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1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6" r:id="rId17"/>
    <p:sldId id="275" r:id="rId18"/>
    <p:sldId id="268" r:id="rId19"/>
    <p:sldId id="269" r:id="rId20"/>
    <p:sldId id="274" r:id="rId21"/>
    <p:sldId id="270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79B1B2-D84D-4960-ABA0-7AF195948002}">
          <p14:sldIdLst>
            <p14:sldId id="256"/>
            <p14:sldId id="257"/>
            <p14:sldId id="258"/>
            <p14:sldId id="271"/>
            <p14:sldId id="272"/>
            <p14:sldId id="260"/>
            <p14:sldId id="261"/>
            <p14:sldId id="262"/>
            <p14:sldId id="263"/>
            <p14:sldId id="264"/>
            <p14:sldId id="265"/>
            <p14:sldId id="273"/>
            <p14:sldId id="266"/>
            <p14:sldId id="275"/>
            <p14:sldId id="268"/>
            <p14:sldId id="269"/>
          </p14:sldIdLst>
        </p14:section>
        <p14:section name="Untitled Section" id="{A098813D-169E-4DB6-B265-6A7DAB3EC4DD}">
          <p14:sldIdLst>
            <p14:sldId id="27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CBC36-37C6-40C8-8757-F926A00FEB1F}" v="21" dt="2026-02-02T22:23:25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41A70D97-1250-4EFB-9735-E8AB7B74CC03}"/>
    <pc:docChg chg="modShowInfo">
      <pc:chgData name="Helen Dunderdale" userId="18a57383-fa13-4764-88a8-9272bfc7f4aa" providerId="ADAL" clId="{41A70D97-1250-4EFB-9735-E8AB7B74CC03}" dt="2026-02-03T14:39:52.011" v="0" actId="2744"/>
      <pc:docMkLst>
        <pc:docMk/>
      </pc:docMkLst>
    </pc:docChg>
  </pc:docChgLst>
  <pc:docChgLst>
    <pc:chgData name="Stylianos Gaitanakis" userId="449e6e9b-6452-4c9b-b0e3-ac9353ec725e" providerId="ADAL" clId="{F26D56B8-E5E8-43D4-AF28-7AEF75AFD694}"/>
    <pc:docChg chg="undo redo custSel addSld delSld modSld sldOrd addSection delSection modSection">
      <pc:chgData name="Stylianos Gaitanakis" userId="449e6e9b-6452-4c9b-b0e3-ac9353ec725e" providerId="ADAL" clId="{F26D56B8-E5E8-43D4-AF28-7AEF75AFD694}" dt="2026-02-02T22:24:49.405" v="943" actId="1076"/>
      <pc:docMkLst>
        <pc:docMk/>
      </pc:docMkLst>
      <pc:sldChg chg="addSp delSp modSp mod">
        <pc:chgData name="Stylianos Gaitanakis" userId="449e6e9b-6452-4c9b-b0e3-ac9353ec725e" providerId="ADAL" clId="{F26D56B8-E5E8-43D4-AF28-7AEF75AFD694}" dt="2026-02-02T20:33:15.969" v="241" actId="1076"/>
        <pc:sldMkLst>
          <pc:docMk/>
          <pc:sldMk cId="0" sldId="256"/>
        </pc:sldMkLst>
        <pc:spChg chg="del">
          <ac:chgData name="Stylianos Gaitanakis" userId="449e6e9b-6452-4c9b-b0e3-ac9353ec725e" providerId="ADAL" clId="{F26D56B8-E5E8-43D4-AF28-7AEF75AFD694}" dt="2026-02-02T20:31:39.346" v="217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33:15.969" v="241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32:51.256" v="239" actId="122"/>
          <ac:spMkLst>
            <pc:docMk/>
            <pc:sldMk cId="0" sldId="256"/>
            <ac:spMk id="6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31:57.594" v="229" actId="1038"/>
          <ac:spMkLst>
            <pc:docMk/>
            <pc:sldMk cId="0" sldId="256"/>
            <ac:spMk id="7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17:20:09.880" v="110" actId="1037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Stylianos Gaitanakis" userId="449e6e9b-6452-4c9b-b0e3-ac9353ec725e" providerId="ADAL" clId="{F26D56B8-E5E8-43D4-AF28-7AEF75AFD694}" dt="2026-02-02T17:19:33.205" v="64" actId="478"/>
          <ac:spMkLst>
            <pc:docMk/>
            <pc:sldMk cId="0" sldId="256"/>
            <ac:spMk id="9" creationId="{00000000-0000-0000-0000-000000000000}"/>
          </ac:spMkLst>
        </pc:spChg>
        <pc:picChg chg="del">
          <ac:chgData name="Stylianos Gaitanakis" userId="449e6e9b-6452-4c9b-b0e3-ac9353ec725e" providerId="ADAL" clId="{F26D56B8-E5E8-43D4-AF28-7AEF75AFD694}" dt="2026-02-02T20:31:42.491" v="218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Stylianos Gaitanakis" userId="449e6e9b-6452-4c9b-b0e3-ac9353ec725e" providerId="ADAL" clId="{F26D56B8-E5E8-43D4-AF28-7AEF75AFD694}" dt="2026-02-02T20:31:47.994" v="220" actId="1076"/>
          <ac:picMkLst>
            <pc:docMk/>
            <pc:sldMk cId="0" sldId="256"/>
            <ac:picMk id="11" creationId="{9000EB9E-7011-1011-2CF4-DD100E3229FF}"/>
          </ac:picMkLst>
        </pc:picChg>
      </pc:sldChg>
      <pc:sldChg chg="addSp modSp mod">
        <pc:chgData name="Stylianos Gaitanakis" userId="449e6e9b-6452-4c9b-b0e3-ac9353ec725e" providerId="ADAL" clId="{F26D56B8-E5E8-43D4-AF28-7AEF75AFD694}" dt="2026-02-02T20:20:00.449" v="216" actId="14100"/>
        <pc:sldMkLst>
          <pc:docMk/>
          <pc:sldMk cId="0" sldId="257"/>
        </pc:sldMkLst>
        <pc:spChg chg="mod">
          <ac:chgData name="Stylianos Gaitanakis" userId="449e6e9b-6452-4c9b-b0e3-ac9353ec725e" providerId="ADAL" clId="{F26D56B8-E5E8-43D4-AF28-7AEF75AFD694}" dt="2026-02-02T17:20:27.555" v="112" actId="1036"/>
          <ac:spMkLst>
            <pc:docMk/>
            <pc:sldMk cId="0" sldId="257"/>
            <ac:spMk id="5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04:50.389" v="113" actId="20577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Stylianos Gaitanakis" userId="449e6e9b-6452-4c9b-b0e3-ac9353ec725e" providerId="ADAL" clId="{F26D56B8-E5E8-43D4-AF28-7AEF75AFD694}" dt="2026-02-02T20:20:00.449" v="216" actId="14100"/>
          <ac:spMkLst>
            <pc:docMk/>
            <pc:sldMk cId="0" sldId="257"/>
            <ac:spMk id="28" creationId="{CBD5377E-F07D-7866-292C-A27F141DDB10}"/>
          </ac:spMkLst>
        </pc:spChg>
        <pc:picChg chg="add mod">
          <ac:chgData name="Stylianos Gaitanakis" userId="449e6e9b-6452-4c9b-b0e3-ac9353ec725e" providerId="ADAL" clId="{F26D56B8-E5E8-43D4-AF28-7AEF75AFD694}" dt="2026-02-02T20:18:18.702" v="130" actId="1076"/>
          <ac:picMkLst>
            <pc:docMk/>
            <pc:sldMk cId="0" sldId="257"/>
            <ac:picMk id="27" creationId="{597262B4-1EE5-6BC6-41CD-EC8BC727DA02}"/>
          </ac:picMkLst>
        </pc:picChg>
      </pc:sldChg>
      <pc:sldChg chg="modSp del mod">
        <pc:chgData name="Stylianos Gaitanakis" userId="449e6e9b-6452-4c9b-b0e3-ac9353ec725e" providerId="ADAL" clId="{F26D56B8-E5E8-43D4-AF28-7AEF75AFD694}" dt="2026-02-02T21:39:15.743" v="833" actId="2696"/>
        <pc:sldMkLst>
          <pc:docMk/>
          <pc:sldMk cId="0" sldId="260"/>
        </pc:sldMkLst>
        <pc:spChg chg="mod">
          <ac:chgData name="Stylianos Gaitanakis" userId="449e6e9b-6452-4c9b-b0e3-ac9353ec725e" providerId="ADAL" clId="{F26D56B8-E5E8-43D4-AF28-7AEF75AFD694}" dt="2026-02-02T20:10:36.198" v="114" actId="1076"/>
          <ac:spMkLst>
            <pc:docMk/>
            <pc:sldMk cId="0" sldId="260"/>
            <ac:spMk id="16" creationId="{00000000-0000-0000-0000-000000000000}"/>
          </ac:spMkLst>
        </pc:spChg>
      </pc:sldChg>
      <pc:sldChg chg="add setBg">
        <pc:chgData name="Stylianos Gaitanakis" userId="449e6e9b-6452-4c9b-b0e3-ac9353ec725e" providerId="ADAL" clId="{F26D56B8-E5E8-43D4-AF28-7AEF75AFD694}" dt="2026-02-02T21:39:21.744" v="834"/>
        <pc:sldMkLst>
          <pc:docMk/>
          <pc:sldMk cId="504534756" sldId="260"/>
        </pc:sldMkLst>
      </pc:sldChg>
      <pc:sldChg chg="addSp delSp modSp mod">
        <pc:chgData name="Stylianos Gaitanakis" userId="449e6e9b-6452-4c9b-b0e3-ac9353ec725e" providerId="ADAL" clId="{F26D56B8-E5E8-43D4-AF28-7AEF75AFD694}" dt="2026-02-02T20:49:39.930" v="444" actId="21"/>
        <pc:sldMkLst>
          <pc:docMk/>
          <pc:sldMk cId="0" sldId="261"/>
        </pc:sldMkLst>
        <pc:spChg chg="mod">
          <ac:chgData name="Stylianos Gaitanakis" userId="449e6e9b-6452-4c9b-b0e3-ac9353ec725e" providerId="ADAL" clId="{F26D56B8-E5E8-43D4-AF28-7AEF75AFD694}" dt="2026-02-02T20:48:57.479" v="440" actId="1076"/>
          <ac:spMkLst>
            <pc:docMk/>
            <pc:sldMk cId="0" sldId="261"/>
            <ac:spMk id="6" creationId="{00000000-0000-0000-0000-000000000000}"/>
          </ac:spMkLst>
        </pc:spChg>
        <pc:picChg chg="add del mod">
          <ac:chgData name="Stylianos Gaitanakis" userId="449e6e9b-6452-4c9b-b0e3-ac9353ec725e" providerId="ADAL" clId="{F26D56B8-E5E8-43D4-AF28-7AEF75AFD694}" dt="2026-02-02T20:49:39.930" v="444" actId="21"/>
          <ac:picMkLst>
            <pc:docMk/>
            <pc:sldMk cId="0" sldId="261"/>
            <ac:picMk id="23" creationId="{6BB15F0F-406D-A4B1-A7FC-C10CC8CBC3DC}"/>
          </ac:picMkLst>
        </pc:picChg>
      </pc:sldChg>
      <pc:sldChg chg="addSp delSp modSp mod">
        <pc:chgData name="Stylianos Gaitanakis" userId="449e6e9b-6452-4c9b-b0e3-ac9353ec725e" providerId="ADAL" clId="{F26D56B8-E5E8-43D4-AF28-7AEF75AFD694}" dt="2026-02-02T20:57:12.900" v="471" actId="14100"/>
        <pc:sldMkLst>
          <pc:docMk/>
          <pc:sldMk cId="0" sldId="265"/>
        </pc:sldMkLst>
        <pc:spChg chg="mod">
          <ac:chgData name="Stylianos Gaitanakis" userId="449e6e9b-6452-4c9b-b0e3-ac9353ec725e" providerId="ADAL" clId="{F26D56B8-E5E8-43D4-AF28-7AEF75AFD694}" dt="2026-02-02T20:56:46.519" v="463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56:40.704" v="461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56:49.008" v="464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56:45.711" v="462" actId="107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0:56:53.034" v="466" actId="1076"/>
          <ac:spMkLst>
            <pc:docMk/>
            <pc:sldMk cId="0" sldId="265"/>
            <ac:spMk id="13" creationId="{00000000-0000-0000-0000-000000000000}"/>
          </ac:spMkLst>
        </pc:spChg>
        <pc:picChg chg="del">
          <ac:chgData name="Stylianos Gaitanakis" userId="449e6e9b-6452-4c9b-b0e3-ac9353ec725e" providerId="ADAL" clId="{F26D56B8-E5E8-43D4-AF28-7AEF75AFD694}" dt="2026-02-02T20:56:23.058" v="456" actId="478"/>
          <ac:picMkLst>
            <pc:docMk/>
            <pc:sldMk cId="0" sldId="265"/>
            <ac:picMk id="7" creationId="{00000000-0000-0000-0000-000000000000}"/>
          </ac:picMkLst>
        </pc:picChg>
        <pc:picChg chg="add mod">
          <ac:chgData name="Stylianos Gaitanakis" userId="449e6e9b-6452-4c9b-b0e3-ac9353ec725e" providerId="ADAL" clId="{F26D56B8-E5E8-43D4-AF28-7AEF75AFD694}" dt="2026-02-02T20:57:12.900" v="471" actId="14100"/>
          <ac:picMkLst>
            <pc:docMk/>
            <pc:sldMk cId="0" sldId="265"/>
            <ac:picMk id="20" creationId="{32065D0C-FD5F-CB5A-197B-8CB65615EA88}"/>
          </ac:picMkLst>
        </pc:picChg>
      </pc:sldChg>
      <pc:sldChg chg="addSp delSp modSp del mod">
        <pc:chgData name="Stylianos Gaitanakis" userId="449e6e9b-6452-4c9b-b0e3-ac9353ec725e" providerId="ADAL" clId="{F26D56B8-E5E8-43D4-AF28-7AEF75AFD694}" dt="2026-02-02T22:23:06.317" v="904" actId="47"/>
        <pc:sldMkLst>
          <pc:docMk/>
          <pc:sldMk cId="0" sldId="267"/>
        </pc:sldMkLst>
        <pc:spChg chg="add del">
          <ac:chgData name="Stylianos Gaitanakis" userId="449e6e9b-6452-4c9b-b0e3-ac9353ec725e" providerId="ADAL" clId="{F26D56B8-E5E8-43D4-AF28-7AEF75AFD694}" dt="2026-02-02T21:46:36.430" v="837" actId="478"/>
          <ac:spMkLst>
            <pc:docMk/>
            <pc:sldMk cId="0" sldId="267"/>
            <ac:spMk id="6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6:47.645" v="845" actId="1076"/>
          <ac:spMkLst>
            <pc:docMk/>
            <pc:sldMk cId="0" sldId="267"/>
            <ac:spMk id="7" creationId="{00000000-0000-0000-0000-000000000000}"/>
          </ac:spMkLst>
        </pc:spChg>
        <pc:spChg chg="del">
          <ac:chgData name="Stylianos Gaitanakis" userId="449e6e9b-6452-4c9b-b0e3-ac9353ec725e" providerId="ADAL" clId="{F26D56B8-E5E8-43D4-AF28-7AEF75AFD694}" dt="2026-02-02T21:46:38.492" v="838" actId="478"/>
          <ac:spMkLst>
            <pc:docMk/>
            <pc:sldMk cId="0" sldId="267"/>
            <ac:spMk id="8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6:50.134" v="846" actId="20577"/>
          <ac:spMkLst>
            <pc:docMk/>
            <pc:sldMk cId="0" sldId="267"/>
            <ac:spMk id="10" creationId="{00000000-0000-0000-0000-000000000000}"/>
          </ac:spMkLst>
        </pc:spChg>
        <pc:spChg chg="del">
          <ac:chgData name="Stylianos Gaitanakis" userId="449e6e9b-6452-4c9b-b0e3-ac9353ec725e" providerId="ADAL" clId="{F26D56B8-E5E8-43D4-AF28-7AEF75AFD694}" dt="2026-02-02T21:46:30.174" v="835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Stylianos Gaitanakis" userId="449e6e9b-6452-4c9b-b0e3-ac9353ec725e" providerId="ADAL" clId="{F26D56B8-E5E8-43D4-AF28-7AEF75AFD694}" dt="2026-02-02T21:46:44.765" v="844" actId="478"/>
          <ac:spMkLst>
            <pc:docMk/>
            <pc:sldMk cId="0" sldId="267"/>
            <ac:spMk id="12" creationId="{00000000-0000-0000-0000-000000000000}"/>
          </ac:spMkLst>
        </pc:spChg>
        <pc:spChg chg="del mod">
          <ac:chgData name="Stylianos Gaitanakis" userId="449e6e9b-6452-4c9b-b0e3-ac9353ec725e" providerId="ADAL" clId="{F26D56B8-E5E8-43D4-AF28-7AEF75AFD694}" dt="2026-02-02T21:46:40.877" v="840" actId="478"/>
          <ac:spMkLst>
            <pc:docMk/>
            <pc:sldMk cId="0" sldId="267"/>
            <ac:spMk id="13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6:52.292" v="847" actId="20577"/>
          <ac:spMkLst>
            <pc:docMk/>
            <pc:sldMk cId="0" sldId="267"/>
            <ac:spMk id="14" creationId="{00000000-0000-0000-0000-000000000000}"/>
          </ac:spMkLst>
        </pc:spChg>
        <pc:spChg chg="del">
          <ac:chgData name="Stylianos Gaitanakis" userId="449e6e9b-6452-4c9b-b0e3-ac9353ec725e" providerId="ADAL" clId="{F26D56B8-E5E8-43D4-AF28-7AEF75AFD694}" dt="2026-02-02T21:46:43.883" v="843" actId="478"/>
          <ac:spMkLst>
            <pc:docMk/>
            <pc:sldMk cId="0" sldId="267"/>
            <ac:spMk id="16" creationId="{00000000-0000-0000-0000-000000000000}"/>
          </ac:spMkLst>
        </pc:spChg>
        <pc:spChg chg="del mod">
          <ac:chgData name="Stylianos Gaitanakis" userId="449e6e9b-6452-4c9b-b0e3-ac9353ec725e" providerId="ADAL" clId="{F26D56B8-E5E8-43D4-AF28-7AEF75AFD694}" dt="2026-02-02T21:46:43.109" v="842" actId="478"/>
          <ac:spMkLst>
            <pc:docMk/>
            <pc:sldMk cId="0" sldId="267"/>
            <ac:spMk id="17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6:54.006" v="848" actId="20577"/>
          <ac:spMkLst>
            <pc:docMk/>
            <pc:sldMk cId="0" sldId="267"/>
            <ac:spMk id="18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6:57.556" v="849" actId="1076"/>
          <ac:spMkLst>
            <pc:docMk/>
            <pc:sldMk cId="0" sldId="267"/>
            <ac:spMk id="19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2:21:13.996" v="895" actId="6549"/>
          <ac:spMkLst>
            <pc:docMk/>
            <pc:sldMk cId="0" sldId="267"/>
            <ac:spMk id="20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7:01.710" v="850" actId="20577"/>
          <ac:spMkLst>
            <pc:docMk/>
            <pc:sldMk cId="0" sldId="267"/>
            <ac:spMk id="21" creationId="{00000000-0000-0000-0000-000000000000}"/>
          </ac:spMkLst>
        </pc:spChg>
        <pc:spChg chg="add mod">
          <ac:chgData name="Stylianos Gaitanakis" userId="449e6e9b-6452-4c9b-b0e3-ac9353ec725e" providerId="ADAL" clId="{F26D56B8-E5E8-43D4-AF28-7AEF75AFD694}" dt="2026-02-02T21:47:12.222" v="853" actId="1076"/>
          <ac:spMkLst>
            <pc:docMk/>
            <pc:sldMk cId="0" sldId="267"/>
            <ac:spMk id="25" creationId="{AED42DD5-6E6F-F94C-82AC-C914A04E12C3}"/>
          </ac:spMkLst>
        </pc:spChg>
      </pc:sldChg>
      <pc:sldChg chg="modSp mod">
        <pc:chgData name="Stylianos Gaitanakis" userId="449e6e9b-6452-4c9b-b0e3-ac9353ec725e" providerId="ADAL" clId="{F26D56B8-E5E8-43D4-AF28-7AEF75AFD694}" dt="2026-02-02T21:48:28.891" v="888" actId="6549"/>
        <pc:sldMkLst>
          <pc:docMk/>
          <pc:sldMk cId="0" sldId="268"/>
        </pc:sldMkLst>
        <pc:spChg chg="mod">
          <ac:chgData name="Stylianos Gaitanakis" userId="449e6e9b-6452-4c9b-b0e3-ac9353ec725e" providerId="ADAL" clId="{F26D56B8-E5E8-43D4-AF28-7AEF75AFD694}" dt="2026-02-02T21:47:42.573" v="856" actId="6549"/>
          <ac:spMkLst>
            <pc:docMk/>
            <pc:sldMk cId="0" sldId="268"/>
            <ac:spMk id="4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7:52.879" v="865" actId="20577"/>
          <ac:spMkLst>
            <pc:docMk/>
            <pc:sldMk cId="0" sldId="268"/>
            <ac:spMk id="9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7:58.395" v="875" actId="20577"/>
          <ac:spMkLst>
            <pc:docMk/>
            <pc:sldMk cId="0" sldId="268"/>
            <ac:spMk id="13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8:03.837" v="885" actId="20577"/>
          <ac:spMkLst>
            <pc:docMk/>
            <pc:sldMk cId="0" sldId="268"/>
            <ac:spMk id="17" creationId="{00000000-0000-0000-0000-000000000000}"/>
          </ac:spMkLst>
        </pc:spChg>
        <pc:spChg chg="mod">
          <ac:chgData name="Stylianos Gaitanakis" userId="449e6e9b-6452-4c9b-b0e3-ac9353ec725e" providerId="ADAL" clId="{F26D56B8-E5E8-43D4-AF28-7AEF75AFD694}" dt="2026-02-02T21:48:28.891" v="888" actId="6549"/>
          <ac:spMkLst>
            <pc:docMk/>
            <pc:sldMk cId="0" sldId="268"/>
            <ac:spMk id="18" creationId="{00000000-0000-0000-0000-000000000000}"/>
          </ac:spMkLst>
        </pc:spChg>
      </pc:sldChg>
      <pc:sldChg chg="add del">
        <pc:chgData name="Stylianos Gaitanakis" userId="449e6e9b-6452-4c9b-b0e3-ac9353ec725e" providerId="ADAL" clId="{F26D56B8-E5E8-43D4-AF28-7AEF75AFD694}" dt="2026-02-02T21:15:03.386" v="487" actId="47"/>
        <pc:sldMkLst>
          <pc:docMk/>
          <pc:sldMk cId="0" sldId="270"/>
        </pc:sldMkLst>
      </pc:sldChg>
      <pc:sldChg chg="addSp delSp modSp new mod setBg">
        <pc:chgData name="Stylianos Gaitanakis" userId="449e6e9b-6452-4c9b-b0e3-ac9353ec725e" providerId="ADAL" clId="{F26D56B8-E5E8-43D4-AF28-7AEF75AFD694}" dt="2026-02-02T20:46:05.638" v="439" actId="1037"/>
        <pc:sldMkLst>
          <pc:docMk/>
          <pc:sldMk cId="484915452" sldId="271"/>
        </pc:sldMkLst>
        <pc:spChg chg="add mod">
          <ac:chgData name="Stylianos Gaitanakis" userId="449e6e9b-6452-4c9b-b0e3-ac9353ec725e" providerId="ADAL" clId="{F26D56B8-E5E8-43D4-AF28-7AEF75AFD694}" dt="2026-02-02T20:45:23.300" v="401" actId="1076"/>
          <ac:spMkLst>
            <pc:docMk/>
            <pc:sldMk cId="484915452" sldId="271"/>
            <ac:spMk id="6" creationId="{CAC06AFA-B1AD-4C1B-62E0-21F8F46B76BD}"/>
          </ac:spMkLst>
        </pc:spChg>
        <pc:spChg chg="add mod">
          <ac:chgData name="Stylianos Gaitanakis" userId="449e6e9b-6452-4c9b-b0e3-ac9353ec725e" providerId="ADAL" clId="{F26D56B8-E5E8-43D4-AF28-7AEF75AFD694}" dt="2026-02-02T20:46:05.638" v="439" actId="1037"/>
          <ac:spMkLst>
            <pc:docMk/>
            <pc:sldMk cId="484915452" sldId="271"/>
            <ac:spMk id="7" creationId="{F55C7758-41DD-0DED-594E-AB36B957256B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8" creationId="{F3060C83-F051-4F0E-ABAD-AA0DFC48B218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10" creationId="{83C98ABE-055B-441F-B07E-44F97F083C39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12" creationId="{29FDB030-9B49-4CED-8CCD-4D99382388AC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14" creationId="{3783CA14-24A1-485C-8B30-D6A5D87987AD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16" creationId="{9A97C86A-04D6-40F7-AE84-31AB43E6A846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18" creationId="{FF9F2414-84E8-453E-B1F3-389FDE8192D9}"/>
          </ac:spMkLst>
        </pc:spChg>
        <pc:spChg chg="add del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20" creationId="{3ECA69A1-7536-43AC-85EF-C7106179F5ED}"/>
          </ac:spMkLst>
        </pc:spChg>
        <pc:spChg chg="add">
          <ac:chgData name="Stylianos Gaitanakis" userId="449e6e9b-6452-4c9b-b0e3-ac9353ec725e" providerId="ADAL" clId="{F26D56B8-E5E8-43D4-AF28-7AEF75AFD694}" dt="2026-02-02T20:40:06.630" v="326" actId="26606"/>
          <ac:spMkLst>
            <pc:docMk/>
            <pc:sldMk cId="484915452" sldId="271"/>
            <ac:spMk id="25" creationId="{99ED5833-B85B-4103-8A3B-CAB0308E6C15}"/>
          </ac:spMkLst>
        </pc:spChg>
        <pc:spChg chg="add del">
          <ac:chgData name="Stylianos Gaitanakis" userId="449e6e9b-6452-4c9b-b0e3-ac9353ec725e" providerId="ADAL" clId="{F26D56B8-E5E8-43D4-AF28-7AEF75AFD694}" dt="2026-02-02T20:36:59.672" v="254" actId="26606"/>
          <ac:spMkLst>
            <pc:docMk/>
            <pc:sldMk cId="484915452" sldId="271"/>
            <ac:spMk id="1033" creationId="{39E8235E-135E-4261-8F54-2B316E493C42}"/>
          </ac:spMkLst>
        </pc:spChg>
        <pc:spChg chg="del">
          <ac:chgData name="Stylianos Gaitanakis" userId="449e6e9b-6452-4c9b-b0e3-ac9353ec725e" providerId="ADAL" clId="{F26D56B8-E5E8-43D4-AF28-7AEF75AFD694}" dt="2026-02-02T20:36:59.672" v="254" actId="26606"/>
          <ac:spMkLst>
            <pc:docMk/>
            <pc:sldMk cId="484915452" sldId="271"/>
            <ac:spMk id="1035" creationId="{D4ED8EC3-4D57-4620-93CE-4E6661F09A3E}"/>
          </ac:spMkLst>
        </pc:spChg>
        <pc:spChg chg="add del">
          <ac:chgData name="Stylianos Gaitanakis" userId="449e6e9b-6452-4c9b-b0e3-ac9353ec725e" providerId="ADAL" clId="{F26D56B8-E5E8-43D4-AF28-7AEF75AFD694}" dt="2026-02-02T20:36:59.672" v="254" actId="26606"/>
          <ac:spMkLst>
            <pc:docMk/>
            <pc:sldMk cId="484915452" sldId="271"/>
            <ac:spMk id="1037" creationId="{83BCB34A-2F40-4F41-8488-A134C1C155B7}"/>
          </ac:spMkLst>
        </pc:spChg>
        <pc:spChg chg="add del">
          <ac:chgData name="Stylianos Gaitanakis" userId="449e6e9b-6452-4c9b-b0e3-ac9353ec725e" providerId="ADAL" clId="{F26D56B8-E5E8-43D4-AF28-7AEF75AFD694}" dt="2026-02-02T20:36:59.672" v="254" actId="26606"/>
          <ac:spMkLst>
            <pc:docMk/>
            <pc:sldMk cId="484915452" sldId="271"/>
            <ac:spMk id="1039" creationId="{F78382DC-4207-465E-B379-1E16448AA222}"/>
          </ac:spMkLst>
        </pc:spChg>
        <pc:spChg chg="add del">
          <ac:chgData name="Stylianos Gaitanakis" userId="449e6e9b-6452-4c9b-b0e3-ac9353ec725e" providerId="ADAL" clId="{F26D56B8-E5E8-43D4-AF28-7AEF75AFD694}" dt="2026-02-02T20:37:07.184" v="256" actId="26606"/>
          <ac:spMkLst>
            <pc:docMk/>
            <pc:sldMk cId="484915452" sldId="271"/>
            <ac:spMk id="1041" creationId="{A9F529C3-C941-49FD-8C67-82F134F64BDB}"/>
          </ac:spMkLst>
        </pc:spChg>
        <pc:spChg chg="add del">
          <ac:chgData name="Stylianos Gaitanakis" userId="449e6e9b-6452-4c9b-b0e3-ac9353ec725e" providerId="ADAL" clId="{F26D56B8-E5E8-43D4-AF28-7AEF75AFD694}" dt="2026-02-02T20:37:07.184" v="256" actId="26606"/>
          <ac:spMkLst>
            <pc:docMk/>
            <pc:sldMk cId="484915452" sldId="271"/>
            <ac:spMk id="1042" creationId="{20586029-32A0-47E5-9AEC-AE3ABA6B94D0}"/>
          </ac:spMkLst>
        </pc:spChg>
        <pc:picChg chg="add mod ord">
          <ac:chgData name="Stylianos Gaitanakis" userId="449e6e9b-6452-4c9b-b0e3-ac9353ec725e" providerId="ADAL" clId="{F26D56B8-E5E8-43D4-AF28-7AEF75AFD694}" dt="2026-02-02T20:45:26.417" v="404" actId="1076"/>
          <ac:picMkLst>
            <pc:docMk/>
            <pc:sldMk cId="484915452" sldId="271"/>
            <ac:picMk id="3" creationId="{65FBBA03-6EFA-AA66-5E3A-09C5896BD4D3}"/>
          </ac:picMkLst>
        </pc:picChg>
        <pc:picChg chg="add mod">
          <ac:chgData name="Stylianos Gaitanakis" userId="449e6e9b-6452-4c9b-b0e3-ac9353ec725e" providerId="ADAL" clId="{F26D56B8-E5E8-43D4-AF28-7AEF75AFD694}" dt="2026-02-02T20:45:57.851" v="420" actId="1035"/>
          <ac:picMkLst>
            <pc:docMk/>
            <pc:sldMk cId="484915452" sldId="271"/>
            <ac:picMk id="5" creationId="{F3758137-8546-B745-B587-2C6105D4CC16}"/>
          </ac:picMkLst>
        </pc:picChg>
        <pc:picChg chg="add mod">
          <ac:chgData name="Stylianos Gaitanakis" userId="449e6e9b-6452-4c9b-b0e3-ac9353ec725e" providerId="ADAL" clId="{F26D56B8-E5E8-43D4-AF28-7AEF75AFD694}" dt="2026-02-02T20:46:01.180" v="422" actId="1035"/>
          <ac:picMkLst>
            <pc:docMk/>
            <pc:sldMk cId="484915452" sldId="271"/>
            <ac:picMk id="11" creationId="{B2343D28-3657-9DD1-EBFD-50E9F8A41465}"/>
          </ac:picMkLst>
        </pc:picChg>
        <pc:picChg chg="add del mod">
          <ac:chgData name="Stylianos Gaitanakis" userId="449e6e9b-6452-4c9b-b0e3-ac9353ec725e" providerId="ADAL" clId="{F26D56B8-E5E8-43D4-AF28-7AEF75AFD694}" dt="2026-02-02T20:38:51.759" v="263" actId="478"/>
          <ac:picMkLst>
            <pc:docMk/>
            <pc:sldMk cId="484915452" sldId="271"/>
            <ac:picMk id="1026" creationId="{405355FE-014E-722A-F9D6-5EE09DA18301}"/>
          </ac:picMkLst>
        </pc:picChg>
        <pc:cxnChg chg="add del">
          <ac:chgData name="Stylianos Gaitanakis" userId="449e6e9b-6452-4c9b-b0e3-ac9353ec725e" providerId="ADAL" clId="{F26D56B8-E5E8-43D4-AF28-7AEF75AFD694}" dt="2026-02-02T20:36:56.721" v="252" actId="26606"/>
          <ac:cxnSpMkLst>
            <pc:docMk/>
            <pc:sldMk cId="484915452" sldId="271"/>
            <ac:cxnSpMk id="1028" creationId="{1C6AAE25-BD23-41B5-AAE4-1DA5898C2ADB}"/>
          </ac:cxnSpMkLst>
        </pc:cxnChg>
        <pc:cxnChg chg="add del">
          <ac:chgData name="Stylianos Gaitanakis" userId="449e6e9b-6452-4c9b-b0e3-ac9353ec725e" providerId="ADAL" clId="{F26D56B8-E5E8-43D4-AF28-7AEF75AFD694}" dt="2026-02-02T20:36:51.651" v="248" actId="26606"/>
          <ac:cxnSpMkLst>
            <pc:docMk/>
            <pc:sldMk cId="484915452" sldId="271"/>
            <ac:cxnSpMk id="1031" creationId="{1C6AAE25-BD23-41B5-AAE4-1DA5898C2ADB}"/>
          </ac:cxnSpMkLst>
        </pc:cxnChg>
      </pc:sldChg>
      <pc:sldChg chg="addSp delSp modSp new mod setBg">
        <pc:chgData name="Stylianos Gaitanakis" userId="449e6e9b-6452-4c9b-b0e3-ac9353ec725e" providerId="ADAL" clId="{F26D56B8-E5E8-43D4-AF28-7AEF75AFD694}" dt="2026-02-02T20:50:26.418" v="455" actId="26606"/>
        <pc:sldMkLst>
          <pc:docMk/>
          <pc:sldMk cId="52140436" sldId="272"/>
        </pc:sldMkLst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28" creationId="{F3060C83-F051-4F0E-ABAD-AA0DFC48B218}"/>
          </ac:spMkLst>
        </pc:spChg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30" creationId="{83C98ABE-055B-441F-B07E-44F97F083C39}"/>
          </ac:spMkLst>
        </pc:spChg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32" creationId="{29FDB030-9B49-4CED-8CCD-4D99382388AC}"/>
          </ac:spMkLst>
        </pc:spChg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34" creationId="{3783CA14-24A1-485C-8B30-D6A5D87987AD}"/>
          </ac:spMkLst>
        </pc:spChg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36" creationId="{9A97C86A-04D6-40F7-AE84-31AB43E6A846}"/>
          </ac:spMkLst>
        </pc:spChg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38" creationId="{FF9F2414-84E8-453E-B1F3-389FDE8192D9}"/>
          </ac:spMkLst>
        </pc:spChg>
        <pc:spChg chg="add del">
          <ac:chgData name="Stylianos Gaitanakis" userId="449e6e9b-6452-4c9b-b0e3-ac9353ec725e" providerId="ADAL" clId="{F26D56B8-E5E8-43D4-AF28-7AEF75AFD694}" dt="2026-02-02T20:50:13.932" v="451" actId="26606"/>
          <ac:spMkLst>
            <pc:docMk/>
            <pc:sldMk cId="52140436" sldId="272"/>
            <ac:spMk id="40" creationId="{3ECA69A1-7536-43AC-85EF-C7106179F5ED}"/>
          </ac:spMkLst>
        </pc:spChg>
        <pc:spChg chg="add del">
          <ac:chgData name="Stylianos Gaitanakis" userId="449e6e9b-6452-4c9b-b0e3-ac9353ec725e" providerId="ADAL" clId="{F26D56B8-E5E8-43D4-AF28-7AEF75AFD694}" dt="2026-02-02T20:50:26.418" v="455" actId="26606"/>
          <ac:spMkLst>
            <pc:docMk/>
            <pc:sldMk cId="52140436" sldId="272"/>
            <ac:spMk id="45" creationId="{A9F529C3-C941-49FD-8C67-82F134F64BDB}"/>
          </ac:spMkLst>
        </pc:spChg>
        <pc:spChg chg="add del">
          <ac:chgData name="Stylianos Gaitanakis" userId="449e6e9b-6452-4c9b-b0e3-ac9353ec725e" providerId="ADAL" clId="{F26D56B8-E5E8-43D4-AF28-7AEF75AFD694}" dt="2026-02-02T20:50:26.418" v="455" actId="26606"/>
          <ac:spMkLst>
            <pc:docMk/>
            <pc:sldMk cId="52140436" sldId="272"/>
            <ac:spMk id="47" creationId="{20586029-32A0-47E5-9AEC-AE3ABA6B94D0}"/>
          </ac:spMkLst>
        </pc:spChg>
        <pc:spChg chg="add del">
          <ac:chgData name="Stylianos Gaitanakis" userId="449e6e9b-6452-4c9b-b0e3-ac9353ec725e" providerId="ADAL" clId="{F26D56B8-E5E8-43D4-AF28-7AEF75AFD694}" dt="2026-02-02T20:50:26.414" v="454" actId="26606"/>
          <ac:spMkLst>
            <pc:docMk/>
            <pc:sldMk cId="52140436" sldId="272"/>
            <ac:spMk id="54" creationId="{A169D286-F4D7-4C8B-A6BD-D05384C7F1D8}"/>
          </ac:spMkLst>
        </pc:spChg>
        <pc:spChg chg="add del">
          <ac:chgData name="Stylianos Gaitanakis" userId="449e6e9b-6452-4c9b-b0e3-ac9353ec725e" providerId="ADAL" clId="{F26D56B8-E5E8-43D4-AF28-7AEF75AFD694}" dt="2026-02-02T20:50:26.414" v="454" actId="26606"/>
          <ac:spMkLst>
            <pc:docMk/>
            <pc:sldMk cId="52140436" sldId="272"/>
            <ac:spMk id="56" creationId="{39E8235E-135E-4261-8F54-2B316E493C42}"/>
          </ac:spMkLst>
        </pc:spChg>
        <pc:spChg chg="add del">
          <ac:chgData name="Stylianos Gaitanakis" userId="449e6e9b-6452-4c9b-b0e3-ac9353ec725e" providerId="ADAL" clId="{F26D56B8-E5E8-43D4-AF28-7AEF75AFD694}" dt="2026-02-02T20:50:26.414" v="454" actId="26606"/>
          <ac:spMkLst>
            <pc:docMk/>
            <pc:sldMk cId="52140436" sldId="272"/>
            <ac:spMk id="58" creationId="{D4ED8EC3-4D57-4620-93CE-4E6661F09A3E}"/>
          </ac:spMkLst>
        </pc:spChg>
        <pc:spChg chg="add del">
          <ac:chgData name="Stylianos Gaitanakis" userId="449e6e9b-6452-4c9b-b0e3-ac9353ec725e" providerId="ADAL" clId="{F26D56B8-E5E8-43D4-AF28-7AEF75AFD694}" dt="2026-02-02T20:50:26.414" v="454" actId="26606"/>
          <ac:spMkLst>
            <pc:docMk/>
            <pc:sldMk cId="52140436" sldId="272"/>
            <ac:spMk id="60" creationId="{83BCB34A-2F40-4F41-8488-A134C1C155B7}"/>
          </ac:spMkLst>
        </pc:spChg>
        <pc:spChg chg="add del">
          <ac:chgData name="Stylianos Gaitanakis" userId="449e6e9b-6452-4c9b-b0e3-ac9353ec725e" providerId="ADAL" clId="{F26D56B8-E5E8-43D4-AF28-7AEF75AFD694}" dt="2026-02-02T20:50:26.414" v="454" actId="26606"/>
          <ac:spMkLst>
            <pc:docMk/>
            <pc:sldMk cId="52140436" sldId="272"/>
            <ac:spMk id="62" creationId="{F78382DC-4207-465E-B379-1E16448AA222}"/>
          </ac:spMkLst>
        </pc:spChg>
        <pc:spChg chg="add">
          <ac:chgData name="Stylianos Gaitanakis" userId="449e6e9b-6452-4c9b-b0e3-ac9353ec725e" providerId="ADAL" clId="{F26D56B8-E5E8-43D4-AF28-7AEF75AFD694}" dt="2026-02-02T20:50:26.418" v="455" actId="26606"/>
          <ac:spMkLst>
            <pc:docMk/>
            <pc:sldMk cId="52140436" sldId="272"/>
            <ac:spMk id="64" creationId="{A9F529C3-C941-49FD-8C67-82F134F64BDB}"/>
          </ac:spMkLst>
        </pc:spChg>
        <pc:spChg chg="add">
          <ac:chgData name="Stylianos Gaitanakis" userId="449e6e9b-6452-4c9b-b0e3-ac9353ec725e" providerId="ADAL" clId="{F26D56B8-E5E8-43D4-AF28-7AEF75AFD694}" dt="2026-02-02T20:50:26.418" v="455" actId="26606"/>
          <ac:spMkLst>
            <pc:docMk/>
            <pc:sldMk cId="52140436" sldId="272"/>
            <ac:spMk id="65" creationId="{20586029-32A0-47E5-9AEC-AE3ABA6B94D0}"/>
          </ac:spMkLst>
        </pc:spChg>
        <pc:picChg chg="add mod ord">
          <ac:chgData name="Stylianos Gaitanakis" userId="449e6e9b-6452-4c9b-b0e3-ac9353ec725e" providerId="ADAL" clId="{F26D56B8-E5E8-43D4-AF28-7AEF75AFD694}" dt="2026-02-02T20:50:26.418" v="455" actId="26606"/>
          <ac:picMkLst>
            <pc:docMk/>
            <pc:sldMk cId="52140436" sldId="272"/>
            <ac:picMk id="2" creationId="{FE92A679-7627-26B4-9802-96DEBB18B845}"/>
          </ac:picMkLst>
        </pc:picChg>
        <pc:picChg chg="add mod ord">
          <ac:chgData name="Stylianos Gaitanakis" userId="449e6e9b-6452-4c9b-b0e3-ac9353ec725e" providerId="ADAL" clId="{F26D56B8-E5E8-43D4-AF28-7AEF75AFD694}" dt="2026-02-02T20:50:26.414" v="454" actId="26606"/>
          <ac:picMkLst>
            <pc:docMk/>
            <pc:sldMk cId="52140436" sldId="272"/>
            <ac:picMk id="23" creationId="{6BB15F0F-406D-A4B1-A7FC-C10CC8CBC3DC}"/>
          </ac:picMkLst>
        </pc:picChg>
        <pc:cxnChg chg="add del">
          <ac:chgData name="Stylianos Gaitanakis" userId="449e6e9b-6452-4c9b-b0e3-ac9353ec725e" providerId="ADAL" clId="{F26D56B8-E5E8-43D4-AF28-7AEF75AFD694}" dt="2026-02-02T20:50:26.418" v="455" actId="26606"/>
          <ac:cxnSpMkLst>
            <pc:docMk/>
            <pc:sldMk cId="52140436" sldId="272"/>
            <ac:cxnSpMk id="49" creationId="{8C730EAB-A532-4295-A302-FB4B90DB9F5E}"/>
          </ac:cxnSpMkLst>
        </pc:cxnChg>
        <pc:cxnChg chg="add">
          <ac:chgData name="Stylianos Gaitanakis" userId="449e6e9b-6452-4c9b-b0e3-ac9353ec725e" providerId="ADAL" clId="{F26D56B8-E5E8-43D4-AF28-7AEF75AFD694}" dt="2026-02-02T20:50:26.418" v="455" actId="26606"/>
          <ac:cxnSpMkLst>
            <pc:docMk/>
            <pc:sldMk cId="52140436" sldId="272"/>
            <ac:cxnSpMk id="66" creationId="{8C730EAB-A532-4295-A302-FB4B90DB9F5E}"/>
          </ac:cxnSpMkLst>
        </pc:cxnChg>
      </pc:sldChg>
      <pc:sldChg chg="addSp modSp new mod setBg">
        <pc:chgData name="Stylianos Gaitanakis" userId="449e6e9b-6452-4c9b-b0e3-ac9353ec725e" providerId="ADAL" clId="{F26D56B8-E5E8-43D4-AF28-7AEF75AFD694}" dt="2026-02-02T21:02:16.577" v="481" actId="1076"/>
        <pc:sldMkLst>
          <pc:docMk/>
          <pc:sldMk cId="2905766247" sldId="273"/>
        </pc:sldMkLst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8" creationId="{F3060C83-F051-4F0E-ABAD-AA0DFC48B218}"/>
          </ac:spMkLst>
        </pc:spChg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10" creationId="{83C98ABE-055B-441F-B07E-44F97F083C39}"/>
          </ac:spMkLst>
        </pc:spChg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12" creationId="{29FDB030-9B49-4CED-8CCD-4D99382388AC}"/>
          </ac:spMkLst>
        </pc:spChg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14" creationId="{3783CA14-24A1-485C-8B30-D6A5D87987AD}"/>
          </ac:spMkLst>
        </pc:spChg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16" creationId="{9A97C86A-04D6-40F7-AE84-31AB43E6A846}"/>
          </ac:spMkLst>
        </pc:spChg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18" creationId="{FF9F2414-84E8-453E-B1F3-389FDE8192D9}"/>
          </ac:spMkLst>
        </pc:spChg>
        <pc:spChg chg="add">
          <ac:chgData name="Stylianos Gaitanakis" userId="449e6e9b-6452-4c9b-b0e3-ac9353ec725e" providerId="ADAL" clId="{F26D56B8-E5E8-43D4-AF28-7AEF75AFD694}" dt="2026-02-02T21:00:06.613" v="474" actId="26606"/>
          <ac:spMkLst>
            <pc:docMk/>
            <pc:sldMk cId="2905766247" sldId="273"/>
            <ac:spMk id="20" creationId="{3ECA69A1-7536-43AC-85EF-C7106179F5ED}"/>
          </ac:spMkLst>
        </pc:spChg>
        <pc:picChg chg="add mod">
          <ac:chgData name="Stylianos Gaitanakis" userId="449e6e9b-6452-4c9b-b0e3-ac9353ec725e" providerId="ADAL" clId="{F26D56B8-E5E8-43D4-AF28-7AEF75AFD694}" dt="2026-02-02T21:02:16.577" v="481" actId="1076"/>
          <ac:picMkLst>
            <pc:docMk/>
            <pc:sldMk cId="2905766247" sldId="273"/>
            <ac:picMk id="3" creationId="{7DF91C52-198B-7D8E-A51F-89207B44F943}"/>
          </ac:picMkLst>
        </pc:picChg>
        <pc:picChg chg="add mod">
          <ac:chgData name="Stylianos Gaitanakis" userId="449e6e9b-6452-4c9b-b0e3-ac9353ec725e" providerId="ADAL" clId="{F26D56B8-E5E8-43D4-AF28-7AEF75AFD694}" dt="2026-02-02T21:02:13.182" v="479" actId="1076"/>
          <ac:picMkLst>
            <pc:docMk/>
            <pc:sldMk cId="2905766247" sldId="273"/>
            <ac:picMk id="5" creationId="{0959BC23-67A8-EAD8-07C0-136293100CE9}"/>
          </ac:picMkLst>
        </pc:picChg>
      </pc:sldChg>
      <pc:sldChg chg="new add del">
        <pc:chgData name="Stylianos Gaitanakis" userId="449e6e9b-6452-4c9b-b0e3-ac9353ec725e" providerId="ADAL" clId="{F26D56B8-E5E8-43D4-AF28-7AEF75AFD694}" dt="2026-02-02T21:15:06.479" v="488" actId="47"/>
        <pc:sldMkLst>
          <pc:docMk/>
          <pc:sldMk cId="3313229579" sldId="274"/>
        </pc:sldMkLst>
      </pc:sldChg>
      <pc:sldChg chg="addSp delSp modSp new mod ord setBg chgLayout">
        <pc:chgData name="Stylianos Gaitanakis" userId="449e6e9b-6452-4c9b-b0e3-ac9353ec725e" providerId="ADAL" clId="{F26D56B8-E5E8-43D4-AF28-7AEF75AFD694}" dt="2026-02-02T21:37:03.777" v="832" actId="20577"/>
        <pc:sldMkLst>
          <pc:docMk/>
          <pc:sldMk cId="4191718372" sldId="274"/>
        </pc:sldMkLst>
        <pc:spChg chg="add del mod ord">
          <ac:chgData name="Stylianos Gaitanakis" userId="449e6e9b-6452-4c9b-b0e3-ac9353ec725e" providerId="ADAL" clId="{F26D56B8-E5E8-43D4-AF28-7AEF75AFD694}" dt="2026-02-02T21:37:03.777" v="832" actId="20577"/>
          <ac:spMkLst>
            <pc:docMk/>
            <pc:sldMk cId="4191718372" sldId="274"/>
            <ac:spMk id="2" creationId="{9ACE7B36-9450-1C63-3126-90DBF6650C7A}"/>
          </ac:spMkLst>
        </pc:spChg>
        <pc:spChg chg="add mod">
          <ac:chgData name="Stylianos Gaitanakis" userId="449e6e9b-6452-4c9b-b0e3-ac9353ec725e" providerId="ADAL" clId="{F26D56B8-E5E8-43D4-AF28-7AEF75AFD694}" dt="2026-02-02T21:36:37.104" v="801" actId="26606"/>
          <ac:spMkLst>
            <pc:docMk/>
            <pc:sldMk cId="4191718372" sldId="274"/>
            <ac:spMk id="3" creationId="{486D7199-E754-C765-EF22-053A15165E23}"/>
          </ac:spMkLst>
        </pc:spChg>
        <pc:spChg chg="add">
          <ac:chgData name="Stylianos Gaitanakis" userId="449e6e9b-6452-4c9b-b0e3-ac9353ec725e" providerId="ADAL" clId="{F26D56B8-E5E8-43D4-AF28-7AEF75AFD694}" dt="2026-02-02T21:36:37.104" v="801" actId="26606"/>
          <ac:spMkLst>
            <pc:docMk/>
            <pc:sldMk cId="4191718372" sldId="274"/>
            <ac:spMk id="6" creationId="{777A147A-9ED8-46B4-8660-1B3C2AA880B5}"/>
          </ac:spMkLst>
        </pc:spChg>
        <pc:spChg chg="add">
          <ac:chgData name="Stylianos Gaitanakis" userId="449e6e9b-6452-4c9b-b0e3-ac9353ec725e" providerId="ADAL" clId="{F26D56B8-E5E8-43D4-AF28-7AEF75AFD694}" dt="2026-02-02T21:36:37.104" v="801" actId="26606"/>
          <ac:spMkLst>
            <pc:docMk/>
            <pc:sldMk cId="4191718372" sldId="274"/>
            <ac:spMk id="7" creationId="{5D6C15A0-C087-4593-8414-2B4EC1CDC3DE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8" creationId="{09588DA8-065E-4F6F-8EFD-43104AB2E0CF}"/>
          </ac:spMkLst>
        </pc:spChg>
        <pc:spChg chg="add del">
          <ac:chgData name="Stylianos Gaitanakis" userId="449e6e9b-6452-4c9b-b0e3-ac9353ec725e" providerId="ADAL" clId="{F26D56B8-E5E8-43D4-AF28-7AEF75AFD694}" dt="2026-02-02T21:33:50.360" v="727" actId="26606"/>
          <ac:spMkLst>
            <pc:docMk/>
            <pc:sldMk cId="4191718372" sldId="274"/>
            <ac:spMk id="9" creationId="{BACC6370-2D7E-4714-9D71-7542949D7D5D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10" creationId="{C4285719-470E-454C-AF62-8323075F1F5B}"/>
          </ac:spMkLst>
        </pc:spChg>
        <pc:spChg chg="add del">
          <ac:chgData name="Stylianos Gaitanakis" userId="449e6e9b-6452-4c9b-b0e3-ac9353ec725e" providerId="ADAL" clId="{F26D56B8-E5E8-43D4-AF28-7AEF75AFD694}" dt="2026-02-02T21:33:50.360" v="727" actId="26606"/>
          <ac:spMkLst>
            <pc:docMk/>
            <pc:sldMk cId="4191718372" sldId="274"/>
            <ac:spMk id="11" creationId="{F68B3F68-107C-434F-AA38-110D5EA91B85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12" creationId="{CD9FE4EF-C4D8-49A0-B2FF-81D8DB7D8A24}"/>
          </ac:spMkLst>
        </pc:spChg>
        <pc:spChg chg="add del">
          <ac:chgData name="Stylianos Gaitanakis" userId="449e6e9b-6452-4c9b-b0e3-ac9353ec725e" providerId="ADAL" clId="{F26D56B8-E5E8-43D4-AF28-7AEF75AFD694}" dt="2026-02-02T21:33:50.360" v="727" actId="26606"/>
          <ac:spMkLst>
            <pc:docMk/>
            <pc:sldMk cId="4191718372" sldId="274"/>
            <ac:spMk id="13" creationId="{AAD0DBB9-1A4B-4391-81D4-CB19F9AB918A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14" creationId="{4300840D-0A0B-4512-BACA-B439D5B9C57C}"/>
          </ac:spMkLst>
        </pc:spChg>
        <pc:spChg chg="add del">
          <ac:chgData name="Stylianos Gaitanakis" userId="449e6e9b-6452-4c9b-b0e3-ac9353ec725e" providerId="ADAL" clId="{F26D56B8-E5E8-43D4-AF28-7AEF75AFD694}" dt="2026-02-02T21:33:50.360" v="727" actId="26606"/>
          <ac:spMkLst>
            <pc:docMk/>
            <pc:sldMk cId="4191718372" sldId="274"/>
            <ac:spMk id="15" creationId="{063BBA22-50EA-4C4D-BE05-F1CE4E63AA56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16" creationId="{D2B78728-A580-49A7-84F9-6EF6F583ADE0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17" creationId="{9ACE7B36-9450-1C63-3126-90DBF6650C7A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18" creationId="{38FAA1A1-D861-433F-88FA-1E9D6FD31D11}"/>
          </ac:spMkLst>
        </pc:spChg>
        <pc:spChg chg="add del">
          <ac:chgData name="Stylianos Gaitanakis" userId="449e6e9b-6452-4c9b-b0e3-ac9353ec725e" providerId="ADAL" clId="{F26D56B8-E5E8-43D4-AF28-7AEF75AFD694}" dt="2026-02-02T21:33:51.555" v="729" actId="26606"/>
          <ac:spMkLst>
            <pc:docMk/>
            <pc:sldMk cId="4191718372" sldId="274"/>
            <ac:spMk id="20" creationId="{8D71EDA1-87BF-4D5D-AB79-F346FD19278A}"/>
          </ac:spMkLst>
        </pc:spChg>
        <pc:spChg chg="add del">
          <ac:chgData name="Stylianos Gaitanakis" userId="449e6e9b-6452-4c9b-b0e3-ac9353ec725e" providerId="ADAL" clId="{F26D56B8-E5E8-43D4-AF28-7AEF75AFD694}" dt="2026-02-02T21:33:53.744" v="731" actId="26606"/>
          <ac:spMkLst>
            <pc:docMk/>
            <pc:sldMk cId="4191718372" sldId="274"/>
            <ac:spMk id="22" creationId="{2E442304-DDBD-4F7B-8017-36BCC863FB40}"/>
          </ac:spMkLst>
        </pc:spChg>
        <pc:spChg chg="add del">
          <ac:chgData name="Stylianos Gaitanakis" userId="449e6e9b-6452-4c9b-b0e3-ac9353ec725e" providerId="ADAL" clId="{F26D56B8-E5E8-43D4-AF28-7AEF75AFD694}" dt="2026-02-02T21:33:53.744" v="731" actId="26606"/>
          <ac:spMkLst>
            <pc:docMk/>
            <pc:sldMk cId="4191718372" sldId="274"/>
            <ac:spMk id="23" creationId="{5E107275-3853-46FD-A241-DE4355A42675}"/>
          </ac:spMkLst>
        </pc:spChg>
        <pc:spChg chg="add del">
          <ac:chgData name="Stylianos Gaitanakis" userId="449e6e9b-6452-4c9b-b0e3-ac9353ec725e" providerId="ADAL" clId="{F26D56B8-E5E8-43D4-AF28-7AEF75AFD694}" dt="2026-02-02T21:33:58.158" v="733" actId="26606"/>
          <ac:spMkLst>
            <pc:docMk/>
            <pc:sldMk cId="4191718372" sldId="274"/>
            <ac:spMk id="26" creationId="{2659FDB4-FCBE-4A89-B46D-43D4FA54464D}"/>
          </ac:spMkLst>
        </pc:spChg>
        <pc:spChg chg="add del">
          <ac:chgData name="Stylianos Gaitanakis" userId="449e6e9b-6452-4c9b-b0e3-ac9353ec725e" providerId="ADAL" clId="{F26D56B8-E5E8-43D4-AF28-7AEF75AFD694}" dt="2026-02-02T21:35:33.306" v="735" actId="26606"/>
          <ac:spMkLst>
            <pc:docMk/>
            <pc:sldMk cId="4191718372" sldId="274"/>
            <ac:spMk id="30" creationId="{BACC6370-2D7E-4714-9D71-7542949D7D5D}"/>
          </ac:spMkLst>
        </pc:spChg>
        <pc:spChg chg="add del">
          <ac:chgData name="Stylianos Gaitanakis" userId="449e6e9b-6452-4c9b-b0e3-ac9353ec725e" providerId="ADAL" clId="{F26D56B8-E5E8-43D4-AF28-7AEF75AFD694}" dt="2026-02-02T21:35:33.306" v="735" actId="26606"/>
          <ac:spMkLst>
            <pc:docMk/>
            <pc:sldMk cId="4191718372" sldId="274"/>
            <ac:spMk id="31" creationId="{F68B3F68-107C-434F-AA38-110D5EA91B85}"/>
          </ac:spMkLst>
        </pc:spChg>
        <pc:spChg chg="add del">
          <ac:chgData name="Stylianos Gaitanakis" userId="449e6e9b-6452-4c9b-b0e3-ac9353ec725e" providerId="ADAL" clId="{F26D56B8-E5E8-43D4-AF28-7AEF75AFD694}" dt="2026-02-02T21:35:33.306" v="735" actId="26606"/>
          <ac:spMkLst>
            <pc:docMk/>
            <pc:sldMk cId="4191718372" sldId="274"/>
            <ac:spMk id="32" creationId="{AAD0DBB9-1A4B-4391-81D4-CB19F9AB918A}"/>
          </ac:spMkLst>
        </pc:spChg>
        <pc:spChg chg="add del">
          <ac:chgData name="Stylianos Gaitanakis" userId="449e6e9b-6452-4c9b-b0e3-ac9353ec725e" providerId="ADAL" clId="{F26D56B8-E5E8-43D4-AF28-7AEF75AFD694}" dt="2026-02-02T21:35:33.306" v="735" actId="26606"/>
          <ac:spMkLst>
            <pc:docMk/>
            <pc:sldMk cId="4191718372" sldId="274"/>
            <ac:spMk id="33" creationId="{063BBA22-50EA-4C4D-BE05-F1CE4E63AA56}"/>
          </ac:spMkLst>
        </pc:spChg>
        <pc:graphicFrameChg chg="add del">
          <ac:chgData name="Stylianos Gaitanakis" userId="449e6e9b-6452-4c9b-b0e3-ac9353ec725e" providerId="ADAL" clId="{F26D56B8-E5E8-43D4-AF28-7AEF75AFD694}" dt="2026-02-02T21:33:50.360" v="727" actId="26606"/>
          <ac:graphicFrameMkLst>
            <pc:docMk/>
            <pc:sldMk cId="4191718372" sldId="274"/>
            <ac:graphicFrameMk id="5" creationId="{CAF8B630-0F29-125C-00F5-1CF79BA873D0}"/>
          </ac:graphicFrameMkLst>
        </pc:graphicFrameChg>
        <pc:graphicFrameChg chg="add del">
          <ac:chgData name="Stylianos Gaitanakis" userId="449e6e9b-6452-4c9b-b0e3-ac9353ec725e" providerId="ADAL" clId="{F26D56B8-E5E8-43D4-AF28-7AEF75AFD694}" dt="2026-02-02T21:33:53.744" v="731" actId="26606"/>
          <ac:graphicFrameMkLst>
            <pc:docMk/>
            <pc:sldMk cId="4191718372" sldId="274"/>
            <ac:graphicFrameMk id="24" creationId="{80539E82-24A0-4E4C-4DF5-4D9454502580}"/>
          </ac:graphicFrameMkLst>
        </pc:graphicFrameChg>
        <pc:graphicFrameChg chg="add del">
          <ac:chgData name="Stylianos Gaitanakis" userId="449e6e9b-6452-4c9b-b0e3-ac9353ec725e" providerId="ADAL" clId="{F26D56B8-E5E8-43D4-AF28-7AEF75AFD694}" dt="2026-02-02T21:33:58.158" v="733" actId="26606"/>
          <ac:graphicFrameMkLst>
            <pc:docMk/>
            <pc:sldMk cId="4191718372" sldId="274"/>
            <ac:graphicFrameMk id="28" creationId="{C8A73849-5744-5871-F2C5-89EEE1854060}"/>
          </ac:graphicFrameMkLst>
        </pc:graphicFrameChg>
        <pc:graphicFrameChg chg="add del">
          <ac:chgData name="Stylianos Gaitanakis" userId="449e6e9b-6452-4c9b-b0e3-ac9353ec725e" providerId="ADAL" clId="{F26D56B8-E5E8-43D4-AF28-7AEF75AFD694}" dt="2026-02-02T21:35:33.306" v="735" actId="26606"/>
          <ac:graphicFrameMkLst>
            <pc:docMk/>
            <pc:sldMk cId="4191718372" sldId="274"/>
            <ac:graphicFrameMk id="34" creationId="{CAF8B630-0F29-125C-00F5-1CF79BA873D0}"/>
          </ac:graphicFrameMkLst>
        </pc:graphicFrameChg>
        <pc:cxnChg chg="add del">
          <ac:chgData name="Stylianos Gaitanakis" userId="449e6e9b-6452-4c9b-b0e3-ac9353ec725e" providerId="ADAL" clId="{F26D56B8-E5E8-43D4-AF28-7AEF75AFD694}" dt="2026-02-02T21:33:58.158" v="733" actId="26606"/>
          <ac:cxnSpMkLst>
            <pc:docMk/>
            <pc:sldMk cId="4191718372" sldId="274"/>
            <ac:cxnSpMk id="27" creationId="{C8F51B3F-8331-4E4A-AE96-D47B1006EEAD}"/>
          </ac:cxnSpMkLst>
        </pc:cxnChg>
      </pc:sldChg>
      <pc:sldChg chg="new del">
        <pc:chgData name="Stylianos Gaitanakis" userId="449e6e9b-6452-4c9b-b0e3-ac9353ec725e" providerId="ADAL" clId="{F26D56B8-E5E8-43D4-AF28-7AEF75AFD694}" dt="2026-02-02T21:14:43.124" v="484" actId="47"/>
        <pc:sldMkLst>
          <pc:docMk/>
          <pc:sldMk cId="279534552" sldId="275"/>
        </pc:sldMkLst>
      </pc:sldChg>
      <pc:sldChg chg="addSp modSp new mod">
        <pc:chgData name="Stylianos Gaitanakis" userId="449e6e9b-6452-4c9b-b0e3-ac9353ec725e" providerId="ADAL" clId="{F26D56B8-E5E8-43D4-AF28-7AEF75AFD694}" dt="2026-02-02T22:24:49.405" v="943" actId="1076"/>
        <pc:sldMkLst>
          <pc:docMk/>
          <pc:sldMk cId="2661071038" sldId="275"/>
        </pc:sldMkLst>
        <pc:spChg chg="add mod">
          <ac:chgData name="Stylianos Gaitanakis" userId="449e6e9b-6452-4c9b-b0e3-ac9353ec725e" providerId="ADAL" clId="{F26D56B8-E5E8-43D4-AF28-7AEF75AFD694}" dt="2026-02-02T22:23:25.167" v="939" actId="1076"/>
          <ac:spMkLst>
            <pc:docMk/>
            <pc:sldMk cId="2661071038" sldId="275"/>
            <ac:spMk id="2" creationId="{89B8014E-EF60-B4B4-90D7-14C5B86456DD}"/>
          </ac:spMkLst>
        </pc:spChg>
        <pc:spChg chg="add mod">
          <ac:chgData name="Stylianos Gaitanakis" userId="449e6e9b-6452-4c9b-b0e3-ac9353ec725e" providerId="ADAL" clId="{F26D56B8-E5E8-43D4-AF28-7AEF75AFD694}" dt="2026-02-02T22:22:50.994" v="903"/>
          <ac:spMkLst>
            <pc:docMk/>
            <pc:sldMk cId="2661071038" sldId="275"/>
            <ac:spMk id="3" creationId="{6CE9658E-0339-59A4-20C0-297DAC2CA479}"/>
          </ac:spMkLst>
        </pc:spChg>
        <pc:spChg chg="add mod">
          <ac:chgData name="Stylianos Gaitanakis" userId="449e6e9b-6452-4c9b-b0e3-ac9353ec725e" providerId="ADAL" clId="{F26D56B8-E5E8-43D4-AF28-7AEF75AFD694}" dt="2026-02-02T22:22:50.994" v="903"/>
          <ac:spMkLst>
            <pc:docMk/>
            <pc:sldMk cId="2661071038" sldId="275"/>
            <ac:spMk id="4" creationId="{2B9E7DD8-C656-0DED-023A-614846151D5E}"/>
          </ac:spMkLst>
        </pc:spChg>
        <pc:spChg chg="add mod">
          <ac:chgData name="Stylianos Gaitanakis" userId="449e6e9b-6452-4c9b-b0e3-ac9353ec725e" providerId="ADAL" clId="{F26D56B8-E5E8-43D4-AF28-7AEF75AFD694}" dt="2026-02-02T22:22:50.994" v="903"/>
          <ac:spMkLst>
            <pc:docMk/>
            <pc:sldMk cId="2661071038" sldId="275"/>
            <ac:spMk id="5" creationId="{BF941996-3AB1-073A-35C9-4B56EEF74568}"/>
          </ac:spMkLst>
        </pc:spChg>
        <pc:picChg chg="add mod">
          <ac:chgData name="Stylianos Gaitanakis" userId="449e6e9b-6452-4c9b-b0e3-ac9353ec725e" providerId="ADAL" clId="{F26D56B8-E5E8-43D4-AF28-7AEF75AFD694}" dt="2026-02-02T22:24:49.405" v="943" actId="1076"/>
          <ac:picMkLst>
            <pc:docMk/>
            <pc:sldMk cId="2661071038" sldId="275"/>
            <ac:picMk id="7" creationId="{673204F3-CC9D-53F5-D96A-9FF00BCE0D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8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PET/CT scanner photo (CC BY-SA 3.0): https://commons.wikimedia.org/wiki/File:PET-CT_Siemens_Biograph01.jpg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UKINETS Lung NET follow-up algorithm (baseline CT TAP, Ga-DOTATATE; follow-up schedule through years 11–15 and “patient reporting” beyond): https://www.ukinets.org/wp-content/uploads/UKINETS-bitesize-guidance-Lung-NETs-Follow-Up-FINAL-MS-24092020-1.pdf
- Heijboer et al. (2024) notes long-term follow-up recommended due to late recurrence risk and must be balanced against radiation: https://www.sciencedirect.com/science/article/pii/S0169500224005646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UKINETS Lung NET follow-up guidance provides core elements to standardise (baseline investigations, risk factors, follow-up cadence): https://www.ukinets.org/wp-content/uploads/UKINETS-bitesize-guidance-Lung-NETs-Follow-Up-FINAL-MS-24092020-1.pdf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Moonen et al. (2024) provides relapse-free interval concept for recurrence timing metrics: https://www.sciencedirect.com/science/article/pii/S1479682124000250
- UKINETS Lung NET follow-up guidance supports long follow-up window suitable for recurrence timing capture: https://www.ukinets.org/wp-content/uploads/UKINETS-bitesize-guidance-Lung-NETs-Follow-Up-FINAL-MS-24092020-1.pdf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Thorax illustration (CC BY) from AnatomyTOOL: https://anatomytool.org/content/lynch-drawing-anterior-chest-landmarks-no-labels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UKINETS Lung NET follow-up guidance (includes baseline CT and Ga-DOTATATE and long follow-up algorithm): https://www.ukinets.org/wp-content/uploads/UKINETS-bitesize-guidance-Lung-NETs-Follow-Up-FINAL-MS-24092020-1.pdf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UKINETS Lung NET follow-up guidance (baseline CT TAP, Ga-DOTATATE; risk factors include Ki-67 &gt;5 and FDG SUVmax &gt;4): https://www.ukinets.org/wp-content/uploads/UKINETS-bitesize-guidance-Lung-NETs-Follow-Up-FINAL-MS-24092020-1.pdf
- Kayani et al. comparison of 68Ga-DOTATATE vs 18F-FDG in pulmonary NETs (typical: higher DOTATATE, lower FDG): https://pubmed.ncbi.nlm.nih.gov/19910422/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Lee et al. (2016) recurrence/DFS differences (TC recurrence ~1% vs AC ~18% in that cohort): https://www.thieme-connect.com/products/ejournals/pdf/10.1055/s-0035-1544211.pdf
- Lou et al. (2013) recurrence after resection; TC lower recurrence probability than AC: https://www.annalsthoracicsurgery.org/article/S0003-4975%2813%2901134-X/fulltext
- Kayani et al. (2009) typical carcinoids higher DOTATATE and lower FDG uptake than higher grade tumors: https://pubmed.ncbi.nlm.nih.gov/19910422/
- Prosperi et al. (2023) review supports complementary 68Ga-SSA and FDG PET in pulmonary carcinoids: https://www.mdpi.com/2077-0383/12/11/3719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Moonen et al. (2024) relapse ~10%; liver ~51.8% and locoregional ~45%; median RFI ~48.1 months: https://www.sciencedirect.com/science/article/pii/S1479682124000250
- Heijboer et al. (2024) long-term radiological follow-up recommended due to risk of late recurrence: https://www.sciencedirect.com/science/article/pii/S0169500224005646
- ENETS guidance on carcinoid syndrome (symptoms such as flushing/diarrhoea) supports ongoing symptom screening in NET patients: https://www.onkologisches-zentrum.uk-erlangen.de/fileadmin/einrichtungen/onkologisches_zentrum/dateien/Leitlinien_NET/J_Neuroendocrinology_-_2022_-_Grozinsky%E2%80%90Glasberg_-_European_Neuroendocrine_Tumor_Society__ENETS__2022_Guidance_Paper_for.pdf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UKINETS Lung NET follow-up guidance includes baseline CT TAP, Ga-DOTATATE and biochemistry (5-HIAA, CgA) to reduce under-staging and missed functional symptoms: https://www.ukinets.org/wp-content/uploads/UKINETS-bitesize-guidance-Lung-NETs-Follow-Up-FINAL-MS-24092020-1.pdf
- SNMMI/EANM SSTR PET guideline notes SSTR PET has replaced older scintigraphy for NET workup where available: https://jnm.snmjournals.org/content/64/2/204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ENETS guidance on carcinoid syndrome (symptom examples such as flushing/diarrhoea): https://www.onkologisches-zentrum.uk-erlangen.de/fileadmin/einrichtungen/onkologisches_zentrum/dateien/Leitlinien_NET/J_Neuroendocrinology_-_2022_-_Grozinsky%E2%80%90Glasberg_-_European_Neuroendocrine_Tumor_Society__ENETS__2022_Guidance_Paper_for.pdf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UKINETS Lung NET follow-up guidance (risk factors include Ki-67 &gt;5 and FDG SUVmax &gt;4; baseline CT TAP and Ga-DOTATATE): https://www.ukinets.org/wp-content/uploads/UKINETS-bitesize-guidance-Lung-NETs-Follow-Up-FINAL-MS-24092020-1.pdf
- Kayani et al. (2009) DOTATATE vs FDG uptake patterns in pulmonary NETs: https://pubmed.ncbi.nlm.nih.gov/19910422/
- Prosperi et al. (2023) systematic review supports combined 68Ga-SSA and FDG PET in pulmonary carcinoids: https://www.mdpi.com/2077-0383/12/11/3719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SNMMI Procedure Standard/EANM Practice Guideline for SSTR PET (SSTR PET replacing scintigraphic imaging where available): https://jnm.snmjournals.org/content/64/2/204
- Kayani et al. (2009) DOTATATE vs FDG uptake in pulmonary NETs (typical higher DOTATATE, lower FDG): https://pubmed.ncbi.nlm.nih.gov/19910422/
- Prosperi et al. (2023) combined 68Ga-SSA and FDG PET can inform management in pulmonary carcinoids: https://www.mdpi.com/2077-0383/12/11/3719
- EANM NEN imaging guideline notes receptor imaging is used to select patients eligible for PRRT: https://www.kfnm.dk/x-documents/guidelines/201701_EANM_NEN_GL_NationalReview.pdf
- PET/CT scanner photo (CC BY-SA 3.0): https://commons.wikimedia.org/wiki/File:PET-CT_Siemens_Biograph01.jpg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40080" y="1234440"/>
            <a:ext cx="5623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38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SWAG Lung Carcinoid</a:t>
            </a:r>
            <a:endParaRPr lang="en-US" sz="38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38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(Pulmonary NET) Pathway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714897" y="2514600"/>
            <a:ext cx="5669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Diagnostic, Staging and Follow-Up Strategy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14897" y="4480560"/>
            <a:ext cx="566928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935181" y="4663440"/>
            <a:ext cx="512064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6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    Stylianos Gaitanakis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" dirty="0">
                <a:solidFill>
                  <a:srgbClr val="0B1320"/>
                </a:solidFill>
                <a:latin typeface="Aptos" pitchFamily="34" charset="0"/>
              </a:rPr>
              <a:t>Consultant Thoracic Surgeon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" dirty="0">
                <a:solidFill>
                  <a:srgbClr val="0B1320"/>
                </a:solidFill>
                <a:latin typeface="Aptos" pitchFamily="34" charset="0"/>
              </a:rPr>
              <a:t>Bristol Royal Infirmary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0EB9E-7011-1011-2CF4-DD100E322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572452"/>
            <a:ext cx="45339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Diagnostic &amp; Staging Pathway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Stepwise approach: standardise the sequence and decision gates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758952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Incidental CT</a:t>
            </a:r>
            <a:endParaRPr lang="en-US" sz="1220" dirty="0"/>
          </a:p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(nodule / mass)</a:t>
            </a:r>
            <a:endParaRPr lang="en-US" sz="1220" dirty="0"/>
          </a:p>
        </p:txBody>
      </p:sp>
      <p:sp>
        <p:nvSpPr>
          <p:cNvPr id="9" name="Text 7"/>
          <p:cNvSpPr/>
          <p:nvPr/>
        </p:nvSpPr>
        <p:spPr>
          <a:xfrm>
            <a:off x="777240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LDCT or routine CT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103120" y="2258568"/>
            <a:ext cx="146304" cy="256032"/>
          </a:xfrm>
          <a:prstGeom prst="rightArrow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2249424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2322576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MDT triage</a:t>
            </a:r>
            <a:endParaRPr lang="en-US" sz="1220" dirty="0"/>
          </a:p>
        </p:txBody>
      </p:sp>
      <p:sp>
        <p:nvSpPr>
          <p:cNvPr id="13" name="Text 11"/>
          <p:cNvSpPr/>
          <p:nvPr/>
        </p:nvSpPr>
        <p:spPr>
          <a:xfrm>
            <a:off x="2340864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 pathway entry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666744" y="2258568"/>
            <a:ext cx="146304" cy="256032"/>
          </a:xfrm>
          <a:prstGeom prst="rightArrow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3813048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3886200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Contrast CT</a:t>
            </a:r>
            <a:endParaRPr lang="en-US" sz="1220" dirty="0"/>
          </a:p>
        </p:txBody>
      </p:sp>
      <p:sp>
        <p:nvSpPr>
          <p:cNvPr id="17" name="Text 15"/>
          <p:cNvSpPr/>
          <p:nvPr/>
        </p:nvSpPr>
        <p:spPr>
          <a:xfrm>
            <a:off x="3904488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 protocol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230368" y="2258568"/>
            <a:ext cx="146304" cy="256032"/>
          </a:xfrm>
          <a:prstGeom prst="rightArrow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5376672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5449824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Biopsy</a:t>
            </a:r>
            <a:endParaRPr lang="en-US" sz="1220" dirty="0"/>
          </a:p>
        </p:txBody>
      </p:sp>
      <p:sp>
        <p:nvSpPr>
          <p:cNvPr id="21" name="Text 19"/>
          <p:cNvSpPr/>
          <p:nvPr/>
        </p:nvSpPr>
        <p:spPr>
          <a:xfrm>
            <a:off x="5468112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Tissue-first strategy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6793992" y="2258568"/>
            <a:ext cx="146304" cy="256032"/>
          </a:xfrm>
          <a:prstGeom prst="rightArrow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6940296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7013448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Histology + Ki-67</a:t>
            </a:r>
            <a:endParaRPr lang="en-US" sz="1220" dirty="0"/>
          </a:p>
        </p:txBody>
      </p:sp>
      <p:sp>
        <p:nvSpPr>
          <p:cNvPr id="25" name="Text 23"/>
          <p:cNvSpPr/>
          <p:nvPr/>
        </p:nvSpPr>
        <p:spPr>
          <a:xfrm>
            <a:off x="7031736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TC vs AC; risk factors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8357616" y="2258568"/>
            <a:ext cx="146304" cy="256032"/>
          </a:xfrm>
          <a:prstGeom prst="rightArrow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8503920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8577072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68Ga-DOTATATE PET</a:t>
            </a:r>
            <a:endParaRPr lang="en-US" sz="1220" dirty="0"/>
          </a:p>
        </p:txBody>
      </p:sp>
      <p:sp>
        <p:nvSpPr>
          <p:cNvPr id="29" name="Text 27"/>
          <p:cNvSpPr/>
          <p:nvPr/>
        </p:nvSpPr>
        <p:spPr>
          <a:xfrm>
            <a:off x="8595360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± FDG if high-risk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9921240" y="2258568"/>
            <a:ext cx="146304" cy="256032"/>
          </a:xfrm>
          <a:prstGeom prst="rightArrow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Shape 29"/>
          <p:cNvSpPr/>
          <p:nvPr/>
        </p:nvSpPr>
        <p:spPr>
          <a:xfrm>
            <a:off x="10067544" y="1874520"/>
            <a:ext cx="14173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10140696" y="2002536"/>
            <a:ext cx="127101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MDT plan</a:t>
            </a:r>
            <a:endParaRPr lang="en-US" sz="1220" dirty="0"/>
          </a:p>
          <a:p>
            <a:pPr marL="0" indent="0" algn="ctr">
              <a:buNone/>
            </a:pPr>
            <a:r>
              <a:rPr lang="en-US" sz="122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(BRI hub)</a:t>
            </a:r>
            <a:endParaRPr lang="en-US" sz="1220" dirty="0"/>
          </a:p>
        </p:txBody>
      </p:sp>
      <p:sp>
        <p:nvSpPr>
          <p:cNvPr id="33" name="Text 31"/>
          <p:cNvSpPr/>
          <p:nvPr/>
        </p:nvSpPr>
        <p:spPr>
          <a:xfrm>
            <a:off x="10158984" y="2532888"/>
            <a:ext cx="1234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Surgery / surveillance / systemic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8366760" y="3063240"/>
            <a:ext cx="1691640" cy="822960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BFECE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33"/>
          <p:cNvSpPr/>
          <p:nvPr/>
        </p:nvSpPr>
        <p:spPr>
          <a:xfrm>
            <a:off x="8476488" y="3154680"/>
            <a:ext cx="1472184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0B4F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 FDG if: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0B4F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AC / Ki-67 &gt;5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0B4F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High-risk features</a:t>
            </a:r>
            <a:endParaRPr lang="en-US" sz="1050" dirty="0"/>
          </a:p>
        </p:txBody>
      </p:sp>
      <p:sp>
        <p:nvSpPr>
          <p:cNvPr id="36" name="Shape 34"/>
          <p:cNvSpPr/>
          <p:nvPr/>
        </p:nvSpPr>
        <p:spPr>
          <a:xfrm>
            <a:off x="960120" y="4251960"/>
            <a:ext cx="10652760" cy="18745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7" name="Text 35"/>
          <p:cNvSpPr/>
          <p:nvPr/>
        </p:nvSpPr>
        <p:spPr>
          <a:xfrm>
            <a:off x="1143000" y="4389120"/>
            <a:ext cx="10287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standardisations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1143000" y="4681728"/>
            <a:ext cx="1024128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8590" indent="-148590">
              <a:lnSpc>
                <a:spcPct val="115000"/>
              </a:lnSpc>
              <a:buSzPct val="100000"/>
              <a:buChar char="•"/>
            </a:pPr>
            <a:r>
              <a:rPr lang="en-US" sz="13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 Ki-67 and adverse pathology (LV invasion, R1/R2, nodal status)</a:t>
            </a:r>
            <a:endParaRPr lang="en-US" sz="1300" dirty="0"/>
          </a:p>
          <a:p>
            <a:pPr marL="148590" indent="-148590">
              <a:lnSpc>
                <a:spcPct val="115000"/>
              </a:lnSpc>
              <a:buSzPct val="100000"/>
              <a:buChar char="•"/>
            </a:pPr>
            <a:r>
              <a:rPr lang="en-US" sz="13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SSTR PET for staging and therapy planning; add FDG when biology suggests higher risk</a:t>
            </a:r>
            <a:endParaRPr lang="en-US" sz="1300" dirty="0"/>
          </a:p>
          <a:p>
            <a:pPr marL="148590" indent="-148590">
              <a:lnSpc>
                <a:spcPct val="115000"/>
              </a:lnSpc>
              <a:buSzPct val="100000"/>
              <a:buChar char="•"/>
            </a:pPr>
            <a:r>
              <a:rPr lang="en-US" sz="13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Single MDT plan with clear follow-up schedule and safety netting</a:t>
            </a:r>
            <a:endParaRPr lang="en-US" sz="1300" dirty="0"/>
          </a:p>
        </p:txBody>
      </p:sp>
      <p:sp>
        <p:nvSpPr>
          <p:cNvPr id="39" name="Shape 37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0" name="Text 38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41" name="Text 39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Role of 68Ga-DOTATATE PET-CT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Match imaging to tumour biology (SSTR expression)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617220" y="1055116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2346008" y="3410712"/>
            <a:ext cx="4983480" cy="1737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3777615" y="3408426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value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2384584" y="3552444"/>
            <a:ext cx="457200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44018" indent="-144018">
              <a:lnSpc>
                <a:spcPct val="115000"/>
              </a:lnSpc>
              <a:buSzPct val="100000"/>
              <a:buChar char="•"/>
            </a:pPr>
            <a:r>
              <a:rPr lang="en-US" sz="126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Improves staging sensitivity for well-differentiated NETs</a:t>
            </a:r>
            <a:endParaRPr lang="en-US" sz="1260" dirty="0"/>
          </a:p>
          <a:p>
            <a:pPr marL="144018" indent="-144018">
              <a:lnSpc>
                <a:spcPct val="115000"/>
              </a:lnSpc>
              <a:buSzPct val="100000"/>
              <a:buChar char="•"/>
            </a:pPr>
            <a:r>
              <a:rPr lang="en-US" sz="126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Guides surgery extent and systemic options (e.g., PRRT eligibility)</a:t>
            </a:r>
            <a:endParaRPr lang="en-US" sz="1260" dirty="0"/>
          </a:p>
          <a:p>
            <a:pPr marL="144018" indent="-144018">
              <a:lnSpc>
                <a:spcPct val="115000"/>
              </a:lnSpc>
              <a:buSzPct val="100000"/>
              <a:buChar char="•"/>
            </a:pPr>
            <a:r>
              <a:rPr lang="en-US" sz="126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FDG can add risk signal in AC / higher Ki-67 (heterogeneous uptake)</a:t>
            </a:r>
            <a:endParaRPr lang="en-US" sz="1260" dirty="0"/>
          </a:p>
        </p:txBody>
      </p:sp>
      <p:sp>
        <p:nvSpPr>
          <p:cNvPr id="11" name="Text 8"/>
          <p:cNvSpPr/>
          <p:nvPr/>
        </p:nvSpPr>
        <p:spPr>
          <a:xfrm>
            <a:off x="960120" y="1417320"/>
            <a:ext cx="5394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B4F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points for MDT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60120" y="1828800"/>
            <a:ext cx="5486400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indent="-171450">
              <a:lnSpc>
                <a:spcPct val="115000"/>
              </a:lnSpc>
              <a:buSzPct val="100000"/>
              <a:buChar char="•"/>
            </a:pPr>
            <a:r>
              <a:rPr lang="en-US" sz="15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SSTR PET has largely replaced older Octreoscan where PET is available</a:t>
            </a:r>
            <a:endParaRPr lang="en-US" sz="1500" dirty="0"/>
          </a:p>
          <a:p>
            <a:pPr marL="171450" indent="-171450">
              <a:lnSpc>
                <a:spcPct val="115000"/>
              </a:lnSpc>
              <a:buSzPct val="100000"/>
              <a:buChar char="•"/>
            </a:pPr>
            <a:r>
              <a:rPr lang="en-US" sz="15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Typical carcinoids tend to be DOTATATE-avid with low FDG; atypical can be mixed</a:t>
            </a:r>
            <a:endParaRPr lang="en-US" sz="1500" dirty="0"/>
          </a:p>
          <a:p>
            <a:pPr marL="171450" indent="-171450">
              <a:lnSpc>
                <a:spcPct val="115000"/>
              </a:lnSpc>
              <a:buSzPct val="100000"/>
              <a:buChar char="•"/>
            </a:pPr>
            <a:r>
              <a:rPr lang="en-US" sz="15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DOTATATE early when results will change operative planning or follow-up intensity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203008" y="4814316"/>
            <a:ext cx="5532120" cy="1600200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BFECE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1188720" y="4800600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4F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Pragmatic rule-of-thumb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188720" y="5074920"/>
            <a:ext cx="52120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0B4F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DOTATATE for biology. Add FDG when biology looks “hotter” (AC, Ki-67↑, nodal disease, rapid growth).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9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065D0C-FD5F-CB5A-197B-8CB65615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35" y="1155700"/>
            <a:ext cx="5413581" cy="5277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91C52-198B-7D8E-A51F-89207B44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9" y="384059"/>
            <a:ext cx="747794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9BC23-67A8-EAD8-07C0-13629310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00" y="2539933"/>
            <a:ext cx="3437197" cy="32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Follow-Up Strategy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UKINETS-aligned, risk-stratified surveillance up to 15 years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960120" y="141732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B4F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Principles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60120" y="1810512"/>
            <a:ext cx="54864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65735" indent="-165735">
              <a:lnSpc>
                <a:spcPct val="115000"/>
              </a:lnSpc>
              <a:buSzPct val="100000"/>
              <a:buChar char="•"/>
            </a:pPr>
            <a:r>
              <a:rPr lang="en-US" sz="14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Baseline post-op CT TAP ± DOTATATE and baseline biochemistry (per local availability)</a:t>
            </a:r>
            <a:endParaRPr lang="en-US" sz="1450" dirty="0"/>
          </a:p>
          <a:p>
            <a:pPr marL="165735" indent="-165735">
              <a:lnSpc>
                <a:spcPct val="115000"/>
              </a:lnSpc>
              <a:buSzPct val="100000"/>
              <a:buChar char="•"/>
            </a:pPr>
            <a:r>
              <a:rPr lang="en-US" sz="14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Escalate intensity for higher-risk features (AC, nodal disease, Ki-67 &gt;5, FDG avidity, R1/R2)</a:t>
            </a:r>
            <a:endParaRPr lang="en-US" sz="1450" dirty="0"/>
          </a:p>
          <a:p>
            <a:pPr marL="165735" indent="-165735">
              <a:lnSpc>
                <a:spcPct val="115000"/>
              </a:lnSpc>
              <a:buSzPct val="100000"/>
              <a:buChar char="•"/>
            </a:pPr>
            <a:r>
              <a:rPr lang="en-US" sz="14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De-escalate over time; maintain patient-initiated re-access beyond routine surveillance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960120" y="3840480"/>
            <a:ext cx="10652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 timeline (post-resection)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960120" y="4663440"/>
            <a:ext cx="10652760" cy="0"/>
          </a:xfrm>
          <a:prstGeom prst="line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960120" y="4489704"/>
            <a:ext cx="347472" cy="347472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914400" y="4937760"/>
            <a:ext cx="219456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1051560" y="5010912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0–2y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1051560" y="5257800"/>
            <a:ext cx="2011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 6m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Biochem 6m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 yearly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3703320" y="4489704"/>
            <a:ext cx="347472" cy="347472"/>
          </a:xfrm>
          <a:prstGeom prst="ellipse">
            <a:avLst/>
          </a:prstGeom>
          <a:solidFill>
            <a:srgbClr val="0B2A4A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3657600" y="4937760"/>
            <a:ext cx="32004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3794760" y="501091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3–10y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3794760" y="5257800"/>
            <a:ext cx="30175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 yearly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Biochem yearly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 yearly (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24m from y5)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7360920" y="4489704"/>
            <a:ext cx="347472" cy="34747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7315200" y="4937760"/>
            <a:ext cx="274320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7452360" y="5010912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11–15y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7452360" y="5257800"/>
            <a:ext cx="25603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 24m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Biochem 24m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CT 24m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10515600" y="4489704"/>
            <a:ext cx="347472" cy="347472"/>
          </a:xfrm>
          <a:prstGeom prst="ellipse">
            <a:avLst/>
          </a:prstGeom>
          <a:solidFill>
            <a:srgbClr val="4B5563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Shape 22"/>
          <p:cNvSpPr/>
          <p:nvPr/>
        </p:nvSpPr>
        <p:spPr>
          <a:xfrm>
            <a:off x="10469880" y="4937760"/>
            <a:ext cx="105156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10607040" y="5010912"/>
            <a:ext cx="868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15y+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10607040" y="5257800"/>
            <a:ext cx="868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net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6903720" y="1417320"/>
            <a:ext cx="4709160" cy="26517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7132320" y="1554480"/>
            <a:ext cx="4343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gets followed?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7132320" y="1874520"/>
            <a:ext cx="4343400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UKINETS algorithm: TC and AC follow-up, with higher intensity when high-risk features present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shared decision-making to balance radiation burden vs late recurrence risk</a:t>
            </a:r>
            <a:endParaRPr lang="en-US" sz="1220" dirty="0"/>
          </a:p>
        </p:txBody>
      </p:sp>
      <p:sp>
        <p:nvSpPr>
          <p:cNvPr id="30" name="Shape 28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B8014E-EF60-B4B4-90D7-14C5B864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5" y="1334192"/>
            <a:ext cx="111408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 constraints: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limited Ga-68 DOTATATE PET-CT slots across the region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Geographical inequity: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variable local availability → patient travel to regional PET hubs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Radiotracer fragility: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short half-life + production/QC issues can cause late cancellations and rebooking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Referral friction: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inconsistent criteria / approval routes can delay booking (NM/NET MDT requirements)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 delays: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cross-Trust scheduling and reporting turnaround can extend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Arial" panose="020B0604020202020204" pitchFamily="34" charset="0"/>
              </a:rPr>
              <a:t>                           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MDT-to-decision and MDT-to-treatment timelines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CE9658E-0339-59A4-20C0-297DAC2CA479}"/>
              </a:ext>
            </a:extLst>
          </p:cNvPr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B9E7DD8-C656-0DED-023A-614846151D5E}"/>
              </a:ext>
            </a:extLst>
          </p:cNvPr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DOTATATE Access Challenges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F941996-3AB1-073A-35C9-4B56EEF74568}"/>
              </a:ext>
            </a:extLst>
          </p:cNvPr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resilience into scheduling, production, and referral</a:t>
            </a:r>
            <a:endParaRPr lang="en-US" sz="12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204F3-CC9D-53F5-D96A-9FF00BCE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12" y="3088518"/>
            <a:ext cx="3996186" cy="35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Implementation Proposal 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Make it easy to do the right thing—every time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0120" y="1417320"/>
            <a:ext cx="3429000" cy="4846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960120" y="1417320"/>
            <a:ext cx="3429000" cy="566928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1188720" y="155448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8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| Define &amp; align</a:t>
            </a:r>
            <a:endParaRPr lang="en-US" sz="1280" dirty="0"/>
          </a:p>
        </p:txBody>
      </p:sp>
      <p:sp>
        <p:nvSpPr>
          <p:cNvPr id="10" name="Text 8"/>
          <p:cNvSpPr/>
          <p:nvPr/>
        </p:nvSpPr>
        <p:spPr>
          <a:xfrm>
            <a:off x="1234440" y="2194560"/>
            <a:ext cx="288036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Agree entry criteria + exclusions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 CT protocol agreed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 hub referral thresholds + contacts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 proforma + MDT template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4572000" y="1417320"/>
            <a:ext cx="3429000" cy="4846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4572000" y="1417320"/>
            <a:ext cx="3429000" cy="56692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4800600" y="155448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8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| Build &amp; test</a:t>
            </a:r>
            <a:endParaRPr lang="en-US" sz="1280" dirty="0"/>
          </a:p>
        </p:txBody>
      </p:sp>
      <p:sp>
        <p:nvSpPr>
          <p:cNvPr id="14" name="Text 12"/>
          <p:cNvSpPr/>
          <p:nvPr/>
        </p:nvSpPr>
        <p:spPr>
          <a:xfrm>
            <a:off x="4846320" y="2194560"/>
            <a:ext cx="288036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Biopsy planning prompts (EBUS/CT-guided) embedded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PET request checklist (DOTATATE/FDG) agreed with NM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 pathway on 5–10 cases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Refine follow-up scheduling + safety net text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8183880" y="1417320"/>
            <a:ext cx="3429000" cy="4846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8183880" y="1417320"/>
            <a:ext cx="3429000" cy="566928"/>
          </a:xfrm>
          <a:prstGeom prst="rect">
            <a:avLst/>
          </a:prstGeom>
          <a:solidFill>
            <a:srgbClr val="0B2A4A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412480" y="155448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8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| Launch &amp; measure</a:t>
            </a:r>
            <a:endParaRPr lang="en-US" sz="1280" dirty="0"/>
          </a:p>
        </p:txBody>
      </p:sp>
      <p:sp>
        <p:nvSpPr>
          <p:cNvPr id="18" name="Text 16"/>
          <p:cNvSpPr/>
          <p:nvPr/>
        </p:nvSpPr>
        <p:spPr>
          <a:xfrm>
            <a:off x="8458200" y="2194560"/>
            <a:ext cx="288036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Go-live across SWAG sites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dashboard report (process + equity metrics)</a:t>
            </a:r>
            <a:endParaRPr lang="en-US" sz="1220" dirty="0"/>
          </a:p>
          <a:p>
            <a:pPr marL="139446" indent="-139446">
              <a:lnSpc>
                <a:spcPct val="115000"/>
              </a:lnSpc>
              <a:buSzPct val="100000"/>
              <a:buChar char="•"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Iterate based on bottlenecks</a:t>
            </a:r>
            <a:endParaRPr lang="en-US" sz="1220" dirty="0"/>
          </a:p>
        </p:txBody>
      </p:sp>
      <p:sp>
        <p:nvSpPr>
          <p:cNvPr id="19" name="Shape 17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Suggested Metrics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Process + equity + outcomes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0120" y="1417320"/>
            <a:ext cx="34290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960120" y="1417320"/>
            <a:ext cx="3429000" cy="13716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1188720" y="1673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Time to biopsy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188720" y="2130552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Median days from index CT → diagnostic tissue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0" y="1417320"/>
            <a:ext cx="34290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4572000" y="1417320"/>
            <a:ext cx="3429000" cy="13716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4800600" y="1673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Time to DOTATATE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800600" y="2130552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Referral → scan completed (days)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183880" y="1417320"/>
            <a:ext cx="34290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8183880" y="1417320"/>
            <a:ext cx="3429000" cy="137160"/>
          </a:xfrm>
          <a:prstGeom prst="rect">
            <a:avLst/>
          </a:prstGeom>
          <a:solidFill>
            <a:srgbClr val="0B2A4A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412480" y="1673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MDT → treatment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412480" y="2130552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 → surgery / therapy start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960120" y="3703320"/>
            <a:ext cx="34290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960120" y="3703320"/>
            <a:ext cx="3429000" cy="137160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1188720" y="3959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Travel burden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1188720" y="4416552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Distance/time to PET hub; cancellations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572000" y="3703320"/>
            <a:ext cx="34290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Shape 22"/>
          <p:cNvSpPr/>
          <p:nvPr/>
        </p:nvSpPr>
        <p:spPr>
          <a:xfrm>
            <a:off x="4572000" y="3703320"/>
            <a:ext cx="3429000" cy="13716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4800600" y="3959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Recurrence timing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4800600" y="4416552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RFI distribution; early vs late events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8183880" y="3703320"/>
            <a:ext cx="34290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8183880" y="3703320"/>
            <a:ext cx="3429000" cy="137160"/>
          </a:xfrm>
          <a:prstGeom prst="rect">
            <a:avLst/>
          </a:prstGeom>
          <a:solidFill>
            <a:srgbClr val="0B2A4A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8412480" y="3959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 net triggers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8412480" y="4416552"/>
            <a:ext cx="2971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Red-flag re-presentations + re-staging yield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D7199-E754-C765-EF22-053A15165E23}"/>
              </a:ext>
            </a:extLst>
          </p:cNvPr>
          <p:cNvSpPr txBox="1"/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E7B36-9450-1C63-3126-90DBF6650C7A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FDG PET is not the wrong way to start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Dotate</a:t>
            </a:r>
            <a:r>
              <a:rPr lang="en-US" sz="2200" dirty="0"/>
              <a:t> PET should be used for typical and atypical carcinoids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Carcinoid syndrome unusual but not rare for bronchopulmonary Carcinoids (2-5%)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When in doubt go to the expert</a:t>
            </a:r>
          </a:p>
        </p:txBody>
      </p:sp>
    </p:spTree>
    <p:extLst>
      <p:ext uri="{BB962C8B-B14F-4D97-AF65-F5344CB8AC3E}">
        <p14:creationId xmlns:p14="http://schemas.microsoft.com/office/powerpoint/2010/main" val="419171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thorax_lyn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43" y="0"/>
            <a:ext cx="714201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4F4A">
              <a:alpha val="30000"/>
            </a:srgbClr>
          </a:solidFill>
          <a:ln w="12700">
            <a:solidFill>
              <a:srgbClr val="0B4F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822960" y="1097280"/>
            <a:ext cx="106070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Call to Action</a:t>
            </a: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822960" y="2057400"/>
            <a:ext cx="10607040" cy="30175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3"/>
          <p:cNvSpPr/>
          <p:nvPr/>
        </p:nvSpPr>
        <p:spPr>
          <a:xfrm>
            <a:off x="1234440" y="2286000"/>
            <a:ext cx="9875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Today we’re asking the MDT to: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234440" y="2724912"/>
            <a:ext cx="9875520" cy="2057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5740" indent="-205740">
              <a:lnSpc>
                <a:spcPct val="115000"/>
              </a:lnSpc>
              <a:buSzPct val="100000"/>
              <a:buChar char="•"/>
            </a:pPr>
            <a:r>
              <a:rPr lang="en-US" sz="18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Consider a unified SWAG Lung Carcinoid (Pulmonary NET) pathway</a:t>
            </a:r>
            <a:endParaRPr lang="en-US" sz="1800" dirty="0"/>
          </a:p>
          <a:p>
            <a:pPr marL="205740" indent="-205740">
              <a:lnSpc>
                <a:spcPct val="115000"/>
              </a:lnSpc>
              <a:buSzPct val="100000"/>
              <a:buChar char="•"/>
            </a:pPr>
            <a:r>
              <a:rPr lang="en-US" sz="18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Agree referral routes and MDT thresholds (including BRI hub planning)</a:t>
            </a:r>
            <a:endParaRPr lang="en-US" sz="1800" dirty="0"/>
          </a:p>
          <a:p>
            <a:pPr marL="205740" indent="-205740">
              <a:lnSpc>
                <a:spcPct val="115000"/>
              </a:lnSpc>
              <a:buSzPct val="100000"/>
              <a:buChar char="•"/>
            </a:pPr>
            <a:r>
              <a:rPr lang="en-US" sz="18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Standardise risk-based follow-up and safety-netting across sites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68680" y="603504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Thank you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68680" y="6355080"/>
            <a:ext cx="10789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D1D5D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Contact: [email] | Pathway owner: [name]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a Pathway?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55538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 a consistent, biology-matched approach across SWAG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7" name="Text 5"/>
          <p:cNvSpPr/>
          <p:nvPr/>
        </p:nvSpPr>
        <p:spPr>
          <a:xfrm>
            <a:off x="960120" y="1417320"/>
            <a:ext cx="5120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4F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Drivers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60120" y="1828800"/>
            <a:ext cx="539496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4310" indent="-194310">
              <a:lnSpc>
                <a:spcPct val="115000"/>
              </a:lnSpc>
              <a:buSzPct val="100000"/>
              <a:buChar char="•"/>
            </a:pPr>
            <a:r>
              <a:rPr lang="en-US" sz="17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More incidental carcinoid detection (e.g., CT screening and wider cross-sectional imaging)</a:t>
            </a:r>
            <a:endParaRPr lang="en-US" sz="1700" dirty="0"/>
          </a:p>
          <a:p>
            <a:pPr marL="194310" indent="-194310">
              <a:lnSpc>
                <a:spcPct val="115000"/>
              </a:lnSpc>
              <a:buSzPct val="100000"/>
              <a:buChar char="•"/>
            </a:pPr>
            <a:r>
              <a:rPr lang="en-US" sz="17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Different staging needs vs NSCLC</a:t>
            </a:r>
            <a:endParaRPr lang="en-US" sz="1700" dirty="0"/>
          </a:p>
          <a:p>
            <a:pPr marL="194310" indent="-194310">
              <a:lnSpc>
                <a:spcPct val="115000"/>
              </a:lnSpc>
              <a:buSzPct val="100000"/>
              <a:buChar char="•"/>
            </a:pPr>
            <a:r>
              <a:rPr lang="en-US" sz="17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Long, risk-stratified follow-up with safety-netting</a:t>
            </a:r>
            <a:endParaRPr lang="en-US" sz="1700" dirty="0"/>
          </a:p>
          <a:p>
            <a:pPr marL="194310" indent="-194310">
              <a:lnSpc>
                <a:spcPct val="115000"/>
              </a:lnSpc>
              <a:buSzPct val="100000"/>
              <a:buChar char="•"/>
            </a:pPr>
            <a:r>
              <a:rPr lang="en-US" sz="170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Aim: reduce unwarranted variation and support equitable access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6675120" y="1417320"/>
            <a:ext cx="4663440" cy="4617720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BFECE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6903720" y="1645920"/>
            <a:ext cx="4206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4F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good looks like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7040880" y="2148840"/>
            <a:ext cx="429768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7242048" y="2350008"/>
            <a:ext cx="566928" cy="566928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7909560" y="2313432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Right test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909560" y="265176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Right patient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7040880" y="3264408"/>
            <a:ext cx="429768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7242048" y="3465576"/>
            <a:ext cx="566928" cy="566928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7909560" y="342900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Right time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909560" y="3767328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Right place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7040880" y="4379976"/>
            <a:ext cx="4297680" cy="98755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7242048" y="4581144"/>
            <a:ext cx="566928" cy="566928"/>
          </a:xfrm>
          <a:prstGeom prst="ellipse">
            <a:avLst/>
          </a:prstGeom>
          <a:solidFill>
            <a:srgbClr val="0B2A4A"/>
          </a:solidFill>
          <a:ln w="12700">
            <a:solidFill>
              <a:srgbClr val="0B2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7909560" y="4544568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Right follow-up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909560" y="4882896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Right safety-net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95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7262B4-1EE5-6BC6-41CD-EC8BC727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5029670"/>
            <a:ext cx="4297680" cy="6854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BD5377E-F07D-7866-292C-A27F141DDB10}"/>
              </a:ext>
            </a:extLst>
          </p:cNvPr>
          <p:cNvSpPr txBox="1"/>
          <p:nvPr/>
        </p:nvSpPr>
        <p:spPr>
          <a:xfrm>
            <a:off x="1167522" y="4032504"/>
            <a:ext cx="429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Incidence has risen from 0.85 in 2000 to 2.5 in 2020 on a population of 100.000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Scope at a Glance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End-to-end pathway: imaging → tissue → staging → MDT plan → follow-up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0120" y="1417320"/>
            <a:ext cx="1060704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1143000" y="1618488"/>
            <a:ext cx="502920" cy="502920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1143000" y="1632204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755648" y="1545336"/>
            <a:ext cx="9601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 contrast CT protocol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755648" y="1856232"/>
            <a:ext cx="9601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Consistent thorax/abdomen/pelvis staging when indicated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960120" y="2395728"/>
            <a:ext cx="10607040" cy="896112"/>
          </a:xfrm>
          <a:prstGeom prst="roundRect">
            <a:avLst/>
          </a:prstGeom>
          <a:solidFill>
            <a:srgbClr val="FBFD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1143000" y="2596896"/>
            <a:ext cx="502920" cy="502920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43000" y="2610612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755648" y="2523744"/>
            <a:ext cx="9601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Tissue-first biopsy strategy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755648" y="2834640"/>
            <a:ext cx="9601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biopsy route with downstream surgery and nodal assessment in mind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960120" y="3374136"/>
            <a:ext cx="1060704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1143000" y="3575304"/>
            <a:ext cx="502920" cy="502920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1143000" y="35890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755648" y="3502152"/>
            <a:ext cx="9601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Biology-matched staging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755648" y="3813048"/>
            <a:ext cx="9601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68Ga-DOTATATE ± FDG PET-CT based on risk/histology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960120" y="4352544"/>
            <a:ext cx="10607040" cy="896112"/>
          </a:xfrm>
          <a:prstGeom prst="roundRect">
            <a:avLst/>
          </a:prstGeom>
          <a:solidFill>
            <a:srgbClr val="FBFD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1143000" y="4553712"/>
            <a:ext cx="502920" cy="502920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1143000" y="456742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755648" y="4480560"/>
            <a:ext cx="9601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MDT referral and surgery at BRI hub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755648" y="4791456"/>
            <a:ext cx="9601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Clear triage thresholds and referral proforma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960120" y="5330952"/>
            <a:ext cx="1060704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1143000" y="5532120"/>
            <a:ext cx="502920" cy="502920"/>
          </a:xfrm>
          <a:prstGeom prst="ellipse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1143000" y="5545836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1755648" y="5458968"/>
            <a:ext cx="9601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Risk-stratified follow-up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755648" y="5769864"/>
            <a:ext cx="9601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Safety-netting + patient-initiated re-access beyond routine surveillance</a:t>
            </a:r>
            <a:endParaRPr lang="en-US" sz="1250" dirty="0"/>
          </a:p>
        </p:txBody>
      </p:sp>
      <p:sp>
        <p:nvSpPr>
          <p:cNvPr id="32" name="Shape 30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06AFA-B1AD-4C1B-62E0-21F8F46B76BD}"/>
              </a:ext>
            </a:extLst>
          </p:cNvPr>
          <p:cNvSpPr txBox="1"/>
          <p:nvPr/>
        </p:nvSpPr>
        <p:spPr>
          <a:xfrm>
            <a:off x="1287081" y="16046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WHO Neuroendocrine classification 2017-2021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BBA03-6EFA-AA66-5E3A-09C5896B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86" y="1669551"/>
            <a:ext cx="3449547" cy="3872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58137-8546-B745-B587-2C6105D4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01" y="1384502"/>
            <a:ext cx="6760397" cy="4106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C7758-41DD-0DED-594E-AB36B957256B}"/>
              </a:ext>
            </a:extLst>
          </p:cNvPr>
          <p:cNvSpPr txBox="1"/>
          <p:nvPr/>
        </p:nvSpPr>
        <p:spPr>
          <a:xfrm>
            <a:off x="977900" y="6028155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Beware of the </a:t>
            </a:r>
            <a:r>
              <a:rPr lang="en-GB" b="1" dirty="0" err="1"/>
              <a:t>supracarcinoids</a:t>
            </a:r>
            <a:r>
              <a:rPr lang="en-GB" b="1" dirty="0"/>
              <a:t>!!!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43D28-3657-9DD1-EBFD-50E9F8A41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60" y="5545138"/>
            <a:ext cx="7442940" cy="12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1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2A679-7627-26B4-9802-96DEBB18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005422"/>
            <a:ext cx="5294716" cy="847154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BB15F0F-406D-A4B1-A7FC-C10CC8CB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66" y="643467"/>
            <a:ext cx="45404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Typical vs Atypical Carcinoid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risk-stratification matters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0120" y="1417320"/>
            <a:ext cx="10287000" cy="548640"/>
          </a:xfrm>
          <a:prstGeom prst="round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97280" y="1554480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                                                               Typical carcinoid (TC)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080760" y="155448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Atypical carcinoid (AC)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960120" y="2057400"/>
            <a:ext cx="10287000" cy="98755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960120" y="2057400"/>
            <a:ext cx="2011680" cy="987552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1078992" y="2221992"/>
            <a:ext cx="1828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Resectability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3063240" y="2185416"/>
            <a:ext cx="2880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Often resectable; surgery is mainstay</a:t>
            </a:r>
            <a:endParaRPr lang="en-US" sz="1220" dirty="0"/>
          </a:p>
        </p:txBody>
      </p:sp>
      <p:sp>
        <p:nvSpPr>
          <p:cNvPr id="14" name="Text 12"/>
          <p:cNvSpPr/>
          <p:nvPr/>
        </p:nvSpPr>
        <p:spPr>
          <a:xfrm>
            <a:off x="6080760" y="2185416"/>
            <a:ext cx="5166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Often resectable, but higher nodal risk → plan systematically</a:t>
            </a:r>
            <a:endParaRPr lang="en-US" sz="1220" dirty="0"/>
          </a:p>
        </p:txBody>
      </p:sp>
      <p:sp>
        <p:nvSpPr>
          <p:cNvPr id="15" name="Shape 13"/>
          <p:cNvSpPr/>
          <p:nvPr/>
        </p:nvSpPr>
        <p:spPr>
          <a:xfrm>
            <a:off x="960120" y="3044952"/>
            <a:ext cx="10287000" cy="987552"/>
          </a:xfrm>
          <a:prstGeom prst="rect">
            <a:avLst/>
          </a:prstGeom>
          <a:solidFill>
            <a:srgbClr val="FBFD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1554480" y="4800600"/>
            <a:ext cx="2011680" cy="987552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1078992" y="3209544"/>
            <a:ext cx="1828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Relapse risk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3063240" y="3172968"/>
            <a:ext cx="2880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Low; recurrence reported ~1% in some surgical series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6080760" y="3172968"/>
            <a:ext cx="5166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Higher; recurrence ~18% in one series; worse DFS</a:t>
            </a:r>
            <a:endParaRPr lang="en-US" sz="1220" dirty="0"/>
          </a:p>
        </p:txBody>
      </p:sp>
      <p:sp>
        <p:nvSpPr>
          <p:cNvPr id="20" name="Shape 18"/>
          <p:cNvSpPr/>
          <p:nvPr/>
        </p:nvSpPr>
        <p:spPr>
          <a:xfrm>
            <a:off x="960120" y="4032504"/>
            <a:ext cx="10287000" cy="98755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19"/>
          <p:cNvSpPr/>
          <p:nvPr/>
        </p:nvSpPr>
        <p:spPr>
          <a:xfrm>
            <a:off x="960120" y="4032504"/>
            <a:ext cx="2011680" cy="987552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1078992" y="4197096"/>
            <a:ext cx="1828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Imaging expectations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3063240" y="4160520"/>
            <a:ext cx="2880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 SSTR expression → DOTATATE usually avid; FDG often low</a:t>
            </a:r>
            <a:endParaRPr lang="en-US" sz="1220" dirty="0"/>
          </a:p>
        </p:txBody>
      </p:sp>
      <p:sp>
        <p:nvSpPr>
          <p:cNvPr id="24" name="Text 22"/>
          <p:cNvSpPr/>
          <p:nvPr/>
        </p:nvSpPr>
        <p:spPr>
          <a:xfrm>
            <a:off x="6080760" y="4160520"/>
            <a:ext cx="5166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More variable SSTR; FDG uptake more common (biology heterogeneity)</a:t>
            </a:r>
            <a:endParaRPr lang="en-US" sz="1220" dirty="0"/>
          </a:p>
        </p:txBody>
      </p:sp>
      <p:sp>
        <p:nvSpPr>
          <p:cNvPr id="25" name="Shape 23"/>
          <p:cNvSpPr/>
          <p:nvPr/>
        </p:nvSpPr>
        <p:spPr>
          <a:xfrm>
            <a:off x="960120" y="5020056"/>
            <a:ext cx="10287000" cy="987552"/>
          </a:xfrm>
          <a:prstGeom prst="rect">
            <a:avLst/>
          </a:prstGeom>
          <a:solidFill>
            <a:srgbClr val="FBFD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24"/>
          <p:cNvSpPr/>
          <p:nvPr/>
        </p:nvSpPr>
        <p:spPr>
          <a:xfrm>
            <a:off x="960120" y="5020056"/>
            <a:ext cx="2011680" cy="987552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 25"/>
          <p:cNvSpPr/>
          <p:nvPr/>
        </p:nvSpPr>
        <p:spPr>
          <a:xfrm>
            <a:off x="1078992" y="5184648"/>
            <a:ext cx="1828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 consequence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3063240" y="5148072"/>
            <a:ext cx="2880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Consider de-escalation only at lowest risk; still needs safety net</a:t>
            </a:r>
            <a:endParaRPr lang="en-US" sz="1220" dirty="0"/>
          </a:p>
        </p:txBody>
      </p:sp>
      <p:sp>
        <p:nvSpPr>
          <p:cNvPr id="29" name="Text 27"/>
          <p:cNvSpPr/>
          <p:nvPr/>
        </p:nvSpPr>
        <p:spPr>
          <a:xfrm>
            <a:off x="6080760" y="5148072"/>
            <a:ext cx="5166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2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Structured long follow-up (radiology + clinical/biochem)</a:t>
            </a:r>
            <a:endParaRPr lang="en-US" sz="1220" dirty="0"/>
          </a:p>
        </p:txBody>
      </p:sp>
      <p:sp>
        <p:nvSpPr>
          <p:cNvPr id="30" name="Shape 28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50453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Relapse Patterns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Relapses are uncommon, but can be late and multi-site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617220" y="938276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960120" y="1417320"/>
            <a:ext cx="5394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B4F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we see in practice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60120" y="1810512"/>
            <a:ext cx="5486400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165" indent="-177165">
              <a:lnSpc>
                <a:spcPct val="115000"/>
              </a:lnSpc>
              <a:buSzPct val="100000"/>
              <a:buChar char="•"/>
            </a:pPr>
            <a:r>
              <a:rPr lang="en-US" sz="15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Relapse rates ~10% after surgery in contemporary cohorts</a:t>
            </a:r>
            <a:endParaRPr lang="en-US" sz="1550" dirty="0"/>
          </a:p>
          <a:p>
            <a:pPr marL="177165" indent="-177165">
              <a:lnSpc>
                <a:spcPct val="115000"/>
              </a:lnSpc>
              <a:buSzPct val="100000"/>
              <a:buChar char="•"/>
            </a:pPr>
            <a:r>
              <a:rPr lang="en-US" sz="15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When relapse occurs: liver and locoregional sites are common</a:t>
            </a:r>
            <a:endParaRPr lang="en-US" sz="1550" dirty="0"/>
          </a:p>
          <a:p>
            <a:pPr marL="177165" indent="-177165">
              <a:lnSpc>
                <a:spcPct val="115000"/>
              </a:lnSpc>
              <a:buSzPct val="100000"/>
              <a:buChar char="•"/>
            </a:pPr>
            <a:r>
              <a:rPr lang="en-US" sz="15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Median time to relapse can be several years → plan for late recurrence</a:t>
            </a:r>
            <a:endParaRPr lang="en-US" sz="1550" dirty="0"/>
          </a:p>
          <a:p>
            <a:pPr marL="177165" indent="-177165">
              <a:lnSpc>
                <a:spcPct val="115000"/>
              </a:lnSpc>
              <a:buSzPct val="100000"/>
              <a:buChar char="•"/>
            </a:pPr>
            <a:r>
              <a:rPr lang="en-US" sz="15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 endocrine symptom screening (functional disease can emerge over time)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6720840" y="1554480"/>
            <a:ext cx="4663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Relapse distribution (when it happens)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6903720" y="2057400"/>
            <a:ext cx="2331720" cy="2331720"/>
          </a:xfrm>
          <a:prstGeom prst="ellipse">
            <a:avLst/>
          </a:prstGeom>
          <a:solidFill>
            <a:srgbClr val="F59E0B">
              <a:alpha val="80000"/>
            </a:srgbClr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903720" y="2788920"/>
            <a:ext cx="2331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Liver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~52%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9052560" y="2971800"/>
            <a:ext cx="2148840" cy="2148840"/>
          </a:xfrm>
          <a:prstGeom prst="ellipse">
            <a:avLst/>
          </a:prstGeom>
          <a:solidFill>
            <a:srgbClr val="0F766E">
              <a:alpha val="80000"/>
            </a:srgbClr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9052560" y="3493008"/>
            <a:ext cx="21488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Lung /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Mediastinum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~45%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10789920" y="2377440"/>
            <a:ext cx="868680" cy="868680"/>
          </a:xfrm>
          <a:prstGeom prst="ellipse">
            <a:avLst/>
          </a:prstGeom>
          <a:solidFill>
            <a:srgbClr val="DC2626">
              <a:alpha val="75000"/>
            </a:srgbClr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10789920" y="2633472"/>
            <a:ext cx="868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Bone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720840" y="5074920"/>
            <a:ext cx="475488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949440" y="5193792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Timing signal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949440" y="5468112"/>
            <a:ext cx="43891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Median relapse-free interval reported ~48 months (≈4 years), supporting long surveillance.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Failure Modes Without a Pathway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Where variation harms quality, efficiency, and equity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0120" y="1417320"/>
            <a:ext cx="1065276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1170432" y="1627632"/>
            <a:ext cx="475488" cy="475488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1170432" y="1600200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!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755648" y="1545336"/>
            <a:ext cx="9692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Missed nodal or liver disease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755648" y="1856232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LDCT alone may miss occult spread → under-staging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960120" y="2395728"/>
            <a:ext cx="1065276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1170432" y="2606040"/>
            <a:ext cx="475488" cy="475488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70432" y="2578608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!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755648" y="2523744"/>
            <a:ext cx="9692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Poor biopsy planning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755648" y="283464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Non-diagnostic samples, avoidable complications, re-biopsy delays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960120" y="3374136"/>
            <a:ext cx="1065276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1170432" y="3584448"/>
            <a:ext cx="475488" cy="475488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1170432" y="3557016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!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755648" y="3502152"/>
            <a:ext cx="9692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Missed hormone symptoms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755648" y="3813048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Flushing/diarrhoea/wheeze not screened → late recognition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960120" y="4352544"/>
            <a:ext cx="1065276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1170432" y="4562856"/>
            <a:ext cx="475488" cy="475488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1170432" y="4535424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!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755648" y="4480560"/>
            <a:ext cx="9692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Misapplied imaging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755648" y="4791456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Over-use of FDG or under-use of DOTATATE → noisy decision-making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960120" y="5330952"/>
            <a:ext cx="10652760" cy="8961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1170432" y="5541264"/>
            <a:ext cx="475488" cy="475488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1170432" y="5513832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!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755648" y="5458968"/>
            <a:ext cx="9692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Non-stratified follow-up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755648" y="5769864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Everyone followed the same → either under- or over-surveillance</a:t>
            </a:r>
            <a:endParaRPr lang="en-US" sz="1250" dirty="0"/>
          </a:p>
        </p:txBody>
      </p:sp>
      <p:sp>
        <p:nvSpPr>
          <p:cNvPr id="32" name="Shape 30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713232"/>
          </a:xfrm>
          <a:prstGeom prst="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320040" y="146304"/>
            <a:ext cx="11612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3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Red-Flag Symptoms (Safety Net)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20040" y="438912"/>
            <a:ext cx="116128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 review and consider re-staging if new or progressive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94360" y="1097280"/>
            <a:ext cx="11018520" cy="5166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0120" y="1417320"/>
            <a:ext cx="516636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960120" y="1417320"/>
            <a:ext cx="5166360" cy="502920"/>
          </a:xfrm>
          <a:prstGeom prst="rect">
            <a:avLst/>
          </a:prstGeom>
          <a:solidFill>
            <a:srgbClr val="0F766E">
              <a:alpha val="90000"/>
            </a:srgbClr>
          </a:solidFill>
          <a:ln w="12700">
            <a:solidFill>
              <a:srgbClr val="0F766E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1188720" y="1527048"/>
            <a:ext cx="4754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🫁  Chest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280160" y="2103120"/>
            <a:ext cx="47091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New/persistent cough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Haemoptysis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Wheeze or recurrent infections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6446520" y="1417320"/>
            <a:ext cx="516636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6446520" y="1417320"/>
            <a:ext cx="5166360" cy="502920"/>
          </a:xfrm>
          <a:prstGeom prst="rect">
            <a:avLst/>
          </a:prstGeom>
          <a:solidFill>
            <a:srgbClr val="0B2A4A">
              <a:alpha val="90000"/>
            </a:srgbClr>
          </a:solidFill>
          <a:ln w="12700">
            <a:solidFill>
              <a:srgbClr val="0B2A4A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6675120" y="1527048"/>
            <a:ext cx="4754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🧠  Neuro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766560" y="2103120"/>
            <a:ext cx="47091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Confusion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seizures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Focal neurology / headache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960120" y="3657600"/>
            <a:ext cx="516636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960120" y="3657600"/>
            <a:ext cx="5166360" cy="502920"/>
          </a:xfrm>
          <a:prstGeom prst="rect">
            <a:avLst/>
          </a:prstGeom>
          <a:solidFill>
            <a:srgbClr val="F59E0B">
              <a:alpha val="90000"/>
            </a:srgbClr>
          </a:solidFill>
          <a:ln w="12700">
            <a:solidFill>
              <a:srgbClr val="F59E0B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1188720" y="3767328"/>
            <a:ext cx="4754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🦴  Bone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280160" y="4343400"/>
            <a:ext cx="47091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Focal bone pain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Night pain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Pathological fracture symptoms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6446520" y="3657600"/>
            <a:ext cx="516636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6446520" y="3657600"/>
            <a:ext cx="5166360" cy="502920"/>
          </a:xfrm>
          <a:prstGeom prst="rect">
            <a:avLst/>
          </a:prstGeom>
          <a:solidFill>
            <a:srgbClr val="DC2626">
              <a:alpha val="90000"/>
            </a:srgbClr>
          </a:solidFill>
          <a:ln w="12700">
            <a:solidFill>
              <a:srgbClr val="DC2626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6675120" y="3767328"/>
            <a:ext cx="4754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💡  Endocrine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6766560" y="4343400"/>
            <a:ext cx="47091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Flushing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Diarrhoea</a:t>
            </a:r>
            <a:endParaRPr lang="en-US" sz="1350" dirty="0"/>
          </a:p>
          <a:p>
            <a:pPr marL="154305" indent="-154305">
              <a:lnSpc>
                <a:spcPct val="115000"/>
              </a:lnSpc>
              <a:buSzPct val="100000"/>
              <a:buChar char="•"/>
            </a:pPr>
            <a:r>
              <a:rPr lang="en-US" sz="1350" dirty="0">
                <a:solidFill>
                  <a:srgbClr val="0B13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wheeze / palpitations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960120" y="5806440"/>
            <a:ext cx="10652760" cy="438912"/>
          </a:xfrm>
          <a:prstGeom prst="roundRect">
            <a:avLst/>
          </a:prstGeom>
          <a:solidFill>
            <a:srgbClr val="E6FFFB"/>
          </a:solidFill>
          <a:ln w="12700">
            <a:solidFill>
              <a:srgbClr val="BFECE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1143000" y="5888736"/>
            <a:ext cx="10287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4F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 net: any red flag → re-discuss at MDT / re-image as appropriate.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0" y="6547104"/>
            <a:ext cx="12191695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320040" y="6620256"/>
            <a:ext cx="10241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SWAG Lung Carcinoid (Pulmonary NET) Pathway | Draft Feb 2026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11597335" y="6620256"/>
            <a:ext cx="2743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57a745c2831ca74bcbd310a7117c2cfc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39cba77ebfacbff92d2a4acd8e0ea4b7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684199-E9ED-4ED6-9A35-FB2EDBB22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3B52E-8696-4452-9E37-DFF568560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2CDCD-A27A-4334-99A8-E80F3DCC6255}">
  <ds:schemaRefs>
    <ds:schemaRef ds:uri="http://schemas.microsoft.com/office/2006/metadata/properties"/>
    <ds:schemaRef ds:uri="http://schemas.microsoft.com/office/infopath/2007/PartnerControls"/>
    <ds:schemaRef ds:uri="d77f7b61-7249-402e-9088-bb30bc752eb7"/>
    <ds:schemaRef ds:uri="28f492b9-0e1d-4676-9635-78fd8c5ab9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2592</Words>
  <Application>Microsoft Office PowerPoint</Application>
  <PresentationFormat>Widescreen</PresentationFormat>
  <Paragraphs>269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Helen Dunderdale</cp:lastModifiedBy>
  <cp:revision>2</cp:revision>
  <dcterms:created xsi:type="dcterms:W3CDTF">2026-02-02T17:10:53Z</dcterms:created>
  <dcterms:modified xsi:type="dcterms:W3CDTF">2026-02-03T14:40:02Z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