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954" r:id="rId4"/>
  </p:sldMasterIdLst>
  <p:notesMasterIdLst>
    <p:notesMasterId r:id="rId16"/>
  </p:notesMasterIdLst>
  <p:handoutMasterIdLst>
    <p:handoutMasterId r:id="rId17"/>
  </p:handoutMasterIdLst>
  <p:sldIdLst>
    <p:sldId id="261" r:id="rId5"/>
    <p:sldId id="273" r:id="rId6"/>
    <p:sldId id="314" r:id="rId7"/>
    <p:sldId id="315" r:id="rId8"/>
    <p:sldId id="316" r:id="rId9"/>
    <p:sldId id="321" r:id="rId10"/>
    <p:sldId id="322" r:id="rId11"/>
    <p:sldId id="308" r:id="rId12"/>
    <p:sldId id="317" r:id="rId13"/>
    <p:sldId id="319" r:id="rId14"/>
    <p:sldId id="320"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EEEEE"/>
    <a:srgbClr val="87175F"/>
    <a:srgbClr val="EEC621"/>
    <a:srgbClr val="E58C09"/>
    <a:srgbClr val="43467B"/>
    <a:srgbClr val="AEA422"/>
    <a:srgbClr val="F69E1D"/>
    <a:srgbClr val="E19E6B"/>
    <a:srgbClr val="75503A"/>
    <a:srgbClr val="DDB61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A066E97-BF08-4E4B-A53E-09016E4D7587}" v="76" dt="2026-02-02T21:30:25.840"/>
  </p1510:revLst>
</p1510:revInfo>
</file>

<file path=ppt/tableStyles.xml><?xml version="1.0" encoding="utf-8"?>
<a:tblStyleLst xmlns:a="http://schemas.openxmlformats.org/drawingml/2006/main" def="{BDBED569-4797-4DF1-A0F4-6AAB3CD982D8}">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5034" autoAdjust="0"/>
  </p:normalViewPr>
  <p:slideViewPr>
    <p:cSldViewPr>
      <p:cViewPr varScale="1">
        <p:scale>
          <a:sx n="82" d="100"/>
          <a:sy n="82" d="100"/>
        </p:scale>
        <p:origin x="720" y="77"/>
      </p:cViewPr>
      <p:guideLst/>
    </p:cSldViewPr>
  </p:slideViewPr>
  <p:outlineViewPr>
    <p:cViewPr>
      <p:scale>
        <a:sx n="33" d="100"/>
        <a:sy n="33" d="100"/>
      </p:scale>
      <p:origin x="0" y="-20822"/>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60" d="100"/>
          <a:sy n="60" d="100"/>
        </p:scale>
        <p:origin x="3187" y="3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4464472-DAE5-4012-9A5A-CB432293B44E}"/>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latin typeface="Tw Cen MT" panose="020B0602020104020603" pitchFamily="34" charset="0"/>
            </a:endParaRPr>
          </a:p>
        </p:txBody>
      </p:sp>
      <p:sp>
        <p:nvSpPr>
          <p:cNvPr id="3" name="Date Placeholder 2">
            <a:extLst>
              <a:ext uri="{FF2B5EF4-FFF2-40B4-BE49-F238E27FC236}">
                <a16:creationId xmlns:a16="http://schemas.microsoft.com/office/drawing/2014/main" id="{0586DB41-0314-4E22-8F5A-547FA67B06A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2233E32-5603-440A-ACDD-7442C88C5FED}" type="datetimeFigureOut">
              <a:rPr lang="en-US" smtClean="0">
                <a:latin typeface="Tw Cen MT" panose="020B0602020104020603" pitchFamily="34" charset="0"/>
              </a:rPr>
              <a:t>2/3/2026</a:t>
            </a:fld>
            <a:endParaRPr lang="en-US" dirty="0">
              <a:latin typeface="Tw Cen MT" panose="020B0602020104020603" pitchFamily="34" charset="0"/>
            </a:endParaRPr>
          </a:p>
        </p:txBody>
      </p:sp>
      <p:sp>
        <p:nvSpPr>
          <p:cNvPr id="4" name="Footer Placeholder 3">
            <a:extLst>
              <a:ext uri="{FF2B5EF4-FFF2-40B4-BE49-F238E27FC236}">
                <a16:creationId xmlns:a16="http://schemas.microsoft.com/office/drawing/2014/main" id="{D563188E-D235-4A3B-823C-E0E10F336CC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latin typeface="Tw Cen MT" panose="020B0602020104020603" pitchFamily="34" charset="0"/>
            </a:endParaRPr>
          </a:p>
        </p:txBody>
      </p:sp>
      <p:sp>
        <p:nvSpPr>
          <p:cNvPr id="5" name="Slide Number Placeholder 4">
            <a:extLst>
              <a:ext uri="{FF2B5EF4-FFF2-40B4-BE49-F238E27FC236}">
                <a16:creationId xmlns:a16="http://schemas.microsoft.com/office/drawing/2014/main" id="{04D3A68C-A1CC-4704-8503-01E13B0AED6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1BB1589-0F8A-400D-AEF4-57688446A2F5}" type="slidenum">
              <a:rPr lang="en-US" smtClean="0">
                <a:latin typeface="Tw Cen MT" panose="020B0602020104020603" pitchFamily="34" charset="0"/>
              </a:rPr>
              <a:t>‹#›</a:t>
            </a:fld>
            <a:endParaRPr lang="en-US" dirty="0">
              <a:latin typeface="Tw Cen MT" panose="020B0602020104020603" pitchFamily="34" charset="0"/>
            </a:endParaRPr>
          </a:p>
        </p:txBody>
      </p:sp>
    </p:spTree>
    <p:extLst>
      <p:ext uri="{BB962C8B-B14F-4D97-AF65-F5344CB8AC3E}">
        <p14:creationId xmlns:p14="http://schemas.microsoft.com/office/powerpoint/2010/main" val="28219105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Tw Cen MT" panose="020B0602020104020603" pitchFamily="34" charset="0"/>
              </a:defRPr>
            </a:lvl1pPr>
          </a:lstStyle>
          <a:p>
            <a:endParaRPr lang="en-US" noProof="0"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Tw Cen MT" panose="020B0602020104020603" pitchFamily="34" charset="0"/>
              </a:defRPr>
            </a:lvl1pPr>
          </a:lstStyle>
          <a:p>
            <a:fld id="{AF4A386A-BFE4-4655-9801-CBB04655F27A}" type="datetimeFigureOut">
              <a:rPr lang="en-US" noProof="0" smtClean="0"/>
              <a:pPr/>
              <a:t>2/3/2026</a:t>
            </a:fld>
            <a:endParaRPr lang="en-US" noProof="0"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noProof="0"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Tw Cen MT" panose="020B0602020104020603" pitchFamily="34" charset="0"/>
              </a:defRPr>
            </a:lvl1pPr>
          </a:lstStyle>
          <a:p>
            <a:endParaRPr lang="en-US" noProof="0"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Tw Cen MT" panose="020B0602020104020603" pitchFamily="34" charset="0"/>
              </a:defRPr>
            </a:lvl1pPr>
          </a:lstStyle>
          <a:p>
            <a:fld id="{DAE5FABD-26C8-4F74-B1E3-45BC91BC9D7B}" type="slidenum">
              <a:rPr lang="en-US" noProof="0" smtClean="0"/>
              <a:pPr/>
              <a:t>‹#›</a:t>
            </a:fld>
            <a:endParaRPr lang="en-US" noProof="0" dirty="0"/>
          </a:p>
        </p:txBody>
      </p:sp>
    </p:spTree>
    <p:extLst>
      <p:ext uri="{BB962C8B-B14F-4D97-AF65-F5344CB8AC3E}">
        <p14:creationId xmlns:p14="http://schemas.microsoft.com/office/powerpoint/2010/main" val="25077535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Tw Cen MT" panose="020B0602020104020603" pitchFamily="34" charset="0"/>
        <a:ea typeface="+mn-ea"/>
        <a:cs typeface="+mn-cs"/>
      </a:defRPr>
    </a:lvl1pPr>
    <a:lvl2pPr marL="457200" algn="l" defTabSz="914400" rtl="0" eaLnBrk="1" latinLnBrk="0" hangingPunct="1">
      <a:defRPr sz="1200" kern="1200">
        <a:solidFill>
          <a:schemeClr val="tx1"/>
        </a:solidFill>
        <a:latin typeface="Tw Cen MT" panose="020B0602020104020603" pitchFamily="34" charset="0"/>
        <a:ea typeface="+mn-ea"/>
        <a:cs typeface="+mn-cs"/>
      </a:defRPr>
    </a:lvl2pPr>
    <a:lvl3pPr marL="914400" algn="l" defTabSz="914400" rtl="0" eaLnBrk="1" latinLnBrk="0" hangingPunct="1">
      <a:defRPr sz="1200" kern="1200">
        <a:solidFill>
          <a:schemeClr val="tx1"/>
        </a:solidFill>
        <a:latin typeface="Tw Cen MT" panose="020B0602020104020603" pitchFamily="34" charset="0"/>
        <a:ea typeface="+mn-ea"/>
        <a:cs typeface="+mn-cs"/>
      </a:defRPr>
    </a:lvl3pPr>
    <a:lvl4pPr marL="1371600" algn="l" defTabSz="914400" rtl="0" eaLnBrk="1" latinLnBrk="0" hangingPunct="1">
      <a:defRPr sz="1200" kern="1200">
        <a:solidFill>
          <a:schemeClr val="tx1"/>
        </a:solidFill>
        <a:latin typeface="Tw Cen MT" panose="020B0602020104020603" pitchFamily="34" charset="0"/>
        <a:ea typeface="+mn-ea"/>
        <a:cs typeface="+mn-cs"/>
      </a:defRPr>
    </a:lvl4pPr>
    <a:lvl5pPr marL="1828800" algn="l" defTabSz="914400" rtl="0" eaLnBrk="1" latinLnBrk="0" hangingPunct="1">
      <a:defRPr sz="1200" kern="1200">
        <a:solidFill>
          <a:schemeClr val="tx1"/>
        </a:solidFill>
        <a:latin typeface="Tw Cen MT" panose="020B0602020104020603"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AE5FABD-26C8-4F74-B1E3-45BC91BC9D7B}" type="slidenum">
              <a:rPr lang="en-US" noProof="0" smtClean="0"/>
              <a:pPr/>
              <a:t>1</a:t>
            </a:fld>
            <a:endParaRPr lang="en-US" noProof="0" dirty="0"/>
          </a:p>
        </p:txBody>
      </p:sp>
    </p:spTree>
    <p:extLst>
      <p:ext uri="{BB962C8B-B14F-4D97-AF65-F5344CB8AC3E}">
        <p14:creationId xmlns:p14="http://schemas.microsoft.com/office/powerpoint/2010/main" val="31479871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AE5FABD-26C8-4F74-B1E3-45BC91BC9D7B}" type="slidenum">
              <a:rPr lang="en-US" noProof="0" smtClean="0"/>
              <a:pPr/>
              <a:t>2</a:t>
            </a:fld>
            <a:endParaRPr lang="en-US" noProof="0" dirty="0"/>
          </a:p>
        </p:txBody>
      </p:sp>
    </p:spTree>
    <p:extLst>
      <p:ext uri="{BB962C8B-B14F-4D97-AF65-F5344CB8AC3E}">
        <p14:creationId xmlns:p14="http://schemas.microsoft.com/office/powerpoint/2010/main" val="7449107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FB6E54-2143-B2E0-24E2-8963D458E5F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28629ED-A552-5F4E-082E-499EFB3A030B}"/>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F2D7A80A-B95D-05CA-FE8F-8907F5BF3CC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BBBB406-39B2-C800-AD78-45096F800327}"/>
              </a:ext>
            </a:extLst>
          </p:cNvPr>
          <p:cNvSpPr>
            <a:spLocks noGrp="1"/>
          </p:cNvSpPr>
          <p:nvPr>
            <p:ph type="sldNum" sz="quarter" idx="5"/>
          </p:nvPr>
        </p:nvSpPr>
        <p:spPr/>
        <p:txBody>
          <a:bodyPr/>
          <a:lstStyle/>
          <a:p>
            <a:fld id="{DAE5FABD-26C8-4F74-B1E3-45BC91BC9D7B}" type="slidenum">
              <a:rPr lang="en-US" noProof="0" smtClean="0"/>
              <a:pPr/>
              <a:t>3</a:t>
            </a:fld>
            <a:endParaRPr lang="en-US" noProof="0" dirty="0"/>
          </a:p>
        </p:txBody>
      </p:sp>
    </p:spTree>
    <p:extLst>
      <p:ext uri="{BB962C8B-B14F-4D97-AF65-F5344CB8AC3E}">
        <p14:creationId xmlns:p14="http://schemas.microsoft.com/office/powerpoint/2010/main" val="400304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6893D4-BA65-85F4-9772-D89F4EF3F2C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356A78B-80F5-60CF-EC4F-BEAC85B6AC91}"/>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D3486419-7663-6386-5566-E63D4054A40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C8C04B6-C792-E62E-5139-12791A77179C}"/>
              </a:ext>
            </a:extLst>
          </p:cNvPr>
          <p:cNvSpPr>
            <a:spLocks noGrp="1"/>
          </p:cNvSpPr>
          <p:nvPr>
            <p:ph type="sldNum" sz="quarter" idx="5"/>
          </p:nvPr>
        </p:nvSpPr>
        <p:spPr/>
        <p:txBody>
          <a:bodyPr/>
          <a:lstStyle/>
          <a:p>
            <a:fld id="{DAE5FABD-26C8-4F74-B1E3-45BC91BC9D7B}" type="slidenum">
              <a:rPr lang="en-US" noProof="0" smtClean="0"/>
              <a:pPr/>
              <a:t>4</a:t>
            </a:fld>
            <a:endParaRPr lang="en-US" noProof="0" dirty="0"/>
          </a:p>
        </p:txBody>
      </p:sp>
    </p:spTree>
    <p:extLst>
      <p:ext uri="{BB962C8B-B14F-4D97-AF65-F5344CB8AC3E}">
        <p14:creationId xmlns:p14="http://schemas.microsoft.com/office/powerpoint/2010/main" val="17539378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D8A0E7-C5F6-87EF-F425-6EA81FDF330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897F4F0-C391-995A-0653-E2D80FAA741F}"/>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E30996E7-2498-24B4-0C67-BF27946D5A7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8BEE48F-8BCE-198F-9381-10DA7A6D0E27}"/>
              </a:ext>
            </a:extLst>
          </p:cNvPr>
          <p:cNvSpPr>
            <a:spLocks noGrp="1"/>
          </p:cNvSpPr>
          <p:nvPr>
            <p:ph type="sldNum" sz="quarter" idx="5"/>
          </p:nvPr>
        </p:nvSpPr>
        <p:spPr/>
        <p:txBody>
          <a:bodyPr/>
          <a:lstStyle/>
          <a:p>
            <a:fld id="{DAE5FABD-26C8-4F74-B1E3-45BC91BC9D7B}" type="slidenum">
              <a:rPr lang="en-US" noProof="0" smtClean="0"/>
              <a:pPr/>
              <a:t>5</a:t>
            </a:fld>
            <a:endParaRPr lang="en-US" noProof="0" dirty="0"/>
          </a:p>
        </p:txBody>
      </p:sp>
    </p:spTree>
    <p:extLst>
      <p:ext uri="{BB962C8B-B14F-4D97-AF65-F5344CB8AC3E}">
        <p14:creationId xmlns:p14="http://schemas.microsoft.com/office/powerpoint/2010/main" val="27047573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AE5FABD-26C8-4F74-B1E3-45BC91BC9D7B}" type="slidenum">
              <a:rPr lang="en-US" noProof="0" smtClean="0"/>
              <a:pPr/>
              <a:t>8</a:t>
            </a:fld>
            <a:endParaRPr lang="en-US" noProof="0" dirty="0"/>
          </a:p>
        </p:txBody>
      </p:sp>
    </p:spTree>
    <p:extLst>
      <p:ext uri="{BB962C8B-B14F-4D97-AF65-F5344CB8AC3E}">
        <p14:creationId xmlns:p14="http://schemas.microsoft.com/office/powerpoint/2010/main" val="23182515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FA616A-8C71-85C4-3AA6-AD75975BB00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9B53630-FD82-3339-B0E7-32FCE638D75D}"/>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5145D7B9-394A-7156-D5B4-5345E9067A8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96DA274-12CC-263C-78CE-B75ADE276D8B}"/>
              </a:ext>
            </a:extLst>
          </p:cNvPr>
          <p:cNvSpPr>
            <a:spLocks noGrp="1"/>
          </p:cNvSpPr>
          <p:nvPr>
            <p:ph type="sldNum" sz="quarter" idx="5"/>
          </p:nvPr>
        </p:nvSpPr>
        <p:spPr/>
        <p:txBody>
          <a:bodyPr/>
          <a:lstStyle/>
          <a:p>
            <a:fld id="{DAE5FABD-26C8-4F74-B1E3-45BC91BC9D7B}" type="slidenum">
              <a:rPr lang="en-US" noProof="0" smtClean="0"/>
              <a:pPr/>
              <a:t>10</a:t>
            </a:fld>
            <a:endParaRPr lang="en-US" noProof="0" dirty="0"/>
          </a:p>
        </p:txBody>
      </p:sp>
    </p:spTree>
    <p:extLst>
      <p:ext uri="{BB962C8B-B14F-4D97-AF65-F5344CB8AC3E}">
        <p14:creationId xmlns:p14="http://schemas.microsoft.com/office/powerpoint/2010/main" val="2536422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_DeepYellow">
    <p:bg>
      <p:bgPr>
        <a:solidFill>
          <a:schemeClr val="bg1">
            <a:lumMod val="95000"/>
          </a:schemeClr>
        </a:solidFill>
        <a:effectLst/>
      </p:bgPr>
    </p:bg>
    <p:spTree>
      <p:nvGrpSpPr>
        <p:cNvPr id="1" name=""/>
        <p:cNvGrpSpPr/>
        <p:nvPr/>
      </p:nvGrpSpPr>
      <p:grpSpPr>
        <a:xfrm>
          <a:off x="0" y="0"/>
          <a:ext cx="0" cy="0"/>
          <a:chOff x="0" y="0"/>
          <a:chExt cx="0" cy="0"/>
        </a:xfrm>
      </p:grpSpPr>
      <p:sp>
        <p:nvSpPr>
          <p:cNvPr id="53" name="Text Placeholder 52">
            <a:extLst>
              <a:ext uri="{FF2B5EF4-FFF2-40B4-BE49-F238E27FC236}">
                <a16:creationId xmlns:a16="http://schemas.microsoft.com/office/drawing/2014/main" id="{4016877F-9863-4CBC-B4AF-D4764DBA673B}"/>
              </a:ext>
              <a:ext uri="{C183D7F6-B498-43B3-948B-1728B52AA6E4}">
                <adec:decorative xmlns:adec="http://schemas.microsoft.com/office/drawing/2017/decorative" val="1"/>
              </a:ext>
            </a:extLst>
          </p:cNvPr>
          <p:cNvSpPr>
            <a:spLocks noGrp="1"/>
          </p:cNvSpPr>
          <p:nvPr>
            <p:ph type="body" sz="quarter" idx="14" hasCustomPrompt="1"/>
          </p:nvPr>
        </p:nvSpPr>
        <p:spPr>
          <a:xfrm>
            <a:off x="1181099" y="457200"/>
            <a:ext cx="8128343" cy="6248400"/>
          </a:xfrm>
          <a:custGeom>
            <a:avLst/>
            <a:gdLst>
              <a:gd name="connsiteX0" fmla="*/ 0 w 8128343"/>
              <a:gd name="connsiteY0" fmla="*/ 0 h 6248400"/>
              <a:gd name="connsiteX1" fmla="*/ 8128343 w 8128343"/>
              <a:gd name="connsiteY1" fmla="*/ 0 h 6248400"/>
              <a:gd name="connsiteX2" fmla="*/ 8128343 w 8128343"/>
              <a:gd name="connsiteY2" fmla="*/ 3258609 h 6248400"/>
              <a:gd name="connsiteX3" fmla="*/ 5858354 w 8128343"/>
              <a:gd name="connsiteY3" fmla="*/ 6248400 h 6248400"/>
              <a:gd name="connsiteX4" fmla="*/ 0 w 8128343"/>
              <a:gd name="connsiteY4" fmla="*/ 6248400 h 6248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128343" h="6248400">
                <a:moveTo>
                  <a:pt x="0" y="0"/>
                </a:moveTo>
                <a:lnTo>
                  <a:pt x="8128343" y="0"/>
                </a:lnTo>
                <a:lnTo>
                  <a:pt x="8128343" y="3258609"/>
                </a:lnTo>
                <a:lnTo>
                  <a:pt x="5858354" y="6248400"/>
                </a:lnTo>
                <a:lnTo>
                  <a:pt x="0" y="62484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buNone/>
              <a:defRPr lang="en-GB" sz="1800" dirty="0">
                <a:solidFill>
                  <a:schemeClr val="lt1">
                    <a:alpha val="0"/>
                  </a:schemeClr>
                </a:solidFill>
              </a:defRPr>
            </a:lvl1pPr>
          </a:lstStyle>
          <a:p>
            <a:pPr marL="0" lvl="0" algn="ctr"/>
            <a:r>
              <a:rPr lang="en-US" noProof="0"/>
              <a:t>I</a:t>
            </a:r>
          </a:p>
        </p:txBody>
      </p:sp>
      <p:sp>
        <p:nvSpPr>
          <p:cNvPr id="48" name="Freeform: Shape 47">
            <a:extLst>
              <a:ext uri="{FF2B5EF4-FFF2-40B4-BE49-F238E27FC236}">
                <a16:creationId xmlns:a16="http://schemas.microsoft.com/office/drawing/2014/main" id="{9070D0C4-1F90-4B84-B84E-8285FA0A01B0}"/>
              </a:ext>
            </a:extLst>
          </p:cNvPr>
          <p:cNvSpPr/>
          <p:nvPr userDrawn="1"/>
        </p:nvSpPr>
        <p:spPr>
          <a:xfrm rot="2232448">
            <a:off x="9455741" y="-926244"/>
            <a:ext cx="131438" cy="8710488"/>
          </a:xfrm>
          <a:custGeom>
            <a:avLst/>
            <a:gdLst>
              <a:gd name="connsiteX0" fmla="*/ 0 w 131438"/>
              <a:gd name="connsiteY0" fmla="*/ 99793 h 8710488"/>
              <a:gd name="connsiteX1" fmla="*/ 131438 w 131438"/>
              <a:gd name="connsiteY1" fmla="*/ 0 h 8710488"/>
              <a:gd name="connsiteX2" fmla="*/ 131438 w 131438"/>
              <a:gd name="connsiteY2" fmla="*/ 8610694 h 8710488"/>
              <a:gd name="connsiteX3" fmla="*/ 0 w 131438"/>
              <a:gd name="connsiteY3" fmla="*/ 8710488 h 8710488"/>
            </a:gdLst>
            <a:ahLst/>
            <a:cxnLst>
              <a:cxn ang="0">
                <a:pos x="connsiteX0" y="connsiteY0"/>
              </a:cxn>
              <a:cxn ang="0">
                <a:pos x="connsiteX1" y="connsiteY1"/>
              </a:cxn>
              <a:cxn ang="0">
                <a:pos x="connsiteX2" y="connsiteY2"/>
              </a:cxn>
              <a:cxn ang="0">
                <a:pos x="connsiteX3" y="connsiteY3"/>
              </a:cxn>
            </a:cxnLst>
            <a:rect l="l" t="t" r="r" b="b"/>
            <a:pathLst>
              <a:path w="131438" h="8710488">
                <a:moveTo>
                  <a:pt x="0" y="99793"/>
                </a:moveTo>
                <a:lnTo>
                  <a:pt x="131438" y="0"/>
                </a:lnTo>
                <a:lnTo>
                  <a:pt x="131438" y="8610694"/>
                </a:lnTo>
                <a:lnTo>
                  <a:pt x="0" y="8710488"/>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49" name="Freeform: Shape 48">
            <a:extLst>
              <a:ext uri="{FF2B5EF4-FFF2-40B4-BE49-F238E27FC236}">
                <a16:creationId xmlns:a16="http://schemas.microsoft.com/office/drawing/2014/main" id="{B8546525-A0E6-4238-93BC-5D43C93A450D}"/>
              </a:ext>
              <a:ext uri="{C183D7F6-B498-43B3-948B-1728B52AA6E4}">
                <adec:decorative xmlns:adec="http://schemas.microsoft.com/office/drawing/2017/decorative" val="1"/>
              </a:ext>
            </a:extLst>
          </p:cNvPr>
          <p:cNvSpPr/>
          <p:nvPr userDrawn="1"/>
        </p:nvSpPr>
        <p:spPr>
          <a:xfrm rot="2232448">
            <a:off x="9332817" y="-941780"/>
            <a:ext cx="172357" cy="8741560"/>
          </a:xfrm>
          <a:custGeom>
            <a:avLst/>
            <a:gdLst>
              <a:gd name="connsiteX0" fmla="*/ 172357 w 172357"/>
              <a:gd name="connsiteY0" fmla="*/ 0 h 8741560"/>
              <a:gd name="connsiteX1" fmla="*/ 172357 w 172357"/>
              <a:gd name="connsiteY1" fmla="*/ 8610698 h 8741560"/>
              <a:gd name="connsiteX2" fmla="*/ 0 w 172357"/>
              <a:gd name="connsiteY2" fmla="*/ 8741560 h 8741560"/>
              <a:gd name="connsiteX3" fmla="*/ 0 w 172357"/>
              <a:gd name="connsiteY3" fmla="*/ 130862 h 8741560"/>
            </a:gdLst>
            <a:ahLst/>
            <a:cxnLst>
              <a:cxn ang="0">
                <a:pos x="connsiteX0" y="connsiteY0"/>
              </a:cxn>
              <a:cxn ang="0">
                <a:pos x="connsiteX1" y="connsiteY1"/>
              </a:cxn>
              <a:cxn ang="0">
                <a:pos x="connsiteX2" y="connsiteY2"/>
              </a:cxn>
              <a:cxn ang="0">
                <a:pos x="connsiteX3" y="connsiteY3"/>
              </a:cxn>
            </a:cxnLst>
            <a:rect l="l" t="t" r="r" b="b"/>
            <a:pathLst>
              <a:path w="172357" h="8741560">
                <a:moveTo>
                  <a:pt x="172357" y="0"/>
                </a:moveTo>
                <a:lnTo>
                  <a:pt x="172357" y="8610698"/>
                </a:lnTo>
                <a:lnTo>
                  <a:pt x="0" y="8741560"/>
                </a:lnTo>
                <a:lnTo>
                  <a:pt x="0" y="130862"/>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914400"/>
            <a:endParaRPr lang="en-US" noProof="0" dirty="0"/>
          </a:p>
        </p:txBody>
      </p:sp>
      <p:sp>
        <p:nvSpPr>
          <p:cNvPr id="17" name="Text Placeholder 16">
            <a:extLst>
              <a:ext uri="{FF2B5EF4-FFF2-40B4-BE49-F238E27FC236}">
                <a16:creationId xmlns:a16="http://schemas.microsoft.com/office/drawing/2014/main" id="{FF9E63E5-568A-4FA2-9851-E5BFA12B85D1}"/>
              </a:ext>
              <a:ext uri="{C183D7F6-B498-43B3-948B-1728B52AA6E4}">
                <adec:decorative xmlns:adec="http://schemas.microsoft.com/office/drawing/2017/decorative" val="1"/>
              </a:ext>
            </a:extLst>
          </p:cNvPr>
          <p:cNvSpPr>
            <a:spLocks noGrp="1"/>
          </p:cNvSpPr>
          <p:nvPr>
            <p:ph type="body" sz="quarter" idx="12" hasCustomPrompt="1"/>
          </p:nvPr>
        </p:nvSpPr>
        <p:spPr>
          <a:xfrm>
            <a:off x="990599" y="304800"/>
            <a:ext cx="8128343" cy="6248400"/>
          </a:xfrm>
          <a:solidFill>
            <a:schemeClr val="bg1"/>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noProof="0"/>
              <a:t>I</a:t>
            </a:r>
          </a:p>
        </p:txBody>
      </p:sp>
      <p:sp>
        <p:nvSpPr>
          <p:cNvPr id="2" name="Title 1"/>
          <p:cNvSpPr>
            <a:spLocks noGrp="1"/>
          </p:cNvSpPr>
          <p:nvPr>
            <p:ph type="ctrTitle"/>
          </p:nvPr>
        </p:nvSpPr>
        <p:spPr>
          <a:xfrm>
            <a:off x="1378135" y="1219199"/>
            <a:ext cx="7232465" cy="2732439"/>
          </a:xfrm>
        </p:spPr>
        <p:txBody>
          <a:bodyPr anchor="t">
            <a:normAutofit/>
          </a:bodyPr>
          <a:lstStyle>
            <a:lvl1pPr algn="l">
              <a:defRPr lang="en-US" sz="5000" kern="1200" cap="all" spc="100" baseline="0" dirty="0">
                <a:solidFill>
                  <a:srgbClr val="2C2E52"/>
                </a:solidFill>
                <a:latin typeface="+mj-lt"/>
                <a:ea typeface="+mj-ea"/>
                <a:cs typeface="+mj-cs"/>
              </a:defRPr>
            </a:lvl1pPr>
          </a:lstStyle>
          <a:p>
            <a:r>
              <a:rPr lang="en-US" noProof="0"/>
              <a:t>Click to edit Master title style</a:t>
            </a:r>
          </a:p>
        </p:txBody>
      </p:sp>
      <p:sp>
        <p:nvSpPr>
          <p:cNvPr id="3" name="Subtitle 2"/>
          <p:cNvSpPr>
            <a:spLocks noGrp="1"/>
          </p:cNvSpPr>
          <p:nvPr>
            <p:ph type="subTitle" idx="1"/>
          </p:nvPr>
        </p:nvSpPr>
        <p:spPr>
          <a:xfrm>
            <a:off x="1378134" y="4069079"/>
            <a:ext cx="5022666" cy="1463040"/>
          </a:xfrm>
        </p:spPr>
        <p:txBody>
          <a:bodyPr lIns="91440" rIns="91440" anchor="t">
            <a:normAutofit/>
          </a:bodyPr>
          <a:lstStyle>
            <a:lvl1pPr marL="0" indent="0" algn="l">
              <a:lnSpc>
                <a:spcPct val="100000"/>
              </a:lnSpc>
              <a:spcBef>
                <a:spcPts val="0"/>
              </a:spcBef>
              <a:buNone/>
              <a:defRPr lang="en-US" sz="2000" kern="1200" dirty="0">
                <a:solidFill>
                  <a:schemeClr val="tx1"/>
                </a:solidFill>
                <a:latin typeface="+mn-lt"/>
                <a:ea typeface="+mn-ea"/>
                <a:cs typeface="+mn-cs"/>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noProof="0"/>
              <a:t>Click to edit Master subtitle style</a:t>
            </a:r>
          </a:p>
        </p:txBody>
      </p:sp>
      <p:sp>
        <p:nvSpPr>
          <p:cNvPr id="33" name="Rectangle 32">
            <a:extLst>
              <a:ext uri="{FF2B5EF4-FFF2-40B4-BE49-F238E27FC236}">
                <a16:creationId xmlns:a16="http://schemas.microsoft.com/office/drawing/2014/main" id="{E905A207-2310-4F94-86E5-13B4CCC359EC}"/>
              </a:ext>
              <a:ext uri="{C183D7F6-B498-43B3-948B-1728B52AA6E4}">
                <adec:decorative xmlns:adec="http://schemas.microsoft.com/office/drawing/2017/decorative" val="1"/>
              </a:ext>
            </a:extLst>
          </p:cNvPr>
          <p:cNvSpPr/>
          <p:nvPr userDrawn="1"/>
        </p:nvSpPr>
        <p:spPr>
          <a:xfrm rot="5400000" flipV="1">
            <a:off x="1562101" y="-114299"/>
            <a:ext cx="304797" cy="533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914400"/>
            <a:endParaRPr lang="en-US" noProof="0" dirty="0"/>
          </a:p>
        </p:txBody>
      </p:sp>
      <p:sp>
        <p:nvSpPr>
          <p:cNvPr id="19" name="Picture Placeholder 18">
            <a:extLst>
              <a:ext uri="{FF2B5EF4-FFF2-40B4-BE49-F238E27FC236}">
                <a16:creationId xmlns:a16="http://schemas.microsoft.com/office/drawing/2014/main" id="{018BFA80-A3BB-4316-BD6E-3E5F6B4D89CF}"/>
              </a:ext>
              <a:ext uri="{C183D7F6-B498-43B3-948B-1728B52AA6E4}">
                <adec:decorative xmlns:adec="http://schemas.microsoft.com/office/drawing/2017/decorative" val="1"/>
              </a:ext>
            </a:extLst>
          </p:cNvPr>
          <p:cNvSpPr>
            <a:spLocks noGrp="1"/>
          </p:cNvSpPr>
          <p:nvPr>
            <p:ph type="pic" sz="quarter" idx="11" hasCustomPrompt="1"/>
          </p:nvPr>
        </p:nvSpPr>
        <p:spPr>
          <a:xfrm>
            <a:off x="7013448" y="34960"/>
            <a:ext cx="5178552" cy="6823040"/>
          </a:xfrm>
          <a:custGeom>
            <a:avLst/>
            <a:gdLst>
              <a:gd name="connsiteX0" fmla="*/ 5178552 w 5178552"/>
              <a:gd name="connsiteY0" fmla="*/ 0 h 6823040"/>
              <a:gd name="connsiteX1" fmla="*/ 5178552 w 5178552"/>
              <a:gd name="connsiteY1" fmla="*/ 6823040 h 6823040"/>
              <a:gd name="connsiteX2" fmla="*/ 1752601 w 5178552"/>
              <a:gd name="connsiteY2" fmla="*/ 6823040 h 6823040"/>
              <a:gd name="connsiteX3" fmla="*/ 0 w 5178552"/>
              <a:gd name="connsiteY3" fmla="*/ 6823040 h 6823040"/>
            </a:gdLst>
            <a:ahLst/>
            <a:cxnLst>
              <a:cxn ang="0">
                <a:pos x="connsiteX0" y="connsiteY0"/>
              </a:cxn>
              <a:cxn ang="0">
                <a:pos x="connsiteX1" y="connsiteY1"/>
              </a:cxn>
              <a:cxn ang="0">
                <a:pos x="connsiteX2" y="connsiteY2"/>
              </a:cxn>
              <a:cxn ang="0">
                <a:pos x="connsiteX3" y="connsiteY3"/>
              </a:cxn>
            </a:cxnLst>
            <a:rect l="l" t="t" r="r" b="b"/>
            <a:pathLst>
              <a:path w="5178552" h="6823040">
                <a:moveTo>
                  <a:pt x="5178552" y="0"/>
                </a:moveTo>
                <a:lnTo>
                  <a:pt x="5178552" y="6823040"/>
                </a:lnTo>
                <a:lnTo>
                  <a:pt x="1752601" y="6823040"/>
                </a:lnTo>
                <a:lnTo>
                  <a:pt x="0" y="6823040"/>
                </a:lnTo>
                <a:close/>
              </a:path>
            </a:pathLst>
          </a:custGeom>
          <a:solidFill>
            <a:schemeClr val="bg1"/>
          </a:solidFill>
        </p:spPr>
        <p:txBody>
          <a:bodyPr wrap="square" anchor="ctr">
            <a:noAutofit/>
          </a:bodyPr>
          <a:lstStyle>
            <a:lvl1pPr marL="0" indent="0" algn="ctr">
              <a:buNone/>
              <a:defRPr/>
            </a:lvl1pPr>
          </a:lstStyle>
          <a:p>
            <a:r>
              <a:rPr lang="en-US" noProof="0" dirty="0"/>
              <a:t>Insert Image</a:t>
            </a:r>
          </a:p>
        </p:txBody>
      </p:sp>
    </p:spTree>
    <p:extLst>
      <p:ext uri="{BB962C8B-B14F-4D97-AF65-F5344CB8AC3E}">
        <p14:creationId xmlns:p14="http://schemas.microsoft.com/office/powerpoint/2010/main" val="26254041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Subtitle and Content">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p:nvPr>
        </p:nvSpPr>
        <p:spPr>
          <a:xfrm>
            <a:off x="548640" y="2667000"/>
            <a:ext cx="10288693" cy="3660648"/>
          </a:xfrm>
        </p:spPr>
        <p:txBody>
          <a:bodyPr lIns="91440" rIns="9144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 name="Picture Placeholder 9">
            <a:extLst>
              <a:ext uri="{FF2B5EF4-FFF2-40B4-BE49-F238E27FC236}">
                <a16:creationId xmlns:a16="http://schemas.microsoft.com/office/drawing/2014/main" id="{B1F422E5-0916-42D9-AC79-50E4FC133F3D}"/>
              </a:ext>
              <a:ext uri="{C183D7F6-B498-43B3-948B-1728B52AA6E4}">
                <adec:decorative xmlns:adec="http://schemas.microsoft.com/office/drawing/2017/decorative" val="1"/>
              </a:ext>
            </a:extLst>
          </p:cNvPr>
          <p:cNvSpPr>
            <a:spLocks noGrp="1"/>
          </p:cNvSpPr>
          <p:nvPr>
            <p:ph type="pic" sz="quarter" idx="15" hasCustomPrompt="1"/>
          </p:nvPr>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solidFill>
            <a:schemeClr val="bg1"/>
          </a:solidFill>
          <a:effectLst>
            <a:outerShdw blurRad="50800" dist="38100" dir="5400000" algn="t" rotWithShape="0">
              <a:prstClr val="black">
                <a:alpha val="40000"/>
              </a:prstClr>
            </a:outerShdw>
          </a:effectLst>
        </p:spPr>
        <p:txBody>
          <a:bodyPr wrap="square" anchor="ctr">
            <a:noAutofit/>
          </a:bodyPr>
          <a:lstStyle>
            <a:lvl1pPr marL="0" indent="0" algn="ctr">
              <a:buNone/>
              <a:defRPr sz="1600">
                <a:solidFill>
                  <a:schemeClr val="bg1">
                    <a:lumMod val="75000"/>
                  </a:schemeClr>
                </a:solidFill>
              </a:defRPr>
            </a:lvl1pPr>
          </a:lstStyle>
          <a:p>
            <a:r>
              <a:rPr lang="en-US" noProof="0" dirty="0"/>
              <a:t>Insert Image</a:t>
            </a:r>
          </a:p>
        </p:txBody>
      </p:sp>
      <p:sp>
        <p:nvSpPr>
          <p:cNvPr id="8" name="Text Placeholder 7">
            <a:extLst>
              <a:ext uri="{FF2B5EF4-FFF2-40B4-BE49-F238E27FC236}">
                <a16:creationId xmlns:a16="http://schemas.microsoft.com/office/drawing/2014/main" id="{4D8DAD49-E192-4934-8CF1-25E9CA66F761}"/>
              </a:ext>
            </a:extLst>
          </p:cNvPr>
          <p:cNvSpPr>
            <a:spLocks noGrp="1"/>
          </p:cNvSpPr>
          <p:nvPr>
            <p:ph type="body" sz="quarter" idx="16" hasCustomPrompt="1"/>
          </p:nvPr>
        </p:nvSpPr>
        <p:spPr>
          <a:xfrm>
            <a:off x="548640" y="1676400"/>
            <a:ext cx="10837333" cy="424732"/>
          </a:xfrm>
          <a:noFill/>
        </p:spPr>
        <p:txBody>
          <a:bodyPr wrap="square" lIns="91440" rIns="91440">
            <a:spAutoFit/>
          </a:bodyPr>
          <a:lstStyle>
            <a:lvl1pPr marL="0" indent="0">
              <a:buNone/>
              <a:defRPr sz="2400" b="0">
                <a:solidFill>
                  <a:schemeClr val="tx2"/>
                </a:solidFill>
              </a:defRPr>
            </a:lvl1pPr>
          </a:lstStyle>
          <a:p>
            <a:pPr lvl="0"/>
            <a:r>
              <a:rPr lang="en-US" noProof="0"/>
              <a:t>Add additional text </a:t>
            </a:r>
          </a:p>
        </p:txBody>
      </p:sp>
      <p:sp>
        <p:nvSpPr>
          <p:cNvPr id="13" name="Slide Number Placeholder 5">
            <a:extLst>
              <a:ext uri="{FF2B5EF4-FFF2-40B4-BE49-F238E27FC236}">
                <a16:creationId xmlns:a16="http://schemas.microsoft.com/office/drawing/2014/main" id="{2DBF2FB3-2A18-4DFA-BE67-CBEB450840A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32155291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ONLY_Blue">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13" name="Slide Number Placeholder 5">
            <a:extLst>
              <a:ext uri="{FF2B5EF4-FFF2-40B4-BE49-F238E27FC236}">
                <a16:creationId xmlns:a16="http://schemas.microsoft.com/office/drawing/2014/main" id="{2DBF2FB3-2A18-4DFA-BE67-CBEB450840A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9" name="Freeform: Shape 8">
            <a:extLst>
              <a:ext uri="{FF2B5EF4-FFF2-40B4-BE49-F238E27FC236}">
                <a16:creationId xmlns:a16="http://schemas.microsoft.com/office/drawing/2014/main" id="{0CE973A6-10E7-4E33-AA8B-7240F9197012}"/>
              </a:ext>
              <a:ext uri="{C183D7F6-B498-43B3-948B-1728B52AA6E4}">
                <adec:decorative xmlns:adec="http://schemas.microsoft.com/office/drawing/2017/decorative" val="1"/>
              </a:ext>
            </a:extLst>
          </p:cNvPr>
          <p:cNvSpPr/>
          <p:nvPr userDrawn="1"/>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16954259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ONLY_sea green">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13" name="Slide Number Placeholder 5">
            <a:extLst>
              <a:ext uri="{FF2B5EF4-FFF2-40B4-BE49-F238E27FC236}">
                <a16:creationId xmlns:a16="http://schemas.microsoft.com/office/drawing/2014/main" id="{2DBF2FB3-2A18-4DFA-BE67-CBEB450840A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9" name="Freeform: Shape 8">
            <a:extLst>
              <a:ext uri="{FF2B5EF4-FFF2-40B4-BE49-F238E27FC236}">
                <a16:creationId xmlns:a16="http://schemas.microsoft.com/office/drawing/2014/main" id="{0CE973A6-10E7-4E33-AA8B-7240F9197012}"/>
              </a:ext>
              <a:ext uri="{C183D7F6-B498-43B3-948B-1728B52AA6E4}">
                <adec:decorative xmlns:adec="http://schemas.microsoft.com/office/drawing/2017/decorative" val="1"/>
              </a:ext>
            </a:extLst>
          </p:cNvPr>
          <p:cNvSpPr/>
          <p:nvPr userDrawn="1"/>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solidFill>
            <a:schemeClr val="accent5"/>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37148865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ONLY_Orange">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13" name="Slide Number Placeholder 5">
            <a:extLst>
              <a:ext uri="{FF2B5EF4-FFF2-40B4-BE49-F238E27FC236}">
                <a16:creationId xmlns:a16="http://schemas.microsoft.com/office/drawing/2014/main" id="{2DBF2FB3-2A18-4DFA-BE67-CBEB450840A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9" name="Freeform: Shape 8">
            <a:extLst>
              <a:ext uri="{FF2B5EF4-FFF2-40B4-BE49-F238E27FC236}">
                <a16:creationId xmlns:a16="http://schemas.microsoft.com/office/drawing/2014/main" id="{0CE973A6-10E7-4E33-AA8B-7240F9197012}"/>
              </a:ext>
              <a:ext uri="{C183D7F6-B498-43B3-948B-1728B52AA6E4}">
                <adec:decorative xmlns:adec="http://schemas.microsoft.com/office/drawing/2017/decorative" val="1"/>
              </a:ext>
            </a:extLst>
          </p:cNvPr>
          <p:cNvSpPr/>
          <p:nvPr userDrawn="1"/>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18149718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ONLY_Pink">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13" name="Slide Number Placeholder 5">
            <a:extLst>
              <a:ext uri="{FF2B5EF4-FFF2-40B4-BE49-F238E27FC236}">
                <a16:creationId xmlns:a16="http://schemas.microsoft.com/office/drawing/2014/main" id="{2DBF2FB3-2A18-4DFA-BE67-CBEB450840A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9" name="Freeform: Shape 8">
            <a:extLst>
              <a:ext uri="{FF2B5EF4-FFF2-40B4-BE49-F238E27FC236}">
                <a16:creationId xmlns:a16="http://schemas.microsoft.com/office/drawing/2014/main" id="{0CE973A6-10E7-4E33-AA8B-7240F9197012}"/>
              </a:ext>
              <a:ext uri="{C183D7F6-B498-43B3-948B-1728B52AA6E4}">
                <adec:decorative xmlns:adec="http://schemas.microsoft.com/office/drawing/2017/decorative" val="1"/>
              </a:ext>
            </a:extLst>
          </p:cNvPr>
          <p:cNvSpPr/>
          <p:nvPr userDrawn="1"/>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solidFill>
            <a:schemeClr val="accent6"/>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18323754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_Light Blue">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13" name="Slide Number Placeholder 5">
            <a:extLst>
              <a:ext uri="{FF2B5EF4-FFF2-40B4-BE49-F238E27FC236}">
                <a16:creationId xmlns:a16="http://schemas.microsoft.com/office/drawing/2014/main" id="{2DBF2FB3-2A18-4DFA-BE67-CBEB450840A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9" name="Freeform: Shape 8">
            <a:extLst>
              <a:ext uri="{FF2B5EF4-FFF2-40B4-BE49-F238E27FC236}">
                <a16:creationId xmlns:a16="http://schemas.microsoft.com/office/drawing/2014/main" id="{0CE973A6-10E7-4E33-AA8B-7240F9197012}"/>
              </a:ext>
              <a:ext uri="{C183D7F6-B498-43B3-948B-1728B52AA6E4}">
                <adec:decorative xmlns:adec="http://schemas.microsoft.com/office/drawing/2017/decorative" val="1"/>
              </a:ext>
            </a:extLst>
          </p:cNvPr>
          <p:cNvSpPr/>
          <p:nvPr userDrawn="1"/>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solidFill>
            <a:schemeClr val="accent3"/>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21176658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ONLY_Grey">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13" name="Slide Number Placeholder 5">
            <a:extLst>
              <a:ext uri="{FF2B5EF4-FFF2-40B4-BE49-F238E27FC236}">
                <a16:creationId xmlns:a16="http://schemas.microsoft.com/office/drawing/2014/main" id="{2DBF2FB3-2A18-4DFA-BE67-CBEB450840A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9" name="Freeform: Shape 8">
            <a:extLst>
              <a:ext uri="{FF2B5EF4-FFF2-40B4-BE49-F238E27FC236}">
                <a16:creationId xmlns:a16="http://schemas.microsoft.com/office/drawing/2014/main" id="{0CE973A6-10E7-4E33-AA8B-7240F9197012}"/>
              </a:ext>
              <a:ext uri="{C183D7F6-B498-43B3-948B-1728B52AA6E4}">
                <adec:decorative xmlns:adec="http://schemas.microsoft.com/office/drawing/2017/decorative" val="1"/>
              </a:ext>
            </a:extLst>
          </p:cNvPr>
          <p:cNvSpPr/>
          <p:nvPr userDrawn="1"/>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solidFill>
            <a:schemeClr val="bg2">
              <a:lumMod val="5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38536208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ONLY_Blue_Triangle patch 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605BCA9F-FC20-461D-9118-7EC2AC28D050}"/>
              </a:ext>
              <a:ext uri="{C183D7F6-B498-43B3-948B-1728B52AA6E4}">
                <adec:decorative xmlns:adec="http://schemas.microsoft.com/office/drawing/2017/decorative" val="1"/>
              </a:ext>
            </a:extLst>
          </p:cNvPr>
          <p:cNvSpPr/>
          <p:nvPr userDrawn="1"/>
        </p:nvSpPr>
        <p:spPr>
          <a:xfrm>
            <a:off x="3175958" y="0"/>
            <a:ext cx="9016043" cy="6858000"/>
          </a:xfrm>
          <a:custGeom>
            <a:avLst/>
            <a:gdLst>
              <a:gd name="connsiteX0" fmla="*/ 5153328 w 9016043"/>
              <a:gd name="connsiteY0" fmla="*/ 0 h 6858000"/>
              <a:gd name="connsiteX1" fmla="*/ 9016043 w 9016043"/>
              <a:gd name="connsiteY1" fmla="*/ 0 h 6858000"/>
              <a:gd name="connsiteX2" fmla="*/ 9016043 w 9016043"/>
              <a:gd name="connsiteY2" fmla="*/ 6858000 h 6858000"/>
              <a:gd name="connsiteX3" fmla="*/ 0 w 9016043"/>
              <a:gd name="connsiteY3" fmla="*/ 6858000 h 6858000"/>
              <a:gd name="connsiteX4" fmla="*/ 5153328 w 9016043"/>
              <a:gd name="connsiteY4" fmla="*/ 68183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016043" h="6858000">
                <a:moveTo>
                  <a:pt x="5153328" y="0"/>
                </a:moveTo>
                <a:lnTo>
                  <a:pt x="9016043" y="0"/>
                </a:lnTo>
                <a:lnTo>
                  <a:pt x="9016043" y="6858000"/>
                </a:lnTo>
                <a:lnTo>
                  <a:pt x="0" y="6858000"/>
                </a:lnTo>
                <a:lnTo>
                  <a:pt x="5153328" y="68183"/>
                </a:lnTo>
                <a:close/>
              </a:path>
            </a:pathLst>
          </a:custGeom>
          <a:solidFill>
            <a:srgbClr val="EEEE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noProof="0" dirty="0"/>
          </a:p>
        </p:txBody>
      </p:sp>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13" name="Slide Number Placeholder 5">
            <a:extLst>
              <a:ext uri="{FF2B5EF4-FFF2-40B4-BE49-F238E27FC236}">
                <a16:creationId xmlns:a16="http://schemas.microsoft.com/office/drawing/2014/main" id="{2DBF2FB3-2A18-4DFA-BE67-CBEB450840A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9" name="Freeform: Shape 8">
            <a:extLst>
              <a:ext uri="{FF2B5EF4-FFF2-40B4-BE49-F238E27FC236}">
                <a16:creationId xmlns:a16="http://schemas.microsoft.com/office/drawing/2014/main" id="{0CE973A6-10E7-4E33-AA8B-7240F9197012}"/>
              </a:ext>
              <a:ext uri="{C183D7F6-B498-43B3-948B-1728B52AA6E4}">
                <adec:decorative xmlns:adec="http://schemas.microsoft.com/office/drawing/2017/decorative" val="1"/>
              </a:ext>
            </a:extLst>
          </p:cNvPr>
          <p:cNvSpPr/>
          <p:nvPr userDrawn="1"/>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7040925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Subtitle Content and Image">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p:nvPr>
        </p:nvSpPr>
        <p:spPr>
          <a:xfrm>
            <a:off x="548641" y="2667000"/>
            <a:ext cx="5775960" cy="3660648"/>
          </a:xfrm>
        </p:spPr>
        <p:txBody>
          <a:bodyPr lIns="91440" rIns="9144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 name="Picture Placeholder 9">
            <a:extLst>
              <a:ext uri="{FF2B5EF4-FFF2-40B4-BE49-F238E27FC236}">
                <a16:creationId xmlns:a16="http://schemas.microsoft.com/office/drawing/2014/main" id="{B1F422E5-0916-42D9-AC79-50E4FC133F3D}"/>
              </a:ext>
              <a:ext uri="{C183D7F6-B498-43B3-948B-1728B52AA6E4}">
                <adec:decorative xmlns:adec="http://schemas.microsoft.com/office/drawing/2017/decorative" val="1"/>
              </a:ext>
            </a:extLst>
          </p:cNvPr>
          <p:cNvSpPr>
            <a:spLocks noGrp="1"/>
          </p:cNvSpPr>
          <p:nvPr>
            <p:ph type="pic" sz="quarter" idx="15" hasCustomPrompt="1"/>
          </p:nvPr>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solidFill>
            <a:schemeClr val="bg1"/>
          </a:solidFill>
          <a:effectLst>
            <a:outerShdw blurRad="50800" dist="38100" dir="5400000" algn="t" rotWithShape="0">
              <a:prstClr val="black">
                <a:alpha val="40000"/>
              </a:prstClr>
            </a:outerShdw>
          </a:effectLst>
        </p:spPr>
        <p:txBody>
          <a:bodyPr wrap="square" anchor="ctr">
            <a:noAutofit/>
          </a:bodyPr>
          <a:lstStyle>
            <a:lvl1pPr marL="0" indent="0" algn="ctr">
              <a:buNone/>
              <a:defRPr sz="1600">
                <a:solidFill>
                  <a:schemeClr val="bg1">
                    <a:lumMod val="75000"/>
                  </a:schemeClr>
                </a:solidFill>
              </a:defRPr>
            </a:lvl1pPr>
          </a:lstStyle>
          <a:p>
            <a:r>
              <a:rPr lang="en-US" noProof="0" dirty="0"/>
              <a:t>Insert Image</a:t>
            </a:r>
          </a:p>
        </p:txBody>
      </p:sp>
      <p:sp>
        <p:nvSpPr>
          <p:cNvPr id="8" name="Text Placeholder 7">
            <a:extLst>
              <a:ext uri="{FF2B5EF4-FFF2-40B4-BE49-F238E27FC236}">
                <a16:creationId xmlns:a16="http://schemas.microsoft.com/office/drawing/2014/main" id="{4D8DAD49-E192-4934-8CF1-25E9CA66F761}"/>
              </a:ext>
            </a:extLst>
          </p:cNvPr>
          <p:cNvSpPr>
            <a:spLocks noGrp="1"/>
          </p:cNvSpPr>
          <p:nvPr>
            <p:ph type="body" sz="quarter" idx="16" hasCustomPrompt="1"/>
          </p:nvPr>
        </p:nvSpPr>
        <p:spPr>
          <a:xfrm>
            <a:off x="548640" y="1676400"/>
            <a:ext cx="10837333" cy="424732"/>
          </a:xfrm>
          <a:noFill/>
        </p:spPr>
        <p:txBody>
          <a:bodyPr wrap="square" lIns="91440" rIns="91440">
            <a:spAutoFit/>
          </a:bodyPr>
          <a:lstStyle>
            <a:lvl1pPr marL="0" indent="0">
              <a:buNone/>
              <a:defRPr sz="2400" b="0">
                <a:solidFill>
                  <a:schemeClr val="tx2"/>
                </a:solidFill>
              </a:defRPr>
            </a:lvl1pPr>
          </a:lstStyle>
          <a:p>
            <a:pPr lvl="0"/>
            <a:r>
              <a:rPr lang="en-US" noProof="0"/>
              <a:t>Add additional text </a:t>
            </a:r>
          </a:p>
        </p:txBody>
      </p:sp>
      <p:sp>
        <p:nvSpPr>
          <p:cNvPr id="9" name="Picture Placeholder 8">
            <a:extLst>
              <a:ext uri="{FF2B5EF4-FFF2-40B4-BE49-F238E27FC236}">
                <a16:creationId xmlns:a16="http://schemas.microsoft.com/office/drawing/2014/main" id="{17C4BA0D-DEC0-450E-8F4D-B0E6D2D7D0C3}"/>
              </a:ext>
            </a:extLst>
          </p:cNvPr>
          <p:cNvSpPr>
            <a:spLocks noGrp="1"/>
          </p:cNvSpPr>
          <p:nvPr>
            <p:ph type="pic" sz="quarter" idx="17" hasCustomPrompt="1"/>
          </p:nvPr>
        </p:nvSpPr>
        <p:spPr>
          <a:xfrm>
            <a:off x="6629399" y="2667000"/>
            <a:ext cx="5013959" cy="3660775"/>
          </a:xfrm>
        </p:spPr>
        <p:txBody>
          <a:bodyPr anchor="ctr"/>
          <a:lstStyle>
            <a:lvl1pPr marL="0" indent="0" algn="ctr">
              <a:buNone/>
              <a:defRPr>
                <a:solidFill>
                  <a:schemeClr val="bg1">
                    <a:lumMod val="50000"/>
                  </a:schemeClr>
                </a:solidFill>
              </a:defRPr>
            </a:lvl1pPr>
          </a:lstStyle>
          <a:p>
            <a:r>
              <a:rPr lang="en-US" noProof="0" dirty="0"/>
              <a:t>Insert Image</a:t>
            </a:r>
          </a:p>
        </p:txBody>
      </p:sp>
      <p:sp>
        <p:nvSpPr>
          <p:cNvPr id="13" name="Slide Number Placeholder 5">
            <a:extLst>
              <a:ext uri="{FF2B5EF4-FFF2-40B4-BE49-F238E27FC236}">
                <a16:creationId xmlns:a16="http://schemas.microsoft.com/office/drawing/2014/main" id="{8F869F17-9BF3-4974-956D-0CBCD60BA35B}"/>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21421377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ubtitle Content and Image_Top shape bar">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p:nvPr>
        </p:nvSpPr>
        <p:spPr>
          <a:xfrm>
            <a:off x="548641" y="2667000"/>
            <a:ext cx="5775960" cy="3660648"/>
          </a:xfrm>
        </p:spPr>
        <p:txBody>
          <a:bodyPr lIns="91440" rIns="9144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 name="Text Placeholder 7">
            <a:extLst>
              <a:ext uri="{FF2B5EF4-FFF2-40B4-BE49-F238E27FC236}">
                <a16:creationId xmlns:a16="http://schemas.microsoft.com/office/drawing/2014/main" id="{4D8DAD49-E192-4934-8CF1-25E9CA66F761}"/>
              </a:ext>
            </a:extLst>
          </p:cNvPr>
          <p:cNvSpPr>
            <a:spLocks noGrp="1"/>
          </p:cNvSpPr>
          <p:nvPr>
            <p:ph type="body" sz="quarter" idx="16" hasCustomPrompt="1"/>
          </p:nvPr>
        </p:nvSpPr>
        <p:spPr>
          <a:xfrm>
            <a:off x="548640" y="1676400"/>
            <a:ext cx="10837333" cy="424732"/>
          </a:xfrm>
          <a:noFill/>
        </p:spPr>
        <p:txBody>
          <a:bodyPr wrap="square" lIns="91440" rIns="91440">
            <a:spAutoFit/>
          </a:bodyPr>
          <a:lstStyle>
            <a:lvl1pPr marL="0" indent="0">
              <a:buNone/>
              <a:defRPr sz="2400" b="0">
                <a:solidFill>
                  <a:schemeClr val="tx2"/>
                </a:solidFill>
              </a:defRPr>
            </a:lvl1pPr>
          </a:lstStyle>
          <a:p>
            <a:pPr lvl="0"/>
            <a:r>
              <a:rPr lang="en-US" noProof="0"/>
              <a:t>Add additional text </a:t>
            </a:r>
          </a:p>
        </p:txBody>
      </p:sp>
      <p:sp>
        <p:nvSpPr>
          <p:cNvPr id="9" name="Picture Placeholder 8">
            <a:extLst>
              <a:ext uri="{FF2B5EF4-FFF2-40B4-BE49-F238E27FC236}">
                <a16:creationId xmlns:a16="http://schemas.microsoft.com/office/drawing/2014/main" id="{17C4BA0D-DEC0-450E-8F4D-B0E6D2D7D0C3}"/>
              </a:ext>
            </a:extLst>
          </p:cNvPr>
          <p:cNvSpPr>
            <a:spLocks noGrp="1"/>
          </p:cNvSpPr>
          <p:nvPr>
            <p:ph type="pic" sz="quarter" idx="17" hasCustomPrompt="1"/>
          </p:nvPr>
        </p:nvSpPr>
        <p:spPr>
          <a:xfrm>
            <a:off x="6629399" y="2667000"/>
            <a:ext cx="5013959" cy="3660775"/>
          </a:xfrm>
        </p:spPr>
        <p:txBody>
          <a:bodyPr anchor="ctr"/>
          <a:lstStyle>
            <a:lvl1pPr marL="0" indent="0" algn="ctr">
              <a:buNone/>
              <a:defRPr>
                <a:solidFill>
                  <a:schemeClr val="bg1">
                    <a:lumMod val="50000"/>
                  </a:schemeClr>
                </a:solidFill>
              </a:defRPr>
            </a:lvl1pPr>
          </a:lstStyle>
          <a:p>
            <a:r>
              <a:rPr lang="en-US" noProof="0" dirty="0"/>
              <a:t>Insert Image</a:t>
            </a:r>
          </a:p>
        </p:txBody>
      </p:sp>
      <p:sp>
        <p:nvSpPr>
          <p:cNvPr id="13" name="Slide Number Placeholder 5">
            <a:extLst>
              <a:ext uri="{FF2B5EF4-FFF2-40B4-BE49-F238E27FC236}">
                <a16:creationId xmlns:a16="http://schemas.microsoft.com/office/drawing/2014/main" id="{A654DBB0-1027-4E5D-B635-00F2F173A24F}"/>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34337710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_DeepYellow">
    <p:bg>
      <p:bgPr>
        <a:solidFill>
          <a:schemeClr val="bg1">
            <a:lumMod val="95000"/>
          </a:schemeClr>
        </a:solidFill>
        <a:effectLst/>
      </p:bgPr>
    </p:bg>
    <p:spTree>
      <p:nvGrpSpPr>
        <p:cNvPr id="1" name=""/>
        <p:cNvGrpSpPr/>
        <p:nvPr/>
      </p:nvGrpSpPr>
      <p:grpSpPr>
        <a:xfrm>
          <a:off x="0" y="0"/>
          <a:ext cx="0" cy="0"/>
          <a:chOff x="0" y="0"/>
          <a:chExt cx="0" cy="0"/>
        </a:xfrm>
      </p:grpSpPr>
      <p:sp>
        <p:nvSpPr>
          <p:cNvPr id="53" name="Text Placeholder 52">
            <a:extLst>
              <a:ext uri="{FF2B5EF4-FFF2-40B4-BE49-F238E27FC236}">
                <a16:creationId xmlns:a16="http://schemas.microsoft.com/office/drawing/2014/main" id="{4016877F-9863-4CBC-B4AF-D4764DBA673B}"/>
              </a:ext>
              <a:ext uri="{C183D7F6-B498-43B3-948B-1728B52AA6E4}">
                <adec:decorative xmlns:adec="http://schemas.microsoft.com/office/drawing/2017/decorative" val="1"/>
              </a:ext>
            </a:extLst>
          </p:cNvPr>
          <p:cNvSpPr>
            <a:spLocks noGrp="1"/>
          </p:cNvSpPr>
          <p:nvPr>
            <p:ph type="body" sz="quarter" idx="14" hasCustomPrompt="1"/>
          </p:nvPr>
        </p:nvSpPr>
        <p:spPr>
          <a:xfrm>
            <a:off x="1181099" y="457200"/>
            <a:ext cx="8128343" cy="6248400"/>
          </a:xfrm>
          <a:custGeom>
            <a:avLst/>
            <a:gdLst>
              <a:gd name="connsiteX0" fmla="*/ 0 w 8128343"/>
              <a:gd name="connsiteY0" fmla="*/ 0 h 6248400"/>
              <a:gd name="connsiteX1" fmla="*/ 8128343 w 8128343"/>
              <a:gd name="connsiteY1" fmla="*/ 0 h 6248400"/>
              <a:gd name="connsiteX2" fmla="*/ 8128343 w 8128343"/>
              <a:gd name="connsiteY2" fmla="*/ 3258609 h 6248400"/>
              <a:gd name="connsiteX3" fmla="*/ 5858354 w 8128343"/>
              <a:gd name="connsiteY3" fmla="*/ 6248400 h 6248400"/>
              <a:gd name="connsiteX4" fmla="*/ 0 w 8128343"/>
              <a:gd name="connsiteY4" fmla="*/ 6248400 h 6248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128343" h="6248400">
                <a:moveTo>
                  <a:pt x="0" y="0"/>
                </a:moveTo>
                <a:lnTo>
                  <a:pt x="8128343" y="0"/>
                </a:lnTo>
                <a:lnTo>
                  <a:pt x="8128343" y="3258609"/>
                </a:lnTo>
                <a:lnTo>
                  <a:pt x="5858354" y="6248400"/>
                </a:lnTo>
                <a:lnTo>
                  <a:pt x="0" y="624840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buNone/>
              <a:defRPr lang="en-GB" sz="1800" dirty="0">
                <a:solidFill>
                  <a:schemeClr val="lt1">
                    <a:alpha val="0"/>
                  </a:schemeClr>
                </a:solidFill>
              </a:defRPr>
            </a:lvl1pPr>
          </a:lstStyle>
          <a:p>
            <a:pPr marL="0" lvl="0" algn="ctr"/>
            <a:r>
              <a:rPr lang="en-US" noProof="0"/>
              <a:t>I</a:t>
            </a:r>
          </a:p>
        </p:txBody>
      </p:sp>
      <p:sp>
        <p:nvSpPr>
          <p:cNvPr id="48" name="Freeform: Shape 47">
            <a:extLst>
              <a:ext uri="{FF2B5EF4-FFF2-40B4-BE49-F238E27FC236}">
                <a16:creationId xmlns:a16="http://schemas.microsoft.com/office/drawing/2014/main" id="{9070D0C4-1F90-4B84-B84E-8285FA0A01B0}"/>
              </a:ext>
            </a:extLst>
          </p:cNvPr>
          <p:cNvSpPr/>
          <p:nvPr userDrawn="1"/>
        </p:nvSpPr>
        <p:spPr>
          <a:xfrm rot="2232448">
            <a:off x="9455741" y="-926244"/>
            <a:ext cx="131438" cy="8710488"/>
          </a:xfrm>
          <a:custGeom>
            <a:avLst/>
            <a:gdLst>
              <a:gd name="connsiteX0" fmla="*/ 0 w 131438"/>
              <a:gd name="connsiteY0" fmla="*/ 99793 h 8710488"/>
              <a:gd name="connsiteX1" fmla="*/ 131438 w 131438"/>
              <a:gd name="connsiteY1" fmla="*/ 0 h 8710488"/>
              <a:gd name="connsiteX2" fmla="*/ 131438 w 131438"/>
              <a:gd name="connsiteY2" fmla="*/ 8610694 h 8710488"/>
              <a:gd name="connsiteX3" fmla="*/ 0 w 131438"/>
              <a:gd name="connsiteY3" fmla="*/ 8710488 h 8710488"/>
            </a:gdLst>
            <a:ahLst/>
            <a:cxnLst>
              <a:cxn ang="0">
                <a:pos x="connsiteX0" y="connsiteY0"/>
              </a:cxn>
              <a:cxn ang="0">
                <a:pos x="connsiteX1" y="connsiteY1"/>
              </a:cxn>
              <a:cxn ang="0">
                <a:pos x="connsiteX2" y="connsiteY2"/>
              </a:cxn>
              <a:cxn ang="0">
                <a:pos x="connsiteX3" y="connsiteY3"/>
              </a:cxn>
            </a:cxnLst>
            <a:rect l="l" t="t" r="r" b="b"/>
            <a:pathLst>
              <a:path w="131438" h="8710488">
                <a:moveTo>
                  <a:pt x="0" y="99793"/>
                </a:moveTo>
                <a:lnTo>
                  <a:pt x="131438" y="0"/>
                </a:lnTo>
                <a:lnTo>
                  <a:pt x="131438" y="8610694"/>
                </a:lnTo>
                <a:lnTo>
                  <a:pt x="0" y="8710488"/>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49" name="Freeform: Shape 48">
            <a:extLst>
              <a:ext uri="{FF2B5EF4-FFF2-40B4-BE49-F238E27FC236}">
                <a16:creationId xmlns:a16="http://schemas.microsoft.com/office/drawing/2014/main" id="{B8546525-A0E6-4238-93BC-5D43C93A450D}"/>
              </a:ext>
              <a:ext uri="{C183D7F6-B498-43B3-948B-1728B52AA6E4}">
                <adec:decorative xmlns:adec="http://schemas.microsoft.com/office/drawing/2017/decorative" val="1"/>
              </a:ext>
            </a:extLst>
          </p:cNvPr>
          <p:cNvSpPr/>
          <p:nvPr userDrawn="1"/>
        </p:nvSpPr>
        <p:spPr>
          <a:xfrm rot="2232448">
            <a:off x="9332817" y="-941780"/>
            <a:ext cx="172357" cy="8741560"/>
          </a:xfrm>
          <a:custGeom>
            <a:avLst/>
            <a:gdLst>
              <a:gd name="connsiteX0" fmla="*/ 172357 w 172357"/>
              <a:gd name="connsiteY0" fmla="*/ 0 h 8741560"/>
              <a:gd name="connsiteX1" fmla="*/ 172357 w 172357"/>
              <a:gd name="connsiteY1" fmla="*/ 8610698 h 8741560"/>
              <a:gd name="connsiteX2" fmla="*/ 0 w 172357"/>
              <a:gd name="connsiteY2" fmla="*/ 8741560 h 8741560"/>
              <a:gd name="connsiteX3" fmla="*/ 0 w 172357"/>
              <a:gd name="connsiteY3" fmla="*/ 130862 h 8741560"/>
            </a:gdLst>
            <a:ahLst/>
            <a:cxnLst>
              <a:cxn ang="0">
                <a:pos x="connsiteX0" y="connsiteY0"/>
              </a:cxn>
              <a:cxn ang="0">
                <a:pos x="connsiteX1" y="connsiteY1"/>
              </a:cxn>
              <a:cxn ang="0">
                <a:pos x="connsiteX2" y="connsiteY2"/>
              </a:cxn>
              <a:cxn ang="0">
                <a:pos x="connsiteX3" y="connsiteY3"/>
              </a:cxn>
            </a:cxnLst>
            <a:rect l="l" t="t" r="r" b="b"/>
            <a:pathLst>
              <a:path w="172357" h="8741560">
                <a:moveTo>
                  <a:pt x="172357" y="0"/>
                </a:moveTo>
                <a:lnTo>
                  <a:pt x="172357" y="8610698"/>
                </a:lnTo>
                <a:lnTo>
                  <a:pt x="0" y="8741560"/>
                </a:lnTo>
                <a:lnTo>
                  <a:pt x="0" y="130862"/>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914400"/>
            <a:endParaRPr lang="en-US" noProof="0" dirty="0"/>
          </a:p>
        </p:txBody>
      </p:sp>
      <p:sp>
        <p:nvSpPr>
          <p:cNvPr id="17" name="Text Placeholder 16">
            <a:extLst>
              <a:ext uri="{FF2B5EF4-FFF2-40B4-BE49-F238E27FC236}">
                <a16:creationId xmlns:a16="http://schemas.microsoft.com/office/drawing/2014/main" id="{FF9E63E5-568A-4FA2-9851-E5BFA12B85D1}"/>
              </a:ext>
              <a:ext uri="{C183D7F6-B498-43B3-948B-1728B52AA6E4}">
                <adec:decorative xmlns:adec="http://schemas.microsoft.com/office/drawing/2017/decorative" val="1"/>
              </a:ext>
            </a:extLst>
          </p:cNvPr>
          <p:cNvSpPr>
            <a:spLocks noGrp="1"/>
          </p:cNvSpPr>
          <p:nvPr>
            <p:ph type="body" sz="quarter" idx="12" hasCustomPrompt="1"/>
          </p:nvPr>
        </p:nvSpPr>
        <p:spPr>
          <a:xfrm>
            <a:off x="990599" y="304800"/>
            <a:ext cx="8128343" cy="6248400"/>
          </a:xfrm>
          <a:solidFill>
            <a:schemeClr val="bg1"/>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noProof="0"/>
              <a:t>I</a:t>
            </a:r>
          </a:p>
        </p:txBody>
      </p:sp>
      <p:sp>
        <p:nvSpPr>
          <p:cNvPr id="2" name="Title 1"/>
          <p:cNvSpPr>
            <a:spLocks noGrp="1"/>
          </p:cNvSpPr>
          <p:nvPr>
            <p:ph type="ctrTitle"/>
          </p:nvPr>
        </p:nvSpPr>
        <p:spPr>
          <a:xfrm>
            <a:off x="1378135" y="1219199"/>
            <a:ext cx="7232465" cy="2732439"/>
          </a:xfrm>
        </p:spPr>
        <p:txBody>
          <a:bodyPr anchor="t">
            <a:normAutofit/>
          </a:bodyPr>
          <a:lstStyle>
            <a:lvl1pPr algn="l">
              <a:defRPr lang="en-US" sz="5000" kern="1200" cap="all" spc="100" baseline="0" dirty="0">
                <a:solidFill>
                  <a:srgbClr val="2C2E52"/>
                </a:solidFill>
                <a:latin typeface="+mj-lt"/>
                <a:ea typeface="+mj-ea"/>
                <a:cs typeface="+mj-cs"/>
              </a:defRPr>
            </a:lvl1pPr>
          </a:lstStyle>
          <a:p>
            <a:r>
              <a:rPr lang="en-US" noProof="0"/>
              <a:t>Click to edit Master title style</a:t>
            </a:r>
          </a:p>
        </p:txBody>
      </p:sp>
      <p:sp>
        <p:nvSpPr>
          <p:cNvPr id="3" name="Subtitle 2"/>
          <p:cNvSpPr>
            <a:spLocks noGrp="1"/>
          </p:cNvSpPr>
          <p:nvPr>
            <p:ph type="subTitle" idx="1"/>
          </p:nvPr>
        </p:nvSpPr>
        <p:spPr>
          <a:xfrm>
            <a:off x="1378134" y="4069079"/>
            <a:ext cx="5022666" cy="1463040"/>
          </a:xfrm>
        </p:spPr>
        <p:txBody>
          <a:bodyPr lIns="91440" rIns="91440" anchor="t">
            <a:normAutofit/>
          </a:bodyPr>
          <a:lstStyle>
            <a:lvl1pPr marL="0" indent="0" algn="l">
              <a:lnSpc>
                <a:spcPct val="100000"/>
              </a:lnSpc>
              <a:spcBef>
                <a:spcPts val="0"/>
              </a:spcBef>
              <a:buNone/>
              <a:defRPr lang="en-US" sz="2000" kern="1200" dirty="0">
                <a:solidFill>
                  <a:schemeClr val="tx1"/>
                </a:solidFill>
                <a:latin typeface="+mn-lt"/>
                <a:ea typeface="+mn-ea"/>
                <a:cs typeface="+mn-cs"/>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noProof="0"/>
              <a:t>Click to edit Master subtitle style</a:t>
            </a:r>
          </a:p>
        </p:txBody>
      </p:sp>
      <p:sp>
        <p:nvSpPr>
          <p:cNvPr id="33" name="Rectangle 32">
            <a:extLst>
              <a:ext uri="{FF2B5EF4-FFF2-40B4-BE49-F238E27FC236}">
                <a16:creationId xmlns:a16="http://schemas.microsoft.com/office/drawing/2014/main" id="{E905A207-2310-4F94-86E5-13B4CCC359EC}"/>
              </a:ext>
              <a:ext uri="{C183D7F6-B498-43B3-948B-1728B52AA6E4}">
                <adec:decorative xmlns:adec="http://schemas.microsoft.com/office/drawing/2017/decorative" val="1"/>
              </a:ext>
            </a:extLst>
          </p:cNvPr>
          <p:cNvSpPr/>
          <p:nvPr userDrawn="1"/>
        </p:nvSpPr>
        <p:spPr>
          <a:xfrm rot="5400000" flipV="1">
            <a:off x="1562101" y="-114299"/>
            <a:ext cx="304797" cy="5334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914400"/>
            <a:endParaRPr lang="en-US" noProof="0" dirty="0"/>
          </a:p>
        </p:txBody>
      </p:sp>
      <p:sp>
        <p:nvSpPr>
          <p:cNvPr id="19" name="Picture Placeholder 18">
            <a:extLst>
              <a:ext uri="{FF2B5EF4-FFF2-40B4-BE49-F238E27FC236}">
                <a16:creationId xmlns:a16="http://schemas.microsoft.com/office/drawing/2014/main" id="{018BFA80-A3BB-4316-BD6E-3E5F6B4D89CF}"/>
              </a:ext>
              <a:ext uri="{C183D7F6-B498-43B3-948B-1728B52AA6E4}">
                <adec:decorative xmlns:adec="http://schemas.microsoft.com/office/drawing/2017/decorative" val="1"/>
              </a:ext>
            </a:extLst>
          </p:cNvPr>
          <p:cNvSpPr>
            <a:spLocks noGrp="1"/>
          </p:cNvSpPr>
          <p:nvPr>
            <p:ph type="pic" sz="quarter" idx="11" hasCustomPrompt="1"/>
          </p:nvPr>
        </p:nvSpPr>
        <p:spPr>
          <a:xfrm>
            <a:off x="7013448" y="34960"/>
            <a:ext cx="5178552" cy="6823040"/>
          </a:xfrm>
          <a:custGeom>
            <a:avLst/>
            <a:gdLst>
              <a:gd name="connsiteX0" fmla="*/ 5178552 w 5178552"/>
              <a:gd name="connsiteY0" fmla="*/ 0 h 6823040"/>
              <a:gd name="connsiteX1" fmla="*/ 5178552 w 5178552"/>
              <a:gd name="connsiteY1" fmla="*/ 6823040 h 6823040"/>
              <a:gd name="connsiteX2" fmla="*/ 1752601 w 5178552"/>
              <a:gd name="connsiteY2" fmla="*/ 6823040 h 6823040"/>
              <a:gd name="connsiteX3" fmla="*/ 0 w 5178552"/>
              <a:gd name="connsiteY3" fmla="*/ 6823040 h 6823040"/>
            </a:gdLst>
            <a:ahLst/>
            <a:cxnLst>
              <a:cxn ang="0">
                <a:pos x="connsiteX0" y="connsiteY0"/>
              </a:cxn>
              <a:cxn ang="0">
                <a:pos x="connsiteX1" y="connsiteY1"/>
              </a:cxn>
              <a:cxn ang="0">
                <a:pos x="connsiteX2" y="connsiteY2"/>
              </a:cxn>
              <a:cxn ang="0">
                <a:pos x="connsiteX3" y="connsiteY3"/>
              </a:cxn>
            </a:cxnLst>
            <a:rect l="l" t="t" r="r" b="b"/>
            <a:pathLst>
              <a:path w="5178552" h="6823040">
                <a:moveTo>
                  <a:pt x="5178552" y="0"/>
                </a:moveTo>
                <a:lnTo>
                  <a:pt x="5178552" y="6823040"/>
                </a:lnTo>
                <a:lnTo>
                  <a:pt x="1752601" y="6823040"/>
                </a:lnTo>
                <a:lnTo>
                  <a:pt x="0" y="6823040"/>
                </a:lnTo>
                <a:close/>
              </a:path>
            </a:pathLst>
          </a:custGeom>
          <a:solidFill>
            <a:schemeClr val="bg1"/>
          </a:solidFill>
        </p:spPr>
        <p:txBody>
          <a:bodyPr wrap="square" anchor="ctr">
            <a:noAutofit/>
          </a:bodyPr>
          <a:lstStyle>
            <a:lvl1pPr marL="0" indent="0" algn="ctr">
              <a:buNone/>
              <a:defRPr/>
            </a:lvl1pPr>
          </a:lstStyle>
          <a:p>
            <a:r>
              <a:rPr lang="en-US" noProof="0" dirty="0"/>
              <a:t>Insert Image</a:t>
            </a:r>
          </a:p>
        </p:txBody>
      </p:sp>
    </p:spTree>
    <p:extLst>
      <p:ext uri="{BB962C8B-B14F-4D97-AF65-F5344CB8AC3E}">
        <p14:creationId xmlns:p14="http://schemas.microsoft.com/office/powerpoint/2010/main" val="13920827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Subtitle Content and Image_Top shape white bar">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17C4BA0D-DEC0-450E-8F4D-B0E6D2D7D0C3}"/>
              </a:ext>
              <a:ext uri="{C183D7F6-B498-43B3-948B-1728B52AA6E4}">
                <adec:decorative xmlns:adec="http://schemas.microsoft.com/office/drawing/2017/decorative" val="1"/>
              </a:ext>
            </a:extLst>
          </p:cNvPr>
          <p:cNvSpPr>
            <a:spLocks noGrp="1"/>
          </p:cNvSpPr>
          <p:nvPr>
            <p:ph type="pic" sz="quarter" idx="17" hasCustomPrompt="1"/>
          </p:nvPr>
        </p:nvSpPr>
        <p:spPr>
          <a:xfrm>
            <a:off x="5334001" y="112976"/>
            <a:ext cx="6858000" cy="6745024"/>
          </a:xfrm>
        </p:spPr>
        <p:txBody>
          <a:bodyPr anchor="ctr"/>
          <a:lstStyle>
            <a:lvl1pPr marL="0" indent="0" algn="ctr">
              <a:buNone/>
              <a:defRPr>
                <a:solidFill>
                  <a:schemeClr val="bg1">
                    <a:lumMod val="50000"/>
                  </a:schemeClr>
                </a:solidFill>
              </a:defRPr>
            </a:lvl1pPr>
          </a:lstStyle>
          <a:p>
            <a:r>
              <a:rPr lang="en-US" noProof="0" dirty="0"/>
              <a:t>Insert Image</a:t>
            </a:r>
          </a:p>
        </p:txBody>
      </p:sp>
      <p:sp>
        <p:nvSpPr>
          <p:cNvPr id="12" name="Text Placeholder 16">
            <a:extLst>
              <a:ext uri="{FF2B5EF4-FFF2-40B4-BE49-F238E27FC236}">
                <a16:creationId xmlns:a16="http://schemas.microsoft.com/office/drawing/2014/main" id="{E59725C5-1168-4A5F-B420-8E0562019687}"/>
              </a:ext>
            </a:extLst>
          </p:cNvPr>
          <p:cNvSpPr>
            <a:spLocks noGrp="1"/>
          </p:cNvSpPr>
          <p:nvPr>
            <p:ph type="body" sz="quarter" idx="19" hasCustomPrompt="1"/>
          </p:nvPr>
        </p:nvSpPr>
        <p:spPr>
          <a:xfrm rot="5400000">
            <a:off x="5238089" y="208890"/>
            <a:ext cx="6745024" cy="6553200"/>
          </a:xfrm>
          <a:gradFill flip="none" rotWithShape="1">
            <a:gsLst>
              <a:gs pos="0">
                <a:schemeClr val="bg1"/>
              </a:gs>
              <a:gs pos="82000">
                <a:schemeClr val="bg1">
                  <a:alpha val="0"/>
                </a:schemeClr>
              </a:gs>
            </a:gsLst>
            <a:lin ang="16200000" scaled="1"/>
            <a:tileRect/>
          </a:gradFill>
          <a:effectLst/>
        </p:spPr>
        <p:txBody>
          <a:bodyPr/>
          <a:lstStyle>
            <a:lvl1pPr marL="0" indent="0">
              <a:buNone/>
              <a:defRPr>
                <a:solidFill>
                  <a:schemeClr val="tx1">
                    <a:alpha val="0"/>
                  </a:schemeClr>
                </a:solidFill>
              </a:defRPr>
            </a:lvl1pPr>
          </a:lstStyle>
          <a:p>
            <a:pPr lvl="0"/>
            <a:r>
              <a:rPr lang="en-US" noProof="0"/>
              <a:t>I</a:t>
            </a:r>
          </a:p>
        </p:txBody>
      </p:sp>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p:nvPr>
        </p:nvSpPr>
        <p:spPr>
          <a:xfrm>
            <a:off x="548641" y="2667000"/>
            <a:ext cx="5775960" cy="3660648"/>
          </a:xfrm>
        </p:spPr>
        <p:txBody>
          <a:bodyPr lIns="91440" rIns="9144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 name="Text Placeholder 7">
            <a:extLst>
              <a:ext uri="{FF2B5EF4-FFF2-40B4-BE49-F238E27FC236}">
                <a16:creationId xmlns:a16="http://schemas.microsoft.com/office/drawing/2014/main" id="{4D8DAD49-E192-4934-8CF1-25E9CA66F761}"/>
              </a:ext>
            </a:extLst>
          </p:cNvPr>
          <p:cNvSpPr>
            <a:spLocks noGrp="1"/>
          </p:cNvSpPr>
          <p:nvPr>
            <p:ph type="body" sz="quarter" idx="16" hasCustomPrompt="1"/>
          </p:nvPr>
        </p:nvSpPr>
        <p:spPr>
          <a:xfrm>
            <a:off x="548640" y="1676400"/>
            <a:ext cx="10837333" cy="424732"/>
          </a:xfrm>
          <a:noFill/>
        </p:spPr>
        <p:txBody>
          <a:bodyPr wrap="square" lIns="91440" rIns="91440">
            <a:spAutoFit/>
          </a:bodyPr>
          <a:lstStyle>
            <a:lvl1pPr marL="0" indent="0">
              <a:buNone/>
              <a:defRPr sz="2400" b="0">
                <a:solidFill>
                  <a:schemeClr val="tx2"/>
                </a:solidFill>
              </a:defRPr>
            </a:lvl1pPr>
          </a:lstStyle>
          <a:p>
            <a:pPr lvl="0"/>
            <a:r>
              <a:rPr lang="en-US" noProof="0"/>
              <a:t>Add additional text </a:t>
            </a:r>
          </a:p>
        </p:txBody>
      </p:sp>
      <p:sp>
        <p:nvSpPr>
          <p:cNvPr id="16" name="Slide Number Placeholder 5">
            <a:extLst>
              <a:ext uri="{FF2B5EF4-FFF2-40B4-BE49-F238E27FC236}">
                <a16:creationId xmlns:a16="http://schemas.microsoft.com/office/drawing/2014/main" id="{7532AFA8-ADE4-4C3E-AF0A-235C724999FF}"/>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7477211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720">
          <p15:clr>
            <a:srgbClr val="FBAE40"/>
          </p15:clr>
        </p15:guide>
        <p15:guide id="3" pos="432" userDrawn="1">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 Subtitle Content and half horizontal Image_Top shape bar">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17C4BA0D-DEC0-450E-8F4D-B0E6D2D7D0C3}"/>
              </a:ext>
              <a:ext uri="{C183D7F6-B498-43B3-948B-1728B52AA6E4}">
                <adec:decorative xmlns:adec="http://schemas.microsoft.com/office/drawing/2017/decorative" val="1"/>
              </a:ext>
            </a:extLst>
          </p:cNvPr>
          <p:cNvSpPr>
            <a:spLocks noGrp="1"/>
          </p:cNvSpPr>
          <p:nvPr>
            <p:ph type="pic" sz="quarter" idx="17" hasCustomPrompt="1"/>
          </p:nvPr>
        </p:nvSpPr>
        <p:spPr>
          <a:xfrm>
            <a:off x="548641" y="2667001"/>
            <a:ext cx="11094718" cy="1757126"/>
          </a:xfrm>
        </p:spPr>
        <p:txBody>
          <a:bodyPr anchor="ctr"/>
          <a:lstStyle>
            <a:lvl1pPr marL="0" indent="0" algn="ctr">
              <a:buNone/>
              <a:defRPr>
                <a:solidFill>
                  <a:schemeClr val="bg1">
                    <a:lumMod val="50000"/>
                  </a:schemeClr>
                </a:solidFill>
              </a:defRPr>
            </a:lvl1pPr>
          </a:lstStyle>
          <a:p>
            <a:r>
              <a:rPr lang="en-US" noProof="0" dirty="0"/>
              <a:t>Insert Image</a:t>
            </a:r>
          </a:p>
        </p:txBody>
      </p:sp>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p:nvPr>
        </p:nvSpPr>
        <p:spPr>
          <a:xfrm>
            <a:off x="548640" y="4709677"/>
            <a:ext cx="11094717" cy="1500876"/>
          </a:xfrm>
        </p:spPr>
        <p:txBody>
          <a:bodyPr lIns="91440" rIns="9144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 name="Text Placeholder 7">
            <a:extLst>
              <a:ext uri="{FF2B5EF4-FFF2-40B4-BE49-F238E27FC236}">
                <a16:creationId xmlns:a16="http://schemas.microsoft.com/office/drawing/2014/main" id="{4D8DAD49-E192-4934-8CF1-25E9CA66F761}"/>
              </a:ext>
            </a:extLst>
          </p:cNvPr>
          <p:cNvSpPr>
            <a:spLocks noGrp="1"/>
          </p:cNvSpPr>
          <p:nvPr>
            <p:ph type="body" sz="quarter" idx="16" hasCustomPrompt="1"/>
          </p:nvPr>
        </p:nvSpPr>
        <p:spPr>
          <a:xfrm>
            <a:off x="548640" y="1676400"/>
            <a:ext cx="10837333" cy="424732"/>
          </a:xfrm>
          <a:noFill/>
        </p:spPr>
        <p:txBody>
          <a:bodyPr wrap="square" lIns="91440" rIns="91440">
            <a:spAutoFit/>
          </a:bodyPr>
          <a:lstStyle>
            <a:lvl1pPr marL="0" indent="0">
              <a:buNone/>
              <a:defRPr sz="2400" b="0">
                <a:solidFill>
                  <a:schemeClr val="tx2"/>
                </a:solidFill>
              </a:defRPr>
            </a:lvl1pPr>
          </a:lstStyle>
          <a:p>
            <a:pPr lvl="0"/>
            <a:r>
              <a:rPr lang="en-US" noProof="0"/>
              <a:t>Add additional text </a:t>
            </a:r>
          </a:p>
        </p:txBody>
      </p:sp>
      <p:sp>
        <p:nvSpPr>
          <p:cNvPr id="13" name="Slide Number Placeholder 5">
            <a:extLst>
              <a:ext uri="{FF2B5EF4-FFF2-40B4-BE49-F238E27FC236}">
                <a16:creationId xmlns:a16="http://schemas.microsoft.com/office/drawing/2014/main" id="{4232B29A-2701-4A73-83CF-09E0AB1B2DD0}"/>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29464107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le Subtitle Content and half Image_Top shape bar">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17C4BA0D-DEC0-450E-8F4D-B0E6D2D7D0C3}"/>
              </a:ext>
              <a:ext uri="{C183D7F6-B498-43B3-948B-1728B52AA6E4}">
                <adec:decorative xmlns:adec="http://schemas.microsoft.com/office/drawing/2017/decorative" val="1"/>
              </a:ext>
            </a:extLst>
          </p:cNvPr>
          <p:cNvSpPr>
            <a:spLocks noGrp="1"/>
          </p:cNvSpPr>
          <p:nvPr>
            <p:ph type="pic" sz="quarter" idx="17" hasCustomPrompt="1"/>
          </p:nvPr>
        </p:nvSpPr>
        <p:spPr>
          <a:xfrm>
            <a:off x="548641" y="2667001"/>
            <a:ext cx="5775959" cy="3543552"/>
          </a:xfrm>
        </p:spPr>
        <p:txBody>
          <a:bodyPr anchor="ctr"/>
          <a:lstStyle>
            <a:lvl1pPr marL="0" indent="0" algn="ctr">
              <a:buNone/>
              <a:defRPr>
                <a:solidFill>
                  <a:schemeClr val="bg1">
                    <a:lumMod val="50000"/>
                  </a:schemeClr>
                </a:solidFill>
              </a:defRPr>
            </a:lvl1pPr>
          </a:lstStyle>
          <a:p>
            <a:r>
              <a:rPr lang="en-US" noProof="0" dirty="0"/>
              <a:t>Insert Image</a:t>
            </a:r>
          </a:p>
        </p:txBody>
      </p:sp>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p:nvPr>
        </p:nvSpPr>
        <p:spPr>
          <a:xfrm>
            <a:off x="6553200" y="2667001"/>
            <a:ext cx="5090157" cy="3543552"/>
          </a:xfrm>
        </p:spPr>
        <p:txBody>
          <a:bodyPr lIns="91440" rIns="9144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 name="Text Placeholder 7">
            <a:extLst>
              <a:ext uri="{FF2B5EF4-FFF2-40B4-BE49-F238E27FC236}">
                <a16:creationId xmlns:a16="http://schemas.microsoft.com/office/drawing/2014/main" id="{4D8DAD49-E192-4934-8CF1-25E9CA66F761}"/>
              </a:ext>
            </a:extLst>
          </p:cNvPr>
          <p:cNvSpPr>
            <a:spLocks noGrp="1"/>
          </p:cNvSpPr>
          <p:nvPr>
            <p:ph type="body" sz="quarter" idx="16" hasCustomPrompt="1"/>
          </p:nvPr>
        </p:nvSpPr>
        <p:spPr>
          <a:xfrm>
            <a:off x="548640" y="1676400"/>
            <a:ext cx="10837333" cy="424732"/>
          </a:xfrm>
          <a:noFill/>
        </p:spPr>
        <p:txBody>
          <a:bodyPr wrap="square" lIns="91440" rIns="91440">
            <a:spAutoFit/>
          </a:bodyPr>
          <a:lstStyle>
            <a:lvl1pPr marL="0" indent="0">
              <a:buNone/>
              <a:defRPr sz="2400" b="0">
                <a:solidFill>
                  <a:schemeClr val="tx2"/>
                </a:solidFill>
              </a:defRPr>
            </a:lvl1pPr>
          </a:lstStyle>
          <a:p>
            <a:pPr lvl="0"/>
            <a:r>
              <a:rPr lang="en-US" noProof="0"/>
              <a:t>Add additional text </a:t>
            </a:r>
          </a:p>
        </p:txBody>
      </p:sp>
      <p:sp>
        <p:nvSpPr>
          <p:cNvPr id="13" name="Slide Number Placeholder 5">
            <a:extLst>
              <a:ext uri="{FF2B5EF4-FFF2-40B4-BE49-F238E27FC236}">
                <a16:creationId xmlns:a16="http://schemas.microsoft.com/office/drawing/2014/main" id="{6A52166E-5DA9-4AA1-9355-E8DBFDD90AEB}"/>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9640959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Half Image Title Content and Top shape bar">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3735623"/>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p:nvPr>
        </p:nvSpPr>
        <p:spPr>
          <a:xfrm>
            <a:off x="548640" y="4617492"/>
            <a:ext cx="9890759" cy="1527048"/>
          </a:xfrm>
        </p:spPr>
        <p:txBody>
          <a:bodyPr lIns="91440" rIns="91440">
            <a:normAutofit/>
          </a:bodyPr>
          <a:lstStyle>
            <a:lvl1pPr>
              <a:defRPr sz="1800"/>
            </a:lvl1pPr>
            <a:lvl2pPr>
              <a:defRPr sz="1600"/>
            </a:lvl2pPr>
            <a:lvl3pPr>
              <a:defRPr sz="1400"/>
            </a:lvl3pPr>
            <a:lvl4pPr>
              <a:defRPr sz="1200"/>
            </a:lvl4pPr>
            <a:lvl5pPr>
              <a:defRPr sz="1200"/>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 name="Picture Placeholder 8">
            <a:extLst>
              <a:ext uri="{FF2B5EF4-FFF2-40B4-BE49-F238E27FC236}">
                <a16:creationId xmlns:a16="http://schemas.microsoft.com/office/drawing/2014/main" id="{17C4BA0D-DEC0-450E-8F4D-B0E6D2D7D0C3}"/>
              </a:ext>
              <a:ext uri="{C183D7F6-B498-43B3-948B-1728B52AA6E4}">
                <adec:decorative xmlns:adec="http://schemas.microsoft.com/office/drawing/2017/decorative" val="1"/>
              </a:ext>
            </a:extLst>
          </p:cNvPr>
          <p:cNvSpPr>
            <a:spLocks noGrp="1"/>
          </p:cNvSpPr>
          <p:nvPr>
            <p:ph type="pic" sz="quarter" idx="17" hasCustomPrompt="1"/>
          </p:nvPr>
        </p:nvSpPr>
        <p:spPr>
          <a:xfrm>
            <a:off x="0" y="112976"/>
            <a:ext cx="12191999" cy="3278423"/>
          </a:xfrm>
        </p:spPr>
        <p:txBody>
          <a:bodyPr anchor="ctr"/>
          <a:lstStyle>
            <a:lvl1pPr marL="0" indent="0" algn="ctr">
              <a:buNone/>
              <a:defRPr>
                <a:solidFill>
                  <a:schemeClr val="bg1">
                    <a:lumMod val="50000"/>
                  </a:schemeClr>
                </a:solidFill>
              </a:defRPr>
            </a:lvl1pPr>
          </a:lstStyle>
          <a:p>
            <a:r>
              <a:rPr lang="en-US" noProof="0" dirty="0"/>
              <a:t>Insert Image</a:t>
            </a:r>
          </a:p>
        </p:txBody>
      </p:sp>
      <p:sp>
        <p:nvSpPr>
          <p:cNvPr id="12" name="Slide Number Placeholder 5">
            <a:extLst>
              <a:ext uri="{FF2B5EF4-FFF2-40B4-BE49-F238E27FC236}">
                <a16:creationId xmlns:a16="http://schemas.microsoft.com/office/drawing/2014/main" id="{E9FF8476-DF8C-4276-8CF6-44BC91B88C2C}"/>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12700533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Half Image Title Two column Content and Top shape bar">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3735623"/>
            <a:ext cx="111099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p:nvPr>
        </p:nvSpPr>
        <p:spPr>
          <a:xfrm>
            <a:off x="548641" y="4617492"/>
            <a:ext cx="5212080" cy="1527048"/>
          </a:xfrm>
        </p:spPr>
        <p:txBody>
          <a:bodyPr lIns="91440" rIns="91440">
            <a:normAutofit/>
          </a:bodyPr>
          <a:lstStyle>
            <a:lvl1pPr>
              <a:defRPr sz="1800"/>
            </a:lvl1pPr>
            <a:lvl2pPr>
              <a:defRPr sz="1600"/>
            </a:lvl2pPr>
            <a:lvl3pPr>
              <a:defRPr sz="1400"/>
            </a:lvl3pPr>
            <a:lvl4pPr>
              <a:defRPr sz="1200"/>
            </a:lvl4pPr>
            <a:lvl5pPr>
              <a:defRPr sz="1200"/>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 name="Picture Placeholder 8">
            <a:extLst>
              <a:ext uri="{FF2B5EF4-FFF2-40B4-BE49-F238E27FC236}">
                <a16:creationId xmlns:a16="http://schemas.microsoft.com/office/drawing/2014/main" id="{17C4BA0D-DEC0-450E-8F4D-B0E6D2D7D0C3}"/>
              </a:ext>
              <a:ext uri="{C183D7F6-B498-43B3-948B-1728B52AA6E4}">
                <adec:decorative xmlns:adec="http://schemas.microsoft.com/office/drawing/2017/decorative" val="1"/>
              </a:ext>
            </a:extLst>
          </p:cNvPr>
          <p:cNvSpPr>
            <a:spLocks noGrp="1"/>
          </p:cNvSpPr>
          <p:nvPr>
            <p:ph type="pic" sz="quarter" idx="17" hasCustomPrompt="1"/>
          </p:nvPr>
        </p:nvSpPr>
        <p:spPr>
          <a:xfrm>
            <a:off x="0" y="112976"/>
            <a:ext cx="12191999" cy="3278423"/>
          </a:xfrm>
        </p:spPr>
        <p:txBody>
          <a:bodyPr anchor="ctr"/>
          <a:lstStyle>
            <a:lvl1pPr marL="0" indent="0" algn="ctr">
              <a:buNone/>
              <a:defRPr>
                <a:solidFill>
                  <a:schemeClr val="bg1">
                    <a:lumMod val="50000"/>
                  </a:schemeClr>
                </a:solidFill>
              </a:defRPr>
            </a:lvl1pPr>
          </a:lstStyle>
          <a:p>
            <a:r>
              <a:rPr lang="en-US" noProof="0" dirty="0"/>
              <a:t>Insert Image</a:t>
            </a:r>
          </a:p>
        </p:txBody>
      </p:sp>
      <p:sp>
        <p:nvSpPr>
          <p:cNvPr id="12" name="Content Placeholder 6">
            <a:extLst>
              <a:ext uri="{FF2B5EF4-FFF2-40B4-BE49-F238E27FC236}">
                <a16:creationId xmlns:a16="http://schemas.microsoft.com/office/drawing/2014/main" id="{E93A96C6-A4F2-43F1-A47D-0D52EF29954B}"/>
              </a:ext>
            </a:extLst>
          </p:cNvPr>
          <p:cNvSpPr>
            <a:spLocks noGrp="1"/>
          </p:cNvSpPr>
          <p:nvPr>
            <p:ph sz="quarter" idx="19"/>
          </p:nvPr>
        </p:nvSpPr>
        <p:spPr>
          <a:xfrm>
            <a:off x="6446520" y="4617492"/>
            <a:ext cx="5212080" cy="1527048"/>
          </a:xfrm>
        </p:spPr>
        <p:txBody>
          <a:bodyPr lIns="91440" rIns="91440">
            <a:normAutofit/>
          </a:bodyPr>
          <a:lstStyle>
            <a:lvl1pPr>
              <a:defRPr sz="1800"/>
            </a:lvl1pPr>
            <a:lvl2pPr>
              <a:defRPr sz="1600"/>
            </a:lvl2pPr>
            <a:lvl3pPr>
              <a:defRPr sz="1400"/>
            </a:lvl3pPr>
            <a:lvl4pPr>
              <a:defRPr sz="1200"/>
            </a:lvl4pPr>
            <a:lvl5pPr>
              <a:defRPr sz="1200"/>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4" name="Slide Number Placeholder 5">
            <a:extLst>
              <a:ext uri="{FF2B5EF4-FFF2-40B4-BE49-F238E27FC236}">
                <a16:creationId xmlns:a16="http://schemas.microsoft.com/office/drawing/2014/main" id="{FC5AD12C-F7F6-431D-ABA4-F7E37CACEAC6}"/>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34900304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_Half Image Title Two column Content and Top shape bar">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1721698" y="3735622"/>
            <a:ext cx="5013960" cy="2408917"/>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9" name="Picture Placeholder 8">
            <a:extLst>
              <a:ext uri="{FF2B5EF4-FFF2-40B4-BE49-F238E27FC236}">
                <a16:creationId xmlns:a16="http://schemas.microsoft.com/office/drawing/2014/main" id="{17C4BA0D-DEC0-450E-8F4D-B0E6D2D7D0C3}"/>
              </a:ext>
              <a:ext uri="{C183D7F6-B498-43B3-948B-1728B52AA6E4}">
                <adec:decorative xmlns:adec="http://schemas.microsoft.com/office/drawing/2017/decorative" val="1"/>
              </a:ext>
            </a:extLst>
          </p:cNvPr>
          <p:cNvSpPr>
            <a:spLocks noGrp="1"/>
          </p:cNvSpPr>
          <p:nvPr>
            <p:ph type="pic" sz="quarter" idx="17" hasCustomPrompt="1"/>
          </p:nvPr>
        </p:nvSpPr>
        <p:spPr>
          <a:xfrm>
            <a:off x="0" y="112976"/>
            <a:ext cx="12191999" cy="3278423"/>
          </a:xfrm>
        </p:spPr>
        <p:txBody>
          <a:bodyPr anchor="ctr"/>
          <a:lstStyle>
            <a:lvl1pPr marL="0" indent="0" algn="ctr">
              <a:buNone/>
              <a:defRPr>
                <a:solidFill>
                  <a:schemeClr val="bg1">
                    <a:lumMod val="50000"/>
                  </a:schemeClr>
                </a:solidFill>
              </a:defRPr>
            </a:lvl1pPr>
          </a:lstStyle>
          <a:p>
            <a:r>
              <a:rPr lang="en-US" noProof="0" dirty="0"/>
              <a:t>Insert Image</a:t>
            </a:r>
          </a:p>
        </p:txBody>
      </p:sp>
      <p:sp>
        <p:nvSpPr>
          <p:cNvPr id="13" name="Text Placeholder 16">
            <a:extLst>
              <a:ext uri="{FF2B5EF4-FFF2-40B4-BE49-F238E27FC236}">
                <a16:creationId xmlns:a16="http://schemas.microsoft.com/office/drawing/2014/main" id="{38376498-C218-4EDB-8416-A59802EF2018}"/>
              </a:ext>
              <a:ext uri="{C183D7F6-B498-43B3-948B-1728B52AA6E4}">
                <adec:decorative xmlns:adec="http://schemas.microsoft.com/office/drawing/2017/decorative" val="1"/>
              </a:ext>
            </a:extLst>
          </p:cNvPr>
          <p:cNvSpPr>
            <a:spLocks noGrp="1"/>
          </p:cNvSpPr>
          <p:nvPr>
            <p:ph type="body" sz="quarter" idx="20" hasCustomPrompt="1"/>
          </p:nvPr>
        </p:nvSpPr>
        <p:spPr>
          <a:xfrm>
            <a:off x="7239000" y="1981199"/>
            <a:ext cx="4389542" cy="4163339"/>
          </a:xfrm>
          <a:solidFill>
            <a:schemeClr val="bg1"/>
          </a:solidFill>
          <a:ln w="28575">
            <a:solidFill>
              <a:schemeClr val="accent2"/>
            </a:solidFill>
          </a:ln>
          <a:effectLst/>
        </p:spPr>
        <p:txBody>
          <a:bodyPr/>
          <a:lstStyle>
            <a:lvl1pPr marL="0" indent="0">
              <a:buNone/>
              <a:defRPr>
                <a:solidFill>
                  <a:schemeClr val="tx1">
                    <a:alpha val="0"/>
                  </a:schemeClr>
                </a:solidFill>
              </a:defRPr>
            </a:lvl1pPr>
          </a:lstStyle>
          <a:p>
            <a:pPr lvl="0"/>
            <a:r>
              <a:rPr lang="en-US" noProof="0"/>
              <a:t>I</a:t>
            </a:r>
          </a:p>
        </p:txBody>
      </p:sp>
      <p:sp>
        <p:nvSpPr>
          <p:cNvPr id="12" name="Content Placeholder 6">
            <a:extLst>
              <a:ext uri="{FF2B5EF4-FFF2-40B4-BE49-F238E27FC236}">
                <a16:creationId xmlns:a16="http://schemas.microsoft.com/office/drawing/2014/main" id="{E93A96C6-A4F2-43F1-A47D-0D52EF29954B}"/>
              </a:ext>
            </a:extLst>
          </p:cNvPr>
          <p:cNvSpPr>
            <a:spLocks noGrp="1"/>
          </p:cNvSpPr>
          <p:nvPr>
            <p:ph sz="quarter" idx="19" hasCustomPrompt="1"/>
          </p:nvPr>
        </p:nvSpPr>
        <p:spPr>
          <a:xfrm>
            <a:off x="7589520" y="2286000"/>
            <a:ext cx="3688080" cy="3581400"/>
          </a:xfrm>
        </p:spPr>
        <p:txBody>
          <a:bodyPr lIns="91440" rIns="91440">
            <a:normAutofit/>
          </a:bodyPr>
          <a:lstStyle>
            <a:lvl1pPr marL="0" indent="0">
              <a:lnSpc>
                <a:spcPct val="100000"/>
              </a:lnSpc>
              <a:spcBef>
                <a:spcPts val="0"/>
              </a:spcBef>
              <a:spcAft>
                <a:spcPts val="0"/>
              </a:spcAft>
              <a:buNone/>
              <a:defRPr sz="3200">
                <a:solidFill>
                  <a:schemeClr val="accent2"/>
                </a:solidFill>
              </a:defRPr>
            </a:lvl1pPr>
            <a:lvl2pPr>
              <a:defRPr sz="1600"/>
            </a:lvl2pPr>
            <a:lvl3pPr>
              <a:defRPr sz="1400"/>
            </a:lvl3pPr>
            <a:lvl4pPr>
              <a:defRPr sz="1200"/>
            </a:lvl4pPr>
            <a:lvl5pPr>
              <a:defRPr sz="1200"/>
            </a:lvl5pPr>
          </a:lstStyle>
          <a:p>
            <a:pPr lvl="0"/>
            <a:r>
              <a:rPr lang="en-US" noProof="0"/>
              <a:t>Important Content</a:t>
            </a:r>
          </a:p>
        </p:txBody>
      </p:sp>
      <p:sp>
        <p:nvSpPr>
          <p:cNvPr id="8" name="Picture Placeholder 7">
            <a:extLst>
              <a:ext uri="{FF2B5EF4-FFF2-40B4-BE49-F238E27FC236}">
                <a16:creationId xmlns:a16="http://schemas.microsoft.com/office/drawing/2014/main" id="{1EC81B64-070E-43F3-BCB5-833AB965D638}"/>
              </a:ext>
              <a:ext uri="{C183D7F6-B498-43B3-948B-1728B52AA6E4}">
                <adec:decorative xmlns:adec="http://schemas.microsoft.com/office/drawing/2017/decorative" val="1"/>
              </a:ext>
            </a:extLst>
          </p:cNvPr>
          <p:cNvSpPr>
            <a:spLocks noGrp="1"/>
          </p:cNvSpPr>
          <p:nvPr>
            <p:ph type="pic" sz="quarter" idx="21" hasCustomPrompt="1"/>
          </p:nvPr>
        </p:nvSpPr>
        <p:spPr>
          <a:xfrm>
            <a:off x="548944" y="3717925"/>
            <a:ext cx="914400" cy="930275"/>
          </a:xfrm>
        </p:spPr>
        <p:txBody>
          <a:bodyPr anchor="ctr"/>
          <a:lstStyle>
            <a:lvl1pPr marL="0" indent="0" algn="ctr">
              <a:buNone/>
              <a:defRPr/>
            </a:lvl1pPr>
          </a:lstStyle>
          <a:p>
            <a:r>
              <a:rPr lang="en-US" noProof="0" dirty="0"/>
              <a:t>Icon</a:t>
            </a:r>
          </a:p>
        </p:txBody>
      </p:sp>
      <p:sp>
        <p:nvSpPr>
          <p:cNvPr id="15" name="Slide Number Placeholder 5">
            <a:extLst>
              <a:ext uri="{FF2B5EF4-FFF2-40B4-BE49-F238E27FC236}">
                <a16:creationId xmlns:a16="http://schemas.microsoft.com/office/drawing/2014/main" id="{8D5893EC-1256-429B-9581-379342C2368B}"/>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16664319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Half Image Multiple images Title Two column Content and Top shape bar">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7315200" y="4176259"/>
            <a:ext cx="4343400" cy="1968280"/>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9" name="Picture Placeholder 8">
            <a:extLst>
              <a:ext uri="{FF2B5EF4-FFF2-40B4-BE49-F238E27FC236}">
                <a16:creationId xmlns:a16="http://schemas.microsoft.com/office/drawing/2014/main" id="{17C4BA0D-DEC0-450E-8F4D-B0E6D2D7D0C3}"/>
              </a:ext>
              <a:ext uri="{C183D7F6-B498-43B3-948B-1728B52AA6E4}">
                <adec:decorative xmlns:adec="http://schemas.microsoft.com/office/drawing/2017/decorative" val="1"/>
              </a:ext>
            </a:extLst>
          </p:cNvPr>
          <p:cNvSpPr>
            <a:spLocks noGrp="1"/>
          </p:cNvSpPr>
          <p:nvPr>
            <p:ph type="pic" sz="quarter" idx="17" hasCustomPrompt="1"/>
          </p:nvPr>
        </p:nvSpPr>
        <p:spPr>
          <a:xfrm>
            <a:off x="0" y="112976"/>
            <a:ext cx="12191999" cy="3278423"/>
          </a:xfrm>
        </p:spPr>
        <p:txBody>
          <a:bodyPr anchor="ctr"/>
          <a:lstStyle>
            <a:lvl1pPr marL="0" indent="0" algn="ctr">
              <a:buNone/>
              <a:defRPr>
                <a:solidFill>
                  <a:schemeClr val="bg1">
                    <a:lumMod val="50000"/>
                  </a:schemeClr>
                </a:solidFill>
              </a:defRPr>
            </a:lvl1pPr>
          </a:lstStyle>
          <a:p>
            <a:r>
              <a:rPr lang="en-US" noProof="0" dirty="0"/>
              <a:t>Insert Image</a:t>
            </a:r>
          </a:p>
        </p:txBody>
      </p:sp>
      <p:sp>
        <p:nvSpPr>
          <p:cNvPr id="14" name="Picture Placeholder 8">
            <a:extLst>
              <a:ext uri="{FF2B5EF4-FFF2-40B4-BE49-F238E27FC236}">
                <a16:creationId xmlns:a16="http://schemas.microsoft.com/office/drawing/2014/main" id="{96DE17A8-F4B7-4571-A6E8-FD28BA425B19}"/>
              </a:ext>
              <a:ext uri="{C183D7F6-B498-43B3-948B-1728B52AA6E4}">
                <adec:decorative xmlns:adec="http://schemas.microsoft.com/office/drawing/2017/decorative" val="1"/>
              </a:ext>
            </a:extLst>
          </p:cNvPr>
          <p:cNvSpPr>
            <a:spLocks noGrp="1"/>
          </p:cNvSpPr>
          <p:nvPr>
            <p:ph type="pic" sz="quarter" idx="19" hasCustomPrompt="1"/>
          </p:nvPr>
        </p:nvSpPr>
        <p:spPr>
          <a:xfrm>
            <a:off x="542834" y="1066801"/>
            <a:ext cx="3505199" cy="5077738"/>
          </a:xfrm>
          <a:solidFill>
            <a:schemeClr val="bg1"/>
          </a:solidFill>
          <a:effectLst>
            <a:outerShdw blurRad="50800" dist="38100" dir="2700000" algn="tl" rotWithShape="0">
              <a:prstClr val="black">
                <a:alpha val="40000"/>
              </a:prstClr>
            </a:outerShdw>
          </a:effectLst>
        </p:spPr>
        <p:txBody>
          <a:bodyPr anchor="ctr"/>
          <a:lstStyle>
            <a:lvl1pPr marL="0" indent="0" algn="ctr">
              <a:buNone/>
              <a:defRPr>
                <a:solidFill>
                  <a:schemeClr val="bg1">
                    <a:lumMod val="50000"/>
                  </a:schemeClr>
                </a:solidFill>
              </a:defRPr>
            </a:lvl1pPr>
          </a:lstStyle>
          <a:p>
            <a:r>
              <a:rPr lang="en-US" noProof="0" dirty="0"/>
              <a:t>Insert Image</a:t>
            </a:r>
          </a:p>
        </p:txBody>
      </p:sp>
      <p:sp>
        <p:nvSpPr>
          <p:cNvPr id="15" name="Picture Placeholder 8">
            <a:extLst>
              <a:ext uri="{FF2B5EF4-FFF2-40B4-BE49-F238E27FC236}">
                <a16:creationId xmlns:a16="http://schemas.microsoft.com/office/drawing/2014/main" id="{9D9A0502-98A2-467D-BE1C-CE8391C73BF4}"/>
              </a:ext>
              <a:ext uri="{C183D7F6-B498-43B3-948B-1728B52AA6E4}">
                <adec:decorative xmlns:adec="http://schemas.microsoft.com/office/drawing/2017/decorative" val="1"/>
              </a:ext>
            </a:extLst>
          </p:cNvPr>
          <p:cNvSpPr>
            <a:spLocks noGrp="1"/>
          </p:cNvSpPr>
          <p:nvPr>
            <p:ph type="pic" sz="quarter" idx="20" hasCustomPrompt="1"/>
          </p:nvPr>
        </p:nvSpPr>
        <p:spPr>
          <a:xfrm>
            <a:off x="4191000" y="4343400"/>
            <a:ext cx="2743200" cy="1801138"/>
          </a:xfrm>
          <a:solidFill>
            <a:schemeClr val="bg1"/>
          </a:solidFill>
          <a:effectLst>
            <a:outerShdw blurRad="50800" dist="38100" dir="2700000" algn="tl" rotWithShape="0">
              <a:prstClr val="black">
                <a:alpha val="40000"/>
              </a:prstClr>
            </a:outerShdw>
          </a:effectLst>
        </p:spPr>
        <p:txBody>
          <a:bodyPr anchor="ctr"/>
          <a:lstStyle>
            <a:lvl1pPr marL="0" indent="0" algn="ctr">
              <a:buNone/>
              <a:defRPr>
                <a:solidFill>
                  <a:schemeClr val="bg1">
                    <a:lumMod val="50000"/>
                  </a:schemeClr>
                </a:solidFill>
              </a:defRPr>
            </a:lvl1pPr>
          </a:lstStyle>
          <a:p>
            <a:r>
              <a:rPr lang="en-US" noProof="0" dirty="0"/>
              <a:t>Insert Image</a:t>
            </a:r>
          </a:p>
        </p:txBody>
      </p:sp>
      <p:sp>
        <p:nvSpPr>
          <p:cNvPr id="16" name="Picture Placeholder 8">
            <a:extLst>
              <a:ext uri="{FF2B5EF4-FFF2-40B4-BE49-F238E27FC236}">
                <a16:creationId xmlns:a16="http://schemas.microsoft.com/office/drawing/2014/main" id="{8298DB4E-3B92-4CA4-852A-9F647E7219A4}"/>
              </a:ext>
              <a:ext uri="{C183D7F6-B498-43B3-948B-1728B52AA6E4}">
                <adec:decorative xmlns:adec="http://schemas.microsoft.com/office/drawing/2017/decorative" val="1"/>
              </a:ext>
            </a:extLst>
          </p:cNvPr>
          <p:cNvSpPr>
            <a:spLocks noGrp="1"/>
          </p:cNvSpPr>
          <p:nvPr>
            <p:ph type="pic" sz="quarter" idx="21" hasCustomPrompt="1"/>
          </p:nvPr>
        </p:nvSpPr>
        <p:spPr>
          <a:xfrm>
            <a:off x="4191000" y="1066801"/>
            <a:ext cx="2743200" cy="3126023"/>
          </a:xfrm>
          <a:solidFill>
            <a:schemeClr val="bg1"/>
          </a:solidFill>
          <a:effectLst>
            <a:outerShdw blurRad="50800" dist="38100" dir="2700000" algn="tl" rotWithShape="0">
              <a:prstClr val="black">
                <a:alpha val="40000"/>
              </a:prstClr>
            </a:outerShdw>
          </a:effectLst>
        </p:spPr>
        <p:txBody>
          <a:bodyPr anchor="ctr"/>
          <a:lstStyle>
            <a:lvl1pPr marL="0" indent="0" algn="ctr">
              <a:buNone/>
              <a:defRPr>
                <a:solidFill>
                  <a:schemeClr val="bg1">
                    <a:lumMod val="50000"/>
                  </a:schemeClr>
                </a:solidFill>
              </a:defRPr>
            </a:lvl1pPr>
          </a:lstStyle>
          <a:p>
            <a:r>
              <a:rPr lang="en-US" noProof="0" dirty="0"/>
              <a:t>Insert Image</a:t>
            </a:r>
          </a:p>
        </p:txBody>
      </p:sp>
      <p:sp>
        <p:nvSpPr>
          <p:cNvPr id="13" name="Slide Number Placeholder 5">
            <a:extLst>
              <a:ext uri="{FF2B5EF4-FFF2-40B4-BE49-F238E27FC236}">
                <a16:creationId xmlns:a16="http://schemas.microsoft.com/office/drawing/2014/main" id="{2E528B4D-15E8-4161-96F7-75D0217AD20C}"/>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22694295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Full Image with Top bar">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9" name="Picture Placeholder 8">
            <a:extLst>
              <a:ext uri="{FF2B5EF4-FFF2-40B4-BE49-F238E27FC236}">
                <a16:creationId xmlns:a16="http://schemas.microsoft.com/office/drawing/2014/main" id="{17C4BA0D-DEC0-450E-8F4D-B0E6D2D7D0C3}"/>
              </a:ext>
              <a:ext uri="{C183D7F6-B498-43B3-948B-1728B52AA6E4}">
                <adec:decorative xmlns:adec="http://schemas.microsoft.com/office/drawing/2017/decorative" val="1"/>
              </a:ext>
            </a:extLst>
          </p:cNvPr>
          <p:cNvSpPr>
            <a:spLocks noGrp="1"/>
          </p:cNvSpPr>
          <p:nvPr>
            <p:ph type="pic" sz="quarter" idx="17" hasCustomPrompt="1"/>
          </p:nvPr>
        </p:nvSpPr>
        <p:spPr>
          <a:xfrm>
            <a:off x="0" y="112976"/>
            <a:ext cx="12191999" cy="6745024"/>
          </a:xfrm>
          <a:prstGeom prst="rect">
            <a:avLst/>
          </a:prstGeom>
        </p:spPr>
        <p:txBody>
          <a:bodyPr anchor="ctr"/>
          <a:lstStyle>
            <a:lvl1pPr marL="0" indent="0" algn="ctr">
              <a:buNone/>
              <a:defRPr>
                <a:solidFill>
                  <a:schemeClr val="bg1">
                    <a:lumMod val="50000"/>
                  </a:schemeClr>
                </a:solidFill>
              </a:defRPr>
            </a:lvl1pPr>
          </a:lstStyle>
          <a:p>
            <a:r>
              <a:rPr lang="en-US" noProof="0" dirty="0"/>
              <a:t>Insert Image</a:t>
            </a:r>
          </a:p>
        </p:txBody>
      </p:sp>
      <p:sp>
        <p:nvSpPr>
          <p:cNvPr id="10" name="Slide Number Placeholder 5">
            <a:extLst>
              <a:ext uri="{FF2B5EF4-FFF2-40B4-BE49-F238E27FC236}">
                <a16:creationId xmlns:a16="http://schemas.microsoft.com/office/drawing/2014/main" id="{7C67066A-9B9E-468B-97C6-94BF615FA94E}"/>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2" name="Title 1">
            <a:extLst>
              <a:ext uri="{FF2B5EF4-FFF2-40B4-BE49-F238E27FC236}">
                <a16:creationId xmlns:a16="http://schemas.microsoft.com/office/drawing/2014/main" id="{A82AF7E6-6C19-4A41-BFA5-44C4F2A371E9}"/>
              </a:ext>
            </a:extLst>
          </p:cNvPr>
          <p:cNvSpPr>
            <a:spLocks noGrp="1"/>
          </p:cNvSpPr>
          <p:nvPr>
            <p:ph type="title"/>
          </p:nvPr>
        </p:nvSpPr>
        <p:spPr>
          <a:xfrm>
            <a:off x="548640" y="548640"/>
            <a:ext cx="11106150" cy="518160"/>
          </a:xfrm>
        </p:spPr>
        <p:txBody>
          <a:bodyPr/>
          <a:lstStyle/>
          <a:p>
            <a:r>
              <a:rPr lang="en-US"/>
              <a:t>Click to edit Master title style</a:t>
            </a:r>
          </a:p>
        </p:txBody>
      </p:sp>
    </p:spTree>
    <p:extLst>
      <p:ext uri="{BB962C8B-B14F-4D97-AF65-F5344CB8AC3E}">
        <p14:creationId xmlns:p14="http://schemas.microsoft.com/office/powerpoint/2010/main" val="3111247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Full Image">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17C4BA0D-DEC0-450E-8F4D-B0E6D2D7D0C3}"/>
              </a:ext>
              <a:ext uri="{C183D7F6-B498-43B3-948B-1728B52AA6E4}">
                <adec:decorative xmlns:adec="http://schemas.microsoft.com/office/drawing/2017/decorative" val="1"/>
              </a:ext>
            </a:extLst>
          </p:cNvPr>
          <p:cNvSpPr>
            <a:spLocks noGrp="1"/>
          </p:cNvSpPr>
          <p:nvPr>
            <p:ph type="pic" sz="quarter" idx="17" hasCustomPrompt="1"/>
          </p:nvPr>
        </p:nvSpPr>
        <p:spPr>
          <a:xfrm>
            <a:off x="0" y="0"/>
            <a:ext cx="12191999" cy="6858000"/>
          </a:xfrm>
          <a:prstGeom prst="rect">
            <a:avLst/>
          </a:prstGeom>
        </p:spPr>
        <p:txBody>
          <a:bodyPr anchor="ctr"/>
          <a:lstStyle>
            <a:lvl1pPr marL="0" indent="0" algn="ctr">
              <a:buNone/>
              <a:defRPr>
                <a:solidFill>
                  <a:schemeClr val="bg1">
                    <a:lumMod val="50000"/>
                  </a:schemeClr>
                </a:solidFill>
              </a:defRPr>
            </a:lvl1pPr>
          </a:lstStyle>
          <a:p>
            <a:r>
              <a:rPr lang="en-US" dirty="0"/>
              <a:t>Insert Image</a:t>
            </a:r>
            <a:endParaRPr lang="en-GB" dirty="0"/>
          </a:p>
        </p:txBody>
      </p:sp>
      <p:sp>
        <p:nvSpPr>
          <p:cNvPr id="7" name="Slide Number Placeholder 5">
            <a:extLst>
              <a:ext uri="{FF2B5EF4-FFF2-40B4-BE49-F238E27FC236}">
                <a16:creationId xmlns:a16="http://schemas.microsoft.com/office/drawing/2014/main" id="{9FC59837-0A86-4467-BB38-E2AC882F314B}"/>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smtClean="0"/>
              <a:pPr/>
              <a:t>‹#›</a:t>
            </a:fld>
            <a:endParaRPr lang="en-US" dirty="0"/>
          </a:p>
        </p:txBody>
      </p:sp>
      <p:sp>
        <p:nvSpPr>
          <p:cNvPr id="2" name="Title 1">
            <a:extLst>
              <a:ext uri="{FF2B5EF4-FFF2-40B4-BE49-F238E27FC236}">
                <a16:creationId xmlns:a16="http://schemas.microsoft.com/office/drawing/2014/main" id="{78857779-E765-4EC2-825C-B8E41285A0C7}"/>
              </a:ext>
            </a:extLst>
          </p:cNvPr>
          <p:cNvSpPr>
            <a:spLocks noGrp="1"/>
          </p:cNvSpPr>
          <p:nvPr>
            <p:ph type="title"/>
          </p:nvPr>
        </p:nvSpPr>
        <p:spPr>
          <a:xfrm>
            <a:off x="548640" y="548640"/>
            <a:ext cx="11106150" cy="518160"/>
          </a:xfrm>
        </p:spPr>
        <p:txBody>
          <a:bodyPr/>
          <a:lstStyle/>
          <a:p>
            <a:r>
              <a:rPr lang="en-US"/>
              <a:t>Click to edit Master title style</a:t>
            </a:r>
          </a:p>
        </p:txBody>
      </p:sp>
    </p:spTree>
    <p:extLst>
      <p:ext uri="{BB962C8B-B14F-4D97-AF65-F5344CB8AC3E}">
        <p14:creationId xmlns:p14="http://schemas.microsoft.com/office/powerpoint/2010/main" val="10046070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1_Full Image">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17C4BA0D-DEC0-450E-8F4D-B0E6D2D7D0C3}"/>
              </a:ext>
              <a:ext uri="{C183D7F6-B498-43B3-948B-1728B52AA6E4}">
                <adec:decorative xmlns:adec="http://schemas.microsoft.com/office/drawing/2017/decorative" val="1"/>
              </a:ext>
            </a:extLst>
          </p:cNvPr>
          <p:cNvSpPr>
            <a:spLocks noGrp="1"/>
          </p:cNvSpPr>
          <p:nvPr>
            <p:ph type="pic" sz="quarter" idx="17" hasCustomPrompt="1"/>
          </p:nvPr>
        </p:nvSpPr>
        <p:spPr>
          <a:xfrm>
            <a:off x="0" y="0"/>
            <a:ext cx="12191999" cy="6858000"/>
          </a:xfrm>
          <a:prstGeom prst="rect">
            <a:avLst/>
          </a:prstGeom>
        </p:spPr>
        <p:txBody>
          <a:bodyPr anchor="ctr"/>
          <a:lstStyle>
            <a:lvl1pPr marL="0" indent="0" algn="ctr">
              <a:buNone/>
              <a:defRPr>
                <a:solidFill>
                  <a:schemeClr val="bg1">
                    <a:lumMod val="50000"/>
                  </a:schemeClr>
                </a:solidFill>
              </a:defRPr>
            </a:lvl1pPr>
          </a:lstStyle>
          <a:p>
            <a:r>
              <a:rPr lang="en-US" dirty="0"/>
              <a:t>Insert Image</a:t>
            </a:r>
            <a:endParaRPr lang="en-GB" dirty="0"/>
          </a:p>
        </p:txBody>
      </p:sp>
      <p:sp>
        <p:nvSpPr>
          <p:cNvPr id="6" name="Text Placeholder 16">
            <a:extLst>
              <a:ext uri="{FF2B5EF4-FFF2-40B4-BE49-F238E27FC236}">
                <a16:creationId xmlns:a16="http://schemas.microsoft.com/office/drawing/2014/main" id="{16932398-C947-4474-88D6-4117EC391CEF}"/>
              </a:ext>
              <a:ext uri="{C183D7F6-B498-43B3-948B-1728B52AA6E4}">
                <adec:decorative xmlns:adec="http://schemas.microsoft.com/office/drawing/2017/decorative" val="1"/>
              </a:ext>
            </a:extLst>
          </p:cNvPr>
          <p:cNvSpPr>
            <a:spLocks noGrp="1"/>
          </p:cNvSpPr>
          <p:nvPr>
            <p:ph type="body" sz="quarter" idx="20" hasCustomPrompt="1"/>
          </p:nvPr>
        </p:nvSpPr>
        <p:spPr>
          <a:xfrm>
            <a:off x="7261801" y="1189969"/>
            <a:ext cx="4389542" cy="4677431"/>
          </a:xfrm>
          <a:solidFill>
            <a:schemeClr val="bg1">
              <a:alpha val="88000"/>
            </a:schemeClr>
          </a:solidFill>
          <a:ln w="28575">
            <a:solidFill>
              <a:schemeClr val="accent2"/>
            </a:solidFill>
          </a:ln>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7" name="Content Placeholder 6">
            <a:extLst>
              <a:ext uri="{FF2B5EF4-FFF2-40B4-BE49-F238E27FC236}">
                <a16:creationId xmlns:a16="http://schemas.microsoft.com/office/drawing/2014/main" id="{88FDA84E-9F5D-4D50-8133-68FB098D7135}"/>
              </a:ext>
            </a:extLst>
          </p:cNvPr>
          <p:cNvSpPr>
            <a:spLocks noGrp="1"/>
          </p:cNvSpPr>
          <p:nvPr>
            <p:ph sz="quarter" idx="19" hasCustomPrompt="1"/>
          </p:nvPr>
        </p:nvSpPr>
        <p:spPr>
          <a:xfrm>
            <a:off x="7612321" y="1494770"/>
            <a:ext cx="3688080" cy="3915430"/>
          </a:xfrm>
        </p:spPr>
        <p:txBody>
          <a:bodyPr lIns="91440" rIns="91440">
            <a:normAutofit/>
          </a:bodyPr>
          <a:lstStyle>
            <a:lvl1pPr marL="0" indent="0">
              <a:lnSpc>
                <a:spcPct val="100000"/>
              </a:lnSpc>
              <a:spcBef>
                <a:spcPts val="0"/>
              </a:spcBef>
              <a:spcAft>
                <a:spcPts val="0"/>
              </a:spcAft>
              <a:buNone/>
              <a:defRPr sz="3200"/>
            </a:lvl1pPr>
            <a:lvl2pPr>
              <a:defRPr sz="1600"/>
            </a:lvl2pPr>
            <a:lvl3pPr>
              <a:defRPr sz="1400"/>
            </a:lvl3pPr>
            <a:lvl4pPr>
              <a:defRPr sz="1200"/>
            </a:lvl4pPr>
            <a:lvl5pPr>
              <a:defRPr sz="1200"/>
            </a:lvl5pPr>
          </a:lstStyle>
          <a:p>
            <a:pPr lvl="0"/>
            <a:r>
              <a:rPr lang="en-US" dirty="0"/>
              <a:t>Important Content</a:t>
            </a:r>
            <a:endParaRPr lang="en-GB" dirty="0"/>
          </a:p>
        </p:txBody>
      </p:sp>
      <p:sp>
        <p:nvSpPr>
          <p:cNvPr id="10" name="Slide Number Placeholder 5">
            <a:extLst>
              <a:ext uri="{FF2B5EF4-FFF2-40B4-BE49-F238E27FC236}">
                <a16:creationId xmlns:a16="http://schemas.microsoft.com/office/drawing/2014/main" id="{5AE16EF6-8987-4193-B346-1BEA14401CC6}"/>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smtClean="0"/>
              <a:pPr/>
              <a:t>‹#›</a:t>
            </a:fld>
            <a:endParaRPr lang="en-US" dirty="0"/>
          </a:p>
        </p:txBody>
      </p:sp>
      <p:sp>
        <p:nvSpPr>
          <p:cNvPr id="2" name="Title 1">
            <a:extLst>
              <a:ext uri="{FF2B5EF4-FFF2-40B4-BE49-F238E27FC236}">
                <a16:creationId xmlns:a16="http://schemas.microsoft.com/office/drawing/2014/main" id="{5E2D4840-4EB5-4438-9A16-D0006A68A19E}"/>
              </a:ext>
            </a:extLst>
          </p:cNvPr>
          <p:cNvSpPr>
            <a:spLocks noGrp="1"/>
          </p:cNvSpPr>
          <p:nvPr>
            <p:ph type="title"/>
          </p:nvPr>
        </p:nvSpPr>
        <p:spPr>
          <a:xfrm>
            <a:off x="548640" y="548640"/>
            <a:ext cx="11106150" cy="641329"/>
          </a:xfrm>
        </p:spPr>
        <p:txBody>
          <a:bodyPr/>
          <a:lstStyle/>
          <a:p>
            <a:r>
              <a:rPr lang="en-US"/>
              <a:t>Click to edit Master title style</a:t>
            </a:r>
          </a:p>
        </p:txBody>
      </p:sp>
    </p:spTree>
    <p:extLst>
      <p:ext uri="{BB962C8B-B14F-4D97-AF65-F5344CB8AC3E}">
        <p14:creationId xmlns:p14="http://schemas.microsoft.com/office/powerpoint/2010/main" val="16914706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3_Title Slide_DeepYellow">
    <p:bg>
      <p:bgPr>
        <a:solidFill>
          <a:schemeClr val="bg1">
            <a:lumMod val="95000"/>
          </a:schemeClr>
        </a:solidFill>
        <a:effectLst/>
      </p:bgPr>
    </p:bg>
    <p:spTree>
      <p:nvGrpSpPr>
        <p:cNvPr id="1" name=""/>
        <p:cNvGrpSpPr/>
        <p:nvPr/>
      </p:nvGrpSpPr>
      <p:grpSpPr>
        <a:xfrm>
          <a:off x="0" y="0"/>
          <a:ext cx="0" cy="0"/>
          <a:chOff x="0" y="0"/>
          <a:chExt cx="0" cy="0"/>
        </a:xfrm>
      </p:grpSpPr>
      <p:sp>
        <p:nvSpPr>
          <p:cNvPr id="11" name="Text Placeholder 16">
            <a:extLst>
              <a:ext uri="{FF2B5EF4-FFF2-40B4-BE49-F238E27FC236}">
                <a16:creationId xmlns:a16="http://schemas.microsoft.com/office/drawing/2014/main" id="{50D09E5B-B146-4D08-82EC-846DD89B0B87}"/>
              </a:ext>
              <a:ext uri="{C183D7F6-B498-43B3-948B-1728B52AA6E4}">
                <adec:decorative xmlns:adec="http://schemas.microsoft.com/office/drawing/2017/decorative" val="1"/>
              </a:ext>
            </a:extLst>
          </p:cNvPr>
          <p:cNvSpPr>
            <a:spLocks noGrp="1"/>
          </p:cNvSpPr>
          <p:nvPr>
            <p:ph type="body" sz="quarter" idx="16" hasCustomPrompt="1"/>
          </p:nvPr>
        </p:nvSpPr>
        <p:spPr>
          <a:xfrm>
            <a:off x="660462" y="0"/>
            <a:ext cx="9931338" cy="6823040"/>
          </a:xfrm>
          <a:solidFill>
            <a:schemeClr val="bg1"/>
          </a:solidFill>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12" name="Text Placeholder 16">
            <a:extLst>
              <a:ext uri="{FF2B5EF4-FFF2-40B4-BE49-F238E27FC236}">
                <a16:creationId xmlns:a16="http://schemas.microsoft.com/office/drawing/2014/main" id="{88940597-2E9A-4141-B2D0-C488487F11D7}"/>
              </a:ext>
              <a:ext uri="{C183D7F6-B498-43B3-948B-1728B52AA6E4}">
                <adec:decorative xmlns:adec="http://schemas.microsoft.com/office/drawing/2017/decorative" val="1"/>
              </a:ext>
            </a:extLst>
          </p:cNvPr>
          <p:cNvSpPr>
            <a:spLocks noGrp="1"/>
          </p:cNvSpPr>
          <p:nvPr>
            <p:ph type="body" sz="quarter" idx="17" hasCustomPrompt="1"/>
          </p:nvPr>
        </p:nvSpPr>
        <p:spPr>
          <a:xfrm>
            <a:off x="533400" y="0"/>
            <a:ext cx="50863" cy="6858000"/>
          </a:xfrm>
          <a:solidFill>
            <a:schemeClr val="accent2"/>
          </a:solidFill>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10" name="Text Placeholder 16">
            <a:extLst>
              <a:ext uri="{FF2B5EF4-FFF2-40B4-BE49-F238E27FC236}">
                <a16:creationId xmlns:a16="http://schemas.microsoft.com/office/drawing/2014/main" id="{0CC06030-90E1-4B3F-AFDF-369354FBFE62}"/>
              </a:ext>
              <a:ext uri="{C183D7F6-B498-43B3-948B-1728B52AA6E4}">
                <adec:decorative xmlns:adec="http://schemas.microsoft.com/office/drawing/2017/decorative" val="1"/>
              </a:ext>
            </a:extLst>
          </p:cNvPr>
          <p:cNvSpPr>
            <a:spLocks noGrp="1"/>
          </p:cNvSpPr>
          <p:nvPr>
            <p:ph type="body" sz="quarter" idx="15" hasCustomPrompt="1"/>
          </p:nvPr>
        </p:nvSpPr>
        <p:spPr>
          <a:xfrm>
            <a:off x="990600" y="609600"/>
            <a:ext cx="7429500" cy="5638800"/>
          </a:xfrm>
          <a:solidFill>
            <a:schemeClr val="bg1"/>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 name="Title 1"/>
          <p:cNvSpPr>
            <a:spLocks noGrp="1"/>
          </p:cNvSpPr>
          <p:nvPr>
            <p:ph type="ctrTitle"/>
          </p:nvPr>
        </p:nvSpPr>
        <p:spPr>
          <a:xfrm>
            <a:off x="1295400" y="1905000"/>
            <a:ext cx="5864382" cy="2275238"/>
          </a:xfrm>
        </p:spPr>
        <p:txBody>
          <a:bodyPr anchor="t">
            <a:normAutofit/>
          </a:bodyPr>
          <a:lstStyle>
            <a:lvl1pPr algn="l">
              <a:defRPr lang="en-US" sz="5000" kern="1200" cap="all" spc="100" baseline="0" dirty="0">
                <a:solidFill>
                  <a:srgbClr val="2C2E52"/>
                </a:solidFill>
                <a:latin typeface="+mj-lt"/>
                <a:ea typeface="+mj-ea"/>
                <a:cs typeface="+mj-cs"/>
              </a:defRPr>
            </a:lvl1pPr>
          </a:lstStyle>
          <a:p>
            <a:r>
              <a:rPr lang="en-US"/>
              <a:t>Click to edit Master title style</a:t>
            </a:r>
            <a:endParaRPr lang="en-US" dirty="0"/>
          </a:p>
        </p:txBody>
      </p:sp>
      <p:sp>
        <p:nvSpPr>
          <p:cNvPr id="3" name="Subtitle 2"/>
          <p:cNvSpPr>
            <a:spLocks noGrp="1"/>
          </p:cNvSpPr>
          <p:nvPr>
            <p:ph type="subTitle" idx="1"/>
          </p:nvPr>
        </p:nvSpPr>
        <p:spPr>
          <a:xfrm>
            <a:off x="1295400" y="4297679"/>
            <a:ext cx="4072586" cy="1463040"/>
          </a:xfrm>
        </p:spPr>
        <p:txBody>
          <a:bodyPr lIns="91440" rIns="91440" anchor="t">
            <a:normAutofit/>
          </a:bodyPr>
          <a:lstStyle>
            <a:lvl1pPr marL="0" indent="0" algn="l">
              <a:lnSpc>
                <a:spcPct val="100000"/>
              </a:lnSpc>
              <a:spcBef>
                <a:spcPts val="0"/>
              </a:spcBef>
              <a:buNone/>
              <a:defRPr lang="en-US" sz="2000" kern="1200" dirty="0">
                <a:solidFill>
                  <a:schemeClr val="tx1"/>
                </a:solidFill>
                <a:latin typeface="+mn-lt"/>
                <a:ea typeface="+mn-ea"/>
                <a:cs typeface="+mn-cs"/>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13" name="Text Placeholder 16">
            <a:extLst>
              <a:ext uri="{FF2B5EF4-FFF2-40B4-BE49-F238E27FC236}">
                <a16:creationId xmlns:a16="http://schemas.microsoft.com/office/drawing/2014/main" id="{EA44EEDB-C599-41AA-9D84-D53811C28804}"/>
              </a:ext>
              <a:ext uri="{C183D7F6-B498-43B3-948B-1728B52AA6E4}">
                <adec:decorative xmlns:adec="http://schemas.microsoft.com/office/drawing/2017/decorative" val="1"/>
              </a:ext>
            </a:extLst>
          </p:cNvPr>
          <p:cNvSpPr>
            <a:spLocks noGrp="1"/>
          </p:cNvSpPr>
          <p:nvPr>
            <p:ph type="body" sz="quarter" idx="18" hasCustomPrompt="1"/>
          </p:nvPr>
        </p:nvSpPr>
        <p:spPr>
          <a:xfrm>
            <a:off x="450896" y="0"/>
            <a:ext cx="63502" cy="6858000"/>
          </a:xfrm>
          <a:solidFill>
            <a:schemeClr val="accent2"/>
          </a:solidFill>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14" name="Text Placeholder 16">
            <a:extLst>
              <a:ext uri="{FF2B5EF4-FFF2-40B4-BE49-F238E27FC236}">
                <a16:creationId xmlns:a16="http://schemas.microsoft.com/office/drawing/2014/main" id="{FE574478-76DE-4613-8FBD-36B353081849}"/>
              </a:ext>
              <a:ext uri="{C183D7F6-B498-43B3-948B-1728B52AA6E4}">
                <adec:decorative xmlns:adec="http://schemas.microsoft.com/office/drawing/2017/decorative" val="1"/>
              </a:ext>
            </a:extLst>
          </p:cNvPr>
          <p:cNvSpPr>
            <a:spLocks noGrp="1"/>
          </p:cNvSpPr>
          <p:nvPr>
            <p:ph type="body" sz="quarter" idx="19" hasCustomPrompt="1"/>
          </p:nvPr>
        </p:nvSpPr>
        <p:spPr>
          <a:xfrm>
            <a:off x="368391" y="0"/>
            <a:ext cx="63502" cy="6858000"/>
          </a:xfrm>
          <a:solidFill>
            <a:schemeClr val="accent2"/>
          </a:solidFill>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19" name="Picture Placeholder 18">
            <a:extLst>
              <a:ext uri="{FF2B5EF4-FFF2-40B4-BE49-F238E27FC236}">
                <a16:creationId xmlns:a16="http://schemas.microsoft.com/office/drawing/2014/main" id="{018BFA80-A3BB-4316-BD6E-3E5F6B4D89CF}"/>
              </a:ext>
              <a:ext uri="{C183D7F6-B498-43B3-948B-1728B52AA6E4}">
                <adec:decorative xmlns:adec="http://schemas.microsoft.com/office/drawing/2017/decorative" val="1"/>
              </a:ext>
            </a:extLst>
          </p:cNvPr>
          <p:cNvSpPr>
            <a:spLocks noGrp="1"/>
          </p:cNvSpPr>
          <p:nvPr>
            <p:ph type="pic" sz="quarter" idx="11" hasCustomPrompt="1"/>
          </p:nvPr>
        </p:nvSpPr>
        <p:spPr>
          <a:xfrm>
            <a:off x="7013448" y="34960"/>
            <a:ext cx="5178552" cy="6823040"/>
          </a:xfrm>
          <a:custGeom>
            <a:avLst/>
            <a:gdLst>
              <a:gd name="connsiteX0" fmla="*/ 5178552 w 5178552"/>
              <a:gd name="connsiteY0" fmla="*/ 0 h 6823040"/>
              <a:gd name="connsiteX1" fmla="*/ 5178552 w 5178552"/>
              <a:gd name="connsiteY1" fmla="*/ 6823040 h 6823040"/>
              <a:gd name="connsiteX2" fmla="*/ 1752601 w 5178552"/>
              <a:gd name="connsiteY2" fmla="*/ 6823040 h 6823040"/>
              <a:gd name="connsiteX3" fmla="*/ 0 w 5178552"/>
              <a:gd name="connsiteY3" fmla="*/ 6823040 h 6823040"/>
            </a:gdLst>
            <a:ahLst/>
            <a:cxnLst>
              <a:cxn ang="0">
                <a:pos x="connsiteX0" y="connsiteY0"/>
              </a:cxn>
              <a:cxn ang="0">
                <a:pos x="connsiteX1" y="connsiteY1"/>
              </a:cxn>
              <a:cxn ang="0">
                <a:pos x="connsiteX2" y="connsiteY2"/>
              </a:cxn>
              <a:cxn ang="0">
                <a:pos x="connsiteX3" y="connsiteY3"/>
              </a:cxn>
            </a:cxnLst>
            <a:rect l="l" t="t" r="r" b="b"/>
            <a:pathLst>
              <a:path w="5178552" h="6823040">
                <a:moveTo>
                  <a:pt x="5178552" y="0"/>
                </a:moveTo>
                <a:lnTo>
                  <a:pt x="5178552" y="6823040"/>
                </a:lnTo>
                <a:lnTo>
                  <a:pt x="1752601" y="6823040"/>
                </a:lnTo>
                <a:lnTo>
                  <a:pt x="0" y="6823040"/>
                </a:lnTo>
                <a:close/>
              </a:path>
            </a:pathLst>
          </a:custGeom>
          <a:solidFill>
            <a:schemeClr val="bg1"/>
          </a:solidFill>
        </p:spPr>
        <p:txBody>
          <a:bodyPr wrap="square" anchor="ctr">
            <a:noAutofit/>
          </a:bodyPr>
          <a:lstStyle>
            <a:lvl1pPr marL="0" indent="0" algn="ctr">
              <a:buNone/>
              <a:defRPr/>
            </a:lvl1pPr>
          </a:lstStyle>
          <a:p>
            <a:r>
              <a:rPr lang="en-US" dirty="0"/>
              <a:t>Insert Image</a:t>
            </a:r>
            <a:endParaRPr lang="en-GB" dirty="0"/>
          </a:p>
        </p:txBody>
      </p:sp>
    </p:spTree>
    <p:extLst>
      <p:ext uri="{BB962C8B-B14F-4D97-AF65-F5344CB8AC3E}">
        <p14:creationId xmlns:p14="http://schemas.microsoft.com/office/powerpoint/2010/main" val="36956533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2_Full Image">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17C4BA0D-DEC0-450E-8F4D-B0E6D2D7D0C3}"/>
              </a:ext>
              <a:ext uri="{C183D7F6-B498-43B3-948B-1728B52AA6E4}">
                <adec:decorative xmlns:adec="http://schemas.microsoft.com/office/drawing/2017/decorative" val="1"/>
              </a:ext>
            </a:extLst>
          </p:cNvPr>
          <p:cNvSpPr>
            <a:spLocks noGrp="1"/>
          </p:cNvSpPr>
          <p:nvPr>
            <p:ph type="pic" sz="quarter" idx="17" hasCustomPrompt="1"/>
          </p:nvPr>
        </p:nvSpPr>
        <p:spPr>
          <a:xfrm>
            <a:off x="0" y="0"/>
            <a:ext cx="12191999" cy="6858000"/>
          </a:xfrm>
          <a:prstGeom prst="rect">
            <a:avLst/>
          </a:prstGeom>
        </p:spPr>
        <p:txBody>
          <a:bodyPr anchor="ctr"/>
          <a:lstStyle>
            <a:lvl1pPr marL="0" indent="0" algn="ctr">
              <a:buNone/>
              <a:defRPr>
                <a:solidFill>
                  <a:schemeClr val="bg1">
                    <a:lumMod val="50000"/>
                  </a:schemeClr>
                </a:solidFill>
              </a:defRPr>
            </a:lvl1pPr>
          </a:lstStyle>
          <a:p>
            <a:r>
              <a:rPr lang="en-US" noProof="0" dirty="0"/>
              <a:t>Insert Image</a:t>
            </a:r>
          </a:p>
        </p:txBody>
      </p:sp>
      <p:sp>
        <p:nvSpPr>
          <p:cNvPr id="6" name="Text Placeholder 16">
            <a:extLst>
              <a:ext uri="{FF2B5EF4-FFF2-40B4-BE49-F238E27FC236}">
                <a16:creationId xmlns:a16="http://schemas.microsoft.com/office/drawing/2014/main" id="{16932398-C947-4474-88D6-4117EC391CEF}"/>
              </a:ext>
              <a:ext uri="{C183D7F6-B498-43B3-948B-1728B52AA6E4}">
                <adec:decorative xmlns:adec="http://schemas.microsoft.com/office/drawing/2017/decorative" val="1"/>
              </a:ext>
            </a:extLst>
          </p:cNvPr>
          <p:cNvSpPr>
            <a:spLocks noGrp="1"/>
          </p:cNvSpPr>
          <p:nvPr>
            <p:ph type="body" sz="quarter" idx="20" hasCustomPrompt="1"/>
          </p:nvPr>
        </p:nvSpPr>
        <p:spPr>
          <a:xfrm>
            <a:off x="552269" y="1189969"/>
            <a:ext cx="4389542" cy="4677431"/>
          </a:xfrm>
          <a:solidFill>
            <a:schemeClr val="accent2">
              <a:alpha val="88000"/>
            </a:schemeClr>
          </a:solidFill>
          <a:ln w="28575">
            <a:solidFill>
              <a:schemeClr val="accent2"/>
            </a:solidFill>
          </a:ln>
          <a:effectLst/>
        </p:spPr>
        <p:txBody>
          <a:bodyPr/>
          <a:lstStyle>
            <a:lvl1pPr marL="0" indent="0">
              <a:buNone/>
              <a:defRPr>
                <a:solidFill>
                  <a:schemeClr val="tx1">
                    <a:alpha val="0"/>
                  </a:schemeClr>
                </a:solidFill>
              </a:defRPr>
            </a:lvl1pPr>
          </a:lstStyle>
          <a:p>
            <a:pPr lvl="0"/>
            <a:r>
              <a:rPr lang="en-US" noProof="0"/>
              <a:t>I</a:t>
            </a:r>
          </a:p>
        </p:txBody>
      </p:sp>
      <p:sp>
        <p:nvSpPr>
          <p:cNvPr id="7" name="Content Placeholder 6">
            <a:extLst>
              <a:ext uri="{FF2B5EF4-FFF2-40B4-BE49-F238E27FC236}">
                <a16:creationId xmlns:a16="http://schemas.microsoft.com/office/drawing/2014/main" id="{88FDA84E-9F5D-4D50-8133-68FB098D7135}"/>
              </a:ext>
            </a:extLst>
          </p:cNvPr>
          <p:cNvSpPr>
            <a:spLocks noGrp="1"/>
          </p:cNvSpPr>
          <p:nvPr>
            <p:ph sz="quarter" idx="19" hasCustomPrompt="1"/>
          </p:nvPr>
        </p:nvSpPr>
        <p:spPr>
          <a:xfrm>
            <a:off x="902789" y="1494770"/>
            <a:ext cx="3688080" cy="3915430"/>
          </a:xfrm>
        </p:spPr>
        <p:txBody>
          <a:bodyPr lIns="91440" rIns="91440">
            <a:normAutofit/>
          </a:bodyPr>
          <a:lstStyle>
            <a:lvl1pPr marL="0" indent="0">
              <a:lnSpc>
                <a:spcPct val="100000"/>
              </a:lnSpc>
              <a:spcBef>
                <a:spcPts val="0"/>
              </a:spcBef>
              <a:spcAft>
                <a:spcPts val="0"/>
              </a:spcAft>
              <a:buNone/>
              <a:defRPr sz="3200">
                <a:solidFill>
                  <a:schemeClr val="bg1"/>
                </a:solidFill>
              </a:defRPr>
            </a:lvl1pPr>
            <a:lvl2pPr>
              <a:defRPr sz="1600"/>
            </a:lvl2pPr>
            <a:lvl3pPr>
              <a:defRPr sz="1400"/>
            </a:lvl3pPr>
            <a:lvl4pPr>
              <a:defRPr sz="1200"/>
            </a:lvl4pPr>
            <a:lvl5pPr>
              <a:defRPr sz="1200"/>
            </a:lvl5pPr>
          </a:lstStyle>
          <a:p>
            <a:pPr lvl="0"/>
            <a:r>
              <a:rPr lang="en-US" noProof="0"/>
              <a:t>Important Content</a:t>
            </a:r>
          </a:p>
        </p:txBody>
      </p:sp>
      <p:sp>
        <p:nvSpPr>
          <p:cNvPr id="10" name="Slide Number Placeholder 5">
            <a:extLst>
              <a:ext uri="{FF2B5EF4-FFF2-40B4-BE49-F238E27FC236}">
                <a16:creationId xmlns:a16="http://schemas.microsoft.com/office/drawing/2014/main" id="{1AC89BA5-7D71-4838-92DC-A9DD44EC0557}"/>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2" name="Title 1">
            <a:extLst>
              <a:ext uri="{FF2B5EF4-FFF2-40B4-BE49-F238E27FC236}">
                <a16:creationId xmlns:a16="http://schemas.microsoft.com/office/drawing/2014/main" id="{75614DBA-0879-4C83-B4B4-EECB085A204E}"/>
              </a:ext>
            </a:extLst>
          </p:cNvPr>
          <p:cNvSpPr>
            <a:spLocks noGrp="1"/>
          </p:cNvSpPr>
          <p:nvPr>
            <p:ph type="title"/>
          </p:nvPr>
        </p:nvSpPr>
        <p:spPr>
          <a:xfrm>
            <a:off x="548640" y="548640"/>
            <a:ext cx="11106150" cy="441960"/>
          </a:xfrm>
        </p:spPr>
        <p:txBody>
          <a:bodyPr/>
          <a:lstStyle/>
          <a:p>
            <a:r>
              <a:rPr lang="en-US"/>
              <a:t>Click to edit Master title style</a:t>
            </a:r>
          </a:p>
        </p:txBody>
      </p:sp>
    </p:spTree>
    <p:extLst>
      <p:ext uri="{BB962C8B-B14F-4D97-AF65-F5344CB8AC3E}">
        <p14:creationId xmlns:p14="http://schemas.microsoft.com/office/powerpoint/2010/main" val="12197681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1_Title Subtitle Content and half Image_Top shape bar">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p:nvPr>
        </p:nvSpPr>
        <p:spPr>
          <a:xfrm>
            <a:off x="548640" y="4021648"/>
            <a:ext cx="5090157" cy="1884265"/>
          </a:xfrm>
        </p:spPr>
        <p:txBody>
          <a:bodyPr lIns="91440" rIns="9144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 name="Text Placeholder 7">
            <a:extLst>
              <a:ext uri="{FF2B5EF4-FFF2-40B4-BE49-F238E27FC236}">
                <a16:creationId xmlns:a16="http://schemas.microsoft.com/office/drawing/2014/main" id="{4D8DAD49-E192-4934-8CF1-25E9CA66F761}"/>
              </a:ext>
            </a:extLst>
          </p:cNvPr>
          <p:cNvSpPr>
            <a:spLocks noGrp="1"/>
          </p:cNvSpPr>
          <p:nvPr>
            <p:ph type="body" sz="quarter" idx="16" hasCustomPrompt="1"/>
          </p:nvPr>
        </p:nvSpPr>
        <p:spPr>
          <a:xfrm>
            <a:off x="548640" y="3429000"/>
            <a:ext cx="5090157" cy="424732"/>
          </a:xfrm>
          <a:noFill/>
        </p:spPr>
        <p:txBody>
          <a:bodyPr wrap="square" lIns="91440" rIns="91440">
            <a:spAutoFit/>
          </a:bodyPr>
          <a:lstStyle>
            <a:lvl1pPr marL="0" indent="0">
              <a:buNone/>
              <a:defRPr sz="2400" b="1">
                <a:solidFill>
                  <a:schemeClr val="tx2"/>
                </a:solidFill>
              </a:defRPr>
            </a:lvl1pPr>
          </a:lstStyle>
          <a:p>
            <a:pPr lvl="0"/>
            <a:r>
              <a:rPr lang="en-US" noProof="0"/>
              <a:t>ADD ADDITIONAL TEXT </a:t>
            </a:r>
          </a:p>
        </p:txBody>
      </p:sp>
      <p:sp>
        <p:nvSpPr>
          <p:cNvPr id="12" name="Content Placeholder 6">
            <a:extLst>
              <a:ext uri="{FF2B5EF4-FFF2-40B4-BE49-F238E27FC236}">
                <a16:creationId xmlns:a16="http://schemas.microsoft.com/office/drawing/2014/main" id="{2E79C3B8-3CB6-4D76-8182-4489C35C869A}"/>
              </a:ext>
            </a:extLst>
          </p:cNvPr>
          <p:cNvSpPr>
            <a:spLocks noGrp="1"/>
          </p:cNvSpPr>
          <p:nvPr>
            <p:ph sz="quarter" idx="19"/>
          </p:nvPr>
        </p:nvSpPr>
        <p:spPr>
          <a:xfrm>
            <a:off x="6527803" y="4021648"/>
            <a:ext cx="5090157" cy="1884265"/>
          </a:xfrm>
        </p:spPr>
        <p:txBody>
          <a:bodyPr lIns="91440" rIns="9144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3" name="Text Placeholder 7">
            <a:extLst>
              <a:ext uri="{FF2B5EF4-FFF2-40B4-BE49-F238E27FC236}">
                <a16:creationId xmlns:a16="http://schemas.microsoft.com/office/drawing/2014/main" id="{0CBC5711-960A-4093-BF8D-E1FB5C4179A9}"/>
              </a:ext>
            </a:extLst>
          </p:cNvPr>
          <p:cNvSpPr>
            <a:spLocks noGrp="1"/>
          </p:cNvSpPr>
          <p:nvPr>
            <p:ph type="body" sz="quarter" idx="20" hasCustomPrompt="1"/>
          </p:nvPr>
        </p:nvSpPr>
        <p:spPr>
          <a:xfrm>
            <a:off x="6527803" y="3429000"/>
            <a:ext cx="5090157" cy="424732"/>
          </a:xfrm>
          <a:noFill/>
        </p:spPr>
        <p:txBody>
          <a:bodyPr wrap="square" lIns="91440" rIns="91440">
            <a:spAutoFit/>
          </a:bodyPr>
          <a:lstStyle>
            <a:lvl1pPr marL="0" indent="0">
              <a:buNone/>
              <a:defRPr sz="2400" b="1">
                <a:solidFill>
                  <a:schemeClr val="accent2"/>
                </a:solidFill>
              </a:defRPr>
            </a:lvl1pPr>
          </a:lstStyle>
          <a:p>
            <a:pPr lvl="0"/>
            <a:r>
              <a:rPr lang="en-US" noProof="0"/>
              <a:t>ADD ADDITIONAL TEXT </a:t>
            </a:r>
          </a:p>
        </p:txBody>
      </p:sp>
      <p:sp>
        <p:nvSpPr>
          <p:cNvPr id="14" name="Picture Placeholder 7">
            <a:extLst>
              <a:ext uri="{FF2B5EF4-FFF2-40B4-BE49-F238E27FC236}">
                <a16:creationId xmlns:a16="http://schemas.microsoft.com/office/drawing/2014/main" id="{37CF37DF-A8A3-42D8-BAFE-0F56DCEC7657}"/>
              </a:ext>
              <a:ext uri="{C183D7F6-B498-43B3-948B-1728B52AA6E4}">
                <adec:decorative xmlns:adec="http://schemas.microsoft.com/office/drawing/2017/decorative" val="1"/>
              </a:ext>
            </a:extLst>
          </p:cNvPr>
          <p:cNvSpPr>
            <a:spLocks noGrp="1"/>
          </p:cNvSpPr>
          <p:nvPr>
            <p:ph type="pic" sz="quarter" idx="21" hasCustomPrompt="1"/>
          </p:nvPr>
        </p:nvSpPr>
        <p:spPr>
          <a:xfrm>
            <a:off x="548944" y="2423061"/>
            <a:ext cx="711197" cy="723544"/>
          </a:xfrm>
        </p:spPr>
        <p:txBody>
          <a:bodyPr anchor="ctr"/>
          <a:lstStyle>
            <a:lvl1pPr marL="0" indent="0" algn="ctr">
              <a:buNone/>
              <a:defRPr/>
            </a:lvl1pPr>
          </a:lstStyle>
          <a:p>
            <a:r>
              <a:rPr lang="en-US" noProof="0" dirty="0"/>
              <a:t>Icon</a:t>
            </a:r>
          </a:p>
        </p:txBody>
      </p:sp>
      <p:sp>
        <p:nvSpPr>
          <p:cNvPr id="15" name="Picture Placeholder 7">
            <a:extLst>
              <a:ext uri="{FF2B5EF4-FFF2-40B4-BE49-F238E27FC236}">
                <a16:creationId xmlns:a16="http://schemas.microsoft.com/office/drawing/2014/main" id="{6C4C965C-0B8E-48F5-AAAC-C3237DCB2911}"/>
              </a:ext>
              <a:ext uri="{C183D7F6-B498-43B3-948B-1728B52AA6E4}">
                <adec:decorative xmlns:adec="http://schemas.microsoft.com/office/drawing/2017/decorative" val="1"/>
              </a:ext>
            </a:extLst>
          </p:cNvPr>
          <p:cNvSpPr>
            <a:spLocks noGrp="1"/>
          </p:cNvSpPr>
          <p:nvPr>
            <p:ph type="pic" sz="quarter" idx="22" hasCustomPrompt="1"/>
          </p:nvPr>
        </p:nvSpPr>
        <p:spPr>
          <a:xfrm>
            <a:off x="6527803" y="2423061"/>
            <a:ext cx="711197" cy="723544"/>
          </a:xfrm>
        </p:spPr>
        <p:txBody>
          <a:bodyPr anchor="ctr"/>
          <a:lstStyle>
            <a:lvl1pPr marL="0" indent="0" algn="ctr">
              <a:buNone/>
              <a:defRPr/>
            </a:lvl1pPr>
          </a:lstStyle>
          <a:p>
            <a:r>
              <a:rPr lang="en-US" noProof="0" dirty="0"/>
              <a:t>Icon</a:t>
            </a:r>
          </a:p>
        </p:txBody>
      </p:sp>
      <p:sp>
        <p:nvSpPr>
          <p:cNvPr id="17" name="Slide Number Placeholder 5">
            <a:extLst>
              <a:ext uri="{FF2B5EF4-FFF2-40B4-BE49-F238E27FC236}">
                <a16:creationId xmlns:a16="http://schemas.microsoft.com/office/drawing/2014/main" id="{C94646A1-59D8-49D7-B0E1-B7771AB22D4B}"/>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39806680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2_Title Subtitle Content and half Image_Top shape bar">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p:nvPr>
        </p:nvSpPr>
        <p:spPr>
          <a:xfrm>
            <a:off x="548640" y="4021648"/>
            <a:ext cx="3474720" cy="1884265"/>
          </a:xfrm>
        </p:spPr>
        <p:txBody>
          <a:bodyPr lIns="91440" rIns="9144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 name="Text Placeholder 7">
            <a:extLst>
              <a:ext uri="{FF2B5EF4-FFF2-40B4-BE49-F238E27FC236}">
                <a16:creationId xmlns:a16="http://schemas.microsoft.com/office/drawing/2014/main" id="{4D8DAD49-E192-4934-8CF1-25E9CA66F761}"/>
              </a:ext>
            </a:extLst>
          </p:cNvPr>
          <p:cNvSpPr>
            <a:spLocks noGrp="1"/>
          </p:cNvSpPr>
          <p:nvPr>
            <p:ph type="body" sz="quarter" idx="16" hasCustomPrompt="1"/>
          </p:nvPr>
        </p:nvSpPr>
        <p:spPr>
          <a:xfrm>
            <a:off x="548640" y="3429000"/>
            <a:ext cx="3474720" cy="424732"/>
          </a:xfrm>
          <a:noFill/>
        </p:spPr>
        <p:txBody>
          <a:bodyPr wrap="square" lIns="91440" rIns="91440">
            <a:noAutofit/>
          </a:bodyPr>
          <a:lstStyle>
            <a:lvl1pPr marL="0" indent="0">
              <a:buNone/>
              <a:defRPr sz="2400" b="1">
                <a:solidFill>
                  <a:schemeClr val="tx2"/>
                </a:solidFill>
              </a:defRPr>
            </a:lvl1pPr>
          </a:lstStyle>
          <a:p>
            <a:pPr lvl="0"/>
            <a:r>
              <a:rPr lang="en-US" noProof="0"/>
              <a:t>ADD ADDITIONAL TEXT </a:t>
            </a:r>
          </a:p>
        </p:txBody>
      </p:sp>
      <p:sp>
        <p:nvSpPr>
          <p:cNvPr id="12" name="Content Placeholder 6">
            <a:extLst>
              <a:ext uri="{FF2B5EF4-FFF2-40B4-BE49-F238E27FC236}">
                <a16:creationId xmlns:a16="http://schemas.microsoft.com/office/drawing/2014/main" id="{2E79C3B8-3CB6-4D76-8182-4489C35C869A}"/>
              </a:ext>
            </a:extLst>
          </p:cNvPr>
          <p:cNvSpPr>
            <a:spLocks noGrp="1"/>
          </p:cNvSpPr>
          <p:nvPr>
            <p:ph sz="quarter" idx="19"/>
          </p:nvPr>
        </p:nvSpPr>
        <p:spPr>
          <a:xfrm>
            <a:off x="4358640" y="4021648"/>
            <a:ext cx="3474720" cy="1884265"/>
          </a:xfrm>
        </p:spPr>
        <p:txBody>
          <a:bodyPr lIns="91440" rIns="9144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3" name="Text Placeholder 7">
            <a:extLst>
              <a:ext uri="{FF2B5EF4-FFF2-40B4-BE49-F238E27FC236}">
                <a16:creationId xmlns:a16="http://schemas.microsoft.com/office/drawing/2014/main" id="{0CBC5711-960A-4093-BF8D-E1FB5C4179A9}"/>
              </a:ext>
            </a:extLst>
          </p:cNvPr>
          <p:cNvSpPr>
            <a:spLocks noGrp="1"/>
          </p:cNvSpPr>
          <p:nvPr>
            <p:ph type="body" sz="quarter" idx="20" hasCustomPrompt="1"/>
          </p:nvPr>
        </p:nvSpPr>
        <p:spPr>
          <a:xfrm>
            <a:off x="4358640" y="3429000"/>
            <a:ext cx="3474720" cy="424732"/>
          </a:xfrm>
          <a:noFill/>
        </p:spPr>
        <p:txBody>
          <a:bodyPr wrap="square" lIns="91440" rIns="91440">
            <a:noAutofit/>
          </a:bodyPr>
          <a:lstStyle>
            <a:lvl1pPr marL="0" indent="0">
              <a:buNone/>
              <a:defRPr sz="2400" b="1">
                <a:solidFill>
                  <a:schemeClr val="accent5"/>
                </a:solidFill>
              </a:defRPr>
            </a:lvl1pPr>
          </a:lstStyle>
          <a:p>
            <a:pPr lvl="0"/>
            <a:r>
              <a:rPr lang="en-US" noProof="0"/>
              <a:t>ADD ADDITIONAL TEXT </a:t>
            </a:r>
          </a:p>
        </p:txBody>
      </p:sp>
      <p:sp>
        <p:nvSpPr>
          <p:cNvPr id="14" name="Picture Placeholder 7">
            <a:extLst>
              <a:ext uri="{FF2B5EF4-FFF2-40B4-BE49-F238E27FC236}">
                <a16:creationId xmlns:a16="http://schemas.microsoft.com/office/drawing/2014/main" id="{37CF37DF-A8A3-42D8-BAFE-0F56DCEC7657}"/>
              </a:ext>
              <a:ext uri="{C183D7F6-B498-43B3-948B-1728B52AA6E4}">
                <adec:decorative xmlns:adec="http://schemas.microsoft.com/office/drawing/2017/decorative" val="1"/>
              </a:ext>
            </a:extLst>
          </p:cNvPr>
          <p:cNvSpPr>
            <a:spLocks noGrp="1"/>
          </p:cNvSpPr>
          <p:nvPr>
            <p:ph type="pic" sz="quarter" idx="21" hasCustomPrompt="1"/>
          </p:nvPr>
        </p:nvSpPr>
        <p:spPr>
          <a:xfrm>
            <a:off x="548944" y="2423061"/>
            <a:ext cx="711197" cy="723544"/>
          </a:xfrm>
        </p:spPr>
        <p:txBody>
          <a:bodyPr anchor="ctr"/>
          <a:lstStyle>
            <a:lvl1pPr marL="0" indent="0" algn="ctr">
              <a:buNone/>
              <a:defRPr/>
            </a:lvl1pPr>
          </a:lstStyle>
          <a:p>
            <a:r>
              <a:rPr lang="en-US" noProof="0" dirty="0"/>
              <a:t>Icon</a:t>
            </a:r>
          </a:p>
        </p:txBody>
      </p:sp>
      <p:sp>
        <p:nvSpPr>
          <p:cNvPr id="15" name="Picture Placeholder 7">
            <a:extLst>
              <a:ext uri="{FF2B5EF4-FFF2-40B4-BE49-F238E27FC236}">
                <a16:creationId xmlns:a16="http://schemas.microsoft.com/office/drawing/2014/main" id="{6C4C965C-0B8E-48F5-AAAC-C3237DCB2911}"/>
              </a:ext>
              <a:ext uri="{C183D7F6-B498-43B3-948B-1728B52AA6E4}">
                <adec:decorative xmlns:adec="http://schemas.microsoft.com/office/drawing/2017/decorative" val="1"/>
              </a:ext>
            </a:extLst>
          </p:cNvPr>
          <p:cNvSpPr>
            <a:spLocks noGrp="1"/>
          </p:cNvSpPr>
          <p:nvPr>
            <p:ph type="pic" sz="quarter" idx="22" hasCustomPrompt="1"/>
          </p:nvPr>
        </p:nvSpPr>
        <p:spPr>
          <a:xfrm>
            <a:off x="4358640" y="2423061"/>
            <a:ext cx="711197" cy="723544"/>
          </a:xfrm>
        </p:spPr>
        <p:txBody>
          <a:bodyPr anchor="ctr"/>
          <a:lstStyle>
            <a:lvl1pPr marL="0" indent="0" algn="ctr">
              <a:buNone/>
              <a:defRPr/>
            </a:lvl1pPr>
          </a:lstStyle>
          <a:p>
            <a:r>
              <a:rPr lang="en-US" noProof="0" dirty="0"/>
              <a:t>Icon</a:t>
            </a:r>
          </a:p>
        </p:txBody>
      </p:sp>
      <p:sp>
        <p:nvSpPr>
          <p:cNvPr id="16" name="Content Placeholder 6">
            <a:extLst>
              <a:ext uri="{FF2B5EF4-FFF2-40B4-BE49-F238E27FC236}">
                <a16:creationId xmlns:a16="http://schemas.microsoft.com/office/drawing/2014/main" id="{F4C1E55C-86D8-4053-9865-59D5B4F8A350}"/>
              </a:ext>
            </a:extLst>
          </p:cNvPr>
          <p:cNvSpPr>
            <a:spLocks noGrp="1"/>
          </p:cNvSpPr>
          <p:nvPr>
            <p:ph sz="quarter" idx="23"/>
          </p:nvPr>
        </p:nvSpPr>
        <p:spPr>
          <a:xfrm>
            <a:off x="8168640" y="4021648"/>
            <a:ext cx="3474720" cy="1884265"/>
          </a:xfrm>
        </p:spPr>
        <p:txBody>
          <a:bodyPr lIns="91440" rIns="9144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7" name="Text Placeholder 7">
            <a:extLst>
              <a:ext uri="{FF2B5EF4-FFF2-40B4-BE49-F238E27FC236}">
                <a16:creationId xmlns:a16="http://schemas.microsoft.com/office/drawing/2014/main" id="{3B68B60C-9D86-4961-A5CE-AB650CA3364D}"/>
              </a:ext>
            </a:extLst>
          </p:cNvPr>
          <p:cNvSpPr>
            <a:spLocks noGrp="1"/>
          </p:cNvSpPr>
          <p:nvPr>
            <p:ph type="body" sz="quarter" idx="24" hasCustomPrompt="1"/>
          </p:nvPr>
        </p:nvSpPr>
        <p:spPr>
          <a:xfrm>
            <a:off x="8168640" y="3429000"/>
            <a:ext cx="3474720" cy="424732"/>
          </a:xfrm>
          <a:noFill/>
        </p:spPr>
        <p:txBody>
          <a:bodyPr wrap="square" lIns="91440" rIns="91440">
            <a:noAutofit/>
          </a:bodyPr>
          <a:lstStyle>
            <a:lvl1pPr marL="0" indent="0">
              <a:buNone/>
              <a:defRPr sz="2400" b="1">
                <a:solidFill>
                  <a:schemeClr val="accent2"/>
                </a:solidFill>
              </a:defRPr>
            </a:lvl1pPr>
          </a:lstStyle>
          <a:p>
            <a:pPr lvl="0"/>
            <a:r>
              <a:rPr lang="en-US" noProof="0"/>
              <a:t>ADD ADDITIONAL TEXT </a:t>
            </a:r>
          </a:p>
        </p:txBody>
      </p:sp>
      <p:sp>
        <p:nvSpPr>
          <p:cNvPr id="19" name="Picture Placeholder 7">
            <a:extLst>
              <a:ext uri="{FF2B5EF4-FFF2-40B4-BE49-F238E27FC236}">
                <a16:creationId xmlns:a16="http://schemas.microsoft.com/office/drawing/2014/main" id="{AFE200E7-D3F0-41C3-92B0-E09677035AD0}"/>
              </a:ext>
              <a:ext uri="{C183D7F6-B498-43B3-948B-1728B52AA6E4}">
                <adec:decorative xmlns:adec="http://schemas.microsoft.com/office/drawing/2017/decorative" val="1"/>
              </a:ext>
            </a:extLst>
          </p:cNvPr>
          <p:cNvSpPr>
            <a:spLocks noGrp="1"/>
          </p:cNvSpPr>
          <p:nvPr>
            <p:ph type="pic" sz="quarter" idx="25" hasCustomPrompt="1"/>
          </p:nvPr>
        </p:nvSpPr>
        <p:spPr>
          <a:xfrm>
            <a:off x="8168336" y="2423061"/>
            <a:ext cx="711197" cy="723544"/>
          </a:xfrm>
        </p:spPr>
        <p:txBody>
          <a:bodyPr anchor="ctr"/>
          <a:lstStyle>
            <a:lvl1pPr marL="0" indent="0" algn="ctr">
              <a:buNone/>
              <a:defRPr/>
            </a:lvl1pPr>
          </a:lstStyle>
          <a:p>
            <a:r>
              <a:rPr lang="en-US" noProof="0" dirty="0"/>
              <a:t>Icon</a:t>
            </a:r>
          </a:p>
        </p:txBody>
      </p:sp>
      <p:sp>
        <p:nvSpPr>
          <p:cNvPr id="21" name="Slide Number Placeholder 5">
            <a:extLst>
              <a:ext uri="{FF2B5EF4-FFF2-40B4-BE49-F238E27FC236}">
                <a16:creationId xmlns:a16="http://schemas.microsoft.com/office/drawing/2014/main" id="{520633DF-6AFD-4B07-9AFD-09317A9CC680}"/>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25668240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itle Icon Content 2 rows">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hasCustomPrompt="1"/>
          </p:nvPr>
        </p:nvSpPr>
        <p:spPr>
          <a:xfrm>
            <a:off x="5562600" y="2438400"/>
            <a:ext cx="5901458" cy="975260"/>
          </a:xfrm>
        </p:spPr>
        <p:txBody>
          <a:bodyPr lIns="91440" rIns="91440" anchor="ctr">
            <a:noAutofit/>
          </a:bodyPr>
          <a:lstStyle>
            <a:lvl1pPr>
              <a:defRPr/>
            </a:lvl1pPr>
          </a:lstStyle>
          <a:p>
            <a:pPr lvl="0"/>
            <a:r>
              <a:rPr lang="en-US" noProof="0"/>
              <a:t>Description text </a:t>
            </a:r>
          </a:p>
        </p:txBody>
      </p:sp>
      <p:sp>
        <p:nvSpPr>
          <p:cNvPr id="8" name="Text Placeholder 7">
            <a:extLst>
              <a:ext uri="{FF2B5EF4-FFF2-40B4-BE49-F238E27FC236}">
                <a16:creationId xmlns:a16="http://schemas.microsoft.com/office/drawing/2014/main" id="{4D8DAD49-E192-4934-8CF1-25E9CA66F761}"/>
              </a:ext>
            </a:extLst>
          </p:cNvPr>
          <p:cNvSpPr>
            <a:spLocks noGrp="1"/>
          </p:cNvSpPr>
          <p:nvPr>
            <p:ph type="body" sz="quarter" idx="16" hasCustomPrompt="1"/>
          </p:nvPr>
        </p:nvSpPr>
        <p:spPr>
          <a:xfrm>
            <a:off x="1524000" y="2713664"/>
            <a:ext cx="3474720" cy="424732"/>
          </a:xfrm>
          <a:noFill/>
        </p:spPr>
        <p:txBody>
          <a:bodyPr wrap="square" lIns="91440" rIns="91440">
            <a:noAutofit/>
          </a:bodyPr>
          <a:lstStyle>
            <a:lvl1pPr marL="0" indent="0">
              <a:buNone/>
              <a:defRPr sz="2400" b="1">
                <a:solidFill>
                  <a:schemeClr val="tx2"/>
                </a:solidFill>
              </a:defRPr>
            </a:lvl1pPr>
          </a:lstStyle>
          <a:p>
            <a:pPr lvl="0"/>
            <a:r>
              <a:rPr lang="en-US" noProof="0"/>
              <a:t>ADD ADDITIONAL TEXT </a:t>
            </a:r>
          </a:p>
        </p:txBody>
      </p:sp>
      <p:sp>
        <p:nvSpPr>
          <p:cNvPr id="14" name="Picture Placeholder 7">
            <a:extLst>
              <a:ext uri="{FF2B5EF4-FFF2-40B4-BE49-F238E27FC236}">
                <a16:creationId xmlns:a16="http://schemas.microsoft.com/office/drawing/2014/main" id="{37CF37DF-A8A3-42D8-BAFE-0F56DCEC7657}"/>
              </a:ext>
              <a:ext uri="{C183D7F6-B498-43B3-948B-1728B52AA6E4}">
                <adec:decorative xmlns:adec="http://schemas.microsoft.com/office/drawing/2017/decorative" val="1"/>
              </a:ext>
            </a:extLst>
          </p:cNvPr>
          <p:cNvSpPr>
            <a:spLocks noGrp="1"/>
          </p:cNvSpPr>
          <p:nvPr>
            <p:ph type="pic" sz="quarter" idx="21" hasCustomPrompt="1"/>
          </p:nvPr>
        </p:nvSpPr>
        <p:spPr>
          <a:xfrm>
            <a:off x="548944" y="2564258"/>
            <a:ext cx="711197" cy="723544"/>
          </a:xfrm>
        </p:spPr>
        <p:txBody>
          <a:bodyPr anchor="ctr"/>
          <a:lstStyle>
            <a:lvl1pPr marL="0" indent="0" algn="ctr">
              <a:buNone/>
              <a:defRPr/>
            </a:lvl1pPr>
          </a:lstStyle>
          <a:p>
            <a:r>
              <a:rPr lang="en-US" noProof="0" dirty="0"/>
              <a:t>Icon</a:t>
            </a:r>
          </a:p>
        </p:txBody>
      </p:sp>
      <p:sp>
        <p:nvSpPr>
          <p:cNvPr id="20" name="Content Placeholder 6">
            <a:extLst>
              <a:ext uri="{FF2B5EF4-FFF2-40B4-BE49-F238E27FC236}">
                <a16:creationId xmlns:a16="http://schemas.microsoft.com/office/drawing/2014/main" id="{36B305EA-E44E-48DA-922F-20D8D3496709}"/>
              </a:ext>
            </a:extLst>
          </p:cNvPr>
          <p:cNvSpPr>
            <a:spLocks noGrp="1"/>
          </p:cNvSpPr>
          <p:nvPr>
            <p:ph sz="quarter" idx="22" hasCustomPrompt="1"/>
          </p:nvPr>
        </p:nvSpPr>
        <p:spPr>
          <a:xfrm>
            <a:off x="5562600" y="4391622"/>
            <a:ext cx="5901458" cy="975260"/>
          </a:xfrm>
        </p:spPr>
        <p:txBody>
          <a:bodyPr lIns="91440" rIns="91440" anchor="ctr">
            <a:noAutofit/>
          </a:bodyPr>
          <a:lstStyle>
            <a:lvl1pPr>
              <a:defRPr/>
            </a:lvl1pPr>
          </a:lstStyle>
          <a:p>
            <a:pPr lvl="0"/>
            <a:r>
              <a:rPr lang="en-US" noProof="0"/>
              <a:t>Description text </a:t>
            </a:r>
          </a:p>
        </p:txBody>
      </p:sp>
      <p:sp>
        <p:nvSpPr>
          <p:cNvPr id="21" name="Text Placeholder 7">
            <a:extLst>
              <a:ext uri="{FF2B5EF4-FFF2-40B4-BE49-F238E27FC236}">
                <a16:creationId xmlns:a16="http://schemas.microsoft.com/office/drawing/2014/main" id="{038D7323-C655-4E9F-A5C0-AE44AF907081}"/>
              </a:ext>
            </a:extLst>
          </p:cNvPr>
          <p:cNvSpPr>
            <a:spLocks noGrp="1"/>
          </p:cNvSpPr>
          <p:nvPr>
            <p:ph type="body" sz="quarter" idx="23" hasCustomPrompt="1"/>
          </p:nvPr>
        </p:nvSpPr>
        <p:spPr>
          <a:xfrm>
            <a:off x="1524000" y="4666886"/>
            <a:ext cx="3474720" cy="424732"/>
          </a:xfrm>
          <a:noFill/>
        </p:spPr>
        <p:txBody>
          <a:bodyPr wrap="square" lIns="91440" rIns="91440">
            <a:noAutofit/>
          </a:bodyPr>
          <a:lstStyle>
            <a:lvl1pPr marL="0" indent="0">
              <a:buNone/>
              <a:defRPr sz="2400" b="1">
                <a:solidFill>
                  <a:schemeClr val="accent5"/>
                </a:solidFill>
              </a:defRPr>
            </a:lvl1pPr>
          </a:lstStyle>
          <a:p>
            <a:pPr lvl="0"/>
            <a:r>
              <a:rPr lang="en-US" noProof="0"/>
              <a:t>ADD ADDITIONAL TEXT </a:t>
            </a:r>
          </a:p>
        </p:txBody>
      </p:sp>
      <p:sp>
        <p:nvSpPr>
          <p:cNvPr id="22" name="Picture Placeholder 7">
            <a:extLst>
              <a:ext uri="{FF2B5EF4-FFF2-40B4-BE49-F238E27FC236}">
                <a16:creationId xmlns:a16="http://schemas.microsoft.com/office/drawing/2014/main" id="{F79C998E-1F82-4AC1-AD39-82F45A05CED8}"/>
              </a:ext>
              <a:ext uri="{C183D7F6-B498-43B3-948B-1728B52AA6E4}">
                <adec:decorative xmlns:adec="http://schemas.microsoft.com/office/drawing/2017/decorative" val="1"/>
              </a:ext>
            </a:extLst>
          </p:cNvPr>
          <p:cNvSpPr>
            <a:spLocks noGrp="1"/>
          </p:cNvSpPr>
          <p:nvPr>
            <p:ph type="pic" sz="quarter" idx="24" hasCustomPrompt="1"/>
          </p:nvPr>
        </p:nvSpPr>
        <p:spPr>
          <a:xfrm>
            <a:off x="548944" y="4517480"/>
            <a:ext cx="711197" cy="723544"/>
          </a:xfrm>
        </p:spPr>
        <p:txBody>
          <a:bodyPr anchor="ctr"/>
          <a:lstStyle>
            <a:lvl1pPr marL="0" indent="0" algn="ctr">
              <a:buNone/>
              <a:defRPr/>
            </a:lvl1pPr>
          </a:lstStyle>
          <a:p>
            <a:r>
              <a:rPr lang="en-US" noProof="0" dirty="0"/>
              <a:t>Icon</a:t>
            </a:r>
          </a:p>
        </p:txBody>
      </p:sp>
      <p:sp>
        <p:nvSpPr>
          <p:cNvPr id="16" name="Slide Number Placeholder 5">
            <a:extLst>
              <a:ext uri="{FF2B5EF4-FFF2-40B4-BE49-F238E27FC236}">
                <a16:creationId xmlns:a16="http://schemas.microsoft.com/office/drawing/2014/main" id="{E0693782-2388-4647-A185-37537397019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8621574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itle Icon Content 3 rows">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hasCustomPrompt="1"/>
          </p:nvPr>
        </p:nvSpPr>
        <p:spPr>
          <a:xfrm>
            <a:off x="5562600" y="2423061"/>
            <a:ext cx="5901458" cy="1005939"/>
          </a:xfrm>
        </p:spPr>
        <p:txBody>
          <a:bodyPr lIns="91440" rIns="91440"/>
          <a:lstStyle>
            <a:lvl1pPr>
              <a:defRPr/>
            </a:lvl1pPr>
          </a:lstStyle>
          <a:p>
            <a:pPr lvl="0"/>
            <a:r>
              <a:rPr lang="en-US" noProof="0"/>
              <a:t>Description text </a:t>
            </a:r>
          </a:p>
        </p:txBody>
      </p:sp>
      <p:sp>
        <p:nvSpPr>
          <p:cNvPr id="8" name="Text Placeholder 7">
            <a:extLst>
              <a:ext uri="{FF2B5EF4-FFF2-40B4-BE49-F238E27FC236}">
                <a16:creationId xmlns:a16="http://schemas.microsoft.com/office/drawing/2014/main" id="{4D8DAD49-E192-4934-8CF1-25E9CA66F761}"/>
              </a:ext>
            </a:extLst>
          </p:cNvPr>
          <p:cNvSpPr>
            <a:spLocks noGrp="1"/>
          </p:cNvSpPr>
          <p:nvPr>
            <p:ph type="body" sz="quarter" idx="16" hasCustomPrompt="1"/>
          </p:nvPr>
        </p:nvSpPr>
        <p:spPr>
          <a:xfrm>
            <a:off x="1524000" y="2713664"/>
            <a:ext cx="3810000" cy="424732"/>
          </a:xfrm>
          <a:noFill/>
        </p:spPr>
        <p:txBody>
          <a:bodyPr wrap="square" lIns="91440" rIns="91440" anchor="ctr">
            <a:spAutoFit/>
          </a:bodyPr>
          <a:lstStyle>
            <a:lvl1pPr marL="0" indent="0">
              <a:buNone/>
              <a:defRPr sz="2400" b="1">
                <a:solidFill>
                  <a:schemeClr val="tx2"/>
                </a:solidFill>
              </a:defRPr>
            </a:lvl1pPr>
          </a:lstStyle>
          <a:p>
            <a:pPr lvl="0"/>
            <a:r>
              <a:rPr lang="en-US" noProof="0"/>
              <a:t>ADD ADDITIONAL TEXT </a:t>
            </a:r>
          </a:p>
        </p:txBody>
      </p:sp>
      <p:sp>
        <p:nvSpPr>
          <p:cNvPr id="14" name="Picture Placeholder 7">
            <a:extLst>
              <a:ext uri="{FF2B5EF4-FFF2-40B4-BE49-F238E27FC236}">
                <a16:creationId xmlns:a16="http://schemas.microsoft.com/office/drawing/2014/main" id="{37CF37DF-A8A3-42D8-BAFE-0F56DCEC7657}"/>
              </a:ext>
              <a:ext uri="{C183D7F6-B498-43B3-948B-1728B52AA6E4}">
                <adec:decorative xmlns:adec="http://schemas.microsoft.com/office/drawing/2017/decorative" val="1"/>
              </a:ext>
            </a:extLst>
          </p:cNvPr>
          <p:cNvSpPr>
            <a:spLocks noGrp="1"/>
          </p:cNvSpPr>
          <p:nvPr>
            <p:ph type="pic" sz="quarter" idx="21" hasCustomPrompt="1"/>
          </p:nvPr>
        </p:nvSpPr>
        <p:spPr>
          <a:xfrm>
            <a:off x="548944" y="2564258"/>
            <a:ext cx="711197" cy="723544"/>
          </a:xfrm>
        </p:spPr>
        <p:txBody>
          <a:bodyPr anchor="ctr"/>
          <a:lstStyle>
            <a:lvl1pPr marL="0" indent="0" algn="ctr">
              <a:buNone/>
              <a:defRPr/>
            </a:lvl1pPr>
          </a:lstStyle>
          <a:p>
            <a:r>
              <a:rPr lang="en-US" noProof="0" dirty="0"/>
              <a:t>Icon</a:t>
            </a:r>
          </a:p>
        </p:txBody>
      </p:sp>
      <p:sp>
        <p:nvSpPr>
          <p:cNvPr id="20" name="Content Placeholder 6">
            <a:extLst>
              <a:ext uri="{FF2B5EF4-FFF2-40B4-BE49-F238E27FC236}">
                <a16:creationId xmlns:a16="http://schemas.microsoft.com/office/drawing/2014/main" id="{36B305EA-E44E-48DA-922F-20D8D3496709}"/>
              </a:ext>
            </a:extLst>
          </p:cNvPr>
          <p:cNvSpPr>
            <a:spLocks noGrp="1"/>
          </p:cNvSpPr>
          <p:nvPr>
            <p:ph sz="quarter" idx="22" hasCustomPrompt="1"/>
          </p:nvPr>
        </p:nvSpPr>
        <p:spPr>
          <a:xfrm>
            <a:off x="5562600" y="3556396"/>
            <a:ext cx="5901458" cy="1005939"/>
          </a:xfrm>
        </p:spPr>
        <p:txBody>
          <a:bodyPr lIns="91440" rIns="91440"/>
          <a:lstStyle>
            <a:lvl1pPr>
              <a:defRPr/>
            </a:lvl1pPr>
          </a:lstStyle>
          <a:p>
            <a:pPr lvl="0"/>
            <a:r>
              <a:rPr lang="en-US" noProof="0"/>
              <a:t>Description text </a:t>
            </a:r>
          </a:p>
        </p:txBody>
      </p:sp>
      <p:sp>
        <p:nvSpPr>
          <p:cNvPr id="21" name="Text Placeholder 7">
            <a:extLst>
              <a:ext uri="{FF2B5EF4-FFF2-40B4-BE49-F238E27FC236}">
                <a16:creationId xmlns:a16="http://schemas.microsoft.com/office/drawing/2014/main" id="{038D7323-C655-4E9F-A5C0-AE44AF907081}"/>
              </a:ext>
            </a:extLst>
          </p:cNvPr>
          <p:cNvSpPr>
            <a:spLocks noGrp="1"/>
          </p:cNvSpPr>
          <p:nvPr>
            <p:ph type="body" sz="quarter" idx="23" hasCustomPrompt="1"/>
          </p:nvPr>
        </p:nvSpPr>
        <p:spPr>
          <a:xfrm>
            <a:off x="1524000" y="3846999"/>
            <a:ext cx="3810000" cy="424732"/>
          </a:xfrm>
          <a:noFill/>
        </p:spPr>
        <p:txBody>
          <a:bodyPr wrap="square" lIns="91440" rIns="91440" anchor="ctr">
            <a:spAutoFit/>
          </a:bodyPr>
          <a:lstStyle>
            <a:lvl1pPr marL="0" indent="0">
              <a:buNone/>
              <a:defRPr sz="2400" b="1">
                <a:solidFill>
                  <a:schemeClr val="accent5"/>
                </a:solidFill>
              </a:defRPr>
            </a:lvl1pPr>
          </a:lstStyle>
          <a:p>
            <a:pPr lvl="0"/>
            <a:r>
              <a:rPr lang="en-US" noProof="0"/>
              <a:t>ADD ADDITIONAL TEXT </a:t>
            </a:r>
          </a:p>
        </p:txBody>
      </p:sp>
      <p:sp>
        <p:nvSpPr>
          <p:cNvPr id="22" name="Picture Placeholder 7">
            <a:extLst>
              <a:ext uri="{FF2B5EF4-FFF2-40B4-BE49-F238E27FC236}">
                <a16:creationId xmlns:a16="http://schemas.microsoft.com/office/drawing/2014/main" id="{F79C998E-1F82-4AC1-AD39-82F45A05CED8}"/>
              </a:ext>
              <a:ext uri="{C183D7F6-B498-43B3-948B-1728B52AA6E4}">
                <adec:decorative xmlns:adec="http://schemas.microsoft.com/office/drawing/2017/decorative" val="1"/>
              </a:ext>
            </a:extLst>
          </p:cNvPr>
          <p:cNvSpPr>
            <a:spLocks noGrp="1"/>
          </p:cNvSpPr>
          <p:nvPr>
            <p:ph type="pic" sz="quarter" idx="24" hasCustomPrompt="1"/>
          </p:nvPr>
        </p:nvSpPr>
        <p:spPr>
          <a:xfrm>
            <a:off x="548944" y="3697593"/>
            <a:ext cx="711197" cy="723544"/>
          </a:xfrm>
        </p:spPr>
        <p:txBody>
          <a:bodyPr anchor="ctr"/>
          <a:lstStyle>
            <a:lvl1pPr marL="0" indent="0" algn="ctr">
              <a:buNone/>
              <a:defRPr/>
            </a:lvl1pPr>
          </a:lstStyle>
          <a:p>
            <a:r>
              <a:rPr lang="en-US" noProof="0" dirty="0"/>
              <a:t>Icon</a:t>
            </a:r>
          </a:p>
        </p:txBody>
      </p:sp>
      <p:sp>
        <p:nvSpPr>
          <p:cNvPr id="16" name="Slide Number Placeholder 5">
            <a:extLst>
              <a:ext uri="{FF2B5EF4-FFF2-40B4-BE49-F238E27FC236}">
                <a16:creationId xmlns:a16="http://schemas.microsoft.com/office/drawing/2014/main" id="{E0693782-2388-4647-A185-37537397019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13" name="Content Placeholder 6">
            <a:extLst>
              <a:ext uri="{FF2B5EF4-FFF2-40B4-BE49-F238E27FC236}">
                <a16:creationId xmlns:a16="http://schemas.microsoft.com/office/drawing/2014/main" id="{3FD6DDB9-4D92-43F8-B746-ABBAB109CA1E}"/>
              </a:ext>
            </a:extLst>
          </p:cNvPr>
          <p:cNvSpPr>
            <a:spLocks noGrp="1"/>
          </p:cNvSpPr>
          <p:nvPr>
            <p:ph sz="quarter" idx="25" hasCustomPrompt="1"/>
          </p:nvPr>
        </p:nvSpPr>
        <p:spPr>
          <a:xfrm>
            <a:off x="5562600" y="4689732"/>
            <a:ext cx="5901458" cy="1005939"/>
          </a:xfrm>
        </p:spPr>
        <p:txBody>
          <a:bodyPr lIns="91440" rIns="91440"/>
          <a:lstStyle>
            <a:lvl1pPr>
              <a:defRPr/>
            </a:lvl1pPr>
          </a:lstStyle>
          <a:p>
            <a:pPr lvl="0"/>
            <a:r>
              <a:rPr lang="en-US" noProof="0"/>
              <a:t>Description text </a:t>
            </a:r>
          </a:p>
        </p:txBody>
      </p:sp>
      <p:sp>
        <p:nvSpPr>
          <p:cNvPr id="17" name="Text Placeholder 7">
            <a:extLst>
              <a:ext uri="{FF2B5EF4-FFF2-40B4-BE49-F238E27FC236}">
                <a16:creationId xmlns:a16="http://schemas.microsoft.com/office/drawing/2014/main" id="{13E2F95F-BD26-4AA8-941E-3993C9F1DBBC}"/>
              </a:ext>
            </a:extLst>
          </p:cNvPr>
          <p:cNvSpPr>
            <a:spLocks noGrp="1"/>
          </p:cNvSpPr>
          <p:nvPr>
            <p:ph type="body" sz="quarter" idx="26" hasCustomPrompt="1"/>
          </p:nvPr>
        </p:nvSpPr>
        <p:spPr>
          <a:xfrm>
            <a:off x="1524000" y="4980335"/>
            <a:ext cx="3810000" cy="424732"/>
          </a:xfrm>
          <a:noFill/>
        </p:spPr>
        <p:txBody>
          <a:bodyPr wrap="square" lIns="91440" rIns="91440" anchor="ctr">
            <a:spAutoFit/>
          </a:bodyPr>
          <a:lstStyle>
            <a:lvl1pPr marL="0" indent="0">
              <a:buNone/>
              <a:defRPr sz="2400" b="1">
                <a:solidFill>
                  <a:schemeClr val="accent6"/>
                </a:solidFill>
              </a:defRPr>
            </a:lvl1pPr>
          </a:lstStyle>
          <a:p>
            <a:pPr lvl="0"/>
            <a:r>
              <a:rPr lang="en-US" noProof="0"/>
              <a:t>ADD ADDITIONAL TEXT </a:t>
            </a:r>
          </a:p>
        </p:txBody>
      </p:sp>
      <p:sp>
        <p:nvSpPr>
          <p:cNvPr id="19" name="Picture Placeholder 7">
            <a:extLst>
              <a:ext uri="{FF2B5EF4-FFF2-40B4-BE49-F238E27FC236}">
                <a16:creationId xmlns:a16="http://schemas.microsoft.com/office/drawing/2014/main" id="{68F52DD2-B3F0-4652-8C7B-96406F99FC14}"/>
              </a:ext>
              <a:ext uri="{C183D7F6-B498-43B3-948B-1728B52AA6E4}">
                <adec:decorative xmlns:adec="http://schemas.microsoft.com/office/drawing/2017/decorative" val="1"/>
              </a:ext>
            </a:extLst>
          </p:cNvPr>
          <p:cNvSpPr>
            <a:spLocks noGrp="1"/>
          </p:cNvSpPr>
          <p:nvPr>
            <p:ph type="pic" sz="quarter" idx="27" hasCustomPrompt="1"/>
          </p:nvPr>
        </p:nvSpPr>
        <p:spPr>
          <a:xfrm>
            <a:off x="548944" y="4830929"/>
            <a:ext cx="711197" cy="723544"/>
          </a:xfrm>
        </p:spPr>
        <p:txBody>
          <a:bodyPr anchor="ctr"/>
          <a:lstStyle>
            <a:lvl1pPr marL="0" indent="0" algn="ctr">
              <a:buNone/>
              <a:defRPr/>
            </a:lvl1pPr>
          </a:lstStyle>
          <a:p>
            <a:r>
              <a:rPr lang="en-US" noProof="0" dirty="0"/>
              <a:t>Icon</a:t>
            </a:r>
          </a:p>
        </p:txBody>
      </p:sp>
    </p:spTree>
    <p:extLst>
      <p:ext uri="{BB962C8B-B14F-4D97-AF65-F5344CB8AC3E}">
        <p14:creationId xmlns:p14="http://schemas.microsoft.com/office/powerpoint/2010/main" val="28474110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itle Side patch Icon Content 3 rows">
    <p:spTree>
      <p:nvGrpSpPr>
        <p:cNvPr id="1" name=""/>
        <p:cNvGrpSpPr/>
        <p:nvPr/>
      </p:nvGrpSpPr>
      <p:grpSpPr>
        <a:xfrm>
          <a:off x="0" y="0"/>
          <a:ext cx="0" cy="0"/>
          <a:chOff x="0" y="0"/>
          <a:chExt cx="0" cy="0"/>
        </a:xfrm>
      </p:grpSpPr>
      <p:sp>
        <p:nvSpPr>
          <p:cNvPr id="34" name="Freeform: Shape 33">
            <a:extLst>
              <a:ext uri="{FF2B5EF4-FFF2-40B4-BE49-F238E27FC236}">
                <a16:creationId xmlns:a16="http://schemas.microsoft.com/office/drawing/2014/main" id="{724AA86D-A811-42CE-8C83-8053DFC66751}"/>
              </a:ext>
              <a:ext uri="{C183D7F6-B498-43B3-948B-1728B52AA6E4}">
                <adec:decorative xmlns:adec="http://schemas.microsoft.com/office/drawing/2017/decorative" val="1"/>
              </a:ext>
            </a:extLst>
          </p:cNvPr>
          <p:cNvSpPr/>
          <p:nvPr userDrawn="1"/>
        </p:nvSpPr>
        <p:spPr>
          <a:xfrm>
            <a:off x="-1" y="0"/>
            <a:ext cx="8329286" cy="6858000"/>
          </a:xfrm>
          <a:custGeom>
            <a:avLst/>
            <a:gdLst>
              <a:gd name="connsiteX0" fmla="*/ 0 w 8329286"/>
              <a:gd name="connsiteY0" fmla="*/ 0 h 6858000"/>
              <a:gd name="connsiteX1" fmla="*/ 8329286 w 8329286"/>
              <a:gd name="connsiteY1" fmla="*/ 0 h 6858000"/>
              <a:gd name="connsiteX2" fmla="*/ 8329286 w 8329286"/>
              <a:gd name="connsiteY2" fmla="*/ 68183 h 6858000"/>
              <a:gd name="connsiteX3" fmla="*/ 3175958 w 8329286"/>
              <a:gd name="connsiteY3" fmla="*/ 6858000 h 6858000"/>
              <a:gd name="connsiteX4" fmla="*/ 0 w 8329286"/>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329286" h="6858000">
                <a:moveTo>
                  <a:pt x="0" y="0"/>
                </a:moveTo>
                <a:lnTo>
                  <a:pt x="8329286" y="0"/>
                </a:lnTo>
                <a:lnTo>
                  <a:pt x="8329286" y="68183"/>
                </a:lnTo>
                <a:lnTo>
                  <a:pt x="3175958" y="6858000"/>
                </a:lnTo>
                <a:lnTo>
                  <a:pt x="0" y="6858000"/>
                </a:lnTo>
                <a:close/>
              </a:path>
            </a:pathLst>
          </a:custGeom>
          <a:solidFill>
            <a:srgbClr val="EEEE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hasCustomPrompt="1"/>
          </p:nvPr>
        </p:nvSpPr>
        <p:spPr>
          <a:xfrm>
            <a:off x="7151214" y="2035302"/>
            <a:ext cx="4312844" cy="914490"/>
          </a:xfrm>
        </p:spPr>
        <p:txBody>
          <a:bodyPr lIns="91440" rIns="91440" anchor="ctr">
            <a:noAutofit/>
          </a:bodyPr>
          <a:lstStyle>
            <a:lvl1pPr marL="0" indent="0">
              <a:buNone/>
              <a:defRPr sz="1400"/>
            </a:lvl1pPr>
          </a:lstStyle>
          <a:p>
            <a:pPr lvl="0"/>
            <a:r>
              <a:rPr lang="en-US" noProof="0"/>
              <a:t>Description text </a:t>
            </a:r>
          </a:p>
        </p:txBody>
      </p:sp>
      <p:sp>
        <p:nvSpPr>
          <p:cNvPr id="8" name="Text Placeholder 7">
            <a:extLst>
              <a:ext uri="{FF2B5EF4-FFF2-40B4-BE49-F238E27FC236}">
                <a16:creationId xmlns:a16="http://schemas.microsoft.com/office/drawing/2014/main" id="{4D8DAD49-E192-4934-8CF1-25E9CA66F761}"/>
              </a:ext>
            </a:extLst>
          </p:cNvPr>
          <p:cNvSpPr>
            <a:spLocks noGrp="1"/>
          </p:cNvSpPr>
          <p:nvPr>
            <p:ph type="body" sz="quarter" idx="16" hasCustomPrompt="1"/>
          </p:nvPr>
        </p:nvSpPr>
        <p:spPr>
          <a:xfrm>
            <a:off x="624840" y="2280181"/>
            <a:ext cx="4937760" cy="424732"/>
          </a:xfrm>
          <a:noFill/>
        </p:spPr>
        <p:txBody>
          <a:bodyPr wrap="square" lIns="91440" rIns="91440" anchor="ctr">
            <a:noAutofit/>
          </a:bodyPr>
          <a:lstStyle>
            <a:lvl1pPr marL="0" indent="0" algn="r">
              <a:buNone/>
              <a:defRPr sz="2000" b="1">
                <a:solidFill>
                  <a:schemeClr val="tx2"/>
                </a:solidFill>
              </a:defRPr>
            </a:lvl1pPr>
          </a:lstStyle>
          <a:p>
            <a:pPr lvl="0"/>
            <a:r>
              <a:rPr lang="en-US" noProof="0"/>
              <a:t>ADD TEXT </a:t>
            </a:r>
          </a:p>
        </p:txBody>
      </p:sp>
      <p:sp>
        <p:nvSpPr>
          <p:cNvPr id="14" name="Picture Placeholder 7">
            <a:extLst>
              <a:ext uri="{FF2B5EF4-FFF2-40B4-BE49-F238E27FC236}">
                <a16:creationId xmlns:a16="http://schemas.microsoft.com/office/drawing/2014/main" id="{37CF37DF-A8A3-42D8-BAFE-0F56DCEC7657}"/>
              </a:ext>
              <a:ext uri="{C183D7F6-B498-43B3-948B-1728B52AA6E4}">
                <adec:decorative xmlns:adec="http://schemas.microsoft.com/office/drawing/2017/decorative" val="1"/>
              </a:ext>
            </a:extLst>
          </p:cNvPr>
          <p:cNvSpPr>
            <a:spLocks noGrp="1"/>
          </p:cNvSpPr>
          <p:nvPr>
            <p:ph type="pic" sz="quarter" idx="21" hasCustomPrompt="1"/>
          </p:nvPr>
        </p:nvSpPr>
        <p:spPr>
          <a:xfrm>
            <a:off x="5756426" y="1935993"/>
            <a:ext cx="1094116" cy="1113108"/>
          </a:xfrm>
          <a:prstGeom prst="ellipse">
            <a:avLst/>
          </a:prstGeom>
          <a:solidFill>
            <a:schemeClr val="bg1"/>
          </a:solidFill>
          <a:effectLst>
            <a:outerShdw blurRad="50800" dist="38100" dir="2700000" algn="tl" rotWithShape="0">
              <a:prstClr val="black">
                <a:alpha val="40000"/>
              </a:prstClr>
            </a:outerShdw>
          </a:effectLst>
        </p:spPr>
        <p:txBody>
          <a:bodyPr anchor="ctr"/>
          <a:lstStyle>
            <a:lvl1pPr marL="0" indent="0" algn="ctr">
              <a:buNone/>
              <a:defRPr/>
            </a:lvl1pPr>
          </a:lstStyle>
          <a:p>
            <a:r>
              <a:rPr lang="en-US" noProof="0" dirty="0"/>
              <a:t>Icon</a:t>
            </a:r>
          </a:p>
        </p:txBody>
      </p:sp>
      <p:sp>
        <p:nvSpPr>
          <p:cNvPr id="20" name="Content Placeholder 6">
            <a:extLst>
              <a:ext uri="{FF2B5EF4-FFF2-40B4-BE49-F238E27FC236}">
                <a16:creationId xmlns:a16="http://schemas.microsoft.com/office/drawing/2014/main" id="{36B305EA-E44E-48DA-922F-20D8D3496709}"/>
              </a:ext>
            </a:extLst>
          </p:cNvPr>
          <p:cNvSpPr>
            <a:spLocks noGrp="1"/>
          </p:cNvSpPr>
          <p:nvPr>
            <p:ph sz="quarter" idx="22" hasCustomPrompt="1"/>
          </p:nvPr>
        </p:nvSpPr>
        <p:spPr>
          <a:xfrm>
            <a:off x="6071132" y="3576256"/>
            <a:ext cx="5392925" cy="914490"/>
          </a:xfrm>
        </p:spPr>
        <p:txBody>
          <a:bodyPr lIns="91440" rIns="91440" anchor="ctr">
            <a:noAutofit/>
          </a:bodyPr>
          <a:lstStyle>
            <a:lvl1pPr marL="0" indent="0">
              <a:buNone/>
              <a:defRPr sz="1400"/>
            </a:lvl1pPr>
          </a:lstStyle>
          <a:p>
            <a:pPr lvl="0"/>
            <a:r>
              <a:rPr lang="en-US" noProof="0"/>
              <a:t>Description text </a:t>
            </a:r>
          </a:p>
        </p:txBody>
      </p:sp>
      <p:sp>
        <p:nvSpPr>
          <p:cNvPr id="21" name="Text Placeholder 7">
            <a:extLst>
              <a:ext uri="{FF2B5EF4-FFF2-40B4-BE49-F238E27FC236}">
                <a16:creationId xmlns:a16="http://schemas.microsoft.com/office/drawing/2014/main" id="{038D7323-C655-4E9F-A5C0-AE44AF907081}"/>
              </a:ext>
            </a:extLst>
          </p:cNvPr>
          <p:cNvSpPr>
            <a:spLocks noGrp="1"/>
          </p:cNvSpPr>
          <p:nvPr>
            <p:ph type="body" sz="quarter" idx="23" hasCustomPrompt="1"/>
          </p:nvPr>
        </p:nvSpPr>
        <p:spPr>
          <a:xfrm>
            <a:off x="548640" y="3846999"/>
            <a:ext cx="4023360" cy="424732"/>
          </a:xfrm>
          <a:noFill/>
        </p:spPr>
        <p:txBody>
          <a:bodyPr wrap="square" lIns="91440" rIns="91440" anchor="ctr">
            <a:noAutofit/>
          </a:bodyPr>
          <a:lstStyle>
            <a:lvl1pPr marL="0" indent="0" algn="r">
              <a:buNone/>
              <a:defRPr sz="2000" b="1">
                <a:solidFill>
                  <a:schemeClr val="accent5"/>
                </a:solidFill>
              </a:defRPr>
            </a:lvl1pPr>
          </a:lstStyle>
          <a:p>
            <a:pPr lvl="0"/>
            <a:r>
              <a:rPr lang="en-US" noProof="0"/>
              <a:t>ADD TEXT </a:t>
            </a:r>
          </a:p>
        </p:txBody>
      </p:sp>
      <p:sp>
        <p:nvSpPr>
          <p:cNvPr id="22" name="Picture Placeholder 7">
            <a:extLst>
              <a:ext uri="{FF2B5EF4-FFF2-40B4-BE49-F238E27FC236}">
                <a16:creationId xmlns:a16="http://schemas.microsoft.com/office/drawing/2014/main" id="{F79C998E-1F82-4AC1-AD39-82F45A05CED8}"/>
              </a:ext>
              <a:ext uri="{C183D7F6-B498-43B3-948B-1728B52AA6E4}">
                <adec:decorative xmlns:adec="http://schemas.microsoft.com/office/drawing/2017/decorative" val="1"/>
              </a:ext>
            </a:extLst>
          </p:cNvPr>
          <p:cNvSpPr>
            <a:spLocks noGrp="1"/>
          </p:cNvSpPr>
          <p:nvPr>
            <p:ph type="pic" sz="quarter" idx="24" hasCustomPrompt="1"/>
          </p:nvPr>
        </p:nvSpPr>
        <p:spPr>
          <a:xfrm>
            <a:off x="4774508" y="3502811"/>
            <a:ext cx="1094116" cy="1113108"/>
          </a:xfrm>
          <a:prstGeom prst="ellipse">
            <a:avLst/>
          </a:prstGeom>
          <a:solidFill>
            <a:schemeClr val="bg1"/>
          </a:solidFill>
          <a:effectLst>
            <a:outerShdw blurRad="50800" dist="38100" dir="2700000" algn="tl" rotWithShape="0">
              <a:prstClr val="black">
                <a:alpha val="40000"/>
              </a:prstClr>
            </a:outerShdw>
          </a:effectLst>
        </p:spPr>
        <p:txBody>
          <a:bodyPr anchor="ctr"/>
          <a:lstStyle>
            <a:lvl1pPr marL="0" indent="0" algn="ctr">
              <a:buNone/>
              <a:defRPr/>
            </a:lvl1pPr>
          </a:lstStyle>
          <a:p>
            <a:r>
              <a:rPr lang="en-US" noProof="0" dirty="0"/>
              <a:t>Icon</a:t>
            </a:r>
          </a:p>
        </p:txBody>
      </p:sp>
      <p:sp>
        <p:nvSpPr>
          <p:cNvPr id="16" name="Slide Number Placeholder 5">
            <a:extLst>
              <a:ext uri="{FF2B5EF4-FFF2-40B4-BE49-F238E27FC236}">
                <a16:creationId xmlns:a16="http://schemas.microsoft.com/office/drawing/2014/main" id="{E0693782-2388-4647-A185-37537397019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13" name="Content Placeholder 6">
            <a:extLst>
              <a:ext uri="{FF2B5EF4-FFF2-40B4-BE49-F238E27FC236}">
                <a16:creationId xmlns:a16="http://schemas.microsoft.com/office/drawing/2014/main" id="{3FD6DDB9-4D92-43F8-B746-ABBAB109CA1E}"/>
              </a:ext>
            </a:extLst>
          </p:cNvPr>
          <p:cNvSpPr>
            <a:spLocks noGrp="1"/>
          </p:cNvSpPr>
          <p:nvPr>
            <p:ph sz="quarter" idx="25" hasCustomPrompt="1"/>
          </p:nvPr>
        </p:nvSpPr>
        <p:spPr>
          <a:xfrm>
            <a:off x="4949699" y="5117210"/>
            <a:ext cx="6514359" cy="914490"/>
          </a:xfrm>
        </p:spPr>
        <p:txBody>
          <a:bodyPr lIns="91440" rIns="91440" anchor="ctr">
            <a:noAutofit/>
          </a:bodyPr>
          <a:lstStyle>
            <a:lvl1pPr marL="0" indent="0">
              <a:buNone/>
              <a:defRPr sz="1400"/>
            </a:lvl1pPr>
          </a:lstStyle>
          <a:p>
            <a:pPr lvl="0"/>
            <a:r>
              <a:rPr lang="en-US" noProof="0"/>
              <a:t>Description text </a:t>
            </a:r>
          </a:p>
        </p:txBody>
      </p:sp>
      <p:sp>
        <p:nvSpPr>
          <p:cNvPr id="17" name="Text Placeholder 7">
            <a:extLst>
              <a:ext uri="{FF2B5EF4-FFF2-40B4-BE49-F238E27FC236}">
                <a16:creationId xmlns:a16="http://schemas.microsoft.com/office/drawing/2014/main" id="{13E2F95F-BD26-4AA8-941E-3993C9F1DBBC}"/>
              </a:ext>
            </a:extLst>
          </p:cNvPr>
          <p:cNvSpPr>
            <a:spLocks noGrp="1"/>
          </p:cNvSpPr>
          <p:nvPr>
            <p:ph type="body" sz="quarter" idx="26" hasCustomPrompt="1"/>
          </p:nvPr>
        </p:nvSpPr>
        <p:spPr>
          <a:xfrm>
            <a:off x="548641" y="5362089"/>
            <a:ext cx="2956560" cy="424732"/>
          </a:xfrm>
          <a:noFill/>
        </p:spPr>
        <p:txBody>
          <a:bodyPr wrap="square" lIns="91440" rIns="91440" anchor="ctr">
            <a:noAutofit/>
          </a:bodyPr>
          <a:lstStyle>
            <a:lvl1pPr marL="0" indent="0" algn="r">
              <a:buNone/>
              <a:defRPr sz="2000" b="1">
                <a:solidFill>
                  <a:schemeClr val="accent6"/>
                </a:solidFill>
              </a:defRPr>
            </a:lvl1pPr>
          </a:lstStyle>
          <a:p>
            <a:pPr lvl="0"/>
            <a:r>
              <a:rPr lang="en-US" noProof="0"/>
              <a:t>ADD TEXT </a:t>
            </a:r>
          </a:p>
        </p:txBody>
      </p:sp>
      <p:sp>
        <p:nvSpPr>
          <p:cNvPr id="19" name="Picture Placeholder 7">
            <a:extLst>
              <a:ext uri="{FF2B5EF4-FFF2-40B4-BE49-F238E27FC236}">
                <a16:creationId xmlns:a16="http://schemas.microsoft.com/office/drawing/2014/main" id="{68F52DD2-B3F0-4652-8C7B-96406F99FC14}"/>
              </a:ext>
              <a:ext uri="{C183D7F6-B498-43B3-948B-1728B52AA6E4}">
                <adec:decorative xmlns:adec="http://schemas.microsoft.com/office/drawing/2017/decorative" val="1"/>
              </a:ext>
            </a:extLst>
          </p:cNvPr>
          <p:cNvSpPr>
            <a:spLocks noGrp="1"/>
          </p:cNvSpPr>
          <p:nvPr>
            <p:ph type="pic" sz="quarter" idx="27" hasCustomPrompt="1"/>
          </p:nvPr>
        </p:nvSpPr>
        <p:spPr>
          <a:xfrm>
            <a:off x="3680392" y="5017901"/>
            <a:ext cx="1094116" cy="1113108"/>
          </a:xfrm>
          <a:prstGeom prst="ellipse">
            <a:avLst/>
          </a:prstGeom>
          <a:solidFill>
            <a:schemeClr val="bg1"/>
          </a:solidFill>
          <a:effectLst>
            <a:outerShdw blurRad="50800" dist="38100" dir="2700000" algn="tl" rotWithShape="0">
              <a:prstClr val="black">
                <a:alpha val="40000"/>
              </a:prstClr>
            </a:outerShdw>
          </a:effectLst>
        </p:spPr>
        <p:txBody>
          <a:bodyPr anchor="ctr"/>
          <a:lstStyle>
            <a:lvl1pPr marL="0" indent="0" algn="ctr">
              <a:buNone/>
              <a:defRPr/>
            </a:lvl1pPr>
          </a:lstStyle>
          <a:p>
            <a:r>
              <a:rPr lang="en-US" noProof="0" dirty="0"/>
              <a:t>Icon</a:t>
            </a:r>
          </a:p>
        </p:txBody>
      </p:sp>
      <p:sp>
        <p:nvSpPr>
          <p:cNvPr id="35" name="Freeform: Shape 34">
            <a:extLst>
              <a:ext uri="{FF2B5EF4-FFF2-40B4-BE49-F238E27FC236}">
                <a16:creationId xmlns:a16="http://schemas.microsoft.com/office/drawing/2014/main" id="{79F57DF2-7AB9-4D3A-AADE-E93D5621B0F8}"/>
              </a:ext>
              <a:ext uri="{C183D7F6-B498-43B3-948B-1728B52AA6E4}">
                <adec:decorative xmlns:adec="http://schemas.microsoft.com/office/drawing/2017/decorative" val="1"/>
              </a:ext>
            </a:extLst>
          </p:cNvPr>
          <p:cNvSpPr/>
          <p:nvPr userDrawn="1"/>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13589743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Title Side patch Title Only">
    <p:spTree>
      <p:nvGrpSpPr>
        <p:cNvPr id="1" name=""/>
        <p:cNvGrpSpPr/>
        <p:nvPr/>
      </p:nvGrpSpPr>
      <p:grpSpPr>
        <a:xfrm>
          <a:off x="0" y="0"/>
          <a:ext cx="0" cy="0"/>
          <a:chOff x="0" y="0"/>
          <a:chExt cx="0" cy="0"/>
        </a:xfrm>
      </p:grpSpPr>
      <p:sp>
        <p:nvSpPr>
          <p:cNvPr id="34" name="Freeform: Shape 33">
            <a:extLst>
              <a:ext uri="{FF2B5EF4-FFF2-40B4-BE49-F238E27FC236}">
                <a16:creationId xmlns:a16="http://schemas.microsoft.com/office/drawing/2014/main" id="{724AA86D-A811-42CE-8C83-8053DFC66751}"/>
              </a:ext>
              <a:ext uri="{C183D7F6-B498-43B3-948B-1728B52AA6E4}">
                <adec:decorative xmlns:adec="http://schemas.microsoft.com/office/drawing/2017/decorative" val="1"/>
              </a:ext>
            </a:extLst>
          </p:cNvPr>
          <p:cNvSpPr/>
          <p:nvPr userDrawn="1"/>
        </p:nvSpPr>
        <p:spPr>
          <a:xfrm>
            <a:off x="-1" y="0"/>
            <a:ext cx="8329286" cy="6858000"/>
          </a:xfrm>
          <a:custGeom>
            <a:avLst/>
            <a:gdLst>
              <a:gd name="connsiteX0" fmla="*/ 0 w 8329286"/>
              <a:gd name="connsiteY0" fmla="*/ 0 h 6858000"/>
              <a:gd name="connsiteX1" fmla="*/ 8329286 w 8329286"/>
              <a:gd name="connsiteY1" fmla="*/ 0 h 6858000"/>
              <a:gd name="connsiteX2" fmla="*/ 8329286 w 8329286"/>
              <a:gd name="connsiteY2" fmla="*/ 68183 h 6858000"/>
              <a:gd name="connsiteX3" fmla="*/ 3175958 w 8329286"/>
              <a:gd name="connsiteY3" fmla="*/ 6858000 h 6858000"/>
              <a:gd name="connsiteX4" fmla="*/ 0 w 8329286"/>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329286" h="6858000">
                <a:moveTo>
                  <a:pt x="0" y="0"/>
                </a:moveTo>
                <a:lnTo>
                  <a:pt x="8329286" y="0"/>
                </a:lnTo>
                <a:lnTo>
                  <a:pt x="8329286" y="68183"/>
                </a:lnTo>
                <a:lnTo>
                  <a:pt x="3175958" y="6858000"/>
                </a:lnTo>
                <a:lnTo>
                  <a:pt x="0" y="6858000"/>
                </a:lnTo>
                <a:close/>
              </a:path>
            </a:pathLst>
          </a:custGeom>
          <a:solidFill>
            <a:srgbClr val="EEEE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16" name="Slide Number Placeholder 5">
            <a:extLst>
              <a:ext uri="{FF2B5EF4-FFF2-40B4-BE49-F238E27FC236}">
                <a16:creationId xmlns:a16="http://schemas.microsoft.com/office/drawing/2014/main" id="{E0693782-2388-4647-A185-37537397019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15" name="Freeform: Shape 14">
            <a:extLst>
              <a:ext uri="{FF2B5EF4-FFF2-40B4-BE49-F238E27FC236}">
                <a16:creationId xmlns:a16="http://schemas.microsoft.com/office/drawing/2014/main" id="{89314C5F-7D40-40CF-8951-9660A5ACE1F7}"/>
              </a:ext>
              <a:ext uri="{C183D7F6-B498-43B3-948B-1728B52AA6E4}">
                <adec:decorative xmlns:adec="http://schemas.microsoft.com/office/drawing/2017/decorative" val="1"/>
              </a:ext>
            </a:extLst>
          </p:cNvPr>
          <p:cNvSpPr/>
          <p:nvPr userDrawn="1"/>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18" name="Straight Connector 17">
            <a:extLst>
              <a:ext uri="{FF2B5EF4-FFF2-40B4-BE49-F238E27FC236}">
                <a16:creationId xmlns:a16="http://schemas.microsoft.com/office/drawing/2014/main" id="{6B4884FC-8C22-42B9-9E84-2B12AC73364F}"/>
              </a:ext>
              <a:ext uri="{C183D7F6-B498-43B3-948B-1728B52AA6E4}">
                <adec:decorative xmlns:adec="http://schemas.microsoft.com/office/drawing/2017/decorative" val="1"/>
              </a:ext>
            </a:extLst>
          </p:cNvPr>
          <p:cNvCxnSpPr/>
          <p:nvPr userDrawn="1"/>
        </p:nvCxnSpPr>
        <p:spPr>
          <a:xfrm>
            <a:off x="2018097" y="5181600"/>
            <a:ext cx="688207" cy="0"/>
          </a:xfrm>
          <a:prstGeom prst="line">
            <a:avLst/>
          </a:prstGeom>
          <a:ln w="57150" cap="rnd">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C6B9C406-BFD3-481F-9B48-3DCA3A33014F}"/>
              </a:ext>
              <a:ext uri="{C183D7F6-B498-43B3-948B-1728B52AA6E4}">
                <adec:decorative xmlns:adec="http://schemas.microsoft.com/office/drawing/2017/decorative" val="1"/>
              </a:ext>
            </a:extLst>
          </p:cNvPr>
          <p:cNvCxnSpPr/>
          <p:nvPr userDrawn="1"/>
        </p:nvCxnSpPr>
        <p:spPr>
          <a:xfrm>
            <a:off x="5751896" y="5181600"/>
            <a:ext cx="688207" cy="0"/>
          </a:xfrm>
          <a:prstGeom prst="line">
            <a:avLst/>
          </a:prstGeom>
          <a:ln w="57150" cap="rnd">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4AF3D50D-B3D8-4A41-84D8-4BE250D1BD62}"/>
              </a:ext>
              <a:ext uri="{C183D7F6-B498-43B3-948B-1728B52AA6E4}">
                <adec:decorative xmlns:adec="http://schemas.microsoft.com/office/drawing/2017/decorative" val="1"/>
              </a:ext>
            </a:extLst>
          </p:cNvPr>
          <p:cNvCxnSpPr/>
          <p:nvPr userDrawn="1"/>
        </p:nvCxnSpPr>
        <p:spPr>
          <a:xfrm>
            <a:off x="9485696" y="5181600"/>
            <a:ext cx="688207" cy="0"/>
          </a:xfrm>
          <a:prstGeom prst="line">
            <a:avLst/>
          </a:prstGeom>
          <a:ln w="57150" cap="rnd">
            <a:solidFill>
              <a:schemeClr val="accent2"/>
            </a:solidFill>
          </a:ln>
        </p:spPr>
        <p:style>
          <a:lnRef idx="1">
            <a:schemeClr val="accent1"/>
          </a:lnRef>
          <a:fillRef idx="0">
            <a:schemeClr val="accent1"/>
          </a:fillRef>
          <a:effectRef idx="0">
            <a:schemeClr val="accent1"/>
          </a:effectRef>
          <a:fontRef idx="minor">
            <a:schemeClr val="tx1"/>
          </a:fontRef>
        </p:style>
      </p:cxnSp>
      <p:sp>
        <p:nvSpPr>
          <p:cNvPr id="29" name="Picture Placeholder 8">
            <a:extLst>
              <a:ext uri="{FF2B5EF4-FFF2-40B4-BE49-F238E27FC236}">
                <a16:creationId xmlns:a16="http://schemas.microsoft.com/office/drawing/2014/main" id="{D7401DA1-CBDE-40D5-856F-25C28280FCB0}"/>
              </a:ext>
              <a:ext uri="{C183D7F6-B498-43B3-948B-1728B52AA6E4}">
                <adec:decorative xmlns:adec="http://schemas.microsoft.com/office/drawing/2017/decorative" val="1"/>
              </a:ext>
            </a:extLst>
          </p:cNvPr>
          <p:cNvSpPr>
            <a:spLocks noGrp="1"/>
          </p:cNvSpPr>
          <p:nvPr>
            <p:ph type="pic" sz="quarter" idx="17" hasCustomPrompt="1"/>
          </p:nvPr>
        </p:nvSpPr>
        <p:spPr>
          <a:xfrm>
            <a:off x="533401" y="2057401"/>
            <a:ext cx="3657599" cy="2762808"/>
          </a:xfrm>
          <a:solidFill>
            <a:schemeClr val="bg1"/>
          </a:solidFill>
          <a:effectLst>
            <a:outerShdw blurRad="50800" dist="38100" dir="2700000" algn="tl" rotWithShape="0">
              <a:prstClr val="black">
                <a:alpha val="40000"/>
              </a:prstClr>
            </a:outerShdw>
          </a:effectLst>
        </p:spPr>
        <p:txBody>
          <a:bodyPr anchor="ctr"/>
          <a:lstStyle>
            <a:lvl1pPr marL="0" indent="0" algn="ctr">
              <a:buNone/>
              <a:defRPr>
                <a:solidFill>
                  <a:schemeClr val="bg1">
                    <a:lumMod val="50000"/>
                  </a:schemeClr>
                </a:solidFill>
              </a:defRPr>
            </a:lvl1pPr>
          </a:lstStyle>
          <a:p>
            <a:r>
              <a:rPr lang="en-US" noProof="0" dirty="0"/>
              <a:t>Insert Image 1</a:t>
            </a:r>
          </a:p>
        </p:txBody>
      </p:sp>
      <p:sp>
        <p:nvSpPr>
          <p:cNvPr id="30" name="Picture Placeholder 8">
            <a:extLst>
              <a:ext uri="{FF2B5EF4-FFF2-40B4-BE49-F238E27FC236}">
                <a16:creationId xmlns:a16="http://schemas.microsoft.com/office/drawing/2014/main" id="{6321F101-EC7B-4128-A7FA-373AC507D3D4}"/>
              </a:ext>
              <a:ext uri="{C183D7F6-B498-43B3-948B-1728B52AA6E4}">
                <adec:decorative xmlns:adec="http://schemas.microsoft.com/office/drawing/2017/decorative" val="1"/>
              </a:ext>
            </a:extLst>
          </p:cNvPr>
          <p:cNvSpPr>
            <a:spLocks noGrp="1"/>
          </p:cNvSpPr>
          <p:nvPr>
            <p:ph type="pic" sz="quarter" idx="18" hasCustomPrompt="1"/>
          </p:nvPr>
        </p:nvSpPr>
        <p:spPr>
          <a:xfrm>
            <a:off x="4267200" y="2057401"/>
            <a:ext cx="3657599" cy="2762808"/>
          </a:xfrm>
          <a:solidFill>
            <a:schemeClr val="bg1"/>
          </a:solidFill>
          <a:effectLst>
            <a:outerShdw blurRad="50800" dist="38100" dir="2700000" algn="tl" rotWithShape="0">
              <a:prstClr val="black">
                <a:alpha val="40000"/>
              </a:prstClr>
            </a:outerShdw>
          </a:effectLst>
        </p:spPr>
        <p:txBody>
          <a:bodyPr anchor="ctr"/>
          <a:lstStyle>
            <a:lvl1pPr marL="0" indent="0" algn="ctr">
              <a:buNone/>
              <a:defRPr>
                <a:solidFill>
                  <a:schemeClr val="bg1">
                    <a:lumMod val="50000"/>
                  </a:schemeClr>
                </a:solidFill>
              </a:defRPr>
            </a:lvl1pPr>
          </a:lstStyle>
          <a:p>
            <a:r>
              <a:rPr lang="en-US" noProof="0" dirty="0"/>
              <a:t>Insert Image 2</a:t>
            </a:r>
          </a:p>
        </p:txBody>
      </p:sp>
      <p:sp>
        <p:nvSpPr>
          <p:cNvPr id="31" name="Picture Placeholder 8">
            <a:extLst>
              <a:ext uri="{FF2B5EF4-FFF2-40B4-BE49-F238E27FC236}">
                <a16:creationId xmlns:a16="http://schemas.microsoft.com/office/drawing/2014/main" id="{229667AF-39CB-43E6-8D30-A2DDF8365C21}"/>
              </a:ext>
              <a:ext uri="{C183D7F6-B498-43B3-948B-1728B52AA6E4}">
                <adec:decorative xmlns:adec="http://schemas.microsoft.com/office/drawing/2017/decorative" val="1"/>
              </a:ext>
            </a:extLst>
          </p:cNvPr>
          <p:cNvSpPr>
            <a:spLocks noGrp="1"/>
          </p:cNvSpPr>
          <p:nvPr>
            <p:ph type="pic" sz="quarter" idx="19" hasCustomPrompt="1"/>
          </p:nvPr>
        </p:nvSpPr>
        <p:spPr>
          <a:xfrm>
            <a:off x="8001000" y="2057401"/>
            <a:ext cx="3657599" cy="2762808"/>
          </a:xfrm>
          <a:solidFill>
            <a:schemeClr val="bg1"/>
          </a:solidFill>
          <a:effectLst>
            <a:outerShdw blurRad="50800" dist="38100" dir="2700000" algn="tl" rotWithShape="0">
              <a:prstClr val="black">
                <a:alpha val="40000"/>
              </a:prstClr>
            </a:outerShdw>
          </a:effectLst>
        </p:spPr>
        <p:txBody>
          <a:bodyPr anchor="ctr"/>
          <a:lstStyle>
            <a:lvl1pPr marL="0" indent="0" algn="ctr">
              <a:buNone/>
              <a:defRPr>
                <a:solidFill>
                  <a:schemeClr val="bg1">
                    <a:lumMod val="50000"/>
                  </a:schemeClr>
                </a:solidFill>
              </a:defRPr>
            </a:lvl1pPr>
          </a:lstStyle>
          <a:p>
            <a:r>
              <a:rPr lang="en-US" noProof="0" dirty="0"/>
              <a:t>Insert Image 3</a:t>
            </a:r>
          </a:p>
        </p:txBody>
      </p:sp>
      <p:sp>
        <p:nvSpPr>
          <p:cNvPr id="32" name="Text Placeholder 7">
            <a:extLst>
              <a:ext uri="{FF2B5EF4-FFF2-40B4-BE49-F238E27FC236}">
                <a16:creationId xmlns:a16="http://schemas.microsoft.com/office/drawing/2014/main" id="{125C62A5-1A39-471E-B819-35EB9F8B0CEE}"/>
              </a:ext>
            </a:extLst>
          </p:cNvPr>
          <p:cNvSpPr>
            <a:spLocks noGrp="1"/>
          </p:cNvSpPr>
          <p:nvPr>
            <p:ph type="body" sz="quarter" idx="16" hasCustomPrompt="1"/>
          </p:nvPr>
        </p:nvSpPr>
        <p:spPr>
          <a:xfrm>
            <a:off x="548640" y="5542992"/>
            <a:ext cx="3642359" cy="424732"/>
          </a:xfrm>
          <a:noFill/>
        </p:spPr>
        <p:txBody>
          <a:bodyPr wrap="square" lIns="91440" rIns="91440" anchor="t">
            <a:noAutofit/>
          </a:bodyPr>
          <a:lstStyle>
            <a:lvl1pPr marL="0" indent="0" algn="ctr">
              <a:spcBef>
                <a:spcPts val="0"/>
              </a:spcBef>
              <a:spcAft>
                <a:spcPts val="0"/>
              </a:spcAft>
              <a:buNone/>
              <a:defRPr sz="2000" b="1">
                <a:solidFill>
                  <a:schemeClr val="tx2"/>
                </a:solidFill>
              </a:defRPr>
            </a:lvl1pPr>
          </a:lstStyle>
          <a:p>
            <a:pPr lvl="0"/>
            <a:r>
              <a:rPr lang="en-US" noProof="0"/>
              <a:t>ADD TEXT </a:t>
            </a:r>
          </a:p>
        </p:txBody>
      </p:sp>
      <p:sp>
        <p:nvSpPr>
          <p:cNvPr id="33" name="Text Placeholder 7">
            <a:extLst>
              <a:ext uri="{FF2B5EF4-FFF2-40B4-BE49-F238E27FC236}">
                <a16:creationId xmlns:a16="http://schemas.microsoft.com/office/drawing/2014/main" id="{EB4CA538-2AD9-458A-B582-2FBFEAF60CFA}"/>
              </a:ext>
            </a:extLst>
          </p:cNvPr>
          <p:cNvSpPr>
            <a:spLocks noGrp="1"/>
          </p:cNvSpPr>
          <p:nvPr>
            <p:ph type="body" sz="quarter" idx="20" hasCustomPrompt="1"/>
          </p:nvPr>
        </p:nvSpPr>
        <p:spPr>
          <a:xfrm>
            <a:off x="4267200" y="5542992"/>
            <a:ext cx="3642359" cy="424732"/>
          </a:xfrm>
          <a:noFill/>
        </p:spPr>
        <p:txBody>
          <a:bodyPr wrap="square" lIns="91440" rIns="91440" anchor="t">
            <a:noAutofit/>
          </a:bodyPr>
          <a:lstStyle>
            <a:lvl1pPr marL="0" indent="0" algn="ctr">
              <a:spcBef>
                <a:spcPts val="0"/>
              </a:spcBef>
              <a:spcAft>
                <a:spcPts val="0"/>
              </a:spcAft>
              <a:buNone/>
              <a:defRPr sz="2000" b="1">
                <a:solidFill>
                  <a:schemeClr val="tx2"/>
                </a:solidFill>
              </a:defRPr>
            </a:lvl1pPr>
          </a:lstStyle>
          <a:p>
            <a:pPr lvl="0"/>
            <a:r>
              <a:rPr lang="en-US" noProof="0"/>
              <a:t>ADD TEXT </a:t>
            </a:r>
          </a:p>
        </p:txBody>
      </p:sp>
      <p:sp>
        <p:nvSpPr>
          <p:cNvPr id="35" name="Text Placeholder 7">
            <a:extLst>
              <a:ext uri="{FF2B5EF4-FFF2-40B4-BE49-F238E27FC236}">
                <a16:creationId xmlns:a16="http://schemas.microsoft.com/office/drawing/2014/main" id="{857C263B-EA99-4350-84C0-08B9746AEC05}"/>
              </a:ext>
            </a:extLst>
          </p:cNvPr>
          <p:cNvSpPr>
            <a:spLocks noGrp="1"/>
          </p:cNvSpPr>
          <p:nvPr>
            <p:ph type="body" sz="quarter" idx="21" hasCustomPrompt="1"/>
          </p:nvPr>
        </p:nvSpPr>
        <p:spPr>
          <a:xfrm>
            <a:off x="8001000" y="5542992"/>
            <a:ext cx="3642359" cy="424732"/>
          </a:xfrm>
          <a:noFill/>
        </p:spPr>
        <p:txBody>
          <a:bodyPr wrap="square" lIns="91440" rIns="91440" anchor="t">
            <a:noAutofit/>
          </a:bodyPr>
          <a:lstStyle>
            <a:lvl1pPr marL="0" indent="0" algn="ctr">
              <a:spcBef>
                <a:spcPts val="0"/>
              </a:spcBef>
              <a:spcAft>
                <a:spcPts val="0"/>
              </a:spcAft>
              <a:buNone/>
              <a:defRPr sz="2000" b="1">
                <a:solidFill>
                  <a:schemeClr val="tx2"/>
                </a:solidFill>
              </a:defRPr>
            </a:lvl1pPr>
          </a:lstStyle>
          <a:p>
            <a:pPr lvl="0"/>
            <a:r>
              <a:rPr lang="en-US" noProof="0"/>
              <a:t>ADD TEXT </a:t>
            </a:r>
          </a:p>
        </p:txBody>
      </p:sp>
    </p:spTree>
    <p:extLst>
      <p:ext uri="{BB962C8B-B14F-4D97-AF65-F5344CB8AC3E}">
        <p14:creationId xmlns:p14="http://schemas.microsoft.com/office/powerpoint/2010/main" val="11847593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Team Slide">
    <p:spTree>
      <p:nvGrpSpPr>
        <p:cNvPr id="1" name=""/>
        <p:cNvGrpSpPr/>
        <p:nvPr/>
      </p:nvGrpSpPr>
      <p:grpSpPr>
        <a:xfrm>
          <a:off x="0" y="0"/>
          <a:ext cx="0" cy="0"/>
          <a:chOff x="0" y="0"/>
          <a:chExt cx="0" cy="0"/>
        </a:xfrm>
      </p:grpSpPr>
      <p:sp>
        <p:nvSpPr>
          <p:cNvPr id="34" name="Freeform: Shape 33">
            <a:extLst>
              <a:ext uri="{FF2B5EF4-FFF2-40B4-BE49-F238E27FC236}">
                <a16:creationId xmlns:a16="http://schemas.microsoft.com/office/drawing/2014/main" id="{724AA86D-A811-42CE-8C83-8053DFC66751}"/>
              </a:ext>
              <a:ext uri="{C183D7F6-B498-43B3-948B-1728B52AA6E4}">
                <adec:decorative xmlns:adec="http://schemas.microsoft.com/office/drawing/2017/decorative" val="1"/>
              </a:ext>
            </a:extLst>
          </p:cNvPr>
          <p:cNvSpPr/>
          <p:nvPr userDrawn="1"/>
        </p:nvSpPr>
        <p:spPr>
          <a:xfrm>
            <a:off x="-1" y="0"/>
            <a:ext cx="8329286" cy="6858000"/>
          </a:xfrm>
          <a:custGeom>
            <a:avLst/>
            <a:gdLst>
              <a:gd name="connsiteX0" fmla="*/ 0 w 8329286"/>
              <a:gd name="connsiteY0" fmla="*/ 0 h 6858000"/>
              <a:gd name="connsiteX1" fmla="*/ 8329286 w 8329286"/>
              <a:gd name="connsiteY1" fmla="*/ 0 h 6858000"/>
              <a:gd name="connsiteX2" fmla="*/ 8329286 w 8329286"/>
              <a:gd name="connsiteY2" fmla="*/ 68183 h 6858000"/>
              <a:gd name="connsiteX3" fmla="*/ 3175958 w 8329286"/>
              <a:gd name="connsiteY3" fmla="*/ 6858000 h 6858000"/>
              <a:gd name="connsiteX4" fmla="*/ 0 w 8329286"/>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329286" h="6858000">
                <a:moveTo>
                  <a:pt x="0" y="0"/>
                </a:moveTo>
                <a:lnTo>
                  <a:pt x="8329286" y="0"/>
                </a:lnTo>
                <a:lnTo>
                  <a:pt x="8329286" y="68183"/>
                </a:lnTo>
                <a:lnTo>
                  <a:pt x="3175958" y="6858000"/>
                </a:lnTo>
                <a:lnTo>
                  <a:pt x="0" y="6858000"/>
                </a:lnTo>
                <a:close/>
              </a:path>
            </a:pathLst>
          </a:custGeom>
          <a:solidFill>
            <a:srgbClr val="EEEE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16" name="Slide Number Placeholder 5">
            <a:extLst>
              <a:ext uri="{FF2B5EF4-FFF2-40B4-BE49-F238E27FC236}">
                <a16:creationId xmlns:a16="http://schemas.microsoft.com/office/drawing/2014/main" id="{E0693782-2388-4647-A185-37537397019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15" name="Freeform: Shape 14">
            <a:extLst>
              <a:ext uri="{FF2B5EF4-FFF2-40B4-BE49-F238E27FC236}">
                <a16:creationId xmlns:a16="http://schemas.microsoft.com/office/drawing/2014/main" id="{89314C5F-7D40-40CF-8951-9660A5ACE1F7}"/>
              </a:ext>
              <a:ext uri="{C183D7F6-B498-43B3-948B-1728B52AA6E4}">
                <adec:decorative xmlns:adec="http://schemas.microsoft.com/office/drawing/2017/decorative" val="1"/>
              </a:ext>
            </a:extLst>
          </p:cNvPr>
          <p:cNvSpPr/>
          <p:nvPr userDrawn="1"/>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18" name="Straight Connector 17">
            <a:extLst>
              <a:ext uri="{FF2B5EF4-FFF2-40B4-BE49-F238E27FC236}">
                <a16:creationId xmlns:a16="http://schemas.microsoft.com/office/drawing/2014/main" id="{6B4884FC-8C22-42B9-9E84-2B12AC73364F}"/>
              </a:ext>
              <a:ext uri="{C183D7F6-B498-43B3-948B-1728B52AA6E4}">
                <adec:decorative xmlns:adec="http://schemas.microsoft.com/office/drawing/2017/decorative" val="1"/>
              </a:ext>
            </a:extLst>
          </p:cNvPr>
          <p:cNvCxnSpPr/>
          <p:nvPr userDrawn="1"/>
        </p:nvCxnSpPr>
        <p:spPr>
          <a:xfrm>
            <a:off x="1751397" y="5027659"/>
            <a:ext cx="688207" cy="0"/>
          </a:xfrm>
          <a:prstGeom prst="line">
            <a:avLst/>
          </a:prstGeom>
          <a:ln w="57150" cap="rnd">
            <a:solidFill>
              <a:schemeClr val="accent2"/>
            </a:solidFill>
          </a:ln>
        </p:spPr>
        <p:style>
          <a:lnRef idx="1">
            <a:schemeClr val="accent1"/>
          </a:lnRef>
          <a:fillRef idx="0">
            <a:schemeClr val="accent1"/>
          </a:fillRef>
          <a:effectRef idx="0">
            <a:schemeClr val="accent1"/>
          </a:effectRef>
          <a:fontRef idx="minor">
            <a:schemeClr val="tx1"/>
          </a:fontRef>
        </p:style>
      </p:cxnSp>
      <p:sp>
        <p:nvSpPr>
          <p:cNvPr id="29" name="Picture Placeholder 8">
            <a:extLst>
              <a:ext uri="{FF2B5EF4-FFF2-40B4-BE49-F238E27FC236}">
                <a16:creationId xmlns:a16="http://schemas.microsoft.com/office/drawing/2014/main" id="{D7401DA1-CBDE-40D5-856F-25C28280FCB0}"/>
              </a:ext>
              <a:ext uri="{C183D7F6-B498-43B3-948B-1728B52AA6E4}">
                <adec:decorative xmlns:adec="http://schemas.microsoft.com/office/drawing/2017/decorative" val="1"/>
              </a:ext>
            </a:extLst>
          </p:cNvPr>
          <p:cNvSpPr>
            <a:spLocks noGrp="1"/>
          </p:cNvSpPr>
          <p:nvPr>
            <p:ph type="pic" sz="quarter" idx="17" hasCustomPrompt="1"/>
          </p:nvPr>
        </p:nvSpPr>
        <p:spPr>
          <a:xfrm>
            <a:off x="723902" y="2057402"/>
            <a:ext cx="2743197" cy="2743198"/>
          </a:xfrm>
          <a:prstGeom prst="ellipse">
            <a:avLst/>
          </a:prstGeom>
          <a:solidFill>
            <a:schemeClr val="bg1"/>
          </a:solidFill>
          <a:effectLst>
            <a:outerShdw blurRad="50800" dist="38100" dir="2700000" algn="tl" rotWithShape="0">
              <a:prstClr val="black">
                <a:alpha val="40000"/>
              </a:prstClr>
            </a:outerShdw>
          </a:effectLst>
        </p:spPr>
        <p:txBody>
          <a:bodyPr anchor="ctr"/>
          <a:lstStyle>
            <a:lvl1pPr marL="0" indent="0" algn="ctr">
              <a:buNone/>
              <a:defRPr>
                <a:solidFill>
                  <a:schemeClr val="bg1">
                    <a:lumMod val="50000"/>
                  </a:schemeClr>
                </a:solidFill>
              </a:defRPr>
            </a:lvl1pPr>
          </a:lstStyle>
          <a:p>
            <a:r>
              <a:rPr lang="en-US" noProof="0" dirty="0"/>
              <a:t>Insert Image</a:t>
            </a:r>
          </a:p>
        </p:txBody>
      </p:sp>
      <p:sp>
        <p:nvSpPr>
          <p:cNvPr id="32" name="Text Placeholder 7">
            <a:extLst>
              <a:ext uri="{FF2B5EF4-FFF2-40B4-BE49-F238E27FC236}">
                <a16:creationId xmlns:a16="http://schemas.microsoft.com/office/drawing/2014/main" id="{125C62A5-1A39-471E-B819-35EB9F8B0CEE}"/>
              </a:ext>
            </a:extLst>
          </p:cNvPr>
          <p:cNvSpPr>
            <a:spLocks noGrp="1"/>
          </p:cNvSpPr>
          <p:nvPr>
            <p:ph type="body" sz="quarter" idx="16" hasCustomPrompt="1"/>
          </p:nvPr>
        </p:nvSpPr>
        <p:spPr>
          <a:xfrm>
            <a:off x="541021" y="5307558"/>
            <a:ext cx="3108959" cy="424732"/>
          </a:xfrm>
          <a:noFill/>
        </p:spPr>
        <p:txBody>
          <a:bodyPr wrap="square" lIns="91440" rIns="91440" anchor="t">
            <a:noAutofit/>
          </a:bodyPr>
          <a:lstStyle>
            <a:lvl1pPr marL="0" indent="0" algn="ctr">
              <a:spcBef>
                <a:spcPts val="0"/>
              </a:spcBef>
              <a:spcAft>
                <a:spcPts val="0"/>
              </a:spcAft>
              <a:buNone/>
              <a:defRPr sz="2000" b="1">
                <a:solidFill>
                  <a:schemeClr val="tx2"/>
                </a:solidFill>
                <a:latin typeface="+mj-lt"/>
              </a:defRPr>
            </a:lvl1pPr>
          </a:lstStyle>
          <a:p>
            <a:pPr lvl="0"/>
            <a:r>
              <a:rPr lang="en-US" noProof="0"/>
              <a:t>ADD TEXT </a:t>
            </a:r>
          </a:p>
        </p:txBody>
      </p:sp>
      <p:sp>
        <p:nvSpPr>
          <p:cNvPr id="17" name="Text Placeholder 7">
            <a:extLst>
              <a:ext uri="{FF2B5EF4-FFF2-40B4-BE49-F238E27FC236}">
                <a16:creationId xmlns:a16="http://schemas.microsoft.com/office/drawing/2014/main" id="{2FD9C5C0-2B13-4BD9-BA25-5F692DE9E82D}"/>
              </a:ext>
            </a:extLst>
          </p:cNvPr>
          <p:cNvSpPr>
            <a:spLocks noGrp="1"/>
          </p:cNvSpPr>
          <p:nvPr>
            <p:ph type="body" sz="quarter" idx="18" hasCustomPrompt="1"/>
          </p:nvPr>
        </p:nvSpPr>
        <p:spPr>
          <a:xfrm>
            <a:off x="541021" y="5688559"/>
            <a:ext cx="3108959" cy="323629"/>
          </a:xfrm>
          <a:noFill/>
        </p:spPr>
        <p:txBody>
          <a:bodyPr wrap="square" lIns="91440" rIns="91440" anchor="t">
            <a:noAutofit/>
          </a:bodyPr>
          <a:lstStyle>
            <a:lvl1pPr marL="0" indent="0" algn="ctr">
              <a:spcBef>
                <a:spcPts val="0"/>
              </a:spcBef>
              <a:spcAft>
                <a:spcPts val="0"/>
              </a:spcAft>
              <a:buNone/>
              <a:defRPr sz="1400" b="0">
                <a:solidFill>
                  <a:schemeClr val="tx2"/>
                </a:solidFill>
                <a:latin typeface="+mn-lt"/>
              </a:defRPr>
            </a:lvl1pPr>
          </a:lstStyle>
          <a:p>
            <a:pPr lvl="0"/>
            <a:r>
              <a:rPr lang="en-US" noProof="0"/>
              <a:t>Description</a:t>
            </a:r>
          </a:p>
        </p:txBody>
      </p:sp>
      <p:cxnSp>
        <p:nvCxnSpPr>
          <p:cNvPr id="5" name="Straight Connector 4">
            <a:extLst>
              <a:ext uri="{FF2B5EF4-FFF2-40B4-BE49-F238E27FC236}">
                <a16:creationId xmlns:a16="http://schemas.microsoft.com/office/drawing/2014/main" id="{9971D9F8-CAE6-4680-A029-F96D0F1441FD}"/>
              </a:ext>
            </a:extLst>
          </p:cNvPr>
          <p:cNvCxnSpPr>
            <a:cxnSpLocks/>
          </p:cNvCxnSpPr>
          <p:nvPr userDrawn="1"/>
        </p:nvCxnSpPr>
        <p:spPr>
          <a:xfrm flipH="1">
            <a:off x="3907846" y="2747071"/>
            <a:ext cx="2160050" cy="2836074"/>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A31598D0-210A-4FC8-9A7B-BFA0921CF214}"/>
              </a:ext>
              <a:ext uri="{C183D7F6-B498-43B3-948B-1728B52AA6E4}">
                <adec:decorative xmlns:adec="http://schemas.microsoft.com/office/drawing/2017/decorative" val="1"/>
              </a:ext>
            </a:extLst>
          </p:cNvPr>
          <p:cNvCxnSpPr>
            <a:cxnSpLocks/>
          </p:cNvCxnSpPr>
          <p:nvPr userDrawn="1"/>
        </p:nvCxnSpPr>
        <p:spPr>
          <a:xfrm rot="16200000">
            <a:off x="5536511" y="3617080"/>
            <a:ext cx="0" cy="1097280"/>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grpSp>
        <p:nvGrpSpPr>
          <p:cNvPr id="6" name="Group 5">
            <a:extLst>
              <a:ext uri="{FF2B5EF4-FFF2-40B4-BE49-F238E27FC236}">
                <a16:creationId xmlns:a16="http://schemas.microsoft.com/office/drawing/2014/main" id="{606439E2-68F5-46DF-9799-ABBEBECFD358}"/>
              </a:ext>
              <a:ext uri="{C183D7F6-B498-43B3-948B-1728B52AA6E4}">
                <adec:decorative xmlns:adec="http://schemas.microsoft.com/office/drawing/2017/decorative" val="1"/>
              </a:ext>
            </a:extLst>
          </p:cNvPr>
          <p:cNvGrpSpPr/>
          <p:nvPr userDrawn="1"/>
        </p:nvGrpSpPr>
        <p:grpSpPr>
          <a:xfrm>
            <a:off x="3906013" y="2754546"/>
            <a:ext cx="3254399" cy="2828600"/>
            <a:chOff x="4431264" y="2199060"/>
            <a:chExt cx="3363136" cy="2828600"/>
          </a:xfrm>
        </p:grpSpPr>
        <p:cxnSp>
          <p:nvCxnSpPr>
            <p:cNvPr id="21" name="Straight Connector 20">
              <a:extLst>
                <a:ext uri="{FF2B5EF4-FFF2-40B4-BE49-F238E27FC236}">
                  <a16:creationId xmlns:a16="http://schemas.microsoft.com/office/drawing/2014/main" id="{E95E9585-55FC-4C03-8122-DED9B077D9F8}"/>
                </a:ext>
              </a:extLst>
            </p:cNvPr>
            <p:cNvCxnSpPr>
              <a:cxnSpLocks/>
            </p:cNvCxnSpPr>
            <p:nvPr userDrawn="1"/>
          </p:nvCxnSpPr>
          <p:spPr>
            <a:xfrm rot="16200000">
              <a:off x="7227429" y="1632088"/>
              <a:ext cx="0" cy="1133943"/>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F2403E01-A7A9-4801-84C2-A2B3D9B7F577}"/>
                </a:ext>
              </a:extLst>
            </p:cNvPr>
            <p:cNvCxnSpPr>
              <a:cxnSpLocks/>
            </p:cNvCxnSpPr>
            <p:nvPr userDrawn="1"/>
          </p:nvCxnSpPr>
          <p:spPr>
            <a:xfrm rot="16200000">
              <a:off x="4950988" y="4507936"/>
              <a:ext cx="0" cy="1039447"/>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5" name="Picture Placeholder 8">
            <a:extLst>
              <a:ext uri="{FF2B5EF4-FFF2-40B4-BE49-F238E27FC236}">
                <a16:creationId xmlns:a16="http://schemas.microsoft.com/office/drawing/2014/main" id="{BDA24073-E1E8-43FF-B135-B2947B97222B}"/>
              </a:ext>
              <a:ext uri="{C183D7F6-B498-43B3-948B-1728B52AA6E4}">
                <adec:decorative xmlns:adec="http://schemas.microsoft.com/office/drawing/2017/decorative" val="1"/>
              </a:ext>
            </a:extLst>
          </p:cNvPr>
          <p:cNvSpPr>
            <a:spLocks noGrp="1"/>
          </p:cNvSpPr>
          <p:nvPr userDrawn="1">
            <p:ph type="pic" sz="quarter" idx="19" hasCustomPrompt="1"/>
          </p:nvPr>
        </p:nvSpPr>
        <p:spPr>
          <a:xfrm>
            <a:off x="5426747" y="3663296"/>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26" name="Picture Placeholder 8">
            <a:extLst>
              <a:ext uri="{FF2B5EF4-FFF2-40B4-BE49-F238E27FC236}">
                <a16:creationId xmlns:a16="http://schemas.microsoft.com/office/drawing/2014/main" id="{DAD1D946-AD65-4E2D-A739-D93BA1AC1DFD}"/>
              </a:ext>
              <a:ext uri="{C183D7F6-B498-43B3-948B-1728B52AA6E4}">
                <adec:decorative xmlns:adec="http://schemas.microsoft.com/office/drawing/2017/decorative" val="1"/>
              </a:ext>
            </a:extLst>
          </p:cNvPr>
          <p:cNvSpPr>
            <a:spLocks noGrp="1"/>
          </p:cNvSpPr>
          <p:nvPr userDrawn="1">
            <p:ph type="pic" sz="quarter" idx="20" hasCustomPrompt="1"/>
          </p:nvPr>
        </p:nvSpPr>
        <p:spPr>
          <a:xfrm>
            <a:off x="4408933" y="5090164"/>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27" name="Picture Placeholder 8">
            <a:extLst>
              <a:ext uri="{FF2B5EF4-FFF2-40B4-BE49-F238E27FC236}">
                <a16:creationId xmlns:a16="http://schemas.microsoft.com/office/drawing/2014/main" id="{036FD13F-5CDF-4A6F-A890-1F23EA59027F}"/>
              </a:ext>
              <a:ext uri="{C183D7F6-B498-43B3-948B-1728B52AA6E4}">
                <adec:decorative xmlns:adec="http://schemas.microsoft.com/office/drawing/2017/decorative" val="1"/>
              </a:ext>
            </a:extLst>
          </p:cNvPr>
          <p:cNvSpPr>
            <a:spLocks noGrp="1"/>
          </p:cNvSpPr>
          <p:nvPr userDrawn="1">
            <p:ph type="pic" sz="quarter" idx="21" hasCustomPrompt="1"/>
          </p:nvPr>
        </p:nvSpPr>
        <p:spPr>
          <a:xfrm>
            <a:off x="6458832" y="2223786"/>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cxnSp>
        <p:nvCxnSpPr>
          <p:cNvPr id="36" name="Straight Connector 35">
            <a:extLst>
              <a:ext uri="{FF2B5EF4-FFF2-40B4-BE49-F238E27FC236}">
                <a16:creationId xmlns:a16="http://schemas.microsoft.com/office/drawing/2014/main" id="{4EA974DF-48E5-46E7-9453-8A47028BC514}"/>
              </a:ext>
              <a:ext uri="{C183D7F6-B498-43B3-948B-1728B52AA6E4}">
                <adec:decorative xmlns:adec="http://schemas.microsoft.com/office/drawing/2017/decorative" val="1"/>
              </a:ext>
            </a:extLst>
          </p:cNvPr>
          <p:cNvCxnSpPr>
            <a:cxnSpLocks/>
          </p:cNvCxnSpPr>
          <p:nvPr userDrawn="1"/>
        </p:nvCxnSpPr>
        <p:spPr>
          <a:xfrm flipH="1">
            <a:off x="7036660" y="2747071"/>
            <a:ext cx="2160050" cy="2836074"/>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CA85692E-DBD5-4FD7-95CA-849C102632D2}"/>
              </a:ext>
              <a:ext uri="{C183D7F6-B498-43B3-948B-1728B52AA6E4}">
                <adec:decorative xmlns:adec="http://schemas.microsoft.com/office/drawing/2017/decorative" val="1"/>
              </a:ext>
            </a:extLst>
          </p:cNvPr>
          <p:cNvCxnSpPr>
            <a:cxnSpLocks/>
          </p:cNvCxnSpPr>
          <p:nvPr userDrawn="1"/>
        </p:nvCxnSpPr>
        <p:spPr>
          <a:xfrm rot="16200000">
            <a:off x="8665325" y="3617080"/>
            <a:ext cx="0" cy="1097280"/>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grpSp>
        <p:nvGrpSpPr>
          <p:cNvPr id="38" name="Group 37">
            <a:extLst>
              <a:ext uri="{FF2B5EF4-FFF2-40B4-BE49-F238E27FC236}">
                <a16:creationId xmlns:a16="http://schemas.microsoft.com/office/drawing/2014/main" id="{606422F5-A2F2-43D5-84EE-F875A28A728B}"/>
              </a:ext>
              <a:ext uri="{C183D7F6-B498-43B3-948B-1728B52AA6E4}">
                <adec:decorative xmlns:adec="http://schemas.microsoft.com/office/drawing/2017/decorative" val="1"/>
              </a:ext>
            </a:extLst>
          </p:cNvPr>
          <p:cNvGrpSpPr/>
          <p:nvPr userDrawn="1"/>
        </p:nvGrpSpPr>
        <p:grpSpPr>
          <a:xfrm>
            <a:off x="7034827" y="2754546"/>
            <a:ext cx="3254399" cy="2828600"/>
            <a:chOff x="4431264" y="2199060"/>
            <a:chExt cx="3363136" cy="2828600"/>
          </a:xfrm>
        </p:grpSpPr>
        <p:cxnSp>
          <p:nvCxnSpPr>
            <p:cNvPr id="39" name="Straight Connector 38">
              <a:extLst>
                <a:ext uri="{FF2B5EF4-FFF2-40B4-BE49-F238E27FC236}">
                  <a16:creationId xmlns:a16="http://schemas.microsoft.com/office/drawing/2014/main" id="{4BDD12EB-7EFD-4370-A7C6-9E57D6A7C6DF}"/>
                </a:ext>
              </a:extLst>
            </p:cNvPr>
            <p:cNvCxnSpPr>
              <a:cxnSpLocks/>
            </p:cNvCxnSpPr>
            <p:nvPr userDrawn="1"/>
          </p:nvCxnSpPr>
          <p:spPr>
            <a:xfrm rot="16200000">
              <a:off x="7227429" y="1632088"/>
              <a:ext cx="0" cy="1133943"/>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95D1AAC8-713E-418F-B7B4-27B58BDFD77C}"/>
                </a:ext>
              </a:extLst>
            </p:cNvPr>
            <p:cNvCxnSpPr>
              <a:cxnSpLocks/>
            </p:cNvCxnSpPr>
            <p:nvPr userDrawn="1"/>
          </p:nvCxnSpPr>
          <p:spPr>
            <a:xfrm rot="16200000">
              <a:off x="4950988" y="4507936"/>
              <a:ext cx="0" cy="1039447"/>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41" name="Picture Placeholder 8">
            <a:extLst>
              <a:ext uri="{FF2B5EF4-FFF2-40B4-BE49-F238E27FC236}">
                <a16:creationId xmlns:a16="http://schemas.microsoft.com/office/drawing/2014/main" id="{DEE070FD-95C9-4396-B429-69E1E14E3273}"/>
              </a:ext>
              <a:ext uri="{C183D7F6-B498-43B3-948B-1728B52AA6E4}">
                <adec:decorative xmlns:adec="http://schemas.microsoft.com/office/drawing/2017/decorative" val="1"/>
              </a:ext>
            </a:extLst>
          </p:cNvPr>
          <p:cNvSpPr>
            <a:spLocks noGrp="1"/>
          </p:cNvSpPr>
          <p:nvPr>
            <p:ph type="pic" sz="quarter" idx="22" hasCustomPrompt="1"/>
          </p:nvPr>
        </p:nvSpPr>
        <p:spPr>
          <a:xfrm>
            <a:off x="8555561" y="3663296"/>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42" name="Picture Placeholder 8">
            <a:extLst>
              <a:ext uri="{FF2B5EF4-FFF2-40B4-BE49-F238E27FC236}">
                <a16:creationId xmlns:a16="http://schemas.microsoft.com/office/drawing/2014/main" id="{5A9E7D40-35C3-4F7D-AAB6-D4168037C92B}"/>
              </a:ext>
              <a:ext uri="{C183D7F6-B498-43B3-948B-1728B52AA6E4}">
                <adec:decorative xmlns:adec="http://schemas.microsoft.com/office/drawing/2017/decorative" val="1"/>
              </a:ext>
            </a:extLst>
          </p:cNvPr>
          <p:cNvSpPr>
            <a:spLocks noGrp="1"/>
          </p:cNvSpPr>
          <p:nvPr>
            <p:ph type="pic" sz="quarter" idx="23" hasCustomPrompt="1"/>
          </p:nvPr>
        </p:nvSpPr>
        <p:spPr>
          <a:xfrm>
            <a:off x="7537747" y="5090164"/>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43" name="Picture Placeholder 8">
            <a:extLst>
              <a:ext uri="{FF2B5EF4-FFF2-40B4-BE49-F238E27FC236}">
                <a16:creationId xmlns:a16="http://schemas.microsoft.com/office/drawing/2014/main" id="{13CB6343-C37E-4656-A566-EA9A3A1BF01D}"/>
              </a:ext>
              <a:ext uri="{C183D7F6-B498-43B3-948B-1728B52AA6E4}">
                <adec:decorative xmlns:adec="http://schemas.microsoft.com/office/drawing/2017/decorative" val="1"/>
              </a:ext>
            </a:extLst>
          </p:cNvPr>
          <p:cNvSpPr>
            <a:spLocks noGrp="1"/>
          </p:cNvSpPr>
          <p:nvPr>
            <p:ph type="pic" sz="quarter" idx="24" hasCustomPrompt="1"/>
          </p:nvPr>
        </p:nvSpPr>
        <p:spPr>
          <a:xfrm>
            <a:off x="9587646" y="2223786"/>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44" name="Text Placeholder 7">
            <a:extLst>
              <a:ext uri="{FF2B5EF4-FFF2-40B4-BE49-F238E27FC236}">
                <a16:creationId xmlns:a16="http://schemas.microsoft.com/office/drawing/2014/main" id="{847B0A6E-95FE-4876-8783-F2D69813E0D6}"/>
              </a:ext>
            </a:extLst>
          </p:cNvPr>
          <p:cNvSpPr>
            <a:spLocks noGrp="1"/>
          </p:cNvSpPr>
          <p:nvPr>
            <p:ph type="body" sz="quarter" idx="25" hasCustomPrompt="1"/>
          </p:nvPr>
        </p:nvSpPr>
        <p:spPr>
          <a:xfrm>
            <a:off x="7595850" y="2643605"/>
            <a:ext cx="1311814" cy="166199"/>
          </a:xfrm>
          <a:noFill/>
        </p:spPr>
        <p:txBody>
          <a:bodyPr wrap="square" lIns="0" tIns="0" rIns="0" bIns="0" anchor="ctr">
            <a:noAutofit/>
          </a:bodyPr>
          <a:lstStyle>
            <a:lvl1pPr marL="0" indent="0" algn="l">
              <a:spcBef>
                <a:spcPts val="0"/>
              </a:spcBef>
              <a:spcAft>
                <a:spcPts val="0"/>
              </a:spcAft>
              <a:buNone/>
              <a:defRPr sz="1200" b="0">
                <a:solidFill>
                  <a:schemeClr val="tx1">
                    <a:lumMod val="75000"/>
                    <a:lumOff val="25000"/>
                  </a:schemeClr>
                </a:solidFill>
                <a:latin typeface="+mn-lt"/>
              </a:defRPr>
            </a:lvl1pPr>
          </a:lstStyle>
          <a:p>
            <a:pPr lvl="0"/>
            <a:r>
              <a:rPr lang="en-US" noProof="0"/>
              <a:t>Name</a:t>
            </a:r>
          </a:p>
        </p:txBody>
      </p:sp>
      <p:sp>
        <p:nvSpPr>
          <p:cNvPr id="45" name="Text Placeholder 7">
            <a:extLst>
              <a:ext uri="{FF2B5EF4-FFF2-40B4-BE49-F238E27FC236}">
                <a16:creationId xmlns:a16="http://schemas.microsoft.com/office/drawing/2014/main" id="{4E9CD2A8-E96D-45CF-B252-F6F8267FF344}"/>
              </a:ext>
            </a:extLst>
          </p:cNvPr>
          <p:cNvSpPr>
            <a:spLocks noGrp="1"/>
          </p:cNvSpPr>
          <p:nvPr>
            <p:ph type="body" sz="quarter" idx="26" hasCustomPrompt="1"/>
          </p:nvPr>
        </p:nvSpPr>
        <p:spPr>
          <a:xfrm>
            <a:off x="6557415" y="4083115"/>
            <a:ext cx="1311814" cy="166199"/>
          </a:xfrm>
          <a:noFill/>
        </p:spPr>
        <p:txBody>
          <a:bodyPr wrap="square" lIns="0" tIns="0" rIns="0" bIns="0" anchor="ctr">
            <a:noAutofit/>
          </a:bodyPr>
          <a:lstStyle>
            <a:lvl1pPr marL="0" indent="0" algn="l">
              <a:spcBef>
                <a:spcPts val="0"/>
              </a:spcBef>
              <a:spcAft>
                <a:spcPts val="0"/>
              </a:spcAft>
              <a:buNone/>
              <a:defRPr sz="1200" b="0">
                <a:solidFill>
                  <a:schemeClr val="tx1">
                    <a:lumMod val="75000"/>
                    <a:lumOff val="25000"/>
                  </a:schemeClr>
                </a:solidFill>
                <a:latin typeface="+mn-lt"/>
              </a:defRPr>
            </a:lvl1pPr>
          </a:lstStyle>
          <a:p>
            <a:pPr lvl="0"/>
            <a:r>
              <a:rPr lang="en-US" noProof="0"/>
              <a:t>Name</a:t>
            </a:r>
          </a:p>
        </p:txBody>
      </p:sp>
      <p:sp>
        <p:nvSpPr>
          <p:cNvPr id="46" name="Text Placeholder 7">
            <a:extLst>
              <a:ext uri="{FF2B5EF4-FFF2-40B4-BE49-F238E27FC236}">
                <a16:creationId xmlns:a16="http://schemas.microsoft.com/office/drawing/2014/main" id="{1AE8BBFE-01C4-4028-9B89-8D3A005A4B89}"/>
              </a:ext>
            </a:extLst>
          </p:cNvPr>
          <p:cNvSpPr>
            <a:spLocks noGrp="1"/>
          </p:cNvSpPr>
          <p:nvPr>
            <p:ph type="body" sz="quarter" idx="27" hasCustomPrompt="1"/>
          </p:nvPr>
        </p:nvSpPr>
        <p:spPr>
          <a:xfrm>
            <a:off x="5564282" y="5509983"/>
            <a:ext cx="1311814" cy="166199"/>
          </a:xfrm>
          <a:noFill/>
        </p:spPr>
        <p:txBody>
          <a:bodyPr wrap="square" lIns="0" tIns="0" rIns="0" bIns="0" anchor="ctr">
            <a:noAutofit/>
          </a:bodyPr>
          <a:lstStyle>
            <a:lvl1pPr marL="0" indent="0" algn="l">
              <a:spcBef>
                <a:spcPts val="0"/>
              </a:spcBef>
              <a:spcAft>
                <a:spcPts val="0"/>
              </a:spcAft>
              <a:buNone/>
              <a:defRPr sz="1200" b="0">
                <a:solidFill>
                  <a:schemeClr val="tx1">
                    <a:lumMod val="75000"/>
                    <a:lumOff val="25000"/>
                  </a:schemeClr>
                </a:solidFill>
                <a:latin typeface="+mn-lt"/>
              </a:defRPr>
            </a:lvl1pPr>
          </a:lstStyle>
          <a:p>
            <a:pPr lvl="0"/>
            <a:r>
              <a:rPr lang="en-US" noProof="0"/>
              <a:t>Name</a:t>
            </a:r>
          </a:p>
        </p:txBody>
      </p:sp>
      <p:sp>
        <p:nvSpPr>
          <p:cNvPr id="47" name="Text Placeholder 7">
            <a:extLst>
              <a:ext uri="{FF2B5EF4-FFF2-40B4-BE49-F238E27FC236}">
                <a16:creationId xmlns:a16="http://schemas.microsoft.com/office/drawing/2014/main" id="{49C15349-435A-457E-9835-D4345AD3ED9F}"/>
              </a:ext>
            </a:extLst>
          </p:cNvPr>
          <p:cNvSpPr>
            <a:spLocks noGrp="1"/>
          </p:cNvSpPr>
          <p:nvPr>
            <p:ph type="body" sz="quarter" idx="28" hasCustomPrompt="1"/>
          </p:nvPr>
        </p:nvSpPr>
        <p:spPr>
          <a:xfrm>
            <a:off x="10727786" y="2643605"/>
            <a:ext cx="1311814" cy="166199"/>
          </a:xfrm>
          <a:noFill/>
        </p:spPr>
        <p:txBody>
          <a:bodyPr wrap="square" lIns="0" tIns="0" rIns="0" bIns="0" anchor="ctr">
            <a:noAutofit/>
          </a:bodyPr>
          <a:lstStyle>
            <a:lvl1pPr marL="0" indent="0" algn="l">
              <a:spcBef>
                <a:spcPts val="0"/>
              </a:spcBef>
              <a:spcAft>
                <a:spcPts val="0"/>
              </a:spcAft>
              <a:buNone/>
              <a:defRPr sz="1200" b="0">
                <a:solidFill>
                  <a:schemeClr val="tx1">
                    <a:lumMod val="75000"/>
                    <a:lumOff val="25000"/>
                  </a:schemeClr>
                </a:solidFill>
                <a:latin typeface="+mn-lt"/>
              </a:defRPr>
            </a:lvl1pPr>
          </a:lstStyle>
          <a:p>
            <a:pPr lvl="0"/>
            <a:r>
              <a:rPr lang="en-US" noProof="0"/>
              <a:t>Name</a:t>
            </a:r>
          </a:p>
        </p:txBody>
      </p:sp>
      <p:sp>
        <p:nvSpPr>
          <p:cNvPr id="48" name="Text Placeholder 7">
            <a:extLst>
              <a:ext uri="{FF2B5EF4-FFF2-40B4-BE49-F238E27FC236}">
                <a16:creationId xmlns:a16="http://schemas.microsoft.com/office/drawing/2014/main" id="{06DC437D-C5F6-49FA-8BF0-932297827EA8}"/>
              </a:ext>
            </a:extLst>
          </p:cNvPr>
          <p:cNvSpPr>
            <a:spLocks noGrp="1"/>
          </p:cNvSpPr>
          <p:nvPr>
            <p:ph type="body" sz="quarter" idx="29" hasCustomPrompt="1"/>
          </p:nvPr>
        </p:nvSpPr>
        <p:spPr>
          <a:xfrm>
            <a:off x="9689351" y="4083115"/>
            <a:ext cx="1311814" cy="166199"/>
          </a:xfrm>
          <a:noFill/>
        </p:spPr>
        <p:txBody>
          <a:bodyPr wrap="square" lIns="0" tIns="0" rIns="0" bIns="0" anchor="ctr">
            <a:noAutofit/>
          </a:bodyPr>
          <a:lstStyle>
            <a:lvl1pPr marL="0" indent="0" algn="l">
              <a:spcBef>
                <a:spcPts val="0"/>
              </a:spcBef>
              <a:spcAft>
                <a:spcPts val="0"/>
              </a:spcAft>
              <a:buNone/>
              <a:defRPr sz="1200" b="0">
                <a:solidFill>
                  <a:schemeClr val="tx1">
                    <a:lumMod val="75000"/>
                    <a:lumOff val="25000"/>
                  </a:schemeClr>
                </a:solidFill>
                <a:latin typeface="+mn-lt"/>
              </a:defRPr>
            </a:lvl1pPr>
          </a:lstStyle>
          <a:p>
            <a:pPr lvl="0"/>
            <a:r>
              <a:rPr lang="en-US" noProof="0"/>
              <a:t>Name</a:t>
            </a:r>
          </a:p>
        </p:txBody>
      </p:sp>
      <p:sp>
        <p:nvSpPr>
          <p:cNvPr id="49" name="Text Placeholder 7">
            <a:extLst>
              <a:ext uri="{FF2B5EF4-FFF2-40B4-BE49-F238E27FC236}">
                <a16:creationId xmlns:a16="http://schemas.microsoft.com/office/drawing/2014/main" id="{9DB16E7F-EE86-4AF9-871B-5614FE2D4428}"/>
              </a:ext>
            </a:extLst>
          </p:cNvPr>
          <p:cNvSpPr>
            <a:spLocks noGrp="1"/>
          </p:cNvSpPr>
          <p:nvPr>
            <p:ph type="body" sz="quarter" idx="30" hasCustomPrompt="1"/>
          </p:nvPr>
        </p:nvSpPr>
        <p:spPr>
          <a:xfrm>
            <a:off x="8696218" y="5509983"/>
            <a:ext cx="1311814" cy="166199"/>
          </a:xfrm>
          <a:noFill/>
        </p:spPr>
        <p:txBody>
          <a:bodyPr wrap="square" lIns="0" tIns="0" rIns="0" bIns="0" anchor="ctr">
            <a:noAutofit/>
          </a:bodyPr>
          <a:lstStyle>
            <a:lvl1pPr marL="0" indent="0" algn="l">
              <a:spcBef>
                <a:spcPts val="0"/>
              </a:spcBef>
              <a:spcAft>
                <a:spcPts val="0"/>
              </a:spcAft>
              <a:buNone/>
              <a:defRPr sz="1200" b="0">
                <a:solidFill>
                  <a:schemeClr val="tx1">
                    <a:lumMod val="75000"/>
                    <a:lumOff val="25000"/>
                  </a:schemeClr>
                </a:solidFill>
                <a:latin typeface="+mn-lt"/>
              </a:defRPr>
            </a:lvl1pPr>
          </a:lstStyle>
          <a:p>
            <a:pPr lvl="0"/>
            <a:r>
              <a:rPr lang="en-US" noProof="0"/>
              <a:t>Name</a:t>
            </a:r>
          </a:p>
        </p:txBody>
      </p:sp>
    </p:spTree>
    <p:extLst>
      <p:ext uri="{BB962C8B-B14F-4D97-AF65-F5344CB8AC3E}">
        <p14:creationId xmlns:p14="http://schemas.microsoft.com/office/powerpoint/2010/main" val="36222131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TITLE ONLY_Org Chart">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13" name="Slide Number Placeholder 5">
            <a:extLst>
              <a:ext uri="{FF2B5EF4-FFF2-40B4-BE49-F238E27FC236}">
                <a16:creationId xmlns:a16="http://schemas.microsoft.com/office/drawing/2014/main" id="{2DBF2FB3-2A18-4DFA-BE67-CBEB450840A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9" name="Freeform: Shape 8">
            <a:extLst>
              <a:ext uri="{FF2B5EF4-FFF2-40B4-BE49-F238E27FC236}">
                <a16:creationId xmlns:a16="http://schemas.microsoft.com/office/drawing/2014/main" id="{0CE973A6-10E7-4E33-AA8B-7240F9197012}"/>
              </a:ext>
              <a:ext uri="{C183D7F6-B498-43B3-948B-1728B52AA6E4}">
                <adec:decorative xmlns:adec="http://schemas.microsoft.com/office/drawing/2017/decorative" val="1"/>
              </a:ext>
            </a:extLst>
          </p:cNvPr>
          <p:cNvSpPr/>
          <p:nvPr userDrawn="1"/>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Picture Placeholder 8">
            <a:extLst>
              <a:ext uri="{FF2B5EF4-FFF2-40B4-BE49-F238E27FC236}">
                <a16:creationId xmlns:a16="http://schemas.microsoft.com/office/drawing/2014/main" id="{48934421-B8F7-41B6-9EC4-5E3C497424A8}"/>
              </a:ext>
              <a:ext uri="{C183D7F6-B498-43B3-948B-1728B52AA6E4}">
                <adec:decorative xmlns:adec="http://schemas.microsoft.com/office/drawing/2017/decorative" val="1"/>
              </a:ext>
            </a:extLst>
          </p:cNvPr>
          <p:cNvSpPr>
            <a:spLocks noGrp="1"/>
          </p:cNvSpPr>
          <p:nvPr>
            <p:ph type="pic" sz="quarter" idx="17" hasCustomPrompt="1"/>
          </p:nvPr>
        </p:nvSpPr>
        <p:spPr>
          <a:xfrm>
            <a:off x="3960064" y="1981200"/>
            <a:ext cx="1523993" cy="1523994"/>
          </a:xfrm>
          <a:prstGeom prst="ellipse">
            <a:avLst/>
          </a:prstGeom>
          <a:solidFill>
            <a:schemeClr val="bg1"/>
          </a:solidFill>
          <a:effectLst>
            <a:outerShdw blurRad="50800" dist="38100" dir="2700000" algn="tl" rotWithShape="0">
              <a:prstClr val="black">
                <a:alpha val="40000"/>
              </a:prstClr>
            </a:outerShdw>
          </a:effectLst>
        </p:spPr>
        <p:txBody>
          <a:bodyPr anchor="ctr"/>
          <a:lstStyle>
            <a:lvl1pPr marL="0" indent="0" algn="ctr">
              <a:buNone/>
              <a:defRPr>
                <a:solidFill>
                  <a:schemeClr val="bg1">
                    <a:lumMod val="50000"/>
                  </a:schemeClr>
                </a:solidFill>
              </a:defRPr>
            </a:lvl1pPr>
          </a:lstStyle>
          <a:p>
            <a:r>
              <a:rPr lang="en-US" noProof="0" dirty="0"/>
              <a:t>Insert Image</a:t>
            </a:r>
          </a:p>
        </p:txBody>
      </p:sp>
      <p:sp>
        <p:nvSpPr>
          <p:cNvPr id="10" name="Text Placeholder 7">
            <a:extLst>
              <a:ext uri="{FF2B5EF4-FFF2-40B4-BE49-F238E27FC236}">
                <a16:creationId xmlns:a16="http://schemas.microsoft.com/office/drawing/2014/main" id="{4BACF049-4E3E-418D-9DB0-9D63BDDD25AE}"/>
              </a:ext>
            </a:extLst>
          </p:cNvPr>
          <p:cNvSpPr>
            <a:spLocks noGrp="1"/>
          </p:cNvSpPr>
          <p:nvPr>
            <p:ph type="body" sz="quarter" idx="16" hasCustomPrompt="1"/>
          </p:nvPr>
        </p:nvSpPr>
        <p:spPr>
          <a:xfrm>
            <a:off x="5788864" y="2618469"/>
            <a:ext cx="3108959" cy="424732"/>
          </a:xfrm>
          <a:noFill/>
        </p:spPr>
        <p:txBody>
          <a:bodyPr wrap="square" lIns="91440" rIns="91440" anchor="ctr">
            <a:noAutofit/>
          </a:bodyPr>
          <a:lstStyle>
            <a:lvl1pPr marL="0" indent="0" algn="l">
              <a:spcBef>
                <a:spcPts val="0"/>
              </a:spcBef>
              <a:spcAft>
                <a:spcPts val="0"/>
              </a:spcAft>
              <a:buNone/>
              <a:defRPr sz="1600" b="1">
                <a:solidFill>
                  <a:schemeClr val="tx2"/>
                </a:solidFill>
                <a:latin typeface="+mj-lt"/>
              </a:defRPr>
            </a:lvl1pPr>
          </a:lstStyle>
          <a:p>
            <a:pPr lvl="0"/>
            <a:r>
              <a:rPr lang="en-US" noProof="0"/>
              <a:t>ADD TEXT </a:t>
            </a:r>
          </a:p>
        </p:txBody>
      </p:sp>
      <p:sp>
        <p:nvSpPr>
          <p:cNvPr id="12" name="Text Placeholder 7">
            <a:extLst>
              <a:ext uri="{FF2B5EF4-FFF2-40B4-BE49-F238E27FC236}">
                <a16:creationId xmlns:a16="http://schemas.microsoft.com/office/drawing/2014/main" id="{EFE2AF5B-D21D-4FE5-932F-F2989F6E0116}"/>
              </a:ext>
            </a:extLst>
          </p:cNvPr>
          <p:cNvSpPr>
            <a:spLocks noGrp="1"/>
          </p:cNvSpPr>
          <p:nvPr>
            <p:ph type="body" sz="quarter" idx="18" hasCustomPrompt="1"/>
          </p:nvPr>
        </p:nvSpPr>
        <p:spPr>
          <a:xfrm>
            <a:off x="5788864" y="2999470"/>
            <a:ext cx="3108959" cy="323629"/>
          </a:xfrm>
          <a:noFill/>
        </p:spPr>
        <p:txBody>
          <a:bodyPr wrap="square" lIns="91440" rIns="91440" anchor="t">
            <a:noAutofit/>
          </a:bodyPr>
          <a:lstStyle>
            <a:lvl1pPr marL="0" indent="0" algn="l">
              <a:spcBef>
                <a:spcPts val="0"/>
              </a:spcBef>
              <a:spcAft>
                <a:spcPts val="0"/>
              </a:spcAft>
              <a:buNone/>
              <a:defRPr sz="1200" b="0">
                <a:solidFill>
                  <a:schemeClr val="tx2"/>
                </a:solidFill>
                <a:latin typeface="+mn-lt"/>
              </a:defRPr>
            </a:lvl1pPr>
          </a:lstStyle>
          <a:p>
            <a:pPr lvl="0"/>
            <a:r>
              <a:rPr lang="en-US" noProof="0"/>
              <a:t>Description</a:t>
            </a:r>
          </a:p>
        </p:txBody>
      </p:sp>
      <p:cxnSp>
        <p:nvCxnSpPr>
          <p:cNvPr id="14" name="Straight Connector 13">
            <a:extLst>
              <a:ext uri="{FF2B5EF4-FFF2-40B4-BE49-F238E27FC236}">
                <a16:creationId xmlns:a16="http://schemas.microsoft.com/office/drawing/2014/main" id="{266B4E82-4E92-438C-9DBD-FDAC98DBA804}"/>
              </a:ext>
              <a:ext uri="{C183D7F6-B498-43B3-948B-1728B52AA6E4}">
                <adec:decorative xmlns:adec="http://schemas.microsoft.com/office/drawing/2017/decorative" val="1"/>
              </a:ext>
            </a:extLst>
          </p:cNvPr>
          <p:cNvCxnSpPr>
            <a:cxnSpLocks/>
          </p:cNvCxnSpPr>
          <p:nvPr userDrawn="1"/>
        </p:nvCxnSpPr>
        <p:spPr>
          <a:xfrm rot="16200000">
            <a:off x="6146423" y="665228"/>
            <a:ext cx="0" cy="7406640"/>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sp>
        <p:nvSpPr>
          <p:cNvPr id="16" name="Picture Placeholder 8">
            <a:extLst>
              <a:ext uri="{FF2B5EF4-FFF2-40B4-BE49-F238E27FC236}">
                <a16:creationId xmlns:a16="http://schemas.microsoft.com/office/drawing/2014/main" id="{5C2A05E4-0266-470B-94B6-0EA500EFD52F}"/>
              </a:ext>
              <a:ext uri="{C183D7F6-B498-43B3-948B-1728B52AA6E4}">
                <adec:decorative xmlns:adec="http://schemas.microsoft.com/office/drawing/2017/decorative" val="1"/>
              </a:ext>
            </a:extLst>
          </p:cNvPr>
          <p:cNvSpPr>
            <a:spLocks noGrp="1"/>
          </p:cNvSpPr>
          <p:nvPr>
            <p:ph type="pic" sz="quarter" idx="21" hasCustomPrompt="1"/>
          </p:nvPr>
        </p:nvSpPr>
        <p:spPr>
          <a:xfrm>
            <a:off x="1811223" y="3865629"/>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17" name="Text Placeholder 7">
            <a:extLst>
              <a:ext uri="{FF2B5EF4-FFF2-40B4-BE49-F238E27FC236}">
                <a16:creationId xmlns:a16="http://schemas.microsoft.com/office/drawing/2014/main" id="{8B705CE2-63BB-44EF-9494-D7197888F260}"/>
              </a:ext>
            </a:extLst>
          </p:cNvPr>
          <p:cNvSpPr>
            <a:spLocks noGrp="1"/>
          </p:cNvSpPr>
          <p:nvPr>
            <p:ph type="body" sz="quarter" idx="25" hasCustomPrompt="1"/>
          </p:nvPr>
        </p:nvSpPr>
        <p:spPr>
          <a:xfrm>
            <a:off x="1520494" y="5114385"/>
            <a:ext cx="1587295" cy="166199"/>
          </a:xfrm>
          <a:noFill/>
        </p:spPr>
        <p:txBody>
          <a:bodyPr wrap="square" lIns="0" tIns="0" rIns="0" bIns="0" anchor="ctr">
            <a:noAutofit/>
          </a:bodyPr>
          <a:lstStyle>
            <a:lvl1pPr marL="0" indent="0" algn="ctr">
              <a:spcBef>
                <a:spcPts val="0"/>
              </a:spcBef>
              <a:spcAft>
                <a:spcPts val="0"/>
              </a:spcAft>
              <a:buNone/>
              <a:defRPr sz="1200" b="1">
                <a:solidFill>
                  <a:schemeClr val="accent1"/>
                </a:solidFill>
                <a:latin typeface="+mn-lt"/>
              </a:defRPr>
            </a:lvl1pPr>
          </a:lstStyle>
          <a:p>
            <a:pPr lvl="0"/>
            <a:r>
              <a:rPr lang="en-US" noProof="0"/>
              <a:t>NAME</a:t>
            </a:r>
          </a:p>
        </p:txBody>
      </p:sp>
      <p:sp>
        <p:nvSpPr>
          <p:cNvPr id="18" name="Text Placeholder 7">
            <a:extLst>
              <a:ext uri="{FF2B5EF4-FFF2-40B4-BE49-F238E27FC236}">
                <a16:creationId xmlns:a16="http://schemas.microsoft.com/office/drawing/2014/main" id="{91C9BD3E-CCA7-4ADF-83CB-175C316AEA84}"/>
              </a:ext>
            </a:extLst>
          </p:cNvPr>
          <p:cNvSpPr>
            <a:spLocks noGrp="1"/>
          </p:cNvSpPr>
          <p:nvPr>
            <p:ph type="body" sz="quarter" idx="26" hasCustomPrompt="1"/>
          </p:nvPr>
        </p:nvSpPr>
        <p:spPr>
          <a:xfrm>
            <a:off x="1520494" y="5346798"/>
            <a:ext cx="1587295" cy="166199"/>
          </a:xfrm>
          <a:noFill/>
        </p:spPr>
        <p:txBody>
          <a:bodyPr wrap="square" lIns="0" tIns="0" rIns="0" bIns="0" anchor="t">
            <a:noAutofit/>
          </a:bodyPr>
          <a:lstStyle>
            <a:lvl1pPr marL="0" indent="0" algn="ctr">
              <a:spcBef>
                <a:spcPts val="0"/>
              </a:spcBef>
              <a:spcAft>
                <a:spcPts val="0"/>
              </a:spcAft>
              <a:buNone/>
              <a:defRPr sz="1200" b="0">
                <a:solidFill>
                  <a:schemeClr val="tx1">
                    <a:lumMod val="75000"/>
                    <a:lumOff val="25000"/>
                  </a:schemeClr>
                </a:solidFill>
                <a:latin typeface="+mn-lt"/>
              </a:defRPr>
            </a:lvl1pPr>
          </a:lstStyle>
          <a:p>
            <a:pPr lvl="0"/>
            <a:r>
              <a:rPr lang="en-US" noProof="0"/>
              <a:t>Description</a:t>
            </a:r>
          </a:p>
        </p:txBody>
      </p:sp>
      <p:sp>
        <p:nvSpPr>
          <p:cNvPr id="19" name="Picture Placeholder 8">
            <a:extLst>
              <a:ext uri="{FF2B5EF4-FFF2-40B4-BE49-F238E27FC236}">
                <a16:creationId xmlns:a16="http://schemas.microsoft.com/office/drawing/2014/main" id="{DC756ECA-27F0-4309-A411-2021931A3A4F}"/>
              </a:ext>
              <a:ext uri="{C183D7F6-B498-43B3-948B-1728B52AA6E4}">
                <adec:decorative xmlns:adec="http://schemas.microsoft.com/office/drawing/2017/decorative" val="1"/>
              </a:ext>
            </a:extLst>
          </p:cNvPr>
          <p:cNvSpPr>
            <a:spLocks noGrp="1"/>
          </p:cNvSpPr>
          <p:nvPr>
            <p:ph type="pic" sz="quarter" idx="27" hasCustomPrompt="1"/>
          </p:nvPr>
        </p:nvSpPr>
        <p:spPr>
          <a:xfrm>
            <a:off x="3640023" y="3865629"/>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20" name="Text Placeholder 7">
            <a:extLst>
              <a:ext uri="{FF2B5EF4-FFF2-40B4-BE49-F238E27FC236}">
                <a16:creationId xmlns:a16="http://schemas.microsoft.com/office/drawing/2014/main" id="{BCC1B1EE-9270-494A-B26E-3E810517012E}"/>
              </a:ext>
            </a:extLst>
          </p:cNvPr>
          <p:cNvSpPr>
            <a:spLocks noGrp="1"/>
          </p:cNvSpPr>
          <p:nvPr>
            <p:ph type="body" sz="quarter" idx="28" hasCustomPrompt="1"/>
          </p:nvPr>
        </p:nvSpPr>
        <p:spPr>
          <a:xfrm>
            <a:off x="3349294" y="5114385"/>
            <a:ext cx="1587295" cy="166199"/>
          </a:xfrm>
          <a:noFill/>
        </p:spPr>
        <p:txBody>
          <a:bodyPr wrap="square" lIns="0" tIns="0" rIns="0" bIns="0" anchor="ctr">
            <a:noAutofit/>
          </a:bodyPr>
          <a:lstStyle>
            <a:lvl1pPr marL="0" indent="0" algn="ctr">
              <a:spcBef>
                <a:spcPts val="0"/>
              </a:spcBef>
              <a:spcAft>
                <a:spcPts val="0"/>
              </a:spcAft>
              <a:buNone/>
              <a:defRPr sz="1200" b="1">
                <a:solidFill>
                  <a:schemeClr val="accent1"/>
                </a:solidFill>
                <a:latin typeface="+mn-lt"/>
              </a:defRPr>
            </a:lvl1pPr>
          </a:lstStyle>
          <a:p>
            <a:pPr lvl="0"/>
            <a:r>
              <a:rPr lang="en-US" noProof="0"/>
              <a:t>NAME</a:t>
            </a:r>
          </a:p>
        </p:txBody>
      </p:sp>
      <p:sp>
        <p:nvSpPr>
          <p:cNvPr id="21" name="Text Placeholder 7">
            <a:extLst>
              <a:ext uri="{FF2B5EF4-FFF2-40B4-BE49-F238E27FC236}">
                <a16:creationId xmlns:a16="http://schemas.microsoft.com/office/drawing/2014/main" id="{621D9997-09EF-468A-A3A6-7C2705CF1757}"/>
              </a:ext>
            </a:extLst>
          </p:cNvPr>
          <p:cNvSpPr>
            <a:spLocks noGrp="1"/>
          </p:cNvSpPr>
          <p:nvPr>
            <p:ph type="body" sz="quarter" idx="29" hasCustomPrompt="1"/>
          </p:nvPr>
        </p:nvSpPr>
        <p:spPr>
          <a:xfrm>
            <a:off x="3349294" y="5346798"/>
            <a:ext cx="1587295" cy="166199"/>
          </a:xfrm>
          <a:noFill/>
        </p:spPr>
        <p:txBody>
          <a:bodyPr wrap="square" lIns="0" tIns="0" rIns="0" bIns="0" anchor="t">
            <a:noAutofit/>
          </a:bodyPr>
          <a:lstStyle>
            <a:lvl1pPr marL="0" indent="0" algn="ctr">
              <a:spcBef>
                <a:spcPts val="0"/>
              </a:spcBef>
              <a:spcAft>
                <a:spcPts val="0"/>
              </a:spcAft>
              <a:buNone/>
              <a:defRPr sz="1200" b="0">
                <a:solidFill>
                  <a:schemeClr val="tx1">
                    <a:lumMod val="75000"/>
                    <a:lumOff val="25000"/>
                  </a:schemeClr>
                </a:solidFill>
                <a:latin typeface="+mn-lt"/>
              </a:defRPr>
            </a:lvl1pPr>
          </a:lstStyle>
          <a:p>
            <a:pPr lvl="0"/>
            <a:r>
              <a:rPr lang="en-US" noProof="0"/>
              <a:t>Description</a:t>
            </a:r>
          </a:p>
        </p:txBody>
      </p:sp>
      <p:sp>
        <p:nvSpPr>
          <p:cNvPr id="22" name="Picture Placeholder 8">
            <a:extLst>
              <a:ext uri="{FF2B5EF4-FFF2-40B4-BE49-F238E27FC236}">
                <a16:creationId xmlns:a16="http://schemas.microsoft.com/office/drawing/2014/main" id="{CC2A50A3-3A8F-469D-B16E-A06FD4C2A978}"/>
              </a:ext>
              <a:ext uri="{C183D7F6-B498-43B3-948B-1728B52AA6E4}">
                <adec:decorative xmlns:adec="http://schemas.microsoft.com/office/drawing/2017/decorative" val="1"/>
              </a:ext>
            </a:extLst>
          </p:cNvPr>
          <p:cNvSpPr>
            <a:spLocks noGrp="1"/>
          </p:cNvSpPr>
          <p:nvPr>
            <p:ph type="pic" sz="quarter" idx="30" hasCustomPrompt="1"/>
          </p:nvPr>
        </p:nvSpPr>
        <p:spPr>
          <a:xfrm>
            <a:off x="5449773" y="3865629"/>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23" name="Text Placeholder 7">
            <a:extLst>
              <a:ext uri="{FF2B5EF4-FFF2-40B4-BE49-F238E27FC236}">
                <a16:creationId xmlns:a16="http://schemas.microsoft.com/office/drawing/2014/main" id="{065EDDEE-214F-4148-8B8C-0BA5AEF7658A}"/>
              </a:ext>
            </a:extLst>
          </p:cNvPr>
          <p:cNvSpPr>
            <a:spLocks noGrp="1"/>
          </p:cNvSpPr>
          <p:nvPr>
            <p:ph type="body" sz="quarter" idx="31" hasCustomPrompt="1"/>
          </p:nvPr>
        </p:nvSpPr>
        <p:spPr>
          <a:xfrm>
            <a:off x="5159044" y="5114385"/>
            <a:ext cx="1587295" cy="166199"/>
          </a:xfrm>
          <a:noFill/>
        </p:spPr>
        <p:txBody>
          <a:bodyPr wrap="square" lIns="0" tIns="0" rIns="0" bIns="0" anchor="ctr">
            <a:noAutofit/>
          </a:bodyPr>
          <a:lstStyle>
            <a:lvl1pPr marL="0" indent="0" algn="ctr">
              <a:spcBef>
                <a:spcPts val="0"/>
              </a:spcBef>
              <a:spcAft>
                <a:spcPts val="0"/>
              </a:spcAft>
              <a:buNone/>
              <a:defRPr sz="1200" b="1">
                <a:solidFill>
                  <a:schemeClr val="accent1"/>
                </a:solidFill>
                <a:latin typeface="+mn-lt"/>
              </a:defRPr>
            </a:lvl1pPr>
          </a:lstStyle>
          <a:p>
            <a:pPr lvl="0"/>
            <a:r>
              <a:rPr lang="en-US" noProof="0"/>
              <a:t>NAME</a:t>
            </a:r>
          </a:p>
        </p:txBody>
      </p:sp>
      <p:sp>
        <p:nvSpPr>
          <p:cNvPr id="24" name="Text Placeholder 7">
            <a:extLst>
              <a:ext uri="{FF2B5EF4-FFF2-40B4-BE49-F238E27FC236}">
                <a16:creationId xmlns:a16="http://schemas.microsoft.com/office/drawing/2014/main" id="{520C0E2F-F27A-44AC-BB9A-74F62BEC5752}"/>
              </a:ext>
            </a:extLst>
          </p:cNvPr>
          <p:cNvSpPr>
            <a:spLocks noGrp="1"/>
          </p:cNvSpPr>
          <p:nvPr>
            <p:ph type="body" sz="quarter" idx="32" hasCustomPrompt="1"/>
          </p:nvPr>
        </p:nvSpPr>
        <p:spPr>
          <a:xfrm>
            <a:off x="5159044" y="5346798"/>
            <a:ext cx="1587295" cy="166199"/>
          </a:xfrm>
          <a:noFill/>
        </p:spPr>
        <p:txBody>
          <a:bodyPr wrap="square" lIns="0" tIns="0" rIns="0" bIns="0" anchor="t">
            <a:noAutofit/>
          </a:bodyPr>
          <a:lstStyle>
            <a:lvl1pPr marL="0" indent="0" algn="ctr">
              <a:spcBef>
                <a:spcPts val="0"/>
              </a:spcBef>
              <a:spcAft>
                <a:spcPts val="0"/>
              </a:spcAft>
              <a:buNone/>
              <a:defRPr sz="1200" b="0">
                <a:solidFill>
                  <a:schemeClr val="tx1">
                    <a:lumMod val="75000"/>
                    <a:lumOff val="25000"/>
                  </a:schemeClr>
                </a:solidFill>
                <a:latin typeface="+mn-lt"/>
              </a:defRPr>
            </a:lvl1pPr>
          </a:lstStyle>
          <a:p>
            <a:pPr lvl="0"/>
            <a:r>
              <a:rPr lang="en-US" noProof="0"/>
              <a:t>Description</a:t>
            </a:r>
          </a:p>
        </p:txBody>
      </p:sp>
      <p:sp>
        <p:nvSpPr>
          <p:cNvPr id="25" name="Picture Placeholder 8">
            <a:extLst>
              <a:ext uri="{FF2B5EF4-FFF2-40B4-BE49-F238E27FC236}">
                <a16:creationId xmlns:a16="http://schemas.microsoft.com/office/drawing/2014/main" id="{ADC5446D-3469-43DA-ACE3-2AEC5B90384E}"/>
              </a:ext>
              <a:ext uri="{C183D7F6-B498-43B3-948B-1728B52AA6E4}">
                <adec:decorative xmlns:adec="http://schemas.microsoft.com/office/drawing/2017/decorative" val="1"/>
              </a:ext>
            </a:extLst>
          </p:cNvPr>
          <p:cNvSpPr>
            <a:spLocks noGrp="1"/>
          </p:cNvSpPr>
          <p:nvPr>
            <p:ph type="pic" sz="quarter" idx="33" hasCustomPrompt="1"/>
          </p:nvPr>
        </p:nvSpPr>
        <p:spPr>
          <a:xfrm>
            <a:off x="7259523" y="3865629"/>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26" name="Text Placeholder 7">
            <a:extLst>
              <a:ext uri="{FF2B5EF4-FFF2-40B4-BE49-F238E27FC236}">
                <a16:creationId xmlns:a16="http://schemas.microsoft.com/office/drawing/2014/main" id="{4BF91944-817D-4080-9FC7-1C01D3C52F74}"/>
              </a:ext>
            </a:extLst>
          </p:cNvPr>
          <p:cNvSpPr>
            <a:spLocks noGrp="1"/>
          </p:cNvSpPr>
          <p:nvPr>
            <p:ph type="body" sz="quarter" idx="34" hasCustomPrompt="1"/>
          </p:nvPr>
        </p:nvSpPr>
        <p:spPr>
          <a:xfrm>
            <a:off x="6968794" y="5114385"/>
            <a:ext cx="1587295" cy="166199"/>
          </a:xfrm>
          <a:noFill/>
        </p:spPr>
        <p:txBody>
          <a:bodyPr wrap="square" lIns="0" tIns="0" rIns="0" bIns="0" anchor="ctr">
            <a:noAutofit/>
          </a:bodyPr>
          <a:lstStyle>
            <a:lvl1pPr marL="0" indent="0" algn="ctr">
              <a:spcBef>
                <a:spcPts val="0"/>
              </a:spcBef>
              <a:spcAft>
                <a:spcPts val="0"/>
              </a:spcAft>
              <a:buNone/>
              <a:defRPr sz="1200" b="1">
                <a:solidFill>
                  <a:schemeClr val="accent1"/>
                </a:solidFill>
                <a:latin typeface="+mn-lt"/>
              </a:defRPr>
            </a:lvl1pPr>
          </a:lstStyle>
          <a:p>
            <a:pPr lvl="0"/>
            <a:r>
              <a:rPr lang="en-US" noProof="0"/>
              <a:t>NAME</a:t>
            </a:r>
          </a:p>
        </p:txBody>
      </p:sp>
      <p:sp>
        <p:nvSpPr>
          <p:cNvPr id="27" name="Text Placeholder 7">
            <a:extLst>
              <a:ext uri="{FF2B5EF4-FFF2-40B4-BE49-F238E27FC236}">
                <a16:creationId xmlns:a16="http://schemas.microsoft.com/office/drawing/2014/main" id="{B6FC5678-B04A-4631-9DFF-776737E9C8AC}"/>
              </a:ext>
            </a:extLst>
          </p:cNvPr>
          <p:cNvSpPr>
            <a:spLocks noGrp="1"/>
          </p:cNvSpPr>
          <p:nvPr>
            <p:ph type="body" sz="quarter" idx="35" hasCustomPrompt="1"/>
          </p:nvPr>
        </p:nvSpPr>
        <p:spPr>
          <a:xfrm>
            <a:off x="6968794" y="5346798"/>
            <a:ext cx="1587295" cy="166199"/>
          </a:xfrm>
          <a:noFill/>
        </p:spPr>
        <p:txBody>
          <a:bodyPr wrap="square" lIns="0" tIns="0" rIns="0" bIns="0" anchor="t">
            <a:noAutofit/>
          </a:bodyPr>
          <a:lstStyle>
            <a:lvl1pPr marL="0" indent="0" algn="ctr">
              <a:spcBef>
                <a:spcPts val="0"/>
              </a:spcBef>
              <a:spcAft>
                <a:spcPts val="0"/>
              </a:spcAft>
              <a:buNone/>
              <a:defRPr sz="1200" b="0">
                <a:solidFill>
                  <a:schemeClr val="tx1">
                    <a:lumMod val="75000"/>
                    <a:lumOff val="25000"/>
                  </a:schemeClr>
                </a:solidFill>
                <a:latin typeface="+mn-lt"/>
              </a:defRPr>
            </a:lvl1pPr>
          </a:lstStyle>
          <a:p>
            <a:pPr lvl="0"/>
            <a:r>
              <a:rPr lang="en-US" noProof="0"/>
              <a:t>Description</a:t>
            </a:r>
          </a:p>
        </p:txBody>
      </p:sp>
      <p:sp>
        <p:nvSpPr>
          <p:cNvPr id="28" name="Picture Placeholder 8">
            <a:extLst>
              <a:ext uri="{FF2B5EF4-FFF2-40B4-BE49-F238E27FC236}">
                <a16:creationId xmlns:a16="http://schemas.microsoft.com/office/drawing/2014/main" id="{BF024C2A-A070-4BF1-BA78-8FDD47DED455}"/>
              </a:ext>
              <a:ext uri="{C183D7F6-B498-43B3-948B-1728B52AA6E4}">
                <adec:decorative xmlns:adec="http://schemas.microsoft.com/office/drawing/2017/decorative" val="1"/>
              </a:ext>
            </a:extLst>
          </p:cNvPr>
          <p:cNvSpPr>
            <a:spLocks noGrp="1"/>
          </p:cNvSpPr>
          <p:nvPr>
            <p:ph type="pic" sz="quarter" idx="36" hasCustomPrompt="1"/>
          </p:nvPr>
        </p:nvSpPr>
        <p:spPr>
          <a:xfrm>
            <a:off x="9066634" y="3865629"/>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29" name="Text Placeholder 7">
            <a:extLst>
              <a:ext uri="{FF2B5EF4-FFF2-40B4-BE49-F238E27FC236}">
                <a16:creationId xmlns:a16="http://schemas.microsoft.com/office/drawing/2014/main" id="{72D75690-3F0F-4257-84B4-90CB4E6BB7EA}"/>
              </a:ext>
            </a:extLst>
          </p:cNvPr>
          <p:cNvSpPr>
            <a:spLocks noGrp="1"/>
          </p:cNvSpPr>
          <p:nvPr>
            <p:ph type="body" sz="quarter" idx="37" hasCustomPrompt="1"/>
          </p:nvPr>
        </p:nvSpPr>
        <p:spPr>
          <a:xfrm>
            <a:off x="8775905" y="5114385"/>
            <a:ext cx="1587295" cy="166199"/>
          </a:xfrm>
          <a:noFill/>
        </p:spPr>
        <p:txBody>
          <a:bodyPr wrap="square" lIns="0" tIns="0" rIns="0" bIns="0" anchor="ctr">
            <a:noAutofit/>
          </a:bodyPr>
          <a:lstStyle>
            <a:lvl1pPr marL="0" indent="0" algn="ctr">
              <a:spcBef>
                <a:spcPts val="0"/>
              </a:spcBef>
              <a:spcAft>
                <a:spcPts val="0"/>
              </a:spcAft>
              <a:buNone/>
              <a:defRPr sz="1200" b="1">
                <a:solidFill>
                  <a:schemeClr val="accent1"/>
                </a:solidFill>
                <a:latin typeface="+mn-lt"/>
              </a:defRPr>
            </a:lvl1pPr>
          </a:lstStyle>
          <a:p>
            <a:pPr lvl="0"/>
            <a:r>
              <a:rPr lang="en-US" noProof="0"/>
              <a:t>NAME</a:t>
            </a:r>
          </a:p>
        </p:txBody>
      </p:sp>
      <p:sp>
        <p:nvSpPr>
          <p:cNvPr id="30" name="Text Placeholder 7">
            <a:extLst>
              <a:ext uri="{FF2B5EF4-FFF2-40B4-BE49-F238E27FC236}">
                <a16:creationId xmlns:a16="http://schemas.microsoft.com/office/drawing/2014/main" id="{FC3E89DF-7D8F-458A-910F-B06B607998AF}"/>
              </a:ext>
            </a:extLst>
          </p:cNvPr>
          <p:cNvSpPr>
            <a:spLocks noGrp="1"/>
          </p:cNvSpPr>
          <p:nvPr>
            <p:ph type="body" sz="quarter" idx="38" hasCustomPrompt="1"/>
          </p:nvPr>
        </p:nvSpPr>
        <p:spPr>
          <a:xfrm>
            <a:off x="8775905" y="5346798"/>
            <a:ext cx="1587295" cy="166199"/>
          </a:xfrm>
          <a:noFill/>
        </p:spPr>
        <p:txBody>
          <a:bodyPr wrap="square" lIns="0" tIns="0" rIns="0" bIns="0" anchor="t">
            <a:noAutofit/>
          </a:bodyPr>
          <a:lstStyle>
            <a:lvl1pPr marL="0" indent="0" algn="ctr">
              <a:spcBef>
                <a:spcPts val="0"/>
              </a:spcBef>
              <a:spcAft>
                <a:spcPts val="0"/>
              </a:spcAft>
              <a:buNone/>
              <a:defRPr sz="1200" b="0">
                <a:solidFill>
                  <a:schemeClr val="tx1">
                    <a:lumMod val="75000"/>
                    <a:lumOff val="25000"/>
                  </a:schemeClr>
                </a:solidFill>
                <a:latin typeface="+mn-lt"/>
              </a:defRPr>
            </a:lvl1pPr>
          </a:lstStyle>
          <a:p>
            <a:pPr lvl="0"/>
            <a:r>
              <a:rPr lang="en-US" noProof="0"/>
              <a:t>Description</a:t>
            </a:r>
          </a:p>
        </p:txBody>
      </p:sp>
    </p:spTree>
    <p:extLst>
      <p:ext uri="{BB962C8B-B14F-4D97-AF65-F5344CB8AC3E}">
        <p14:creationId xmlns:p14="http://schemas.microsoft.com/office/powerpoint/2010/main" val="3726095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TITLE ONLY_Org Chart 6">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13" name="Slide Number Placeholder 5">
            <a:extLst>
              <a:ext uri="{FF2B5EF4-FFF2-40B4-BE49-F238E27FC236}">
                <a16:creationId xmlns:a16="http://schemas.microsoft.com/office/drawing/2014/main" id="{2DBF2FB3-2A18-4DFA-BE67-CBEB450840A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9" name="Freeform: Shape 8">
            <a:extLst>
              <a:ext uri="{FF2B5EF4-FFF2-40B4-BE49-F238E27FC236}">
                <a16:creationId xmlns:a16="http://schemas.microsoft.com/office/drawing/2014/main" id="{0CE973A6-10E7-4E33-AA8B-7240F9197012}"/>
              </a:ext>
              <a:ext uri="{C183D7F6-B498-43B3-948B-1728B52AA6E4}">
                <adec:decorative xmlns:adec="http://schemas.microsoft.com/office/drawing/2017/decorative" val="1"/>
              </a:ext>
            </a:extLst>
          </p:cNvPr>
          <p:cNvSpPr/>
          <p:nvPr userDrawn="1"/>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Picture Placeholder 8">
            <a:extLst>
              <a:ext uri="{FF2B5EF4-FFF2-40B4-BE49-F238E27FC236}">
                <a16:creationId xmlns:a16="http://schemas.microsoft.com/office/drawing/2014/main" id="{48934421-B8F7-41B6-9EC4-5E3C497424A8}"/>
              </a:ext>
              <a:ext uri="{C183D7F6-B498-43B3-948B-1728B52AA6E4}">
                <adec:decorative xmlns:adec="http://schemas.microsoft.com/office/drawing/2017/decorative" val="1"/>
              </a:ext>
            </a:extLst>
          </p:cNvPr>
          <p:cNvSpPr>
            <a:spLocks noGrp="1"/>
          </p:cNvSpPr>
          <p:nvPr>
            <p:ph type="pic" sz="quarter" idx="17" hasCustomPrompt="1"/>
          </p:nvPr>
        </p:nvSpPr>
        <p:spPr>
          <a:xfrm>
            <a:off x="3596641" y="1981200"/>
            <a:ext cx="1523993" cy="1523994"/>
          </a:xfrm>
          <a:prstGeom prst="ellipse">
            <a:avLst/>
          </a:prstGeom>
          <a:solidFill>
            <a:schemeClr val="bg1"/>
          </a:solidFill>
          <a:effectLst>
            <a:outerShdw blurRad="50800" dist="38100" dir="2700000" algn="tl" rotWithShape="0">
              <a:prstClr val="black">
                <a:alpha val="40000"/>
              </a:prstClr>
            </a:outerShdw>
          </a:effectLst>
        </p:spPr>
        <p:txBody>
          <a:bodyPr anchor="ctr"/>
          <a:lstStyle>
            <a:lvl1pPr marL="0" indent="0" algn="ctr">
              <a:buNone/>
              <a:defRPr>
                <a:solidFill>
                  <a:schemeClr val="bg1">
                    <a:lumMod val="50000"/>
                  </a:schemeClr>
                </a:solidFill>
              </a:defRPr>
            </a:lvl1pPr>
          </a:lstStyle>
          <a:p>
            <a:r>
              <a:rPr lang="en-US" noProof="0" dirty="0"/>
              <a:t>Insert Image</a:t>
            </a:r>
          </a:p>
        </p:txBody>
      </p:sp>
      <p:sp>
        <p:nvSpPr>
          <p:cNvPr id="10" name="Text Placeholder 7">
            <a:extLst>
              <a:ext uri="{FF2B5EF4-FFF2-40B4-BE49-F238E27FC236}">
                <a16:creationId xmlns:a16="http://schemas.microsoft.com/office/drawing/2014/main" id="{4BACF049-4E3E-418D-9DB0-9D63BDDD25AE}"/>
              </a:ext>
            </a:extLst>
          </p:cNvPr>
          <p:cNvSpPr>
            <a:spLocks noGrp="1"/>
          </p:cNvSpPr>
          <p:nvPr>
            <p:ph type="body" sz="quarter" idx="16" hasCustomPrompt="1"/>
          </p:nvPr>
        </p:nvSpPr>
        <p:spPr>
          <a:xfrm>
            <a:off x="5425441" y="2618469"/>
            <a:ext cx="3108959" cy="424732"/>
          </a:xfrm>
          <a:noFill/>
        </p:spPr>
        <p:txBody>
          <a:bodyPr wrap="square" lIns="91440" rIns="91440" anchor="ctr">
            <a:noAutofit/>
          </a:bodyPr>
          <a:lstStyle>
            <a:lvl1pPr marL="0" indent="0" algn="l">
              <a:spcBef>
                <a:spcPts val="0"/>
              </a:spcBef>
              <a:spcAft>
                <a:spcPts val="0"/>
              </a:spcAft>
              <a:buNone/>
              <a:defRPr sz="1600" b="1">
                <a:solidFill>
                  <a:schemeClr val="tx2"/>
                </a:solidFill>
                <a:latin typeface="+mj-lt"/>
              </a:defRPr>
            </a:lvl1pPr>
          </a:lstStyle>
          <a:p>
            <a:pPr lvl="0"/>
            <a:r>
              <a:rPr lang="en-US" noProof="0"/>
              <a:t>ADD TEXT </a:t>
            </a:r>
          </a:p>
        </p:txBody>
      </p:sp>
      <p:sp>
        <p:nvSpPr>
          <p:cNvPr id="12" name="Text Placeholder 7">
            <a:extLst>
              <a:ext uri="{FF2B5EF4-FFF2-40B4-BE49-F238E27FC236}">
                <a16:creationId xmlns:a16="http://schemas.microsoft.com/office/drawing/2014/main" id="{EFE2AF5B-D21D-4FE5-932F-F2989F6E0116}"/>
              </a:ext>
            </a:extLst>
          </p:cNvPr>
          <p:cNvSpPr>
            <a:spLocks noGrp="1"/>
          </p:cNvSpPr>
          <p:nvPr>
            <p:ph type="body" sz="quarter" idx="18" hasCustomPrompt="1"/>
          </p:nvPr>
        </p:nvSpPr>
        <p:spPr>
          <a:xfrm>
            <a:off x="5425441" y="2999470"/>
            <a:ext cx="3108959" cy="323629"/>
          </a:xfrm>
          <a:noFill/>
        </p:spPr>
        <p:txBody>
          <a:bodyPr wrap="square" lIns="91440" rIns="91440" anchor="t">
            <a:noAutofit/>
          </a:bodyPr>
          <a:lstStyle>
            <a:lvl1pPr marL="0" indent="0" algn="l">
              <a:spcBef>
                <a:spcPts val="0"/>
              </a:spcBef>
              <a:spcAft>
                <a:spcPts val="0"/>
              </a:spcAft>
              <a:buNone/>
              <a:defRPr sz="1200" b="0">
                <a:solidFill>
                  <a:schemeClr val="tx2"/>
                </a:solidFill>
                <a:latin typeface="+mn-lt"/>
              </a:defRPr>
            </a:lvl1pPr>
          </a:lstStyle>
          <a:p>
            <a:pPr lvl="0"/>
            <a:r>
              <a:rPr lang="en-US" noProof="0"/>
              <a:t>Description</a:t>
            </a:r>
          </a:p>
        </p:txBody>
      </p:sp>
      <p:cxnSp>
        <p:nvCxnSpPr>
          <p:cNvPr id="14" name="Straight Connector 13">
            <a:extLst>
              <a:ext uri="{FF2B5EF4-FFF2-40B4-BE49-F238E27FC236}">
                <a16:creationId xmlns:a16="http://schemas.microsoft.com/office/drawing/2014/main" id="{266B4E82-4E92-438C-9DBD-FDAC98DBA804}"/>
              </a:ext>
              <a:ext uri="{C183D7F6-B498-43B3-948B-1728B52AA6E4}">
                <adec:decorative xmlns:adec="http://schemas.microsoft.com/office/drawing/2017/decorative" val="1"/>
              </a:ext>
            </a:extLst>
          </p:cNvPr>
          <p:cNvCxnSpPr>
            <a:cxnSpLocks/>
          </p:cNvCxnSpPr>
          <p:nvPr userDrawn="1"/>
        </p:nvCxnSpPr>
        <p:spPr>
          <a:xfrm rot="16200000">
            <a:off x="6165169" y="-112012"/>
            <a:ext cx="0" cy="8961120"/>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sp>
        <p:nvSpPr>
          <p:cNvPr id="16" name="Picture Placeholder 8">
            <a:extLst>
              <a:ext uri="{FF2B5EF4-FFF2-40B4-BE49-F238E27FC236}">
                <a16:creationId xmlns:a16="http://schemas.microsoft.com/office/drawing/2014/main" id="{5C2A05E4-0266-470B-94B6-0EA500EFD52F}"/>
              </a:ext>
              <a:ext uri="{C183D7F6-B498-43B3-948B-1728B52AA6E4}">
                <adec:decorative xmlns:adec="http://schemas.microsoft.com/office/drawing/2017/decorative" val="1"/>
              </a:ext>
            </a:extLst>
          </p:cNvPr>
          <p:cNvSpPr>
            <a:spLocks noGrp="1"/>
          </p:cNvSpPr>
          <p:nvPr>
            <p:ph type="pic" sz="quarter" idx="21" hasCustomPrompt="1"/>
          </p:nvPr>
        </p:nvSpPr>
        <p:spPr>
          <a:xfrm>
            <a:off x="1052729" y="3865629"/>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17" name="Text Placeholder 7">
            <a:extLst>
              <a:ext uri="{FF2B5EF4-FFF2-40B4-BE49-F238E27FC236}">
                <a16:creationId xmlns:a16="http://schemas.microsoft.com/office/drawing/2014/main" id="{8B705CE2-63BB-44EF-9494-D7197888F260}"/>
              </a:ext>
            </a:extLst>
          </p:cNvPr>
          <p:cNvSpPr>
            <a:spLocks noGrp="1"/>
          </p:cNvSpPr>
          <p:nvPr>
            <p:ph type="body" sz="quarter" idx="25" hasCustomPrompt="1"/>
          </p:nvPr>
        </p:nvSpPr>
        <p:spPr>
          <a:xfrm>
            <a:off x="762000" y="5114385"/>
            <a:ext cx="1587295" cy="166199"/>
          </a:xfrm>
          <a:noFill/>
        </p:spPr>
        <p:txBody>
          <a:bodyPr wrap="square" lIns="0" tIns="0" rIns="0" bIns="0" anchor="ctr">
            <a:noAutofit/>
          </a:bodyPr>
          <a:lstStyle>
            <a:lvl1pPr marL="0" indent="0" algn="ctr">
              <a:spcBef>
                <a:spcPts val="0"/>
              </a:spcBef>
              <a:spcAft>
                <a:spcPts val="0"/>
              </a:spcAft>
              <a:buNone/>
              <a:defRPr sz="1200" b="1">
                <a:solidFill>
                  <a:schemeClr val="accent1"/>
                </a:solidFill>
                <a:latin typeface="+mn-lt"/>
              </a:defRPr>
            </a:lvl1pPr>
          </a:lstStyle>
          <a:p>
            <a:pPr lvl="0"/>
            <a:r>
              <a:rPr lang="en-US" noProof="0"/>
              <a:t>NAME</a:t>
            </a:r>
          </a:p>
        </p:txBody>
      </p:sp>
      <p:sp>
        <p:nvSpPr>
          <p:cNvPr id="18" name="Text Placeholder 7">
            <a:extLst>
              <a:ext uri="{FF2B5EF4-FFF2-40B4-BE49-F238E27FC236}">
                <a16:creationId xmlns:a16="http://schemas.microsoft.com/office/drawing/2014/main" id="{91C9BD3E-CCA7-4ADF-83CB-175C316AEA84}"/>
              </a:ext>
            </a:extLst>
          </p:cNvPr>
          <p:cNvSpPr>
            <a:spLocks noGrp="1"/>
          </p:cNvSpPr>
          <p:nvPr>
            <p:ph type="body" sz="quarter" idx="26" hasCustomPrompt="1"/>
          </p:nvPr>
        </p:nvSpPr>
        <p:spPr>
          <a:xfrm>
            <a:off x="762000" y="5346798"/>
            <a:ext cx="1587295" cy="166199"/>
          </a:xfrm>
          <a:noFill/>
        </p:spPr>
        <p:txBody>
          <a:bodyPr wrap="square" lIns="0" tIns="0" rIns="0" bIns="0" anchor="t">
            <a:noAutofit/>
          </a:bodyPr>
          <a:lstStyle>
            <a:lvl1pPr marL="0" indent="0" algn="ctr">
              <a:spcBef>
                <a:spcPts val="0"/>
              </a:spcBef>
              <a:spcAft>
                <a:spcPts val="0"/>
              </a:spcAft>
              <a:buNone/>
              <a:defRPr sz="1200" b="0">
                <a:solidFill>
                  <a:schemeClr val="tx1">
                    <a:lumMod val="75000"/>
                    <a:lumOff val="25000"/>
                  </a:schemeClr>
                </a:solidFill>
                <a:latin typeface="+mn-lt"/>
              </a:defRPr>
            </a:lvl1pPr>
          </a:lstStyle>
          <a:p>
            <a:pPr lvl="0"/>
            <a:r>
              <a:rPr lang="en-US" noProof="0"/>
              <a:t>Description</a:t>
            </a:r>
          </a:p>
        </p:txBody>
      </p:sp>
      <p:sp>
        <p:nvSpPr>
          <p:cNvPr id="19" name="Picture Placeholder 8">
            <a:extLst>
              <a:ext uri="{FF2B5EF4-FFF2-40B4-BE49-F238E27FC236}">
                <a16:creationId xmlns:a16="http://schemas.microsoft.com/office/drawing/2014/main" id="{DC756ECA-27F0-4309-A411-2021931A3A4F}"/>
              </a:ext>
              <a:ext uri="{C183D7F6-B498-43B3-948B-1728B52AA6E4}">
                <adec:decorative xmlns:adec="http://schemas.microsoft.com/office/drawing/2017/decorative" val="1"/>
              </a:ext>
            </a:extLst>
          </p:cNvPr>
          <p:cNvSpPr>
            <a:spLocks noGrp="1"/>
          </p:cNvSpPr>
          <p:nvPr>
            <p:ph type="pic" sz="quarter" idx="27" hasCustomPrompt="1"/>
          </p:nvPr>
        </p:nvSpPr>
        <p:spPr>
          <a:xfrm>
            <a:off x="2881529" y="3865629"/>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20" name="Text Placeholder 7">
            <a:extLst>
              <a:ext uri="{FF2B5EF4-FFF2-40B4-BE49-F238E27FC236}">
                <a16:creationId xmlns:a16="http://schemas.microsoft.com/office/drawing/2014/main" id="{BCC1B1EE-9270-494A-B26E-3E810517012E}"/>
              </a:ext>
            </a:extLst>
          </p:cNvPr>
          <p:cNvSpPr>
            <a:spLocks noGrp="1"/>
          </p:cNvSpPr>
          <p:nvPr>
            <p:ph type="body" sz="quarter" idx="28" hasCustomPrompt="1"/>
          </p:nvPr>
        </p:nvSpPr>
        <p:spPr>
          <a:xfrm>
            <a:off x="2590800" y="5114385"/>
            <a:ext cx="1587295" cy="166199"/>
          </a:xfrm>
          <a:noFill/>
        </p:spPr>
        <p:txBody>
          <a:bodyPr wrap="square" lIns="0" tIns="0" rIns="0" bIns="0" anchor="ctr">
            <a:noAutofit/>
          </a:bodyPr>
          <a:lstStyle>
            <a:lvl1pPr marL="0" indent="0" algn="ctr">
              <a:spcBef>
                <a:spcPts val="0"/>
              </a:spcBef>
              <a:spcAft>
                <a:spcPts val="0"/>
              </a:spcAft>
              <a:buNone/>
              <a:defRPr sz="1200" b="1">
                <a:solidFill>
                  <a:schemeClr val="accent1"/>
                </a:solidFill>
                <a:latin typeface="+mn-lt"/>
              </a:defRPr>
            </a:lvl1pPr>
          </a:lstStyle>
          <a:p>
            <a:pPr lvl="0"/>
            <a:r>
              <a:rPr lang="en-US" noProof="0"/>
              <a:t>NAME</a:t>
            </a:r>
          </a:p>
        </p:txBody>
      </p:sp>
      <p:sp>
        <p:nvSpPr>
          <p:cNvPr id="21" name="Text Placeholder 7">
            <a:extLst>
              <a:ext uri="{FF2B5EF4-FFF2-40B4-BE49-F238E27FC236}">
                <a16:creationId xmlns:a16="http://schemas.microsoft.com/office/drawing/2014/main" id="{621D9997-09EF-468A-A3A6-7C2705CF1757}"/>
              </a:ext>
            </a:extLst>
          </p:cNvPr>
          <p:cNvSpPr>
            <a:spLocks noGrp="1"/>
          </p:cNvSpPr>
          <p:nvPr>
            <p:ph type="body" sz="quarter" idx="29" hasCustomPrompt="1"/>
          </p:nvPr>
        </p:nvSpPr>
        <p:spPr>
          <a:xfrm>
            <a:off x="2590800" y="5346798"/>
            <a:ext cx="1587295" cy="166199"/>
          </a:xfrm>
          <a:noFill/>
        </p:spPr>
        <p:txBody>
          <a:bodyPr wrap="square" lIns="0" tIns="0" rIns="0" bIns="0" anchor="t">
            <a:noAutofit/>
          </a:bodyPr>
          <a:lstStyle>
            <a:lvl1pPr marL="0" indent="0" algn="ctr">
              <a:spcBef>
                <a:spcPts val="0"/>
              </a:spcBef>
              <a:spcAft>
                <a:spcPts val="0"/>
              </a:spcAft>
              <a:buNone/>
              <a:defRPr sz="1200" b="0">
                <a:solidFill>
                  <a:schemeClr val="tx1">
                    <a:lumMod val="75000"/>
                    <a:lumOff val="25000"/>
                  </a:schemeClr>
                </a:solidFill>
                <a:latin typeface="+mn-lt"/>
              </a:defRPr>
            </a:lvl1pPr>
          </a:lstStyle>
          <a:p>
            <a:pPr lvl="0"/>
            <a:r>
              <a:rPr lang="en-US" noProof="0"/>
              <a:t>Description</a:t>
            </a:r>
          </a:p>
        </p:txBody>
      </p:sp>
      <p:sp>
        <p:nvSpPr>
          <p:cNvPr id="22" name="Picture Placeholder 8">
            <a:extLst>
              <a:ext uri="{FF2B5EF4-FFF2-40B4-BE49-F238E27FC236}">
                <a16:creationId xmlns:a16="http://schemas.microsoft.com/office/drawing/2014/main" id="{CC2A50A3-3A8F-469D-B16E-A06FD4C2A978}"/>
              </a:ext>
              <a:ext uri="{C183D7F6-B498-43B3-948B-1728B52AA6E4}">
                <adec:decorative xmlns:adec="http://schemas.microsoft.com/office/drawing/2017/decorative" val="1"/>
              </a:ext>
            </a:extLst>
          </p:cNvPr>
          <p:cNvSpPr>
            <a:spLocks noGrp="1"/>
          </p:cNvSpPr>
          <p:nvPr>
            <p:ph type="pic" sz="quarter" idx="30" hasCustomPrompt="1"/>
          </p:nvPr>
        </p:nvSpPr>
        <p:spPr>
          <a:xfrm>
            <a:off x="4691279" y="3865629"/>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23" name="Text Placeholder 7">
            <a:extLst>
              <a:ext uri="{FF2B5EF4-FFF2-40B4-BE49-F238E27FC236}">
                <a16:creationId xmlns:a16="http://schemas.microsoft.com/office/drawing/2014/main" id="{065EDDEE-214F-4148-8B8C-0BA5AEF7658A}"/>
              </a:ext>
            </a:extLst>
          </p:cNvPr>
          <p:cNvSpPr>
            <a:spLocks noGrp="1"/>
          </p:cNvSpPr>
          <p:nvPr>
            <p:ph type="body" sz="quarter" idx="31" hasCustomPrompt="1"/>
          </p:nvPr>
        </p:nvSpPr>
        <p:spPr>
          <a:xfrm>
            <a:off x="4400550" y="5114385"/>
            <a:ext cx="1587295" cy="166199"/>
          </a:xfrm>
          <a:noFill/>
        </p:spPr>
        <p:txBody>
          <a:bodyPr wrap="square" lIns="0" tIns="0" rIns="0" bIns="0" anchor="ctr">
            <a:noAutofit/>
          </a:bodyPr>
          <a:lstStyle>
            <a:lvl1pPr marL="0" indent="0" algn="ctr">
              <a:spcBef>
                <a:spcPts val="0"/>
              </a:spcBef>
              <a:spcAft>
                <a:spcPts val="0"/>
              </a:spcAft>
              <a:buNone/>
              <a:defRPr sz="1200" b="1">
                <a:solidFill>
                  <a:schemeClr val="accent1"/>
                </a:solidFill>
                <a:latin typeface="+mn-lt"/>
              </a:defRPr>
            </a:lvl1pPr>
          </a:lstStyle>
          <a:p>
            <a:pPr lvl="0"/>
            <a:r>
              <a:rPr lang="en-US" noProof="0"/>
              <a:t>NAME</a:t>
            </a:r>
          </a:p>
        </p:txBody>
      </p:sp>
      <p:sp>
        <p:nvSpPr>
          <p:cNvPr id="24" name="Text Placeholder 7">
            <a:extLst>
              <a:ext uri="{FF2B5EF4-FFF2-40B4-BE49-F238E27FC236}">
                <a16:creationId xmlns:a16="http://schemas.microsoft.com/office/drawing/2014/main" id="{520C0E2F-F27A-44AC-BB9A-74F62BEC5752}"/>
              </a:ext>
            </a:extLst>
          </p:cNvPr>
          <p:cNvSpPr>
            <a:spLocks noGrp="1"/>
          </p:cNvSpPr>
          <p:nvPr>
            <p:ph type="body" sz="quarter" idx="32" hasCustomPrompt="1"/>
          </p:nvPr>
        </p:nvSpPr>
        <p:spPr>
          <a:xfrm>
            <a:off x="4400550" y="5346798"/>
            <a:ext cx="1587295" cy="166199"/>
          </a:xfrm>
          <a:noFill/>
        </p:spPr>
        <p:txBody>
          <a:bodyPr wrap="square" lIns="0" tIns="0" rIns="0" bIns="0" anchor="t">
            <a:noAutofit/>
          </a:bodyPr>
          <a:lstStyle>
            <a:lvl1pPr marL="0" indent="0" algn="ctr">
              <a:spcBef>
                <a:spcPts val="0"/>
              </a:spcBef>
              <a:spcAft>
                <a:spcPts val="0"/>
              </a:spcAft>
              <a:buNone/>
              <a:defRPr sz="1200" b="0">
                <a:solidFill>
                  <a:schemeClr val="tx1">
                    <a:lumMod val="75000"/>
                    <a:lumOff val="25000"/>
                  </a:schemeClr>
                </a:solidFill>
                <a:latin typeface="+mn-lt"/>
              </a:defRPr>
            </a:lvl1pPr>
          </a:lstStyle>
          <a:p>
            <a:pPr lvl="0"/>
            <a:r>
              <a:rPr lang="en-US" noProof="0"/>
              <a:t>Description</a:t>
            </a:r>
          </a:p>
        </p:txBody>
      </p:sp>
      <p:sp>
        <p:nvSpPr>
          <p:cNvPr id="25" name="Picture Placeholder 8">
            <a:extLst>
              <a:ext uri="{FF2B5EF4-FFF2-40B4-BE49-F238E27FC236}">
                <a16:creationId xmlns:a16="http://schemas.microsoft.com/office/drawing/2014/main" id="{ADC5446D-3469-43DA-ACE3-2AEC5B90384E}"/>
              </a:ext>
              <a:ext uri="{C183D7F6-B498-43B3-948B-1728B52AA6E4}">
                <adec:decorative xmlns:adec="http://schemas.microsoft.com/office/drawing/2017/decorative" val="1"/>
              </a:ext>
            </a:extLst>
          </p:cNvPr>
          <p:cNvSpPr>
            <a:spLocks noGrp="1"/>
          </p:cNvSpPr>
          <p:nvPr>
            <p:ph type="pic" sz="quarter" idx="33" hasCustomPrompt="1"/>
          </p:nvPr>
        </p:nvSpPr>
        <p:spPr>
          <a:xfrm>
            <a:off x="6501029" y="3865629"/>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26" name="Text Placeholder 7">
            <a:extLst>
              <a:ext uri="{FF2B5EF4-FFF2-40B4-BE49-F238E27FC236}">
                <a16:creationId xmlns:a16="http://schemas.microsoft.com/office/drawing/2014/main" id="{4BF91944-817D-4080-9FC7-1C01D3C52F74}"/>
              </a:ext>
            </a:extLst>
          </p:cNvPr>
          <p:cNvSpPr>
            <a:spLocks noGrp="1"/>
          </p:cNvSpPr>
          <p:nvPr>
            <p:ph type="body" sz="quarter" idx="34" hasCustomPrompt="1"/>
          </p:nvPr>
        </p:nvSpPr>
        <p:spPr>
          <a:xfrm>
            <a:off x="6210300" y="5114385"/>
            <a:ext cx="1587295" cy="166199"/>
          </a:xfrm>
          <a:noFill/>
        </p:spPr>
        <p:txBody>
          <a:bodyPr wrap="square" lIns="0" tIns="0" rIns="0" bIns="0" anchor="ctr">
            <a:noAutofit/>
          </a:bodyPr>
          <a:lstStyle>
            <a:lvl1pPr marL="0" indent="0" algn="ctr">
              <a:spcBef>
                <a:spcPts val="0"/>
              </a:spcBef>
              <a:spcAft>
                <a:spcPts val="0"/>
              </a:spcAft>
              <a:buNone/>
              <a:defRPr sz="1200" b="1">
                <a:solidFill>
                  <a:schemeClr val="accent1"/>
                </a:solidFill>
                <a:latin typeface="+mn-lt"/>
              </a:defRPr>
            </a:lvl1pPr>
          </a:lstStyle>
          <a:p>
            <a:pPr lvl="0"/>
            <a:r>
              <a:rPr lang="en-US" noProof="0"/>
              <a:t>NAME</a:t>
            </a:r>
          </a:p>
        </p:txBody>
      </p:sp>
      <p:sp>
        <p:nvSpPr>
          <p:cNvPr id="27" name="Text Placeholder 7">
            <a:extLst>
              <a:ext uri="{FF2B5EF4-FFF2-40B4-BE49-F238E27FC236}">
                <a16:creationId xmlns:a16="http://schemas.microsoft.com/office/drawing/2014/main" id="{B6FC5678-B04A-4631-9DFF-776737E9C8AC}"/>
              </a:ext>
            </a:extLst>
          </p:cNvPr>
          <p:cNvSpPr>
            <a:spLocks noGrp="1"/>
          </p:cNvSpPr>
          <p:nvPr>
            <p:ph type="body" sz="quarter" idx="35" hasCustomPrompt="1"/>
          </p:nvPr>
        </p:nvSpPr>
        <p:spPr>
          <a:xfrm>
            <a:off x="6210300" y="5346798"/>
            <a:ext cx="1587295" cy="166199"/>
          </a:xfrm>
          <a:noFill/>
        </p:spPr>
        <p:txBody>
          <a:bodyPr wrap="square" lIns="0" tIns="0" rIns="0" bIns="0" anchor="t">
            <a:noAutofit/>
          </a:bodyPr>
          <a:lstStyle>
            <a:lvl1pPr marL="0" indent="0" algn="ctr">
              <a:spcBef>
                <a:spcPts val="0"/>
              </a:spcBef>
              <a:spcAft>
                <a:spcPts val="0"/>
              </a:spcAft>
              <a:buNone/>
              <a:defRPr sz="1200" b="0">
                <a:solidFill>
                  <a:schemeClr val="tx1">
                    <a:lumMod val="75000"/>
                    <a:lumOff val="25000"/>
                  </a:schemeClr>
                </a:solidFill>
                <a:latin typeface="+mn-lt"/>
              </a:defRPr>
            </a:lvl1pPr>
          </a:lstStyle>
          <a:p>
            <a:pPr lvl="0"/>
            <a:r>
              <a:rPr lang="en-US" noProof="0"/>
              <a:t>Description</a:t>
            </a:r>
          </a:p>
        </p:txBody>
      </p:sp>
      <p:sp>
        <p:nvSpPr>
          <p:cNvPr id="28" name="Picture Placeholder 8">
            <a:extLst>
              <a:ext uri="{FF2B5EF4-FFF2-40B4-BE49-F238E27FC236}">
                <a16:creationId xmlns:a16="http://schemas.microsoft.com/office/drawing/2014/main" id="{BF024C2A-A070-4BF1-BA78-8FDD47DED455}"/>
              </a:ext>
              <a:ext uri="{C183D7F6-B498-43B3-948B-1728B52AA6E4}">
                <adec:decorative xmlns:adec="http://schemas.microsoft.com/office/drawing/2017/decorative" val="1"/>
              </a:ext>
            </a:extLst>
          </p:cNvPr>
          <p:cNvSpPr>
            <a:spLocks noGrp="1"/>
          </p:cNvSpPr>
          <p:nvPr>
            <p:ph type="pic" sz="quarter" idx="36" hasCustomPrompt="1"/>
          </p:nvPr>
        </p:nvSpPr>
        <p:spPr>
          <a:xfrm>
            <a:off x="8308140" y="3865629"/>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29" name="Text Placeholder 7">
            <a:extLst>
              <a:ext uri="{FF2B5EF4-FFF2-40B4-BE49-F238E27FC236}">
                <a16:creationId xmlns:a16="http://schemas.microsoft.com/office/drawing/2014/main" id="{72D75690-3F0F-4257-84B4-90CB4E6BB7EA}"/>
              </a:ext>
            </a:extLst>
          </p:cNvPr>
          <p:cNvSpPr>
            <a:spLocks noGrp="1"/>
          </p:cNvSpPr>
          <p:nvPr>
            <p:ph type="body" sz="quarter" idx="37" hasCustomPrompt="1"/>
          </p:nvPr>
        </p:nvSpPr>
        <p:spPr>
          <a:xfrm>
            <a:off x="8017411" y="5114385"/>
            <a:ext cx="1587295" cy="166199"/>
          </a:xfrm>
          <a:noFill/>
        </p:spPr>
        <p:txBody>
          <a:bodyPr wrap="square" lIns="0" tIns="0" rIns="0" bIns="0" anchor="ctr">
            <a:noAutofit/>
          </a:bodyPr>
          <a:lstStyle>
            <a:lvl1pPr marL="0" indent="0" algn="ctr">
              <a:spcBef>
                <a:spcPts val="0"/>
              </a:spcBef>
              <a:spcAft>
                <a:spcPts val="0"/>
              </a:spcAft>
              <a:buNone/>
              <a:defRPr sz="1200" b="1">
                <a:solidFill>
                  <a:schemeClr val="accent1"/>
                </a:solidFill>
                <a:latin typeface="+mn-lt"/>
              </a:defRPr>
            </a:lvl1pPr>
          </a:lstStyle>
          <a:p>
            <a:pPr lvl="0"/>
            <a:r>
              <a:rPr lang="en-US" noProof="0"/>
              <a:t>NAME</a:t>
            </a:r>
          </a:p>
        </p:txBody>
      </p:sp>
      <p:sp>
        <p:nvSpPr>
          <p:cNvPr id="30" name="Text Placeholder 7">
            <a:extLst>
              <a:ext uri="{FF2B5EF4-FFF2-40B4-BE49-F238E27FC236}">
                <a16:creationId xmlns:a16="http://schemas.microsoft.com/office/drawing/2014/main" id="{FC3E89DF-7D8F-458A-910F-B06B607998AF}"/>
              </a:ext>
            </a:extLst>
          </p:cNvPr>
          <p:cNvSpPr>
            <a:spLocks noGrp="1"/>
          </p:cNvSpPr>
          <p:nvPr>
            <p:ph type="body" sz="quarter" idx="38" hasCustomPrompt="1"/>
          </p:nvPr>
        </p:nvSpPr>
        <p:spPr>
          <a:xfrm>
            <a:off x="8017411" y="5346798"/>
            <a:ext cx="1587295" cy="166199"/>
          </a:xfrm>
          <a:noFill/>
        </p:spPr>
        <p:txBody>
          <a:bodyPr wrap="square" lIns="0" tIns="0" rIns="0" bIns="0" anchor="t">
            <a:noAutofit/>
          </a:bodyPr>
          <a:lstStyle>
            <a:lvl1pPr marL="0" indent="0" algn="ctr">
              <a:spcBef>
                <a:spcPts val="0"/>
              </a:spcBef>
              <a:spcAft>
                <a:spcPts val="0"/>
              </a:spcAft>
              <a:buNone/>
              <a:defRPr sz="1200" b="0">
                <a:solidFill>
                  <a:schemeClr val="tx1">
                    <a:lumMod val="75000"/>
                    <a:lumOff val="25000"/>
                  </a:schemeClr>
                </a:solidFill>
                <a:latin typeface="+mn-lt"/>
              </a:defRPr>
            </a:lvl1pPr>
          </a:lstStyle>
          <a:p>
            <a:pPr lvl="0"/>
            <a:r>
              <a:rPr lang="en-US" noProof="0"/>
              <a:t>Description</a:t>
            </a:r>
          </a:p>
        </p:txBody>
      </p:sp>
      <p:sp>
        <p:nvSpPr>
          <p:cNvPr id="31" name="Picture Placeholder 8">
            <a:extLst>
              <a:ext uri="{FF2B5EF4-FFF2-40B4-BE49-F238E27FC236}">
                <a16:creationId xmlns:a16="http://schemas.microsoft.com/office/drawing/2014/main" id="{49030BC1-7B5E-4BBD-AB44-8615DCFD46B7}"/>
              </a:ext>
              <a:ext uri="{C183D7F6-B498-43B3-948B-1728B52AA6E4}">
                <adec:decorative xmlns:adec="http://schemas.microsoft.com/office/drawing/2017/decorative" val="1"/>
              </a:ext>
            </a:extLst>
          </p:cNvPr>
          <p:cNvSpPr>
            <a:spLocks noGrp="1"/>
          </p:cNvSpPr>
          <p:nvPr>
            <p:ph type="pic" sz="quarter" idx="39" hasCustomPrompt="1"/>
          </p:nvPr>
        </p:nvSpPr>
        <p:spPr>
          <a:xfrm>
            <a:off x="10115251" y="3865629"/>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32" name="Text Placeholder 7">
            <a:extLst>
              <a:ext uri="{FF2B5EF4-FFF2-40B4-BE49-F238E27FC236}">
                <a16:creationId xmlns:a16="http://schemas.microsoft.com/office/drawing/2014/main" id="{10ED1CED-11B2-4927-93A4-CE47939F0AEC}"/>
              </a:ext>
            </a:extLst>
          </p:cNvPr>
          <p:cNvSpPr>
            <a:spLocks noGrp="1"/>
          </p:cNvSpPr>
          <p:nvPr>
            <p:ph type="body" sz="quarter" idx="40" hasCustomPrompt="1"/>
          </p:nvPr>
        </p:nvSpPr>
        <p:spPr>
          <a:xfrm>
            <a:off x="9824522" y="5114385"/>
            <a:ext cx="1587295" cy="166199"/>
          </a:xfrm>
          <a:noFill/>
        </p:spPr>
        <p:txBody>
          <a:bodyPr wrap="square" lIns="0" tIns="0" rIns="0" bIns="0" anchor="ctr">
            <a:noAutofit/>
          </a:bodyPr>
          <a:lstStyle>
            <a:lvl1pPr marL="0" indent="0" algn="ctr">
              <a:spcBef>
                <a:spcPts val="0"/>
              </a:spcBef>
              <a:spcAft>
                <a:spcPts val="0"/>
              </a:spcAft>
              <a:buNone/>
              <a:defRPr sz="1200" b="1">
                <a:solidFill>
                  <a:schemeClr val="accent1"/>
                </a:solidFill>
                <a:latin typeface="+mn-lt"/>
              </a:defRPr>
            </a:lvl1pPr>
          </a:lstStyle>
          <a:p>
            <a:pPr lvl="0"/>
            <a:r>
              <a:rPr lang="en-US" noProof="0"/>
              <a:t>NAME</a:t>
            </a:r>
          </a:p>
        </p:txBody>
      </p:sp>
      <p:sp>
        <p:nvSpPr>
          <p:cNvPr id="33" name="Text Placeholder 7">
            <a:extLst>
              <a:ext uri="{FF2B5EF4-FFF2-40B4-BE49-F238E27FC236}">
                <a16:creationId xmlns:a16="http://schemas.microsoft.com/office/drawing/2014/main" id="{39E2E141-317E-41F9-853F-B96493C8FB9B}"/>
              </a:ext>
            </a:extLst>
          </p:cNvPr>
          <p:cNvSpPr>
            <a:spLocks noGrp="1"/>
          </p:cNvSpPr>
          <p:nvPr>
            <p:ph type="body" sz="quarter" idx="41" hasCustomPrompt="1"/>
          </p:nvPr>
        </p:nvSpPr>
        <p:spPr>
          <a:xfrm>
            <a:off x="9824522" y="5346798"/>
            <a:ext cx="1587295" cy="166199"/>
          </a:xfrm>
          <a:noFill/>
        </p:spPr>
        <p:txBody>
          <a:bodyPr wrap="square" lIns="0" tIns="0" rIns="0" bIns="0" anchor="t">
            <a:noAutofit/>
          </a:bodyPr>
          <a:lstStyle>
            <a:lvl1pPr marL="0" indent="0" algn="ctr">
              <a:spcBef>
                <a:spcPts val="0"/>
              </a:spcBef>
              <a:spcAft>
                <a:spcPts val="0"/>
              </a:spcAft>
              <a:buNone/>
              <a:defRPr sz="1200" b="0">
                <a:solidFill>
                  <a:schemeClr val="tx1">
                    <a:lumMod val="75000"/>
                    <a:lumOff val="25000"/>
                  </a:schemeClr>
                </a:solidFill>
                <a:latin typeface="+mn-lt"/>
              </a:defRPr>
            </a:lvl1pPr>
          </a:lstStyle>
          <a:p>
            <a:pPr lvl="0"/>
            <a:r>
              <a:rPr lang="en-US" noProof="0"/>
              <a:t>Description</a:t>
            </a:r>
          </a:p>
        </p:txBody>
      </p:sp>
    </p:spTree>
    <p:extLst>
      <p:ext uri="{BB962C8B-B14F-4D97-AF65-F5344CB8AC3E}">
        <p14:creationId xmlns:p14="http://schemas.microsoft.com/office/powerpoint/2010/main" val="37826555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4_Title Slide_DeepYellow">
    <p:spTree>
      <p:nvGrpSpPr>
        <p:cNvPr id="1" name=""/>
        <p:cNvGrpSpPr/>
        <p:nvPr/>
      </p:nvGrpSpPr>
      <p:grpSpPr>
        <a:xfrm>
          <a:off x="0" y="0"/>
          <a:ext cx="0" cy="0"/>
          <a:chOff x="0" y="0"/>
          <a:chExt cx="0" cy="0"/>
        </a:xfrm>
      </p:grpSpPr>
      <p:sp>
        <p:nvSpPr>
          <p:cNvPr id="26" name="Picture Placeholder 25">
            <a:extLst>
              <a:ext uri="{FF2B5EF4-FFF2-40B4-BE49-F238E27FC236}">
                <a16:creationId xmlns:a16="http://schemas.microsoft.com/office/drawing/2014/main" id="{32EC3EF4-A2D5-4058-977A-74A37AC365BD}"/>
              </a:ext>
              <a:ext uri="{C183D7F6-B498-43B3-948B-1728B52AA6E4}">
                <adec:decorative xmlns:adec="http://schemas.microsoft.com/office/drawing/2017/decorative" val="1"/>
              </a:ext>
            </a:extLst>
          </p:cNvPr>
          <p:cNvSpPr>
            <a:spLocks noGrp="1"/>
          </p:cNvSpPr>
          <p:nvPr>
            <p:ph type="pic" sz="quarter" idx="11" hasCustomPrompt="1"/>
          </p:nvPr>
        </p:nvSpPr>
        <p:spPr>
          <a:xfrm>
            <a:off x="0" y="0"/>
            <a:ext cx="12192000" cy="6858000"/>
          </a:xfrm>
          <a:custGeom>
            <a:avLst/>
            <a:gdLst>
              <a:gd name="connsiteX0" fmla="*/ 0 w 12192000"/>
              <a:gd name="connsiteY0" fmla="*/ 0 h 6858000"/>
              <a:gd name="connsiteX1" fmla="*/ 12192000 w 12192000"/>
              <a:gd name="connsiteY1" fmla="*/ 0 h 6858000"/>
              <a:gd name="connsiteX2" fmla="*/ 12192000 w 12192000"/>
              <a:gd name="connsiteY2" fmla="*/ 602525 h 6858000"/>
              <a:gd name="connsiteX3" fmla="*/ 8273508 w 12192000"/>
              <a:gd name="connsiteY3" fmla="*/ 6858000 h 6858000"/>
              <a:gd name="connsiteX4" fmla="*/ 0 w 12192000"/>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6858000">
                <a:moveTo>
                  <a:pt x="0" y="0"/>
                </a:moveTo>
                <a:lnTo>
                  <a:pt x="12192000" y="0"/>
                </a:lnTo>
                <a:lnTo>
                  <a:pt x="12192000" y="602525"/>
                </a:lnTo>
                <a:lnTo>
                  <a:pt x="8273508" y="6858000"/>
                </a:lnTo>
                <a:lnTo>
                  <a:pt x="0" y="6858000"/>
                </a:lnTo>
                <a:close/>
              </a:path>
            </a:pathLst>
          </a:custGeom>
          <a:solidFill>
            <a:schemeClr val="bg1"/>
          </a:solidFill>
          <a:effectLst>
            <a:outerShdw blurRad="165100" dist="38100" dir="2700000" algn="tl" rotWithShape="0">
              <a:prstClr val="black">
                <a:alpha val="40000"/>
              </a:prstClr>
            </a:outerShdw>
          </a:effectLst>
        </p:spPr>
        <p:txBody>
          <a:bodyPr wrap="square" anchor="ctr">
            <a:noAutofit/>
          </a:bodyPr>
          <a:lstStyle>
            <a:lvl1pPr marL="0" indent="0" algn="ctr">
              <a:buNone/>
              <a:defRPr/>
            </a:lvl1pPr>
          </a:lstStyle>
          <a:p>
            <a:r>
              <a:rPr lang="en-US" dirty="0"/>
              <a:t>Insert Image</a:t>
            </a:r>
            <a:endParaRPr lang="en-GB" dirty="0"/>
          </a:p>
        </p:txBody>
      </p:sp>
      <p:sp>
        <p:nvSpPr>
          <p:cNvPr id="27" name="Text Placeholder 16">
            <a:extLst>
              <a:ext uri="{FF2B5EF4-FFF2-40B4-BE49-F238E27FC236}">
                <a16:creationId xmlns:a16="http://schemas.microsoft.com/office/drawing/2014/main" id="{4E7C74DD-4244-46B7-8336-30F7151DB21B}"/>
              </a:ext>
              <a:ext uri="{C183D7F6-B498-43B3-948B-1728B52AA6E4}">
                <adec:decorative xmlns:adec="http://schemas.microsoft.com/office/drawing/2017/decorative" val="1"/>
              </a:ext>
            </a:extLst>
          </p:cNvPr>
          <p:cNvSpPr>
            <a:spLocks noGrp="1"/>
          </p:cNvSpPr>
          <p:nvPr>
            <p:ph type="body" sz="quarter" idx="13" hasCustomPrompt="1"/>
          </p:nvPr>
        </p:nvSpPr>
        <p:spPr>
          <a:xfrm rot="10800000" flipH="1" flipV="1">
            <a:off x="8074536" y="3124200"/>
            <a:ext cx="2087678" cy="3270696"/>
          </a:xfrm>
          <a:prstGeom prst="triangle">
            <a:avLst>
              <a:gd name="adj" fmla="val 100000"/>
            </a:avLst>
          </a:prstGeom>
          <a:solidFill>
            <a:schemeClr val="accent2"/>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4" name="Text Placeholder 23">
            <a:extLst>
              <a:ext uri="{FF2B5EF4-FFF2-40B4-BE49-F238E27FC236}">
                <a16:creationId xmlns:a16="http://schemas.microsoft.com/office/drawing/2014/main" id="{9DC663CF-0C67-4619-B40E-7832C4DA15FE}"/>
              </a:ext>
              <a:ext uri="{C183D7F6-B498-43B3-948B-1728B52AA6E4}">
                <adec:decorative xmlns:adec="http://schemas.microsoft.com/office/drawing/2017/decorative" val="1"/>
              </a:ext>
            </a:extLst>
          </p:cNvPr>
          <p:cNvSpPr>
            <a:spLocks noGrp="1"/>
          </p:cNvSpPr>
          <p:nvPr>
            <p:ph type="body" sz="quarter" idx="15" hasCustomPrompt="1"/>
          </p:nvPr>
        </p:nvSpPr>
        <p:spPr>
          <a:xfrm>
            <a:off x="2190750" y="609600"/>
            <a:ext cx="7810500" cy="5638800"/>
          </a:xfrm>
          <a:custGeom>
            <a:avLst/>
            <a:gdLst>
              <a:gd name="connsiteX0" fmla="*/ 0 w 7810500"/>
              <a:gd name="connsiteY0" fmla="*/ 0 h 5638800"/>
              <a:gd name="connsiteX1" fmla="*/ 7810500 w 7810500"/>
              <a:gd name="connsiteY1" fmla="*/ 0 h 5638800"/>
              <a:gd name="connsiteX2" fmla="*/ 7810500 w 7810500"/>
              <a:gd name="connsiteY2" fmla="*/ 3151512 h 5638800"/>
              <a:gd name="connsiteX3" fmla="*/ 6252438 w 7810500"/>
              <a:gd name="connsiteY3" fmla="*/ 5638800 h 5638800"/>
              <a:gd name="connsiteX4" fmla="*/ 0 w 7810500"/>
              <a:gd name="connsiteY4" fmla="*/ 5638800 h 5638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810500" h="5638800">
                <a:moveTo>
                  <a:pt x="0" y="0"/>
                </a:moveTo>
                <a:lnTo>
                  <a:pt x="7810500" y="0"/>
                </a:lnTo>
                <a:lnTo>
                  <a:pt x="7810500" y="3151512"/>
                </a:lnTo>
                <a:lnTo>
                  <a:pt x="6252438" y="5638800"/>
                </a:lnTo>
                <a:lnTo>
                  <a:pt x="0" y="5638800"/>
                </a:lnTo>
                <a:close/>
              </a:path>
            </a:pathLst>
          </a:custGeom>
          <a:solidFill>
            <a:schemeClr val="accent1"/>
          </a:solidFill>
          <a:effectLst>
            <a:outerShdw blurRad="50800" dist="38100" dir="2700000" algn="tl" rotWithShape="0">
              <a:prstClr val="black">
                <a:alpha val="40000"/>
              </a:prstClr>
            </a:outerShdw>
          </a:effectLst>
        </p:spPr>
        <p:txBody>
          <a:bodyPr wrap="square">
            <a:noAutofit/>
          </a:bodyPr>
          <a:lstStyle>
            <a:lvl1pPr marL="0" indent="0" algn="ctr">
              <a:buNone/>
              <a:defRPr>
                <a:solidFill>
                  <a:schemeClr val="tx1">
                    <a:alpha val="0"/>
                  </a:schemeClr>
                </a:solidFill>
              </a:defRPr>
            </a:lvl1pPr>
          </a:lstStyle>
          <a:p>
            <a:pPr lvl="0"/>
            <a:r>
              <a:rPr lang="en-US" dirty="0"/>
              <a:t>I</a:t>
            </a:r>
            <a:endParaRPr lang="en-GB" dirty="0"/>
          </a:p>
        </p:txBody>
      </p:sp>
      <p:sp>
        <p:nvSpPr>
          <p:cNvPr id="2" name="Title 1"/>
          <p:cNvSpPr>
            <a:spLocks noGrp="1"/>
          </p:cNvSpPr>
          <p:nvPr>
            <p:ph type="ctrTitle"/>
          </p:nvPr>
        </p:nvSpPr>
        <p:spPr>
          <a:xfrm>
            <a:off x="3163809" y="1905000"/>
            <a:ext cx="5864382" cy="2275238"/>
          </a:xfrm>
        </p:spPr>
        <p:txBody>
          <a:bodyPr anchor="t">
            <a:normAutofit/>
          </a:bodyPr>
          <a:lstStyle>
            <a:lvl1pPr algn="ctr">
              <a:defRPr lang="en-US" sz="5000" kern="1200" cap="all" spc="100" baseline="0" dirty="0">
                <a:solidFill>
                  <a:schemeClr val="bg1"/>
                </a:solidFill>
                <a:latin typeface="+mj-lt"/>
                <a:ea typeface="+mj-ea"/>
                <a:cs typeface="+mj-cs"/>
              </a:defRPr>
            </a:lvl1pPr>
          </a:lstStyle>
          <a:p>
            <a:r>
              <a:rPr lang="en-US"/>
              <a:t>Click to edit Master title style</a:t>
            </a:r>
            <a:endParaRPr lang="en-US" dirty="0"/>
          </a:p>
        </p:txBody>
      </p:sp>
      <p:sp>
        <p:nvSpPr>
          <p:cNvPr id="3" name="Subtitle 2"/>
          <p:cNvSpPr>
            <a:spLocks noGrp="1"/>
          </p:cNvSpPr>
          <p:nvPr>
            <p:ph type="subTitle" idx="1"/>
          </p:nvPr>
        </p:nvSpPr>
        <p:spPr>
          <a:xfrm>
            <a:off x="4059707" y="4297679"/>
            <a:ext cx="4072586" cy="1463040"/>
          </a:xfrm>
        </p:spPr>
        <p:txBody>
          <a:bodyPr lIns="91440" rIns="91440" anchor="t">
            <a:normAutofit/>
          </a:bodyPr>
          <a:lstStyle>
            <a:lvl1pPr marL="0" indent="0" algn="ctr">
              <a:lnSpc>
                <a:spcPct val="100000"/>
              </a:lnSpc>
              <a:spcBef>
                <a:spcPts val="0"/>
              </a:spcBef>
              <a:buNone/>
              <a:defRPr lang="en-US" sz="2000" kern="1200" dirty="0">
                <a:solidFill>
                  <a:schemeClr val="bg1"/>
                </a:solidFill>
                <a:latin typeface="+mn-lt"/>
                <a:ea typeface="+mn-ea"/>
                <a:cs typeface="+mn-cs"/>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Tree>
    <p:extLst>
      <p:ext uri="{BB962C8B-B14F-4D97-AF65-F5344CB8AC3E}">
        <p14:creationId xmlns:p14="http://schemas.microsoft.com/office/powerpoint/2010/main" val="37664319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TITLE ONLY_Org Chart 12">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13" name="Slide Number Placeholder 5">
            <a:extLst>
              <a:ext uri="{FF2B5EF4-FFF2-40B4-BE49-F238E27FC236}">
                <a16:creationId xmlns:a16="http://schemas.microsoft.com/office/drawing/2014/main" id="{2DBF2FB3-2A18-4DFA-BE67-CBEB450840A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9" name="Freeform: Shape 8">
            <a:extLst>
              <a:ext uri="{FF2B5EF4-FFF2-40B4-BE49-F238E27FC236}">
                <a16:creationId xmlns:a16="http://schemas.microsoft.com/office/drawing/2014/main" id="{0CE973A6-10E7-4E33-AA8B-7240F9197012}"/>
              </a:ext>
              <a:ext uri="{C183D7F6-B498-43B3-948B-1728B52AA6E4}">
                <adec:decorative xmlns:adec="http://schemas.microsoft.com/office/drawing/2017/decorative" val="1"/>
              </a:ext>
            </a:extLst>
          </p:cNvPr>
          <p:cNvSpPr/>
          <p:nvPr userDrawn="1"/>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Picture Placeholder 8">
            <a:extLst>
              <a:ext uri="{FF2B5EF4-FFF2-40B4-BE49-F238E27FC236}">
                <a16:creationId xmlns:a16="http://schemas.microsoft.com/office/drawing/2014/main" id="{48934421-B8F7-41B6-9EC4-5E3C497424A8}"/>
              </a:ext>
              <a:ext uri="{C183D7F6-B498-43B3-948B-1728B52AA6E4}">
                <adec:decorative xmlns:adec="http://schemas.microsoft.com/office/drawing/2017/decorative" val="1"/>
              </a:ext>
            </a:extLst>
          </p:cNvPr>
          <p:cNvSpPr>
            <a:spLocks noGrp="1"/>
          </p:cNvSpPr>
          <p:nvPr>
            <p:ph type="pic" sz="quarter" idx="17" hasCustomPrompt="1"/>
          </p:nvPr>
        </p:nvSpPr>
        <p:spPr>
          <a:xfrm>
            <a:off x="4178095" y="1905000"/>
            <a:ext cx="1255400" cy="1255400"/>
          </a:xfrm>
          <a:prstGeom prst="ellipse">
            <a:avLst/>
          </a:prstGeom>
          <a:solidFill>
            <a:schemeClr val="bg1"/>
          </a:solidFill>
          <a:effectLst>
            <a:outerShdw blurRad="50800" dist="38100" dir="2700000" algn="tl" rotWithShape="0">
              <a:prstClr val="black">
                <a:alpha val="40000"/>
              </a:prstClr>
            </a:outerShdw>
          </a:effectLst>
        </p:spPr>
        <p:txBody>
          <a:bodyPr anchor="ctr"/>
          <a:lstStyle>
            <a:lvl1pPr marL="0" indent="0" algn="ctr">
              <a:buNone/>
              <a:defRPr>
                <a:solidFill>
                  <a:schemeClr val="bg1">
                    <a:lumMod val="50000"/>
                  </a:schemeClr>
                </a:solidFill>
              </a:defRPr>
            </a:lvl1pPr>
          </a:lstStyle>
          <a:p>
            <a:r>
              <a:rPr lang="en-US" noProof="0" dirty="0"/>
              <a:t>Insert Image</a:t>
            </a:r>
          </a:p>
        </p:txBody>
      </p:sp>
      <p:sp>
        <p:nvSpPr>
          <p:cNvPr id="10" name="Text Placeholder 7">
            <a:extLst>
              <a:ext uri="{FF2B5EF4-FFF2-40B4-BE49-F238E27FC236}">
                <a16:creationId xmlns:a16="http://schemas.microsoft.com/office/drawing/2014/main" id="{4BACF049-4E3E-418D-9DB0-9D63BDDD25AE}"/>
              </a:ext>
            </a:extLst>
          </p:cNvPr>
          <p:cNvSpPr>
            <a:spLocks noGrp="1"/>
          </p:cNvSpPr>
          <p:nvPr>
            <p:ph type="body" sz="quarter" idx="16" hasCustomPrompt="1"/>
          </p:nvPr>
        </p:nvSpPr>
        <p:spPr>
          <a:xfrm>
            <a:off x="5601136" y="2288331"/>
            <a:ext cx="3108959" cy="290097"/>
          </a:xfrm>
          <a:noFill/>
        </p:spPr>
        <p:txBody>
          <a:bodyPr wrap="square" lIns="91440" rIns="91440" anchor="ctr">
            <a:noAutofit/>
          </a:bodyPr>
          <a:lstStyle>
            <a:lvl1pPr marL="0" indent="0" algn="l">
              <a:spcBef>
                <a:spcPts val="0"/>
              </a:spcBef>
              <a:spcAft>
                <a:spcPts val="0"/>
              </a:spcAft>
              <a:buNone/>
              <a:defRPr sz="1600" b="1">
                <a:solidFill>
                  <a:schemeClr val="tx2"/>
                </a:solidFill>
                <a:latin typeface="+mj-lt"/>
              </a:defRPr>
            </a:lvl1pPr>
          </a:lstStyle>
          <a:p>
            <a:pPr lvl="0"/>
            <a:r>
              <a:rPr lang="en-US" noProof="0"/>
              <a:t>ADD TEXT </a:t>
            </a:r>
          </a:p>
        </p:txBody>
      </p:sp>
      <p:sp>
        <p:nvSpPr>
          <p:cNvPr id="12" name="Text Placeholder 7">
            <a:extLst>
              <a:ext uri="{FF2B5EF4-FFF2-40B4-BE49-F238E27FC236}">
                <a16:creationId xmlns:a16="http://schemas.microsoft.com/office/drawing/2014/main" id="{EFE2AF5B-D21D-4FE5-932F-F2989F6E0116}"/>
              </a:ext>
            </a:extLst>
          </p:cNvPr>
          <p:cNvSpPr>
            <a:spLocks noGrp="1"/>
          </p:cNvSpPr>
          <p:nvPr>
            <p:ph type="body" sz="quarter" idx="18" hasCustomPrompt="1"/>
          </p:nvPr>
        </p:nvSpPr>
        <p:spPr>
          <a:xfrm>
            <a:off x="5601136" y="2566041"/>
            <a:ext cx="3108959" cy="221043"/>
          </a:xfrm>
          <a:noFill/>
        </p:spPr>
        <p:txBody>
          <a:bodyPr wrap="square" lIns="91440" rIns="91440" anchor="t">
            <a:noAutofit/>
          </a:bodyPr>
          <a:lstStyle>
            <a:lvl1pPr marL="0" indent="0" algn="l">
              <a:spcBef>
                <a:spcPts val="0"/>
              </a:spcBef>
              <a:spcAft>
                <a:spcPts val="0"/>
              </a:spcAft>
              <a:buNone/>
              <a:defRPr sz="1200" b="0">
                <a:solidFill>
                  <a:schemeClr val="tx2"/>
                </a:solidFill>
                <a:latin typeface="+mn-lt"/>
              </a:defRPr>
            </a:lvl1pPr>
          </a:lstStyle>
          <a:p>
            <a:pPr lvl="0"/>
            <a:r>
              <a:rPr lang="en-US" noProof="0"/>
              <a:t>Description</a:t>
            </a:r>
          </a:p>
        </p:txBody>
      </p:sp>
      <p:cxnSp>
        <p:nvCxnSpPr>
          <p:cNvPr id="14" name="Straight Connector 13">
            <a:extLst>
              <a:ext uri="{FF2B5EF4-FFF2-40B4-BE49-F238E27FC236}">
                <a16:creationId xmlns:a16="http://schemas.microsoft.com/office/drawing/2014/main" id="{266B4E82-4E92-438C-9DBD-FDAC98DBA804}"/>
              </a:ext>
              <a:ext uri="{C183D7F6-B498-43B3-948B-1728B52AA6E4}">
                <adec:decorative xmlns:adec="http://schemas.microsoft.com/office/drawing/2017/decorative" val="1"/>
              </a:ext>
            </a:extLst>
          </p:cNvPr>
          <p:cNvCxnSpPr>
            <a:cxnSpLocks/>
          </p:cNvCxnSpPr>
          <p:nvPr userDrawn="1"/>
        </p:nvCxnSpPr>
        <p:spPr>
          <a:xfrm rot="16200000">
            <a:off x="6165169" y="-670561"/>
            <a:ext cx="0" cy="8961120"/>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sp>
        <p:nvSpPr>
          <p:cNvPr id="16" name="Picture Placeholder 8">
            <a:extLst>
              <a:ext uri="{FF2B5EF4-FFF2-40B4-BE49-F238E27FC236}">
                <a16:creationId xmlns:a16="http://schemas.microsoft.com/office/drawing/2014/main" id="{5C2A05E4-0266-470B-94B6-0EA500EFD52F}"/>
              </a:ext>
              <a:ext uri="{C183D7F6-B498-43B3-948B-1728B52AA6E4}">
                <adec:decorative xmlns:adec="http://schemas.microsoft.com/office/drawing/2017/decorative" val="1"/>
              </a:ext>
            </a:extLst>
          </p:cNvPr>
          <p:cNvSpPr>
            <a:spLocks noGrp="1" noChangeAspect="1"/>
          </p:cNvSpPr>
          <p:nvPr>
            <p:ph type="pic" sz="quarter" idx="21" hasCustomPrompt="1"/>
          </p:nvPr>
        </p:nvSpPr>
        <p:spPr>
          <a:xfrm>
            <a:off x="1098449" y="3352800"/>
            <a:ext cx="914396" cy="91439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17" name="Text Placeholder 7">
            <a:extLst>
              <a:ext uri="{FF2B5EF4-FFF2-40B4-BE49-F238E27FC236}">
                <a16:creationId xmlns:a16="http://schemas.microsoft.com/office/drawing/2014/main" id="{8B705CE2-63BB-44EF-9494-D7197888F260}"/>
              </a:ext>
            </a:extLst>
          </p:cNvPr>
          <p:cNvSpPr>
            <a:spLocks noGrp="1"/>
          </p:cNvSpPr>
          <p:nvPr>
            <p:ph type="body" sz="quarter" idx="25" hasCustomPrompt="1"/>
          </p:nvPr>
        </p:nvSpPr>
        <p:spPr>
          <a:xfrm>
            <a:off x="762000" y="4327380"/>
            <a:ext cx="1587295" cy="166199"/>
          </a:xfrm>
          <a:noFill/>
        </p:spPr>
        <p:txBody>
          <a:bodyPr wrap="square" lIns="0" tIns="0" rIns="0" bIns="0" anchor="ctr">
            <a:noAutofit/>
          </a:bodyPr>
          <a:lstStyle>
            <a:lvl1pPr marL="0" indent="0" algn="ctr">
              <a:spcBef>
                <a:spcPts val="0"/>
              </a:spcBef>
              <a:spcAft>
                <a:spcPts val="0"/>
              </a:spcAft>
              <a:buNone/>
              <a:defRPr sz="1100" b="1">
                <a:solidFill>
                  <a:schemeClr val="accent1"/>
                </a:solidFill>
                <a:latin typeface="+mn-lt"/>
              </a:defRPr>
            </a:lvl1pPr>
          </a:lstStyle>
          <a:p>
            <a:pPr lvl="0"/>
            <a:r>
              <a:rPr lang="en-US" noProof="0"/>
              <a:t>NAME</a:t>
            </a:r>
          </a:p>
        </p:txBody>
      </p:sp>
      <p:sp>
        <p:nvSpPr>
          <p:cNvPr id="18" name="Text Placeholder 7">
            <a:extLst>
              <a:ext uri="{FF2B5EF4-FFF2-40B4-BE49-F238E27FC236}">
                <a16:creationId xmlns:a16="http://schemas.microsoft.com/office/drawing/2014/main" id="{91C9BD3E-CCA7-4ADF-83CB-175C316AEA84}"/>
              </a:ext>
            </a:extLst>
          </p:cNvPr>
          <p:cNvSpPr>
            <a:spLocks noGrp="1"/>
          </p:cNvSpPr>
          <p:nvPr>
            <p:ph type="body" sz="quarter" idx="26" hasCustomPrompt="1"/>
          </p:nvPr>
        </p:nvSpPr>
        <p:spPr>
          <a:xfrm>
            <a:off x="762000" y="4497392"/>
            <a:ext cx="1587295" cy="166199"/>
          </a:xfrm>
          <a:noFill/>
        </p:spPr>
        <p:txBody>
          <a:bodyPr wrap="square" lIns="0" tIns="0" rIns="0" bIns="0" anchor="t">
            <a:noAutofit/>
          </a:bodyPr>
          <a:lstStyle>
            <a:lvl1pPr marL="0" indent="0" algn="ctr">
              <a:spcBef>
                <a:spcPts val="0"/>
              </a:spcBef>
              <a:spcAft>
                <a:spcPts val="0"/>
              </a:spcAft>
              <a:buNone/>
              <a:defRPr sz="1100" b="0">
                <a:solidFill>
                  <a:schemeClr val="tx1">
                    <a:lumMod val="75000"/>
                    <a:lumOff val="25000"/>
                  </a:schemeClr>
                </a:solidFill>
                <a:latin typeface="+mn-lt"/>
              </a:defRPr>
            </a:lvl1pPr>
          </a:lstStyle>
          <a:p>
            <a:pPr lvl="0"/>
            <a:r>
              <a:rPr lang="en-US" noProof="0"/>
              <a:t>Description</a:t>
            </a:r>
          </a:p>
        </p:txBody>
      </p:sp>
      <p:sp>
        <p:nvSpPr>
          <p:cNvPr id="19" name="Picture Placeholder 8">
            <a:extLst>
              <a:ext uri="{FF2B5EF4-FFF2-40B4-BE49-F238E27FC236}">
                <a16:creationId xmlns:a16="http://schemas.microsoft.com/office/drawing/2014/main" id="{DC756ECA-27F0-4309-A411-2021931A3A4F}"/>
              </a:ext>
              <a:ext uri="{C183D7F6-B498-43B3-948B-1728B52AA6E4}">
                <adec:decorative xmlns:adec="http://schemas.microsoft.com/office/drawing/2017/decorative" val="1"/>
              </a:ext>
            </a:extLst>
          </p:cNvPr>
          <p:cNvSpPr>
            <a:spLocks noGrp="1" noChangeAspect="1"/>
          </p:cNvSpPr>
          <p:nvPr>
            <p:ph type="pic" sz="quarter" idx="27" hasCustomPrompt="1"/>
          </p:nvPr>
        </p:nvSpPr>
        <p:spPr>
          <a:xfrm>
            <a:off x="2927249" y="3352800"/>
            <a:ext cx="914396" cy="91439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20" name="Text Placeholder 7">
            <a:extLst>
              <a:ext uri="{FF2B5EF4-FFF2-40B4-BE49-F238E27FC236}">
                <a16:creationId xmlns:a16="http://schemas.microsoft.com/office/drawing/2014/main" id="{BCC1B1EE-9270-494A-B26E-3E810517012E}"/>
              </a:ext>
            </a:extLst>
          </p:cNvPr>
          <p:cNvSpPr>
            <a:spLocks noGrp="1"/>
          </p:cNvSpPr>
          <p:nvPr>
            <p:ph type="body" sz="quarter" idx="28" hasCustomPrompt="1"/>
          </p:nvPr>
        </p:nvSpPr>
        <p:spPr>
          <a:xfrm>
            <a:off x="2590800" y="4327380"/>
            <a:ext cx="1587295" cy="166199"/>
          </a:xfrm>
          <a:noFill/>
        </p:spPr>
        <p:txBody>
          <a:bodyPr wrap="square" lIns="0" tIns="0" rIns="0" bIns="0" anchor="ctr">
            <a:noAutofit/>
          </a:bodyPr>
          <a:lstStyle>
            <a:lvl1pPr marL="0" indent="0" algn="ctr">
              <a:spcBef>
                <a:spcPts val="0"/>
              </a:spcBef>
              <a:spcAft>
                <a:spcPts val="0"/>
              </a:spcAft>
              <a:buNone/>
              <a:defRPr sz="1100" b="1">
                <a:solidFill>
                  <a:schemeClr val="accent1"/>
                </a:solidFill>
                <a:latin typeface="+mn-lt"/>
              </a:defRPr>
            </a:lvl1pPr>
          </a:lstStyle>
          <a:p>
            <a:pPr lvl="0"/>
            <a:r>
              <a:rPr lang="en-US" noProof="0"/>
              <a:t>NAME</a:t>
            </a:r>
          </a:p>
        </p:txBody>
      </p:sp>
      <p:sp>
        <p:nvSpPr>
          <p:cNvPr id="21" name="Text Placeholder 7">
            <a:extLst>
              <a:ext uri="{FF2B5EF4-FFF2-40B4-BE49-F238E27FC236}">
                <a16:creationId xmlns:a16="http://schemas.microsoft.com/office/drawing/2014/main" id="{621D9997-09EF-468A-A3A6-7C2705CF1757}"/>
              </a:ext>
            </a:extLst>
          </p:cNvPr>
          <p:cNvSpPr>
            <a:spLocks noGrp="1"/>
          </p:cNvSpPr>
          <p:nvPr>
            <p:ph type="body" sz="quarter" idx="29" hasCustomPrompt="1"/>
          </p:nvPr>
        </p:nvSpPr>
        <p:spPr>
          <a:xfrm>
            <a:off x="2590800" y="4497392"/>
            <a:ext cx="1587295" cy="166199"/>
          </a:xfrm>
          <a:noFill/>
        </p:spPr>
        <p:txBody>
          <a:bodyPr wrap="square" lIns="0" tIns="0" rIns="0" bIns="0" anchor="t">
            <a:noAutofit/>
          </a:bodyPr>
          <a:lstStyle>
            <a:lvl1pPr marL="0" indent="0" algn="ctr">
              <a:spcBef>
                <a:spcPts val="0"/>
              </a:spcBef>
              <a:spcAft>
                <a:spcPts val="0"/>
              </a:spcAft>
              <a:buNone/>
              <a:defRPr sz="1100" b="0">
                <a:solidFill>
                  <a:schemeClr val="tx1">
                    <a:lumMod val="75000"/>
                    <a:lumOff val="25000"/>
                  </a:schemeClr>
                </a:solidFill>
                <a:latin typeface="+mn-lt"/>
              </a:defRPr>
            </a:lvl1pPr>
          </a:lstStyle>
          <a:p>
            <a:pPr lvl="0"/>
            <a:r>
              <a:rPr lang="en-US" noProof="0"/>
              <a:t>Description</a:t>
            </a:r>
          </a:p>
        </p:txBody>
      </p:sp>
      <p:sp>
        <p:nvSpPr>
          <p:cNvPr id="22" name="Picture Placeholder 8">
            <a:extLst>
              <a:ext uri="{FF2B5EF4-FFF2-40B4-BE49-F238E27FC236}">
                <a16:creationId xmlns:a16="http://schemas.microsoft.com/office/drawing/2014/main" id="{CC2A50A3-3A8F-469D-B16E-A06FD4C2A978}"/>
              </a:ext>
              <a:ext uri="{C183D7F6-B498-43B3-948B-1728B52AA6E4}">
                <adec:decorative xmlns:adec="http://schemas.microsoft.com/office/drawing/2017/decorative" val="1"/>
              </a:ext>
            </a:extLst>
          </p:cNvPr>
          <p:cNvSpPr>
            <a:spLocks noGrp="1" noChangeAspect="1"/>
          </p:cNvSpPr>
          <p:nvPr>
            <p:ph type="pic" sz="quarter" idx="30" hasCustomPrompt="1"/>
          </p:nvPr>
        </p:nvSpPr>
        <p:spPr>
          <a:xfrm>
            <a:off x="4736999" y="3352800"/>
            <a:ext cx="914396" cy="91439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23" name="Text Placeholder 7">
            <a:extLst>
              <a:ext uri="{FF2B5EF4-FFF2-40B4-BE49-F238E27FC236}">
                <a16:creationId xmlns:a16="http://schemas.microsoft.com/office/drawing/2014/main" id="{065EDDEE-214F-4148-8B8C-0BA5AEF7658A}"/>
              </a:ext>
            </a:extLst>
          </p:cNvPr>
          <p:cNvSpPr>
            <a:spLocks noGrp="1"/>
          </p:cNvSpPr>
          <p:nvPr>
            <p:ph type="body" sz="quarter" idx="31" hasCustomPrompt="1"/>
          </p:nvPr>
        </p:nvSpPr>
        <p:spPr>
          <a:xfrm>
            <a:off x="4400550" y="4327380"/>
            <a:ext cx="1587295" cy="166199"/>
          </a:xfrm>
          <a:noFill/>
        </p:spPr>
        <p:txBody>
          <a:bodyPr wrap="square" lIns="0" tIns="0" rIns="0" bIns="0" anchor="ctr">
            <a:noAutofit/>
          </a:bodyPr>
          <a:lstStyle>
            <a:lvl1pPr marL="0" indent="0" algn="ctr">
              <a:spcBef>
                <a:spcPts val="0"/>
              </a:spcBef>
              <a:spcAft>
                <a:spcPts val="0"/>
              </a:spcAft>
              <a:buNone/>
              <a:defRPr sz="1100" b="1">
                <a:solidFill>
                  <a:schemeClr val="accent1"/>
                </a:solidFill>
                <a:latin typeface="+mn-lt"/>
              </a:defRPr>
            </a:lvl1pPr>
          </a:lstStyle>
          <a:p>
            <a:pPr lvl="0"/>
            <a:r>
              <a:rPr lang="en-US" noProof="0"/>
              <a:t>NAME</a:t>
            </a:r>
          </a:p>
        </p:txBody>
      </p:sp>
      <p:sp>
        <p:nvSpPr>
          <p:cNvPr id="24" name="Text Placeholder 7">
            <a:extLst>
              <a:ext uri="{FF2B5EF4-FFF2-40B4-BE49-F238E27FC236}">
                <a16:creationId xmlns:a16="http://schemas.microsoft.com/office/drawing/2014/main" id="{520C0E2F-F27A-44AC-BB9A-74F62BEC5752}"/>
              </a:ext>
            </a:extLst>
          </p:cNvPr>
          <p:cNvSpPr>
            <a:spLocks noGrp="1"/>
          </p:cNvSpPr>
          <p:nvPr>
            <p:ph type="body" sz="quarter" idx="32" hasCustomPrompt="1"/>
          </p:nvPr>
        </p:nvSpPr>
        <p:spPr>
          <a:xfrm>
            <a:off x="4400550" y="4497392"/>
            <a:ext cx="1587295" cy="166199"/>
          </a:xfrm>
          <a:noFill/>
        </p:spPr>
        <p:txBody>
          <a:bodyPr wrap="square" lIns="0" tIns="0" rIns="0" bIns="0" anchor="t">
            <a:noAutofit/>
          </a:bodyPr>
          <a:lstStyle>
            <a:lvl1pPr marL="0" indent="0" algn="ctr">
              <a:spcBef>
                <a:spcPts val="0"/>
              </a:spcBef>
              <a:spcAft>
                <a:spcPts val="0"/>
              </a:spcAft>
              <a:buNone/>
              <a:defRPr sz="1100" b="0">
                <a:solidFill>
                  <a:schemeClr val="tx1">
                    <a:lumMod val="75000"/>
                    <a:lumOff val="25000"/>
                  </a:schemeClr>
                </a:solidFill>
                <a:latin typeface="+mn-lt"/>
              </a:defRPr>
            </a:lvl1pPr>
          </a:lstStyle>
          <a:p>
            <a:pPr lvl="0"/>
            <a:r>
              <a:rPr lang="en-US" noProof="0"/>
              <a:t>Description</a:t>
            </a:r>
          </a:p>
        </p:txBody>
      </p:sp>
      <p:sp>
        <p:nvSpPr>
          <p:cNvPr id="25" name="Picture Placeholder 8">
            <a:extLst>
              <a:ext uri="{FF2B5EF4-FFF2-40B4-BE49-F238E27FC236}">
                <a16:creationId xmlns:a16="http://schemas.microsoft.com/office/drawing/2014/main" id="{ADC5446D-3469-43DA-ACE3-2AEC5B90384E}"/>
              </a:ext>
              <a:ext uri="{C183D7F6-B498-43B3-948B-1728B52AA6E4}">
                <adec:decorative xmlns:adec="http://schemas.microsoft.com/office/drawing/2017/decorative" val="1"/>
              </a:ext>
            </a:extLst>
          </p:cNvPr>
          <p:cNvSpPr>
            <a:spLocks noGrp="1" noChangeAspect="1"/>
          </p:cNvSpPr>
          <p:nvPr>
            <p:ph type="pic" sz="quarter" idx="33" hasCustomPrompt="1"/>
          </p:nvPr>
        </p:nvSpPr>
        <p:spPr>
          <a:xfrm>
            <a:off x="6546749" y="3352800"/>
            <a:ext cx="914396" cy="91439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26" name="Text Placeholder 7">
            <a:extLst>
              <a:ext uri="{FF2B5EF4-FFF2-40B4-BE49-F238E27FC236}">
                <a16:creationId xmlns:a16="http://schemas.microsoft.com/office/drawing/2014/main" id="{4BF91944-817D-4080-9FC7-1C01D3C52F74}"/>
              </a:ext>
            </a:extLst>
          </p:cNvPr>
          <p:cNvSpPr>
            <a:spLocks noGrp="1"/>
          </p:cNvSpPr>
          <p:nvPr>
            <p:ph type="body" sz="quarter" idx="34" hasCustomPrompt="1"/>
          </p:nvPr>
        </p:nvSpPr>
        <p:spPr>
          <a:xfrm>
            <a:off x="6210300" y="4327380"/>
            <a:ext cx="1587295" cy="166199"/>
          </a:xfrm>
          <a:noFill/>
        </p:spPr>
        <p:txBody>
          <a:bodyPr wrap="square" lIns="0" tIns="0" rIns="0" bIns="0" anchor="ctr">
            <a:noAutofit/>
          </a:bodyPr>
          <a:lstStyle>
            <a:lvl1pPr marL="0" indent="0" algn="ctr">
              <a:spcBef>
                <a:spcPts val="0"/>
              </a:spcBef>
              <a:spcAft>
                <a:spcPts val="0"/>
              </a:spcAft>
              <a:buNone/>
              <a:defRPr sz="1100" b="1">
                <a:solidFill>
                  <a:schemeClr val="accent1"/>
                </a:solidFill>
                <a:latin typeface="+mn-lt"/>
              </a:defRPr>
            </a:lvl1pPr>
          </a:lstStyle>
          <a:p>
            <a:pPr lvl="0"/>
            <a:r>
              <a:rPr lang="en-US" noProof="0"/>
              <a:t>NAME</a:t>
            </a:r>
          </a:p>
        </p:txBody>
      </p:sp>
      <p:sp>
        <p:nvSpPr>
          <p:cNvPr id="27" name="Text Placeholder 7">
            <a:extLst>
              <a:ext uri="{FF2B5EF4-FFF2-40B4-BE49-F238E27FC236}">
                <a16:creationId xmlns:a16="http://schemas.microsoft.com/office/drawing/2014/main" id="{B6FC5678-B04A-4631-9DFF-776737E9C8AC}"/>
              </a:ext>
            </a:extLst>
          </p:cNvPr>
          <p:cNvSpPr>
            <a:spLocks noGrp="1"/>
          </p:cNvSpPr>
          <p:nvPr>
            <p:ph type="body" sz="quarter" idx="35" hasCustomPrompt="1"/>
          </p:nvPr>
        </p:nvSpPr>
        <p:spPr>
          <a:xfrm>
            <a:off x="6210300" y="4497392"/>
            <a:ext cx="1587295" cy="166199"/>
          </a:xfrm>
          <a:noFill/>
        </p:spPr>
        <p:txBody>
          <a:bodyPr wrap="square" lIns="0" tIns="0" rIns="0" bIns="0" anchor="t">
            <a:noAutofit/>
          </a:bodyPr>
          <a:lstStyle>
            <a:lvl1pPr marL="0" indent="0" algn="ctr">
              <a:spcBef>
                <a:spcPts val="0"/>
              </a:spcBef>
              <a:spcAft>
                <a:spcPts val="0"/>
              </a:spcAft>
              <a:buNone/>
              <a:defRPr sz="1100" b="0">
                <a:solidFill>
                  <a:schemeClr val="tx1">
                    <a:lumMod val="75000"/>
                    <a:lumOff val="25000"/>
                  </a:schemeClr>
                </a:solidFill>
                <a:latin typeface="+mn-lt"/>
              </a:defRPr>
            </a:lvl1pPr>
          </a:lstStyle>
          <a:p>
            <a:pPr lvl="0"/>
            <a:r>
              <a:rPr lang="en-US" noProof="0"/>
              <a:t>Description</a:t>
            </a:r>
          </a:p>
        </p:txBody>
      </p:sp>
      <p:sp>
        <p:nvSpPr>
          <p:cNvPr id="28" name="Picture Placeholder 8">
            <a:extLst>
              <a:ext uri="{FF2B5EF4-FFF2-40B4-BE49-F238E27FC236}">
                <a16:creationId xmlns:a16="http://schemas.microsoft.com/office/drawing/2014/main" id="{BF024C2A-A070-4BF1-BA78-8FDD47DED455}"/>
              </a:ext>
              <a:ext uri="{C183D7F6-B498-43B3-948B-1728B52AA6E4}">
                <adec:decorative xmlns:adec="http://schemas.microsoft.com/office/drawing/2017/decorative" val="1"/>
              </a:ext>
            </a:extLst>
          </p:cNvPr>
          <p:cNvSpPr>
            <a:spLocks noGrp="1" noChangeAspect="1"/>
          </p:cNvSpPr>
          <p:nvPr>
            <p:ph type="pic" sz="quarter" idx="36" hasCustomPrompt="1"/>
          </p:nvPr>
        </p:nvSpPr>
        <p:spPr>
          <a:xfrm>
            <a:off x="8353860" y="3352800"/>
            <a:ext cx="914396" cy="91439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29" name="Text Placeholder 7">
            <a:extLst>
              <a:ext uri="{FF2B5EF4-FFF2-40B4-BE49-F238E27FC236}">
                <a16:creationId xmlns:a16="http://schemas.microsoft.com/office/drawing/2014/main" id="{72D75690-3F0F-4257-84B4-90CB4E6BB7EA}"/>
              </a:ext>
            </a:extLst>
          </p:cNvPr>
          <p:cNvSpPr>
            <a:spLocks noGrp="1"/>
          </p:cNvSpPr>
          <p:nvPr>
            <p:ph type="body" sz="quarter" idx="37" hasCustomPrompt="1"/>
          </p:nvPr>
        </p:nvSpPr>
        <p:spPr>
          <a:xfrm>
            <a:off x="8017411" y="4327380"/>
            <a:ext cx="1587295" cy="166199"/>
          </a:xfrm>
          <a:noFill/>
        </p:spPr>
        <p:txBody>
          <a:bodyPr wrap="square" lIns="0" tIns="0" rIns="0" bIns="0" anchor="ctr">
            <a:noAutofit/>
          </a:bodyPr>
          <a:lstStyle>
            <a:lvl1pPr marL="0" indent="0" algn="ctr">
              <a:spcBef>
                <a:spcPts val="0"/>
              </a:spcBef>
              <a:spcAft>
                <a:spcPts val="0"/>
              </a:spcAft>
              <a:buNone/>
              <a:defRPr sz="1100" b="1">
                <a:solidFill>
                  <a:schemeClr val="accent1"/>
                </a:solidFill>
                <a:latin typeface="+mn-lt"/>
              </a:defRPr>
            </a:lvl1pPr>
          </a:lstStyle>
          <a:p>
            <a:pPr lvl="0"/>
            <a:r>
              <a:rPr lang="en-US" noProof="0"/>
              <a:t>NAME</a:t>
            </a:r>
          </a:p>
        </p:txBody>
      </p:sp>
      <p:sp>
        <p:nvSpPr>
          <p:cNvPr id="30" name="Text Placeholder 7">
            <a:extLst>
              <a:ext uri="{FF2B5EF4-FFF2-40B4-BE49-F238E27FC236}">
                <a16:creationId xmlns:a16="http://schemas.microsoft.com/office/drawing/2014/main" id="{FC3E89DF-7D8F-458A-910F-B06B607998AF}"/>
              </a:ext>
            </a:extLst>
          </p:cNvPr>
          <p:cNvSpPr>
            <a:spLocks noGrp="1"/>
          </p:cNvSpPr>
          <p:nvPr>
            <p:ph type="body" sz="quarter" idx="38" hasCustomPrompt="1"/>
          </p:nvPr>
        </p:nvSpPr>
        <p:spPr>
          <a:xfrm>
            <a:off x="8017411" y="4497392"/>
            <a:ext cx="1587295" cy="166199"/>
          </a:xfrm>
          <a:noFill/>
        </p:spPr>
        <p:txBody>
          <a:bodyPr wrap="square" lIns="0" tIns="0" rIns="0" bIns="0" anchor="t">
            <a:noAutofit/>
          </a:bodyPr>
          <a:lstStyle>
            <a:lvl1pPr marL="0" indent="0" algn="ctr">
              <a:spcBef>
                <a:spcPts val="0"/>
              </a:spcBef>
              <a:spcAft>
                <a:spcPts val="0"/>
              </a:spcAft>
              <a:buNone/>
              <a:defRPr sz="1100" b="0">
                <a:solidFill>
                  <a:schemeClr val="tx1">
                    <a:lumMod val="75000"/>
                    <a:lumOff val="25000"/>
                  </a:schemeClr>
                </a:solidFill>
                <a:latin typeface="+mn-lt"/>
              </a:defRPr>
            </a:lvl1pPr>
          </a:lstStyle>
          <a:p>
            <a:pPr lvl="0"/>
            <a:r>
              <a:rPr lang="en-US" noProof="0"/>
              <a:t>Description</a:t>
            </a:r>
          </a:p>
        </p:txBody>
      </p:sp>
      <p:sp>
        <p:nvSpPr>
          <p:cNvPr id="31" name="Picture Placeholder 8">
            <a:extLst>
              <a:ext uri="{FF2B5EF4-FFF2-40B4-BE49-F238E27FC236}">
                <a16:creationId xmlns:a16="http://schemas.microsoft.com/office/drawing/2014/main" id="{49030BC1-7B5E-4BBD-AB44-8615DCFD46B7}"/>
              </a:ext>
              <a:ext uri="{C183D7F6-B498-43B3-948B-1728B52AA6E4}">
                <adec:decorative xmlns:adec="http://schemas.microsoft.com/office/drawing/2017/decorative" val="1"/>
              </a:ext>
            </a:extLst>
          </p:cNvPr>
          <p:cNvSpPr>
            <a:spLocks noGrp="1" noChangeAspect="1"/>
          </p:cNvSpPr>
          <p:nvPr>
            <p:ph type="pic" sz="quarter" idx="39" hasCustomPrompt="1"/>
          </p:nvPr>
        </p:nvSpPr>
        <p:spPr>
          <a:xfrm>
            <a:off x="10160971" y="3352800"/>
            <a:ext cx="914396" cy="91439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32" name="Text Placeholder 7">
            <a:extLst>
              <a:ext uri="{FF2B5EF4-FFF2-40B4-BE49-F238E27FC236}">
                <a16:creationId xmlns:a16="http://schemas.microsoft.com/office/drawing/2014/main" id="{10ED1CED-11B2-4927-93A4-CE47939F0AEC}"/>
              </a:ext>
            </a:extLst>
          </p:cNvPr>
          <p:cNvSpPr>
            <a:spLocks noGrp="1"/>
          </p:cNvSpPr>
          <p:nvPr>
            <p:ph type="body" sz="quarter" idx="40" hasCustomPrompt="1"/>
          </p:nvPr>
        </p:nvSpPr>
        <p:spPr>
          <a:xfrm>
            <a:off x="9824522" y="4327380"/>
            <a:ext cx="1587295" cy="166199"/>
          </a:xfrm>
          <a:noFill/>
        </p:spPr>
        <p:txBody>
          <a:bodyPr wrap="square" lIns="0" tIns="0" rIns="0" bIns="0" anchor="ctr">
            <a:noAutofit/>
          </a:bodyPr>
          <a:lstStyle>
            <a:lvl1pPr marL="0" indent="0" algn="ctr">
              <a:spcBef>
                <a:spcPts val="0"/>
              </a:spcBef>
              <a:spcAft>
                <a:spcPts val="0"/>
              </a:spcAft>
              <a:buNone/>
              <a:defRPr sz="1100" b="1">
                <a:solidFill>
                  <a:schemeClr val="accent1"/>
                </a:solidFill>
                <a:latin typeface="+mn-lt"/>
              </a:defRPr>
            </a:lvl1pPr>
          </a:lstStyle>
          <a:p>
            <a:pPr lvl="0"/>
            <a:r>
              <a:rPr lang="en-US" noProof="0"/>
              <a:t>NAME</a:t>
            </a:r>
          </a:p>
        </p:txBody>
      </p:sp>
      <p:sp>
        <p:nvSpPr>
          <p:cNvPr id="33" name="Text Placeholder 7">
            <a:extLst>
              <a:ext uri="{FF2B5EF4-FFF2-40B4-BE49-F238E27FC236}">
                <a16:creationId xmlns:a16="http://schemas.microsoft.com/office/drawing/2014/main" id="{39E2E141-317E-41F9-853F-B96493C8FB9B}"/>
              </a:ext>
            </a:extLst>
          </p:cNvPr>
          <p:cNvSpPr>
            <a:spLocks noGrp="1"/>
          </p:cNvSpPr>
          <p:nvPr>
            <p:ph type="body" sz="quarter" idx="41" hasCustomPrompt="1"/>
          </p:nvPr>
        </p:nvSpPr>
        <p:spPr>
          <a:xfrm>
            <a:off x="9824522" y="4497392"/>
            <a:ext cx="1587295" cy="166199"/>
          </a:xfrm>
          <a:noFill/>
        </p:spPr>
        <p:txBody>
          <a:bodyPr wrap="square" lIns="0" tIns="0" rIns="0" bIns="0" anchor="t">
            <a:noAutofit/>
          </a:bodyPr>
          <a:lstStyle>
            <a:lvl1pPr marL="0" indent="0" algn="ctr">
              <a:spcBef>
                <a:spcPts val="0"/>
              </a:spcBef>
              <a:spcAft>
                <a:spcPts val="0"/>
              </a:spcAft>
              <a:buNone/>
              <a:defRPr sz="1100" b="0">
                <a:solidFill>
                  <a:schemeClr val="tx1">
                    <a:lumMod val="75000"/>
                    <a:lumOff val="25000"/>
                  </a:schemeClr>
                </a:solidFill>
                <a:latin typeface="+mn-lt"/>
              </a:defRPr>
            </a:lvl1pPr>
          </a:lstStyle>
          <a:p>
            <a:pPr lvl="0"/>
            <a:r>
              <a:rPr lang="en-US" noProof="0"/>
              <a:t>Description</a:t>
            </a:r>
          </a:p>
        </p:txBody>
      </p:sp>
      <p:cxnSp>
        <p:nvCxnSpPr>
          <p:cNvPr id="34" name="Straight Connector 33">
            <a:extLst>
              <a:ext uri="{FF2B5EF4-FFF2-40B4-BE49-F238E27FC236}">
                <a16:creationId xmlns:a16="http://schemas.microsoft.com/office/drawing/2014/main" id="{A69BD202-1C38-47A5-8B06-0AADB78AAE08}"/>
              </a:ext>
              <a:ext uri="{C183D7F6-B498-43B3-948B-1728B52AA6E4}">
                <adec:decorative xmlns:adec="http://schemas.microsoft.com/office/drawing/2017/decorative" val="1"/>
              </a:ext>
            </a:extLst>
          </p:cNvPr>
          <p:cNvCxnSpPr>
            <a:cxnSpLocks/>
          </p:cNvCxnSpPr>
          <p:nvPr userDrawn="1"/>
        </p:nvCxnSpPr>
        <p:spPr>
          <a:xfrm rot="16200000">
            <a:off x="6165169" y="2642433"/>
            <a:ext cx="0" cy="5564151"/>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sp>
        <p:nvSpPr>
          <p:cNvPr id="38" name="Picture Placeholder 8">
            <a:extLst>
              <a:ext uri="{FF2B5EF4-FFF2-40B4-BE49-F238E27FC236}">
                <a16:creationId xmlns:a16="http://schemas.microsoft.com/office/drawing/2014/main" id="{68CF0B9D-069C-46BA-9B77-7BDE114F3E55}"/>
              </a:ext>
              <a:ext uri="{C183D7F6-B498-43B3-948B-1728B52AA6E4}">
                <adec:decorative xmlns:adec="http://schemas.microsoft.com/office/drawing/2017/decorative" val="1"/>
              </a:ext>
            </a:extLst>
          </p:cNvPr>
          <p:cNvSpPr>
            <a:spLocks noGrp="1" noChangeAspect="1"/>
          </p:cNvSpPr>
          <p:nvPr>
            <p:ph type="pic" sz="quarter" idx="45" hasCustomPrompt="1"/>
          </p:nvPr>
        </p:nvSpPr>
        <p:spPr>
          <a:xfrm>
            <a:off x="2927249" y="4967309"/>
            <a:ext cx="914396" cy="91439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39" name="Text Placeholder 7">
            <a:extLst>
              <a:ext uri="{FF2B5EF4-FFF2-40B4-BE49-F238E27FC236}">
                <a16:creationId xmlns:a16="http://schemas.microsoft.com/office/drawing/2014/main" id="{6EB5CB55-9BF0-4309-AA93-9540CDA1CE22}"/>
              </a:ext>
            </a:extLst>
          </p:cNvPr>
          <p:cNvSpPr>
            <a:spLocks noGrp="1"/>
          </p:cNvSpPr>
          <p:nvPr>
            <p:ph type="body" sz="quarter" idx="46" hasCustomPrompt="1"/>
          </p:nvPr>
        </p:nvSpPr>
        <p:spPr>
          <a:xfrm>
            <a:off x="2590800" y="5988389"/>
            <a:ext cx="1587295" cy="166199"/>
          </a:xfrm>
          <a:noFill/>
        </p:spPr>
        <p:txBody>
          <a:bodyPr wrap="square" lIns="0" tIns="0" rIns="0" bIns="0" anchor="ctr">
            <a:noAutofit/>
          </a:bodyPr>
          <a:lstStyle>
            <a:lvl1pPr marL="0" indent="0" algn="ctr">
              <a:spcBef>
                <a:spcPts val="0"/>
              </a:spcBef>
              <a:spcAft>
                <a:spcPts val="0"/>
              </a:spcAft>
              <a:buNone/>
              <a:defRPr sz="1100" b="1">
                <a:solidFill>
                  <a:schemeClr val="accent1"/>
                </a:solidFill>
                <a:latin typeface="+mn-lt"/>
              </a:defRPr>
            </a:lvl1pPr>
          </a:lstStyle>
          <a:p>
            <a:pPr lvl="0"/>
            <a:r>
              <a:rPr lang="en-US" noProof="0"/>
              <a:t>NAME</a:t>
            </a:r>
          </a:p>
        </p:txBody>
      </p:sp>
      <p:sp>
        <p:nvSpPr>
          <p:cNvPr id="40" name="Text Placeholder 7">
            <a:extLst>
              <a:ext uri="{FF2B5EF4-FFF2-40B4-BE49-F238E27FC236}">
                <a16:creationId xmlns:a16="http://schemas.microsoft.com/office/drawing/2014/main" id="{184A6FF6-89E5-41B3-83AD-E1F1AC1C7187}"/>
              </a:ext>
            </a:extLst>
          </p:cNvPr>
          <p:cNvSpPr>
            <a:spLocks noGrp="1"/>
          </p:cNvSpPr>
          <p:nvPr>
            <p:ph type="body" sz="quarter" idx="47" hasCustomPrompt="1"/>
          </p:nvPr>
        </p:nvSpPr>
        <p:spPr>
          <a:xfrm>
            <a:off x="2590800" y="6158401"/>
            <a:ext cx="1587295" cy="166199"/>
          </a:xfrm>
          <a:noFill/>
        </p:spPr>
        <p:txBody>
          <a:bodyPr wrap="square" lIns="0" tIns="0" rIns="0" bIns="0" anchor="t">
            <a:noAutofit/>
          </a:bodyPr>
          <a:lstStyle>
            <a:lvl1pPr marL="0" indent="0" algn="ctr">
              <a:spcBef>
                <a:spcPts val="0"/>
              </a:spcBef>
              <a:spcAft>
                <a:spcPts val="0"/>
              </a:spcAft>
              <a:buNone/>
              <a:defRPr sz="1100" b="0">
                <a:solidFill>
                  <a:schemeClr val="tx1">
                    <a:lumMod val="75000"/>
                    <a:lumOff val="25000"/>
                  </a:schemeClr>
                </a:solidFill>
                <a:latin typeface="+mn-lt"/>
              </a:defRPr>
            </a:lvl1pPr>
          </a:lstStyle>
          <a:p>
            <a:pPr lvl="0"/>
            <a:r>
              <a:rPr lang="en-US" noProof="0"/>
              <a:t>Description</a:t>
            </a:r>
          </a:p>
        </p:txBody>
      </p:sp>
      <p:sp>
        <p:nvSpPr>
          <p:cNvPr id="41" name="Picture Placeholder 8">
            <a:extLst>
              <a:ext uri="{FF2B5EF4-FFF2-40B4-BE49-F238E27FC236}">
                <a16:creationId xmlns:a16="http://schemas.microsoft.com/office/drawing/2014/main" id="{65909E03-0C86-44C4-9260-484E8CF6315F}"/>
              </a:ext>
              <a:ext uri="{C183D7F6-B498-43B3-948B-1728B52AA6E4}">
                <adec:decorative xmlns:adec="http://schemas.microsoft.com/office/drawing/2017/decorative" val="1"/>
              </a:ext>
            </a:extLst>
          </p:cNvPr>
          <p:cNvSpPr>
            <a:spLocks noGrp="1" noChangeAspect="1"/>
          </p:cNvSpPr>
          <p:nvPr>
            <p:ph type="pic" sz="quarter" idx="48" hasCustomPrompt="1"/>
          </p:nvPr>
        </p:nvSpPr>
        <p:spPr>
          <a:xfrm>
            <a:off x="4736999" y="4967309"/>
            <a:ext cx="914396" cy="91439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42" name="Text Placeholder 7">
            <a:extLst>
              <a:ext uri="{FF2B5EF4-FFF2-40B4-BE49-F238E27FC236}">
                <a16:creationId xmlns:a16="http://schemas.microsoft.com/office/drawing/2014/main" id="{0D08C690-4C72-47C4-ADBC-6DBFC463FC37}"/>
              </a:ext>
            </a:extLst>
          </p:cNvPr>
          <p:cNvSpPr>
            <a:spLocks noGrp="1"/>
          </p:cNvSpPr>
          <p:nvPr>
            <p:ph type="body" sz="quarter" idx="49" hasCustomPrompt="1"/>
          </p:nvPr>
        </p:nvSpPr>
        <p:spPr>
          <a:xfrm>
            <a:off x="4400550" y="5988389"/>
            <a:ext cx="1587295" cy="166199"/>
          </a:xfrm>
          <a:noFill/>
        </p:spPr>
        <p:txBody>
          <a:bodyPr wrap="square" lIns="0" tIns="0" rIns="0" bIns="0" anchor="ctr">
            <a:noAutofit/>
          </a:bodyPr>
          <a:lstStyle>
            <a:lvl1pPr marL="0" indent="0" algn="ctr">
              <a:spcBef>
                <a:spcPts val="0"/>
              </a:spcBef>
              <a:spcAft>
                <a:spcPts val="0"/>
              </a:spcAft>
              <a:buNone/>
              <a:defRPr sz="1100" b="1">
                <a:solidFill>
                  <a:schemeClr val="accent1"/>
                </a:solidFill>
                <a:latin typeface="+mn-lt"/>
              </a:defRPr>
            </a:lvl1pPr>
          </a:lstStyle>
          <a:p>
            <a:pPr lvl="0"/>
            <a:r>
              <a:rPr lang="en-US" noProof="0"/>
              <a:t>NAME</a:t>
            </a:r>
          </a:p>
        </p:txBody>
      </p:sp>
      <p:sp>
        <p:nvSpPr>
          <p:cNvPr id="43" name="Text Placeholder 7">
            <a:extLst>
              <a:ext uri="{FF2B5EF4-FFF2-40B4-BE49-F238E27FC236}">
                <a16:creationId xmlns:a16="http://schemas.microsoft.com/office/drawing/2014/main" id="{FEBB122E-6E5D-4B48-91C0-C6EB8BA3D2D9}"/>
              </a:ext>
            </a:extLst>
          </p:cNvPr>
          <p:cNvSpPr>
            <a:spLocks noGrp="1"/>
          </p:cNvSpPr>
          <p:nvPr>
            <p:ph type="body" sz="quarter" idx="50" hasCustomPrompt="1"/>
          </p:nvPr>
        </p:nvSpPr>
        <p:spPr>
          <a:xfrm>
            <a:off x="4400550" y="6158401"/>
            <a:ext cx="1587295" cy="166199"/>
          </a:xfrm>
          <a:noFill/>
        </p:spPr>
        <p:txBody>
          <a:bodyPr wrap="square" lIns="0" tIns="0" rIns="0" bIns="0" anchor="t">
            <a:noAutofit/>
          </a:bodyPr>
          <a:lstStyle>
            <a:lvl1pPr marL="0" indent="0" algn="ctr">
              <a:spcBef>
                <a:spcPts val="0"/>
              </a:spcBef>
              <a:spcAft>
                <a:spcPts val="0"/>
              </a:spcAft>
              <a:buNone/>
              <a:defRPr sz="1100" b="0">
                <a:solidFill>
                  <a:schemeClr val="tx1">
                    <a:lumMod val="75000"/>
                    <a:lumOff val="25000"/>
                  </a:schemeClr>
                </a:solidFill>
                <a:latin typeface="+mn-lt"/>
              </a:defRPr>
            </a:lvl1pPr>
          </a:lstStyle>
          <a:p>
            <a:pPr lvl="0"/>
            <a:r>
              <a:rPr lang="en-US" noProof="0"/>
              <a:t>Description</a:t>
            </a:r>
          </a:p>
        </p:txBody>
      </p:sp>
      <p:sp>
        <p:nvSpPr>
          <p:cNvPr id="44" name="Picture Placeholder 8">
            <a:extLst>
              <a:ext uri="{FF2B5EF4-FFF2-40B4-BE49-F238E27FC236}">
                <a16:creationId xmlns:a16="http://schemas.microsoft.com/office/drawing/2014/main" id="{A968314E-9F6B-4D90-BC2A-C5BB6AC70F5F}"/>
              </a:ext>
              <a:ext uri="{C183D7F6-B498-43B3-948B-1728B52AA6E4}">
                <adec:decorative xmlns:adec="http://schemas.microsoft.com/office/drawing/2017/decorative" val="1"/>
              </a:ext>
            </a:extLst>
          </p:cNvPr>
          <p:cNvSpPr>
            <a:spLocks noGrp="1" noChangeAspect="1"/>
          </p:cNvSpPr>
          <p:nvPr>
            <p:ph type="pic" sz="quarter" idx="51" hasCustomPrompt="1"/>
          </p:nvPr>
        </p:nvSpPr>
        <p:spPr>
          <a:xfrm>
            <a:off x="6546749" y="4967309"/>
            <a:ext cx="914396" cy="91439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45" name="Text Placeholder 7">
            <a:extLst>
              <a:ext uri="{FF2B5EF4-FFF2-40B4-BE49-F238E27FC236}">
                <a16:creationId xmlns:a16="http://schemas.microsoft.com/office/drawing/2014/main" id="{98FF5C01-8CE1-475F-A59A-011328494FC8}"/>
              </a:ext>
            </a:extLst>
          </p:cNvPr>
          <p:cNvSpPr>
            <a:spLocks noGrp="1"/>
          </p:cNvSpPr>
          <p:nvPr>
            <p:ph type="body" sz="quarter" idx="52" hasCustomPrompt="1"/>
          </p:nvPr>
        </p:nvSpPr>
        <p:spPr>
          <a:xfrm>
            <a:off x="6210300" y="5988389"/>
            <a:ext cx="1587295" cy="166199"/>
          </a:xfrm>
          <a:noFill/>
        </p:spPr>
        <p:txBody>
          <a:bodyPr wrap="square" lIns="0" tIns="0" rIns="0" bIns="0" anchor="ctr">
            <a:noAutofit/>
          </a:bodyPr>
          <a:lstStyle>
            <a:lvl1pPr marL="0" indent="0" algn="ctr">
              <a:spcBef>
                <a:spcPts val="0"/>
              </a:spcBef>
              <a:spcAft>
                <a:spcPts val="0"/>
              </a:spcAft>
              <a:buNone/>
              <a:defRPr sz="1100" b="1">
                <a:solidFill>
                  <a:schemeClr val="accent1"/>
                </a:solidFill>
                <a:latin typeface="+mn-lt"/>
              </a:defRPr>
            </a:lvl1pPr>
          </a:lstStyle>
          <a:p>
            <a:pPr lvl="0"/>
            <a:r>
              <a:rPr lang="en-US" noProof="0"/>
              <a:t>NAME</a:t>
            </a:r>
          </a:p>
        </p:txBody>
      </p:sp>
      <p:sp>
        <p:nvSpPr>
          <p:cNvPr id="46" name="Text Placeholder 7">
            <a:extLst>
              <a:ext uri="{FF2B5EF4-FFF2-40B4-BE49-F238E27FC236}">
                <a16:creationId xmlns:a16="http://schemas.microsoft.com/office/drawing/2014/main" id="{DC690F93-088F-498C-9B26-2DCE00A1145F}"/>
              </a:ext>
            </a:extLst>
          </p:cNvPr>
          <p:cNvSpPr>
            <a:spLocks noGrp="1"/>
          </p:cNvSpPr>
          <p:nvPr>
            <p:ph type="body" sz="quarter" idx="53" hasCustomPrompt="1"/>
          </p:nvPr>
        </p:nvSpPr>
        <p:spPr>
          <a:xfrm>
            <a:off x="6210300" y="6158401"/>
            <a:ext cx="1587295" cy="166199"/>
          </a:xfrm>
          <a:noFill/>
        </p:spPr>
        <p:txBody>
          <a:bodyPr wrap="square" lIns="0" tIns="0" rIns="0" bIns="0" anchor="t">
            <a:noAutofit/>
          </a:bodyPr>
          <a:lstStyle>
            <a:lvl1pPr marL="0" indent="0" algn="ctr">
              <a:spcBef>
                <a:spcPts val="0"/>
              </a:spcBef>
              <a:spcAft>
                <a:spcPts val="0"/>
              </a:spcAft>
              <a:buNone/>
              <a:defRPr sz="1100" b="0">
                <a:solidFill>
                  <a:schemeClr val="tx1">
                    <a:lumMod val="75000"/>
                    <a:lumOff val="25000"/>
                  </a:schemeClr>
                </a:solidFill>
                <a:latin typeface="+mn-lt"/>
              </a:defRPr>
            </a:lvl1pPr>
          </a:lstStyle>
          <a:p>
            <a:pPr lvl="0"/>
            <a:r>
              <a:rPr lang="en-US" noProof="0"/>
              <a:t>Description</a:t>
            </a:r>
          </a:p>
        </p:txBody>
      </p:sp>
      <p:sp>
        <p:nvSpPr>
          <p:cNvPr id="47" name="Picture Placeholder 8">
            <a:extLst>
              <a:ext uri="{FF2B5EF4-FFF2-40B4-BE49-F238E27FC236}">
                <a16:creationId xmlns:a16="http://schemas.microsoft.com/office/drawing/2014/main" id="{1D462CE1-BEE9-45C4-AB54-354D05E69D31}"/>
              </a:ext>
              <a:ext uri="{C183D7F6-B498-43B3-948B-1728B52AA6E4}">
                <adec:decorative xmlns:adec="http://schemas.microsoft.com/office/drawing/2017/decorative" val="1"/>
              </a:ext>
            </a:extLst>
          </p:cNvPr>
          <p:cNvSpPr>
            <a:spLocks noGrp="1" noChangeAspect="1"/>
          </p:cNvSpPr>
          <p:nvPr>
            <p:ph type="pic" sz="quarter" idx="54" hasCustomPrompt="1"/>
          </p:nvPr>
        </p:nvSpPr>
        <p:spPr>
          <a:xfrm>
            <a:off x="8353860" y="4967309"/>
            <a:ext cx="914396" cy="91439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48" name="Text Placeholder 7">
            <a:extLst>
              <a:ext uri="{FF2B5EF4-FFF2-40B4-BE49-F238E27FC236}">
                <a16:creationId xmlns:a16="http://schemas.microsoft.com/office/drawing/2014/main" id="{9FA2731A-D1B2-4144-8373-12B9313F9BFD}"/>
              </a:ext>
            </a:extLst>
          </p:cNvPr>
          <p:cNvSpPr>
            <a:spLocks noGrp="1"/>
          </p:cNvSpPr>
          <p:nvPr>
            <p:ph type="body" sz="quarter" idx="55" hasCustomPrompt="1"/>
          </p:nvPr>
        </p:nvSpPr>
        <p:spPr>
          <a:xfrm>
            <a:off x="8017411" y="5988389"/>
            <a:ext cx="1587295" cy="166199"/>
          </a:xfrm>
          <a:noFill/>
        </p:spPr>
        <p:txBody>
          <a:bodyPr wrap="square" lIns="0" tIns="0" rIns="0" bIns="0" anchor="ctr">
            <a:noAutofit/>
          </a:bodyPr>
          <a:lstStyle>
            <a:lvl1pPr marL="0" indent="0" algn="ctr">
              <a:spcBef>
                <a:spcPts val="0"/>
              </a:spcBef>
              <a:spcAft>
                <a:spcPts val="0"/>
              </a:spcAft>
              <a:buNone/>
              <a:defRPr sz="1100" b="1">
                <a:solidFill>
                  <a:schemeClr val="accent1"/>
                </a:solidFill>
                <a:latin typeface="+mn-lt"/>
              </a:defRPr>
            </a:lvl1pPr>
          </a:lstStyle>
          <a:p>
            <a:pPr lvl="0"/>
            <a:r>
              <a:rPr lang="en-US" noProof="0"/>
              <a:t>NAME</a:t>
            </a:r>
          </a:p>
        </p:txBody>
      </p:sp>
      <p:sp>
        <p:nvSpPr>
          <p:cNvPr id="49" name="Text Placeholder 7">
            <a:extLst>
              <a:ext uri="{FF2B5EF4-FFF2-40B4-BE49-F238E27FC236}">
                <a16:creationId xmlns:a16="http://schemas.microsoft.com/office/drawing/2014/main" id="{F61DF59D-6B27-4EC6-A151-0F9B99DC8051}"/>
              </a:ext>
            </a:extLst>
          </p:cNvPr>
          <p:cNvSpPr>
            <a:spLocks noGrp="1"/>
          </p:cNvSpPr>
          <p:nvPr>
            <p:ph type="body" sz="quarter" idx="56" hasCustomPrompt="1"/>
          </p:nvPr>
        </p:nvSpPr>
        <p:spPr>
          <a:xfrm>
            <a:off x="8017411" y="6158401"/>
            <a:ext cx="1587295" cy="166199"/>
          </a:xfrm>
          <a:noFill/>
        </p:spPr>
        <p:txBody>
          <a:bodyPr wrap="square" lIns="0" tIns="0" rIns="0" bIns="0" anchor="t">
            <a:noAutofit/>
          </a:bodyPr>
          <a:lstStyle>
            <a:lvl1pPr marL="0" indent="0" algn="ctr">
              <a:spcBef>
                <a:spcPts val="0"/>
              </a:spcBef>
              <a:spcAft>
                <a:spcPts val="0"/>
              </a:spcAft>
              <a:buNone/>
              <a:defRPr sz="1100" b="0">
                <a:solidFill>
                  <a:schemeClr val="tx1">
                    <a:lumMod val="75000"/>
                    <a:lumOff val="25000"/>
                  </a:schemeClr>
                </a:solidFill>
                <a:latin typeface="+mn-lt"/>
              </a:defRPr>
            </a:lvl1pPr>
          </a:lstStyle>
          <a:p>
            <a:pPr lvl="0"/>
            <a:r>
              <a:rPr lang="en-US" noProof="0"/>
              <a:t>Description</a:t>
            </a:r>
          </a:p>
        </p:txBody>
      </p:sp>
    </p:spTree>
    <p:extLst>
      <p:ext uri="{BB962C8B-B14F-4D97-AF65-F5344CB8AC3E}">
        <p14:creationId xmlns:p14="http://schemas.microsoft.com/office/powerpoint/2010/main" val="10204621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1_Title Side patch Title Only">
    <p:spTree>
      <p:nvGrpSpPr>
        <p:cNvPr id="1" name=""/>
        <p:cNvGrpSpPr/>
        <p:nvPr/>
      </p:nvGrpSpPr>
      <p:grpSpPr>
        <a:xfrm>
          <a:off x="0" y="0"/>
          <a:ext cx="0" cy="0"/>
          <a:chOff x="0" y="0"/>
          <a:chExt cx="0" cy="0"/>
        </a:xfrm>
      </p:grpSpPr>
      <p:sp>
        <p:nvSpPr>
          <p:cNvPr id="34" name="Freeform: Shape 33">
            <a:extLst>
              <a:ext uri="{FF2B5EF4-FFF2-40B4-BE49-F238E27FC236}">
                <a16:creationId xmlns:a16="http://schemas.microsoft.com/office/drawing/2014/main" id="{724AA86D-A811-42CE-8C83-8053DFC66751}"/>
              </a:ext>
              <a:ext uri="{C183D7F6-B498-43B3-948B-1728B52AA6E4}">
                <adec:decorative xmlns:adec="http://schemas.microsoft.com/office/drawing/2017/decorative" val="1"/>
              </a:ext>
            </a:extLst>
          </p:cNvPr>
          <p:cNvSpPr/>
          <p:nvPr userDrawn="1"/>
        </p:nvSpPr>
        <p:spPr>
          <a:xfrm>
            <a:off x="-1" y="0"/>
            <a:ext cx="8329286" cy="6858000"/>
          </a:xfrm>
          <a:custGeom>
            <a:avLst/>
            <a:gdLst>
              <a:gd name="connsiteX0" fmla="*/ 0 w 8329286"/>
              <a:gd name="connsiteY0" fmla="*/ 0 h 6858000"/>
              <a:gd name="connsiteX1" fmla="*/ 8329286 w 8329286"/>
              <a:gd name="connsiteY1" fmla="*/ 0 h 6858000"/>
              <a:gd name="connsiteX2" fmla="*/ 8329286 w 8329286"/>
              <a:gd name="connsiteY2" fmla="*/ 68183 h 6858000"/>
              <a:gd name="connsiteX3" fmla="*/ 3175958 w 8329286"/>
              <a:gd name="connsiteY3" fmla="*/ 6858000 h 6858000"/>
              <a:gd name="connsiteX4" fmla="*/ 0 w 8329286"/>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329286" h="6858000">
                <a:moveTo>
                  <a:pt x="0" y="0"/>
                </a:moveTo>
                <a:lnTo>
                  <a:pt x="8329286" y="0"/>
                </a:lnTo>
                <a:lnTo>
                  <a:pt x="8329286" y="68183"/>
                </a:lnTo>
                <a:lnTo>
                  <a:pt x="3175958" y="6858000"/>
                </a:lnTo>
                <a:lnTo>
                  <a:pt x="0" y="6858000"/>
                </a:lnTo>
                <a:close/>
              </a:path>
            </a:pathLst>
          </a:custGeom>
          <a:solidFill>
            <a:srgbClr val="EEEE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16" name="Slide Number Placeholder 5">
            <a:extLst>
              <a:ext uri="{FF2B5EF4-FFF2-40B4-BE49-F238E27FC236}">
                <a16:creationId xmlns:a16="http://schemas.microsoft.com/office/drawing/2014/main" id="{E0693782-2388-4647-A185-37537397019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15" name="Freeform: Shape 14">
            <a:extLst>
              <a:ext uri="{FF2B5EF4-FFF2-40B4-BE49-F238E27FC236}">
                <a16:creationId xmlns:a16="http://schemas.microsoft.com/office/drawing/2014/main" id="{89314C5F-7D40-40CF-8951-9660A5ACE1F7}"/>
              </a:ext>
              <a:ext uri="{C183D7F6-B498-43B3-948B-1728B52AA6E4}">
                <adec:decorative xmlns:adec="http://schemas.microsoft.com/office/drawing/2017/decorative" val="1"/>
              </a:ext>
            </a:extLst>
          </p:cNvPr>
          <p:cNvSpPr/>
          <p:nvPr userDrawn="1"/>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1800052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userDrawn="1">
  <p:cSld name="Image Caption Content_Blue">
    <p:bg>
      <p:bgPr>
        <a:solidFill>
          <a:schemeClr val="tx2"/>
        </a:solidFill>
        <a:effectLst/>
      </p:bgPr>
    </p:bg>
    <p:spTree>
      <p:nvGrpSpPr>
        <p:cNvPr id="1" name=""/>
        <p:cNvGrpSpPr/>
        <p:nvPr/>
      </p:nvGrpSpPr>
      <p:grpSpPr>
        <a:xfrm>
          <a:off x="0" y="0"/>
          <a:ext cx="0" cy="0"/>
          <a:chOff x="0" y="0"/>
          <a:chExt cx="0" cy="0"/>
        </a:xfrm>
      </p:grpSpPr>
      <p:sp>
        <p:nvSpPr>
          <p:cNvPr id="11" name="Picture Placeholder 10">
            <a:extLst>
              <a:ext uri="{FF2B5EF4-FFF2-40B4-BE49-F238E27FC236}">
                <a16:creationId xmlns:a16="http://schemas.microsoft.com/office/drawing/2014/main" id="{A623EB06-2F79-4698-807D-96A58B4F1D71}"/>
              </a:ext>
              <a:ext uri="{C183D7F6-B498-43B3-948B-1728B52AA6E4}">
                <adec:decorative xmlns:adec="http://schemas.microsoft.com/office/drawing/2017/decorative" val="1"/>
              </a:ext>
            </a:extLst>
          </p:cNvPr>
          <p:cNvSpPr>
            <a:spLocks noGrp="1"/>
          </p:cNvSpPr>
          <p:nvPr>
            <p:ph type="pic" sz="quarter" idx="15" hasCustomPrompt="1"/>
          </p:nvPr>
        </p:nvSpPr>
        <p:spPr>
          <a:xfrm>
            <a:off x="0" y="0"/>
            <a:ext cx="8329286" cy="6858000"/>
          </a:xfrm>
          <a:custGeom>
            <a:avLst/>
            <a:gdLst>
              <a:gd name="connsiteX0" fmla="*/ 0 w 8329286"/>
              <a:gd name="connsiteY0" fmla="*/ 0 h 6858000"/>
              <a:gd name="connsiteX1" fmla="*/ 8329286 w 8329286"/>
              <a:gd name="connsiteY1" fmla="*/ 0 h 6858000"/>
              <a:gd name="connsiteX2" fmla="*/ 3124200 w 8329286"/>
              <a:gd name="connsiteY2" fmla="*/ 6858000 h 6858000"/>
              <a:gd name="connsiteX3" fmla="*/ 0 w 8329286"/>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8329286" h="6858000">
                <a:moveTo>
                  <a:pt x="0" y="0"/>
                </a:moveTo>
                <a:lnTo>
                  <a:pt x="8329286" y="0"/>
                </a:lnTo>
                <a:lnTo>
                  <a:pt x="3124200" y="6858000"/>
                </a:lnTo>
                <a:lnTo>
                  <a:pt x="0" y="6858000"/>
                </a:lnTo>
                <a:close/>
              </a:path>
            </a:pathLst>
          </a:custGeom>
          <a:solidFill>
            <a:schemeClr val="bg1"/>
          </a:solidFill>
          <a:effectLst>
            <a:outerShdw blurRad="228600" dist="38100" algn="l" rotWithShape="0">
              <a:prstClr val="black">
                <a:alpha val="40000"/>
              </a:prstClr>
            </a:outerShdw>
          </a:effectLst>
        </p:spPr>
        <p:txBody>
          <a:bodyPr wrap="square" anchor="ctr">
            <a:noAutofit/>
          </a:bodyPr>
          <a:lstStyle>
            <a:lvl1pPr marL="0" indent="0" algn="ctr">
              <a:buNone/>
              <a:defRPr/>
            </a:lvl1pPr>
          </a:lstStyle>
          <a:p>
            <a:r>
              <a:rPr lang="en-US" dirty="0"/>
              <a:t>Insert Image</a:t>
            </a:r>
            <a:endParaRPr lang="en-GB" dirty="0"/>
          </a:p>
        </p:txBody>
      </p:sp>
      <p:sp>
        <p:nvSpPr>
          <p:cNvPr id="17" name="Text Placeholder 16">
            <a:extLst>
              <a:ext uri="{FF2B5EF4-FFF2-40B4-BE49-F238E27FC236}">
                <a16:creationId xmlns:a16="http://schemas.microsoft.com/office/drawing/2014/main" id="{FF9E63E5-568A-4FA2-9851-E5BFA12B85D1}"/>
              </a:ext>
              <a:ext uri="{C183D7F6-B498-43B3-948B-1728B52AA6E4}">
                <adec:decorative xmlns:adec="http://schemas.microsoft.com/office/drawing/2017/decorative" val="1"/>
              </a:ext>
            </a:extLst>
          </p:cNvPr>
          <p:cNvSpPr>
            <a:spLocks noGrp="1"/>
          </p:cNvSpPr>
          <p:nvPr>
            <p:ph type="body" sz="quarter" idx="12" hasCustomPrompt="1"/>
          </p:nvPr>
        </p:nvSpPr>
        <p:spPr>
          <a:xfrm>
            <a:off x="990600" y="609600"/>
            <a:ext cx="4648200" cy="6248400"/>
          </a:xfrm>
          <a:solidFill>
            <a:schemeClr val="bg1"/>
          </a:solidFill>
          <a:effectLst>
            <a:outerShdw blurRad="3556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 name="Title 1"/>
          <p:cNvSpPr>
            <a:spLocks noGrp="1"/>
          </p:cNvSpPr>
          <p:nvPr>
            <p:ph type="ctrTitle"/>
          </p:nvPr>
        </p:nvSpPr>
        <p:spPr>
          <a:xfrm>
            <a:off x="1257300" y="3962400"/>
            <a:ext cx="4114800" cy="1981200"/>
          </a:xfrm>
        </p:spPr>
        <p:txBody>
          <a:bodyPr anchor="ctr">
            <a:noAutofit/>
          </a:bodyPr>
          <a:lstStyle>
            <a:lvl1pPr algn="ctr">
              <a:lnSpc>
                <a:spcPct val="80000"/>
              </a:lnSpc>
              <a:defRPr sz="4000" b="0" spc="200" baseline="0"/>
            </a:lvl1pPr>
          </a:lstStyle>
          <a:p>
            <a:r>
              <a:rPr lang="en-US"/>
              <a:t>Click to edit Master title style</a:t>
            </a:r>
            <a:endParaRPr lang="en-US" dirty="0"/>
          </a:p>
        </p:txBody>
      </p:sp>
      <p:sp>
        <p:nvSpPr>
          <p:cNvPr id="3" name="Subtitle 2"/>
          <p:cNvSpPr>
            <a:spLocks noGrp="1"/>
          </p:cNvSpPr>
          <p:nvPr>
            <p:ph type="subTitle" idx="1"/>
          </p:nvPr>
        </p:nvSpPr>
        <p:spPr>
          <a:xfrm>
            <a:off x="6057900" y="4114800"/>
            <a:ext cx="4876800" cy="1371602"/>
          </a:xfrm>
        </p:spPr>
        <p:txBody>
          <a:bodyPr lIns="91440" rIns="91440" anchor="ctr">
            <a:normAutofit/>
          </a:bodyPr>
          <a:lstStyle>
            <a:lvl1pPr marL="0" indent="0" algn="l">
              <a:lnSpc>
                <a:spcPct val="100000"/>
              </a:lnSpc>
              <a:spcBef>
                <a:spcPts val="0"/>
              </a:spcBef>
              <a:spcAft>
                <a:spcPts val="0"/>
              </a:spcAft>
              <a:buNone/>
              <a:defRPr sz="1600">
                <a:solidFill>
                  <a:schemeClr val="bg1"/>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7" name="Text Placeholder 16">
            <a:extLst>
              <a:ext uri="{FF2B5EF4-FFF2-40B4-BE49-F238E27FC236}">
                <a16:creationId xmlns:a16="http://schemas.microsoft.com/office/drawing/2014/main" id="{D6D785D2-DAEB-48F3-AB8A-2954F03ACD2B}"/>
              </a:ext>
              <a:ext uri="{C183D7F6-B498-43B3-948B-1728B52AA6E4}">
                <adec:decorative xmlns:adec="http://schemas.microsoft.com/office/drawing/2017/decorative" val="1"/>
              </a:ext>
            </a:extLst>
          </p:cNvPr>
          <p:cNvSpPr>
            <a:spLocks noGrp="1"/>
          </p:cNvSpPr>
          <p:nvPr>
            <p:ph type="body" sz="quarter" idx="13" hasCustomPrompt="1"/>
          </p:nvPr>
        </p:nvSpPr>
        <p:spPr>
          <a:xfrm rot="16200000">
            <a:off x="381000" y="4840091"/>
            <a:ext cx="1219200" cy="225818"/>
          </a:xfrm>
          <a:solidFill>
            <a:schemeClr val="accent2"/>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8" name="Text Placeholder 16">
            <a:extLst>
              <a:ext uri="{FF2B5EF4-FFF2-40B4-BE49-F238E27FC236}">
                <a16:creationId xmlns:a16="http://schemas.microsoft.com/office/drawing/2014/main" id="{BB42ECCE-195D-45F5-94EB-137CEFCFE916}"/>
              </a:ext>
              <a:ext uri="{C183D7F6-B498-43B3-948B-1728B52AA6E4}">
                <adec:decorative xmlns:adec="http://schemas.microsoft.com/office/drawing/2017/decorative" val="1"/>
              </a:ext>
            </a:extLst>
          </p:cNvPr>
          <p:cNvSpPr>
            <a:spLocks noGrp="1"/>
          </p:cNvSpPr>
          <p:nvPr>
            <p:ph type="body" sz="quarter" idx="14" hasCustomPrompt="1"/>
          </p:nvPr>
        </p:nvSpPr>
        <p:spPr>
          <a:xfrm rot="16200000">
            <a:off x="5029200" y="4840092"/>
            <a:ext cx="1219200" cy="225818"/>
          </a:xfrm>
          <a:solidFill>
            <a:schemeClr val="accent2"/>
          </a:solidFill>
          <a:effectLst>
            <a:outerShdw blurRad="50800" dist="38100" dir="18900000" algn="b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Tree>
    <p:extLst>
      <p:ext uri="{BB962C8B-B14F-4D97-AF65-F5344CB8AC3E}">
        <p14:creationId xmlns:p14="http://schemas.microsoft.com/office/powerpoint/2010/main" val="31927057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reserve="1" userDrawn="1">
  <p:cSld name="Image Caption Content_Orange">
    <p:bg>
      <p:bgPr>
        <a:solidFill>
          <a:schemeClr val="accent2"/>
        </a:solidFill>
        <a:effectLst/>
      </p:bgPr>
    </p:bg>
    <p:spTree>
      <p:nvGrpSpPr>
        <p:cNvPr id="1" name=""/>
        <p:cNvGrpSpPr/>
        <p:nvPr/>
      </p:nvGrpSpPr>
      <p:grpSpPr>
        <a:xfrm>
          <a:off x="0" y="0"/>
          <a:ext cx="0" cy="0"/>
          <a:chOff x="0" y="0"/>
          <a:chExt cx="0" cy="0"/>
        </a:xfrm>
      </p:grpSpPr>
      <p:sp>
        <p:nvSpPr>
          <p:cNvPr id="11" name="Picture Placeholder 10">
            <a:extLst>
              <a:ext uri="{FF2B5EF4-FFF2-40B4-BE49-F238E27FC236}">
                <a16:creationId xmlns:a16="http://schemas.microsoft.com/office/drawing/2014/main" id="{A623EB06-2F79-4698-807D-96A58B4F1D71}"/>
              </a:ext>
              <a:ext uri="{C183D7F6-B498-43B3-948B-1728B52AA6E4}">
                <adec:decorative xmlns:adec="http://schemas.microsoft.com/office/drawing/2017/decorative" val="1"/>
              </a:ext>
            </a:extLst>
          </p:cNvPr>
          <p:cNvSpPr>
            <a:spLocks noGrp="1"/>
          </p:cNvSpPr>
          <p:nvPr>
            <p:ph type="pic" sz="quarter" idx="15" hasCustomPrompt="1"/>
          </p:nvPr>
        </p:nvSpPr>
        <p:spPr>
          <a:xfrm>
            <a:off x="0" y="0"/>
            <a:ext cx="8329286" cy="6858000"/>
          </a:xfrm>
          <a:custGeom>
            <a:avLst/>
            <a:gdLst>
              <a:gd name="connsiteX0" fmla="*/ 0 w 8329286"/>
              <a:gd name="connsiteY0" fmla="*/ 0 h 6858000"/>
              <a:gd name="connsiteX1" fmla="*/ 8329286 w 8329286"/>
              <a:gd name="connsiteY1" fmla="*/ 0 h 6858000"/>
              <a:gd name="connsiteX2" fmla="*/ 3124200 w 8329286"/>
              <a:gd name="connsiteY2" fmla="*/ 6858000 h 6858000"/>
              <a:gd name="connsiteX3" fmla="*/ 0 w 8329286"/>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8329286" h="6858000">
                <a:moveTo>
                  <a:pt x="0" y="0"/>
                </a:moveTo>
                <a:lnTo>
                  <a:pt x="8329286" y="0"/>
                </a:lnTo>
                <a:lnTo>
                  <a:pt x="3124200" y="6858000"/>
                </a:lnTo>
                <a:lnTo>
                  <a:pt x="0" y="6858000"/>
                </a:lnTo>
                <a:close/>
              </a:path>
            </a:pathLst>
          </a:custGeom>
          <a:solidFill>
            <a:schemeClr val="bg1"/>
          </a:solidFill>
          <a:effectLst>
            <a:outerShdw blurRad="228600" dist="38100" algn="l" rotWithShape="0">
              <a:prstClr val="black">
                <a:alpha val="40000"/>
              </a:prstClr>
            </a:outerShdw>
          </a:effectLst>
        </p:spPr>
        <p:txBody>
          <a:bodyPr wrap="square" anchor="ctr">
            <a:noAutofit/>
          </a:bodyPr>
          <a:lstStyle>
            <a:lvl1pPr marL="0" indent="0" algn="ctr">
              <a:buNone/>
              <a:defRPr/>
            </a:lvl1pPr>
          </a:lstStyle>
          <a:p>
            <a:r>
              <a:rPr lang="en-US" dirty="0"/>
              <a:t>Insert Image</a:t>
            </a:r>
            <a:endParaRPr lang="en-GB" dirty="0"/>
          </a:p>
        </p:txBody>
      </p:sp>
      <p:sp>
        <p:nvSpPr>
          <p:cNvPr id="17" name="Text Placeholder 16">
            <a:extLst>
              <a:ext uri="{FF2B5EF4-FFF2-40B4-BE49-F238E27FC236}">
                <a16:creationId xmlns:a16="http://schemas.microsoft.com/office/drawing/2014/main" id="{FF9E63E5-568A-4FA2-9851-E5BFA12B85D1}"/>
              </a:ext>
              <a:ext uri="{C183D7F6-B498-43B3-948B-1728B52AA6E4}">
                <adec:decorative xmlns:adec="http://schemas.microsoft.com/office/drawing/2017/decorative" val="1"/>
              </a:ext>
            </a:extLst>
          </p:cNvPr>
          <p:cNvSpPr>
            <a:spLocks noGrp="1"/>
          </p:cNvSpPr>
          <p:nvPr>
            <p:ph type="body" sz="quarter" idx="12" hasCustomPrompt="1"/>
          </p:nvPr>
        </p:nvSpPr>
        <p:spPr>
          <a:xfrm>
            <a:off x="990600" y="609600"/>
            <a:ext cx="4648200" cy="6248400"/>
          </a:xfrm>
          <a:solidFill>
            <a:schemeClr val="bg1"/>
          </a:solidFill>
          <a:effectLst>
            <a:outerShdw blurRad="3556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 name="Title 1"/>
          <p:cNvSpPr>
            <a:spLocks noGrp="1"/>
          </p:cNvSpPr>
          <p:nvPr>
            <p:ph type="ctrTitle"/>
          </p:nvPr>
        </p:nvSpPr>
        <p:spPr>
          <a:xfrm>
            <a:off x="1257300" y="3962400"/>
            <a:ext cx="4114800" cy="1981200"/>
          </a:xfrm>
        </p:spPr>
        <p:txBody>
          <a:bodyPr anchor="ctr">
            <a:noAutofit/>
          </a:bodyPr>
          <a:lstStyle>
            <a:lvl1pPr algn="ctr">
              <a:lnSpc>
                <a:spcPct val="80000"/>
              </a:lnSpc>
              <a:defRPr sz="4000" b="0" spc="200" baseline="0"/>
            </a:lvl1pPr>
          </a:lstStyle>
          <a:p>
            <a:r>
              <a:rPr lang="en-US"/>
              <a:t>Click to edit Master title style</a:t>
            </a:r>
            <a:endParaRPr lang="en-US" dirty="0"/>
          </a:p>
        </p:txBody>
      </p:sp>
      <p:sp>
        <p:nvSpPr>
          <p:cNvPr id="3" name="Subtitle 2"/>
          <p:cNvSpPr>
            <a:spLocks noGrp="1"/>
          </p:cNvSpPr>
          <p:nvPr>
            <p:ph type="subTitle" idx="1"/>
          </p:nvPr>
        </p:nvSpPr>
        <p:spPr>
          <a:xfrm>
            <a:off x="6057900" y="4114800"/>
            <a:ext cx="4876800" cy="1371602"/>
          </a:xfrm>
        </p:spPr>
        <p:txBody>
          <a:bodyPr lIns="91440" rIns="91440" anchor="ctr">
            <a:normAutofit/>
          </a:bodyPr>
          <a:lstStyle>
            <a:lvl1pPr marL="0" indent="0" algn="l">
              <a:lnSpc>
                <a:spcPct val="100000"/>
              </a:lnSpc>
              <a:spcBef>
                <a:spcPts val="0"/>
              </a:spcBef>
              <a:spcAft>
                <a:spcPts val="0"/>
              </a:spcAft>
              <a:buNone/>
              <a:defRPr sz="1600">
                <a:solidFill>
                  <a:schemeClr val="bg1"/>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7" name="Text Placeholder 16">
            <a:extLst>
              <a:ext uri="{FF2B5EF4-FFF2-40B4-BE49-F238E27FC236}">
                <a16:creationId xmlns:a16="http://schemas.microsoft.com/office/drawing/2014/main" id="{D6D785D2-DAEB-48F3-AB8A-2954F03ACD2B}"/>
              </a:ext>
              <a:ext uri="{C183D7F6-B498-43B3-948B-1728B52AA6E4}">
                <adec:decorative xmlns:adec="http://schemas.microsoft.com/office/drawing/2017/decorative" val="1"/>
              </a:ext>
            </a:extLst>
          </p:cNvPr>
          <p:cNvSpPr>
            <a:spLocks noGrp="1"/>
          </p:cNvSpPr>
          <p:nvPr>
            <p:ph type="body" sz="quarter" idx="13" hasCustomPrompt="1"/>
          </p:nvPr>
        </p:nvSpPr>
        <p:spPr>
          <a:xfrm rot="16200000">
            <a:off x="381000" y="4840091"/>
            <a:ext cx="1219200" cy="225818"/>
          </a:xfrm>
          <a:solidFill>
            <a:schemeClr val="accent5"/>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8" name="Text Placeholder 16">
            <a:extLst>
              <a:ext uri="{FF2B5EF4-FFF2-40B4-BE49-F238E27FC236}">
                <a16:creationId xmlns:a16="http://schemas.microsoft.com/office/drawing/2014/main" id="{BB42ECCE-195D-45F5-94EB-137CEFCFE916}"/>
              </a:ext>
              <a:ext uri="{C183D7F6-B498-43B3-948B-1728B52AA6E4}">
                <adec:decorative xmlns:adec="http://schemas.microsoft.com/office/drawing/2017/decorative" val="1"/>
              </a:ext>
            </a:extLst>
          </p:cNvPr>
          <p:cNvSpPr>
            <a:spLocks noGrp="1"/>
          </p:cNvSpPr>
          <p:nvPr>
            <p:ph type="body" sz="quarter" idx="14" hasCustomPrompt="1"/>
          </p:nvPr>
        </p:nvSpPr>
        <p:spPr>
          <a:xfrm rot="16200000">
            <a:off x="5029200" y="4840092"/>
            <a:ext cx="1219200" cy="225818"/>
          </a:xfrm>
          <a:solidFill>
            <a:schemeClr val="accent5"/>
          </a:solidFill>
          <a:effectLst>
            <a:outerShdw blurRad="50800" dist="38100" dir="18900000" algn="b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Tree>
    <p:extLst>
      <p:ext uri="{BB962C8B-B14F-4D97-AF65-F5344CB8AC3E}">
        <p14:creationId xmlns:p14="http://schemas.microsoft.com/office/powerpoint/2010/main" val="1857058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Segue">
    <p:spTree>
      <p:nvGrpSpPr>
        <p:cNvPr id="1" name=""/>
        <p:cNvGrpSpPr/>
        <p:nvPr/>
      </p:nvGrpSpPr>
      <p:grpSpPr>
        <a:xfrm>
          <a:off x="0" y="0"/>
          <a:ext cx="0" cy="0"/>
          <a:chOff x="0" y="0"/>
          <a:chExt cx="0" cy="0"/>
        </a:xfrm>
      </p:grpSpPr>
      <p:sp>
        <p:nvSpPr>
          <p:cNvPr id="9" name="Text Placeholder 16">
            <a:extLst>
              <a:ext uri="{FF2B5EF4-FFF2-40B4-BE49-F238E27FC236}">
                <a16:creationId xmlns:a16="http://schemas.microsoft.com/office/drawing/2014/main" id="{7B86D83E-A097-4B71-82C6-197A18DD32D9}"/>
              </a:ext>
              <a:ext uri="{C183D7F6-B498-43B3-948B-1728B52AA6E4}">
                <adec:decorative xmlns:adec="http://schemas.microsoft.com/office/drawing/2017/decorative" val="1"/>
              </a:ext>
            </a:extLst>
          </p:cNvPr>
          <p:cNvSpPr>
            <a:spLocks noGrp="1"/>
          </p:cNvSpPr>
          <p:nvPr>
            <p:ph type="body" sz="quarter" idx="13" hasCustomPrompt="1"/>
          </p:nvPr>
        </p:nvSpPr>
        <p:spPr>
          <a:xfrm rot="10800000" flipH="1" flipV="1">
            <a:off x="10104322" y="3587303"/>
            <a:ext cx="2087678" cy="3270696"/>
          </a:xfrm>
          <a:prstGeom prst="triangle">
            <a:avLst>
              <a:gd name="adj" fmla="val 100000"/>
            </a:avLst>
          </a:prstGeom>
          <a:solidFill>
            <a:schemeClr val="accent2"/>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7" name="Text Placeholder 16">
            <a:extLst>
              <a:ext uri="{FF2B5EF4-FFF2-40B4-BE49-F238E27FC236}">
                <a16:creationId xmlns:a16="http://schemas.microsoft.com/office/drawing/2014/main" id="{A2552DEC-1A1C-4055-B5AF-D7C796522FED}"/>
              </a:ext>
              <a:ext uri="{C183D7F6-B498-43B3-948B-1728B52AA6E4}">
                <adec:decorative xmlns:adec="http://schemas.microsoft.com/office/drawing/2017/decorative" val="1"/>
              </a:ext>
            </a:extLst>
          </p:cNvPr>
          <p:cNvSpPr>
            <a:spLocks noGrp="1"/>
          </p:cNvSpPr>
          <p:nvPr>
            <p:ph type="body" sz="quarter" idx="22" hasCustomPrompt="1"/>
          </p:nvPr>
        </p:nvSpPr>
        <p:spPr>
          <a:xfrm>
            <a:off x="285750" y="0"/>
            <a:ext cx="11620500" cy="6591300"/>
          </a:xfrm>
          <a:solidFill>
            <a:schemeClr val="accent1"/>
          </a:solidFill>
          <a:effectLst>
            <a:outerShdw blurRad="3556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 name="Title 1">
            <a:extLst>
              <a:ext uri="{FF2B5EF4-FFF2-40B4-BE49-F238E27FC236}">
                <a16:creationId xmlns:a16="http://schemas.microsoft.com/office/drawing/2014/main" id="{2F2E942B-4297-4570-B120-E2ACA52D126E}"/>
              </a:ext>
            </a:extLst>
          </p:cNvPr>
          <p:cNvSpPr>
            <a:spLocks noGrp="1"/>
          </p:cNvSpPr>
          <p:nvPr>
            <p:ph type="title"/>
          </p:nvPr>
        </p:nvSpPr>
        <p:spPr>
          <a:xfrm>
            <a:off x="1085850" y="2679192"/>
            <a:ext cx="9963150" cy="1499616"/>
          </a:xfrm>
          <a:noFill/>
        </p:spPr>
        <p:txBody>
          <a:bodyPr>
            <a:normAutofit/>
          </a:bodyPr>
          <a:lstStyle>
            <a:lvl1pPr>
              <a:defRPr sz="6000">
                <a:solidFill>
                  <a:schemeClr val="bg1"/>
                </a:solidFill>
              </a:defRPr>
            </a:lvl1pPr>
          </a:lstStyle>
          <a:p>
            <a:r>
              <a:rPr lang="en-US"/>
              <a:t>Click to edit Master title style</a:t>
            </a:r>
            <a:endParaRPr lang="en-GB" dirty="0"/>
          </a:p>
        </p:txBody>
      </p:sp>
      <p:sp>
        <p:nvSpPr>
          <p:cNvPr id="8" name="Text Placeholder 16">
            <a:extLst>
              <a:ext uri="{FF2B5EF4-FFF2-40B4-BE49-F238E27FC236}">
                <a16:creationId xmlns:a16="http://schemas.microsoft.com/office/drawing/2014/main" id="{565D4960-2277-429C-B87B-08014535398C}"/>
              </a:ext>
              <a:ext uri="{C183D7F6-B498-43B3-948B-1728B52AA6E4}">
                <adec:decorative xmlns:adec="http://schemas.microsoft.com/office/drawing/2017/decorative" val="1"/>
              </a:ext>
            </a:extLst>
          </p:cNvPr>
          <p:cNvSpPr>
            <a:spLocks noGrp="1"/>
          </p:cNvSpPr>
          <p:nvPr>
            <p:ph type="body" sz="quarter" idx="23" hasCustomPrompt="1"/>
          </p:nvPr>
        </p:nvSpPr>
        <p:spPr>
          <a:xfrm>
            <a:off x="0" y="2679192"/>
            <a:ext cx="533400" cy="1499616"/>
          </a:xfrm>
          <a:solidFill>
            <a:schemeClr val="accent2"/>
          </a:solidFill>
          <a:effectLst>
            <a:outerShdw blurRad="3556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Tree>
    <p:extLst>
      <p:ext uri="{BB962C8B-B14F-4D97-AF65-F5344CB8AC3E}">
        <p14:creationId xmlns:p14="http://schemas.microsoft.com/office/powerpoint/2010/main" val="21575266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1_Segue">
    <p:spTree>
      <p:nvGrpSpPr>
        <p:cNvPr id="1" name=""/>
        <p:cNvGrpSpPr/>
        <p:nvPr/>
      </p:nvGrpSpPr>
      <p:grpSpPr>
        <a:xfrm>
          <a:off x="0" y="0"/>
          <a:ext cx="0" cy="0"/>
          <a:chOff x="0" y="0"/>
          <a:chExt cx="0" cy="0"/>
        </a:xfrm>
      </p:grpSpPr>
      <p:sp>
        <p:nvSpPr>
          <p:cNvPr id="9" name="Text Placeholder 16">
            <a:extLst>
              <a:ext uri="{FF2B5EF4-FFF2-40B4-BE49-F238E27FC236}">
                <a16:creationId xmlns:a16="http://schemas.microsoft.com/office/drawing/2014/main" id="{7B86D83E-A097-4B71-82C6-197A18DD32D9}"/>
              </a:ext>
              <a:ext uri="{C183D7F6-B498-43B3-948B-1728B52AA6E4}">
                <adec:decorative xmlns:adec="http://schemas.microsoft.com/office/drawing/2017/decorative" val="1"/>
              </a:ext>
            </a:extLst>
          </p:cNvPr>
          <p:cNvSpPr>
            <a:spLocks noGrp="1"/>
          </p:cNvSpPr>
          <p:nvPr>
            <p:ph type="body" sz="quarter" idx="13" hasCustomPrompt="1"/>
          </p:nvPr>
        </p:nvSpPr>
        <p:spPr>
          <a:xfrm rot="10800000" flipH="1" flipV="1">
            <a:off x="10104322" y="3587303"/>
            <a:ext cx="2087678" cy="3270696"/>
          </a:xfrm>
          <a:prstGeom prst="triangle">
            <a:avLst>
              <a:gd name="adj" fmla="val 100000"/>
            </a:avLst>
          </a:prstGeom>
          <a:solidFill>
            <a:schemeClr val="tx2"/>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7" name="Text Placeholder 16">
            <a:extLst>
              <a:ext uri="{FF2B5EF4-FFF2-40B4-BE49-F238E27FC236}">
                <a16:creationId xmlns:a16="http://schemas.microsoft.com/office/drawing/2014/main" id="{A2552DEC-1A1C-4055-B5AF-D7C796522FED}"/>
              </a:ext>
              <a:ext uri="{C183D7F6-B498-43B3-948B-1728B52AA6E4}">
                <adec:decorative xmlns:adec="http://schemas.microsoft.com/office/drawing/2017/decorative" val="1"/>
              </a:ext>
            </a:extLst>
          </p:cNvPr>
          <p:cNvSpPr>
            <a:spLocks noGrp="1"/>
          </p:cNvSpPr>
          <p:nvPr>
            <p:ph type="body" sz="quarter" idx="22" hasCustomPrompt="1"/>
          </p:nvPr>
        </p:nvSpPr>
        <p:spPr>
          <a:xfrm>
            <a:off x="285750" y="0"/>
            <a:ext cx="11620500" cy="6591300"/>
          </a:xfrm>
          <a:solidFill>
            <a:schemeClr val="accent2"/>
          </a:solidFill>
          <a:effectLst>
            <a:outerShdw blurRad="3556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 name="Title 1">
            <a:extLst>
              <a:ext uri="{FF2B5EF4-FFF2-40B4-BE49-F238E27FC236}">
                <a16:creationId xmlns:a16="http://schemas.microsoft.com/office/drawing/2014/main" id="{2F2E942B-4297-4570-B120-E2ACA52D126E}"/>
              </a:ext>
            </a:extLst>
          </p:cNvPr>
          <p:cNvSpPr>
            <a:spLocks noGrp="1"/>
          </p:cNvSpPr>
          <p:nvPr>
            <p:ph type="title"/>
          </p:nvPr>
        </p:nvSpPr>
        <p:spPr>
          <a:xfrm>
            <a:off x="1085850" y="2679192"/>
            <a:ext cx="9963150" cy="1499616"/>
          </a:xfrm>
          <a:noFill/>
        </p:spPr>
        <p:txBody>
          <a:bodyPr>
            <a:normAutofit/>
          </a:bodyPr>
          <a:lstStyle>
            <a:lvl1pPr>
              <a:defRPr sz="6000">
                <a:solidFill>
                  <a:schemeClr val="bg1"/>
                </a:solidFill>
              </a:defRPr>
            </a:lvl1pPr>
          </a:lstStyle>
          <a:p>
            <a:r>
              <a:rPr lang="en-US"/>
              <a:t>Click to edit Master title style</a:t>
            </a:r>
            <a:endParaRPr lang="en-GB" dirty="0"/>
          </a:p>
        </p:txBody>
      </p:sp>
      <p:sp>
        <p:nvSpPr>
          <p:cNvPr id="8" name="Text Placeholder 16">
            <a:extLst>
              <a:ext uri="{FF2B5EF4-FFF2-40B4-BE49-F238E27FC236}">
                <a16:creationId xmlns:a16="http://schemas.microsoft.com/office/drawing/2014/main" id="{565D4960-2277-429C-B87B-08014535398C}"/>
              </a:ext>
              <a:ext uri="{C183D7F6-B498-43B3-948B-1728B52AA6E4}">
                <adec:decorative xmlns:adec="http://schemas.microsoft.com/office/drawing/2017/decorative" val="1"/>
              </a:ext>
            </a:extLst>
          </p:cNvPr>
          <p:cNvSpPr>
            <a:spLocks noGrp="1"/>
          </p:cNvSpPr>
          <p:nvPr>
            <p:ph type="body" sz="quarter" idx="23" hasCustomPrompt="1"/>
          </p:nvPr>
        </p:nvSpPr>
        <p:spPr>
          <a:xfrm>
            <a:off x="0" y="2679192"/>
            <a:ext cx="533400" cy="1499616"/>
          </a:xfrm>
          <a:solidFill>
            <a:schemeClr val="tx2"/>
          </a:solidFill>
          <a:effectLst>
            <a:outerShdw blurRad="3556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Tree>
    <p:extLst>
      <p:ext uri="{BB962C8B-B14F-4D97-AF65-F5344CB8AC3E}">
        <p14:creationId xmlns:p14="http://schemas.microsoft.com/office/powerpoint/2010/main" val="40317223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2_Segue">
    <p:spTree>
      <p:nvGrpSpPr>
        <p:cNvPr id="1" name=""/>
        <p:cNvGrpSpPr/>
        <p:nvPr/>
      </p:nvGrpSpPr>
      <p:grpSpPr>
        <a:xfrm>
          <a:off x="0" y="0"/>
          <a:ext cx="0" cy="0"/>
          <a:chOff x="0" y="0"/>
          <a:chExt cx="0" cy="0"/>
        </a:xfrm>
      </p:grpSpPr>
      <p:sp>
        <p:nvSpPr>
          <p:cNvPr id="9" name="Text Placeholder 16">
            <a:extLst>
              <a:ext uri="{FF2B5EF4-FFF2-40B4-BE49-F238E27FC236}">
                <a16:creationId xmlns:a16="http://schemas.microsoft.com/office/drawing/2014/main" id="{7B86D83E-A097-4B71-82C6-197A18DD32D9}"/>
              </a:ext>
              <a:ext uri="{C183D7F6-B498-43B3-948B-1728B52AA6E4}">
                <adec:decorative xmlns:adec="http://schemas.microsoft.com/office/drawing/2017/decorative" val="1"/>
              </a:ext>
            </a:extLst>
          </p:cNvPr>
          <p:cNvSpPr>
            <a:spLocks noGrp="1"/>
          </p:cNvSpPr>
          <p:nvPr>
            <p:ph type="body" sz="quarter" idx="13" hasCustomPrompt="1"/>
          </p:nvPr>
        </p:nvSpPr>
        <p:spPr>
          <a:xfrm rot="10800000" flipH="1" flipV="1">
            <a:off x="10104322" y="3587303"/>
            <a:ext cx="2087678" cy="3270696"/>
          </a:xfrm>
          <a:prstGeom prst="triangle">
            <a:avLst>
              <a:gd name="adj" fmla="val 100000"/>
            </a:avLst>
          </a:prstGeom>
          <a:solidFill>
            <a:schemeClr val="accent2"/>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7" name="Text Placeholder 16">
            <a:extLst>
              <a:ext uri="{FF2B5EF4-FFF2-40B4-BE49-F238E27FC236}">
                <a16:creationId xmlns:a16="http://schemas.microsoft.com/office/drawing/2014/main" id="{A2552DEC-1A1C-4055-B5AF-D7C796522FED}"/>
              </a:ext>
              <a:ext uri="{C183D7F6-B498-43B3-948B-1728B52AA6E4}">
                <adec:decorative xmlns:adec="http://schemas.microsoft.com/office/drawing/2017/decorative" val="1"/>
              </a:ext>
            </a:extLst>
          </p:cNvPr>
          <p:cNvSpPr>
            <a:spLocks noGrp="1"/>
          </p:cNvSpPr>
          <p:nvPr>
            <p:ph type="body" sz="quarter" idx="22" hasCustomPrompt="1"/>
          </p:nvPr>
        </p:nvSpPr>
        <p:spPr>
          <a:xfrm>
            <a:off x="285750" y="0"/>
            <a:ext cx="11620500" cy="6591300"/>
          </a:xfrm>
          <a:solidFill>
            <a:schemeClr val="accent5"/>
          </a:solidFill>
          <a:effectLst>
            <a:outerShdw blurRad="3556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 name="Title 1">
            <a:extLst>
              <a:ext uri="{FF2B5EF4-FFF2-40B4-BE49-F238E27FC236}">
                <a16:creationId xmlns:a16="http://schemas.microsoft.com/office/drawing/2014/main" id="{2F2E942B-4297-4570-B120-E2ACA52D126E}"/>
              </a:ext>
            </a:extLst>
          </p:cNvPr>
          <p:cNvSpPr>
            <a:spLocks noGrp="1"/>
          </p:cNvSpPr>
          <p:nvPr>
            <p:ph type="title"/>
          </p:nvPr>
        </p:nvSpPr>
        <p:spPr>
          <a:xfrm>
            <a:off x="1085850" y="2679192"/>
            <a:ext cx="9963150" cy="1499616"/>
          </a:xfrm>
          <a:noFill/>
        </p:spPr>
        <p:txBody>
          <a:bodyPr>
            <a:normAutofit/>
          </a:bodyPr>
          <a:lstStyle>
            <a:lvl1pPr>
              <a:defRPr sz="6000">
                <a:solidFill>
                  <a:schemeClr val="bg1"/>
                </a:solidFill>
              </a:defRPr>
            </a:lvl1pPr>
          </a:lstStyle>
          <a:p>
            <a:r>
              <a:rPr lang="en-US"/>
              <a:t>Click to edit Master title style</a:t>
            </a:r>
            <a:endParaRPr lang="en-GB" dirty="0"/>
          </a:p>
        </p:txBody>
      </p:sp>
      <p:sp>
        <p:nvSpPr>
          <p:cNvPr id="8" name="Text Placeholder 16">
            <a:extLst>
              <a:ext uri="{FF2B5EF4-FFF2-40B4-BE49-F238E27FC236}">
                <a16:creationId xmlns:a16="http://schemas.microsoft.com/office/drawing/2014/main" id="{565D4960-2277-429C-B87B-08014535398C}"/>
              </a:ext>
              <a:ext uri="{C183D7F6-B498-43B3-948B-1728B52AA6E4}">
                <adec:decorative xmlns:adec="http://schemas.microsoft.com/office/drawing/2017/decorative" val="1"/>
              </a:ext>
            </a:extLst>
          </p:cNvPr>
          <p:cNvSpPr>
            <a:spLocks noGrp="1"/>
          </p:cNvSpPr>
          <p:nvPr>
            <p:ph type="body" sz="quarter" idx="23" hasCustomPrompt="1"/>
          </p:nvPr>
        </p:nvSpPr>
        <p:spPr>
          <a:xfrm>
            <a:off x="0" y="2679192"/>
            <a:ext cx="533400" cy="1499616"/>
          </a:xfrm>
          <a:solidFill>
            <a:schemeClr val="accent2"/>
          </a:solidFill>
          <a:effectLst>
            <a:outerShdw blurRad="3556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Tree>
    <p:extLst>
      <p:ext uri="{BB962C8B-B14F-4D97-AF65-F5344CB8AC3E}">
        <p14:creationId xmlns:p14="http://schemas.microsoft.com/office/powerpoint/2010/main" val="29861092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3_Segue">
    <p:spTree>
      <p:nvGrpSpPr>
        <p:cNvPr id="1" name=""/>
        <p:cNvGrpSpPr/>
        <p:nvPr/>
      </p:nvGrpSpPr>
      <p:grpSpPr>
        <a:xfrm>
          <a:off x="0" y="0"/>
          <a:ext cx="0" cy="0"/>
          <a:chOff x="0" y="0"/>
          <a:chExt cx="0" cy="0"/>
        </a:xfrm>
      </p:grpSpPr>
      <p:sp>
        <p:nvSpPr>
          <p:cNvPr id="25" name="Picture Placeholder 8">
            <a:extLst>
              <a:ext uri="{FF2B5EF4-FFF2-40B4-BE49-F238E27FC236}">
                <a16:creationId xmlns:a16="http://schemas.microsoft.com/office/drawing/2014/main" id="{489EE1C9-68AE-4BDD-B34C-9DE809C4DD0B}"/>
              </a:ext>
              <a:ext uri="{C183D7F6-B498-43B3-948B-1728B52AA6E4}">
                <adec:decorative xmlns:adec="http://schemas.microsoft.com/office/drawing/2017/decorative" val="1"/>
              </a:ext>
            </a:extLst>
          </p:cNvPr>
          <p:cNvSpPr>
            <a:spLocks noGrp="1"/>
          </p:cNvSpPr>
          <p:nvPr>
            <p:ph type="pic" sz="quarter" idx="17" hasCustomPrompt="1"/>
          </p:nvPr>
        </p:nvSpPr>
        <p:spPr>
          <a:xfrm>
            <a:off x="0" y="0"/>
            <a:ext cx="12191999" cy="6858000"/>
          </a:xfrm>
          <a:prstGeom prst="rect">
            <a:avLst/>
          </a:prstGeom>
        </p:spPr>
        <p:txBody>
          <a:bodyPr anchor="ctr"/>
          <a:lstStyle>
            <a:lvl1pPr marL="0" indent="0" algn="ctr">
              <a:buNone/>
              <a:defRPr>
                <a:solidFill>
                  <a:schemeClr val="bg1">
                    <a:lumMod val="50000"/>
                  </a:schemeClr>
                </a:solidFill>
              </a:defRPr>
            </a:lvl1pPr>
          </a:lstStyle>
          <a:p>
            <a:r>
              <a:rPr lang="en-US" dirty="0"/>
              <a:t>Insert Image</a:t>
            </a:r>
            <a:endParaRPr lang="en-GB" dirty="0"/>
          </a:p>
        </p:txBody>
      </p:sp>
      <p:sp>
        <p:nvSpPr>
          <p:cNvPr id="27" name="Text Placeholder 26">
            <a:extLst>
              <a:ext uri="{FF2B5EF4-FFF2-40B4-BE49-F238E27FC236}">
                <a16:creationId xmlns:a16="http://schemas.microsoft.com/office/drawing/2014/main" id="{A222F077-B5D5-442D-BB60-47BE1094D15F}"/>
              </a:ext>
              <a:ext uri="{C183D7F6-B498-43B3-948B-1728B52AA6E4}">
                <adec:decorative xmlns:adec="http://schemas.microsoft.com/office/drawing/2017/decorative" val="1"/>
              </a:ext>
            </a:extLst>
          </p:cNvPr>
          <p:cNvSpPr>
            <a:spLocks noGrp="1"/>
          </p:cNvSpPr>
          <p:nvPr>
            <p:ph type="body" sz="quarter" idx="18" hasCustomPrompt="1"/>
          </p:nvPr>
        </p:nvSpPr>
        <p:spPr>
          <a:xfrm>
            <a:off x="0" y="0"/>
            <a:ext cx="12192000" cy="5723182"/>
          </a:xfrm>
          <a:custGeom>
            <a:avLst/>
            <a:gdLst>
              <a:gd name="connsiteX0" fmla="*/ 0 w 12192000"/>
              <a:gd name="connsiteY0" fmla="*/ 0 h 5723182"/>
              <a:gd name="connsiteX1" fmla="*/ 12192000 w 12192000"/>
              <a:gd name="connsiteY1" fmla="*/ 0 h 5723182"/>
              <a:gd name="connsiteX2" fmla="*/ 12192000 w 12192000"/>
              <a:gd name="connsiteY2" fmla="*/ 5378958 h 5723182"/>
              <a:gd name="connsiteX3" fmla="*/ 8243540 w 12192000"/>
              <a:gd name="connsiteY3" fmla="*/ 5378958 h 5723182"/>
              <a:gd name="connsiteX4" fmla="*/ 7982281 w 12192000"/>
              <a:gd name="connsiteY4" fmla="*/ 5723182 h 5723182"/>
              <a:gd name="connsiteX5" fmla="*/ 0 w 12192000"/>
              <a:gd name="connsiteY5" fmla="*/ 5723182 h 5723182"/>
              <a:gd name="connsiteX6" fmla="*/ 0 w 12192000"/>
              <a:gd name="connsiteY6" fmla="*/ 5378958 h 5723182"/>
              <a:gd name="connsiteX7" fmla="*/ 0 w 12192000"/>
              <a:gd name="connsiteY7" fmla="*/ 5265982 h 5723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723182">
                <a:moveTo>
                  <a:pt x="0" y="0"/>
                </a:moveTo>
                <a:lnTo>
                  <a:pt x="12192000" y="0"/>
                </a:lnTo>
                <a:lnTo>
                  <a:pt x="12192000" y="5378958"/>
                </a:lnTo>
                <a:lnTo>
                  <a:pt x="8243540" y="5378958"/>
                </a:lnTo>
                <a:lnTo>
                  <a:pt x="7982281" y="5723182"/>
                </a:lnTo>
                <a:lnTo>
                  <a:pt x="0" y="5723182"/>
                </a:lnTo>
                <a:lnTo>
                  <a:pt x="0" y="5378958"/>
                </a:lnTo>
                <a:lnTo>
                  <a:pt x="0" y="5265982"/>
                </a:lnTo>
                <a:close/>
              </a:path>
            </a:pathLst>
          </a:custGeom>
          <a:solidFill>
            <a:schemeClr val="accent2">
              <a:alpha val="84000"/>
            </a:schemeClr>
          </a:solidFill>
          <a:effectLst/>
        </p:spPr>
        <p:txBody>
          <a:bodyPr wrap="square">
            <a:noAutofit/>
          </a:bodyPr>
          <a:lstStyle>
            <a:lvl1pPr marL="0" indent="0">
              <a:buNone/>
              <a:defRPr>
                <a:solidFill>
                  <a:schemeClr val="tx1">
                    <a:alpha val="0"/>
                  </a:schemeClr>
                </a:solidFill>
              </a:defRPr>
            </a:lvl1pPr>
          </a:lstStyle>
          <a:p>
            <a:pPr lvl="0"/>
            <a:r>
              <a:rPr lang="en-US" dirty="0"/>
              <a:t>I</a:t>
            </a:r>
            <a:endParaRPr lang="en-GB" dirty="0"/>
          </a:p>
        </p:txBody>
      </p:sp>
      <p:sp>
        <p:nvSpPr>
          <p:cNvPr id="26" name="Text Placeholder 16">
            <a:extLst>
              <a:ext uri="{FF2B5EF4-FFF2-40B4-BE49-F238E27FC236}">
                <a16:creationId xmlns:a16="http://schemas.microsoft.com/office/drawing/2014/main" id="{9F89ADF8-2320-4EC3-98EA-5CB618A528E6}"/>
              </a:ext>
              <a:ext uri="{C183D7F6-B498-43B3-948B-1728B52AA6E4}">
                <adec:decorative xmlns:adec="http://schemas.microsoft.com/office/drawing/2017/decorative" val="1"/>
              </a:ext>
            </a:extLst>
          </p:cNvPr>
          <p:cNvSpPr>
            <a:spLocks noGrp="1"/>
          </p:cNvSpPr>
          <p:nvPr>
            <p:ph type="body" sz="quarter" idx="12" hasCustomPrompt="1"/>
          </p:nvPr>
        </p:nvSpPr>
        <p:spPr>
          <a:xfrm>
            <a:off x="533400" y="0"/>
            <a:ext cx="6781800" cy="6324600"/>
          </a:xfrm>
          <a:solidFill>
            <a:schemeClr val="tx2"/>
          </a:solidFill>
          <a:effectLst>
            <a:outerShdw blurRad="3556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 name="Title 1">
            <a:extLst>
              <a:ext uri="{FF2B5EF4-FFF2-40B4-BE49-F238E27FC236}">
                <a16:creationId xmlns:a16="http://schemas.microsoft.com/office/drawing/2014/main" id="{2F2E942B-4297-4570-B120-E2ACA52D126E}"/>
              </a:ext>
            </a:extLst>
          </p:cNvPr>
          <p:cNvSpPr>
            <a:spLocks noGrp="1"/>
          </p:cNvSpPr>
          <p:nvPr>
            <p:ph type="title"/>
          </p:nvPr>
        </p:nvSpPr>
        <p:spPr>
          <a:xfrm>
            <a:off x="1266825" y="2265916"/>
            <a:ext cx="5314950" cy="3488998"/>
          </a:xfrm>
          <a:noFill/>
        </p:spPr>
        <p:txBody>
          <a:bodyPr anchor="b">
            <a:normAutofit/>
          </a:bodyPr>
          <a:lstStyle>
            <a:lvl1pPr algn="ctr">
              <a:defRPr sz="6000">
                <a:solidFill>
                  <a:schemeClr val="bg1"/>
                </a:solidFill>
              </a:defRPr>
            </a:lvl1pPr>
          </a:lstStyle>
          <a:p>
            <a:r>
              <a:rPr lang="en-US"/>
              <a:t>Click to edit Master title style</a:t>
            </a:r>
            <a:endParaRPr lang="en-GB" dirty="0"/>
          </a:p>
        </p:txBody>
      </p:sp>
      <p:sp>
        <p:nvSpPr>
          <p:cNvPr id="6" name="Slide Number Placeholder 5">
            <a:extLst>
              <a:ext uri="{FF2B5EF4-FFF2-40B4-BE49-F238E27FC236}">
                <a16:creationId xmlns:a16="http://schemas.microsoft.com/office/drawing/2014/main" id="{F074D12B-58A6-47D1-9B2D-697AB265C81B}"/>
              </a:ext>
            </a:extLst>
          </p:cNvPr>
          <p:cNvSpPr>
            <a:spLocks noGrp="1"/>
          </p:cNvSpPr>
          <p:nvPr>
            <p:ph type="sldNum" sz="quarter" idx="4"/>
          </p:nvPr>
        </p:nvSpPr>
        <p:spPr>
          <a:xfrm>
            <a:off x="628788" y="6339840"/>
            <a:ext cx="302281" cy="365760"/>
          </a:xfrm>
          <a:prstGeom prst="rect">
            <a:avLst/>
          </a:prstGeom>
          <a:solidFill>
            <a:schemeClr val="bg1"/>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6625375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4_Segu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6E015B08-6C1F-4B1F-8038-D3C209BA0DBC}"/>
              </a:ext>
              <a:ext uri="{C183D7F6-B498-43B3-948B-1728B52AA6E4}">
                <adec:decorative xmlns:adec="http://schemas.microsoft.com/office/drawing/2017/decorative" val="1"/>
              </a:ext>
            </a:extLst>
          </p:cNvPr>
          <p:cNvSpPr>
            <a:spLocks noGrp="1"/>
          </p:cNvSpPr>
          <p:nvPr>
            <p:ph type="pic" sz="quarter" idx="17" hasCustomPrompt="1"/>
          </p:nvPr>
        </p:nvSpPr>
        <p:spPr>
          <a:xfrm>
            <a:off x="0" y="5378958"/>
            <a:ext cx="12191999" cy="1479041"/>
          </a:xfrm>
          <a:custGeom>
            <a:avLst/>
            <a:gdLst>
              <a:gd name="connsiteX0" fmla="*/ 8243540 w 12191999"/>
              <a:gd name="connsiteY0" fmla="*/ 0 h 1479041"/>
              <a:gd name="connsiteX1" fmla="*/ 12191999 w 12191999"/>
              <a:gd name="connsiteY1" fmla="*/ 0 h 1479041"/>
              <a:gd name="connsiteX2" fmla="*/ 12191999 w 12191999"/>
              <a:gd name="connsiteY2" fmla="*/ 1479041 h 1479041"/>
              <a:gd name="connsiteX3" fmla="*/ 0 w 12191999"/>
              <a:gd name="connsiteY3" fmla="*/ 1479041 h 1479041"/>
              <a:gd name="connsiteX4" fmla="*/ 0 w 12191999"/>
              <a:gd name="connsiteY4" fmla="*/ 344224 h 1479041"/>
              <a:gd name="connsiteX5" fmla="*/ 7982281 w 12191999"/>
              <a:gd name="connsiteY5" fmla="*/ 344224 h 14790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1999" h="1479041">
                <a:moveTo>
                  <a:pt x="8243540" y="0"/>
                </a:moveTo>
                <a:lnTo>
                  <a:pt x="12191999" y="0"/>
                </a:lnTo>
                <a:lnTo>
                  <a:pt x="12191999" y="1479041"/>
                </a:lnTo>
                <a:lnTo>
                  <a:pt x="0" y="1479041"/>
                </a:lnTo>
                <a:lnTo>
                  <a:pt x="0" y="344224"/>
                </a:lnTo>
                <a:lnTo>
                  <a:pt x="7982281" y="344224"/>
                </a:lnTo>
                <a:close/>
              </a:path>
            </a:pathLst>
          </a:custGeom>
        </p:spPr>
        <p:txBody>
          <a:bodyPr wrap="square" anchor="ctr">
            <a:noAutofit/>
          </a:bodyPr>
          <a:lstStyle>
            <a:lvl1pPr marL="0" indent="0" algn="ctr">
              <a:buNone/>
              <a:defRPr>
                <a:solidFill>
                  <a:schemeClr val="bg1">
                    <a:lumMod val="50000"/>
                  </a:schemeClr>
                </a:solidFill>
              </a:defRPr>
            </a:lvl1pPr>
          </a:lstStyle>
          <a:p>
            <a:r>
              <a:rPr lang="en-US" dirty="0"/>
              <a:t>Insert Image</a:t>
            </a:r>
            <a:endParaRPr lang="en-GB" dirty="0"/>
          </a:p>
        </p:txBody>
      </p:sp>
      <p:sp>
        <p:nvSpPr>
          <p:cNvPr id="27" name="Text Placeholder 26">
            <a:extLst>
              <a:ext uri="{FF2B5EF4-FFF2-40B4-BE49-F238E27FC236}">
                <a16:creationId xmlns:a16="http://schemas.microsoft.com/office/drawing/2014/main" id="{A222F077-B5D5-442D-BB60-47BE1094D15F}"/>
              </a:ext>
              <a:ext uri="{C183D7F6-B498-43B3-948B-1728B52AA6E4}">
                <adec:decorative xmlns:adec="http://schemas.microsoft.com/office/drawing/2017/decorative" val="1"/>
              </a:ext>
            </a:extLst>
          </p:cNvPr>
          <p:cNvSpPr>
            <a:spLocks noGrp="1"/>
          </p:cNvSpPr>
          <p:nvPr>
            <p:ph type="body" sz="quarter" idx="18" hasCustomPrompt="1"/>
          </p:nvPr>
        </p:nvSpPr>
        <p:spPr>
          <a:xfrm>
            <a:off x="0" y="0"/>
            <a:ext cx="12192000" cy="5723182"/>
          </a:xfrm>
          <a:custGeom>
            <a:avLst/>
            <a:gdLst>
              <a:gd name="connsiteX0" fmla="*/ 0 w 12192000"/>
              <a:gd name="connsiteY0" fmla="*/ 0 h 5723182"/>
              <a:gd name="connsiteX1" fmla="*/ 12192000 w 12192000"/>
              <a:gd name="connsiteY1" fmla="*/ 0 h 5723182"/>
              <a:gd name="connsiteX2" fmla="*/ 12192000 w 12192000"/>
              <a:gd name="connsiteY2" fmla="*/ 5378958 h 5723182"/>
              <a:gd name="connsiteX3" fmla="*/ 8243540 w 12192000"/>
              <a:gd name="connsiteY3" fmla="*/ 5378958 h 5723182"/>
              <a:gd name="connsiteX4" fmla="*/ 7982281 w 12192000"/>
              <a:gd name="connsiteY4" fmla="*/ 5723182 h 5723182"/>
              <a:gd name="connsiteX5" fmla="*/ 0 w 12192000"/>
              <a:gd name="connsiteY5" fmla="*/ 5723182 h 5723182"/>
              <a:gd name="connsiteX6" fmla="*/ 0 w 12192000"/>
              <a:gd name="connsiteY6" fmla="*/ 5378958 h 5723182"/>
              <a:gd name="connsiteX7" fmla="*/ 0 w 12192000"/>
              <a:gd name="connsiteY7" fmla="*/ 5265982 h 5723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723182">
                <a:moveTo>
                  <a:pt x="0" y="0"/>
                </a:moveTo>
                <a:lnTo>
                  <a:pt x="12192000" y="0"/>
                </a:lnTo>
                <a:lnTo>
                  <a:pt x="12192000" y="5378958"/>
                </a:lnTo>
                <a:lnTo>
                  <a:pt x="8243540" y="5378958"/>
                </a:lnTo>
                <a:lnTo>
                  <a:pt x="7982281" y="5723182"/>
                </a:lnTo>
                <a:lnTo>
                  <a:pt x="0" y="5723182"/>
                </a:lnTo>
                <a:lnTo>
                  <a:pt x="0" y="5378958"/>
                </a:lnTo>
                <a:lnTo>
                  <a:pt x="0" y="5265982"/>
                </a:lnTo>
                <a:close/>
              </a:path>
            </a:pathLst>
          </a:custGeom>
          <a:solidFill>
            <a:schemeClr val="accent2"/>
          </a:solidFill>
          <a:effectLst>
            <a:outerShdw blurRad="152400" dist="38100" dir="2700000" algn="tl" rotWithShape="0">
              <a:prstClr val="black">
                <a:alpha val="66000"/>
              </a:prstClr>
            </a:outerShdw>
          </a:effectLst>
        </p:spPr>
        <p:txBody>
          <a:bodyPr wrap="square">
            <a:noAutofit/>
          </a:bodyPr>
          <a:lstStyle>
            <a:lvl1pPr marL="0" indent="0">
              <a:buNone/>
              <a:defRPr>
                <a:solidFill>
                  <a:schemeClr val="tx1">
                    <a:alpha val="0"/>
                  </a:schemeClr>
                </a:solidFill>
              </a:defRPr>
            </a:lvl1pPr>
          </a:lstStyle>
          <a:p>
            <a:pPr lvl="0"/>
            <a:r>
              <a:rPr lang="en-US" dirty="0"/>
              <a:t>I</a:t>
            </a:r>
            <a:endParaRPr lang="en-GB" dirty="0"/>
          </a:p>
        </p:txBody>
      </p:sp>
      <p:sp>
        <p:nvSpPr>
          <p:cNvPr id="2" name="Title 1">
            <a:extLst>
              <a:ext uri="{FF2B5EF4-FFF2-40B4-BE49-F238E27FC236}">
                <a16:creationId xmlns:a16="http://schemas.microsoft.com/office/drawing/2014/main" id="{2F2E942B-4297-4570-B120-E2ACA52D126E}"/>
              </a:ext>
            </a:extLst>
          </p:cNvPr>
          <p:cNvSpPr>
            <a:spLocks noGrp="1"/>
          </p:cNvSpPr>
          <p:nvPr>
            <p:ph type="title"/>
          </p:nvPr>
        </p:nvSpPr>
        <p:spPr>
          <a:xfrm>
            <a:off x="781049" y="990600"/>
            <a:ext cx="9144000" cy="2590800"/>
          </a:xfrm>
          <a:noFill/>
        </p:spPr>
        <p:txBody>
          <a:bodyPr anchor="t">
            <a:normAutofit/>
          </a:bodyPr>
          <a:lstStyle>
            <a:lvl1pPr algn="l">
              <a:defRPr sz="6000">
                <a:solidFill>
                  <a:schemeClr val="bg1"/>
                </a:solidFill>
              </a:defRPr>
            </a:lvl1pPr>
          </a:lstStyle>
          <a:p>
            <a:r>
              <a:rPr lang="en-US"/>
              <a:t>Click to edit Master title style</a:t>
            </a:r>
            <a:endParaRPr lang="en-GB" dirty="0"/>
          </a:p>
        </p:txBody>
      </p:sp>
      <p:sp>
        <p:nvSpPr>
          <p:cNvPr id="9" name="Text Placeholder 16">
            <a:extLst>
              <a:ext uri="{FF2B5EF4-FFF2-40B4-BE49-F238E27FC236}">
                <a16:creationId xmlns:a16="http://schemas.microsoft.com/office/drawing/2014/main" id="{4E78EDD8-13BF-4551-BD7B-C04131A68BC1}"/>
              </a:ext>
              <a:ext uri="{C183D7F6-B498-43B3-948B-1728B52AA6E4}">
                <adec:decorative xmlns:adec="http://schemas.microsoft.com/office/drawing/2017/decorative" val="1"/>
              </a:ext>
            </a:extLst>
          </p:cNvPr>
          <p:cNvSpPr>
            <a:spLocks noGrp="1"/>
          </p:cNvSpPr>
          <p:nvPr>
            <p:ph type="body" sz="quarter" idx="23" hasCustomPrompt="1"/>
          </p:nvPr>
        </p:nvSpPr>
        <p:spPr>
          <a:xfrm>
            <a:off x="0" y="633984"/>
            <a:ext cx="304800" cy="1499616"/>
          </a:xfrm>
          <a:solidFill>
            <a:schemeClr val="bg1"/>
          </a:solidFill>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7" name="Slide Number Placeholder 5">
            <a:extLst>
              <a:ext uri="{FF2B5EF4-FFF2-40B4-BE49-F238E27FC236}">
                <a16:creationId xmlns:a16="http://schemas.microsoft.com/office/drawing/2014/main" id="{973FC1AA-8591-43A1-9962-1599E1A8AB30}"/>
              </a:ext>
            </a:extLst>
          </p:cNvPr>
          <p:cNvSpPr>
            <a:spLocks noGrp="1"/>
          </p:cNvSpPr>
          <p:nvPr>
            <p:ph type="sldNum" sz="quarter" idx="4"/>
          </p:nvPr>
        </p:nvSpPr>
        <p:spPr>
          <a:xfrm>
            <a:off x="628788" y="6339840"/>
            <a:ext cx="302281" cy="365760"/>
          </a:xfrm>
          <a:prstGeom prst="rect">
            <a:avLst/>
          </a:prstGeom>
          <a:solidFill>
            <a:schemeClr val="bg1"/>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2735482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5_Segu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6E015B08-6C1F-4B1F-8038-D3C209BA0DBC}"/>
              </a:ext>
              <a:ext uri="{C183D7F6-B498-43B3-948B-1728B52AA6E4}">
                <adec:decorative xmlns:adec="http://schemas.microsoft.com/office/drawing/2017/decorative" val="1"/>
              </a:ext>
            </a:extLst>
          </p:cNvPr>
          <p:cNvSpPr>
            <a:spLocks noGrp="1"/>
          </p:cNvSpPr>
          <p:nvPr>
            <p:ph type="pic" sz="quarter" idx="17" hasCustomPrompt="1"/>
          </p:nvPr>
        </p:nvSpPr>
        <p:spPr>
          <a:xfrm>
            <a:off x="0" y="5378958"/>
            <a:ext cx="12191999" cy="1479041"/>
          </a:xfrm>
          <a:custGeom>
            <a:avLst/>
            <a:gdLst>
              <a:gd name="connsiteX0" fmla="*/ 8243540 w 12191999"/>
              <a:gd name="connsiteY0" fmla="*/ 0 h 1479041"/>
              <a:gd name="connsiteX1" fmla="*/ 12191999 w 12191999"/>
              <a:gd name="connsiteY1" fmla="*/ 0 h 1479041"/>
              <a:gd name="connsiteX2" fmla="*/ 12191999 w 12191999"/>
              <a:gd name="connsiteY2" fmla="*/ 1479041 h 1479041"/>
              <a:gd name="connsiteX3" fmla="*/ 0 w 12191999"/>
              <a:gd name="connsiteY3" fmla="*/ 1479041 h 1479041"/>
              <a:gd name="connsiteX4" fmla="*/ 0 w 12191999"/>
              <a:gd name="connsiteY4" fmla="*/ 344224 h 1479041"/>
              <a:gd name="connsiteX5" fmla="*/ 7982281 w 12191999"/>
              <a:gd name="connsiteY5" fmla="*/ 344224 h 14790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1999" h="1479041">
                <a:moveTo>
                  <a:pt x="8243540" y="0"/>
                </a:moveTo>
                <a:lnTo>
                  <a:pt x="12191999" y="0"/>
                </a:lnTo>
                <a:lnTo>
                  <a:pt x="12191999" y="1479041"/>
                </a:lnTo>
                <a:lnTo>
                  <a:pt x="0" y="1479041"/>
                </a:lnTo>
                <a:lnTo>
                  <a:pt x="0" y="344224"/>
                </a:lnTo>
                <a:lnTo>
                  <a:pt x="7982281" y="344224"/>
                </a:lnTo>
                <a:close/>
              </a:path>
            </a:pathLst>
          </a:custGeom>
        </p:spPr>
        <p:txBody>
          <a:bodyPr wrap="square" anchor="ctr">
            <a:noAutofit/>
          </a:bodyPr>
          <a:lstStyle>
            <a:lvl1pPr marL="0" indent="0" algn="ctr">
              <a:buNone/>
              <a:defRPr>
                <a:solidFill>
                  <a:schemeClr val="bg1">
                    <a:lumMod val="50000"/>
                  </a:schemeClr>
                </a:solidFill>
              </a:defRPr>
            </a:lvl1pPr>
          </a:lstStyle>
          <a:p>
            <a:r>
              <a:rPr lang="en-US" dirty="0"/>
              <a:t>Insert Image</a:t>
            </a:r>
            <a:endParaRPr lang="en-GB" dirty="0"/>
          </a:p>
        </p:txBody>
      </p:sp>
      <p:sp>
        <p:nvSpPr>
          <p:cNvPr id="27" name="Text Placeholder 26">
            <a:extLst>
              <a:ext uri="{FF2B5EF4-FFF2-40B4-BE49-F238E27FC236}">
                <a16:creationId xmlns:a16="http://schemas.microsoft.com/office/drawing/2014/main" id="{A222F077-B5D5-442D-BB60-47BE1094D15F}"/>
              </a:ext>
              <a:ext uri="{C183D7F6-B498-43B3-948B-1728B52AA6E4}">
                <adec:decorative xmlns:adec="http://schemas.microsoft.com/office/drawing/2017/decorative" val="1"/>
              </a:ext>
            </a:extLst>
          </p:cNvPr>
          <p:cNvSpPr>
            <a:spLocks noGrp="1"/>
          </p:cNvSpPr>
          <p:nvPr>
            <p:ph type="body" sz="quarter" idx="18" hasCustomPrompt="1"/>
          </p:nvPr>
        </p:nvSpPr>
        <p:spPr>
          <a:xfrm>
            <a:off x="0" y="0"/>
            <a:ext cx="12192000" cy="5723182"/>
          </a:xfrm>
          <a:custGeom>
            <a:avLst/>
            <a:gdLst>
              <a:gd name="connsiteX0" fmla="*/ 0 w 12192000"/>
              <a:gd name="connsiteY0" fmla="*/ 0 h 5723182"/>
              <a:gd name="connsiteX1" fmla="*/ 12192000 w 12192000"/>
              <a:gd name="connsiteY1" fmla="*/ 0 h 5723182"/>
              <a:gd name="connsiteX2" fmla="*/ 12192000 w 12192000"/>
              <a:gd name="connsiteY2" fmla="*/ 5378958 h 5723182"/>
              <a:gd name="connsiteX3" fmla="*/ 8243540 w 12192000"/>
              <a:gd name="connsiteY3" fmla="*/ 5378958 h 5723182"/>
              <a:gd name="connsiteX4" fmla="*/ 7982281 w 12192000"/>
              <a:gd name="connsiteY4" fmla="*/ 5723182 h 5723182"/>
              <a:gd name="connsiteX5" fmla="*/ 0 w 12192000"/>
              <a:gd name="connsiteY5" fmla="*/ 5723182 h 5723182"/>
              <a:gd name="connsiteX6" fmla="*/ 0 w 12192000"/>
              <a:gd name="connsiteY6" fmla="*/ 5378958 h 5723182"/>
              <a:gd name="connsiteX7" fmla="*/ 0 w 12192000"/>
              <a:gd name="connsiteY7" fmla="*/ 5265982 h 5723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723182">
                <a:moveTo>
                  <a:pt x="0" y="0"/>
                </a:moveTo>
                <a:lnTo>
                  <a:pt x="12192000" y="0"/>
                </a:lnTo>
                <a:lnTo>
                  <a:pt x="12192000" y="5378958"/>
                </a:lnTo>
                <a:lnTo>
                  <a:pt x="8243540" y="5378958"/>
                </a:lnTo>
                <a:lnTo>
                  <a:pt x="7982281" y="5723182"/>
                </a:lnTo>
                <a:lnTo>
                  <a:pt x="0" y="5723182"/>
                </a:lnTo>
                <a:lnTo>
                  <a:pt x="0" y="5378958"/>
                </a:lnTo>
                <a:lnTo>
                  <a:pt x="0" y="5265982"/>
                </a:lnTo>
                <a:close/>
              </a:path>
            </a:pathLst>
          </a:custGeom>
          <a:solidFill>
            <a:schemeClr val="accent1"/>
          </a:solidFill>
          <a:effectLst>
            <a:outerShdw blurRad="152400" dist="38100" dir="2700000" algn="tl" rotWithShape="0">
              <a:prstClr val="black">
                <a:alpha val="66000"/>
              </a:prstClr>
            </a:outerShdw>
          </a:effectLst>
        </p:spPr>
        <p:txBody>
          <a:bodyPr wrap="square">
            <a:noAutofit/>
          </a:bodyPr>
          <a:lstStyle>
            <a:lvl1pPr marL="0" indent="0">
              <a:buNone/>
              <a:defRPr>
                <a:solidFill>
                  <a:schemeClr val="tx1">
                    <a:alpha val="0"/>
                  </a:schemeClr>
                </a:solidFill>
              </a:defRPr>
            </a:lvl1pPr>
          </a:lstStyle>
          <a:p>
            <a:pPr lvl="0"/>
            <a:r>
              <a:rPr lang="en-US" dirty="0"/>
              <a:t>I</a:t>
            </a:r>
            <a:endParaRPr lang="en-GB" dirty="0"/>
          </a:p>
        </p:txBody>
      </p:sp>
      <p:sp>
        <p:nvSpPr>
          <p:cNvPr id="2" name="Title 1">
            <a:extLst>
              <a:ext uri="{FF2B5EF4-FFF2-40B4-BE49-F238E27FC236}">
                <a16:creationId xmlns:a16="http://schemas.microsoft.com/office/drawing/2014/main" id="{2F2E942B-4297-4570-B120-E2ACA52D126E}"/>
              </a:ext>
            </a:extLst>
          </p:cNvPr>
          <p:cNvSpPr>
            <a:spLocks noGrp="1"/>
          </p:cNvSpPr>
          <p:nvPr>
            <p:ph type="title"/>
          </p:nvPr>
        </p:nvSpPr>
        <p:spPr>
          <a:xfrm>
            <a:off x="781049" y="990600"/>
            <a:ext cx="9144000" cy="2590800"/>
          </a:xfrm>
          <a:noFill/>
        </p:spPr>
        <p:txBody>
          <a:bodyPr anchor="t">
            <a:normAutofit/>
          </a:bodyPr>
          <a:lstStyle>
            <a:lvl1pPr algn="l">
              <a:defRPr sz="6000">
                <a:solidFill>
                  <a:schemeClr val="bg1"/>
                </a:solidFill>
              </a:defRPr>
            </a:lvl1pPr>
          </a:lstStyle>
          <a:p>
            <a:r>
              <a:rPr lang="en-US"/>
              <a:t>Click to edit Master title style</a:t>
            </a:r>
            <a:endParaRPr lang="en-GB" dirty="0"/>
          </a:p>
        </p:txBody>
      </p:sp>
      <p:sp>
        <p:nvSpPr>
          <p:cNvPr id="9" name="Text Placeholder 16">
            <a:extLst>
              <a:ext uri="{FF2B5EF4-FFF2-40B4-BE49-F238E27FC236}">
                <a16:creationId xmlns:a16="http://schemas.microsoft.com/office/drawing/2014/main" id="{4E78EDD8-13BF-4551-BD7B-C04131A68BC1}"/>
              </a:ext>
              <a:ext uri="{C183D7F6-B498-43B3-948B-1728B52AA6E4}">
                <adec:decorative xmlns:adec="http://schemas.microsoft.com/office/drawing/2017/decorative" val="1"/>
              </a:ext>
            </a:extLst>
          </p:cNvPr>
          <p:cNvSpPr>
            <a:spLocks noGrp="1"/>
          </p:cNvSpPr>
          <p:nvPr>
            <p:ph type="body" sz="quarter" idx="23" hasCustomPrompt="1"/>
          </p:nvPr>
        </p:nvSpPr>
        <p:spPr>
          <a:xfrm>
            <a:off x="0" y="633984"/>
            <a:ext cx="304800" cy="1499616"/>
          </a:xfrm>
          <a:solidFill>
            <a:schemeClr val="bg1"/>
          </a:solidFill>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7" name="Slide Number Placeholder 5">
            <a:extLst>
              <a:ext uri="{FF2B5EF4-FFF2-40B4-BE49-F238E27FC236}">
                <a16:creationId xmlns:a16="http://schemas.microsoft.com/office/drawing/2014/main" id="{7160B2D8-3756-4781-A8DD-692C3F895981}"/>
              </a:ext>
            </a:extLst>
          </p:cNvPr>
          <p:cNvSpPr>
            <a:spLocks noGrp="1"/>
          </p:cNvSpPr>
          <p:nvPr>
            <p:ph type="sldNum" sz="quarter" idx="4"/>
          </p:nvPr>
        </p:nvSpPr>
        <p:spPr>
          <a:xfrm>
            <a:off x="628788" y="6339840"/>
            <a:ext cx="302281" cy="365760"/>
          </a:xfrm>
          <a:prstGeom prst="rect">
            <a:avLst/>
          </a:prstGeom>
          <a:solidFill>
            <a:schemeClr val="bg1"/>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9311070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5_Title Slide_DeepYellow">
    <p:bg>
      <p:bgPr>
        <a:solidFill>
          <a:schemeClr val="bg1">
            <a:lumMod val="95000"/>
          </a:schemeClr>
        </a:solidFill>
        <a:effectLst/>
      </p:bgPr>
    </p:bg>
    <p:spTree>
      <p:nvGrpSpPr>
        <p:cNvPr id="1" name=""/>
        <p:cNvGrpSpPr/>
        <p:nvPr/>
      </p:nvGrpSpPr>
      <p:grpSpPr>
        <a:xfrm>
          <a:off x="0" y="0"/>
          <a:ext cx="0" cy="0"/>
          <a:chOff x="0" y="0"/>
          <a:chExt cx="0" cy="0"/>
        </a:xfrm>
      </p:grpSpPr>
      <p:sp>
        <p:nvSpPr>
          <p:cNvPr id="19" name="Picture Placeholder 18">
            <a:extLst>
              <a:ext uri="{FF2B5EF4-FFF2-40B4-BE49-F238E27FC236}">
                <a16:creationId xmlns:a16="http://schemas.microsoft.com/office/drawing/2014/main" id="{018BFA80-A3BB-4316-BD6E-3E5F6B4D89CF}"/>
              </a:ext>
            </a:extLst>
          </p:cNvPr>
          <p:cNvSpPr>
            <a:spLocks noGrp="1"/>
          </p:cNvSpPr>
          <p:nvPr>
            <p:ph type="pic" sz="quarter" idx="11" hasCustomPrompt="1"/>
          </p:nvPr>
        </p:nvSpPr>
        <p:spPr>
          <a:xfrm>
            <a:off x="0" y="0"/>
            <a:ext cx="12192000" cy="6858000"/>
          </a:xfrm>
          <a:prstGeom prst="rect">
            <a:avLst/>
          </a:prstGeom>
          <a:solidFill>
            <a:schemeClr val="bg1"/>
          </a:solidFill>
        </p:spPr>
        <p:txBody>
          <a:bodyPr wrap="square" anchor="ctr">
            <a:noAutofit/>
          </a:bodyPr>
          <a:lstStyle>
            <a:lvl1pPr marL="0" indent="0" algn="ctr">
              <a:buNone/>
              <a:defRPr/>
            </a:lvl1pPr>
          </a:lstStyle>
          <a:p>
            <a:r>
              <a:rPr lang="en-US" dirty="0"/>
              <a:t>Insert Image</a:t>
            </a:r>
            <a:endParaRPr lang="en-GB" dirty="0"/>
          </a:p>
        </p:txBody>
      </p:sp>
      <p:sp>
        <p:nvSpPr>
          <p:cNvPr id="7" name="Text Placeholder 16">
            <a:extLst>
              <a:ext uri="{FF2B5EF4-FFF2-40B4-BE49-F238E27FC236}">
                <a16:creationId xmlns:a16="http://schemas.microsoft.com/office/drawing/2014/main" id="{8F962CE0-5C0C-48F3-A07B-34E33D6704BC}"/>
              </a:ext>
              <a:ext uri="{C183D7F6-B498-43B3-948B-1728B52AA6E4}">
                <adec:decorative xmlns:adec="http://schemas.microsoft.com/office/drawing/2017/decorative" val="1"/>
              </a:ext>
            </a:extLst>
          </p:cNvPr>
          <p:cNvSpPr>
            <a:spLocks noGrp="1"/>
          </p:cNvSpPr>
          <p:nvPr>
            <p:ph type="body" sz="quarter" idx="16" hasCustomPrompt="1"/>
          </p:nvPr>
        </p:nvSpPr>
        <p:spPr>
          <a:xfrm rot="10800000">
            <a:off x="2057400" y="466725"/>
            <a:ext cx="703341" cy="1101901"/>
          </a:xfrm>
          <a:prstGeom prst="triangle">
            <a:avLst>
              <a:gd name="adj" fmla="val 100000"/>
            </a:avLst>
          </a:prstGeom>
          <a:solidFill>
            <a:schemeClr val="accent2"/>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2" name="Text Placeholder 16">
            <a:extLst>
              <a:ext uri="{FF2B5EF4-FFF2-40B4-BE49-F238E27FC236}">
                <a16:creationId xmlns:a16="http://schemas.microsoft.com/office/drawing/2014/main" id="{654457EF-8A97-4FCA-9870-5095D09BF83E}"/>
              </a:ext>
              <a:ext uri="{C183D7F6-B498-43B3-948B-1728B52AA6E4}">
                <adec:decorative xmlns:adec="http://schemas.microsoft.com/office/drawing/2017/decorative" val="1"/>
              </a:ext>
            </a:extLst>
          </p:cNvPr>
          <p:cNvSpPr>
            <a:spLocks noGrp="1"/>
          </p:cNvSpPr>
          <p:nvPr>
            <p:ph type="body" sz="quarter" idx="13" hasCustomPrompt="1"/>
          </p:nvPr>
        </p:nvSpPr>
        <p:spPr>
          <a:xfrm rot="10800000" flipH="1" flipV="1">
            <a:off x="9067800" y="4648200"/>
            <a:ext cx="1143000" cy="1790700"/>
          </a:xfrm>
          <a:prstGeom prst="triangle">
            <a:avLst>
              <a:gd name="adj" fmla="val 100000"/>
            </a:avLst>
          </a:prstGeom>
          <a:solidFill>
            <a:schemeClr val="accent2"/>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10" name="Text Placeholder 16">
            <a:extLst>
              <a:ext uri="{FF2B5EF4-FFF2-40B4-BE49-F238E27FC236}">
                <a16:creationId xmlns:a16="http://schemas.microsoft.com/office/drawing/2014/main" id="{0CC06030-90E1-4B3F-AFDF-369354FBFE62}"/>
              </a:ext>
              <a:ext uri="{C183D7F6-B498-43B3-948B-1728B52AA6E4}">
                <adec:decorative xmlns:adec="http://schemas.microsoft.com/office/drawing/2017/decorative" val="1"/>
              </a:ext>
            </a:extLst>
          </p:cNvPr>
          <p:cNvSpPr>
            <a:spLocks noGrp="1"/>
          </p:cNvSpPr>
          <p:nvPr>
            <p:ph type="body" sz="quarter" idx="15" hasCustomPrompt="1"/>
          </p:nvPr>
        </p:nvSpPr>
        <p:spPr>
          <a:xfrm>
            <a:off x="2190750" y="609600"/>
            <a:ext cx="7810500" cy="5638800"/>
          </a:xfrm>
          <a:solidFill>
            <a:schemeClr val="accent1">
              <a:lumMod val="75000"/>
              <a:alpha val="92000"/>
            </a:schemeClr>
          </a:solidFill>
          <a:effectLst/>
        </p:spPr>
        <p:txBody>
          <a:bodyPr/>
          <a:lstStyle>
            <a:lvl1pPr marL="0" indent="0" algn="ctr">
              <a:buNone/>
              <a:defRPr>
                <a:solidFill>
                  <a:schemeClr val="tx1">
                    <a:alpha val="0"/>
                  </a:schemeClr>
                </a:solidFill>
              </a:defRPr>
            </a:lvl1pPr>
          </a:lstStyle>
          <a:p>
            <a:pPr lvl="0"/>
            <a:r>
              <a:rPr lang="en-US" dirty="0"/>
              <a:t>I</a:t>
            </a:r>
            <a:endParaRPr lang="en-GB" dirty="0"/>
          </a:p>
        </p:txBody>
      </p:sp>
      <p:sp>
        <p:nvSpPr>
          <p:cNvPr id="2" name="Title 1"/>
          <p:cNvSpPr>
            <a:spLocks noGrp="1"/>
          </p:cNvSpPr>
          <p:nvPr>
            <p:ph type="ctrTitle"/>
          </p:nvPr>
        </p:nvSpPr>
        <p:spPr>
          <a:xfrm>
            <a:off x="3163809" y="1905000"/>
            <a:ext cx="5864382" cy="2275238"/>
          </a:xfrm>
        </p:spPr>
        <p:txBody>
          <a:bodyPr anchor="t">
            <a:normAutofit/>
          </a:bodyPr>
          <a:lstStyle>
            <a:lvl1pPr algn="ctr">
              <a:defRPr lang="en-US" sz="5000" kern="1200" cap="all" spc="100" baseline="0" dirty="0">
                <a:solidFill>
                  <a:schemeClr val="bg1"/>
                </a:solidFill>
                <a:latin typeface="+mj-lt"/>
                <a:ea typeface="+mj-ea"/>
                <a:cs typeface="+mj-cs"/>
              </a:defRPr>
            </a:lvl1pPr>
          </a:lstStyle>
          <a:p>
            <a:r>
              <a:rPr lang="en-US"/>
              <a:t>Click to edit Master title style</a:t>
            </a:r>
            <a:endParaRPr lang="en-US" dirty="0"/>
          </a:p>
        </p:txBody>
      </p:sp>
      <p:sp>
        <p:nvSpPr>
          <p:cNvPr id="3" name="Subtitle 2"/>
          <p:cNvSpPr>
            <a:spLocks noGrp="1"/>
          </p:cNvSpPr>
          <p:nvPr>
            <p:ph type="subTitle" idx="1"/>
          </p:nvPr>
        </p:nvSpPr>
        <p:spPr>
          <a:xfrm>
            <a:off x="4059707" y="4297679"/>
            <a:ext cx="4072586" cy="1463040"/>
          </a:xfrm>
        </p:spPr>
        <p:txBody>
          <a:bodyPr lIns="91440" rIns="91440" anchor="t">
            <a:normAutofit/>
          </a:bodyPr>
          <a:lstStyle>
            <a:lvl1pPr marL="0" indent="0" algn="ctr">
              <a:lnSpc>
                <a:spcPct val="100000"/>
              </a:lnSpc>
              <a:spcBef>
                <a:spcPts val="0"/>
              </a:spcBef>
              <a:buNone/>
              <a:defRPr lang="en-US" sz="2000" kern="1200" dirty="0">
                <a:solidFill>
                  <a:schemeClr val="bg1"/>
                </a:solidFill>
                <a:latin typeface="+mn-lt"/>
                <a:ea typeface="+mn-ea"/>
                <a:cs typeface="+mn-cs"/>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Tree>
    <p:extLst>
      <p:ext uri="{BB962C8B-B14F-4D97-AF65-F5344CB8AC3E}">
        <p14:creationId xmlns:p14="http://schemas.microsoft.com/office/powerpoint/2010/main" val="30532011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6_Segu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6E015B08-6C1F-4B1F-8038-D3C209BA0DBC}"/>
              </a:ext>
              <a:ext uri="{C183D7F6-B498-43B3-948B-1728B52AA6E4}">
                <adec:decorative xmlns:adec="http://schemas.microsoft.com/office/drawing/2017/decorative" val="1"/>
              </a:ext>
            </a:extLst>
          </p:cNvPr>
          <p:cNvSpPr>
            <a:spLocks noGrp="1"/>
          </p:cNvSpPr>
          <p:nvPr>
            <p:ph type="pic" sz="quarter" idx="17" hasCustomPrompt="1"/>
          </p:nvPr>
        </p:nvSpPr>
        <p:spPr>
          <a:xfrm>
            <a:off x="0" y="5378958"/>
            <a:ext cx="12191999" cy="1479041"/>
          </a:xfrm>
          <a:custGeom>
            <a:avLst/>
            <a:gdLst>
              <a:gd name="connsiteX0" fmla="*/ 8243540 w 12191999"/>
              <a:gd name="connsiteY0" fmla="*/ 0 h 1479041"/>
              <a:gd name="connsiteX1" fmla="*/ 12191999 w 12191999"/>
              <a:gd name="connsiteY1" fmla="*/ 0 h 1479041"/>
              <a:gd name="connsiteX2" fmla="*/ 12191999 w 12191999"/>
              <a:gd name="connsiteY2" fmla="*/ 1479041 h 1479041"/>
              <a:gd name="connsiteX3" fmla="*/ 0 w 12191999"/>
              <a:gd name="connsiteY3" fmla="*/ 1479041 h 1479041"/>
              <a:gd name="connsiteX4" fmla="*/ 0 w 12191999"/>
              <a:gd name="connsiteY4" fmla="*/ 344224 h 1479041"/>
              <a:gd name="connsiteX5" fmla="*/ 7982281 w 12191999"/>
              <a:gd name="connsiteY5" fmla="*/ 344224 h 14790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1999" h="1479041">
                <a:moveTo>
                  <a:pt x="8243540" y="0"/>
                </a:moveTo>
                <a:lnTo>
                  <a:pt x="12191999" y="0"/>
                </a:lnTo>
                <a:lnTo>
                  <a:pt x="12191999" y="1479041"/>
                </a:lnTo>
                <a:lnTo>
                  <a:pt x="0" y="1479041"/>
                </a:lnTo>
                <a:lnTo>
                  <a:pt x="0" y="344224"/>
                </a:lnTo>
                <a:lnTo>
                  <a:pt x="7982281" y="344224"/>
                </a:lnTo>
                <a:close/>
              </a:path>
            </a:pathLst>
          </a:custGeom>
        </p:spPr>
        <p:txBody>
          <a:bodyPr wrap="square" anchor="ctr">
            <a:noAutofit/>
          </a:bodyPr>
          <a:lstStyle>
            <a:lvl1pPr marL="0" indent="0" algn="ctr">
              <a:buNone/>
              <a:defRPr>
                <a:solidFill>
                  <a:schemeClr val="bg1">
                    <a:lumMod val="50000"/>
                  </a:schemeClr>
                </a:solidFill>
              </a:defRPr>
            </a:lvl1pPr>
          </a:lstStyle>
          <a:p>
            <a:r>
              <a:rPr lang="en-US" dirty="0"/>
              <a:t>Insert Image</a:t>
            </a:r>
            <a:endParaRPr lang="en-GB" dirty="0"/>
          </a:p>
        </p:txBody>
      </p:sp>
      <p:sp>
        <p:nvSpPr>
          <p:cNvPr id="27" name="Text Placeholder 26">
            <a:extLst>
              <a:ext uri="{FF2B5EF4-FFF2-40B4-BE49-F238E27FC236}">
                <a16:creationId xmlns:a16="http://schemas.microsoft.com/office/drawing/2014/main" id="{A222F077-B5D5-442D-BB60-47BE1094D15F}"/>
              </a:ext>
              <a:ext uri="{C183D7F6-B498-43B3-948B-1728B52AA6E4}">
                <adec:decorative xmlns:adec="http://schemas.microsoft.com/office/drawing/2017/decorative" val="1"/>
              </a:ext>
            </a:extLst>
          </p:cNvPr>
          <p:cNvSpPr>
            <a:spLocks noGrp="1"/>
          </p:cNvSpPr>
          <p:nvPr>
            <p:ph type="body" sz="quarter" idx="18" hasCustomPrompt="1"/>
          </p:nvPr>
        </p:nvSpPr>
        <p:spPr>
          <a:xfrm>
            <a:off x="0" y="0"/>
            <a:ext cx="12192000" cy="5723182"/>
          </a:xfrm>
          <a:custGeom>
            <a:avLst/>
            <a:gdLst>
              <a:gd name="connsiteX0" fmla="*/ 0 w 12192000"/>
              <a:gd name="connsiteY0" fmla="*/ 0 h 5723182"/>
              <a:gd name="connsiteX1" fmla="*/ 12192000 w 12192000"/>
              <a:gd name="connsiteY1" fmla="*/ 0 h 5723182"/>
              <a:gd name="connsiteX2" fmla="*/ 12192000 w 12192000"/>
              <a:gd name="connsiteY2" fmla="*/ 5378958 h 5723182"/>
              <a:gd name="connsiteX3" fmla="*/ 8243540 w 12192000"/>
              <a:gd name="connsiteY3" fmla="*/ 5378958 h 5723182"/>
              <a:gd name="connsiteX4" fmla="*/ 7982281 w 12192000"/>
              <a:gd name="connsiteY4" fmla="*/ 5723182 h 5723182"/>
              <a:gd name="connsiteX5" fmla="*/ 0 w 12192000"/>
              <a:gd name="connsiteY5" fmla="*/ 5723182 h 5723182"/>
              <a:gd name="connsiteX6" fmla="*/ 0 w 12192000"/>
              <a:gd name="connsiteY6" fmla="*/ 5378958 h 5723182"/>
              <a:gd name="connsiteX7" fmla="*/ 0 w 12192000"/>
              <a:gd name="connsiteY7" fmla="*/ 5265982 h 5723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723182">
                <a:moveTo>
                  <a:pt x="0" y="0"/>
                </a:moveTo>
                <a:lnTo>
                  <a:pt x="12192000" y="0"/>
                </a:lnTo>
                <a:lnTo>
                  <a:pt x="12192000" y="5378958"/>
                </a:lnTo>
                <a:lnTo>
                  <a:pt x="8243540" y="5378958"/>
                </a:lnTo>
                <a:lnTo>
                  <a:pt x="7982281" y="5723182"/>
                </a:lnTo>
                <a:lnTo>
                  <a:pt x="0" y="5723182"/>
                </a:lnTo>
                <a:lnTo>
                  <a:pt x="0" y="5378958"/>
                </a:lnTo>
                <a:lnTo>
                  <a:pt x="0" y="5265982"/>
                </a:lnTo>
                <a:close/>
              </a:path>
            </a:pathLst>
          </a:custGeom>
          <a:solidFill>
            <a:schemeClr val="accent5"/>
          </a:solidFill>
          <a:effectLst>
            <a:outerShdw blurRad="152400" dist="38100" dir="2700000" algn="tl" rotWithShape="0">
              <a:prstClr val="black">
                <a:alpha val="66000"/>
              </a:prstClr>
            </a:outerShdw>
          </a:effectLst>
        </p:spPr>
        <p:txBody>
          <a:bodyPr wrap="square">
            <a:noAutofit/>
          </a:bodyPr>
          <a:lstStyle>
            <a:lvl1pPr marL="0" indent="0">
              <a:buNone/>
              <a:defRPr>
                <a:solidFill>
                  <a:schemeClr val="tx1">
                    <a:alpha val="0"/>
                  </a:schemeClr>
                </a:solidFill>
              </a:defRPr>
            </a:lvl1pPr>
          </a:lstStyle>
          <a:p>
            <a:pPr lvl="0"/>
            <a:r>
              <a:rPr lang="en-US" dirty="0"/>
              <a:t>I</a:t>
            </a:r>
            <a:endParaRPr lang="en-GB" dirty="0"/>
          </a:p>
        </p:txBody>
      </p:sp>
      <p:sp>
        <p:nvSpPr>
          <p:cNvPr id="2" name="Title 1">
            <a:extLst>
              <a:ext uri="{FF2B5EF4-FFF2-40B4-BE49-F238E27FC236}">
                <a16:creationId xmlns:a16="http://schemas.microsoft.com/office/drawing/2014/main" id="{2F2E942B-4297-4570-B120-E2ACA52D126E}"/>
              </a:ext>
            </a:extLst>
          </p:cNvPr>
          <p:cNvSpPr>
            <a:spLocks noGrp="1"/>
          </p:cNvSpPr>
          <p:nvPr>
            <p:ph type="title"/>
          </p:nvPr>
        </p:nvSpPr>
        <p:spPr>
          <a:xfrm>
            <a:off x="781049" y="990600"/>
            <a:ext cx="9144000" cy="2590800"/>
          </a:xfrm>
          <a:noFill/>
        </p:spPr>
        <p:txBody>
          <a:bodyPr anchor="t">
            <a:normAutofit/>
          </a:bodyPr>
          <a:lstStyle>
            <a:lvl1pPr algn="l">
              <a:defRPr sz="6000">
                <a:solidFill>
                  <a:schemeClr val="bg1"/>
                </a:solidFill>
              </a:defRPr>
            </a:lvl1pPr>
          </a:lstStyle>
          <a:p>
            <a:r>
              <a:rPr lang="en-US"/>
              <a:t>Click to edit Master title style</a:t>
            </a:r>
            <a:endParaRPr lang="en-GB" dirty="0"/>
          </a:p>
        </p:txBody>
      </p:sp>
      <p:sp>
        <p:nvSpPr>
          <p:cNvPr id="9" name="Text Placeholder 16">
            <a:extLst>
              <a:ext uri="{FF2B5EF4-FFF2-40B4-BE49-F238E27FC236}">
                <a16:creationId xmlns:a16="http://schemas.microsoft.com/office/drawing/2014/main" id="{4E78EDD8-13BF-4551-BD7B-C04131A68BC1}"/>
              </a:ext>
              <a:ext uri="{C183D7F6-B498-43B3-948B-1728B52AA6E4}">
                <adec:decorative xmlns:adec="http://schemas.microsoft.com/office/drawing/2017/decorative" val="1"/>
              </a:ext>
            </a:extLst>
          </p:cNvPr>
          <p:cNvSpPr>
            <a:spLocks noGrp="1"/>
          </p:cNvSpPr>
          <p:nvPr>
            <p:ph type="body" sz="quarter" idx="23" hasCustomPrompt="1"/>
          </p:nvPr>
        </p:nvSpPr>
        <p:spPr>
          <a:xfrm>
            <a:off x="0" y="633984"/>
            <a:ext cx="304800" cy="1499616"/>
          </a:xfrm>
          <a:solidFill>
            <a:schemeClr val="bg1"/>
          </a:solidFill>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7" name="Slide Number Placeholder 5">
            <a:extLst>
              <a:ext uri="{FF2B5EF4-FFF2-40B4-BE49-F238E27FC236}">
                <a16:creationId xmlns:a16="http://schemas.microsoft.com/office/drawing/2014/main" id="{9EEDA9EB-20CE-4EA1-9720-40FBEB45614B}"/>
              </a:ext>
            </a:extLst>
          </p:cNvPr>
          <p:cNvSpPr>
            <a:spLocks noGrp="1"/>
          </p:cNvSpPr>
          <p:nvPr>
            <p:ph type="sldNum" sz="quarter" idx="4"/>
          </p:nvPr>
        </p:nvSpPr>
        <p:spPr>
          <a:xfrm>
            <a:off x="628788" y="6339840"/>
            <a:ext cx="302281" cy="365760"/>
          </a:xfrm>
          <a:prstGeom prst="rect">
            <a:avLst/>
          </a:prstGeom>
          <a:solidFill>
            <a:schemeClr val="bg1"/>
          </a:solidFill>
          <a:ln>
            <a:solidFill>
              <a:schemeClr val="accent5"/>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0063650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7_Segu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6E015B08-6C1F-4B1F-8038-D3C209BA0DBC}"/>
              </a:ext>
              <a:ext uri="{C183D7F6-B498-43B3-948B-1728B52AA6E4}">
                <adec:decorative xmlns:adec="http://schemas.microsoft.com/office/drawing/2017/decorative" val="1"/>
              </a:ext>
            </a:extLst>
          </p:cNvPr>
          <p:cNvSpPr>
            <a:spLocks noGrp="1"/>
          </p:cNvSpPr>
          <p:nvPr>
            <p:ph type="pic" sz="quarter" idx="17" hasCustomPrompt="1"/>
          </p:nvPr>
        </p:nvSpPr>
        <p:spPr>
          <a:xfrm>
            <a:off x="0" y="5378958"/>
            <a:ext cx="12191999" cy="1479041"/>
          </a:xfrm>
          <a:custGeom>
            <a:avLst/>
            <a:gdLst>
              <a:gd name="connsiteX0" fmla="*/ 8243540 w 12191999"/>
              <a:gd name="connsiteY0" fmla="*/ 0 h 1479041"/>
              <a:gd name="connsiteX1" fmla="*/ 12191999 w 12191999"/>
              <a:gd name="connsiteY1" fmla="*/ 0 h 1479041"/>
              <a:gd name="connsiteX2" fmla="*/ 12191999 w 12191999"/>
              <a:gd name="connsiteY2" fmla="*/ 1479041 h 1479041"/>
              <a:gd name="connsiteX3" fmla="*/ 0 w 12191999"/>
              <a:gd name="connsiteY3" fmla="*/ 1479041 h 1479041"/>
              <a:gd name="connsiteX4" fmla="*/ 0 w 12191999"/>
              <a:gd name="connsiteY4" fmla="*/ 344224 h 1479041"/>
              <a:gd name="connsiteX5" fmla="*/ 7982281 w 12191999"/>
              <a:gd name="connsiteY5" fmla="*/ 344224 h 14790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1999" h="1479041">
                <a:moveTo>
                  <a:pt x="8243540" y="0"/>
                </a:moveTo>
                <a:lnTo>
                  <a:pt x="12191999" y="0"/>
                </a:lnTo>
                <a:lnTo>
                  <a:pt x="12191999" y="1479041"/>
                </a:lnTo>
                <a:lnTo>
                  <a:pt x="0" y="1479041"/>
                </a:lnTo>
                <a:lnTo>
                  <a:pt x="0" y="344224"/>
                </a:lnTo>
                <a:lnTo>
                  <a:pt x="7982281" y="344224"/>
                </a:lnTo>
                <a:close/>
              </a:path>
            </a:pathLst>
          </a:custGeom>
        </p:spPr>
        <p:txBody>
          <a:bodyPr wrap="square" anchor="ctr">
            <a:noAutofit/>
          </a:bodyPr>
          <a:lstStyle>
            <a:lvl1pPr marL="0" indent="0" algn="ctr">
              <a:buNone/>
              <a:defRPr>
                <a:solidFill>
                  <a:schemeClr val="bg1">
                    <a:lumMod val="50000"/>
                  </a:schemeClr>
                </a:solidFill>
              </a:defRPr>
            </a:lvl1pPr>
          </a:lstStyle>
          <a:p>
            <a:r>
              <a:rPr lang="en-US" dirty="0"/>
              <a:t>Insert Image</a:t>
            </a:r>
            <a:endParaRPr lang="en-GB" dirty="0"/>
          </a:p>
        </p:txBody>
      </p:sp>
      <p:sp>
        <p:nvSpPr>
          <p:cNvPr id="27" name="Text Placeholder 26">
            <a:extLst>
              <a:ext uri="{FF2B5EF4-FFF2-40B4-BE49-F238E27FC236}">
                <a16:creationId xmlns:a16="http://schemas.microsoft.com/office/drawing/2014/main" id="{A222F077-B5D5-442D-BB60-47BE1094D15F}"/>
              </a:ext>
              <a:ext uri="{C183D7F6-B498-43B3-948B-1728B52AA6E4}">
                <adec:decorative xmlns:adec="http://schemas.microsoft.com/office/drawing/2017/decorative" val="1"/>
              </a:ext>
            </a:extLst>
          </p:cNvPr>
          <p:cNvSpPr>
            <a:spLocks noGrp="1"/>
          </p:cNvSpPr>
          <p:nvPr>
            <p:ph type="body" sz="quarter" idx="18" hasCustomPrompt="1"/>
          </p:nvPr>
        </p:nvSpPr>
        <p:spPr>
          <a:xfrm>
            <a:off x="0" y="0"/>
            <a:ext cx="12192000" cy="5723182"/>
          </a:xfrm>
          <a:custGeom>
            <a:avLst/>
            <a:gdLst>
              <a:gd name="connsiteX0" fmla="*/ 0 w 12192000"/>
              <a:gd name="connsiteY0" fmla="*/ 0 h 5723182"/>
              <a:gd name="connsiteX1" fmla="*/ 12192000 w 12192000"/>
              <a:gd name="connsiteY1" fmla="*/ 0 h 5723182"/>
              <a:gd name="connsiteX2" fmla="*/ 12192000 w 12192000"/>
              <a:gd name="connsiteY2" fmla="*/ 5378958 h 5723182"/>
              <a:gd name="connsiteX3" fmla="*/ 8243540 w 12192000"/>
              <a:gd name="connsiteY3" fmla="*/ 5378958 h 5723182"/>
              <a:gd name="connsiteX4" fmla="*/ 7982281 w 12192000"/>
              <a:gd name="connsiteY4" fmla="*/ 5723182 h 5723182"/>
              <a:gd name="connsiteX5" fmla="*/ 0 w 12192000"/>
              <a:gd name="connsiteY5" fmla="*/ 5723182 h 5723182"/>
              <a:gd name="connsiteX6" fmla="*/ 0 w 12192000"/>
              <a:gd name="connsiteY6" fmla="*/ 5378958 h 5723182"/>
              <a:gd name="connsiteX7" fmla="*/ 0 w 12192000"/>
              <a:gd name="connsiteY7" fmla="*/ 5265982 h 5723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723182">
                <a:moveTo>
                  <a:pt x="0" y="0"/>
                </a:moveTo>
                <a:lnTo>
                  <a:pt x="12192000" y="0"/>
                </a:lnTo>
                <a:lnTo>
                  <a:pt x="12192000" y="5378958"/>
                </a:lnTo>
                <a:lnTo>
                  <a:pt x="8243540" y="5378958"/>
                </a:lnTo>
                <a:lnTo>
                  <a:pt x="7982281" y="5723182"/>
                </a:lnTo>
                <a:lnTo>
                  <a:pt x="0" y="5723182"/>
                </a:lnTo>
                <a:lnTo>
                  <a:pt x="0" y="5378958"/>
                </a:lnTo>
                <a:lnTo>
                  <a:pt x="0" y="5265982"/>
                </a:lnTo>
                <a:close/>
              </a:path>
            </a:pathLst>
          </a:custGeom>
          <a:solidFill>
            <a:schemeClr val="accent6"/>
          </a:solidFill>
          <a:effectLst>
            <a:outerShdw blurRad="152400" dist="38100" dir="2700000" algn="tl" rotWithShape="0">
              <a:prstClr val="black">
                <a:alpha val="66000"/>
              </a:prstClr>
            </a:outerShdw>
          </a:effectLst>
        </p:spPr>
        <p:txBody>
          <a:bodyPr wrap="square">
            <a:noAutofit/>
          </a:bodyPr>
          <a:lstStyle>
            <a:lvl1pPr marL="0" indent="0">
              <a:buNone/>
              <a:defRPr>
                <a:solidFill>
                  <a:schemeClr val="tx1">
                    <a:alpha val="0"/>
                  </a:schemeClr>
                </a:solidFill>
              </a:defRPr>
            </a:lvl1pPr>
          </a:lstStyle>
          <a:p>
            <a:pPr lvl="0"/>
            <a:r>
              <a:rPr lang="en-US" dirty="0"/>
              <a:t>I</a:t>
            </a:r>
            <a:endParaRPr lang="en-GB" dirty="0"/>
          </a:p>
        </p:txBody>
      </p:sp>
      <p:sp>
        <p:nvSpPr>
          <p:cNvPr id="2" name="Title 1">
            <a:extLst>
              <a:ext uri="{FF2B5EF4-FFF2-40B4-BE49-F238E27FC236}">
                <a16:creationId xmlns:a16="http://schemas.microsoft.com/office/drawing/2014/main" id="{2F2E942B-4297-4570-B120-E2ACA52D126E}"/>
              </a:ext>
            </a:extLst>
          </p:cNvPr>
          <p:cNvSpPr>
            <a:spLocks noGrp="1"/>
          </p:cNvSpPr>
          <p:nvPr>
            <p:ph type="title"/>
          </p:nvPr>
        </p:nvSpPr>
        <p:spPr>
          <a:xfrm>
            <a:off x="781049" y="990600"/>
            <a:ext cx="9144000" cy="2590800"/>
          </a:xfrm>
          <a:noFill/>
        </p:spPr>
        <p:txBody>
          <a:bodyPr anchor="t">
            <a:normAutofit/>
          </a:bodyPr>
          <a:lstStyle>
            <a:lvl1pPr algn="l">
              <a:defRPr sz="6000">
                <a:solidFill>
                  <a:schemeClr val="bg1"/>
                </a:solidFill>
              </a:defRPr>
            </a:lvl1pPr>
          </a:lstStyle>
          <a:p>
            <a:r>
              <a:rPr lang="en-US"/>
              <a:t>Click to edit Master title style</a:t>
            </a:r>
            <a:endParaRPr lang="en-GB" dirty="0"/>
          </a:p>
        </p:txBody>
      </p:sp>
      <p:sp>
        <p:nvSpPr>
          <p:cNvPr id="9" name="Text Placeholder 16">
            <a:extLst>
              <a:ext uri="{FF2B5EF4-FFF2-40B4-BE49-F238E27FC236}">
                <a16:creationId xmlns:a16="http://schemas.microsoft.com/office/drawing/2014/main" id="{4E78EDD8-13BF-4551-BD7B-C04131A68BC1}"/>
              </a:ext>
              <a:ext uri="{C183D7F6-B498-43B3-948B-1728B52AA6E4}">
                <adec:decorative xmlns:adec="http://schemas.microsoft.com/office/drawing/2017/decorative" val="1"/>
              </a:ext>
            </a:extLst>
          </p:cNvPr>
          <p:cNvSpPr>
            <a:spLocks noGrp="1"/>
          </p:cNvSpPr>
          <p:nvPr>
            <p:ph type="body" sz="quarter" idx="23" hasCustomPrompt="1"/>
          </p:nvPr>
        </p:nvSpPr>
        <p:spPr>
          <a:xfrm>
            <a:off x="0" y="633984"/>
            <a:ext cx="304800" cy="1499616"/>
          </a:xfrm>
          <a:solidFill>
            <a:schemeClr val="bg1"/>
          </a:solidFill>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7" name="Slide Number Placeholder 5">
            <a:extLst>
              <a:ext uri="{FF2B5EF4-FFF2-40B4-BE49-F238E27FC236}">
                <a16:creationId xmlns:a16="http://schemas.microsoft.com/office/drawing/2014/main" id="{80033509-FE6E-46FC-85C8-B777FBA2F1A5}"/>
              </a:ext>
            </a:extLst>
          </p:cNvPr>
          <p:cNvSpPr>
            <a:spLocks noGrp="1"/>
          </p:cNvSpPr>
          <p:nvPr>
            <p:ph type="sldNum" sz="quarter" idx="4"/>
          </p:nvPr>
        </p:nvSpPr>
        <p:spPr>
          <a:xfrm>
            <a:off x="628788" y="6339840"/>
            <a:ext cx="302281" cy="365760"/>
          </a:xfrm>
          <a:prstGeom prst="rect">
            <a:avLst/>
          </a:prstGeom>
          <a:solidFill>
            <a:schemeClr val="bg1"/>
          </a:solidFill>
          <a:ln>
            <a:solidFill>
              <a:schemeClr val="accent6"/>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6438915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preserve="1" userDrawn="1">
  <p:cSld name="Closing-Thank you 1">
    <p:bg>
      <p:bgPr>
        <a:solidFill>
          <a:schemeClr val="bg1">
            <a:lumMod val="95000"/>
          </a:schemeClr>
        </a:solidFill>
        <a:effectLst/>
      </p:bgPr>
    </p:bg>
    <p:spTree>
      <p:nvGrpSpPr>
        <p:cNvPr id="1" name=""/>
        <p:cNvGrpSpPr/>
        <p:nvPr/>
      </p:nvGrpSpPr>
      <p:grpSpPr>
        <a:xfrm>
          <a:off x="0" y="0"/>
          <a:ext cx="0" cy="0"/>
          <a:chOff x="0" y="0"/>
          <a:chExt cx="0" cy="0"/>
        </a:xfrm>
      </p:grpSpPr>
      <p:sp>
        <p:nvSpPr>
          <p:cNvPr id="53" name="Text Placeholder 52">
            <a:extLst>
              <a:ext uri="{FF2B5EF4-FFF2-40B4-BE49-F238E27FC236}">
                <a16:creationId xmlns:a16="http://schemas.microsoft.com/office/drawing/2014/main" id="{4016877F-9863-4CBC-B4AF-D4764DBA673B}"/>
              </a:ext>
              <a:ext uri="{C183D7F6-B498-43B3-948B-1728B52AA6E4}">
                <adec:decorative xmlns:adec="http://schemas.microsoft.com/office/drawing/2017/decorative" val="1"/>
              </a:ext>
            </a:extLst>
          </p:cNvPr>
          <p:cNvSpPr>
            <a:spLocks noGrp="1"/>
          </p:cNvSpPr>
          <p:nvPr>
            <p:ph type="body" sz="quarter" idx="14" hasCustomPrompt="1"/>
          </p:nvPr>
        </p:nvSpPr>
        <p:spPr>
          <a:xfrm>
            <a:off x="1181099" y="457200"/>
            <a:ext cx="8128343" cy="6248400"/>
          </a:xfrm>
          <a:custGeom>
            <a:avLst/>
            <a:gdLst>
              <a:gd name="connsiteX0" fmla="*/ 0 w 8128343"/>
              <a:gd name="connsiteY0" fmla="*/ 0 h 6248400"/>
              <a:gd name="connsiteX1" fmla="*/ 8128343 w 8128343"/>
              <a:gd name="connsiteY1" fmla="*/ 0 h 6248400"/>
              <a:gd name="connsiteX2" fmla="*/ 8128343 w 8128343"/>
              <a:gd name="connsiteY2" fmla="*/ 3258609 h 6248400"/>
              <a:gd name="connsiteX3" fmla="*/ 5858354 w 8128343"/>
              <a:gd name="connsiteY3" fmla="*/ 6248400 h 6248400"/>
              <a:gd name="connsiteX4" fmla="*/ 0 w 8128343"/>
              <a:gd name="connsiteY4" fmla="*/ 6248400 h 6248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128343" h="6248400">
                <a:moveTo>
                  <a:pt x="0" y="0"/>
                </a:moveTo>
                <a:lnTo>
                  <a:pt x="8128343" y="0"/>
                </a:lnTo>
                <a:lnTo>
                  <a:pt x="8128343" y="3258609"/>
                </a:lnTo>
                <a:lnTo>
                  <a:pt x="5858354" y="6248400"/>
                </a:lnTo>
                <a:lnTo>
                  <a:pt x="0" y="624840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buNone/>
              <a:defRPr lang="en-GB" sz="1800" dirty="0">
                <a:solidFill>
                  <a:schemeClr val="lt1">
                    <a:alpha val="0"/>
                  </a:schemeClr>
                </a:solidFill>
              </a:defRPr>
            </a:lvl1pPr>
          </a:lstStyle>
          <a:p>
            <a:pPr marL="0" lvl="0" algn="ctr"/>
            <a:r>
              <a:rPr lang="en-US" noProof="0"/>
              <a:t>I</a:t>
            </a:r>
          </a:p>
        </p:txBody>
      </p:sp>
      <p:sp>
        <p:nvSpPr>
          <p:cNvPr id="48" name="Freeform: Shape 47">
            <a:extLst>
              <a:ext uri="{FF2B5EF4-FFF2-40B4-BE49-F238E27FC236}">
                <a16:creationId xmlns:a16="http://schemas.microsoft.com/office/drawing/2014/main" id="{9070D0C4-1F90-4B84-B84E-8285FA0A01B0}"/>
              </a:ext>
            </a:extLst>
          </p:cNvPr>
          <p:cNvSpPr/>
          <p:nvPr userDrawn="1"/>
        </p:nvSpPr>
        <p:spPr>
          <a:xfrm rot="2232448">
            <a:off x="9455741" y="-926244"/>
            <a:ext cx="131438" cy="8710488"/>
          </a:xfrm>
          <a:custGeom>
            <a:avLst/>
            <a:gdLst>
              <a:gd name="connsiteX0" fmla="*/ 0 w 131438"/>
              <a:gd name="connsiteY0" fmla="*/ 99793 h 8710488"/>
              <a:gd name="connsiteX1" fmla="*/ 131438 w 131438"/>
              <a:gd name="connsiteY1" fmla="*/ 0 h 8710488"/>
              <a:gd name="connsiteX2" fmla="*/ 131438 w 131438"/>
              <a:gd name="connsiteY2" fmla="*/ 8610694 h 8710488"/>
              <a:gd name="connsiteX3" fmla="*/ 0 w 131438"/>
              <a:gd name="connsiteY3" fmla="*/ 8710488 h 8710488"/>
            </a:gdLst>
            <a:ahLst/>
            <a:cxnLst>
              <a:cxn ang="0">
                <a:pos x="connsiteX0" y="connsiteY0"/>
              </a:cxn>
              <a:cxn ang="0">
                <a:pos x="connsiteX1" y="connsiteY1"/>
              </a:cxn>
              <a:cxn ang="0">
                <a:pos x="connsiteX2" y="connsiteY2"/>
              </a:cxn>
              <a:cxn ang="0">
                <a:pos x="connsiteX3" y="connsiteY3"/>
              </a:cxn>
            </a:cxnLst>
            <a:rect l="l" t="t" r="r" b="b"/>
            <a:pathLst>
              <a:path w="131438" h="8710488">
                <a:moveTo>
                  <a:pt x="0" y="99793"/>
                </a:moveTo>
                <a:lnTo>
                  <a:pt x="131438" y="0"/>
                </a:lnTo>
                <a:lnTo>
                  <a:pt x="131438" y="8610694"/>
                </a:lnTo>
                <a:lnTo>
                  <a:pt x="0" y="8710488"/>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49" name="Freeform: Shape 48">
            <a:extLst>
              <a:ext uri="{FF2B5EF4-FFF2-40B4-BE49-F238E27FC236}">
                <a16:creationId xmlns:a16="http://schemas.microsoft.com/office/drawing/2014/main" id="{B8546525-A0E6-4238-93BC-5D43C93A450D}"/>
              </a:ext>
              <a:ext uri="{C183D7F6-B498-43B3-948B-1728B52AA6E4}">
                <adec:decorative xmlns:adec="http://schemas.microsoft.com/office/drawing/2017/decorative" val="1"/>
              </a:ext>
            </a:extLst>
          </p:cNvPr>
          <p:cNvSpPr/>
          <p:nvPr userDrawn="1"/>
        </p:nvSpPr>
        <p:spPr>
          <a:xfrm rot="2232448">
            <a:off x="9332817" y="-941780"/>
            <a:ext cx="172357" cy="8741560"/>
          </a:xfrm>
          <a:custGeom>
            <a:avLst/>
            <a:gdLst>
              <a:gd name="connsiteX0" fmla="*/ 172357 w 172357"/>
              <a:gd name="connsiteY0" fmla="*/ 0 h 8741560"/>
              <a:gd name="connsiteX1" fmla="*/ 172357 w 172357"/>
              <a:gd name="connsiteY1" fmla="*/ 8610698 h 8741560"/>
              <a:gd name="connsiteX2" fmla="*/ 0 w 172357"/>
              <a:gd name="connsiteY2" fmla="*/ 8741560 h 8741560"/>
              <a:gd name="connsiteX3" fmla="*/ 0 w 172357"/>
              <a:gd name="connsiteY3" fmla="*/ 130862 h 8741560"/>
            </a:gdLst>
            <a:ahLst/>
            <a:cxnLst>
              <a:cxn ang="0">
                <a:pos x="connsiteX0" y="connsiteY0"/>
              </a:cxn>
              <a:cxn ang="0">
                <a:pos x="connsiteX1" y="connsiteY1"/>
              </a:cxn>
              <a:cxn ang="0">
                <a:pos x="connsiteX2" y="connsiteY2"/>
              </a:cxn>
              <a:cxn ang="0">
                <a:pos x="connsiteX3" y="connsiteY3"/>
              </a:cxn>
            </a:cxnLst>
            <a:rect l="l" t="t" r="r" b="b"/>
            <a:pathLst>
              <a:path w="172357" h="8741560">
                <a:moveTo>
                  <a:pt x="172357" y="0"/>
                </a:moveTo>
                <a:lnTo>
                  <a:pt x="172357" y="8610698"/>
                </a:lnTo>
                <a:lnTo>
                  <a:pt x="0" y="8741560"/>
                </a:lnTo>
                <a:lnTo>
                  <a:pt x="0" y="130862"/>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914400"/>
            <a:endParaRPr lang="en-US" noProof="0" dirty="0"/>
          </a:p>
        </p:txBody>
      </p:sp>
      <p:sp>
        <p:nvSpPr>
          <p:cNvPr id="17" name="Text Placeholder 16">
            <a:extLst>
              <a:ext uri="{FF2B5EF4-FFF2-40B4-BE49-F238E27FC236}">
                <a16:creationId xmlns:a16="http://schemas.microsoft.com/office/drawing/2014/main" id="{FF9E63E5-568A-4FA2-9851-E5BFA12B85D1}"/>
              </a:ext>
              <a:ext uri="{C183D7F6-B498-43B3-948B-1728B52AA6E4}">
                <adec:decorative xmlns:adec="http://schemas.microsoft.com/office/drawing/2017/decorative" val="1"/>
              </a:ext>
            </a:extLst>
          </p:cNvPr>
          <p:cNvSpPr>
            <a:spLocks noGrp="1"/>
          </p:cNvSpPr>
          <p:nvPr>
            <p:ph type="body" sz="quarter" idx="12" hasCustomPrompt="1"/>
          </p:nvPr>
        </p:nvSpPr>
        <p:spPr>
          <a:xfrm>
            <a:off x="990599" y="304800"/>
            <a:ext cx="8128343" cy="6248400"/>
          </a:xfrm>
          <a:solidFill>
            <a:schemeClr val="bg1"/>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noProof="0"/>
              <a:t>I</a:t>
            </a:r>
          </a:p>
        </p:txBody>
      </p:sp>
      <p:sp>
        <p:nvSpPr>
          <p:cNvPr id="2" name="Title 1"/>
          <p:cNvSpPr>
            <a:spLocks noGrp="1"/>
          </p:cNvSpPr>
          <p:nvPr>
            <p:ph type="ctrTitle" hasCustomPrompt="1"/>
          </p:nvPr>
        </p:nvSpPr>
        <p:spPr>
          <a:xfrm>
            <a:off x="1378135" y="1219200"/>
            <a:ext cx="7232465" cy="903638"/>
          </a:xfrm>
        </p:spPr>
        <p:txBody>
          <a:bodyPr anchor="t">
            <a:normAutofit/>
          </a:bodyPr>
          <a:lstStyle>
            <a:lvl1pPr algn="l">
              <a:defRPr lang="en-US" sz="5000" kern="1200" cap="all" spc="100" baseline="0" dirty="0">
                <a:solidFill>
                  <a:srgbClr val="2C2E52"/>
                </a:solidFill>
                <a:latin typeface="+mj-lt"/>
                <a:ea typeface="+mj-ea"/>
                <a:cs typeface="+mj-cs"/>
              </a:defRPr>
            </a:lvl1pPr>
          </a:lstStyle>
          <a:p>
            <a:r>
              <a:rPr lang="en-US" noProof="0"/>
              <a:t>THANK yOU</a:t>
            </a:r>
          </a:p>
        </p:txBody>
      </p:sp>
      <p:sp>
        <p:nvSpPr>
          <p:cNvPr id="33" name="Rectangle 32">
            <a:extLst>
              <a:ext uri="{FF2B5EF4-FFF2-40B4-BE49-F238E27FC236}">
                <a16:creationId xmlns:a16="http://schemas.microsoft.com/office/drawing/2014/main" id="{E905A207-2310-4F94-86E5-13B4CCC359EC}"/>
              </a:ext>
              <a:ext uri="{C183D7F6-B498-43B3-948B-1728B52AA6E4}">
                <adec:decorative xmlns:adec="http://schemas.microsoft.com/office/drawing/2017/decorative" val="1"/>
              </a:ext>
            </a:extLst>
          </p:cNvPr>
          <p:cNvSpPr/>
          <p:nvPr userDrawn="1"/>
        </p:nvSpPr>
        <p:spPr>
          <a:xfrm rot="5400000" flipV="1">
            <a:off x="1562101" y="-114299"/>
            <a:ext cx="304797" cy="5334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914400"/>
            <a:endParaRPr lang="en-US" noProof="0" dirty="0"/>
          </a:p>
        </p:txBody>
      </p:sp>
      <p:sp>
        <p:nvSpPr>
          <p:cNvPr id="19" name="Picture Placeholder 18">
            <a:extLst>
              <a:ext uri="{FF2B5EF4-FFF2-40B4-BE49-F238E27FC236}">
                <a16:creationId xmlns:a16="http://schemas.microsoft.com/office/drawing/2014/main" id="{018BFA80-A3BB-4316-BD6E-3E5F6B4D89CF}"/>
              </a:ext>
              <a:ext uri="{C183D7F6-B498-43B3-948B-1728B52AA6E4}">
                <adec:decorative xmlns:adec="http://schemas.microsoft.com/office/drawing/2017/decorative" val="1"/>
              </a:ext>
            </a:extLst>
          </p:cNvPr>
          <p:cNvSpPr>
            <a:spLocks noGrp="1"/>
          </p:cNvSpPr>
          <p:nvPr>
            <p:ph type="pic" sz="quarter" idx="11" hasCustomPrompt="1"/>
          </p:nvPr>
        </p:nvSpPr>
        <p:spPr>
          <a:xfrm>
            <a:off x="7013448" y="34960"/>
            <a:ext cx="5178552" cy="6823040"/>
          </a:xfrm>
          <a:custGeom>
            <a:avLst/>
            <a:gdLst>
              <a:gd name="connsiteX0" fmla="*/ 5178552 w 5178552"/>
              <a:gd name="connsiteY0" fmla="*/ 0 h 6823040"/>
              <a:gd name="connsiteX1" fmla="*/ 5178552 w 5178552"/>
              <a:gd name="connsiteY1" fmla="*/ 6823040 h 6823040"/>
              <a:gd name="connsiteX2" fmla="*/ 1752601 w 5178552"/>
              <a:gd name="connsiteY2" fmla="*/ 6823040 h 6823040"/>
              <a:gd name="connsiteX3" fmla="*/ 0 w 5178552"/>
              <a:gd name="connsiteY3" fmla="*/ 6823040 h 6823040"/>
            </a:gdLst>
            <a:ahLst/>
            <a:cxnLst>
              <a:cxn ang="0">
                <a:pos x="connsiteX0" y="connsiteY0"/>
              </a:cxn>
              <a:cxn ang="0">
                <a:pos x="connsiteX1" y="connsiteY1"/>
              </a:cxn>
              <a:cxn ang="0">
                <a:pos x="connsiteX2" y="connsiteY2"/>
              </a:cxn>
              <a:cxn ang="0">
                <a:pos x="connsiteX3" y="connsiteY3"/>
              </a:cxn>
            </a:cxnLst>
            <a:rect l="l" t="t" r="r" b="b"/>
            <a:pathLst>
              <a:path w="5178552" h="6823040">
                <a:moveTo>
                  <a:pt x="5178552" y="0"/>
                </a:moveTo>
                <a:lnTo>
                  <a:pt x="5178552" y="6823040"/>
                </a:lnTo>
                <a:lnTo>
                  <a:pt x="1752601" y="6823040"/>
                </a:lnTo>
                <a:lnTo>
                  <a:pt x="0" y="6823040"/>
                </a:lnTo>
                <a:close/>
              </a:path>
            </a:pathLst>
          </a:custGeom>
          <a:solidFill>
            <a:schemeClr val="bg1"/>
          </a:solidFill>
        </p:spPr>
        <p:txBody>
          <a:bodyPr wrap="square" anchor="ctr">
            <a:noAutofit/>
          </a:bodyPr>
          <a:lstStyle>
            <a:lvl1pPr marL="0" indent="0" algn="ctr">
              <a:buNone/>
              <a:defRPr/>
            </a:lvl1pPr>
          </a:lstStyle>
          <a:p>
            <a:r>
              <a:rPr lang="en-US" noProof="0" dirty="0"/>
              <a:t>Insert Image</a:t>
            </a:r>
          </a:p>
        </p:txBody>
      </p:sp>
    </p:spTree>
    <p:extLst>
      <p:ext uri="{BB962C8B-B14F-4D97-AF65-F5344CB8AC3E}">
        <p14:creationId xmlns:p14="http://schemas.microsoft.com/office/powerpoint/2010/main" val="3932519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preserve="1" userDrawn="1">
  <p:cSld name="Closing-Thank you 2">
    <p:spTree>
      <p:nvGrpSpPr>
        <p:cNvPr id="1" name=""/>
        <p:cNvGrpSpPr/>
        <p:nvPr/>
      </p:nvGrpSpPr>
      <p:grpSpPr>
        <a:xfrm>
          <a:off x="0" y="0"/>
          <a:ext cx="0" cy="0"/>
          <a:chOff x="0" y="0"/>
          <a:chExt cx="0" cy="0"/>
        </a:xfrm>
      </p:grpSpPr>
      <p:sp>
        <p:nvSpPr>
          <p:cNvPr id="26" name="Picture Placeholder 25">
            <a:extLst>
              <a:ext uri="{FF2B5EF4-FFF2-40B4-BE49-F238E27FC236}">
                <a16:creationId xmlns:a16="http://schemas.microsoft.com/office/drawing/2014/main" id="{32EC3EF4-A2D5-4058-977A-74A37AC365BD}"/>
              </a:ext>
              <a:ext uri="{C183D7F6-B498-43B3-948B-1728B52AA6E4}">
                <adec:decorative xmlns:adec="http://schemas.microsoft.com/office/drawing/2017/decorative" val="1"/>
              </a:ext>
            </a:extLst>
          </p:cNvPr>
          <p:cNvSpPr>
            <a:spLocks noGrp="1"/>
          </p:cNvSpPr>
          <p:nvPr>
            <p:ph type="pic" sz="quarter" idx="11" hasCustomPrompt="1"/>
          </p:nvPr>
        </p:nvSpPr>
        <p:spPr>
          <a:xfrm>
            <a:off x="0" y="0"/>
            <a:ext cx="12192000" cy="6858000"/>
          </a:xfrm>
          <a:custGeom>
            <a:avLst/>
            <a:gdLst>
              <a:gd name="connsiteX0" fmla="*/ 0 w 12192000"/>
              <a:gd name="connsiteY0" fmla="*/ 0 h 6858000"/>
              <a:gd name="connsiteX1" fmla="*/ 12192000 w 12192000"/>
              <a:gd name="connsiteY1" fmla="*/ 0 h 6858000"/>
              <a:gd name="connsiteX2" fmla="*/ 12192000 w 12192000"/>
              <a:gd name="connsiteY2" fmla="*/ 602525 h 6858000"/>
              <a:gd name="connsiteX3" fmla="*/ 8273508 w 12192000"/>
              <a:gd name="connsiteY3" fmla="*/ 6858000 h 6858000"/>
              <a:gd name="connsiteX4" fmla="*/ 0 w 12192000"/>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6858000">
                <a:moveTo>
                  <a:pt x="0" y="0"/>
                </a:moveTo>
                <a:lnTo>
                  <a:pt x="12192000" y="0"/>
                </a:lnTo>
                <a:lnTo>
                  <a:pt x="12192000" y="602525"/>
                </a:lnTo>
                <a:lnTo>
                  <a:pt x="8273508" y="6858000"/>
                </a:lnTo>
                <a:lnTo>
                  <a:pt x="0" y="6858000"/>
                </a:lnTo>
                <a:close/>
              </a:path>
            </a:pathLst>
          </a:custGeom>
          <a:solidFill>
            <a:schemeClr val="bg1"/>
          </a:solidFill>
          <a:effectLst>
            <a:outerShdw blurRad="165100" dist="38100" dir="2700000" algn="tl" rotWithShape="0">
              <a:prstClr val="black">
                <a:alpha val="40000"/>
              </a:prstClr>
            </a:outerShdw>
          </a:effectLst>
        </p:spPr>
        <p:txBody>
          <a:bodyPr wrap="square" anchor="ctr">
            <a:noAutofit/>
          </a:bodyPr>
          <a:lstStyle>
            <a:lvl1pPr marL="0" indent="0" algn="ctr">
              <a:buNone/>
              <a:defRPr/>
            </a:lvl1pPr>
          </a:lstStyle>
          <a:p>
            <a:r>
              <a:rPr lang="en-US" dirty="0"/>
              <a:t>Insert Image</a:t>
            </a:r>
            <a:endParaRPr lang="en-GB" dirty="0"/>
          </a:p>
        </p:txBody>
      </p:sp>
      <p:sp>
        <p:nvSpPr>
          <p:cNvPr id="27" name="Text Placeholder 16">
            <a:extLst>
              <a:ext uri="{FF2B5EF4-FFF2-40B4-BE49-F238E27FC236}">
                <a16:creationId xmlns:a16="http://schemas.microsoft.com/office/drawing/2014/main" id="{4E7C74DD-4244-46B7-8336-30F7151DB21B}"/>
              </a:ext>
              <a:ext uri="{C183D7F6-B498-43B3-948B-1728B52AA6E4}">
                <adec:decorative xmlns:adec="http://schemas.microsoft.com/office/drawing/2017/decorative" val="1"/>
              </a:ext>
            </a:extLst>
          </p:cNvPr>
          <p:cNvSpPr>
            <a:spLocks noGrp="1"/>
          </p:cNvSpPr>
          <p:nvPr>
            <p:ph type="body" sz="quarter" idx="13" hasCustomPrompt="1"/>
          </p:nvPr>
        </p:nvSpPr>
        <p:spPr>
          <a:xfrm rot="10800000" flipH="1" flipV="1">
            <a:off x="8074536" y="3124200"/>
            <a:ext cx="2087678" cy="3270696"/>
          </a:xfrm>
          <a:prstGeom prst="triangle">
            <a:avLst>
              <a:gd name="adj" fmla="val 100000"/>
            </a:avLst>
          </a:prstGeom>
          <a:solidFill>
            <a:schemeClr val="accent2"/>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4" name="Text Placeholder 23">
            <a:extLst>
              <a:ext uri="{FF2B5EF4-FFF2-40B4-BE49-F238E27FC236}">
                <a16:creationId xmlns:a16="http://schemas.microsoft.com/office/drawing/2014/main" id="{9DC663CF-0C67-4619-B40E-7832C4DA15FE}"/>
              </a:ext>
              <a:ext uri="{C183D7F6-B498-43B3-948B-1728B52AA6E4}">
                <adec:decorative xmlns:adec="http://schemas.microsoft.com/office/drawing/2017/decorative" val="1"/>
              </a:ext>
            </a:extLst>
          </p:cNvPr>
          <p:cNvSpPr>
            <a:spLocks noGrp="1"/>
          </p:cNvSpPr>
          <p:nvPr>
            <p:ph type="body" sz="quarter" idx="15" hasCustomPrompt="1"/>
          </p:nvPr>
        </p:nvSpPr>
        <p:spPr>
          <a:xfrm>
            <a:off x="2190750" y="609600"/>
            <a:ext cx="7810500" cy="5638800"/>
          </a:xfrm>
          <a:custGeom>
            <a:avLst/>
            <a:gdLst>
              <a:gd name="connsiteX0" fmla="*/ 0 w 7810500"/>
              <a:gd name="connsiteY0" fmla="*/ 0 h 5638800"/>
              <a:gd name="connsiteX1" fmla="*/ 7810500 w 7810500"/>
              <a:gd name="connsiteY1" fmla="*/ 0 h 5638800"/>
              <a:gd name="connsiteX2" fmla="*/ 7810500 w 7810500"/>
              <a:gd name="connsiteY2" fmla="*/ 3151512 h 5638800"/>
              <a:gd name="connsiteX3" fmla="*/ 6252438 w 7810500"/>
              <a:gd name="connsiteY3" fmla="*/ 5638800 h 5638800"/>
              <a:gd name="connsiteX4" fmla="*/ 0 w 7810500"/>
              <a:gd name="connsiteY4" fmla="*/ 5638800 h 5638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810500" h="5638800">
                <a:moveTo>
                  <a:pt x="0" y="0"/>
                </a:moveTo>
                <a:lnTo>
                  <a:pt x="7810500" y="0"/>
                </a:lnTo>
                <a:lnTo>
                  <a:pt x="7810500" y="3151512"/>
                </a:lnTo>
                <a:lnTo>
                  <a:pt x="6252438" y="5638800"/>
                </a:lnTo>
                <a:lnTo>
                  <a:pt x="0" y="5638800"/>
                </a:lnTo>
                <a:close/>
              </a:path>
            </a:pathLst>
          </a:custGeom>
          <a:solidFill>
            <a:schemeClr val="accent1"/>
          </a:solidFill>
          <a:effectLst>
            <a:outerShdw blurRad="50800" dist="38100" dir="2700000" algn="tl" rotWithShape="0">
              <a:prstClr val="black">
                <a:alpha val="40000"/>
              </a:prstClr>
            </a:outerShdw>
          </a:effectLst>
        </p:spPr>
        <p:txBody>
          <a:bodyPr wrap="square">
            <a:noAutofit/>
          </a:bodyPr>
          <a:lstStyle>
            <a:lvl1pPr marL="0" indent="0" algn="ctr">
              <a:buNone/>
              <a:defRPr>
                <a:solidFill>
                  <a:schemeClr val="tx1">
                    <a:alpha val="0"/>
                  </a:schemeClr>
                </a:solidFill>
              </a:defRPr>
            </a:lvl1pPr>
          </a:lstStyle>
          <a:p>
            <a:pPr lvl="0"/>
            <a:r>
              <a:rPr lang="en-US" dirty="0"/>
              <a:t>I</a:t>
            </a:r>
            <a:endParaRPr lang="en-GB" dirty="0"/>
          </a:p>
        </p:txBody>
      </p:sp>
      <p:sp>
        <p:nvSpPr>
          <p:cNvPr id="2" name="Title 1"/>
          <p:cNvSpPr>
            <a:spLocks noGrp="1"/>
          </p:cNvSpPr>
          <p:nvPr>
            <p:ph type="ctrTitle" hasCustomPrompt="1"/>
          </p:nvPr>
        </p:nvSpPr>
        <p:spPr>
          <a:xfrm>
            <a:off x="3163809" y="1905000"/>
            <a:ext cx="5864382" cy="2275238"/>
          </a:xfrm>
        </p:spPr>
        <p:txBody>
          <a:bodyPr anchor="ctr">
            <a:normAutofit/>
          </a:bodyPr>
          <a:lstStyle>
            <a:lvl1pPr algn="ctr">
              <a:defRPr lang="en-US" sz="5000" kern="1200" cap="all" spc="100" baseline="0" dirty="0">
                <a:solidFill>
                  <a:schemeClr val="bg1"/>
                </a:solidFill>
                <a:latin typeface="+mj-lt"/>
                <a:ea typeface="+mj-ea"/>
                <a:cs typeface="+mj-cs"/>
              </a:defRPr>
            </a:lvl1pPr>
          </a:lstStyle>
          <a:p>
            <a:r>
              <a:rPr lang="en-US" dirty="0"/>
              <a:t>THANK </a:t>
            </a:r>
            <a:r>
              <a:rPr lang="en-US" dirty="0" err="1"/>
              <a:t>yOU</a:t>
            </a:r>
            <a:endParaRPr lang="en-US" dirty="0"/>
          </a:p>
        </p:txBody>
      </p:sp>
    </p:spTree>
    <p:extLst>
      <p:ext uri="{BB962C8B-B14F-4D97-AF65-F5344CB8AC3E}">
        <p14:creationId xmlns:p14="http://schemas.microsoft.com/office/powerpoint/2010/main" val="16122032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preserve="1" userDrawn="1">
  <p:cSld name="Closing-Thank you 3">
    <p:bg>
      <p:bgPr>
        <a:solidFill>
          <a:schemeClr val="bg1">
            <a:lumMod val="95000"/>
          </a:schemeClr>
        </a:solidFill>
        <a:effectLst/>
      </p:bgPr>
    </p:bg>
    <p:spTree>
      <p:nvGrpSpPr>
        <p:cNvPr id="1" name=""/>
        <p:cNvGrpSpPr/>
        <p:nvPr/>
      </p:nvGrpSpPr>
      <p:grpSpPr>
        <a:xfrm>
          <a:off x="0" y="0"/>
          <a:ext cx="0" cy="0"/>
          <a:chOff x="0" y="0"/>
          <a:chExt cx="0" cy="0"/>
        </a:xfrm>
      </p:grpSpPr>
      <p:sp>
        <p:nvSpPr>
          <p:cNvPr id="19" name="Picture Placeholder 18">
            <a:extLst>
              <a:ext uri="{FF2B5EF4-FFF2-40B4-BE49-F238E27FC236}">
                <a16:creationId xmlns:a16="http://schemas.microsoft.com/office/drawing/2014/main" id="{018BFA80-A3BB-4316-BD6E-3E5F6B4D89CF}"/>
              </a:ext>
              <a:ext uri="{C183D7F6-B498-43B3-948B-1728B52AA6E4}">
                <adec:decorative xmlns:adec="http://schemas.microsoft.com/office/drawing/2017/decorative" val="1"/>
              </a:ext>
            </a:extLst>
          </p:cNvPr>
          <p:cNvSpPr>
            <a:spLocks noGrp="1"/>
          </p:cNvSpPr>
          <p:nvPr>
            <p:ph type="pic" sz="quarter" idx="11" hasCustomPrompt="1"/>
          </p:nvPr>
        </p:nvSpPr>
        <p:spPr>
          <a:xfrm>
            <a:off x="0" y="0"/>
            <a:ext cx="12192000" cy="6858000"/>
          </a:xfrm>
          <a:prstGeom prst="rect">
            <a:avLst/>
          </a:prstGeom>
          <a:solidFill>
            <a:schemeClr val="bg1"/>
          </a:solidFill>
        </p:spPr>
        <p:txBody>
          <a:bodyPr wrap="square" anchor="ctr">
            <a:noAutofit/>
          </a:bodyPr>
          <a:lstStyle>
            <a:lvl1pPr marL="0" indent="0" algn="ctr">
              <a:buNone/>
              <a:defRPr/>
            </a:lvl1pPr>
          </a:lstStyle>
          <a:p>
            <a:r>
              <a:rPr lang="en-US" dirty="0"/>
              <a:t>Insert Image</a:t>
            </a:r>
            <a:endParaRPr lang="en-GB" dirty="0"/>
          </a:p>
        </p:txBody>
      </p:sp>
      <p:sp>
        <p:nvSpPr>
          <p:cNvPr id="7" name="Text Placeholder 16">
            <a:extLst>
              <a:ext uri="{FF2B5EF4-FFF2-40B4-BE49-F238E27FC236}">
                <a16:creationId xmlns:a16="http://schemas.microsoft.com/office/drawing/2014/main" id="{8F962CE0-5C0C-48F3-A07B-34E33D6704BC}"/>
              </a:ext>
              <a:ext uri="{C183D7F6-B498-43B3-948B-1728B52AA6E4}">
                <adec:decorative xmlns:adec="http://schemas.microsoft.com/office/drawing/2017/decorative" val="1"/>
              </a:ext>
            </a:extLst>
          </p:cNvPr>
          <p:cNvSpPr>
            <a:spLocks noGrp="1"/>
          </p:cNvSpPr>
          <p:nvPr>
            <p:ph type="body" sz="quarter" idx="16" hasCustomPrompt="1"/>
          </p:nvPr>
        </p:nvSpPr>
        <p:spPr>
          <a:xfrm rot="10800000">
            <a:off x="2057400" y="466725"/>
            <a:ext cx="703341" cy="1101901"/>
          </a:xfrm>
          <a:prstGeom prst="triangle">
            <a:avLst>
              <a:gd name="adj" fmla="val 100000"/>
            </a:avLst>
          </a:prstGeom>
          <a:solidFill>
            <a:schemeClr val="accent2"/>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2" name="Text Placeholder 16">
            <a:extLst>
              <a:ext uri="{FF2B5EF4-FFF2-40B4-BE49-F238E27FC236}">
                <a16:creationId xmlns:a16="http://schemas.microsoft.com/office/drawing/2014/main" id="{654457EF-8A97-4FCA-9870-5095D09BF83E}"/>
              </a:ext>
              <a:ext uri="{C183D7F6-B498-43B3-948B-1728B52AA6E4}">
                <adec:decorative xmlns:adec="http://schemas.microsoft.com/office/drawing/2017/decorative" val="1"/>
              </a:ext>
            </a:extLst>
          </p:cNvPr>
          <p:cNvSpPr>
            <a:spLocks noGrp="1"/>
          </p:cNvSpPr>
          <p:nvPr>
            <p:ph type="body" sz="quarter" idx="13" hasCustomPrompt="1"/>
          </p:nvPr>
        </p:nvSpPr>
        <p:spPr>
          <a:xfrm rot="10800000" flipH="1" flipV="1">
            <a:off x="9067800" y="4648200"/>
            <a:ext cx="1143000" cy="1790700"/>
          </a:xfrm>
          <a:prstGeom prst="triangle">
            <a:avLst>
              <a:gd name="adj" fmla="val 100000"/>
            </a:avLst>
          </a:prstGeom>
          <a:solidFill>
            <a:schemeClr val="accent2"/>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10" name="Text Placeholder 16">
            <a:extLst>
              <a:ext uri="{FF2B5EF4-FFF2-40B4-BE49-F238E27FC236}">
                <a16:creationId xmlns:a16="http://schemas.microsoft.com/office/drawing/2014/main" id="{0CC06030-90E1-4B3F-AFDF-369354FBFE62}"/>
              </a:ext>
              <a:ext uri="{C183D7F6-B498-43B3-948B-1728B52AA6E4}">
                <adec:decorative xmlns:adec="http://schemas.microsoft.com/office/drawing/2017/decorative" val="1"/>
              </a:ext>
            </a:extLst>
          </p:cNvPr>
          <p:cNvSpPr>
            <a:spLocks noGrp="1"/>
          </p:cNvSpPr>
          <p:nvPr>
            <p:ph type="body" sz="quarter" idx="15" hasCustomPrompt="1"/>
          </p:nvPr>
        </p:nvSpPr>
        <p:spPr>
          <a:xfrm>
            <a:off x="2190750" y="609600"/>
            <a:ext cx="7810500" cy="5638800"/>
          </a:xfrm>
          <a:solidFill>
            <a:schemeClr val="accent1">
              <a:lumMod val="75000"/>
              <a:alpha val="92000"/>
            </a:schemeClr>
          </a:solidFill>
          <a:effectLst/>
        </p:spPr>
        <p:txBody>
          <a:bodyPr/>
          <a:lstStyle>
            <a:lvl1pPr marL="0" indent="0" algn="ctr">
              <a:buNone/>
              <a:defRPr>
                <a:solidFill>
                  <a:schemeClr val="tx1">
                    <a:alpha val="0"/>
                  </a:schemeClr>
                </a:solidFill>
              </a:defRPr>
            </a:lvl1pPr>
          </a:lstStyle>
          <a:p>
            <a:pPr lvl="0"/>
            <a:r>
              <a:rPr lang="en-US" dirty="0"/>
              <a:t>I</a:t>
            </a:r>
            <a:endParaRPr lang="en-GB" dirty="0"/>
          </a:p>
        </p:txBody>
      </p:sp>
      <p:sp>
        <p:nvSpPr>
          <p:cNvPr id="2" name="Title 1"/>
          <p:cNvSpPr>
            <a:spLocks noGrp="1"/>
          </p:cNvSpPr>
          <p:nvPr>
            <p:ph type="ctrTitle" hasCustomPrompt="1"/>
          </p:nvPr>
        </p:nvSpPr>
        <p:spPr>
          <a:xfrm>
            <a:off x="3163809" y="1905000"/>
            <a:ext cx="5864382" cy="2275238"/>
          </a:xfrm>
        </p:spPr>
        <p:txBody>
          <a:bodyPr anchor="ctr">
            <a:normAutofit/>
          </a:bodyPr>
          <a:lstStyle>
            <a:lvl1pPr algn="ctr">
              <a:defRPr lang="en-US" sz="5000" kern="1200" cap="all" spc="100" baseline="0" dirty="0">
                <a:solidFill>
                  <a:schemeClr val="bg1"/>
                </a:solidFill>
                <a:latin typeface="+mj-lt"/>
                <a:ea typeface="+mj-ea"/>
                <a:cs typeface="+mj-cs"/>
              </a:defRPr>
            </a:lvl1pPr>
          </a:lstStyle>
          <a:p>
            <a:r>
              <a:rPr lang="en-US" dirty="0"/>
              <a:t>THANK </a:t>
            </a:r>
            <a:r>
              <a:rPr lang="en-US" dirty="0" err="1"/>
              <a:t>yOU</a:t>
            </a:r>
            <a:endParaRPr lang="en-US" dirty="0"/>
          </a:p>
        </p:txBody>
      </p:sp>
    </p:spTree>
    <p:extLst>
      <p:ext uri="{BB962C8B-B14F-4D97-AF65-F5344CB8AC3E}">
        <p14:creationId xmlns:p14="http://schemas.microsoft.com/office/powerpoint/2010/main" val="26534857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preserve="1" userDrawn="1">
  <p:cSld name="Closing-Thank you 4">
    <p:bg>
      <p:bgPr>
        <a:solidFill>
          <a:schemeClr val="bg1">
            <a:lumMod val="95000"/>
          </a:schemeClr>
        </a:solidFill>
        <a:effectLst/>
      </p:bgPr>
    </p:bg>
    <p:spTree>
      <p:nvGrpSpPr>
        <p:cNvPr id="1" name=""/>
        <p:cNvGrpSpPr/>
        <p:nvPr/>
      </p:nvGrpSpPr>
      <p:grpSpPr>
        <a:xfrm>
          <a:off x="0" y="0"/>
          <a:ext cx="0" cy="0"/>
          <a:chOff x="0" y="0"/>
          <a:chExt cx="0" cy="0"/>
        </a:xfrm>
      </p:grpSpPr>
      <p:sp>
        <p:nvSpPr>
          <p:cNvPr id="22" name="Text Placeholder 21">
            <a:extLst>
              <a:ext uri="{FF2B5EF4-FFF2-40B4-BE49-F238E27FC236}">
                <a16:creationId xmlns:a16="http://schemas.microsoft.com/office/drawing/2014/main" id="{FC033E0E-968F-40A8-BE78-354499D7F913}"/>
              </a:ext>
              <a:ext uri="{C183D7F6-B498-43B3-948B-1728B52AA6E4}">
                <adec:decorative xmlns:adec="http://schemas.microsoft.com/office/drawing/2017/decorative" val="1"/>
              </a:ext>
            </a:extLst>
          </p:cNvPr>
          <p:cNvSpPr>
            <a:spLocks noGrp="1"/>
          </p:cNvSpPr>
          <p:nvPr>
            <p:ph type="body" sz="quarter" idx="21" hasCustomPrompt="1"/>
          </p:nvPr>
        </p:nvSpPr>
        <p:spPr>
          <a:xfrm rot="19594102" flipH="1">
            <a:off x="584131" y="-142449"/>
            <a:ext cx="1218268" cy="6177109"/>
          </a:xfrm>
          <a:custGeom>
            <a:avLst/>
            <a:gdLst>
              <a:gd name="connsiteX0" fmla="*/ 1114975 w 1218268"/>
              <a:gd name="connsiteY0" fmla="*/ 1688918 h 6177109"/>
              <a:gd name="connsiteX1" fmla="*/ 1114975 w 1218268"/>
              <a:gd name="connsiteY1" fmla="*/ 5441035 h 6177109"/>
              <a:gd name="connsiteX2" fmla="*/ 1218268 w 1218268"/>
              <a:gd name="connsiteY2" fmla="*/ 5372844 h 6177109"/>
              <a:gd name="connsiteX3" fmla="*/ 1218268 w 1218268"/>
              <a:gd name="connsiteY3" fmla="*/ 1845382 h 6177109"/>
              <a:gd name="connsiteX4" fmla="*/ 675740 w 1218268"/>
              <a:gd name="connsiteY4" fmla="*/ 1023583 h 6177109"/>
              <a:gd name="connsiteX5" fmla="*/ 675740 w 1218268"/>
              <a:gd name="connsiteY5" fmla="*/ 5731005 h 6177109"/>
              <a:gd name="connsiteX6" fmla="*/ 951275 w 1218268"/>
              <a:gd name="connsiteY6" fmla="*/ 5549105 h 6177109"/>
              <a:gd name="connsiteX7" fmla="*/ 951275 w 1218268"/>
              <a:gd name="connsiteY7" fmla="*/ 1440952 h 6177109"/>
              <a:gd name="connsiteX8" fmla="*/ 0 w 1218268"/>
              <a:gd name="connsiteY8" fmla="*/ 0 h 6177109"/>
              <a:gd name="connsiteX9" fmla="*/ 0 w 1218268"/>
              <a:gd name="connsiteY9" fmla="*/ 6177109 h 6177109"/>
              <a:gd name="connsiteX10" fmla="*/ 485620 w 1218268"/>
              <a:gd name="connsiteY10" fmla="*/ 5856517 h 6177109"/>
              <a:gd name="connsiteX11" fmla="*/ 485620 w 1218268"/>
              <a:gd name="connsiteY11" fmla="*/ 735597 h 6177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218268" h="6177109">
                <a:moveTo>
                  <a:pt x="1114975" y="1688918"/>
                </a:moveTo>
                <a:lnTo>
                  <a:pt x="1114975" y="5441035"/>
                </a:lnTo>
                <a:lnTo>
                  <a:pt x="1218268" y="5372844"/>
                </a:lnTo>
                <a:lnTo>
                  <a:pt x="1218268" y="1845382"/>
                </a:lnTo>
                <a:close/>
                <a:moveTo>
                  <a:pt x="675740" y="1023583"/>
                </a:moveTo>
                <a:lnTo>
                  <a:pt x="675740" y="5731005"/>
                </a:lnTo>
                <a:lnTo>
                  <a:pt x="951275" y="5549105"/>
                </a:lnTo>
                <a:lnTo>
                  <a:pt x="951275" y="1440952"/>
                </a:lnTo>
                <a:close/>
                <a:moveTo>
                  <a:pt x="0" y="0"/>
                </a:moveTo>
                <a:lnTo>
                  <a:pt x="0" y="6177109"/>
                </a:lnTo>
                <a:lnTo>
                  <a:pt x="485620" y="5856517"/>
                </a:lnTo>
                <a:lnTo>
                  <a:pt x="485620" y="735597"/>
                </a:lnTo>
                <a:close/>
              </a:path>
            </a:pathLst>
          </a:custGeom>
          <a:solidFill>
            <a:schemeClr val="bg1"/>
          </a:solidFill>
          <a:effectLst/>
        </p:spPr>
        <p:txBody>
          <a:bodyPr wrap="square">
            <a:noAutofit/>
          </a:bodyPr>
          <a:lstStyle>
            <a:lvl1pPr marL="0" indent="0">
              <a:buNone/>
              <a:defRPr>
                <a:solidFill>
                  <a:schemeClr val="tx1">
                    <a:alpha val="0"/>
                  </a:schemeClr>
                </a:solidFill>
              </a:defRPr>
            </a:lvl1pPr>
          </a:lstStyle>
          <a:p>
            <a:pPr lvl="0"/>
            <a:r>
              <a:rPr lang="en-US" dirty="0"/>
              <a:t>I</a:t>
            </a:r>
            <a:endParaRPr lang="en-GB" dirty="0"/>
          </a:p>
        </p:txBody>
      </p:sp>
      <p:sp>
        <p:nvSpPr>
          <p:cNvPr id="15" name="Picture Placeholder 14">
            <a:extLst>
              <a:ext uri="{FF2B5EF4-FFF2-40B4-BE49-F238E27FC236}">
                <a16:creationId xmlns:a16="http://schemas.microsoft.com/office/drawing/2014/main" id="{B9454D95-B362-4CB6-B706-EB2022A3342D}"/>
              </a:ext>
              <a:ext uri="{C183D7F6-B498-43B3-948B-1728B52AA6E4}">
                <adec:decorative xmlns:adec="http://schemas.microsoft.com/office/drawing/2017/decorative" val="1"/>
              </a:ext>
            </a:extLst>
          </p:cNvPr>
          <p:cNvSpPr>
            <a:spLocks noGrp="1"/>
          </p:cNvSpPr>
          <p:nvPr>
            <p:ph type="pic" sz="quarter" idx="11" hasCustomPrompt="1"/>
          </p:nvPr>
        </p:nvSpPr>
        <p:spPr>
          <a:xfrm>
            <a:off x="3124200" y="0"/>
            <a:ext cx="9067800" cy="6858000"/>
          </a:xfrm>
          <a:custGeom>
            <a:avLst/>
            <a:gdLst>
              <a:gd name="connsiteX0" fmla="*/ 5205086 w 9067800"/>
              <a:gd name="connsiteY0" fmla="*/ 0 h 6858000"/>
              <a:gd name="connsiteX1" fmla="*/ 6957685 w 9067800"/>
              <a:gd name="connsiteY1" fmla="*/ 0 h 6858000"/>
              <a:gd name="connsiteX2" fmla="*/ 9067800 w 9067800"/>
              <a:gd name="connsiteY2" fmla="*/ 0 h 6858000"/>
              <a:gd name="connsiteX3" fmla="*/ 9067800 w 9067800"/>
              <a:gd name="connsiteY3" fmla="*/ 6827058 h 6858000"/>
              <a:gd name="connsiteX4" fmla="*/ 9044315 w 9067800"/>
              <a:gd name="connsiteY4" fmla="*/ 6858000 h 6858000"/>
              <a:gd name="connsiteX5" fmla="*/ 7291715 w 9067800"/>
              <a:gd name="connsiteY5" fmla="*/ 6858000 h 6858000"/>
              <a:gd name="connsiteX6" fmla="*/ 1752601 w 9067800"/>
              <a:gd name="connsiteY6" fmla="*/ 6858000 h 6858000"/>
              <a:gd name="connsiteX7" fmla="*/ 0 w 9067800"/>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067800" h="6858000">
                <a:moveTo>
                  <a:pt x="5205086" y="0"/>
                </a:moveTo>
                <a:lnTo>
                  <a:pt x="6957685" y="0"/>
                </a:lnTo>
                <a:lnTo>
                  <a:pt x="9067800" y="0"/>
                </a:lnTo>
                <a:lnTo>
                  <a:pt x="9067800" y="6827058"/>
                </a:lnTo>
                <a:lnTo>
                  <a:pt x="9044315" y="6858000"/>
                </a:lnTo>
                <a:lnTo>
                  <a:pt x="7291715" y="6858000"/>
                </a:lnTo>
                <a:lnTo>
                  <a:pt x="1752601" y="6858000"/>
                </a:lnTo>
                <a:lnTo>
                  <a:pt x="0" y="6858000"/>
                </a:lnTo>
                <a:close/>
              </a:path>
            </a:pathLst>
          </a:custGeom>
          <a:solidFill>
            <a:schemeClr val="bg1"/>
          </a:solidFill>
        </p:spPr>
        <p:txBody>
          <a:bodyPr wrap="square" anchor="ctr">
            <a:noAutofit/>
          </a:bodyPr>
          <a:lstStyle>
            <a:lvl1pPr marL="0" indent="0" algn="ctr">
              <a:buNone/>
              <a:defRPr/>
            </a:lvl1pPr>
          </a:lstStyle>
          <a:p>
            <a:r>
              <a:rPr lang="en-US" dirty="0"/>
              <a:t>Insert Image</a:t>
            </a:r>
            <a:endParaRPr lang="en-GB" dirty="0"/>
          </a:p>
        </p:txBody>
      </p:sp>
      <p:sp>
        <p:nvSpPr>
          <p:cNvPr id="17" name="Text Placeholder 16">
            <a:extLst>
              <a:ext uri="{FF2B5EF4-FFF2-40B4-BE49-F238E27FC236}">
                <a16:creationId xmlns:a16="http://schemas.microsoft.com/office/drawing/2014/main" id="{FF9E63E5-568A-4FA2-9851-E5BFA12B85D1}"/>
              </a:ext>
              <a:ext uri="{C183D7F6-B498-43B3-948B-1728B52AA6E4}">
                <adec:decorative xmlns:adec="http://schemas.microsoft.com/office/drawing/2017/decorative" val="1"/>
              </a:ext>
            </a:extLst>
          </p:cNvPr>
          <p:cNvSpPr>
            <a:spLocks noGrp="1"/>
          </p:cNvSpPr>
          <p:nvPr>
            <p:ph type="body" sz="quarter" idx="12" hasCustomPrompt="1"/>
          </p:nvPr>
        </p:nvSpPr>
        <p:spPr>
          <a:xfrm>
            <a:off x="533400" y="266700"/>
            <a:ext cx="5105400" cy="6324600"/>
          </a:xfrm>
          <a:solidFill>
            <a:schemeClr val="bg1"/>
          </a:solidFill>
          <a:effectLst>
            <a:outerShdw blurRad="3556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 name="Title 1"/>
          <p:cNvSpPr>
            <a:spLocks noGrp="1"/>
          </p:cNvSpPr>
          <p:nvPr>
            <p:ph type="ctrTitle" hasCustomPrompt="1"/>
          </p:nvPr>
        </p:nvSpPr>
        <p:spPr>
          <a:xfrm>
            <a:off x="933450" y="762000"/>
            <a:ext cx="4381500" cy="3429000"/>
          </a:xfrm>
        </p:spPr>
        <p:txBody>
          <a:bodyPr anchor="ctr">
            <a:normAutofit/>
          </a:bodyPr>
          <a:lstStyle>
            <a:lvl1pPr algn="ctr">
              <a:defRPr sz="5000" spc="200" baseline="0"/>
            </a:lvl1pPr>
          </a:lstStyle>
          <a:p>
            <a:r>
              <a:rPr lang="en-US" dirty="0"/>
              <a:t>THANK </a:t>
            </a:r>
            <a:r>
              <a:rPr lang="en-US" dirty="0" err="1"/>
              <a:t>yOU</a:t>
            </a:r>
            <a:endParaRPr lang="en-US" dirty="0"/>
          </a:p>
        </p:txBody>
      </p:sp>
      <p:sp>
        <p:nvSpPr>
          <p:cNvPr id="7" name="Text Placeholder 16">
            <a:extLst>
              <a:ext uri="{FF2B5EF4-FFF2-40B4-BE49-F238E27FC236}">
                <a16:creationId xmlns:a16="http://schemas.microsoft.com/office/drawing/2014/main" id="{D6D785D2-DAEB-48F3-AB8A-2954F03ACD2B}"/>
              </a:ext>
              <a:ext uri="{C183D7F6-B498-43B3-948B-1728B52AA6E4}">
                <adec:decorative xmlns:adec="http://schemas.microsoft.com/office/drawing/2017/decorative" val="1"/>
              </a:ext>
            </a:extLst>
          </p:cNvPr>
          <p:cNvSpPr>
            <a:spLocks noGrp="1"/>
          </p:cNvSpPr>
          <p:nvPr>
            <p:ph type="body" sz="quarter" idx="13" hasCustomPrompt="1"/>
          </p:nvPr>
        </p:nvSpPr>
        <p:spPr>
          <a:xfrm rot="10800000" flipV="1">
            <a:off x="314325" y="4953000"/>
            <a:ext cx="1143000" cy="1790700"/>
          </a:xfrm>
          <a:prstGeom prst="triangle">
            <a:avLst>
              <a:gd name="adj" fmla="val 100000"/>
            </a:avLst>
          </a:prstGeom>
          <a:solidFill>
            <a:schemeClr val="accent2"/>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Tree>
    <p:extLst>
      <p:ext uri="{BB962C8B-B14F-4D97-AF65-F5344CB8AC3E}">
        <p14:creationId xmlns:p14="http://schemas.microsoft.com/office/powerpoint/2010/main" val="30448034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preserve="1" userDrawn="1">
  <p:cSld name="Closing-Thank you 5">
    <p:spTree>
      <p:nvGrpSpPr>
        <p:cNvPr id="1" name=""/>
        <p:cNvGrpSpPr/>
        <p:nvPr/>
      </p:nvGrpSpPr>
      <p:grpSpPr>
        <a:xfrm>
          <a:off x="0" y="0"/>
          <a:ext cx="0" cy="0"/>
          <a:chOff x="0" y="0"/>
          <a:chExt cx="0" cy="0"/>
        </a:xfrm>
      </p:grpSpPr>
      <p:sp>
        <p:nvSpPr>
          <p:cNvPr id="11" name="Picture Placeholder 10">
            <a:extLst>
              <a:ext uri="{FF2B5EF4-FFF2-40B4-BE49-F238E27FC236}">
                <a16:creationId xmlns:a16="http://schemas.microsoft.com/office/drawing/2014/main" id="{A623EB06-2F79-4698-807D-96A58B4F1D71}"/>
              </a:ext>
              <a:ext uri="{C183D7F6-B498-43B3-948B-1728B52AA6E4}">
                <adec:decorative xmlns:adec="http://schemas.microsoft.com/office/drawing/2017/decorative" val="1"/>
              </a:ext>
            </a:extLst>
          </p:cNvPr>
          <p:cNvSpPr>
            <a:spLocks noGrp="1"/>
          </p:cNvSpPr>
          <p:nvPr>
            <p:ph type="pic" sz="quarter" idx="15" hasCustomPrompt="1"/>
          </p:nvPr>
        </p:nvSpPr>
        <p:spPr>
          <a:xfrm>
            <a:off x="0" y="0"/>
            <a:ext cx="8329286" cy="6858000"/>
          </a:xfrm>
          <a:custGeom>
            <a:avLst/>
            <a:gdLst>
              <a:gd name="connsiteX0" fmla="*/ 0 w 8329286"/>
              <a:gd name="connsiteY0" fmla="*/ 0 h 6858000"/>
              <a:gd name="connsiteX1" fmla="*/ 8329286 w 8329286"/>
              <a:gd name="connsiteY1" fmla="*/ 0 h 6858000"/>
              <a:gd name="connsiteX2" fmla="*/ 3124200 w 8329286"/>
              <a:gd name="connsiteY2" fmla="*/ 6858000 h 6858000"/>
              <a:gd name="connsiteX3" fmla="*/ 0 w 8329286"/>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8329286" h="6858000">
                <a:moveTo>
                  <a:pt x="0" y="0"/>
                </a:moveTo>
                <a:lnTo>
                  <a:pt x="8329286" y="0"/>
                </a:lnTo>
                <a:lnTo>
                  <a:pt x="3124200" y="6858000"/>
                </a:lnTo>
                <a:lnTo>
                  <a:pt x="0" y="6858000"/>
                </a:lnTo>
                <a:close/>
              </a:path>
            </a:pathLst>
          </a:custGeom>
          <a:solidFill>
            <a:schemeClr val="bg1"/>
          </a:solidFill>
          <a:effectLst>
            <a:outerShdw blurRad="228600" dist="38100" algn="l" rotWithShape="0">
              <a:prstClr val="black">
                <a:alpha val="40000"/>
              </a:prstClr>
            </a:outerShdw>
          </a:effectLst>
        </p:spPr>
        <p:txBody>
          <a:bodyPr wrap="square" anchor="ctr">
            <a:noAutofit/>
          </a:bodyPr>
          <a:lstStyle>
            <a:lvl1pPr marL="0" indent="0" algn="ctr">
              <a:buNone/>
              <a:defRPr/>
            </a:lvl1pPr>
          </a:lstStyle>
          <a:p>
            <a:r>
              <a:rPr lang="en-US" dirty="0"/>
              <a:t>Insert Image</a:t>
            </a:r>
            <a:endParaRPr lang="en-GB" dirty="0"/>
          </a:p>
        </p:txBody>
      </p:sp>
      <p:sp>
        <p:nvSpPr>
          <p:cNvPr id="17" name="Text Placeholder 16">
            <a:extLst>
              <a:ext uri="{FF2B5EF4-FFF2-40B4-BE49-F238E27FC236}">
                <a16:creationId xmlns:a16="http://schemas.microsoft.com/office/drawing/2014/main" id="{FF9E63E5-568A-4FA2-9851-E5BFA12B85D1}"/>
              </a:ext>
              <a:ext uri="{C183D7F6-B498-43B3-948B-1728B52AA6E4}">
                <adec:decorative xmlns:adec="http://schemas.microsoft.com/office/drawing/2017/decorative" val="1"/>
              </a:ext>
            </a:extLst>
          </p:cNvPr>
          <p:cNvSpPr>
            <a:spLocks noGrp="1"/>
          </p:cNvSpPr>
          <p:nvPr>
            <p:ph type="body" sz="quarter" idx="12" hasCustomPrompt="1"/>
          </p:nvPr>
        </p:nvSpPr>
        <p:spPr>
          <a:xfrm>
            <a:off x="990600" y="609600"/>
            <a:ext cx="4648200" cy="5638800"/>
          </a:xfrm>
          <a:solidFill>
            <a:schemeClr val="bg1"/>
          </a:solidFill>
          <a:effectLst>
            <a:outerShdw blurRad="3556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 name="Title 1"/>
          <p:cNvSpPr>
            <a:spLocks noGrp="1"/>
          </p:cNvSpPr>
          <p:nvPr>
            <p:ph type="ctrTitle" hasCustomPrompt="1"/>
          </p:nvPr>
        </p:nvSpPr>
        <p:spPr>
          <a:xfrm>
            <a:off x="1257300" y="1447800"/>
            <a:ext cx="4114800" cy="3962400"/>
          </a:xfrm>
        </p:spPr>
        <p:txBody>
          <a:bodyPr anchor="ctr">
            <a:normAutofit/>
          </a:bodyPr>
          <a:lstStyle>
            <a:lvl1pPr algn="ctr">
              <a:defRPr sz="5000" spc="200" baseline="0"/>
            </a:lvl1pPr>
          </a:lstStyle>
          <a:p>
            <a:r>
              <a:rPr lang="en-US" dirty="0"/>
              <a:t>THANK </a:t>
            </a:r>
            <a:r>
              <a:rPr lang="en-US" dirty="0" err="1"/>
              <a:t>yOU</a:t>
            </a:r>
            <a:endParaRPr lang="en-US" dirty="0"/>
          </a:p>
        </p:txBody>
      </p:sp>
      <p:sp>
        <p:nvSpPr>
          <p:cNvPr id="7" name="Text Placeholder 16">
            <a:extLst>
              <a:ext uri="{FF2B5EF4-FFF2-40B4-BE49-F238E27FC236}">
                <a16:creationId xmlns:a16="http://schemas.microsoft.com/office/drawing/2014/main" id="{D6D785D2-DAEB-48F3-AB8A-2954F03ACD2B}"/>
              </a:ext>
              <a:ext uri="{C183D7F6-B498-43B3-948B-1728B52AA6E4}">
                <adec:decorative xmlns:adec="http://schemas.microsoft.com/office/drawing/2017/decorative" val="1"/>
              </a:ext>
            </a:extLst>
          </p:cNvPr>
          <p:cNvSpPr>
            <a:spLocks noGrp="1"/>
          </p:cNvSpPr>
          <p:nvPr>
            <p:ph type="body" sz="quarter" idx="13" hasCustomPrompt="1"/>
          </p:nvPr>
        </p:nvSpPr>
        <p:spPr>
          <a:xfrm>
            <a:off x="2705100" y="409575"/>
            <a:ext cx="1219200" cy="400050"/>
          </a:xfrm>
          <a:solidFill>
            <a:schemeClr val="accent2"/>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8" name="Text Placeholder 16">
            <a:extLst>
              <a:ext uri="{FF2B5EF4-FFF2-40B4-BE49-F238E27FC236}">
                <a16:creationId xmlns:a16="http://schemas.microsoft.com/office/drawing/2014/main" id="{BB42ECCE-195D-45F5-94EB-137CEFCFE916}"/>
              </a:ext>
              <a:ext uri="{C183D7F6-B498-43B3-948B-1728B52AA6E4}">
                <adec:decorative xmlns:adec="http://schemas.microsoft.com/office/drawing/2017/decorative" val="1"/>
              </a:ext>
            </a:extLst>
          </p:cNvPr>
          <p:cNvSpPr>
            <a:spLocks noGrp="1"/>
          </p:cNvSpPr>
          <p:nvPr>
            <p:ph type="body" sz="quarter" idx="14" hasCustomPrompt="1"/>
          </p:nvPr>
        </p:nvSpPr>
        <p:spPr>
          <a:xfrm>
            <a:off x="2705100" y="6076950"/>
            <a:ext cx="1219200" cy="400050"/>
          </a:xfrm>
          <a:solidFill>
            <a:schemeClr val="accent2"/>
          </a:solidFill>
          <a:effectLst>
            <a:outerShdw blurRad="50800" dist="38100" dir="18900000" algn="b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Tree>
    <p:extLst>
      <p:ext uri="{BB962C8B-B14F-4D97-AF65-F5344CB8AC3E}">
        <p14:creationId xmlns:p14="http://schemas.microsoft.com/office/powerpoint/2010/main" val="13255390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1_Title Slide">
    <p:bg>
      <p:bgPr>
        <a:solidFill>
          <a:schemeClr val="bg1">
            <a:lumMod val="95000"/>
          </a:schemeClr>
        </a:solidFill>
        <a:effectLst/>
      </p:bgPr>
    </p:bg>
    <p:spTree>
      <p:nvGrpSpPr>
        <p:cNvPr id="1" name=""/>
        <p:cNvGrpSpPr/>
        <p:nvPr/>
      </p:nvGrpSpPr>
      <p:grpSpPr>
        <a:xfrm>
          <a:off x="0" y="0"/>
          <a:ext cx="0" cy="0"/>
          <a:chOff x="0" y="0"/>
          <a:chExt cx="0" cy="0"/>
        </a:xfrm>
      </p:grpSpPr>
      <p:sp>
        <p:nvSpPr>
          <p:cNvPr id="22" name="Text Placeholder 21">
            <a:extLst>
              <a:ext uri="{FF2B5EF4-FFF2-40B4-BE49-F238E27FC236}">
                <a16:creationId xmlns:a16="http://schemas.microsoft.com/office/drawing/2014/main" id="{FC033E0E-968F-40A8-BE78-354499D7F913}"/>
              </a:ext>
              <a:ext uri="{C183D7F6-B498-43B3-948B-1728B52AA6E4}">
                <adec:decorative xmlns:adec="http://schemas.microsoft.com/office/drawing/2017/decorative" val="1"/>
              </a:ext>
            </a:extLst>
          </p:cNvPr>
          <p:cNvSpPr>
            <a:spLocks noGrp="1"/>
          </p:cNvSpPr>
          <p:nvPr>
            <p:ph type="body" sz="quarter" idx="21" hasCustomPrompt="1"/>
          </p:nvPr>
        </p:nvSpPr>
        <p:spPr>
          <a:xfrm rot="19594102" flipH="1">
            <a:off x="584131" y="-142449"/>
            <a:ext cx="1218268" cy="6177109"/>
          </a:xfrm>
          <a:custGeom>
            <a:avLst/>
            <a:gdLst>
              <a:gd name="connsiteX0" fmla="*/ 1114975 w 1218268"/>
              <a:gd name="connsiteY0" fmla="*/ 1688918 h 6177109"/>
              <a:gd name="connsiteX1" fmla="*/ 1114975 w 1218268"/>
              <a:gd name="connsiteY1" fmla="*/ 5441035 h 6177109"/>
              <a:gd name="connsiteX2" fmla="*/ 1218268 w 1218268"/>
              <a:gd name="connsiteY2" fmla="*/ 5372844 h 6177109"/>
              <a:gd name="connsiteX3" fmla="*/ 1218268 w 1218268"/>
              <a:gd name="connsiteY3" fmla="*/ 1845382 h 6177109"/>
              <a:gd name="connsiteX4" fmla="*/ 675740 w 1218268"/>
              <a:gd name="connsiteY4" fmla="*/ 1023583 h 6177109"/>
              <a:gd name="connsiteX5" fmla="*/ 675740 w 1218268"/>
              <a:gd name="connsiteY5" fmla="*/ 5731005 h 6177109"/>
              <a:gd name="connsiteX6" fmla="*/ 951275 w 1218268"/>
              <a:gd name="connsiteY6" fmla="*/ 5549105 h 6177109"/>
              <a:gd name="connsiteX7" fmla="*/ 951275 w 1218268"/>
              <a:gd name="connsiteY7" fmla="*/ 1440952 h 6177109"/>
              <a:gd name="connsiteX8" fmla="*/ 0 w 1218268"/>
              <a:gd name="connsiteY8" fmla="*/ 0 h 6177109"/>
              <a:gd name="connsiteX9" fmla="*/ 0 w 1218268"/>
              <a:gd name="connsiteY9" fmla="*/ 6177109 h 6177109"/>
              <a:gd name="connsiteX10" fmla="*/ 485620 w 1218268"/>
              <a:gd name="connsiteY10" fmla="*/ 5856517 h 6177109"/>
              <a:gd name="connsiteX11" fmla="*/ 485620 w 1218268"/>
              <a:gd name="connsiteY11" fmla="*/ 735597 h 6177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218268" h="6177109">
                <a:moveTo>
                  <a:pt x="1114975" y="1688918"/>
                </a:moveTo>
                <a:lnTo>
                  <a:pt x="1114975" y="5441035"/>
                </a:lnTo>
                <a:lnTo>
                  <a:pt x="1218268" y="5372844"/>
                </a:lnTo>
                <a:lnTo>
                  <a:pt x="1218268" y="1845382"/>
                </a:lnTo>
                <a:close/>
                <a:moveTo>
                  <a:pt x="675740" y="1023583"/>
                </a:moveTo>
                <a:lnTo>
                  <a:pt x="675740" y="5731005"/>
                </a:lnTo>
                <a:lnTo>
                  <a:pt x="951275" y="5549105"/>
                </a:lnTo>
                <a:lnTo>
                  <a:pt x="951275" y="1440952"/>
                </a:lnTo>
                <a:close/>
                <a:moveTo>
                  <a:pt x="0" y="0"/>
                </a:moveTo>
                <a:lnTo>
                  <a:pt x="0" y="6177109"/>
                </a:lnTo>
                <a:lnTo>
                  <a:pt x="485620" y="5856517"/>
                </a:lnTo>
                <a:lnTo>
                  <a:pt x="485620" y="735597"/>
                </a:lnTo>
                <a:close/>
              </a:path>
            </a:pathLst>
          </a:custGeom>
          <a:solidFill>
            <a:schemeClr val="bg1"/>
          </a:solidFill>
          <a:effectLst/>
        </p:spPr>
        <p:txBody>
          <a:bodyPr wrap="square">
            <a:noAutofit/>
          </a:bodyPr>
          <a:lstStyle>
            <a:lvl1pPr marL="0" indent="0">
              <a:buNone/>
              <a:defRPr>
                <a:solidFill>
                  <a:schemeClr val="tx1">
                    <a:alpha val="0"/>
                  </a:schemeClr>
                </a:solidFill>
              </a:defRPr>
            </a:lvl1pPr>
          </a:lstStyle>
          <a:p>
            <a:pPr lvl="0"/>
            <a:r>
              <a:rPr lang="en-US" dirty="0"/>
              <a:t>I</a:t>
            </a:r>
            <a:endParaRPr lang="en-GB" dirty="0"/>
          </a:p>
        </p:txBody>
      </p:sp>
      <p:sp>
        <p:nvSpPr>
          <p:cNvPr id="15" name="Picture Placeholder 14">
            <a:extLst>
              <a:ext uri="{FF2B5EF4-FFF2-40B4-BE49-F238E27FC236}">
                <a16:creationId xmlns:a16="http://schemas.microsoft.com/office/drawing/2014/main" id="{B9454D95-B362-4CB6-B706-EB2022A3342D}"/>
              </a:ext>
              <a:ext uri="{C183D7F6-B498-43B3-948B-1728B52AA6E4}">
                <adec:decorative xmlns:adec="http://schemas.microsoft.com/office/drawing/2017/decorative" val="1"/>
              </a:ext>
            </a:extLst>
          </p:cNvPr>
          <p:cNvSpPr>
            <a:spLocks noGrp="1"/>
          </p:cNvSpPr>
          <p:nvPr>
            <p:ph type="pic" sz="quarter" idx="11" hasCustomPrompt="1"/>
          </p:nvPr>
        </p:nvSpPr>
        <p:spPr>
          <a:xfrm>
            <a:off x="3124200" y="0"/>
            <a:ext cx="9067800" cy="6858000"/>
          </a:xfrm>
          <a:custGeom>
            <a:avLst/>
            <a:gdLst>
              <a:gd name="connsiteX0" fmla="*/ 5205086 w 9067800"/>
              <a:gd name="connsiteY0" fmla="*/ 0 h 6858000"/>
              <a:gd name="connsiteX1" fmla="*/ 6957685 w 9067800"/>
              <a:gd name="connsiteY1" fmla="*/ 0 h 6858000"/>
              <a:gd name="connsiteX2" fmla="*/ 9067800 w 9067800"/>
              <a:gd name="connsiteY2" fmla="*/ 0 h 6858000"/>
              <a:gd name="connsiteX3" fmla="*/ 9067800 w 9067800"/>
              <a:gd name="connsiteY3" fmla="*/ 6827058 h 6858000"/>
              <a:gd name="connsiteX4" fmla="*/ 9044315 w 9067800"/>
              <a:gd name="connsiteY4" fmla="*/ 6858000 h 6858000"/>
              <a:gd name="connsiteX5" fmla="*/ 7291715 w 9067800"/>
              <a:gd name="connsiteY5" fmla="*/ 6858000 h 6858000"/>
              <a:gd name="connsiteX6" fmla="*/ 1752601 w 9067800"/>
              <a:gd name="connsiteY6" fmla="*/ 6858000 h 6858000"/>
              <a:gd name="connsiteX7" fmla="*/ 0 w 9067800"/>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067800" h="6858000">
                <a:moveTo>
                  <a:pt x="5205086" y="0"/>
                </a:moveTo>
                <a:lnTo>
                  <a:pt x="6957685" y="0"/>
                </a:lnTo>
                <a:lnTo>
                  <a:pt x="9067800" y="0"/>
                </a:lnTo>
                <a:lnTo>
                  <a:pt x="9067800" y="6827058"/>
                </a:lnTo>
                <a:lnTo>
                  <a:pt x="9044315" y="6858000"/>
                </a:lnTo>
                <a:lnTo>
                  <a:pt x="7291715" y="6858000"/>
                </a:lnTo>
                <a:lnTo>
                  <a:pt x="1752601" y="6858000"/>
                </a:lnTo>
                <a:lnTo>
                  <a:pt x="0" y="6858000"/>
                </a:lnTo>
                <a:close/>
              </a:path>
            </a:pathLst>
          </a:custGeom>
          <a:solidFill>
            <a:schemeClr val="bg1"/>
          </a:solidFill>
        </p:spPr>
        <p:txBody>
          <a:bodyPr wrap="square" anchor="ctr">
            <a:noAutofit/>
          </a:bodyPr>
          <a:lstStyle>
            <a:lvl1pPr marL="0" indent="0" algn="ctr">
              <a:buNone/>
              <a:defRPr/>
            </a:lvl1pPr>
          </a:lstStyle>
          <a:p>
            <a:r>
              <a:rPr lang="en-US" dirty="0"/>
              <a:t>Insert Image</a:t>
            </a:r>
            <a:endParaRPr lang="en-GB" dirty="0"/>
          </a:p>
        </p:txBody>
      </p:sp>
      <p:sp>
        <p:nvSpPr>
          <p:cNvPr id="17" name="Text Placeholder 16">
            <a:extLst>
              <a:ext uri="{FF2B5EF4-FFF2-40B4-BE49-F238E27FC236}">
                <a16:creationId xmlns:a16="http://schemas.microsoft.com/office/drawing/2014/main" id="{FF9E63E5-568A-4FA2-9851-E5BFA12B85D1}"/>
              </a:ext>
              <a:ext uri="{C183D7F6-B498-43B3-948B-1728B52AA6E4}">
                <adec:decorative xmlns:adec="http://schemas.microsoft.com/office/drawing/2017/decorative" val="1"/>
              </a:ext>
            </a:extLst>
          </p:cNvPr>
          <p:cNvSpPr>
            <a:spLocks noGrp="1"/>
          </p:cNvSpPr>
          <p:nvPr>
            <p:ph type="body" sz="quarter" idx="12" hasCustomPrompt="1"/>
          </p:nvPr>
        </p:nvSpPr>
        <p:spPr>
          <a:xfrm>
            <a:off x="533400" y="266700"/>
            <a:ext cx="5105400" cy="6324600"/>
          </a:xfrm>
          <a:solidFill>
            <a:schemeClr val="bg1"/>
          </a:solidFill>
          <a:effectLst>
            <a:outerShdw blurRad="3556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 name="Title 1"/>
          <p:cNvSpPr>
            <a:spLocks noGrp="1"/>
          </p:cNvSpPr>
          <p:nvPr>
            <p:ph type="ctrTitle"/>
          </p:nvPr>
        </p:nvSpPr>
        <p:spPr>
          <a:xfrm>
            <a:off x="933450" y="762000"/>
            <a:ext cx="4381500" cy="3429000"/>
          </a:xfrm>
        </p:spPr>
        <p:txBody>
          <a:bodyPr anchor="ctr">
            <a:normAutofit/>
          </a:bodyPr>
          <a:lstStyle>
            <a:lvl1pPr algn="ctr">
              <a:defRPr sz="5000" spc="200" baseline="0"/>
            </a:lvl1pPr>
          </a:lstStyle>
          <a:p>
            <a:r>
              <a:rPr lang="en-US"/>
              <a:t>Click to edit Master title style</a:t>
            </a:r>
            <a:endParaRPr lang="en-US" dirty="0"/>
          </a:p>
        </p:txBody>
      </p:sp>
      <p:sp>
        <p:nvSpPr>
          <p:cNvPr id="3" name="Subtitle 2"/>
          <p:cNvSpPr>
            <a:spLocks noGrp="1"/>
          </p:cNvSpPr>
          <p:nvPr>
            <p:ph type="subTitle" idx="1"/>
          </p:nvPr>
        </p:nvSpPr>
        <p:spPr>
          <a:xfrm>
            <a:off x="933450" y="4343400"/>
            <a:ext cx="4381500" cy="1355732"/>
          </a:xfrm>
        </p:spPr>
        <p:txBody>
          <a:bodyPr lIns="91440" rIns="91440" anchor="t">
            <a:normAutofit/>
          </a:bodyPr>
          <a:lstStyle>
            <a:lvl1pPr marL="0" indent="0" algn="ctr">
              <a:lnSpc>
                <a:spcPct val="100000"/>
              </a:lnSpc>
              <a:spcBef>
                <a:spcPts val="0"/>
              </a:spcBef>
              <a:spcAft>
                <a:spcPts val="0"/>
              </a:spcAft>
              <a:buNone/>
              <a:defRPr sz="16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7" name="Text Placeholder 16">
            <a:extLst>
              <a:ext uri="{FF2B5EF4-FFF2-40B4-BE49-F238E27FC236}">
                <a16:creationId xmlns:a16="http://schemas.microsoft.com/office/drawing/2014/main" id="{D6D785D2-DAEB-48F3-AB8A-2954F03ACD2B}"/>
              </a:ext>
              <a:ext uri="{C183D7F6-B498-43B3-948B-1728B52AA6E4}">
                <adec:decorative xmlns:adec="http://schemas.microsoft.com/office/drawing/2017/decorative" val="1"/>
              </a:ext>
            </a:extLst>
          </p:cNvPr>
          <p:cNvSpPr>
            <a:spLocks noGrp="1"/>
          </p:cNvSpPr>
          <p:nvPr>
            <p:ph type="body" sz="quarter" idx="13" hasCustomPrompt="1"/>
          </p:nvPr>
        </p:nvSpPr>
        <p:spPr>
          <a:xfrm rot="10800000" flipV="1">
            <a:off x="314325" y="4953000"/>
            <a:ext cx="1143000" cy="1790700"/>
          </a:xfrm>
          <a:prstGeom prst="triangle">
            <a:avLst>
              <a:gd name="adj" fmla="val 100000"/>
            </a:avLst>
          </a:prstGeom>
          <a:solidFill>
            <a:schemeClr val="accent2"/>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Tree>
    <p:extLst>
      <p:ext uri="{BB962C8B-B14F-4D97-AF65-F5344CB8AC3E}">
        <p14:creationId xmlns:p14="http://schemas.microsoft.com/office/powerpoint/2010/main" val="1049922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2_Title Slide">
    <p:spTree>
      <p:nvGrpSpPr>
        <p:cNvPr id="1" name=""/>
        <p:cNvGrpSpPr/>
        <p:nvPr/>
      </p:nvGrpSpPr>
      <p:grpSpPr>
        <a:xfrm>
          <a:off x="0" y="0"/>
          <a:ext cx="0" cy="0"/>
          <a:chOff x="0" y="0"/>
          <a:chExt cx="0" cy="0"/>
        </a:xfrm>
      </p:grpSpPr>
      <p:sp>
        <p:nvSpPr>
          <p:cNvPr id="11" name="Picture Placeholder 10">
            <a:extLst>
              <a:ext uri="{FF2B5EF4-FFF2-40B4-BE49-F238E27FC236}">
                <a16:creationId xmlns:a16="http://schemas.microsoft.com/office/drawing/2014/main" id="{A623EB06-2F79-4698-807D-96A58B4F1D71}"/>
              </a:ext>
              <a:ext uri="{C183D7F6-B498-43B3-948B-1728B52AA6E4}">
                <adec:decorative xmlns:adec="http://schemas.microsoft.com/office/drawing/2017/decorative" val="1"/>
              </a:ext>
            </a:extLst>
          </p:cNvPr>
          <p:cNvSpPr>
            <a:spLocks noGrp="1"/>
          </p:cNvSpPr>
          <p:nvPr>
            <p:ph type="pic" sz="quarter" idx="15" hasCustomPrompt="1"/>
          </p:nvPr>
        </p:nvSpPr>
        <p:spPr>
          <a:xfrm>
            <a:off x="0" y="0"/>
            <a:ext cx="8329286" cy="6858000"/>
          </a:xfrm>
          <a:custGeom>
            <a:avLst/>
            <a:gdLst>
              <a:gd name="connsiteX0" fmla="*/ 0 w 8329286"/>
              <a:gd name="connsiteY0" fmla="*/ 0 h 6858000"/>
              <a:gd name="connsiteX1" fmla="*/ 8329286 w 8329286"/>
              <a:gd name="connsiteY1" fmla="*/ 0 h 6858000"/>
              <a:gd name="connsiteX2" fmla="*/ 3124200 w 8329286"/>
              <a:gd name="connsiteY2" fmla="*/ 6858000 h 6858000"/>
              <a:gd name="connsiteX3" fmla="*/ 0 w 8329286"/>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8329286" h="6858000">
                <a:moveTo>
                  <a:pt x="0" y="0"/>
                </a:moveTo>
                <a:lnTo>
                  <a:pt x="8329286" y="0"/>
                </a:lnTo>
                <a:lnTo>
                  <a:pt x="3124200" y="6858000"/>
                </a:lnTo>
                <a:lnTo>
                  <a:pt x="0" y="6858000"/>
                </a:lnTo>
                <a:close/>
              </a:path>
            </a:pathLst>
          </a:custGeom>
          <a:solidFill>
            <a:schemeClr val="bg1"/>
          </a:solidFill>
          <a:effectLst>
            <a:outerShdw blurRad="228600" dist="38100" algn="l" rotWithShape="0">
              <a:prstClr val="black">
                <a:alpha val="40000"/>
              </a:prstClr>
            </a:outerShdw>
          </a:effectLst>
        </p:spPr>
        <p:txBody>
          <a:bodyPr wrap="square" anchor="ctr">
            <a:noAutofit/>
          </a:bodyPr>
          <a:lstStyle>
            <a:lvl1pPr marL="0" indent="0" algn="ctr">
              <a:buNone/>
              <a:defRPr/>
            </a:lvl1pPr>
          </a:lstStyle>
          <a:p>
            <a:r>
              <a:rPr lang="en-US" dirty="0"/>
              <a:t>Insert Image</a:t>
            </a:r>
            <a:endParaRPr lang="en-GB" dirty="0"/>
          </a:p>
        </p:txBody>
      </p:sp>
      <p:sp>
        <p:nvSpPr>
          <p:cNvPr id="17" name="Text Placeholder 16">
            <a:extLst>
              <a:ext uri="{FF2B5EF4-FFF2-40B4-BE49-F238E27FC236}">
                <a16:creationId xmlns:a16="http://schemas.microsoft.com/office/drawing/2014/main" id="{FF9E63E5-568A-4FA2-9851-E5BFA12B85D1}"/>
              </a:ext>
              <a:ext uri="{C183D7F6-B498-43B3-948B-1728B52AA6E4}">
                <adec:decorative xmlns:adec="http://schemas.microsoft.com/office/drawing/2017/decorative" val="1"/>
              </a:ext>
            </a:extLst>
          </p:cNvPr>
          <p:cNvSpPr>
            <a:spLocks noGrp="1"/>
          </p:cNvSpPr>
          <p:nvPr>
            <p:ph type="body" sz="quarter" idx="12" hasCustomPrompt="1"/>
          </p:nvPr>
        </p:nvSpPr>
        <p:spPr>
          <a:xfrm>
            <a:off x="990600" y="609600"/>
            <a:ext cx="4648200" cy="5638800"/>
          </a:xfrm>
          <a:solidFill>
            <a:schemeClr val="bg1"/>
          </a:solidFill>
          <a:effectLst>
            <a:outerShdw blurRad="3556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 name="Title 1"/>
          <p:cNvSpPr>
            <a:spLocks noGrp="1"/>
          </p:cNvSpPr>
          <p:nvPr>
            <p:ph type="ctrTitle"/>
          </p:nvPr>
        </p:nvSpPr>
        <p:spPr>
          <a:xfrm>
            <a:off x="1257300" y="1447800"/>
            <a:ext cx="4114800" cy="3962400"/>
          </a:xfrm>
        </p:spPr>
        <p:txBody>
          <a:bodyPr anchor="ctr">
            <a:normAutofit/>
          </a:bodyPr>
          <a:lstStyle>
            <a:lvl1pPr algn="ctr">
              <a:defRPr sz="5000" spc="200" baseline="0"/>
            </a:lvl1pPr>
          </a:lstStyle>
          <a:p>
            <a:r>
              <a:rPr lang="en-US"/>
              <a:t>Click to edit Master title style</a:t>
            </a:r>
            <a:endParaRPr lang="en-US" dirty="0"/>
          </a:p>
        </p:txBody>
      </p:sp>
      <p:sp>
        <p:nvSpPr>
          <p:cNvPr id="3" name="Subtitle 2"/>
          <p:cNvSpPr>
            <a:spLocks noGrp="1"/>
          </p:cNvSpPr>
          <p:nvPr>
            <p:ph type="subTitle" idx="1"/>
          </p:nvPr>
        </p:nvSpPr>
        <p:spPr>
          <a:xfrm>
            <a:off x="6057900" y="4495801"/>
            <a:ext cx="4876800" cy="609600"/>
          </a:xfrm>
        </p:spPr>
        <p:txBody>
          <a:bodyPr lIns="91440" rIns="91440" anchor="ctr">
            <a:normAutofit/>
          </a:bodyPr>
          <a:lstStyle>
            <a:lvl1pPr marL="0" indent="0" algn="l">
              <a:lnSpc>
                <a:spcPct val="100000"/>
              </a:lnSpc>
              <a:spcBef>
                <a:spcPts val="0"/>
              </a:spcBef>
              <a:spcAft>
                <a:spcPts val="0"/>
              </a:spcAft>
              <a:buNone/>
              <a:defRPr sz="16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7" name="Text Placeholder 16">
            <a:extLst>
              <a:ext uri="{FF2B5EF4-FFF2-40B4-BE49-F238E27FC236}">
                <a16:creationId xmlns:a16="http://schemas.microsoft.com/office/drawing/2014/main" id="{D6D785D2-DAEB-48F3-AB8A-2954F03ACD2B}"/>
              </a:ext>
              <a:ext uri="{C183D7F6-B498-43B3-948B-1728B52AA6E4}">
                <adec:decorative xmlns:adec="http://schemas.microsoft.com/office/drawing/2017/decorative" val="1"/>
              </a:ext>
            </a:extLst>
          </p:cNvPr>
          <p:cNvSpPr>
            <a:spLocks noGrp="1"/>
          </p:cNvSpPr>
          <p:nvPr>
            <p:ph type="body" sz="quarter" idx="13" hasCustomPrompt="1"/>
          </p:nvPr>
        </p:nvSpPr>
        <p:spPr>
          <a:xfrm>
            <a:off x="2705100" y="409575"/>
            <a:ext cx="1219200" cy="400050"/>
          </a:xfrm>
          <a:solidFill>
            <a:schemeClr val="accent2"/>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8" name="Text Placeholder 16">
            <a:extLst>
              <a:ext uri="{FF2B5EF4-FFF2-40B4-BE49-F238E27FC236}">
                <a16:creationId xmlns:a16="http://schemas.microsoft.com/office/drawing/2014/main" id="{BB42ECCE-195D-45F5-94EB-137CEFCFE916}"/>
              </a:ext>
              <a:ext uri="{C183D7F6-B498-43B3-948B-1728B52AA6E4}">
                <adec:decorative xmlns:adec="http://schemas.microsoft.com/office/drawing/2017/decorative" val="1"/>
              </a:ext>
            </a:extLst>
          </p:cNvPr>
          <p:cNvSpPr>
            <a:spLocks noGrp="1"/>
          </p:cNvSpPr>
          <p:nvPr>
            <p:ph type="body" sz="quarter" idx="14" hasCustomPrompt="1"/>
          </p:nvPr>
        </p:nvSpPr>
        <p:spPr>
          <a:xfrm>
            <a:off x="2705100" y="6076950"/>
            <a:ext cx="1219200" cy="400050"/>
          </a:xfrm>
          <a:solidFill>
            <a:schemeClr val="accent2"/>
          </a:solidFill>
          <a:effectLst>
            <a:outerShdw blurRad="50800" dist="38100" dir="18900000" algn="b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Tree>
    <p:extLst>
      <p:ext uri="{BB962C8B-B14F-4D97-AF65-F5344CB8AC3E}">
        <p14:creationId xmlns:p14="http://schemas.microsoft.com/office/powerpoint/2010/main" val="26013183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1447800"/>
          </a:xfrm>
        </p:spPr>
        <p:txBody>
          <a:bodyPr anchor="t">
            <a:normAutofit/>
          </a:bodyPr>
          <a:lstStyle>
            <a:lvl1pPr>
              <a:lnSpc>
                <a:spcPct val="100000"/>
              </a:lnSpc>
              <a:defRPr sz="4000" b="0">
                <a:latin typeface="+mj-lt"/>
              </a:defRPr>
            </a:lvl1pPr>
          </a:lstStyle>
          <a:p>
            <a:r>
              <a:rPr lang="en-US" noProof="0"/>
              <a:t>Click to edit Master title style</a:t>
            </a:r>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p:nvPr>
        </p:nvSpPr>
        <p:spPr>
          <a:xfrm>
            <a:off x="548640" y="2667000"/>
            <a:ext cx="10288693" cy="3660648"/>
          </a:xfrm>
        </p:spPr>
        <p:txBody>
          <a:bodyPr lIns="91440" rIns="9144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 name="Picture Placeholder 9">
            <a:extLst>
              <a:ext uri="{FF2B5EF4-FFF2-40B4-BE49-F238E27FC236}">
                <a16:creationId xmlns:a16="http://schemas.microsoft.com/office/drawing/2014/main" id="{B1F422E5-0916-42D9-AC79-50E4FC133F3D}"/>
              </a:ext>
              <a:ext uri="{C183D7F6-B498-43B3-948B-1728B52AA6E4}">
                <adec:decorative xmlns:adec="http://schemas.microsoft.com/office/drawing/2017/decorative" val="1"/>
              </a:ext>
            </a:extLst>
          </p:cNvPr>
          <p:cNvSpPr>
            <a:spLocks noGrp="1"/>
          </p:cNvSpPr>
          <p:nvPr>
            <p:ph type="pic" sz="quarter" idx="15" hasCustomPrompt="1"/>
          </p:nvPr>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solidFill>
            <a:schemeClr val="bg1"/>
          </a:solidFill>
          <a:effectLst>
            <a:outerShdw blurRad="50800" dist="38100" dir="5400000" algn="t" rotWithShape="0">
              <a:prstClr val="black">
                <a:alpha val="40000"/>
              </a:prstClr>
            </a:outerShdw>
          </a:effectLst>
        </p:spPr>
        <p:txBody>
          <a:bodyPr wrap="square" anchor="ctr">
            <a:noAutofit/>
          </a:bodyPr>
          <a:lstStyle>
            <a:lvl1pPr marL="0" indent="0" algn="ctr">
              <a:buNone/>
              <a:defRPr sz="1600">
                <a:solidFill>
                  <a:schemeClr val="bg1">
                    <a:lumMod val="75000"/>
                  </a:schemeClr>
                </a:solidFill>
              </a:defRPr>
            </a:lvl1pPr>
          </a:lstStyle>
          <a:p>
            <a:r>
              <a:rPr lang="en-US" noProof="0" dirty="0"/>
              <a:t>Insert Image</a:t>
            </a:r>
          </a:p>
        </p:txBody>
      </p:sp>
      <p:sp>
        <p:nvSpPr>
          <p:cNvPr id="14" name="Slide Number Placeholder 5">
            <a:extLst>
              <a:ext uri="{FF2B5EF4-FFF2-40B4-BE49-F238E27FC236}">
                <a16:creationId xmlns:a16="http://schemas.microsoft.com/office/drawing/2014/main" id="{0621E917-505B-493E-99EE-2E57CB3327C6}"/>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7924664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userDrawn="1">
          <p15:clr>
            <a:srgbClr val="FBAE40"/>
          </p15:clr>
        </p15:guide>
        <p15:guide id="2" orient="horz" pos="72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Emphasis-Subtitle and Content">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anchor="t">
            <a:normAutofit/>
          </a:bodyPr>
          <a:lstStyle>
            <a:lvl1pPr>
              <a:lnSpc>
                <a:spcPct val="100000"/>
              </a:lnSpc>
              <a:defRPr sz="4000" b="0">
                <a:latin typeface="+mj-lt"/>
              </a:defRPr>
            </a:lvl1pPr>
          </a:lstStyle>
          <a:p>
            <a:r>
              <a:rPr lang="en-US" noProof="0"/>
              <a:t>Click to edit Master title style</a:t>
            </a:r>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p:nvPr>
        </p:nvSpPr>
        <p:spPr>
          <a:xfrm>
            <a:off x="548640" y="2667000"/>
            <a:ext cx="10288693" cy="3660648"/>
          </a:xfrm>
        </p:spPr>
        <p:txBody>
          <a:bodyPr lIns="91440" rIns="9144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 name="Picture Placeholder 9">
            <a:extLst>
              <a:ext uri="{FF2B5EF4-FFF2-40B4-BE49-F238E27FC236}">
                <a16:creationId xmlns:a16="http://schemas.microsoft.com/office/drawing/2014/main" id="{B1F422E5-0916-42D9-AC79-50E4FC133F3D}"/>
              </a:ext>
              <a:ext uri="{C183D7F6-B498-43B3-948B-1728B52AA6E4}">
                <adec:decorative xmlns:adec="http://schemas.microsoft.com/office/drawing/2017/decorative" val="1"/>
              </a:ext>
            </a:extLst>
          </p:cNvPr>
          <p:cNvSpPr>
            <a:spLocks noGrp="1"/>
          </p:cNvSpPr>
          <p:nvPr>
            <p:ph type="pic" sz="quarter" idx="15" hasCustomPrompt="1"/>
          </p:nvPr>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solidFill>
            <a:schemeClr val="bg1"/>
          </a:solidFill>
          <a:effectLst>
            <a:outerShdw blurRad="50800" dist="38100" dir="5400000" algn="t" rotWithShape="0">
              <a:prstClr val="black">
                <a:alpha val="40000"/>
              </a:prstClr>
            </a:outerShdw>
          </a:effectLst>
        </p:spPr>
        <p:txBody>
          <a:bodyPr wrap="square" anchor="ctr">
            <a:noAutofit/>
          </a:bodyPr>
          <a:lstStyle>
            <a:lvl1pPr marL="0" indent="0" algn="ctr">
              <a:buNone/>
              <a:defRPr sz="1600">
                <a:solidFill>
                  <a:schemeClr val="bg1">
                    <a:lumMod val="75000"/>
                  </a:schemeClr>
                </a:solidFill>
              </a:defRPr>
            </a:lvl1pPr>
          </a:lstStyle>
          <a:p>
            <a:r>
              <a:rPr lang="en-US" noProof="0" dirty="0"/>
              <a:t>Insert Image</a:t>
            </a:r>
          </a:p>
        </p:txBody>
      </p:sp>
      <p:sp>
        <p:nvSpPr>
          <p:cNvPr id="8" name="Text Placeholder 7">
            <a:extLst>
              <a:ext uri="{FF2B5EF4-FFF2-40B4-BE49-F238E27FC236}">
                <a16:creationId xmlns:a16="http://schemas.microsoft.com/office/drawing/2014/main" id="{4D8DAD49-E192-4934-8CF1-25E9CA66F761}"/>
              </a:ext>
            </a:extLst>
          </p:cNvPr>
          <p:cNvSpPr>
            <a:spLocks noGrp="1"/>
          </p:cNvSpPr>
          <p:nvPr>
            <p:ph type="body" sz="quarter" idx="16" hasCustomPrompt="1"/>
          </p:nvPr>
        </p:nvSpPr>
        <p:spPr>
          <a:xfrm>
            <a:off x="-1" y="1676400"/>
            <a:ext cx="10837333" cy="424732"/>
          </a:xfrm>
          <a:solidFill>
            <a:schemeClr val="accent1"/>
          </a:solidFill>
        </p:spPr>
        <p:txBody>
          <a:bodyPr wrap="square" lIns="640080" rIns="91440">
            <a:spAutoFit/>
          </a:bodyPr>
          <a:lstStyle>
            <a:lvl1pPr marL="0" indent="0">
              <a:buNone/>
              <a:defRPr sz="2400" b="0">
                <a:solidFill>
                  <a:schemeClr val="bg1"/>
                </a:solidFill>
              </a:defRPr>
            </a:lvl1pPr>
          </a:lstStyle>
          <a:p>
            <a:pPr lvl="0"/>
            <a:r>
              <a:rPr lang="en-US" noProof="0"/>
              <a:t>Add additional text </a:t>
            </a:r>
          </a:p>
        </p:txBody>
      </p:sp>
      <p:sp>
        <p:nvSpPr>
          <p:cNvPr id="13" name="Slide Number Placeholder 5">
            <a:extLst>
              <a:ext uri="{FF2B5EF4-FFF2-40B4-BE49-F238E27FC236}">
                <a16:creationId xmlns:a16="http://schemas.microsoft.com/office/drawing/2014/main" id="{08E95652-9528-4150-8049-C40C3BB1BB08}"/>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13059476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55" Type="http://schemas.openxmlformats.org/officeDocument/2006/relationships/slideLayout" Target="../slideLayouts/slideLayout55.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slideLayout" Target="../slideLayouts/slideLayout53.xml"/><Relationship Id="rId5" Type="http://schemas.openxmlformats.org/officeDocument/2006/relationships/slideLayout" Target="../slideLayouts/slideLayout5.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56" Type="http://schemas.openxmlformats.org/officeDocument/2006/relationships/slideLayout" Target="../slideLayouts/slideLayout56.xml"/><Relationship Id="rId8" Type="http://schemas.openxmlformats.org/officeDocument/2006/relationships/slideLayout" Target="../slideLayouts/slideLayout8.xml"/><Relationship Id="rId51" Type="http://schemas.openxmlformats.org/officeDocument/2006/relationships/slideLayout" Target="../slideLayouts/slideLayout51.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54" Type="http://schemas.openxmlformats.org/officeDocument/2006/relationships/slideLayout" Target="../slideLayouts/slideLayout54.xml"/><Relationship Id="rId1" Type="http://schemas.openxmlformats.org/officeDocument/2006/relationships/slideLayout" Target="../slideLayouts/slideLayout1.xml"/><Relationship Id="rId6" Type="http://schemas.openxmlformats.org/officeDocument/2006/relationships/slideLayout" Target="../slideLayouts/slideLayout6.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57" Type="http://schemas.openxmlformats.org/officeDocument/2006/relationships/theme" Target="../theme/theme1.xml"/><Relationship Id="rId10" Type="http://schemas.openxmlformats.org/officeDocument/2006/relationships/slideLayout" Target="../slideLayouts/slideLayout10.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8640" y="548640"/>
            <a:ext cx="11106150"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48640" y="2103120"/>
            <a:ext cx="11106150" cy="4221480"/>
          </a:xfrm>
          <a:prstGeom prst="rect">
            <a:avLst/>
          </a:prstGeom>
        </p:spPr>
        <p:txBody>
          <a:bodyPr vert="horz" lIns="45720" tIns="45720" rIns="4572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424938679"/>
      </p:ext>
    </p:extLst>
  </p:cSld>
  <p:clrMap bg1="lt1" tx1="dk1" bg2="lt2" tx2="dk2" accent1="accent1" accent2="accent2" accent3="accent3" accent4="accent4" accent5="accent5" accent6="accent6" hlink="hlink" folHlink="folHlink"/>
  <p:sldLayoutIdLst>
    <p:sldLayoutId id="2147483955" r:id="rId1"/>
    <p:sldLayoutId id="2147483959" r:id="rId2"/>
    <p:sldLayoutId id="2147483961" r:id="rId3"/>
    <p:sldLayoutId id="2147483962" r:id="rId4"/>
    <p:sldLayoutId id="2147483964" r:id="rId5"/>
    <p:sldLayoutId id="2147483958" r:id="rId6"/>
    <p:sldLayoutId id="2147483963" r:id="rId7"/>
    <p:sldLayoutId id="2147483957" r:id="rId8"/>
    <p:sldLayoutId id="2147483965" r:id="rId9"/>
    <p:sldLayoutId id="2147483966" r:id="rId10"/>
    <p:sldLayoutId id="2147483996" r:id="rId11"/>
    <p:sldLayoutId id="2147483997" r:id="rId12"/>
    <p:sldLayoutId id="2147483998" r:id="rId13"/>
    <p:sldLayoutId id="2147483999" r:id="rId14"/>
    <p:sldLayoutId id="2147484000" r:id="rId15"/>
    <p:sldLayoutId id="2147484001" r:id="rId16"/>
    <p:sldLayoutId id="2147484007" r:id="rId17"/>
    <p:sldLayoutId id="2147483967" r:id="rId18"/>
    <p:sldLayoutId id="2147483968" r:id="rId19"/>
    <p:sldLayoutId id="2147483987" r:id="rId20"/>
    <p:sldLayoutId id="2147483969" r:id="rId21"/>
    <p:sldLayoutId id="2147483970" r:id="rId22"/>
    <p:sldLayoutId id="2147483971" r:id="rId23"/>
    <p:sldLayoutId id="2147483972" r:id="rId24"/>
    <p:sldLayoutId id="2147483973" r:id="rId25"/>
    <p:sldLayoutId id="2147483978" r:id="rId26"/>
    <p:sldLayoutId id="2147483974" r:id="rId27"/>
    <p:sldLayoutId id="2147483975" r:id="rId28"/>
    <p:sldLayoutId id="2147483976" r:id="rId29"/>
    <p:sldLayoutId id="2147483977" r:id="rId30"/>
    <p:sldLayoutId id="2147483988" r:id="rId31"/>
    <p:sldLayoutId id="2147483989" r:id="rId32"/>
    <p:sldLayoutId id="2147483990" r:id="rId33"/>
    <p:sldLayoutId id="2147483991" r:id="rId34"/>
    <p:sldLayoutId id="2147483992" r:id="rId35"/>
    <p:sldLayoutId id="2147483993" r:id="rId36"/>
    <p:sldLayoutId id="2147483995" r:id="rId37"/>
    <p:sldLayoutId id="2147484002" r:id="rId38"/>
    <p:sldLayoutId id="2147484003" r:id="rId39"/>
    <p:sldLayoutId id="2147484004" r:id="rId40"/>
    <p:sldLayoutId id="2147483994" r:id="rId41"/>
    <p:sldLayoutId id="2147484005" r:id="rId42"/>
    <p:sldLayoutId id="2147484006" r:id="rId43"/>
    <p:sldLayoutId id="2147483979" r:id="rId44"/>
    <p:sldLayoutId id="2147483980" r:id="rId45"/>
    <p:sldLayoutId id="2147483981" r:id="rId46"/>
    <p:sldLayoutId id="2147483982" r:id="rId47"/>
    <p:sldLayoutId id="2147483983" r:id="rId48"/>
    <p:sldLayoutId id="2147483984" r:id="rId49"/>
    <p:sldLayoutId id="2147483985" r:id="rId50"/>
    <p:sldLayoutId id="2147483986" r:id="rId51"/>
    <p:sldLayoutId id="2147484008" r:id="rId52"/>
    <p:sldLayoutId id="2147484009" r:id="rId53"/>
    <p:sldLayoutId id="2147484010" r:id="rId54"/>
    <p:sldLayoutId id="2147484011" r:id="rId55"/>
    <p:sldLayoutId id="2147484012" r:id="rId56"/>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defTabSz="914400" rtl="0" eaLnBrk="1" latinLnBrk="0" hangingPunct="1">
        <a:lnSpc>
          <a:spcPct val="90000"/>
        </a:lnSpc>
        <a:spcBef>
          <a:spcPct val="0"/>
        </a:spcBef>
        <a:buNone/>
        <a:defRPr sz="4200" kern="1200" cap="all" spc="100" baseline="0">
          <a:solidFill>
            <a:schemeClr val="tx1">
              <a:lumMod val="95000"/>
              <a:lumOff val="5000"/>
            </a:schemeClr>
          </a:solidFill>
          <a:latin typeface="+mj-lt"/>
          <a:ea typeface="+mj-ea"/>
          <a:cs typeface="+mj-cs"/>
        </a:defRPr>
      </a:lvl1pPr>
    </p:titleStyle>
    <p:bodyStyle>
      <a:lvl1pPr marL="228600" indent="-228600" algn="l" defTabSz="914400" rtl="0" eaLnBrk="1" latinLnBrk="0" hangingPunct="1">
        <a:lnSpc>
          <a:spcPct val="90000"/>
        </a:lnSpc>
        <a:spcBef>
          <a:spcPts val="1200"/>
        </a:spcBef>
        <a:spcAft>
          <a:spcPts val="200"/>
        </a:spcAft>
        <a:buClr>
          <a:schemeClr val="accent1"/>
        </a:buClr>
        <a:buSzPct val="100000"/>
        <a:buFont typeface="Arial" panose="020B0604020202020204" pitchFamily="34" charset="0"/>
        <a:buChar char="•"/>
        <a:defRPr sz="2000" kern="1200">
          <a:solidFill>
            <a:schemeClr val="tx1"/>
          </a:solidFill>
          <a:latin typeface="+mn-lt"/>
          <a:ea typeface="+mn-ea"/>
          <a:cs typeface="+mn-cs"/>
        </a:defRPr>
      </a:lvl1pPr>
      <a:lvl2pPr marL="4572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guide id="3" pos="336" userDrawn="1">
          <p15:clr>
            <a:srgbClr val="F26B43"/>
          </p15:clr>
        </p15:guide>
        <p15:guide id="4" orient="horz" pos="336" userDrawn="1">
          <p15:clr>
            <a:srgbClr val="F26B43"/>
          </p15:clr>
        </p15:guide>
        <p15:guide id="5" pos="7344" userDrawn="1">
          <p15:clr>
            <a:srgbClr val="F26B43"/>
          </p15:clr>
        </p15:guide>
        <p15:guide id="6" orient="horz" pos="3984"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hyperlink" Target="mailto:poac@uhbw.nhs.uk" TargetMode="External"/><Relationship Id="rId2" Type="http://schemas.openxmlformats.org/officeDocument/2006/relationships/hyperlink" Target="mailto:e-bookingsPAC@SomersetFT.nhs.uk" TargetMode="Externa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Placeholder 4">
            <a:extLst>
              <a:ext uri="{FF2B5EF4-FFF2-40B4-BE49-F238E27FC236}">
                <a16:creationId xmlns:a16="http://schemas.microsoft.com/office/drawing/2014/main" id="{09890287-4DB6-4C87-AEAF-17E9594F401B}"/>
              </a:ext>
              <a:ext uri="{C183D7F6-B498-43B3-948B-1728B52AA6E4}">
                <adec:decorative xmlns:adec="http://schemas.microsoft.com/office/drawing/2017/decorative" val="1"/>
              </a:ext>
            </a:extLst>
          </p:cNvPr>
          <p:cNvPicPr>
            <a:picLocks noGrp="1" noChangeAspect="1"/>
          </p:cNvPicPr>
          <p:nvPr>
            <p:ph type="pic" sz="quarter" idx="11"/>
          </p:nvPr>
        </p:nvPicPr>
        <p:blipFill>
          <a:blip r:embed="rId3"/>
          <a:srcRect t="7813" b="7813"/>
          <a:stretch>
            <a:fillRect/>
          </a:stretch>
        </p:blipFill>
        <p:spPr/>
      </p:pic>
      <p:sp>
        <p:nvSpPr>
          <p:cNvPr id="285" name="Text Placeholder 284">
            <a:extLst>
              <a:ext uri="{FF2B5EF4-FFF2-40B4-BE49-F238E27FC236}">
                <a16:creationId xmlns:a16="http://schemas.microsoft.com/office/drawing/2014/main" id="{C0BF9B80-F084-4423-8C1C-E79BE829875F}"/>
              </a:ext>
              <a:ext uri="{C183D7F6-B498-43B3-948B-1728B52AA6E4}">
                <adec:decorative xmlns:adec="http://schemas.microsoft.com/office/drawing/2017/decorative" val="1"/>
              </a:ext>
            </a:extLst>
          </p:cNvPr>
          <p:cNvSpPr>
            <a:spLocks noGrp="1"/>
          </p:cNvSpPr>
          <p:nvPr>
            <p:ph type="body" sz="quarter" idx="13"/>
          </p:nvPr>
        </p:nvSpPr>
        <p:spPr/>
        <p:txBody>
          <a:bodyPr/>
          <a:lstStyle/>
          <a:p>
            <a:endParaRPr lang="en-US" dirty="0"/>
          </a:p>
        </p:txBody>
      </p:sp>
      <p:sp>
        <p:nvSpPr>
          <p:cNvPr id="286" name="Text Placeholder 285">
            <a:extLst>
              <a:ext uri="{FF2B5EF4-FFF2-40B4-BE49-F238E27FC236}">
                <a16:creationId xmlns:a16="http://schemas.microsoft.com/office/drawing/2014/main" id="{9626180B-FF05-48CF-BFB3-C95C9B5DAB99}"/>
              </a:ext>
              <a:ext uri="{C183D7F6-B498-43B3-948B-1728B52AA6E4}">
                <adec:decorative xmlns:adec="http://schemas.microsoft.com/office/drawing/2017/decorative" val="1"/>
              </a:ext>
            </a:extLst>
          </p:cNvPr>
          <p:cNvSpPr>
            <a:spLocks noGrp="1"/>
          </p:cNvSpPr>
          <p:nvPr>
            <p:ph type="body" sz="quarter" idx="15"/>
          </p:nvPr>
        </p:nvSpPr>
        <p:spPr/>
        <p:txBody>
          <a:bodyPr/>
          <a:lstStyle/>
          <a:p>
            <a:endParaRPr lang="en-US" dirty="0"/>
          </a:p>
        </p:txBody>
      </p:sp>
      <p:sp>
        <p:nvSpPr>
          <p:cNvPr id="6" name="Title 5">
            <a:extLst>
              <a:ext uri="{FF2B5EF4-FFF2-40B4-BE49-F238E27FC236}">
                <a16:creationId xmlns:a16="http://schemas.microsoft.com/office/drawing/2014/main" id="{3933031D-018B-489E-B613-2113C1CD2360}"/>
              </a:ext>
            </a:extLst>
          </p:cNvPr>
          <p:cNvSpPr>
            <a:spLocks noGrp="1"/>
          </p:cNvSpPr>
          <p:nvPr>
            <p:ph type="ctrTitle"/>
          </p:nvPr>
        </p:nvSpPr>
        <p:spPr>
          <a:xfrm>
            <a:off x="3071664" y="1316021"/>
            <a:ext cx="6388575" cy="2275238"/>
          </a:xfrm>
        </p:spPr>
        <p:txBody>
          <a:bodyPr>
            <a:normAutofit fontScale="90000"/>
          </a:bodyPr>
          <a:lstStyle/>
          <a:p>
            <a:r>
              <a:rPr lang="en-US" cap="small" dirty="0"/>
              <a:t>RAPID ACCESS THORACIC SURGERY CLINIC: IMPROVING THE LUNG CANCER SURGICAL PATHWAY</a:t>
            </a:r>
            <a:br>
              <a:rPr lang="en-US" dirty="0"/>
            </a:br>
            <a:endParaRPr lang="en-US" dirty="0"/>
          </a:p>
        </p:txBody>
      </p:sp>
      <p:sp>
        <p:nvSpPr>
          <p:cNvPr id="7" name="Subtitle 6">
            <a:extLst>
              <a:ext uri="{FF2B5EF4-FFF2-40B4-BE49-F238E27FC236}">
                <a16:creationId xmlns:a16="http://schemas.microsoft.com/office/drawing/2014/main" id="{606F8B2E-A7F5-4413-BEED-BFF7C3D9FF78}"/>
              </a:ext>
            </a:extLst>
          </p:cNvPr>
          <p:cNvSpPr>
            <a:spLocks noGrp="1"/>
          </p:cNvSpPr>
          <p:nvPr>
            <p:ph type="subTitle" idx="1"/>
          </p:nvPr>
        </p:nvSpPr>
        <p:spPr>
          <a:xfrm>
            <a:off x="3449580" y="3597363"/>
            <a:ext cx="5688631" cy="1463040"/>
          </a:xfrm>
        </p:spPr>
        <p:txBody>
          <a:bodyPr/>
          <a:lstStyle/>
          <a:p>
            <a:r>
              <a:rPr lang="en-US" dirty="0"/>
              <a:t>Omar Zibdeh, Stylianos Gaitanakis, Igor Saftic</a:t>
            </a:r>
          </a:p>
          <a:p>
            <a:endParaRPr lang="en-US" dirty="0"/>
          </a:p>
          <a:p>
            <a:endParaRPr lang="en-US" dirty="0"/>
          </a:p>
        </p:txBody>
      </p:sp>
    </p:spTree>
    <p:extLst>
      <p:ext uri="{BB962C8B-B14F-4D97-AF65-F5344CB8AC3E}">
        <p14:creationId xmlns:p14="http://schemas.microsoft.com/office/powerpoint/2010/main" val="31352289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92987B-B53C-8F90-CB29-4D85AD02E282}"/>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0579AF50-EF34-E194-3FCB-CC6A7C901427}"/>
              </a:ext>
            </a:extLst>
          </p:cNvPr>
          <p:cNvSpPr>
            <a:spLocks noGrp="1"/>
          </p:cNvSpPr>
          <p:nvPr>
            <p:ph type="title"/>
          </p:nvPr>
        </p:nvSpPr>
        <p:spPr>
          <a:xfrm>
            <a:off x="617938" y="695744"/>
            <a:ext cx="10805160" cy="707886"/>
          </a:xfrm>
        </p:spPr>
        <p:txBody>
          <a:bodyPr/>
          <a:lstStyle/>
          <a:p>
            <a:r>
              <a:rPr lang="en-US" dirty="0"/>
              <a:t>Why now? Why here?</a:t>
            </a:r>
          </a:p>
        </p:txBody>
      </p:sp>
      <p:sp>
        <p:nvSpPr>
          <p:cNvPr id="3" name="Slide Number Placeholder 2">
            <a:extLst>
              <a:ext uri="{FF2B5EF4-FFF2-40B4-BE49-F238E27FC236}">
                <a16:creationId xmlns:a16="http://schemas.microsoft.com/office/drawing/2014/main" id="{671E70E4-C006-AC4A-704E-6BE8464613D3}"/>
              </a:ext>
            </a:extLst>
          </p:cNvPr>
          <p:cNvSpPr>
            <a:spLocks noGrp="1"/>
          </p:cNvSpPr>
          <p:nvPr>
            <p:ph type="sldNum" sz="quarter" idx="4"/>
          </p:nvPr>
        </p:nvSpPr>
        <p:spPr/>
        <p:txBody>
          <a:bodyPr/>
          <a:lstStyle/>
          <a:p>
            <a:fld id="{4FAB73BC-B049-4115-A692-8D63A059BFB8}" type="slidenum">
              <a:rPr lang="en-US" smtClean="0"/>
              <a:pPr/>
              <a:t>10</a:t>
            </a:fld>
            <a:endParaRPr lang="en-US" dirty="0"/>
          </a:p>
        </p:txBody>
      </p:sp>
      <p:sp>
        <p:nvSpPr>
          <p:cNvPr id="18" name="Text Placeholder 119">
            <a:extLst>
              <a:ext uri="{FF2B5EF4-FFF2-40B4-BE49-F238E27FC236}">
                <a16:creationId xmlns:a16="http://schemas.microsoft.com/office/drawing/2014/main" id="{831D2C6A-9F3D-D85C-4388-C2102EA8F808}"/>
              </a:ext>
              <a:ext uri="{C183D7F6-B498-43B3-948B-1728B52AA6E4}">
                <adec:decorative xmlns:adec="http://schemas.microsoft.com/office/drawing/2017/decorative" val="1"/>
              </a:ext>
            </a:extLst>
          </p:cNvPr>
          <p:cNvSpPr txBox="1">
            <a:spLocks/>
          </p:cNvSpPr>
          <p:nvPr/>
        </p:nvSpPr>
        <p:spPr>
          <a:xfrm>
            <a:off x="693060" y="6641305"/>
            <a:ext cx="173736" cy="152400"/>
          </a:xfrm>
          <a:prstGeom prst="rect">
            <a:avLst/>
          </a:prstGeom>
          <a:solidFill>
            <a:schemeClr val="accent2"/>
          </a:solidFill>
          <a:effectLst>
            <a:outerShdw blurRad="50800" dist="38100" dir="2700000" algn="tl" rotWithShape="0">
              <a:prstClr val="black">
                <a:alpha val="40000"/>
              </a:prstClr>
            </a:outerShdw>
          </a:effectLst>
        </p:spPr>
        <p:txBody>
          <a:bodyPr vert="horz" lIns="45720" tIns="45720" rIns="45720" bIns="45720" rtlCol="0">
            <a:normAutofit fontScale="25000" lnSpcReduction="20000"/>
          </a:bodyPr>
          <a:lstStyle>
            <a:lvl1pPr marL="0" indent="0" algn="l" defTabSz="914400" rtl="0" eaLnBrk="1" latinLnBrk="0" hangingPunct="1">
              <a:lnSpc>
                <a:spcPct val="90000"/>
              </a:lnSpc>
              <a:spcBef>
                <a:spcPts val="1200"/>
              </a:spcBef>
              <a:spcAft>
                <a:spcPts val="200"/>
              </a:spcAft>
              <a:buClr>
                <a:schemeClr val="accent1"/>
              </a:buClr>
              <a:buSzPct val="100000"/>
              <a:buFont typeface="Arial" panose="020B0604020202020204" pitchFamily="34" charset="0"/>
              <a:buNone/>
              <a:defRPr sz="2000" kern="1200">
                <a:solidFill>
                  <a:schemeClr val="tx1">
                    <a:alpha val="0"/>
                  </a:schemeClr>
                </a:solidFill>
                <a:latin typeface="+mn-lt"/>
                <a:ea typeface="+mn-ea"/>
                <a:cs typeface="+mn-cs"/>
              </a:defRPr>
            </a:lvl1pPr>
            <a:lvl2pPr marL="4572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endParaRPr lang="en-US" dirty="0"/>
          </a:p>
        </p:txBody>
      </p:sp>
      <p:pic>
        <p:nvPicPr>
          <p:cNvPr id="10" name="Picture Placeholder 5">
            <a:extLst>
              <a:ext uri="{FF2B5EF4-FFF2-40B4-BE49-F238E27FC236}">
                <a16:creationId xmlns:a16="http://schemas.microsoft.com/office/drawing/2014/main" id="{6EBAF7FE-4B37-97F7-B009-D48706E35688}"/>
              </a:ext>
              <a:ext uri="{C183D7F6-B498-43B3-948B-1728B52AA6E4}">
                <adec:decorative xmlns:adec="http://schemas.microsoft.com/office/drawing/2017/decorative" val="1"/>
              </a:ext>
            </a:extLst>
          </p:cNvPr>
          <p:cNvPicPr>
            <a:picLocks noGrp="1" noChangeAspect="1"/>
          </p:cNvPicPr>
          <p:nvPr>
            <p:ph type="pic" sz="quarter" idx="15"/>
          </p:nvPr>
        </p:nvPicPr>
        <p:blipFill rotWithShape="1">
          <a:blip r:embed="rId3" cstate="screen">
            <a:extLst>
              <a:ext uri="{28A0092B-C50C-407E-A947-70E740481C1C}">
                <a14:useLocalDpi xmlns:a14="http://schemas.microsoft.com/office/drawing/2010/main"/>
              </a:ext>
            </a:extLst>
          </a:blip>
          <a:srcRect t="88" b="88"/>
          <a:stretch/>
        </p:blipFill>
        <p:spPr>
          <a:xfrm>
            <a:off x="0" y="0"/>
            <a:ext cx="8329613" cy="457200"/>
          </a:xfrm>
        </p:spPr>
      </p:pic>
      <p:sp>
        <p:nvSpPr>
          <p:cNvPr id="2" name="Rectangle 1">
            <a:extLst>
              <a:ext uri="{FF2B5EF4-FFF2-40B4-BE49-F238E27FC236}">
                <a16:creationId xmlns:a16="http://schemas.microsoft.com/office/drawing/2014/main" id="{0E79ABB1-CF0D-CDA7-A3EE-B52DEBEE8A2C}"/>
              </a:ext>
            </a:extLst>
          </p:cNvPr>
          <p:cNvSpPr>
            <a:spLocks noChangeArrowheads="1"/>
          </p:cNvSpPr>
          <p:nvPr/>
        </p:nvSpPr>
        <p:spPr bwMode="auto">
          <a:xfrm>
            <a:off x="407368" y="1484784"/>
            <a:ext cx="11595414" cy="58693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defTabSz="914400" eaLnBrk="0" fontAlgn="base" hangingPunct="0">
              <a:lnSpc>
                <a:spcPct val="150000"/>
              </a:lnSpc>
              <a:spcBef>
                <a:spcPct val="0"/>
              </a:spcBef>
              <a:spcAft>
                <a:spcPct val="0"/>
              </a:spcAft>
              <a:buFontTx/>
              <a:buChar char="•"/>
            </a:pPr>
            <a:r>
              <a:rPr lang="en-US" altLang="en-US" sz="1400" b="1" u="sng" dirty="0">
                <a:latin typeface="Arial" panose="020B0604020202020204" pitchFamily="34" charset="0"/>
              </a:rPr>
              <a:t>National context: </a:t>
            </a:r>
          </a:p>
          <a:p>
            <a:pPr lvl="0" defTabSz="914400" eaLnBrk="0" fontAlgn="base" hangingPunct="0">
              <a:lnSpc>
                <a:spcPct val="150000"/>
              </a:lnSpc>
              <a:spcBef>
                <a:spcPct val="0"/>
              </a:spcBef>
              <a:spcAft>
                <a:spcPct val="0"/>
              </a:spcAft>
            </a:pPr>
            <a:r>
              <a:rPr lang="en-US" altLang="en-US" sz="1400" dirty="0">
                <a:latin typeface="Arial" panose="020B0604020202020204" pitchFamily="34" charset="0"/>
              </a:rPr>
              <a:t>Lung cancer remains the leading cause of cancer death in the UK </a:t>
            </a:r>
          </a:p>
          <a:p>
            <a:pPr lvl="0" defTabSz="914400" eaLnBrk="0" fontAlgn="base" hangingPunct="0">
              <a:lnSpc>
                <a:spcPct val="150000"/>
              </a:lnSpc>
              <a:spcBef>
                <a:spcPct val="0"/>
              </a:spcBef>
              <a:spcAft>
                <a:spcPct val="0"/>
              </a:spcAft>
            </a:pPr>
            <a:r>
              <a:rPr lang="en-US" altLang="en-US" sz="1400" dirty="0">
                <a:latin typeface="Arial" panose="020B0604020202020204" pitchFamily="34" charset="0"/>
              </a:rPr>
              <a:t>NLCA shows suboptimal and variable resection rates, and ongoing difficulty meeting waiting time standards </a:t>
            </a:r>
          </a:p>
          <a:p>
            <a:pPr lvl="0" defTabSz="914400" eaLnBrk="0" fontAlgn="base" hangingPunct="0">
              <a:lnSpc>
                <a:spcPct val="150000"/>
              </a:lnSpc>
              <a:spcBef>
                <a:spcPct val="0"/>
              </a:spcBef>
              <a:spcAft>
                <a:spcPct val="0"/>
              </a:spcAft>
              <a:buFontTx/>
              <a:buChar char="•"/>
            </a:pPr>
            <a:r>
              <a:rPr lang="en-US" altLang="en-US" sz="1400" b="1" u="sng" dirty="0">
                <a:latin typeface="Arial" panose="020B0604020202020204" pitchFamily="34" charset="0"/>
              </a:rPr>
              <a:t>Local context (Bristol and region): </a:t>
            </a:r>
          </a:p>
          <a:p>
            <a:pPr lvl="0" defTabSz="914400" eaLnBrk="0" fontAlgn="base" hangingPunct="0">
              <a:lnSpc>
                <a:spcPct val="150000"/>
              </a:lnSpc>
              <a:spcBef>
                <a:spcPct val="0"/>
              </a:spcBef>
              <a:spcAft>
                <a:spcPct val="0"/>
              </a:spcAft>
            </a:pPr>
            <a:r>
              <a:rPr lang="en-US" altLang="en-US" sz="1400" dirty="0">
                <a:latin typeface="Arial" panose="020B0604020202020204" pitchFamily="34" charset="0"/>
              </a:rPr>
              <a:t>Rising demand for thoracic surgery with finite capacity (855 referrals in 2025, 20% breaching 62-day target)</a:t>
            </a:r>
          </a:p>
          <a:p>
            <a:pPr lvl="0" defTabSz="914400" eaLnBrk="0" fontAlgn="base" hangingPunct="0">
              <a:lnSpc>
                <a:spcPct val="150000"/>
              </a:lnSpc>
              <a:spcBef>
                <a:spcPct val="0"/>
              </a:spcBef>
              <a:spcAft>
                <a:spcPct val="0"/>
              </a:spcAft>
            </a:pPr>
            <a:r>
              <a:rPr lang="en-US" altLang="en-US" sz="1400" dirty="0">
                <a:latin typeface="Arial" panose="020B0604020202020204" pitchFamily="34" charset="0"/>
              </a:rPr>
              <a:t>Existing pathways that are complex and slow for some patients </a:t>
            </a:r>
          </a:p>
          <a:p>
            <a:pPr lvl="0" defTabSz="914400" eaLnBrk="0" fontAlgn="base" hangingPunct="0">
              <a:lnSpc>
                <a:spcPct val="150000"/>
              </a:lnSpc>
              <a:spcBef>
                <a:spcPct val="0"/>
              </a:spcBef>
              <a:spcAft>
                <a:spcPct val="0"/>
              </a:spcAft>
              <a:buFontTx/>
              <a:buChar char="•"/>
            </a:pPr>
            <a:r>
              <a:rPr lang="en-US" altLang="en-US" sz="1400" b="1" u="sng" dirty="0">
                <a:latin typeface="Arial" panose="020B0604020202020204" pitchFamily="34" charset="0"/>
              </a:rPr>
              <a:t>Our response: </a:t>
            </a:r>
          </a:p>
          <a:p>
            <a:pPr lvl="0" defTabSz="914400" eaLnBrk="0" fontAlgn="base" hangingPunct="0">
              <a:lnSpc>
                <a:spcPct val="150000"/>
              </a:lnSpc>
              <a:spcBef>
                <a:spcPct val="0"/>
              </a:spcBef>
              <a:spcAft>
                <a:spcPct val="0"/>
              </a:spcAft>
            </a:pPr>
            <a:r>
              <a:rPr lang="en-US" altLang="en-US" sz="1400" dirty="0">
                <a:latin typeface="Arial" panose="020B0604020202020204" pitchFamily="34" charset="0"/>
              </a:rPr>
              <a:t>The Rapid Access Thoracic Surgery Clinic is designed to: </a:t>
            </a:r>
          </a:p>
          <a:p>
            <a:pPr lvl="1" defTabSz="914400" eaLnBrk="0" fontAlgn="base" hangingPunct="0">
              <a:lnSpc>
                <a:spcPct val="150000"/>
              </a:lnSpc>
              <a:spcBef>
                <a:spcPct val="0"/>
              </a:spcBef>
              <a:spcAft>
                <a:spcPct val="0"/>
              </a:spcAft>
              <a:buFontTx/>
              <a:buChar char="•"/>
            </a:pPr>
            <a:r>
              <a:rPr lang="en-US" altLang="en-US" sz="1400" dirty="0">
                <a:latin typeface="Arial" panose="020B0604020202020204" pitchFamily="34" charset="0"/>
              </a:rPr>
              <a:t>Shorten the time from lung cancer referral to operation </a:t>
            </a:r>
          </a:p>
          <a:p>
            <a:pPr lvl="1" defTabSz="914400" eaLnBrk="0" fontAlgn="base" hangingPunct="0">
              <a:lnSpc>
                <a:spcPct val="150000"/>
              </a:lnSpc>
              <a:spcBef>
                <a:spcPct val="0"/>
              </a:spcBef>
              <a:spcAft>
                <a:spcPct val="0"/>
              </a:spcAft>
              <a:buFontTx/>
              <a:buChar char="•"/>
            </a:pPr>
            <a:r>
              <a:rPr lang="en-US" altLang="en-US" sz="1400" dirty="0">
                <a:latin typeface="Arial" panose="020B0604020202020204" pitchFamily="34" charset="0"/>
              </a:rPr>
              <a:t>Improve MDT communication and coordination </a:t>
            </a:r>
          </a:p>
          <a:p>
            <a:pPr lvl="1" defTabSz="914400" eaLnBrk="0" fontAlgn="base" hangingPunct="0">
              <a:lnSpc>
                <a:spcPct val="150000"/>
              </a:lnSpc>
              <a:spcBef>
                <a:spcPct val="0"/>
              </a:spcBef>
              <a:spcAft>
                <a:spcPct val="0"/>
              </a:spcAft>
              <a:buFontTx/>
              <a:buChar char="•"/>
            </a:pPr>
            <a:r>
              <a:rPr lang="en-US" altLang="en-US" sz="1400" dirty="0">
                <a:latin typeface="Arial" panose="020B0604020202020204" pitchFamily="34" charset="0"/>
              </a:rPr>
              <a:t>Provide a one‑stop, patient‑</a:t>
            </a:r>
            <a:r>
              <a:rPr lang="en-US" altLang="en-US" sz="1400" dirty="0" err="1">
                <a:latin typeface="Arial" panose="020B0604020202020204" pitchFamily="34" charset="0"/>
              </a:rPr>
              <a:t>centred</a:t>
            </a:r>
            <a:r>
              <a:rPr lang="en-US" altLang="en-US" sz="1400" dirty="0">
                <a:latin typeface="Arial" panose="020B0604020202020204" pitchFamily="34" charset="0"/>
              </a:rPr>
              <a:t> experience </a:t>
            </a:r>
          </a:p>
          <a:p>
            <a:pPr lvl="1" defTabSz="914400" eaLnBrk="0" fontAlgn="base" hangingPunct="0">
              <a:lnSpc>
                <a:spcPct val="150000"/>
              </a:lnSpc>
              <a:spcBef>
                <a:spcPct val="0"/>
              </a:spcBef>
              <a:spcAft>
                <a:spcPct val="0"/>
              </a:spcAft>
              <a:buFontTx/>
              <a:buChar char="•"/>
            </a:pPr>
            <a:r>
              <a:rPr lang="en-US" altLang="en-US" sz="1400" dirty="0">
                <a:latin typeface="Arial" panose="020B0604020202020204" pitchFamily="34" charset="0"/>
              </a:rPr>
              <a:t>Align Bristol with national standards and best practice</a:t>
            </a:r>
          </a:p>
          <a:p>
            <a:pPr lvl="0" defTabSz="914400" eaLnBrk="0" fontAlgn="base" hangingPunct="0">
              <a:lnSpc>
                <a:spcPct val="150000"/>
              </a:lnSpc>
              <a:spcBef>
                <a:spcPct val="0"/>
              </a:spcBef>
              <a:spcAft>
                <a:spcPct val="0"/>
              </a:spcAft>
              <a:buFontTx/>
              <a:buChar char="•"/>
            </a:pPr>
            <a:r>
              <a:rPr lang="en-US" altLang="en-US" sz="1400" b="1" u="sng" dirty="0">
                <a:latin typeface="Arial" panose="020B0604020202020204" pitchFamily="34" charset="0"/>
              </a:rPr>
              <a:t>Future Aims:</a:t>
            </a:r>
          </a:p>
          <a:p>
            <a:pPr lvl="0" defTabSz="914400" eaLnBrk="0" fontAlgn="base" hangingPunct="0">
              <a:lnSpc>
                <a:spcPct val="150000"/>
              </a:lnSpc>
              <a:spcBef>
                <a:spcPct val="0"/>
              </a:spcBef>
              <a:spcAft>
                <a:spcPct val="0"/>
              </a:spcAft>
            </a:pPr>
            <a:r>
              <a:rPr lang="en-US" altLang="en-US" sz="1400" dirty="0">
                <a:latin typeface="Arial" panose="020B0604020202020204" pitchFamily="34" charset="0"/>
              </a:rPr>
              <a:t>Improve patient equity by making RAPID inclusion criteria more inclusive</a:t>
            </a:r>
          </a:p>
          <a:p>
            <a:pPr lvl="0" defTabSz="914400" eaLnBrk="0" fontAlgn="base" hangingPunct="0">
              <a:lnSpc>
                <a:spcPct val="150000"/>
              </a:lnSpc>
              <a:spcBef>
                <a:spcPct val="0"/>
              </a:spcBef>
              <a:spcAft>
                <a:spcPct val="0"/>
              </a:spcAft>
            </a:pPr>
            <a:r>
              <a:rPr lang="en-US" altLang="en-US" sz="1400" dirty="0">
                <a:latin typeface="Arial" panose="020B0604020202020204" pitchFamily="34" charset="0"/>
              </a:rPr>
              <a:t>Designated protected theatre slots for RAPID access patients</a:t>
            </a:r>
          </a:p>
          <a:p>
            <a:pPr lvl="0" defTabSz="914400" eaLnBrk="0" fontAlgn="base" hangingPunct="0">
              <a:lnSpc>
                <a:spcPct val="150000"/>
              </a:lnSpc>
              <a:spcBef>
                <a:spcPct val="0"/>
              </a:spcBef>
              <a:spcAft>
                <a:spcPct val="0"/>
              </a:spcAft>
            </a:pPr>
            <a:r>
              <a:rPr lang="en-US" altLang="en-US" sz="1400" dirty="0">
                <a:latin typeface="Arial" panose="020B0604020202020204" pitchFamily="34" charset="0"/>
              </a:rPr>
              <a:t>Roll out initiative in all trusts in the region</a:t>
            </a:r>
          </a:p>
          <a:p>
            <a:pPr lvl="1" defTabSz="914400" eaLnBrk="0" fontAlgn="base" hangingPunct="0">
              <a:lnSpc>
                <a:spcPct val="150000"/>
              </a:lnSpc>
              <a:spcBef>
                <a:spcPct val="0"/>
              </a:spcBef>
              <a:spcAft>
                <a:spcPct val="0"/>
              </a:spcAft>
            </a:pPr>
            <a:endParaRPr lang="en-US" altLang="en-US" sz="1400" dirty="0">
              <a:latin typeface="Arial" panose="020B0604020202020204" pitchFamily="34" charset="0"/>
            </a:endParaRPr>
          </a:p>
          <a:p>
            <a:pPr lvl="0" defTabSz="914400" eaLnBrk="0" fontAlgn="base" hangingPunct="0">
              <a:lnSpc>
                <a:spcPct val="150000"/>
              </a:lnSpc>
              <a:spcBef>
                <a:spcPct val="0"/>
              </a:spcBef>
              <a:spcAft>
                <a:spcPct val="0"/>
              </a:spcAft>
            </a:pPr>
            <a:endParaRPr lang="en-US" altLang="en-US" sz="1400" dirty="0">
              <a:latin typeface="Arial" panose="020B0604020202020204" pitchFamily="34" charset="0"/>
            </a:endParaRPr>
          </a:p>
        </p:txBody>
      </p:sp>
    </p:spTree>
    <p:extLst>
      <p:ext uri="{BB962C8B-B14F-4D97-AF65-F5344CB8AC3E}">
        <p14:creationId xmlns:p14="http://schemas.microsoft.com/office/powerpoint/2010/main" val="1403236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5F184C-24E6-DAFD-BAC8-6F1190BEA2A8}"/>
              </a:ext>
            </a:extLst>
          </p:cNvPr>
          <p:cNvSpPr>
            <a:spLocks noGrp="1"/>
          </p:cNvSpPr>
          <p:nvPr>
            <p:ph type="title"/>
          </p:nvPr>
        </p:nvSpPr>
        <p:spPr/>
        <p:txBody>
          <a:bodyPr/>
          <a:lstStyle/>
          <a:p>
            <a:r>
              <a:rPr lang="en-US" dirty="0"/>
              <a:t>references</a:t>
            </a:r>
            <a:endParaRPr lang="en-GB" dirty="0"/>
          </a:p>
        </p:txBody>
      </p:sp>
      <p:sp>
        <p:nvSpPr>
          <p:cNvPr id="6" name="Slide Number Placeholder 5">
            <a:extLst>
              <a:ext uri="{FF2B5EF4-FFF2-40B4-BE49-F238E27FC236}">
                <a16:creationId xmlns:a16="http://schemas.microsoft.com/office/drawing/2014/main" id="{7C22AD99-86F9-0ECB-C79D-00CB020BE1B3}"/>
              </a:ext>
            </a:extLst>
          </p:cNvPr>
          <p:cNvSpPr>
            <a:spLocks noGrp="1"/>
          </p:cNvSpPr>
          <p:nvPr>
            <p:ph type="sldNum" sz="quarter" idx="4"/>
          </p:nvPr>
        </p:nvSpPr>
        <p:spPr/>
        <p:txBody>
          <a:bodyPr/>
          <a:lstStyle/>
          <a:p>
            <a:fld id="{4FAB73BC-B049-4115-A692-8D63A059BFB8}" type="slidenum">
              <a:rPr lang="en-US" noProof="0" smtClean="0"/>
              <a:pPr/>
              <a:t>11</a:t>
            </a:fld>
            <a:endParaRPr lang="en-US" noProof="0" dirty="0"/>
          </a:p>
        </p:txBody>
      </p:sp>
      <p:sp>
        <p:nvSpPr>
          <p:cNvPr id="8" name="Rectangle 2">
            <a:extLst>
              <a:ext uri="{FF2B5EF4-FFF2-40B4-BE49-F238E27FC236}">
                <a16:creationId xmlns:a16="http://schemas.microsoft.com/office/drawing/2014/main" id="{3EB75F33-AA10-A7F2-90C7-9011FB971208}"/>
              </a:ext>
            </a:extLst>
          </p:cNvPr>
          <p:cNvSpPr>
            <a:spLocks noChangeArrowheads="1"/>
          </p:cNvSpPr>
          <p:nvPr/>
        </p:nvSpPr>
        <p:spPr bwMode="auto">
          <a:xfrm>
            <a:off x="515682" y="1865694"/>
            <a:ext cx="11089232" cy="40318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dirty="0">
                <a:ln>
                  <a:noFill/>
                </a:ln>
                <a:solidFill>
                  <a:schemeClr val="tx1"/>
                </a:solidFill>
                <a:effectLst/>
                <a:latin typeface="Arial" panose="020B0604020202020204" pitchFamily="34" charset="0"/>
              </a:rPr>
              <a:t>Cancer Research UK. Lung cancer statistics. London: Cancer Research UK</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dirty="0">
                <a:ln>
                  <a:noFill/>
                </a:ln>
                <a:solidFill>
                  <a:schemeClr val="tx1"/>
                </a:solidFill>
                <a:effectLst/>
                <a:latin typeface="Arial" panose="020B0604020202020204" pitchFamily="34" charset="0"/>
              </a:rPr>
              <a:t>Office for National Statistics. Cancer registration statistics, England: Newport: ONS</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dirty="0">
                <a:ln>
                  <a:noFill/>
                </a:ln>
                <a:solidFill>
                  <a:schemeClr val="tx1"/>
                </a:solidFill>
                <a:effectLst/>
                <a:latin typeface="Arial" panose="020B0604020202020204" pitchFamily="34" charset="0"/>
              </a:rPr>
              <a:t>National Lung Cancer Audit. National Lung Cancer Audit annual report London: Royal College of Physicians</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dirty="0">
                <a:ln>
                  <a:noFill/>
                </a:ln>
                <a:solidFill>
                  <a:schemeClr val="tx1"/>
                </a:solidFill>
                <a:effectLst/>
                <a:latin typeface="Arial" panose="020B0604020202020204" pitchFamily="34" charset="0"/>
              </a:rPr>
              <a:t>National Lung Cancer Audit. National Lung Cancer Audit annual report </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dirty="0">
                <a:ln>
                  <a:noFill/>
                </a:ln>
                <a:solidFill>
                  <a:schemeClr val="tx1"/>
                </a:solidFill>
                <a:effectLst/>
                <a:latin typeface="Arial" panose="020B0604020202020204" pitchFamily="34" charset="0"/>
              </a:rPr>
              <a:t>NHS England. Cancer Waiting Times: Quarterly statistics for suspected and diagnosed cancer patients, Leeds: NHS England</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dirty="0">
                <a:ln>
                  <a:noFill/>
                </a:ln>
                <a:solidFill>
                  <a:schemeClr val="tx1"/>
                </a:solidFill>
                <a:effectLst/>
                <a:latin typeface="Arial" panose="020B0604020202020204" pitchFamily="34" charset="0"/>
              </a:rPr>
              <a:t>NHS England. Faster Diagnosis Standard for cancer: Guidance and supporting information. Leeds: NHS England; NHS England. Implementing a timed lung cancer diagnostic pathway / National optimal lung cancer pathway. Leeds: NHS England</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dirty="0">
                <a:ln>
                  <a:noFill/>
                </a:ln>
                <a:solidFill>
                  <a:schemeClr val="tx1"/>
                </a:solidFill>
                <a:effectLst/>
                <a:latin typeface="Arial" panose="020B0604020202020204" pitchFamily="34" charset="0"/>
              </a:rPr>
              <a:t>NHS England. National Cancer Patient Experience Survey: National results. Leeds: NHS England</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dirty="0">
                <a:ln>
                  <a:noFill/>
                </a:ln>
                <a:solidFill>
                  <a:schemeClr val="tx1"/>
                </a:solidFill>
                <a:effectLst/>
                <a:latin typeface="Arial" panose="020B0604020202020204" pitchFamily="34" charset="0"/>
              </a:rPr>
              <a:t>Getting It Right First Time (GIRFT). Thoracic Surgery: GIRFT </a:t>
            </a:r>
            <a:r>
              <a:rPr kumimoji="0" lang="en-US" altLang="en-US" sz="1600" b="0" i="0" u="none" strike="noStrike" cap="none" normalizeH="0" baseline="0" dirty="0" err="1">
                <a:ln>
                  <a:noFill/>
                </a:ln>
                <a:solidFill>
                  <a:schemeClr val="tx1"/>
                </a:solidFill>
                <a:effectLst/>
                <a:latin typeface="Arial" panose="020B0604020202020204" pitchFamily="34" charset="0"/>
              </a:rPr>
              <a:t>Programme</a:t>
            </a:r>
            <a:r>
              <a:rPr kumimoji="0" lang="en-US" altLang="en-US" sz="1600" b="0" i="0" u="none" strike="noStrike" cap="none" normalizeH="0" baseline="0" dirty="0">
                <a:ln>
                  <a:noFill/>
                </a:ln>
                <a:solidFill>
                  <a:schemeClr val="tx1"/>
                </a:solidFill>
                <a:effectLst/>
                <a:latin typeface="Arial" panose="020B0604020202020204" pitchFamily="34" charset="0"/>
              </a:rPr>
              <a:t> National Specialty Report. London: NHS England &amp; GIRFT </a:t>
            </a:r>
            <a:r>
              <a:rPr kumimoji="0" lang="en-US" altLang="en-US" sz="1600" b="0" i="0" u="none" strike="noStrike" cap="none" normalizeH="0" baseline="0" dirty="0" err="1">
                <a:ln>
                  <a:noFill/>
                </a:ln>
                <a:solidFill>
                  <a:schemeClr val="tx1"/>
                </a:solidFill>
                <a:effectLst/>
                <a:latin typeface="Arial" panose="020B0604020202020204" pitchFamily="34" charset="0"/>
              </a:rPr>
              <a:t>Programme</a:t>
            </a:r>
            <a:endParaRPr kumimoji="0" lang="en-US" altLang="en-US" sz="1600" b="0" i="0" u="none" strike="noStrike" cap="none" normalizeH="0" baseline="0" dirty="0">
              <a:ln>
                <a:noFill/>
              </a:ln>
              <a:solidFill>
                <a:schemeClr val="tx1"/>
              </a:solidFill>
              <a:effectLst/>
              <a:latin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dirty="0">
                <a:ln>
                  <a:noFill/>
                </a:ln>
                <a:solidFill>
                  <a:schemeClr val="tx1"/>
                </a:solidFill>
                <a:effectLst/>
                <a:latin typeface="Arial" panose="020B0604020202020204" pitchFamily="34" charset="0"/>
              </a:rPr>
              <a:t>NHS England. The NHS Long Term Plan. London: NHS England; 2019. </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600" b="0" i="0" u="none" strike="noStrike" cap="none" normalizeH="0" baseline="0" dirty="0">
                <a:ln>
                  <a:noFill/>
                </a:ln>
                <a:solidFill>
                  <a:schemeClr val="tx1"/>
                </a:solidFill>
                <a:effectLst/>
                <a:latin typeface="Arial" panose="020B0604020202020204" pitchFamily="34" charset="0"/>
              </a:rPr>
              <a:t>Samson P, Patel A, Garrett T, Crabtree T, Kreisel D, Krupnick AS, et al. Effects of delayed surgical resection on short-term and long-term outcomes in clinical stage I non–small cell lung cancer. </a:t>
            </a:r>
            <a:r>
              <a:rPr kumimoji="0" lang="en-US" altLang="en-US" sz="1600" b="0" i="1" u="none" strike="noStrike" cap="none" normalizeH="0" baseline="0" dirty="0">
                <a:ln>
                  <a:noFill/>
                </a:ln>
                <a:solidFill>
                  <a:schemeClr val="tx1"/>
                </a:solidFill>
                <a:effectLst/>
                <a:latin typeface="Arial" panose="020B0604020202020204" pitchFamily="34" charset="0"/>
              </a:rPr>
              <a:t>Annals of Thoracic Surgery.</a:t>
            </a:r>
            <a:r>
              <a:rPr kumimoji="0" lang="en-US" altLang="en-US" sz="1600" b="0" i="0" u="none" strike="noStrike" cap="none" normalizeH="0" baseline="0" dirty="0">
                <a:ln>
                  <a:noFill/>
                </a:ln>
                <a:solidFill>
                  <a:schemeClr val="tx1"/>
                </a:solidFill>
                <a:effectLst/>
                <a:latin typeface="Arial" panose="020B0604020202020204" pitchFamily="34" charset="0"/>
              </a:rPr>
              <a:t> 2015;99(6):1906–1912.</a:t>
            </a:r>
          </a:p>
        </p:txBody>
      </p:sp>
    </p:spTree>
    <p:extLst>
      <p:ext uri="{BB962C8B-B14F-4D97-AF65-F5344CB8AC3E}">
        <p14:creationId xmlns:p14="http://schemas.microsoft.com/office/powerpoint/2010/main" val="26912180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94C582A2-A406-4C9B-A3DA-BA4EECAB37AC}"/>
              </a:ext>
            </a:extLst>
          </p:cNvPr>
          <p:cNvSpPr>
            <a:spLocks noGrp="1"/>
          </p:cNvSpPr>
          <p:nvPr>
            <p:ph type="title"/>
          </p:nvPr>
        </p:nvSpPr>
        <p:spPr/>
        <p:txBody>
          <a:bodyPr/>
          <a:lstStyle/>
          <a:p>
            <a:r>
              <a:rPr lang="en-US" dirty="0"/>
              <a:t>Introduction</a:t>
            </a:r>
          </a:p>
        </p:txBody>
      </p:sp>
      <p:sp>
        <p:nvSpPr>
          <p:cNvPr id="13" name="Content Placeholder 12">
            <a:extLst>
              <a:ext uri="{FF2B5EF4-FFF2-40B4-BE49-F238E27FC236}">
                <a16:creationId xmlns:a16="http://schemas.microsoft.com/office/drawing/2014/main" id="{556610ED-3E2D-4E6A-ABD0-150F203E6B46}"/>
              </a:ext>
            </a:extLst>
          </p:cNvPr>
          <p:cNvSpPr>
            <a:spLocks noGrp="1"/>
          </p:cNvSpPr>
          <p:nvPr>
            <p:ph sz="quarter" idx="13"/>
          </p:nvPr>
        </p:nvSpPr>
        <p:spPr>
          <a:xfrm>
            <a:off x="548640" y="1999951"/>
            <a:ext cx="10288693" cy="3660648"/>
          </a:xfrm>
        </p:spPr>
        <p:txBody>
          <a:bodyPr>
            <a:noAutofit/>
          </a:bodyPr>
          <a:lstStyle/>
          <a:p>
            <a:pPr>
              <a:lnSpc>
                <a:spcPct val="150000"/>
              </a:lnSpc>
            </a:pPr>
            <a:r>
              <a:rPr lang="en-US" dirty="0"/>
              <a:t>Lung cancer is the leading cause of cancer death in the UK</a:t>
            </a:r>
            <a:r>
              <a:rPr lang="en-US" baseline="30000" dirty="0"/>
              <a:t>1</a:t>
            </a:r>
          </a:p>
          <a:p>
            <a:pPr>
              <a:lnSpc>
                <a:spcPct val="150000"/>
              </a:lnSpc>
            </a:pPr>
            <a:r>
              <a:rPr lang="en-US" dirty="0"/>
              <a:t>5-year survival for Stage I NSCLC commonly reported between 60-70% in the UK</a:t>
            </a:r>
            <a:r>
              <a:rPr lang="en-US" baseline="30000" dirty="0"/>
              <a:t>2</a:t>
            </a:r>
          </a:p>
          <a:p>
            <a:pPr>
              <a:lnSpc>
                <a:spcPct val="150000"/>
              </a:lnSpc>
            </a:pPr>
            <a:r>
              <a:rPr lang="en-US" dirty="0"/>
              <a:t>The earlier and faster we get appropriate patients to surgery, the better their chance of cure</a:t>
            </a:r>
          </a:p>
          <a:p>
            <a:pPr>
              <a:lnSpc>
                <a:spcPct val="150000"/>
              </a:lnSpc>
            </a:pPr>
            <a:r>
              <a:rPr lang="en-US" dirty="0"/>
              <a:t>NLCA highlights that too few lung cancer patients receive timely surgery, and that there is a national struggle to meet cancer waiting targets</a:t>
            </a:r>
          </a:p>
          <a:p>
            <a:pPr>
              <a:lnSpc>
                <a:spcPct val="150000"/>
              </a:lnSpc>
            </a:pPr>
            <a:r>
              <a:rPr lang="en-US" dirty="0"/>
              <a:t>Complex lung cancer pathways (multiple investigations, MDT reviews, and transfers between services) increase the risk of breaching standards </a:t>
            </a:r>
          </a:p>
          <a:p>
            <a:pPr>
              <a:lnSpc>
                <a:spcPct val="150000"/>
              </a:lnSpc>
            </a:pPr>
            <a:endParaRPr lang="en-US" dirty="0"/>
          </a:p>
        </p:txBody>
      </p:sp>
      <p:sp>
        <p:nvSpPr>
          <p:cNvPr id="3" name="Slide Number Placeholder 2">
            <a:extLst>
              <a:ext uri="{FF2B5EF4-FFF2-40B4-BE49-F238E27FC236}">
                <a16:creationId xmlns:a16="http://schemas.microsoft.com/office/drawing/2014/main" id="{5F44A039-11AB-474F-8746-9A34D1C39C3F}"/>
              </a:ext>
            </a:extLst>
          </p:cNvPr>
          <p:cNvSpPr>
            <a:spLocks noGrp="1"/>
          </p:cNvSpPr>
          <p:nvPr>
            <p:ph type="sldNum" sz="quarter" idx="4"/>
          </p:nvPr>
        </p:nvSpPr>
        <p:spPr/>
        <p:txBody>
          <a:bodyPr/>
          <a:lstStyle/>
          <a:p>
            <a:fld id="{4FAB73BC-B049-4115-A692-8D63A059BFB8}" type="slidenum">
              <a:rPr lang="en-US" smtClean="0"/>
              <a:pPr/>
              <a:t>2</a:t>
            </a:fld>
            <a:endParaRPr lang="en-US" dirty="0"/>
          </a:p>
        </p:txBody>
      </p:sp>
      <p:sp>
        <p:nvSpPr>
          <p:cNvPr id="18" name="Text Placeholder 119">
            <a:extLst>
              <a:ext uri="{FF2B5EF4-FFF2-40B4-BE49-F238E27FC236}">
                <a16:creationId xmlns:a16="http://schemas.microsoft.com/office/drawing/2014/main" id="{6E5B80C5-6B42-4867-88CC-660291DD3F8D}"/>
              </a:ext>
              <a:ext uri="{C183D7F6-B498-43B3-948B-1728B52AA6E4}">
                <adec:decorative xmlns:adec="http://schemas.microsoft.com/office/drawing/2017/decorative" val="1"/>
              </a:ext>
            </a:extLst>
          </p:cNvPr>
          <p:cNvSpPr txBox="1">
            <a:spLocks/>
          </p:cNvSpPr>
          <p:nvPr/>
        </p:nvSpPr>
        <p:spPr>
          <a:xfrm>
            <a:off x="693060" y="6641305"/>
            <a:ext cx="173736" cy="152400"/>
          </a:xfrm>
          <a:prstGeom prst="rect">
            <a:avLst/>
          </a:prstGeom>
          <a:solidFill>
            <a:schemeClr val="accent2"/>
          </a:solidFill>
          <a:effectLst>
            <a:outerShdw blurRad="50800" dist="38100" dir="2700000" algn="tl" rotWithShape="0">
              <a:prstClr val="black">
                <a:alpha val="40000"/>
              </a:prstClr>
            </a:outerShdw>
          </a:effectLst>
        </p:spPr>
        <p:txBody>
          <a:bodyPr vert="horz" lIns="45720" tIns="45720" rIns="45720" bIns="45720" rtlCol="0">
            <a:normAutofit fontScale="25000" lnSpcReduction="20000"/>
          </a:bodyPr>
          <a:lstStyle>
            <a:lvl1pPr marL="0" indent="0" algn="l" defTabSz="914400" rtl="0" eaLnBrk="1" latinLnBrk="0" hangingPunct="1">
              <a:lnSpc>
                <a:spcPct val="90000"/>
              </a:lnSpc>
              <a:spcBef>
                <a:spcPts val="1200"/>
              </a:spcBef>
              <a:spcAft>
                <a:spcPts val="200"/>
              </a:spcAft>
              <a:buClr>
                <a:schemeClr val="accent1"/>
              </a:buClr>
              <a:buSzPct val="100000"/>
              <a:buFont typeface="Arial" panose="020B0604020202020204" pitchFamily="34" charset="0"/>
              <a:buNone/>
              <a:defRPr sz="2000" kern="1200">
                <a:solidFill>
                  <a:schemeClr val="tx1">
                    <a:alpha val="0"/>
                  </a:schemeClr>
                </a:solidFill>
                <a:latin typeface="+mn-lt"/>
                <a:ea typeface="+mn-ea"/>
                <a:cs typeface="+mn-cs"/>
              </a:defRPr>
            </a:lvl1pPr>
            <a:lvl2pPr marL="4572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endParaRPr lang="en-US" dirty="0"/>
          </a:p>
        </p:txBody>
      </p:sp>
      <p:pic>
        <p:nvPicPr>
          <p:cNvPr id="10" name="Picture Placeholder 5">
            <a:extLst>
              <a:ext uri="{FF2B5EF4-FFF2-40B4-BE49-F238E27FC236}">
                <a16:creationId xmlns:a16="http://schemas.microsoft.com/office/drawing/2014/main" id="{D2A5B748-37FD-448D-997E-B1D3326587D6}"/>
              </a:ext>
              <a:ext uri="{C183D7F6-B498-43B3-948B-1728B52AA6E4}">
                <adec:decorative xmlns:adec="http://schemas.microsoft.com/office/drawing/2017/decorative" val="1"/>
              </a:ext>
            </a:extLst>
          </p:cNvPr>
          <p:cNvPicPr>
            <a:picLocks noGrp="1" noChangeAspect="1"/>
          </p:cNvPicPr>
          <p:nvPr>
            <p:ph type="pic" sz="quarter" idx="15"/>
          </p:nvPr>
        </p:nvPicPr>
        <p:blipFill rotWithShape="1">
          <a:blip r:embed="rId3" cstate="screen">
            <a:extLst>
              <a:ext uri="{28A0092B-C50C-407E-A947-70E740481C1C}">
                <a14:useLocalDpi xmlns:a14="http://schemas.microsoft.com/office/drawing/2010/main"/>
              </a:ext>
            </a:extLst>
          </a:blip>
          <a:srcRect t="88" b="88"/>
          <a:stretch/>
        </p:blipFill>
        <p:spPr>
          <a:xfrm>
            <a:off x="0" y="0"/>
            <a:ext cx="8329613" cy="457200"/>
          </a:xfrm>
        </p:spPr>
      </p:pic>
    </p:spTree>
    <p:extLst>
      <p:ext uri="{BB962C8B-B14F-4D97-AF65-F5344CB8AC3E}">
        <p14:creationId xmlns:p14="http://schemas.microsoft.com/office/powerpoint/2010/main" val="10747254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D9CA73-1794-D4C9-FB15-815379BA48A5}"/>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805EAA65-2235-3D8D-9B36-E3C4CC9C851D}"/>
              </a:ext>
            </a:extLst>
          </p:cNvPr>
          <p:cNvSpPr>
            <a:spLocks noGrp="1"/>
          </p:cNvSpPr>
          <p:nvPr>
            <p:ph type="title"/>
          </p:nvPr>
        </p:nvSpPr>
        <p:spPr/>
        <p:txBody>
          <a:bodyPr/>
          <a:lstStyle/>
          <a:p>
            <a:r>
              <a:rPr lang="en-US" dirty="0"/>
              <a:t>RATIONALE</a:t>
            </a:r>
          </a:p>
        </p:txBody>
      </p:sp>
      <p:sp>
        <p:nvSpPr>
          <p:cNvPr id="13" name="Content Placeholder 12">
            <a:extLst>
              <a:ext uri="{FF2B5EF4-FFF2-40B4-BE49-F238E27FC236}">
                <a16:creationId xmlns:a16="http://schemas.microsoft.com/office/drawing/2014/main" id="{F3F7EE96-6673-1BC1-4AD4-C16F5463BDBF}"/>
              </a:ext>
            </a:extLst>
          </p:cNvPr>
          <p:cNvSpPr>
            <a:spLocks noGrp="1"/>
          </p:cNvSpPr>
          <p:nvPr>
            <p:ph sz="quarter" idx="13"/>
          </p:nvPr>
        </p:nvSpPr>
        <p:spPr>
          <a:xfrm>
            <a:off x="548640" y="1999950"/>
            <a:ext cx="10587920" cy="4339889"/>
          </a:xfrm>
        </p:spPr>
        <p:txBody>
          <a:bodyPr>
            <a:normAutofit fontScale="92500" lnSpcReduction="20000"/>
          </a:bodyPr>
          <a:lstStyle/>
          <a:p>
            <a:pPr>
              <a:lnSpc>
                <a:spcPct val="150000"/>
              </a:lnSpc>
            </a:pPr>
            <a:r>
              <a:rPr lang="en-US" dirty="0"/>
              <a:t>Longer diagnostic and treatment intervals are associated with </a:t>
            </a:r>
            <a:r>
              <a:rPr lang="en-US" dirty="0" err="1"/>
              <a:t>tumour</a:t>
            </a:r>
            <a:r>
              <a:rPr lang="en-US" dirty="0"/>
              <a:t> upstaging and more patients becoming medically unfit for surgery</a:t>
            </a:r>
          </a:p>
          <a:p>
            <a:pPr>
              <a:lnSpc>
                <a:spcPct val="150000"/>
              </a:lnSpc>
            </a:pPr>
            <a:r>
              <a:rPr lang="en-US" dirty="0"/>
              <a:t>GIRFT thoracic surgery reports emphasize that timely </a:t>
            </a:r>
            <a:r>
              <a:rPr lang="en-US" dirty="0" err="1"/>
              <a:t>standarised</a:t>
            </a:r>
            <a:r>
              <a:rPr lang="en-US" dirty="0"/>
              <a:t> pathways are critical to preserving operability and improving survival outcomes</a:t>
            </a:r>
          </a:p>
          <a:p>
            <a:pPr>
              <a:lnSpc>
                <a:spcPct val="150000"/>
              </a:lnSpc>
            </a:pPr>
            <a:r>
              <a:rPr lang="en-US" dirty="0"/>
              <a:t>National lung cancer patient experience and local feedback repeatedly highlight the pathway feels fragmented, repetitive and confusing with multiple appointments often at different sites. This leads to increased anxiety and burden on patients and their loved ones</a:t>
            </a:r>
          </a:p>
          <a:p>
            <a:pPr>
              <a:lnSpc>
                <a:spcPct val="150000"/>
              </a:lnSpc>
            </a:pPr>
            <a:r>
              <a:rPr lang="en-US" b="1" dirty="0"/>
              <a:t>855 cancer referrals </a:t>
            </a:r>
            <a:r>
              <a:rPr lang="en-US" dirty="0"/>
              <a:t>to thoracic surgery at UBHT in 2025</a:t>
            </a:r>
          </a:p>
          <a:p>
            <a:pPr>
              <a:lnSpc>
                <a:spcPct val="150000"/>
              </a:lnSpc>
            </a:pPr>
            <a:r>
              <a:rPr lang="en-US" dirty="0"/>
              <a:t>Average of </a:t>
            </a:r>
            <a:r>
              <a:rPr lang="en-US" b="1" dirty="0"/>
              <a:t>20% of referrals breached the 62-day target </a:t>
            </a:r>
            <a:r>
              <a:rPr lang="en-US" dirty="0"/>
              <a:t>(referral to operation) in 2025</a:t>
            </a:r>
          </a:p>
          <a:p>
            <a:pPr>
              <a:lnSpc>
                <a:spcPct val="150000"/>
              </a:lnSpc>
            </a:pPr>
            <a:endParaRPr lang="en-US" dirty="0"/>
          </a:p>
        </p:txBody>
      </p:sp>
      <p:sp>
        <p:nvSpPr>
          <p:cNvPr id="3" name="Slide Number Placeholder 2">
            <a:extLst>
              <a:ext uri="{FF2B5EF4-FFF2-40B4-BE49-F238E27FC236}">
                <a16:creationId xmlns:a16="http://schemas.microsoft.com/office/drawing/2014/main" id="{ADAAC14E-F568-9C36-397C-342AF16DE690}"/>
              </a:ext>
            </a:extLst>
          </p:cNvPr>
          <p:cNvSpPr>
            <a:spLocks noGrp="1"/>
          </p:cNvSpPr>
          <p:nvPr>
            <p:ph type="sldNum" sz="quarter" idx="4"/>
          </p:nvPr>
        </p:nvSpPr>
        <p:spPr/>
        <p:txBody>
          <a:bodyPr/>
          <a:lstStyle/>
          <a:p>
            <a:fld id="{4FAB73BC-B049-4115-A692-8D63A059BFB8}" type="slidenum">
              <a:rPr lang="en-US" smtClean="0"/>
              <a:pPr/>
              <a:t>3</a:t>
            </a:fld>
            <a:endParaRPr lang="en-US" dirty="0"/>
          </a:p>
        </p:txBody>
      </p:sp>
      <p:sp>
        <p:nvSpPr>
          <p:cNvPr id="18" name="Text Placeholder 119">
            <a:extLst>
              <a:ext uri="{FF2B5EF4-FFF2-40B4-BE49-F238E27FC236}">
                <a16:creationId xmlns:a16="http://schemas.microsoft.com/office/drawing/2014/main" id="{261C8941-A927-1552-11F2-0DE252B29177}"/>
              </a:ext>
              <a:ext uri="{C183D7F6-B498-43B3-948B-1728B52AA6E4}">
                <adec:decorative xmlns:adec="http://schemas.microsoft.com/office/drawing/2017/decorative" val="1"/>
              </a:ext>
            </a:extLst>
          </p:cNvPr>
          <p:cNvSpPr txBox="1">
            <a:spLocks/>
          </p:cNvSpPr>
          <p:nvPr/>
        </p:nvSpPr>
        <p:spPr>
          <a:xfrm>
            <a:off x="693060" y="6641305"/>
            <a:ext cx="173736" cy="152400"/>
          </a:xfrm>
          <a:prstGeom prst="rect">
            <a:avLst/>
          </a:prstGeom>
          <a:solidFill>
            <a:schemeClr val="accent2"/>
          </a:solidFill>
          <a:effectLst>
            <a:outerShdw blurRad="50800" dist="38100" dir="2700000" algn="tl" rotWithShape="0">
              <a:prstClr val="black">
                <a:alpha val="40000"/>
              </a:prstClr>
            </a:outerShdw>
          </a:effectLst>
        </p:spPr>
        <p:txBody>
          <a:bodyPr vert="horz" lIns="45720" tIns="45720" rIns="45720" bIns="45720" rtlCol="0">
            <a:normAutofit fontScale="25000" lnSpcReduction="20000"/>
          </a:bodyPr>
          <a:lstStyle>
            <a:lvl1pPr marL="0" indent="0" algn="l" defTabSz="914400" rtl="0" eaLnBrk="1" latinLnBrk="0" hangingPunct="1">
              <a:lnSpc>
                <a:spcPct val="90000"/>
              </a:lnSpc>
              <a:spcBef>
                <a:spcPts val="1200"/>
              </a:spcBef>
              <a:spcAft>
                <a:spcPts val="200"/>
              </a:spcAft>
              <a:buClr>
                <a:schemeClr val="accent1"/>
              </a:buClr>
              <a:buSzPct val="100000"/>
              <a:buFont typeface="Arial" panose="020B0604020202020204" pitchFamily="34" charset="0"/>
              <a:buNone/>
              <a:defRPr sz="2000" kern="1200">
                <a:solidFill>
                  <a:schemeClr val="tx1">
                    <a:alpha val="0"/>
                  </a:schemeClr>
                </a:solidFill>
                <a:latin typeface="+mn-lt"/>
                <a:ea typeface="+mn-ea"/>
                <a:cs typeface="+mn-cs"/>
              </a:defRPr>
            </a:lvl1pPr>
            <a:lvl2pPr marL="4572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endParaRPr lang="en-US" dirty="0"/>
          </a:p>
        </p:txBody>
      </p:sp>
      <p:pic>
        <p:nvPicPr>
          <p:cNvPr id="10" name="Picture Placeholder 5">
            <a:extLst>
              <a:ext uri="{FF2B5EF4-FFF2-40B4-BE49-F238E27FC236}">
                <a16:creationId xmlns:a16="http://schemas.microsoft.com/office/drawing/2014/main" id="{35991C64-E73C-6C30-0E61-9416C50723B2}"/>
              </a:ext>
              <a:ext uri="{C183D7F6-B498-43B3-948B-1728B52AA6E4}">
                <adec:decorative xmlns:adec="http://schemas.microsoft.com/office/drawing/2017/decorative" val="1"/>
              </a:ext>
            </a:extLst>
          </p:cNvPr>
          <p:cNvPicPr>
            <a:picLocks noGrp="1" noChangeAspect="1"/>
          </p:cNvPicPr>
          <p:nvPr>
            <p:ph type="pic" sz="quarter" idx="15"/>
          </p:nvPr>
        </p:nvPicPr>
        <p:blipFill rotWithShape="1">
          <a:blip r:embed="rId3" cstate="screen">
            <a:extLst>
              <a:ext uri="{28A0092B-C50C-407E-A947-70E740481C1C}">
                <a14:useLocalDpi xmlns:a14="http://schemas.microsoft.com/office/drawing/2010/main"/>
              </a:ext>
            </a:extLst>
          </a:blip>
          <a:srcRect t="88" b="88"/>
          <a:stretch/>
        </p:blipFill>
        <p:spPr>
          <a:xfrm>
            <a:off x="0" y="0"/>
            <a:ext cx="8329613" cy="457200"/>
          </a:xfrm>
        </p:spPr>
      </p:pic>
    </p:spTree>
    <p:extLst>
      <p:ext uri="{BB962C8B-B14F-4D97-AF65-F5344CB8AC3E}">
        <p14:creationId xmlns:p14="http://schemas.microsoft.com/office/powerpoint/2010/main" val="15495796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F63129-5B56-650D-AAB9-72259D70FCD7}"/>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B4767BDE-ADFF-9373-38ED-0ED8FC224760}"/>
              </a:ext>
            </a:extLst>
          </p:cNvPr>
          <p:cNvSpPr>
            <a:spLocks noGrp="1"/>
          </p:cNvSpPr>
          <p:nvPr>
            <p:ph type="title"/>
          </p:nvPr>
        </p:nvSpPr>
        <p:spPr/>
        <p:txBody>
          <a:bodyPr/>
          <a:lstStyle/>
          <a:p>
            <a:r>
              <a:rPr lang="en-US" dirty="0"/>
              <a:t>CURRENT KEY ISSUES</a:t>
            </a:r>
          </a:p>
        </p:txBody>
      </p:sp>
      <p:sp>
        <p:nvSpPr>
          <p:cNvPr id="3" name="Slide Number Placeholder 2">
            <a:extLst>
              <a:ext uri="{FF2B5EF4-FFF2-40B4-BE49-F238E27FC236}">
                <a16:creationId xmlns:a16="http://schemas.microsoft.com/office/drawing/2014/main" id="{1C406D17-E7D5-43DC-6036-2472EBB576AD}"/>
              </a:ext>
            </a:extLst>
          </p:cNvPr>
          <p:cNvSpPr>
            <a:spLocks noGrp="1"/>
          </p:cNvSpPr>
          <p:nvPr>
            <p:ph type="sldNum" sz="quarter" idx="4"/>
          </p:nvPr>
        </p:nvSpPr>
        <p:spPr/>
        <p:txBody>
          <a:bodyPr/>
          <a:lstStyle/>
          <a:p>
            <a:fld id="{4FAB73BC-B049-4115-A692-8D63A059BFB8}" type="slidenum">
              <a:rPr lang="en-US" smtClean="0"/>
              <a:pPr/>
              <a:t>4</a:t>
            </a:fld>
            <a:endParaRPr lang="en-US" dirty="0"/>
          </a:p>
        </p:txBody>
      </p:sp>
      <p:sp>
        <p:nvSpPr>
          <p:cNvPr id="18" name="Text Placeholder 119">
            <a:extLst>
              <a:ext uri="{FF2B5EF4-FFF2-40B4-BE49-F238E27FC236}">
                <a16:creationId xmlns:a16="http://schemas.microsoft.com/office/drawing/2014/main" id="{3D2AD763-B8DC-66E3-7A55-2BD3778D87F4}"/>
              </a:ext>
              <a:ext uri="{C183D7F6-B498-43B3-948B-1728B52AA6E4}">
                <adec:decorative xmlns:adec="http://schemas.microsoft.com/office/drawing/2017/decorative" val="1"/>
              </a:ext>
            </a:extLst>
          </p:cNvPr>
          <p:cNvSpPr txBox="1">
            <a:spLocks/>
          </p:cNvSpPr>
          <p:nvPr/>
        </p:nvSpPr>
        <p:spPr>
          <a:xfrm>
            <a:off x="693060" y="6641305"/>
            <a:ext cx="173736" cy="152400"/>
          </a:xfrm>
          <a:prstGeom prst="rect">
            <a:avLst/>
          </a:prstGeom>
          <a:solidFill>
            <a:schemeClr val="accent2"/>
          </a:solidFill>
          <a:effectLst>
            <a:outerShdw blurRad="50800" dist="38100" dir="2700000" algn="tl" rotWithShape="0">
              <a:prstClr val="black">
                <a:alpha val="40000"/>
              </a:prstClr>
            </a:outerShdw>
          </a:effectLst>
        </p:spPr>
        <p:txBody>
          <a:bodyPr vert="horz" lIns="45720" tIns="45720" rIns="45720" bIns="45720" rtlCol="0">
            <a:normAutofit fontScale="25000" lnSpcReduction="20000"/>
          </a:bodyPr>
          <a:lstStyle>
            <a:lvl1pPr marL="0" indent="0" algn="l" defTabSz="914400" rtl="0" eaLnBrk="1" latinLnBrk="0" hangingPunct="1">
              <a:lnSpc>
                <a:spcPct val="90000"/>
              </a:lnSpc>
              <a:spcBef>
                <a:spcPts val="1200"/>
              </a:spcBef>
              <a:spcAft>
                <a:spcPts val="200"/>
              </a:spcAft>
              <a:buClr>
                <a:schemeClr val="accent1"/>
              </a:buClr>
              <a:buSzPct val="100000"/>
              <a:buFont typeface="Arial" panose="020B0604020202020204" pitchFamily="34" charset="0"/>
              <a:buNone/>
              <a:defRPr sz="2000" kern="1200">
                <a:solidFill>
                  <a:schemeClr val="tx1">
                    <a:alpha val="0"/>
                  </a:schemeClr>
                </a:solidFill>
                <a:latin typeface="+mn-lt"/>
                <a:ea typeface="+mn-ea"/>
                <a:cs typeface="+mn-cs"/>
              </a:defRPr>
            </a:lvl1pPr>
            <a:lvl2pPr marL="4572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endParaRPr lang="en-US" dirty="0"/>
          </a:p>
        </p:txBody>
      </p:sp>
      <p:pic>
        <p:nvPicPr>
          <p:cNvPr id="10" name="Picture Placeholder 5">
            <a:extLst>
              <a:ext uri="{FF2B5EF4-FFF2-40B4-BE49-F238E27FC236}">
                <a16:creationId xmlns:a16="http://schemas.microsoft.com/office/drawing/2014/main" id="{8EB19DDA-4C9D-8EA7-E1BF-ABF3B4A3C668}"/>
              </a:ext>
              <a:ext uri="{C183D7F6-B498-43B3-948B-1728B52AA6E4}">
                <adec:decorative xmlns:adec="http://schemas.microsoft.com/office/drawing/2017/decorative" val="1"/>
              </a:ext>
            </a:extLst>
          </p:cNvPr>
          <p:cNvPicPr>
            <a:picLocks noGrp="1" noChangeAspect="1"/>
          </p:cNvPicPr>
          <p:nvPr>
            <p:ph type="pic" sz="quarter" idx="15"/>
          </p:nvPr>
        </p:nvPicPr>
        <p:blipFill rotWithShape="1">
          <a:blip r:embed="rId3" cstate="screen">
            <a:extLst>
              <a:ext uri="{28A0092B-C50C-407E-A947-70E740481C1C}">
                <a14:useLocalDpi xmlns:a14="http://schemas.microsoft.com/office/drawing/2010/main"/>
              </a:ext>
            </a:extLst>
          </a:blip>
          <a:srcRect t="88" b="88"/>
          <a:stretch/>
        </p:blipFill>
        <p:spPr>
          <a:xfrm>
            <a:off x="0" y="0"/>
            <a:ext cx="8329613" cy="457200"/>
          </a:xfrm>
        </p:spPr>
      </p:pic>
      <p:sp>
        <p:nvSpPr>
          <p:cNvPr id="2" name="Rectangle 1">
            <a:extLst>
              <a:ext uri="{FF2B5EF4-FFF2-40B4-BE49-F238E27FC236}">
                <a16:creationId xmlns:a16="http://schemas.microsoft.com/office/drawing/2014/main" id="{2B0FA79E-A026-34C2-4E6C-B3BC1752DFB0}"/>
              </a:ext>
            </a:extLst>
          </p:cNvPr>
          <p:cNvSpPr>
            <a:spLocks noChangeArrowheads="1"/>
          </p:cNvSpPr>
          <p:nvPr/>
        </p:nvSpPr>
        <p:spPr bwMode="auto">
          <a:xfrm>
            <a:off x="548640" y="2002582"/>
            <a:ext cx="11154956" cy="37360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defTabSz="914400" eaLnBrk="0" fontAlgn="base" hangingPunct="0">
              <a:lnSpc>
                <a:spcPct val="150000"/>
              </a:lnSpc>
              <a:spcBef>
                <a:spcPct val="0"/>
              </a:spcBef>
              <a:spcAft>
                <a:spcPct val="0"/>
              </a:spcAft>
              <a:buFontTx/>
              <a:buChar char="•"/>
            </a:pPr>
            <a:r>
              <a:rPr lang="en-US" altLang="en-US" sz="2000" dirty="0"/>
              <a:t>Multiple touchpoints and handovers between: Respiratory teams, radiology, oncology, thoracic surgery, </a:t>
            </a:r>
            <a:r>
              <a:rPr lang="en-US" altLang="en-US" sz="2000" dirty="0" err="1"/>
              <a:t>anaesthetics</a:t>
            </a:r>
            <a:r>
              <a:rPr lang="en-US" altLang="en-US" sz="2000" dirty="0"/>
              <a:t>, CNS and primary care </a:t>
            </a:r>
          </a:p>
          <a:p>
            <a:pPr lvl="0" defTabSz="914400" eaLnBrk="0" fontAlgn="base" hangingPunct="0">
              <a:lnSpc>
                <a:spcPct val="150000"/>
              </a:lnSpc>
              <a:spcBef>
                <a:spcPct val="0"/>
              </a:spcBef>
              <a:spcAft>
                <a:spcPct val="0"/>
              </a:spcAft>
              <a:buFontTx/>
              <a:buChar char="•"/>
            </a:pPr>
            <a:r>
              <a:rPr lang="en-US" altLang="en-US" sz="2000" dirty="0"/>
              <a:t>Separate appointments spread over days or weeks. Often requiring multiple journeys for patients from Bristol and the wider region </a:t>
            </a:r>
          </a:p>
          <a:p>
            <a:pPr lvl="0" defTabSz="914400" eaLnBrk="0" fontAlgn="base" hangingPunct="0">
              <a:lnSpc>
                <a:spcPct val="150000"/>
              </a:lnSpc>
              <a:spcBef>
                <a:spcPct val="0"/>
              </a:spcBef>
              <a:spcAft>
                <a:spcPct val="0"/>
              </a:spcAft>
              <a:buFontTx/>
              <a:buChar char="•"/>
            </a:pPr>
            <a:r>
              <a:rPr lang="en-US" altLang="en-US" sz="2000" dirty="0"/>
              <a:t>Variable timing of MDT discussion: Some patients discussed without all investigations, Others delayed awaiting results or further tests </a:t>
            </a:r>
          </a:p>
          <a:p>
            <a:pPr lvl="0" defTabSz="914400" eaLnBrk="0" fontAlgn="base" hangingPunct="0">
              <a:lnSpc>
                <a:spcPct val="150000"/>
              </a:lnSpc>
              <a:spcBef>
                <a:spcPct val="0"/>
              </a:spcBef>
              <a:spcAft>
                <a:spcPct val="0"/>
              </a:spcAft>
              <a:buFontTx/>
              <a:buChar char="•"/>
            </a:pPr>
            <a:r>
              <a:rPr lang="en-US" altLang="en-US" sz="2000" dirty="0"/>
              <a:t>Consequences: Long intervals from initial suspicion / referral to operation, Risk of pathway bottlenecks and list cancellations, and a pathway that is stressful for patients and inefficient for staff</a:t>
            </a:r>
          </a:p>
        </p:txBody>
      </p:sp>
    </p:spTree>
    <p:extLst>
      <p:ext uri="{BB962C8B-B14F-4D97-AF65-F5344CB8AC3E}">
        <p14:creationId xmlns:p14="http://schemas.microsoft.com/office/powerpoint/2010/main" val="42476112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0554AD-CDD0-2C57-D136-0C77013AF655}"/>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27290924-F5A4-B9A8-344E-07D5A01625A5}"/>
              </a:ext>
            </a:extLst>
          </p:cNvPr>
          <p:cNvSpPr>
            <a:spLocks noGrp="1"/>
          </p:cNvSpPr>
          <p:nvPr>
            <p:ph type="title"/>
          </p:nvPr>
        </p:nvSpPr>
        <p:spPr/>
        <p:txBody>
          <a:bodyPr/>
          <a:lstStyle/>
          <a:p>
            <a:r>
              <a:rPr lang="en-US" dirty="0"/>
              <a:t>Rapid access clinic core design</a:t>
            </a:r>
          </a:p>
        </p:txBody>
      </p:sp>
      <p:sp>
        <p:nvSpPr>
          <p:cNvPr id="3" name="Slide Number Placeholder 2">
            <a:extLst>
              <a:ext uri="{FF2B5EF4-FFF2-40B4-BE49-F238E27FC236}">
                <a16:creationId xmlns:a16="http://schemas.microsoft.com/office/drawing/2014/main" id="{DB9CAA04-6523-B9D4-3A28-A97BD6C8FE52}"/>
              </a:ext>
            </a:extLst>
          </p:cNvPr>
          <p:cNvSpPr>
            <a:spLocks noGrp="1"/>
          </p:cNvSpPr>
          <p:nvPr>
            <p:ph type="sldNum" sz="quarter" idx="4"/>
          </p:nvPr>
        </p:nvSpPr>
        <p:spPr/>
        <p:txBody>
          <a:bodyPr/>
          <a:lstStyle/>
          <a:p>
            <a:fld id="{4FAB73BC-B049-4115-A692-8D63A059BFB8}" type="slidenum">
              <a:rPr lang="en-US" smtClean="0"/>
              <a:pPr/>
              <a:t>5</a:t>
            </a:fld>
            <a:endParaRPr lang="en-US" dirty="0"/>
          </a:p>
        </p:txBody>
      </p:sp>
      <p:sp>
        <p:nvSpPr>
          <p:cNvPr id="18" name="Text Placeholder 119">
            <a:extLst>
              <a:ext uri="{FF2B5EF4-FFF2-40B4-BE49-F238E27FC236}">
                <a16:creationId xmlns:a16="http://schemas.microsoft.com/office/drawing/2014/main" id="{B2C971CC-EE61-6916-31A8-18A8759999D3}"/>
              </a:ext>
              <a:ext uri="{C183D7F6-B498-43B3-948B-1728B52AA6E4}">
                <adec:decorative xmlns:adec="http://schemas.microsoft.com/office/drawing/2017/decorative" val="1"/>
              </a:ext>
            </a:extLst>
          </p:cNvPr>
          <p:cNvSpPr txBox="1">
            <a:spLocks/>
          </p:cNvSpPr>
          <p:nvPr/>
        </p:nvSpPr>
        <p:spPr>
          <a:xfrm>
            <a:off x="693060" y="6641305"/>
            <a:ext cx="173736" cy="152400"/>
          </a:xfrm>
          <a:prstGeom prst="rect">
            <a:avLst/>
          </a:prstGeom>
          <a:solidFill>
            <a:schemeClr val="accent2"/>
          </a:solidFill>
          <a:effectLst>
            <a:outerShdw blurRad="50800" dist="38100" dir="2700000" algn="tl" rotWithShape="0">
              <a:prstClr val="black">
                <a:alpha val="40000"/>
              </a:prstClr>
            </a:outerShdw>
          </a:effectLst>
        </p:spPr>
        <p:txBody>
          <a:bodyPr vert="horz" lIns="45720" tIns="45720" rIns="45720" bIns="45720" rtlCol="0">
            <a:normAutofit fontScale="25000" lnSpcReduction="20000"/>
          </a:bodyPr>
          <a:lstStyle>
            <a:lvl1pPr marL="0" indent="0" algn="l" defTabSz="914400" rtl="0" eaLnBrk="1" latinLnBrk="0" hangingPunct="1">
              <a:lnSpc>
                <a:spcPct val="90000"/>
              </a:lnSpc>
              <a:spcBef>
                <a:spcPts val="1200"/>
              </a:spcBef>
              <a:spcAft>
                <a:spcPts val="200"/>
              </a:spcAft>
              <a:buClr>
                <a:schemeClr val="accent1"/>
              </a:buClr>
              <a:buSzPct val="100000"/>
              <a:buFont typeface="Arial" panose="020B0604020202020204" pitchFamily="34" charset="0"/>
              <a:buNone/>
              <a:defRPr sz="2000" kern="1200">
                <a:solidFill>
                  <a:schemeClr val="tx1">
                    <a:alpha val="0"/>
                  </a:schemeClr>
                </a:solidFill>
                <a:latin typeface="+mn-lt"/>
                <a:ea typeface="+mn-ea"/>
                <a:cs typeface="+mn-cs"/>
              </a:defRPr>
            </a:lvl1pPr>
            <a:lvl2pPr marL="4572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endParaRPr lang="en-US" dirty="0"/>
          </a:p>
        </p:txBody>
      </p:sp>
      <p:pic>
        <p:nvPicPr>
          <p:cNvPr id="10" name="Picture Placeholder 5">
            <a:extLst>
              <a:ext uri="{FF2B5EF4-FFF2-40B4-BE49-F238E27FC236}">
                <a16:creationId xmlns:a16="http://schemas.microsoft.com/office/drawing/2014/main" id="{C5A47279-4807-C2A8-848E-7E6F5D685440}"/>
              </a:ext>
              <a:ext uri="{C183D7F6-B498-43B3-948B-1728B52AA6E4}">
                <adec:decorative xmlns:adec="http://schemas.microsoft.com/office/drawing/2017/decorative" val="1"/>
              </a:ext>
            </a:extLst>
          </p:cNvPr>
          <p:cNvPicPr>
            <a:picLocks noGrp="1" noChangeAspect="1"/>
          </p:cNvPicPr>
          <p:nvPr>
            <p:ph type="pic" sz="quarter" idx="15"/>
          </p:nvPr>
        </p:nvPicPr>
        <p:blipFill rotWithShape="1">
          <a:blip r:embed="rId3" cstate="screen">
            <a:extLst>
              <a:ext uri="{28A0092B-C50C-407E-A947-70E740481C1C}">
                <a14:useLocalDpi xmlns:a14="http://schemas.microsoft.com/office/drawing/2010/main"/>
              </a:ext>
            </a:extLst>
          </a:blip>
          <a:srcRect t="88" b="88"/>
          <a:stretch/>
        </p:blipFill>
        <p:spPr>
          <a:xfrm>
            <a:off x="0" y="0"/>
            <a:ext cx="8329613" cy="457200"/>
          </a:xfrm>
        </p:spPr>
      </p:pic>
      <p:sp>
        <p:nvSpPr>
          <p:cNvPr id="4" name="Rectangle 1">
            <a:extLst>
              <a:ext uri="{FF2B5EF4-FFF2-40B4-BE49-F238E27FC236}">
                <a16:creationId xmlns:a16="http://schemas.microsoft.com/office/drawing/2014/main" id="{E4CB4D5F-F58C-E544-8B58-AA430F19343F}"/>
              </a:ext>
            </a:extLst>
          </p:cNvPr>
          <p:cNvSpPr>
            <a:spLocks noChangeArrowheads="1"/>
          </p:cNvSpPr>
          <p:nvPr/>
        </p:nvSpPr>
        <p:spPr bwMode="auto">
          <a:xfrm>
            <a:off x="538924" y="1610601"/>
            <a:ext cx="11104435" cy="48013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285750" lvl="0" indent="-285750" defTabSz="914400" eaLnBrk="0" fontAlgn="base" hangingPunct="0">
              <a:spcBef>
                <a:spcPct val="0"/>
              </a:spcBef>
              <a:spcAft>
                <a:spcPct val="0"/>
              </a:spcAft>
              <a:buFont typeface="Arial" panose="020B0604020202020204" pitchFamily="34" charset="0"/>
              <a:buChar char="•"/>
            </a:pPr>
            <a:r>
              <a:rPr lang="en-US" altLang="en-US" b="1" u="sng" dirty="0">
                <a:latin typeface="Arial" panose="020B0604020202020204" pitchFamily="34" charset="0"/>
              </a:rPr>
              <a:t>Aim:</a:t>
            </a:r>
            <a:br>
              <a:rPr lang="en-US" altLang="en-US" dirty="0">
                <a:latin typeface="Arial" panose="020B0604020202020204" pitchFamily="34" charset="0"/>
              </a:rPr>
            </a:br>
            <a:r>
              <a:rPr lang="en-US" altLang="en-US" dirty="0">
                <a:latin typeface="Arial" panose="020B0604020202020204" pitchFamily="34" charset="0"/>
              </a:rPr>
              <a:t>To create a rapid, coordinated, one‑stop pathway for patients with suspected or confirmed operable lung cancer referred for thoracic surgery.</a:t>
            </a:r>
          </a:p>
          <a:p>
            <a:pPr marL="285750" lvl="0" indent="-285750" defTabSz="914400" eaLnBrk="0" fontAlgn="base" hangingPunct="0">
              <a:spcBef>
                <a:spcPct val="0"/>
              </a:spcBef>
              <a:spcAft>
                <a:spcPct val="0"/>
              </a:spcAft>
              <a:buFont typeface="Arial" panose="020B0604020202020204" pitchFamily="34" charset="0"/>
              <a:buChar char="•"/>
            </a:pPr>
            <a:r>
              <a:rPr lang="en-US" altLang="en-US" b="1" u="sng" dirty="0">
                <a:latin typeface="Arial" panose="020B0604020202020204" pitchFamily="34" charset="0"/>
              </a:rPr>
              <a:t>Core elements:</a:t>
            </a:r>
          </a:p>
          <a:p>
            <a:pPr marL="285750" lvl="0" indent="-285750" defTabSz="914400" eaLnBrk="0" fontAlgn="base" hangingPunct="0">
              <a:spcBef>
                <a:spcPct val="0"/>
              </a:spcBef>
              <a:spcAft>
                <a:spcPct val="0"/>
              </a:spcAft>
              <a:buFont typeface="Wingdings" panose="05000000000000000000" pitchFamily="2" charset="2"/>
              <a:buChar char="Ø"/>
            </a:pPr>
            <a:r>
              <a:rPr lang="en-US" altLang="en-US" dirty="0">
                <a:latin typeface="Arial" panose="020B0604020202020204" pitchFamily="34" charset="0"/>
              </a:rPr>
              <a:t>Shortened interval from referral to operation</a:t>
            </a:r>
          </a:p>
          <a:p>
            <a:pPr marL="285750" lvl="0" indent="-285750" defTabSz="914400" eaLnBrk="0" fontAlgn="base" hangingPunct="0">
              <a:spcBef>
                <a:spcPct val="0"/>
              </a:spcBef>
              <a:spcAft>
                <a:spcPct val="0"/>
              </a:spcAft>
              <a:buFont typeface="Wingdings" panose="05000000000000000000" pitchFamily="2" charset="2"/>
              <a:buChar char="Ø"/>
            </a:pPr>
            <a:r>
              <a:rPr lang="en-US" altLang="en-US" dirty="0">
                <a:latin typeface="Arial" panose="020B0604020202020204" pitchFamily="34" charset="0"/>
              </a:rPr>
              <a:t>One‑stop clinic model: </a:t>
            </a:r>
          </a:p>
          <a:p>
            <a:pPr lvl="1" defTabSz="914400" eaLnBrk="0" fontAlgn="base" hangingPunct="0">
              <a:spcBef>
                <a:spcPct val="0"/>
              </a:spcBef>
              <a:spcAft>
                <a:spcPct val="0"/>
              </a:spcAft>
              <a:buFontTx/>
              <a:buChar char="•"/>
            </a:pPr>
            <a:r>
              <a:rPr lang="en-US" altLang="en-US" dirty="0">
                <a:latin typeface="Arial" panose="020B0604020202020204" pitchFamily="34" charset="0"/>
              </a:rPr>
              <a:t>On a single day, patients can see: </a:t>
            </a:r>
          </a:p>
          <a:p>
            <a:pPr lvl="2" defTabSz="914400" eaLnBrk="0" fontAlgn="base" hangingPunct="0">
              <a:spcBef>
                <a:spcPct val="0"/>
              </a:spcBef>
              <a:spcAft>
                <a:spcPct val="0"/>
              </a:spcAft>
              <a:buFontTx/>
              <a:buChar char="•"/>
            </a:pPr>
            <a:r>
              <a:rPr lang="en-US" altLang="en-US" dirty="0">
                <a:latin typeface="Arial" panose="020B0604020202020204" pitchFamily="34" charset="0"/>
              </a:rPr>
              <a:t>Thoracic surgeon </a:t>
            </a:r>
          </a:p>
          <a:p>
            <a:pPr lvl="2" defTabSz="914400" eaLnBrk="0" fontAlgn="base" hangingPunct="0">
              <a:spcBef>
                <a:spcPct val="0"/>
              </a:spcBef>
              <a:spcAft>
                <a:spcPct val="0"/>
              </a:spcAft>
              <a:buFontTx/>
              <a:buChar char="•"/>
            </a:pPr>
            <a:r>
              <a:rPr lang="en-US" altLang="en-US" dirty="0">
                <a:latin typeface="Arial" panose="020B0604020202020204" pitchFamily="34" charset="0"/>
              </a:rPr>
              <a:t>Clinical Nurse Specialist </a:t>
            </a:r>
          </a:p>
          <a:p>
            <a:pPr lvl="2" defTabSz="914400" eaLnBrk="0" fontAlgn="base" hangingPunct="0">
              <a:spcBef>
                <a:spcPct val="0"/>
              </a:spcBef>
              <a:spcAft>
                <a:spcPct val="0"/>
              </a:spcAft>
              <a:buFontTx/>
              <a:buChar char="•"/>
            </a:pPr>
            <a:r>
              <a:rPr lang="en-US" altLang="en-US" dirty="0" err="1">
                <a:latin typeface="Arial" panose="020B0604020202020204" pitchFamily="34" charset="0"/>
              </a:rPr>
              <a:t>Anaesthetist</a:t>
            </a:r>
            <a:r>
              <a:rPr lang="en-US" altLang="en-US" dirty="0">
                <a:latin typeface="Arial" panose="020B0604020202020204" pitchFamily="34" charset="0"/>
              </a:rPr>
              <a:t> / pre‑assessment team </a:t>
            </a:r>
          </a:p>
          <a:p>
            <a:pPr lvl="2" defTabSz="914400" eaLnBrk="0" fontAlgn="base" hangingPunct="0">
              <a:spcBef>
                <a:spcPct val="0"/>
              </a:spcBef>
              <a:spcAft>
                <a:spcPct val="0"/>
              </a:spcAft>
              <a:buFontTx/>
              <a:buChar char="•"/>
            </a:pPr>
            <a:r>
              <a:rPr lang="en-US" altLang="en-US" dirty="0">
                <a:latin typeface="Arial" panose="020B0604020202020204" pitchFamily="34" charset="0"/>
              </a:rPr>
              <a:t>With access to respiratory / radiology input where needed </a:t>
            </a:r>
          </a:p>
          <a:p>
            <a:pPr lvl="2" defTabSz="914400" eaLnBrk="0" fontAlgn="base" hangingPunct="0">
              <a:spcBef>
                <a:spcPct val="0"/>
              </a:spcBef>
              <a:spcAft>
                <a:spcPct val="0"/>
              </a:spcAft>
              <a:buFontTx/>
              <a:buChar char="•"/>
            </a:pPr>
            <a:r>
              <a:rPr lang="en-US" altLang="en-US" dirty="0">
                <a:latin typeface="Arial" panose="020B0604020202020204" pitchFamily="34" charset="0"/>
              </a:rPr>
              <a:t>Patients counseled that pathway will be short</a:t>
            </a:r>
          </a:p>
          <a:p>
            <a:pPr lvl="0" defTabSz="914400" eaLnBrk="0" fontAlgn="base" hangingPunct="0">
              <a:spcBef>
                <a:spcPct val="0"/>
              </a:spcBef>
              <a:spcAft>
                <a:spcPct val="0"/>
              </a:spcAft>
              <a:buFontTx/>
              <a:buChar char="•"/>
            </a:pPr>
            <a:r>
              <a:rPr lang="en-US" altLang="en-US" b="1" dirty="0">
                <a:latin typeface="Arial" panose="020B0604020202020204" pitchFamily="34" charset="0"/>
              </a:rPr>
              <a:t>   </a:t>
            </a:r>
            <a:r>
              <a:rPr lang="en-US" altLang="en-US" b="1" u="sng" dirty="0">
                <a:latin typeface="Arial" panose="020B0604020202020204" pitchFamily="34" charset="0"/>
              </a:rPr>
              <a:t>MDT‑integrated approach: </a:t>
            </a:r>
          </a:p>
          <a:p>
            <a:pPr lvl="1" defTabSz="914400" eaLnBrk="0" fontAlgn="base" hangingPunct="0">
              <a:spcBef>
                <a:spcPct val="0"/>
              </a:spcBef>
              <a:spcAft>
                <a:spcPct val="0"/>
              </a:spcAft>
              <a:buFontTx/>
              <a:buChar char="•"/>
            </a:pPr>
            <a:r>
              <a:rPr lang="en-US" altLang="en-US" dirty="0">
                <a:latin typeface="Arial" panose="020B0604020202020204" pitchFamily="34" charset="0"/>
              </a:rPr>
              <a:t>Patients suitable for RAPID clinic triaged and highlighted by Lung Cancer CNS (with consultant support) prior to MDT</a:t>
            </a:r>
          </a:p>
          <a:p>
            <a:pPr lvl="1" defTabSz="914400" eaLnBrk="0" fontAlgn="base" hangingPunct="0">
              <a:spcBef>
                <a:spcPct val="0"/>
              </a:spcBef>
              <a:spcAft>
                <a:spcPct val="0"/>
              </a:spcAft>
              <a:buFontTx/>
              <a:buChar char="•"/>
            </a:pPr>
            <a:r>
              <a:rPr lang="en-US" altLang="en-US" dirty="0">
                <a:latin typeface="Arial" panose="020B0604020202020204" pitchFamily="34" charset="0"/>
              </a:rPr>
              <a:t>Thoracic surgery clinic date organized on day of MDT </a:t>
            </a:r>
          </a:p>
          <a:p>
            <a:pPr lvl="0" defTabSz="914400" eaLnBrk="0" fontAlgn="base" hangingPunct="0">
              <a:spcBef>
                <a:spcPct val="0"/>
              </a:spcBef>
              <a:spcAft>
                <a:spcPct val="0"/>
              </a:spcAft>
            </a:pPr>
            <a:endParaRPr lang="en-US" altLang="en-US" dirty="0">
              <a:latin typeface="Arial" panose="020B0604020202020204" pitchFamily="34" charset="0"/>
            </a:endParaRPr>
          </a:p>
        </p:txBody>
      </p:sp>
    </p:spTree>
    <p:extLst>
      <p:ext uri="{BB962C8B-B14F-4D97-AF65-F5344CB8AC3E}">
        <p14:creationId xmlns:p14="http://schemas.microsoft.com/office/powerpoint/2010/main" val="42392294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07A27D-ECD7-8340-B455-201E2C268429}"/>
              </a:ext>
            </a:extLst>
          </p:cNvPr>
          <p:cNvSpPr>
            <a:spLocks noGrp="1"/>
          </p:cNvSpPr>
          <p:nvPr>
            <p:ph type="title"/>
          </p:nvPr>
        </p:nvSpPr>
        <p:spPr/>
        <p:txBody>
          <a:bodyPr/>
          <a:lstStyle/>
          <a:p>
            <a:r>
              <a:rPr lang="en-US" dirty="0"/>
              <a:t>Local implementation and data</a:t>
            </a:r>
            <a:endParaRPr lang="en-GB" dirty="0"/>
          </a:p>
        </p:txBody>
      </p:sp>
      <p:sp>
        <p:nvSpPr>
          <p:cNvPr id="3" name="Slide Number Placeholder 2">
            <a:extLst>
              <a:ext uri="{FF2B5EF4-FFF2-40B4-BE49-F238E27FC236}">
                <a16:creationId xmlns:a16="http://schemas.microsoft.com/office/drawing/2014/main" id="{7B4AD2B7-8E6A-2FA6-1238-B867EA631C2B}"/>
              </a:ext>
            </a:extLst>
          </p:cNvPr>
          <p:cNvSpPr>
            <a:spLocks noGrp="1"/>
          </p:cNvSpPr>
          <p:nvPr>
            <p:ph type="sldNum" sz="quarter" idx="4"/>
          </p:nvPr>
        </p:nvSpPr>
        <p:spPr/>
        <p:txBody>
          <a:bodyPr/>
          <a:lstStyle/>
          <a:p>
            <a:fld id="{4FAB73BC-B049-4115-A692-8D63A059BFB8}" type="slidenum">
              <a:rPr lang="en-US" noProof="0" smtClean="0"/>
              <a:pPr/>
              <a:t>6</a:t>
            </a:fld>
            <a:endParaRPr lang="en-US" noProof="0" dirty="0"/>
          </a:p>
        </p:txBody>
      </p:sp>
      <p:sp>
        <p:nvSpPr>
          <p:cNvPr id="4" name="Rectangle 3">
            <a:extLst>
              <a:ext uri="{FF2B5EF4-FFF2-40B4-BE49-F238E27FC236}">
                <a16:creationId xmlns:a16="http://schemas.microsoft.com/office/drawing/2014/main" id="{09182F36-4477-B92C-D3E2-5782E65B4FEC}"/>
              </a:ext>
            </a:extLst>
          </p:cNvPr>
          <p:cNvSpPr>
            <a:spLocks noChangeArrowheads="1"/>
          </p:cNvSpPr>
          <p:nvPr/>
        </p:nvSpPr>
        <p:spPr bwMode="auto">
          <a:xfrm>
            <a:off x="518522" y="1916832"/>
            <a:ext cx="11154956" cy="28127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defTabSz="914400" eaLnBrk="0" fontAlgn="base" hangingPunct="0">
              <a:lnSpc>
                <a:spcPct val="150000"/>
              </a:lnSpc>
              <a:spcBef>
                <a:spcPct val="0"/>
              </a:spcBef>
              <a:spcAft>
                <a:spcPct val="0"/>
              </a:spcAft>
              <a:buFontTx/>
              <a:buChar char="•"/>
            </a:pPr>
            <a:r>
              <a:rPr lang="en-US" altLang="en-US" sz="2000" b="1" dirty="0"/>
              <a:t>September 2024: </a:t>
            </a:r>
            <a:r>
              <a:rPr lang="en-US" altLang="en-US" sz="2000" dirty="0"/>
              <a:t>RAPID Clinic starts in Bristol as per the core design outlined earlier</a:t>
            </a:r>
          </a:p>
          <a:p>
            <a:pPr lvl="0" defTabSz="914400" eaLnBrk="0" fontAlgn="base" hangingPunct="0">
              <a:lnSpc>
                <a:spcPct val="150000"/>
              </a:lnSpc>
              <a:spcBef>
                <a:spcPct val="0"/>
              </a:spcBef>
              <a:spcAft>
                <a:spcPct val="0"/>
              </a:spcAft>
              <a:buFontTx/>
              <a:buChar char="•"/>
            </a:pPr>
            <a:r>
              <a:rPr lang="en-US" altLang="en-US" sz="2000" dirty="0"/>
              <a:t>As more nurse-led follow up is established, consultants can be more available to see remote patients in the region remotely or locally shifting focus to seeing and preassessing patients closer to where they live</a:t>
            </a:r>
          </a:p>
          <a:p>
            <a:pPr lvl="0" defTabSz="914400" eaLnBrk="0" fontAlgn="base" hangingPunct="0">
              <a:lnSpc>
                <a:spcPct val="150000"/>
              </a:lnSpc>
              <a:spcBef>
                <a:spcPct val="0"/>
              </a:spcBef>
              <a:spcAft>
                <a:spcPct val="0"/>
              </a:spcAft>
              <a:buFontTx/>
              <a:buChar char="•"/>
            </a:pPr>
            <a:r>
              <a:rPr lang="en-US" altLang="en-US" sz="2000" b="1" dirty="0"/>
              <a:t>January 2025: </a:t>
            </a:r>
            <a:r>
              <a:rPr lang="en-US" altLang="en-US" sz="2000" dirty="0"/>
              <a:t>Following success of RAPID Clinic in Bristol, it is implemented in Yeovil, but this time, we coupled it with the implementation of remote preassessment</a:t>
            </a:r>
          </a:p>
          <a:p>
            <a:pPr lvl="0" defTabSz="914400" eaLnBrk="0" fontAlgn="base" hangingPunct="0">
              <a:lnSpc>
                <a:spcPct val="150000"/>
              </a:lnSpc>
              <a:spcBef>
                <a:spcPct val="0"/>
              </a:spcBef>
              <a:spcAft>
                <a:spcPct val="0"/>
              </a:spcAft>
              <a:buFontTx/>
              <a:buChar char="•"/>
            </a:pPr>
            <a:endParaRPr lang="en-US" altLang="en-US" sz="2000" dirty="0"/>
          </a:p>
        </p:txBody>
      </p:sp>
      <p:sp>
        <p:nvSpPr>
          <p:cNvPr id="5" name="Flowchart: Stored Data 4">
            <a:extLst>
              <a:ext uri="{FF2B5EF4-FFF2-40B4-BE49-F238E27FC236}">
                <a16:creationId xmlns:a16="http://schemas.microsoft.com/office/drawing/2014/main" id="{1A99B0B3-124F-B21A-C86C-2A4CE74959C7}"/>
              </a:ext>
            </a:extLst>
          </p:cNvPr>
          <p:cNvSpPr/>
          <p:nvPr/>
        </p:nvSpPr>
        <p:spPr>
          <a:xfrm>
            <a:off x="518523" y="4437112"/>
            <a:ext cx="10185990" cy="2268488"/>
          </a:xfrm>
          <a:prstGeom prst="flowChartOnlineStorag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en-US" b="1" i="1" dirty="0">
                <a:solidFill>
                  <a:schemeClr val="bg1"/>
                </a:solidFill>
                <a:latin typeface="Arial" panose="020B0604020202020204" pitchFamily="34" charset="0"/>
              </a:rPr>
              <a:t>“We will redesign and reduce outpatient visits by up to a third, saving patients unnecessary trips to hospital by using digital technology for some appointments and developing one-stop clinics to provide more specialist input on the same day.”</a:t>
            </a:r>
            <a:br>
              <a:rPr lang="en-US" altLang="en-US" b="1" i="1" dirty="0">
                <a:solidFill>
                  <a:schemeClr val="bg1"/>
                </a:solidFill>
                <a:latin typeface="Arial" panose="020B0604020202020204" pitchFamily="34" charset="0"/>
              </a:rPr>
            </a:br>
            <a:r>
              <a:rPr lang="en-US" altLang="en-US" b="1" i="1" dirty="0">
                <a:solidFill>
                  <a:schemeClr val="bg1"/>
                </a:solidFill>
                <a:latin typeface="Arial" panose="020B0604020202020204" pitchFamily="34" charset="0"/>
              </a:rPr>
              <a:t>— NHS Long Term Plan, Chapter 1: A new service model for the 21st century (2019)</a:t>
            </a:r>
          </a:p>
          <a:p>
            <a:pPr algn="ctr"/>
            <a:endParaRPr lang="en-GB" b="1" i="1" dirty="0">
              <a:solidFill>
                <a:schemeClr val="bg1"/>
              </a:solidFill>
            </a:endParaRPr>
          </a:p>
        </p:txBody>
      </p:sp>
    </p:spTree>
    <p:extLst>
      <p:ext uri="{BB962C8B-B14F-4D97-AF65-F5344CB8AC3E}">
        <p14:creationId xmlns:p14="http://schemas.microsoft.com/office/powerpoint/2010/main" val="38576521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7293E941-F12F-EFDF-0F0A-77442C33B4F5}"/>
              </a:ext>
            </a:extLst>
          </p:cNvPr>
          <p:cNvSpPr>
            <a:spLocks noGrp="1"/>
          </p:cNvSpPr>
          <p:nvPr>
            <p:ph type="sldNum" sz="quarter" idx="4"/>
          </p:nvPr>
        </p:nvSpPr>
        <p:spPr/>
        <p:txBody>
          <a:bodyPr/>
          <a:lstStyle/>
          <a:p>
            <a:fld id="{4FAB73BC-B049-4115-A692-8D63A059BFB8}" type="slidenum">
              <a:rPr lang="en-US" noProof="0" smtClean="0"/>
              <a:pPr/>
              <a:t>7</a:t>
            </a:fld>
            <a:endParaRPr lang="en-US" noProof="0" dirty="0"/>
          </a:p>
        </p:txBody>
      </p:sp>
      <p:grpSp>
        <p:nvGrpSpPr>
          <p:cNvPr id="4" name="Group 3">
            <a:extLst>
              <a:ext uri="{FF2B5EF4-FFF2-40B4-BE49-F238E27FC236}">
                <a16:creationId xmlns:a16="http://schemas.microsoft.com/office/drawing/2014/main" id="{1EF2B671-91F8-C716-B270-5FE56BFAB520}"/>
              </a:ext>
            </a:extLst>
          </p:cNvPr>
          <p:cNvGrpSpPr/>
          <p:nvPr/>
        </p:nvGrpSpPr>
        <p:grpSpPr>
          <a:xfrm>
            <a:off x="2999656" y="589199"/>
            <a:ext cx="5776813" cy="6084168"/>
            <a:chOff x="0" y="0"/>
            <a:chExt cx="6369382" cy="9144000"/>
          </a:xfrm>
        </p:grpSpPr>
        <p:cxnSp>
          <p:nvCxnSpPr>
            <p:cNvPr id="5" name="Straight Arrow Connector 4">
              <a:extLst>
                <a:ext uri="{FF2B5EF4-FFF2-40B4-BE49-F238E27FC236}">
                  <a16:creationId xmlns:a16="http://schemas.microsoft.com/office/drawing/2014/main" id="{DE6305AF-1B1D-3D22-340F-67AF4EE7F38C}"/>
                </a:ext>
              </a:extLst>
            </p:cNvPr>
            <p:cNvCxnSpPr/>
            <p:nvPr/>
          </p:nvCxnSpPr>
          <p:spPr>
            <a:xfrm>
              <a:off x="3160594" y="1897039"/>
              <a:ext cx="0" cy="381635"/>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6" name="Text Box 1">
              <a:extLst>
                <a:ext uri="{FF2B5EF4-FFF2-40B4-BE49-F238E27FC236}">
                  <a16:creationId xmlns:a16="http://schemas.microsoft.com/office/drawing/2014/main" id="{7FC185D7-3929-1A6F-E4FB-9DDAD12A1178}"/>
                </a:ext>
              </a:extLst>
            </p:cNvPr>
            <p:cNvSpPr txBox="1"/>
            <p:nvPr/>
          </p:nvSpPr>
          <p:spPr>
            <a:xfrm>
              <a:off x="27295" y="518615"/>
              <a:ext cx="6315075" cy="1579419"/>
            </a:xfrm>
            <a:prstGeom prst="rect">
              <a:avLst/>
            </a:prstGeom>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1000"/>
                </a:spcAft>
                <a:buNone/>
              </a:pPr>
              <a:r>
                <a:rPr lang="en-GB" sz="1200">
                  <a:solidFill>
                    <a:srgbClr val="FFFFFF"/>
                  </a:solidFill>
                  <a:effectLst/>
                  <a:ea typeface="Calibri" panose="020F0502020204030204" pitchFamily="34" charset="0"/>
                  <a:cs typeface="Times New Roman" panose="02020603050405020304" pitchFamily="18" charset="0"/>
                </a:rPr>
                <a:t>Patient identified for Rapid Clinic</a:t>
              </a:r>
              <a:endParaRPr lang="en-GB" sz="1100">
                <a:effectLst/>
                <a:ea typeface="Calibri" panose="020F0502020204030204" pitchFamily="34" charset="0"/>
                <a:cs typeface="Times New Roman" panose="02020603050405020304" pitchFamily="18" charset="0"/>
              </a:endParaRPr>
            </a:p>
            <a:p>
              <a:pPr marL="342900" lvl="0" indent="-342900">
                <a:lnSpc>
                  <a:spcPct val="115000"/>
                </a:lnSpc>
                <a:buFont typeface="Symbol" panose="05050102010706020507" pitchFamily="18" charset="2"/>
                <a:buChar char=""/>
              </a:pPr>
              <a:r>
                <a:rPr lang="en-GB" sz="1200">
                  <a:solidFill>
                    <a:srgbClr val="FFFFFF"/>
                  </a:solidFill>
                  <a:effectLst/>
                  <a:ea typeface="Calibri" panose="020F0502020204030204" pitchFamily="34" charset="0"/>
                  <a:cs typeface="Times New Roman" panose="02020603050405020304" pitchFamily="18" charset="0"/>
                </a:rPr>
                <a:t>ASA Score</a:t>
              </a:r>
              <a:endParaRPr lang="en-GB" sz="1100">
                <a:effectLst/>
                <a:ea typeface="Calibri" panose="020F0502020204030204" pitchFamily="34" charset="0"/>
                <a:cs typeface="Times New Roman" panose="02020603050405020304" pitchFamily="18" charset="0"/>
              </a:endParaRPr>
            </a:p>
            <a:p>
              <a:pPr marL="342900" lvl="0" indent="-342900">
                <a:lnSpc>
                  <a:spcPct val="115000"/>
                </a:lnSpc>
                <a:buFont typeface="Symbol" panose="05050102010706020507" pitchFamily="18" charset="2"/>
                <a:buChar char=""/>
              </a:pPr>
              <a:r>
                <a:rPr lang="en-GB" sz="1200">
                  <a:solidFill>
                    <a:srgbClr val="FFFFFF"/>
                  </a:solidFill>
                  <a:effectLst/>
                  <a:ea typeface="Calibri" panose="020F0502020204030204" pitchFamily="34" charset="0"/>
                  <a:cs typeface="Times New Roman" panose="02020603050405020304" pitchFamily="18" charset="0"/>
                </a:rPr>
                <a:t>Nodule &lt; 3 cm</a:t>
              </a:r>
              <a:endParaRPr lang="en-GB" sz="1100">
                <a:effectLst/>
                <a:ea typeface="Calibri" panose="020F0502020204030204" pitchFamily="34" charset="0"/>
                <a:cs typeface="Times New Roman" panose="02020603050405020304" pitchFamily="18" charset="0"/>
              </a:endParaRPr>
            </a:p>
            <a:p>
              <a:pPr marL="342900" lvl="0" indent="-342900">
                <a:lnSpc>
                  <a:spcPct val="115000"/>
                </a:lnSpc>
                <a:buFont typeface="Symbol" panose="05050102010706020507" pitchFamily="18" charset="2"/>
                <a:buChar char=""/>
              </a:pPr>
              <a:r>
                <a:rPr lang="en-GB" sz="1200">
                  <a:solidFill>
                    <a:srgbClr val="FFFFFF"/>
                  </a:solidFill>
                  <a:effectLst/>
                  <a:ea typeface="Calibri" panose="020F0502020204030204" pitchFamily="34" charset="0"/>
                  <a:cs typeface="Times New Roman" panose="02020603050405020304" pitchFamily="18" charset="0"/>
                </a:rPr>
                <a:t>PS 0 – 1</a:t>
              </a:r>
              <a:endParaRPr lang="en-GB" sz="1100">
                <a:effectLst/>
                <a:ea typeface="Calibri" panose="020F0502020204030204" pitchFamily="34" charset="0"/>
                <a:cs typeface="Times New Roman" panose="02020603050405020304" pitchFamily="18" charset="0"/>
              </a:endParaRPr>
            </a:p>
            <a:p>
              <a:pPr marL="342900" lvl="0" indent="-342900">
                <a:lnSpc>
                  <a:spcPct val="115000"/>
                </a:lnSpc>
                <a:buFont typeface="Symbol" panose="05050102010706020507" pitchFamily="18" charset="2"/>
                <a:buChar char=""/>
              </a:pPr>
              <a:r>
                <a:rPr lang="en-GB" sz="1200">
                  <a:solidFill>
                    <a:srgbClr val="FFFFFF"/>
                  </a:solidFill>
                  <a:effectLst/>
                  <a:ea typeface="Calibri" panose="020F0502020204030204" pitchFamily="34" charset="0"/>
                  <a:cs typeface="Times New Roman" panose="02020603050405020304" pitchFamily="18" charset="0"/>
                </a:rPr>
                <a:t>No nodal disease</a:t>
              </a:r>
              <a:endParaRPr lang="en-GB" sz="1100">
                <a:effectLst/>
                <a:ea typeface="Calibri" panose="020F0502020204030204" pitchFamily="34" charset="0"/>
                <a:cs typeface="Times New Roman" panose="02020603050405020304" pitchFamily="18" charset="0"/>
              </a:endParaRPr>
            </a:p>
            <a:p>
              <a:pPr marL="342900" lvl="0" indent="-342900">
                <a:lnSpc>
                  <a:spcPct val="115000"/>
                </a:lnSpc>
                <a:buFont typeface="Symbol" panose="05050102010706020507" pitchFamily="18" charset="2"/>
                <a:buChar char=""/>
              </a:pPr>
              <a:r>
                <a:rPr lang="en-GB" sz="1200">
                  <a:solidFill>
                    <a:srgbClr val="FFFFFF"/>
                  </a:solidFill>
                  <a:effectLst/>
                  <a:ea typeface="Calibri" panose="020F0502020204030204" pitchFamily="34" charset="0"/>
                  <a:cs typeface="Times New Roman" panose="02020603050405020304" pitchFamily="18" charset="0"/>
                </a:rPr>
                <a:t>PET expected to be reported by MDT date</a:t>
              </a:r>
              <a:endParaRPr lang="en-GB" sz="1100">
                <a:effectLst/>
                <a:ea typeface="Calibri" panose="020F0502020204030204" pitchFamily="34" charset="0"/>
                <a:cs typeface="Times New Roman" panose="02020603050405020304" pitchFamily="18" charset="0"/>
              </a:endParaRPr>
            </a:p>
            <a:p>
              <a:pPr marL="457200">
                <a:lnSpc>
                  <a:spcPct val="115000"/>
                </a:lnSpc>
                <a:buNone/>
              </a:pPr>
              <a:r>
                <a:rPr lang="en-GB" sz="1200">
                  <a:solidFill>
                    <a:srgbClr val="FFFFFF"/>
                  </a:solidFill>
                  <a:effectLst/>
                  <a:ea typeface="Calibri" panose="020F0502020204030204" pitchFamily="34" charset="0"/>
                  <a:cs typeface="Times New Roman" panose="02020603050405020304" pitchFamily="18" charset="0"/>
                </a:rPr>
                <a:t> </a:t>
              </a:r>
              <a:endParaRPr lang="en-GB" sz="1100">
                <a:effectLst/>
                <a:ea typeface="Calibri" panose="020F0502020204030204" pitchFamily="34" charset="0"/>
                <a:cs typeface="Times New Roman" panose="02020603050405020304" pitchFamily="18" charset="0"/>
              </a:endParaRPr>
            </a:p>
            <a:p>
              <a:pPr marL="342900" lvl="0" indent="-342900">
                <a:lnSpc>
                  <a:spcPct val="115000"/>
                </a:lnSpc>
                <a:buFont typeface="Symbol" panose="05050102010706020507" pitchFamily="18" charset="2"/>
                <a:buChar char=""/>
              </a:pPr>
              <a:r>
                <a:rPr lang="en-GB" sz="1200">
                  <a:solidFill>
                    <a:srgbClr val="FFFFFF"/>
                  </a:solidFill>
                  <a:effectLst/>
                  <a:ea typeface="Calibri" panose="020F0502020204030204" pitchFamily="34" charset="0"/>
                  <a:cs typeface="Times New Roman" panose="02020603050405020304" pitchFamily="18" charset="0"/>
                </a:rPr>
                <a:t>Age &lt;75</a:t>
              </a:r>
              <a:endParaRPr lang="en-GB" sz="1100">
                <a:effectLst/>
                <a:ea typeface="Calibri" panose="020F0502020204030204" pitchFamily="34" charset="0"/>
                <a:cs typeface="Times New Roman" panose="02020603050405020304" pitchFamily="18" charset="0"/>
              </a:endParaRPr>
            </a:p>
            <a:p>
              <a:pPr marL="342900" lvl="0" indent="-342900">
                <a:lnSpc>
                  <a:spcPct val="115000"/>
                </a:lnSpc>
                <a:buFont typeface="Symbol" panose="05050102010706020507" pitchFamily="18" charset="2"/>
                <a:buChar char=""/>
              </a:pPr>
              <a:r>
                <a:rPr lang="en-GB" sz="1200">
                  <a:solidFill>
                    <a:srgbClr val="FFFFFF"/>
                  </a:solidFill>
                  <a:effectLst/>
                  <a:ea typeface="Calibri" panose="020F0502020204030204" pitchFamily="34" charset="0"/>
                  <a:cs typeface="Times New Roman" panose="02020603050405020304" pitchFamily="18" charset="0"/>
                </a:rPr>
                <a:t>Normal Lung function</a:t>
              </a:r>
              <a:endParaRPr lang="en-GB" sz="1100">
                <a:effectLst/>
                <a:ea typeface="Calibri" panose="020F0502020204030204" pitchFamily="34" charset="0"/>
                <a:cs typeface="Times New Roman" panose="02020603050405020304" pitchFamily="18" charset="0"/>
              </a:endParaRPr>
            </a:p>
            <a:p>
              <a:pPr marL="342900" lvl="0" indent="-342900">
                <a:lnSpc>
                  <a:spcPct val="115000"/>
                </a:lnSpc>
                <a:spcAft>
                  <a:spcPts val="1000"/>
                </a:spcAft>
                <a:buFont typeface="Symbol" panose="05050102010706020507" pitchFamily="18" charset="2"/>
                <a:buChar char=""/>
              </a:pPr>
              <a:r>
                <a:rPr lang="en-GB" sz="1200">
                  <a:solidFill>
                    <a:srgbClr val="FFFFFF"/>
                  </a:solidFill>
                  <a:effectLst/>
                  <a:ea typeface="Calibri" panose="020F0502020204030204" pitchFamily="34" charset="0"/>
                  <a:cs typeface="Times New Roman" panose="02020603050405020304" pitchFamily="18" charset="0"/>
                </a:rPr>
                <a:t>No major cardiovascular co-morbidities</a:t>
              </a:r>
              <a:endParaRPr lang="en-GB" sz="1100">
                <a:effectLst/>
                <a:ea typeface="Calibri" panose="020F0502020204030204" pitchFamily="34" charset="0"/>
                <a:cs typeface="Times New Roman" panose="02020603050405020304" pitchFamily="18" charset="0"/>
              </a:endParaRPr>
            </a:p>
            <a:p>
              <a:pPr marL="457200">
                <a:lnSpc>
                  <a:spcPct val="115000"/>
                </a:lnSpc>
                <a:spcAft>
                  <a:spcPts val="1000"/>
                </a:spcAft>
                <a:buNone/>
              </a:pPr>
              <a:r>
                <a:rPr lang="en-GB" sz="1200">
                  <a:solidFill>
                    <a:srgbClr val="FFFFFF"/>
                  </a:solidFill>
                  <a:effectLst/>
                  <a:ea typeface="Calibri" panose="020F0502020204030204" pitchFamily="34" charset="0"/>
                  <a:cs typeface="Times New Roman" panose="02020603050405020304" pitchFamily="18" charset="0"/>
                </a:rPr>
                <a:t> </a:t>
              </a:r>
              <a:endParaRPr lang="en-GB" sz="1100">
                <a:effectLst/>
                <a:ea typeface="Calibri" panose="020F0502020204030204" pitchFamily="34" charset="0"/>
                <a:cs typeface="Times New Roman" panose="02020603050405020304" pitchFamily="18" charset="0"/>
              </a:endParaRPr>
            </a:p>
          </p:txBody>
        </p:sp>
        <p:sp>
          <p:nvSpPr>
            <p:cNvPr id="7" name="Text Box 1">
              <a:extLst>
                <a:ext uri="{FF2B5EF4-FFF2-40B4-BE49-F238E27FC236}">
                  <a16:creationId xmlns:a16="http://schemas.microsoft.com/office/drawing/2014/main" id="{2FB3B5EC-3265-ACF5-5128-C5746FABA0B6}"/>
                </a:ext>
              </a:extLst>
            </p:cNvPr>
            <p:cNvSpPr txBox="1"/>
            <p:nvPr/>
          </p:nvSpPr>
          <p:spPr>
            <a:xfrm>
              <a:off x="1583140" y="8734567"/>
              <a:ext cx="3238500" cy="409433"/>
            </a:xfrm>
            <a:prstGeom prst="rect">
              <a:avLst/>
            </a:prstGeom>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1000"/>
                </a:spcAft>
                <a:buNone/>
              </a:pPr>
              <a:r>
                <a:rPr lang="en-GB" sz="1400">
                  <a:solidFill>
                    <a:srgbClr val="FFFFFF"/>
                  </a:solidFill>
                  <a:effectLst/>
                  <a:ea typeface="Calibri" panose="020F0502020204030204" pitchFamily="34" charset="0"/>
                  <a:cs typeface="Times New Roman" panose="02020603050405020304" pitchFamily="18" charset="0"/>
                </a:rPr>
                <a:t>Surgery TCI </a:t>
              </a:r>
              <a:r>
                <a:rPr lang="en-GB" sz="1400" u="sng">
                  <a:solidFill>
                    <a:srgbClr val="FFFFFF"/>
                  </a:solidFill>
                  <a:effectLst/>
                  <a:ea typeface="Calibri" panose="020F0502020204030204" pitchFamily="34" charset="0"/>
                  <a:cs typeface="Times New Roman" panose="02020603050405020304" pitchFamily="18" charset="0"/>
                </a:rPr>
                <a:t>after</a:t>
              </a:r>
              <a:r>
                <a:rPr lang="en-GB" sz="1400">
                  <a:solidFill>
                    <a:srgbClr val="FFFFFF"/>
                  </a:solidFill>
                  <a:effectLst/>
                  <a:ea typeface="Calibri" panose="020F0502020204030204" pitchFamily="34" charset="0"/>
                  <a:cs typeface="Times New Roman" panose="02020603050405020304" pitchFamily="18" charset="0"/>
                </a:rPr>
                <a:t> preop sign off complete </a:t>
              </a:r>
              <a:endParaRPr lang="en-GB" sz="1100">
                <a:effectLst/>
                <a:ea typeface="Calibri" panose="020F0502020204030204" pitchFamily="34" charset="0"/>
                <a:cs typeface="Times New Roman" panose="02020603050405020304" pitchFamily="18" charset="0"/>
              </a:endParaRPr>
            </a:p>
          </p:txBody>
        </p:sp>
        <p:cxnSp>
          <p:nvCxnSpPr>
            <p:cNvPr id="8" name="Straight Arrow Connector 7">
              <a:extLst>
                <a:ext uri="{FF2B5EF4-FFF2-40B4-BE49-F238E27FC236}">
                  <a16:creationId xmlns:a16="http://schemas.microsoft.com/office/drawing/2014/main" id="{7F6D7B69-6C69-C477-EC88-C1F047C41DDA}"/>
                </a:ext>
              </a:extLst>
            </p:cNvPr>
            <p:cNvCxnSpPr/>
            <p:nvPr/>
          </p:nvCxnSpPr>
          <p:spPr>
            <a:xfrm>
              <a:off x="3160594" y="150126"/>
              <a:ext cx="0" cy="381635"/>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a:extLst>
                <a:ext uri="{FF2B5EF4-FFF2-40B4-BE49-F238E27FC236}">
                  <a16:creationId xmlns:a16="http://schemas.microsoft.com/office/drawing/2014/main" id="{39FDA7C0-5CA2-EB96-AE4D-A18BA64C270F}"/>
                </a:ext>
              </a:extLst>
            </p:cNvPr>
            <p:cNvCxnSpPr/>
            <p:nvPr/>
          </p:nvCxnSpPr>
          <p:spPr>
            <a:xfrm>
              <a:off x="3160594" y="2511188"/>
              <a:ext cx="0" cy="381635"/>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1D65414B-2A12-84F2-CB0E-9663E448D7FA}"/>
                </a:ext>
              </a:extLst>
            </p:cNvPr>
            <p:cNvCxnSpPr/>
            <p:nvPr/>
          </p:nvCxnSpPr>
          <p:spPr>
            <a:xfrm>
              <a:off x="3160594" y="3930555"/>
              <a:ext cx="0" cy="381635"/>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11" name="Text Box 1">
              <a:extLst>
                <a:ext uri="{FF2B5EF4-FFF2-40B4-BE49-F238E27FC236}">
                  <a16:creationId xmlns:a16="http://schemas.microsoft.com/office/drawing/2014/main" id="{D4B720A6-B795-4A83-BF04-45A7EED9D257}"/>
                </a:ext>
              </a:extLst>
            </p:cNvPr>
            <p:cNvSpPr txBox="1"/>
            <p:nvPr/>
          </p:nvSpPr>
          <p:spPr>
            <a:xfrm>
              <a:off x="27295" y="2251881"/>
              <a:ext cx="6296025" cy="490855"/>
            </a:xfrm>
            <a:prstGeom prst="rect">
              <a:avLst/>
            </a:prstGeom>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1000"/>
                </a:spcAft>
                <a:buNone/>
              </a:pPr>
              <a:r>
                <a:rPr lang="en-GB" sz="1200">
                  <a:solidFill>
                    <a:srgbClr val="FFFFFF"/>
                  </a:solidFill>
                  <a:effectLst/>
                  <a:ea typeface="Calibri" panose="020F0502020204030204" pitchFamily="34" charset="0"/>
                  <a:cs typeface="Times New Roman" panose="02020603050405020304" pitchFamily="18" charset="0"/>
                </a:rPr>
                <a:t>MDT held and used to flag suitable patients and identify any bloods required outside the standard</a:t>
              </a:r>
              <a:endParaRPr lang="en-GB" sz="1100">
                <a:effectLst/>
                <a:ea typeface="Calibri" panose="020F0502020204030204" pitchFamily="34" charset="0"/>
                <a:cs typeface="Times New Roman" panose="02020603050405020304" pitchFamily="18" charset="0"/>
              </a:endParaRPr>
            </a:p>
            <a:p>
              <a:pPr algn="ctr">
                <a:lnSpc>
                  <a:spcPct val="115000"/>
                </a:lnSpc>
                <a:spcAft>
                  <a:spcPts val="1000"/>
                </a:spcAft>
                <a:buNone/>
              </a:pPr>
              <a:r>
                <a:rPr lang="en-GB" sz="1200">
                  <a:solidFill>
                    <a:srgbClr val="FFFFFF"/>
                  </a:solidFill>
                  <a:effectLst/>
                  <a:ea typeface="Calibri" panose="020F0502020204030204" pitchFamily="34" charset="0"/>
                  <a:cs typeface="Times New Roman" panose="02020603050405020304" pitchFamily="18" charset="0"/>
                </a:rPr>
                <a:t> </a:t>
              </a:r>
              <a:endParaRPr lang="en-GB" sz="1100">
                <a:effectLst/>
                <a:ea typeface="Calibri" panose="020F0502020204030204" pitchFamily="34" charset="0"/>
                <a:cs typeface="Times New Roman" panose="02020603050405020304" pitchFamily="18" charset="0"/>
              </a:endParaRPr>
            </a:p>
          </p:txBody>
        </p:sp>
        <p:sp>
          <p:nvSpPr>
            <p:cNvPr id="12" name="Text Box 1">
              <a:extLst>
                <a:ext uri="{FF2B5EF4-FFF2-40B4-BE49-F238E27FC236}">
                  <a16:creationId xmlns:a16="http://schemas.microsoft.com/office/drawing/2014/main" id="{261C4DC1-188C-04FB-73A7-F9146FA434A3}"/>
                </a:ext>
              </a:extLst>
            </p:cNvPr>
            <p:cNvSpPr txBox="1"/>
            <p:nvPr/>
          </p:nvSpPr>
          <p:spPr>
            <a:xfrm>
              <a:off x="27295" y="2893326"/>
              <a:ext cx="6319520" cy="1247775"/>
            </a:xfrm>
            <a:prstGeom prst="rect">
              <a:avLst/>
            </a:prstGeom>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1000"/>
                </a:spcAft>
                <a:buNone/>
              </a:pPr>
              <a:r>
                <a:rPr lang="en-GB" sz="1100">
                  <a:solidFill>
                    <a:srgbClr val="FFFFFF"/>
                  </a:solidFill>
                  <a:effectLst/>
                  <a:ea typeface="Calibri" panose="020F0502020204030204" pitchFamily="34" charset="0"/>
                  <a:cs typeface="Times New Roman" panose="02020603050405020304" pitchFamily="18" charset="0"/>
                </a:rPr>
                <a:t>Rapid Clinic with Surgeon on the same day - Thursday (Video or telephone appointment) -Igor to email UHBW pre-op department with patient details If for surgery,</a:t>
              </a:r>
              <a:endParaRPr lang="en-GB" sz="1100">
                <a:effectLst/>
                <a:ea typeface="Calibri" panose="020F0502020204030204" pitchFamily="34" charset="0"/>
                <a:cs typeface="Times New Roman" panose="02020603050405020304" pitchFamily="18" charset="0"/>
              </a:endParaRPr>
            </a:p>
            <a:p>
              <a:pPr algn="ctr">
                <a:lnSpc>
                  <a:spcPct val="115000"/>
                </a:lnSpc>
                <a:spcAft>
                  <a:spcPts val="1000"/>
                </a:spcAft>
                <a:buNone/>
              </a:pPr>
              <a:r>
                <a:rPr lang="en-GB" sz="1100">
                  <a:solidFill>
                    <a:srgbClr val="FFFFFF"/>
                  </a:solidFill>
                  <a:effectLst/>
                  <a:ea typeface="Calibri" panose="020F0502020204030204" pitchFamily="34" charset="0"/>
                  <a:cs typeface="Times New Roman" panose="02020603050405020304" pitchFamily="18" charset="0"/>
                </a:rPr>
                <a:t>then called by UHBW Preop department video or phone (protected slots on N1 stream Fri mornings)</a:t>
              </a:r>
              <a:endParaRPr lang="en-GB" sz="1100">
                <a:effectLst/>
                <a:ea typeface="Calibri" panose="020F0502020204030204" pitchFamily="34" charset="0"/>
                <a:cs typeface="Times New Roman" panose="02020603050405020304" pitchFamily="18" charset="0"/>
              </a:endParaRPr>
            </a:p>
            <a:p>
              <a:pPr algn="ctr">
                <a:lnSpc>
                  <a:spcPct val="115000"/>
                </a:lnSpc>
                <a:spcAft>
                  <a:spcPts val="1000"/>
                </a:spcAft>
                <a:buNone/>
              </a:pPr>
              <a:r>
                <a:rPr lang="en-GB" sz="1100">
                  <a:solidFill>
                    <a:srgbClr val="FFFFFF"/>
                  </a:solidFill>
                  <a:effectLst/>
                  <a:ea typeface="Calibri" panose="020F0502020204030204" pitchFamily="34" charset="0"/>
                  <a:cs typeface="Times New Roman" panose="02020603050405020304" pitchFamily="18" charset="0"/>
                </a:rPr>
                <a:t>Followed by Video or Telephone Anaesthetic call (also on Fri)</a:t>
              </a:r>
              <a:endParaRPr lang="en-GB" sz="1100">
                <a:effectLst/>
                <a:ea typeface="Calibri" panose="020F0502020204030204" pitchFamily="34" charset="0"/>
                <a:cs typeface="Times New Roman" panose="02020603050405020304" pitchFamily="18" charset="0"/>
              </a:endParaRPr>
            </a:p>
            <a:p>
              <a:pPr algn="ctr">
                <a:lnSpc>
                  <a:spcPct val="115000"/>
                </a:lnSpc>
                <a:spcAft>
                  <a:spcPts val="1000"/>
                </a:spcAft>
                <a:buNone/>
              </a:pPr>
              <a:r>
                <a:rPr lang="en-GB" sz="1100">
                  <a:solidFill>
                    <a:srgbClr val="FFFFFF"/>
                  </a:solidFill>
                  <a:effectLst/>
                  <a:ea typeface="Calibri" panose="020F0502020204030204" pitchFamily="34" charset="0"/>
                  <a:cs typeface="Times New Roman" panose="02020603050405020304" pitchFamily="18" charset="0"/>
                </a:rPr>
                <a:t> </a:t>
              </a:r>
              <a:endParaRPr lang="en-GB" sz="1100">
                <a:effectLst/>
                <a:ea typeface="Calibri" panose="020F0502020204030204" pitchFamily="34" charset="0"/>
                <a:cs typeface="Times New Roman" panose="02020603050405020304" pitchFamily="18" charset="0"/>
              </a:endParaRPr>
            </a:p>
          </p:txBody>
        </p:sp>
        <p:cxnSp>
          <p:nvCxnSpPr>
            <p:cNvPr id="13" name="Straight Arrow Connector 12">
              <a:extLst>
                <a:ext uri="{FF2B5EF4-FFF2-40B4-BE49-F238E27FC236}">
                  <a16:creationId xmlns:a16="http://schemas.microsoft.com/office/drawing/2014/main" id="{AADDEF1E-7F0D-D3ED-BE6D-75803EC534B9}"/>
                </a:ext>
              </a:extLst>
            </p:cNvPr>
            <p:cNvCxnSpPr/>
            <p:nvPr/>
          </p:nvCxnSpPr>
          <p:spPr>
            <a:xfrm>
              <a:off x="3160594" y="4694830"/>
              <a:ext cx="0" cy="381635"/>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4BA24FDF-8B29-D176-5FD9-A844CE99263E}"/>
                </a:ext>
              </a:extLst>
            </p:cNvPr>
            <p:cNvCxnSpPr/>
            <p:nvPr/>
          </p:nvCxnSpPr>
          <p:spPr>
            <a:xfrm>
              <a:off x="3160594" y="5090615"/>
              <a:ext cx="0" cy="381635"/>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9CB9FDD2-B957-5FED-881F-67149BD9AFFC}"/>
                </a:ext>
              </a:extLst>
            </p:cNvPr>
            <p:cNvCxnSpPr/>
            <p:nvPr/>
          </p:nvCxnSpPr>
          <p:spPr>
            <a:xfrm>
              <a:off x="3160594" y="6018663"/>
              <a:ext cx="0" cy="381635"/>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385E2F2D-D93F-B612-E6D2-43B3D98CDD16}"/>
                </a:ext>
              </a:extLst>
            </p:cNvPr>
            <p:cNvCxnSpPr/>
            <p:nvPr/>
          </p:nvCxnSpPr>
          <p:spPr>
            <a:xfrm>
              <a:off x="3174242" y="7547212"/>
              <a:ext cx="0" cy="381635"/>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4AF4F920-8C15-DD6A-E3A1-4898B5340890}"/>
                </a:ext>
              </a:extLst>
            </p:cNvPr>
            <p:cNvCxnSpPr/>
            <p:nvPr/>
          </p:nvCxnSpPr>
          <p:spPr>
            <a:xfrm>
              <a:off x="3174242" y="6810233"/>
              <a:ext cx="0" cy="381635"/>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7A5DA45F-33D9-222B-4C80-FF6493A31581}"/>
                </a:ext>
              </a:extLst>
            </p:cNvPr>
            <p:cNvCxnSpPr/>
            <p:nvPr/>
          </p:nvCxnSpPr>
          <p:spPr>
            <a:xfrm>
              <a:off x="3160594" y="8352430"/>
              <a:ext cx="0" cy="381635"/>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19" name="Text Box 1">
              <a:extLst>
                <a:ext uri="{FF2B5EF4-FFF2-40B4-BE49-F238E27FC236}">
                  <a16:creationId xmlns:a16="http://schemas.microsoft.com/office/drawing/2014/main" id="{4E2F9F6F-7389-21AA-6243-0BAF5B7BB304}"/>
                </a:ext>
              </a:extLst>
            </p:cNvPr>
            <p:cNvSpPr txBox="1"/>
            <p:nvPr/>
          </p:nvSpPr>
          <p:spPr>
            <a:xfrm>
              <a:off x="1228298" y="0"/>
              <a:ext cx="3889375" cy="340995"/>
            </a:xfrm>
            <a:prstGeom prst="rect">
              <a:avLst/>
            </a:prstGeom>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1000"/>
                </a:spcAft>
                <a:buNone/>
              </a:pPr>
              <a:r>
                <a:rPr lang="en-GB" sz="1400">
                  <a:solidFill>
                    <a:srgbClr val="FFFFFF"/>
                  </a:solidFill>
                  <a:effectLst/>
                  <a:ea typeface="Calibri" panose="020F0502020204030204" pitchFamily="34" charset="0"/>
                  <a:cs typeface="Times New Roman" panose="02020603050405020304" pitchFamily="18" charset="0"/>
                </a:rPr>
                <a:t>Pre MDT Meeting (Thursdays)</a:t>
              </a:r>
              <a:endParaRPr lang="en-GB" sz="1100">
                <a:effectLst/>
                <a:ea typeface="Calibri" panose="020F0502020204030204" pitchFamily="34" charset="0"/>
                <a:cs typeface="Times New Roman" panose="02020603050405020304" pitchFamily="18" charset="0"/>
              </a:endParaRPr>
            </a:p>
          </p:txBody>
        </p:sp>
        <p:sp>
          <p:nvSpPr>
            <p:cNvPr id="20" name="Text Box 1">
              <a:extLst>
                <a:ext uri="{FF2B5EF4-FFF2-40B4-BE49-F238E27FC236}">
                  <a16:creationId xmlns:a16="http://schemas.microsoft.com/office/drawing/2014/main" id="{A4CD5663-3722-FF09-6D1D-2875002F7161}"/>
                </a:ext>
              </a:extLst>
            </p:cNvPr>
            <p:cNvSpPr txBox="1"/>
            <p:nvPr/>
          </p:nvSpPr>
          <p:spPr>
            <a:xfrm>
              <a:off x="2559" y="4323497"/>
              <a:ext cx="6324600" cy="579120"/>
            </a:xfrm>
            <a:prstGeom prst="rect">
              <a:avLst/>
            </a:prstGeom>
            <a:solidFill>
              <a:srgbClr val="92D050"/>
            </a:solidFill>
            <a:ln/>
          </p:spPr>
          <p:style>
            <a:lnRef idx="1">
              <a:schemeClr val="accent1"/>
            </a:lnRef>
            <a:fillRef idx="2">
              <a:schemeClr val="accent1"/>
            </a:fillRef>
            <a:effectRef idx="1">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1000"/>
                </a:spcAft>
                <a:buNone/>
              </a:pPr>
              <a:r>
                <a:rPr lang="en-GB" sz="9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UHBW Pre-op; </a:t>
              </a:r>
              <a:r>
                <a:rPr lang="en-GB" sz="900">
                  <a:effectLst/>
                  <a:latin typeface="Arial" panose="020B0604020202020204" pitchFamily="34" charset="0"/>
                  <a:ea typeface="Times New Roman" panose="02020603050405020304" pitchFamily="18" charset="0"/>
                  <a:cs typeface="Times New Roman" panose="02020603050405020304" pitchFamily="18" charset="0"/>
                </a:rPr>
                <a:t>Advising Local Trust ECG and Bloods appointment required - </a:t>
              </a:r>
              <a:r>
                <a:rPr lang="en-GB" sz="900" u="sng">
                  <a:solidFill>
                    <a:srgbClr val="0000FF"/>
                  </a:solidFill>
                  <a:effectLst/>
                  <a:latin typeface="Arial" panose="020B0604020202020204" pitchFamily="34" charset="0"/>
                  <a:ea typeface="Times New Roman" panose="02020603050405020304" pitchFamily="18" charset="0"/>
                  <a:cs typeface="Times New Roman" panose="02020603050405020304" pitchFamily="18" charset="0"/>
                  <a:hlinkClick r:id="rId2"/>
                </a:rPr>
                <a:t>e-bookingsPAC@SomersetFT.nhs.uk</a:t>
              </a:r>
              <a:r>
                <a:rPr lang="en-GB" sz="900">
                  <a:effectLst/>
                  <a:latin typeface="Arial" panose="020B0604020202020204" pitchFamily="34" charset="0"/>
                  <a:ea typeface="Times New Roman" panose="02020603050405020304" pitchFamily="18" charset="0"/>
                  <a:cs typeface="Times New Roman" panose="02020603050405020304" pitchFamily="18" charset="0"/>
                </a:rPr>
                <a:t> &amp; </a:t>
              </a:r>
              <a:r>
                <a:rPr lang="en-GB" sz="1000">
                  <a:solidFill>
                    <a:srgbClr val="000000"/>
                  </a:solidFill>
                  <a:effectLst/>
                  <a:ea typeface="Calibri" panose="020F0502020204030204" pitchFamily="34" charset="0"/>
                  <a:cs typeface="Times New Roman" panose="02020603050405020304" pitchFamily="18" charset="0"/>
                </a:rPr>
                <a:t>UHBW will request bloods required directly with External clinical access (ICE) – </a:t>
              </a:r>
              <a:r>
                <a:rPr lang="en-GB" sz="1000" b="1">
                  <a:solidFill>
                    <a:srgbClr val="000000"/>
                  </a:solidFill>
                  <a:effectLst/>
                  <a:ea typeface="Calibri" panose="020F0502020204030204" pitchFamily="34" charset="0"/>
                  <a:cs typeface="Times New Roman" panose="02020603050405020304" pitchFamily="18" charset="0"/>
                </a:rPr>
                <a:t>MUST advise by 10am Monday</a:t>
              </a:r>
              <a:r>
                <a:rPr lang="en-GB" sz="1000">
                  <a:solidFill>
                    <a:srgbClr val="000000"/>
                  </a:solidFill>
                  <a:effectLst/>
                  <a:ea typeface="Calibri" panose="020F0502020204030204" pitchFamily="34" charset="0"/>
                  <a:cs typeface="Times New Roman" panose="02020603050405020304" pitchFamily="18" charset="0"/>
                </a:rPr>
                <a:t> morning so Yeovil slot does not end up as lost capcity</a:t>
              </a:r>
              <a:endParaRPr lang="en-GB" sz="1100">
                <a:effectLst/>
                <a:ea typeface="Calibri" panose="020F0502020204030204" pitchFamily="34" charset="0"/>
                <a:cs typeface="Times New Roman" panose="02020603050405020304" pitchFamily="18" charset="0"/>
              </a:endParaRPr>
            </a:p>
            <a:p>
              <a:pPr algn="ctr">
                <a:lnSpc>
                  <a:spcPct val="115000"/>
                </a:lnSpc>
                <a:spcAft>
                  <a:spcPts val="1000"/>
                </a:spcAft>
                <a:buNone/>
              </a:pPr>
              <a:r>
                <a:rPr lang="en-GB" sz="1100">
                  <a:effectLst/>
                  <a:ea typeface="Calibri" panose="020F0502020204030204" pitchFamily="34" charset="0"/>
                  <a:cs typeface="Times New Roman" panose="02020603050405020304" pitchFamily="18" charset="0"/>
                </a:rPr>
                <a:t> </a:t>
              </a:r>
            </a:p>
            <a:p>
              <a:pPr algn="ctr">
                <a:lnSpc>
                  <a:spcPct val="115000"/>
                </a:lnSpc>
                <a:spcAft>
                  <a:spcPts val="1000"/>
                </a:spcAft>
                <a:buNone/>
              </a:pPr>
              <a:r>
                <a:rPr lang="en-GB" sz="1400">
                  <a:solidFill>
                    <a:srgbClr val="FFFFFF"/>
                  </a:solidFill>
                  <a:effectLst/>
                  <a:ea typeface="Calibri" panose="020F0502020204030204" pitchFamily="34" charset="0"/>
                  <a:cs typeface="Times New Roman" panose="02020603050405020304" pitchFamily="18" charset="0"/>
                </a:rPr>
                <a:t> </a:t>
              </a:r>
              <a:endParaRPr lang="en-GB" sz="1100">
                <a:effectLst/>
                <a:ea typeface="Calibri" panose="020F0502020204030204" pitchFamily="34" charset="0"/>
                <a:cs typeface="Times New Roman" panose="02020603050405020304" pitchFamily="18" charset="0"/>
              </a:endParaRPr>
            </a:p>
          </p:txBody>
        </p:sp>
        <p:sp>
          <p:nvSpPr>
            <p:cNvPr id="21" name="Text Box 1">
              <a:extLst>
                <a:ext uri="{FF2B5EF4-FFF2-40B4-BE49-F238E27FC236}">
                  <a16:creationId xmlns:a16="http://schemas.microsoft.com/office/drawing/2014/main" id="{4D9B49ED-8F7F-AB16-553B-130694B7B436}"/>
                </a:ext>
              </a:extLst>
            </p:cNvPr>
            <p:cNvSpPr txBox="1"/>
            <p:nvPr/>
          </p:nvSpPr>
          <p:spPr>
            <a:xfrm>
              <a:off x="2559" y="5060476"/>
              <a:ext cx="6343650" cy="244002"/>
            </a:xfrm>
            <a:prstGeom prst="rect">
              <a:avLst/>
            </a:prstGeom>
            <a:ln/>
          </p:spPr>
          <p:style>
            <a:lnRef idx="1">
              <a:schemeClr val="accent1"/>
            </a:lnRef>
            <a:fillRef idx="2">
              <a:schemeClr val="accent1"/>
            </a:fillRef>
            <a:effectRef idx="1">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1000"/>
                </a:spcAft>
                <a:buNone/>
              </a:pPr>
              <a:r>
                <a:rPr lang="en-GB" sz="9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Yeovil E-Bookings team; </a:t>
              </a:r>
              <a:r>
                <a:rPr lang="en-GB" sz="900">
                  <a:effectLst/>
                  <a:latin typeface="Arial" panose="020B0604020202020204" pitchFamily="34" charset="0"/>
                  <a:ea typeface="Times New Roman" panose="02020603050405020304" pitchFamily="18" charset="0"/>
                  <a:cs typeface="Times New Roman" panose="02020603050405020304" pitchFamily="18" charset="0"/>
                </a:rPr>
                <a:t>Booking the 15min ECG and Bloods appointment at the Local Trust (Tues protected slot)</a:t>
              </a:r>
              <a:endParaRPr lang="en-GB" sz="1100">
                <a:effectLst/>
                <a:ea typeface="Calibri" panose="020F0502020204030204" pitchFamily="34" charset="0"/>
                <a:cs typeface="Times New Roman" panose="02020603050405020304" pitchFamily="18" charset="0"/>
              </a:endParaRPr>
            </a:p>
            <a:p>
              <a:pPr algn="ctr">
                <a:lnSpc>
                  <a:spcPct val="115000"/>
                </a:lnSpc>
                <a:spcAft>
                  <a:spcPts val="1000"/>
                </a:spcAft>
                <a:buNone/>
              </a:pPr>
              <a:r>
                <a:rPr lang="en-GB" sz="1400">
                  <a:solidFill>
                    <a:srgbClr val="FFFFFF"/>
                  </a:solidFill>
                  <a:effectLst/>
                  <a:ea typeface="Calibri" panose="020F0502020204030204" pitchFamily="34" charset="0"/>
                  <a:cs typeface="Times New Roman" panose="02020603050405020304" pitchFamily="18" charset="0"/>
                </a:rPr>
                <a:t> </a:t>
              </a:r>
              <a:endParaRPr lang="en-GB" sz="1100">
                <a:effectLst/>
                <a:ea typeface="Calibri" panose="020F0502020204030204" pitchFamily="34" charset="0"/>
                <a:cs typeface="Times New Roman" panose="02020603050405020304" pitchFamily="18" charset="0"/>
              </a:endParaRPr>
            </a:p>
          </p:txBody>
        </p:sp>
        <p:sp>
          <p:nvSpPr>
            <p:cNvPr id="22" name="Text Box 1">
              <a:extLst>
                <a:ext uri="{FF2B5EF4-FFF2-40B4-BE49-F238E27FC236}">
                  <a16:creationId xmlns:a16="http://schemas.microsoft.com/office/drawing/2014/main" id="{3BD96827-BCA9-7E50-DF2E-D8F0AF127F9A}"/>
                </a:ext>
              </a:extLst>
            </p:cNvPr>
            <p:cNvSpPr txBox="1"/>
            <p:nvPr/>
          </p:nvSpPr>
          <p:spPr>
            <a:xfrm>
              <a:off x="0" y="5500048"/>
              <a:ext cx="6342710" cy="676275"/>
            </a:xfrm>
            <a:prstGeom prst="rect">
              <a:avLst/>
            </a:prstGeom>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1000"/>
                </a:spcAft>
                <a:buNone/>
              </a:pPr>
              <a:r>
                <a:rPr lang="en-GB" sz="1200">
                  <a:solidFill>
                    <a:srgbClr val="FFFFFF"/>
                  </a:solidFill>
                  <a:effectLst/>
                  <a:ea typeface="Calibri" panose="020F0502020204030204" pitchFamily="34" charset="0"/>
                  <a:cs typeface="Times New Roman" panose="02020603050405020304" pitchFamily="18" charset="0"/>
                </a:rPr>
                <a:t>Preop Obs, MRSA swab, Bloods* and ECG at YDH (**see also note on next page)</a:t>
              </a:r>
              <a:endParaRPr lang="en-GB" sz="1100">
                <a:effectLst/>
                <a:ea typeface="Calibri" panose="020F0502020204030204" pitchFamily="34" charset="0"/>
                <a:cs typeface="Times New Roman" panose="02020603050405020304" pitchFamily="18" charset="0"/>
              </a:endParaRPr>
            </a:p>
            <a:p>
              <a:pPr algn="ctr">
                <a:lnSpc>
                  <a:spcPct val="115000"/>
                </a:lnSpc>
                <a:spcAft>
                  <a:spcPts val="1000"/>
                </a:spcAft>
                <a:buNone/>
              </a:pPr>
              <a:r>
                <a:rPr lang="en-GB" sz="1000">
                  <a:solidFill>
                    <a:srgbClr val="FFFFFF"/>
                  </a:solidFill>
                  <a:effectLst/>
                  <a:ea typeface="Calibri" panose="020F0502020204030204" pitchFamily="34" charset="0"/>
                  <a:cs typeface="Times New Roman" panose="02020603050405020304" pitchFamily="18" charset="0"/>
                </a:rPr>
                <a:t>*Bloods to include group and save (2X SAMPLES- State on Form ‘Samples to Bristol Lab’ Procedure: Thoracic) </a:t>
              </a:r>
              <a:endParaRPr lang="en-GB" sz="1100">
                <a:effectLst/>
                <a:ea typeface="Calibri" panose="020F0502020204030204" pitchFamily="34" charset="0"/>
                <a:cs typeface="Times New Roman" panose="02020603050405020304" pitchFamily="18" charset="0"/>
              </a:endParaRPr>
            </a:p>
            <a:p>
              <a:pPr algn="ctr">
                <a:lnSpc>
                  <a:spcPct val="115000"/>
                </a:lnSpc>
                <a:spcAft>
                  <a:spcPts val="1000"/>
                </a:spcAft>
                <a:buNone/>
              </a:pPr>
              <a:r>
                <a:rPr lang="en-GB" sz="1000">
                  <a:solidFill>
                    <a:srgbClr val="FFFFFF"/>
                  </a:solidFill>
                  <a:effectLst/>
                  <a:ea typeface="Calibri" panose="020F0502020204030204" pitchFamily="34" charset="0"/>
                  <a:cs typeface="Times New Roman" panose="02020603050405020304" pitchFamily="18" charset="0"/>
                </a:rPr>
                <a:t>plus TFT's if patient has any thyroid issues and HbA1c for diabetics.  </a:t>
              </a:r>
              <a:endParaRPr lang="en-GB" sz="1100">
                <a:effectLst/>
                <a:ea typeface="Calibri" panose="020F0502020204030204" pitchFamily="34" charset="0"/>
                <a:cs typeface="Times New Roman" panose="02020603050405020304" pitchFamily="18" charset="0"/>
              </a:endParaRPr>
            </a:p>
          </p:txBody>
        </p:sp>
        <p:sp>
          <p:nvSpPr>
            <p:cNvPr id="23" name="Text Box 1">
              <a:extLst>
                <a:ext uri="{FF2B5EF4-FFF2-40B4-BE49-F238E27FC236}">
                  <a16:creationId xmlns:a16="http://schemas.microsoft.com/office/drawing/2014/main" id="{3FE07617-F682-67E8-51D7-C43E6DBB5D05}"/>
                </a:ext>
              </a:extLst>
            </p:cNvPr>
            <p:cNvSpPr txBox="1"/>
            <p:nvPr/>
          </p:nvSpPr>
          <p:spPr>
            <a:xfrm>
              <a:off x="2559" y="6411605"/>
              <a:ext cx="6353175" cy="543791"/>
            </a:xfrm>
            <a:prstGeom prst="rect">
              <a:avLst/>
            </a:prstGeom>
            <a:ln/>
          </p:spPr>
          <p:style>
            <a:lnRef idx="1">
              <a:schemeClr val="accent1"/>
            </a:lnRef>
            <a:fillRef idx="2">
              <a:schemeClr val="accent1"/>
            </a:fillRef>
            <a:effectRef idx="1">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1000"/>
                </a:spcAft>
                <a:buNone/>
              </a:pPr>
              <a:r>
                <a:rPr lang="en-GB"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Yeovil Nursing Team B6’s; Send ECG Results data to UHBW via secure email same day (Tuesday)</a:t>
              </a:r>
              <a:endParaRPr lang="en-GB" sz="1100">
                <a:effectLst/>
                <a:ea typeface="Calibri" panose="020F0502020204030204" pitchFamily="34" charset="0"/>
                <a:cs typeface="Times New Roman" panose="02020603050405020304" pitchFamily="18" charset="0"/>
              </a:endParaRPr>
            </a:p>
            <a:p>
              <a:pPr algn="ctr">
                <a:lnSpc>
                  <a:spcPct val="115000"/>
                </a:lnSpc>
                <a:spcAft>
                  <a:spcPts val="1000"/>
                </a:spcAft>
                <a:buNone/>
              </a:pPr>
              <a:r>
                <a:rPr lang="en-GB"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Yeovil to email UHBW at: </a:t>
              </a:r>
              <a:r>
                <a:rPr lang="en-GB" sz="1000" u="sng">
                  <a:solidFill>
                    <a:srgbClr val="0000FF"/>
                  </a:solidFill>
                  <a:effectLst/>
                  <a:latin typeface="Arial" panose="020B0604020202020204" pitchFamily="34" charset="0"/>
                  <a:ea typeface="Times New Roman" panose="02020603050405020304" pitchFamily="18" charset="0"/>
                  <a:cs typeface="Times New Roman" panose="02020603050405020304" pitchFamily="18" charset="0"/>
                  <a:hlinkClick r:id="rId3"/>
                </a:rPr>
                <a:t>poac@uhbw.nhs.uk</a:t>
              </a:r>
              <a:r>
                <a:rPr lang="en-GB" sz="1100">
                  <a:effectLst/>
                  <a:ea typeface="Calibri" panose="020F0502020204030204" pitchFamily="34" charset="0"/>
                  <a:cs typeface="Times New Roman" panose="02020603050405020304" pitchFamily="18" charset="0"/>
                </a:rPr>
                <a:t> – </a:t>
              </a:r>
              <a:r>
                <a:rPr lang="en-GB" sz="1100">
                  <a:solidFill>
                    <a:srgbClr val="FF0000"/>
                  </a:solidFill>
                  <a:effectLst/>
                  <a:ea typeface="Calibri" panose="020F0502020204030204" pitchFamily="34" charset="0"/>
                  <a:cs typeface="Times New Roman" panose="02020603050405020304" pitchFamily="18" charset="0"/>
                </a:rPr>
                <a:t> </a:t>
              </a:r>
              <a:endParaRPr lang="en-GB" sz="1100">
                <a:effectLst/>
                <a:ea typeface="Calibri" panose="020F0502020204030204" pitchFamily="34" charset="0"/>
                <a:cs typeface="Times New Roman" panose="02020603050405020304" pitchFamily="18" charset="0"/>
              </a:endParaRPr>
            </a:p>
            <a:p>
              <a:pPr algn="ctr">
                <a:lnSpc>
                  <a:spcPct val="115000"/>
                </a:lnSpc>
                <a:spcAft>
                  <a:spcPts val="1000"/>
                </a:spcAft>
                <a:buNone/>
              </a:pPr>
              <a:r>
                <a:rPr lang="en-GB" sz="1400">
                  <a:solidFill>
                    <a:srgbClr val="76923C"/>
                  </a:solidFill>
                  <a:effectLst/>
                  <a:ea typeface="Calibri" panose="020F0502020204030204" pitchFamily="34" charset="0"/>
                  <a:cs typeface="Times New Roman" panose="02020603050405020304" pitchFamily="18" charset="0"/>
                </a:rPr>
                <a:t> </a:t>
              </a:r>
              <a:endParaRPr lang="en-GB" sz="1100">
                <a:effectLst/>
                <a:ea typeface="Calibri" panose="020F0502020204030204" pitchFamily="34" charset="0"/>
                <a:cs typeface="Times New Roman" panose="02020603050405020304" pitchFamily="18" charset="0"/>
              </a:endParaRPr>
            </a:p>
          </p:txBody>
        </p:sp>
        <p:sp>
          <p:nvSpPr>
            <p:cNvPr id="24" name="Text Box 1">
              <a:extLst>
                <a:ext uri="{FF2B5EF4-FFF2-40B4-BE49-F238E27FC236}">
                  <a16:creationId xmlns:a16="http://schemas.microsoft.com/office/drawing/2014/main" id="{87BF8B50-02A2-5467-1E5C-65CA0C1CEAEA}"/>
                </a:ext>
              </a:extLst>
            </p:cNvPr>
            <p:cNvSpPr txBox="1"/>
            <p:nvPr/>
          </p:nvSpPr>
          <p:spPr>
            <a:xfrm>
              <a:off x="2559" y="7926506"/>
              <a:ext cx="6343650" cy="605798"/>
            </a:xfrm>
            <a:prstGeom prst="rect">
              <a:avLst/>
            </a:prstGeom>
            <a:ln/>
          </p:spPr>
          <p:style>
            <a:lnRef idx="1">
              <a:schemeClr val="accent1"/>
            </a:lnRef>
            <a:fillRef idx="2">
              <a:schemeClr val="accent1"/>
            </a:fillRef>
            <a:effectRef idx="1">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1000"/>
                </a:spcAft>
                <a:buNone/>
              </a:pPr>
              <a:r>
                <a:rPr lang="en-GB" sz="1100">
                  <a:solidFill>
                    <a:srgbClr val="000000"/>
                  </a:solidFill>
                  <a:effectLst/>
                  <a:ea typeface="Calibri" panose="020F0502020204030204" pitchFamily="34" charset="0"/>
                  <a:cs typeface="Times New Roman" panose="02020603050405020304" pitchFamily="18" charset="0"/>
                </a:rPr>
                <a:t>Preop case manager at UHBW</a:t>
              </a:r>
              <a:r>
                <a:rPr lang="en-GB" sz="1000">
                  <a:effectLst/>
                  <a:latin typeface="Arial" panose="020B0604020202020204" pitchFamily="34" charset="0"/>
                  <a:ea typeface="Times New Roman" panose="02020603050405020304" pitchFamily="18" charset="0"/>
                  <a:cs typeface="Times New Roman" panose="02020603050405020304" pitchFamily="18" charset="0"/>
                </a:rPr>
                <a:t> will add ECG results data on to UHBW’s Evolve system and make any additions to the </a:t>
              </a:r>
              <a:r>
                <a:rPr lang="en-GB" sz="1100">
                  <a:solidFill>
                    <a:srgbClr val="000000"/>
                  </a:solidFill>
                  <a:effectLst/>
                  <a:ea typeface="Calibri" panose="020F0502020204030204" pitchFamily="34" charset="0"/>
                  <a:cs typeface="Times New Roman" panose="02020603050405020304" pitchFamily="18" charset="0"/>
                </a:rPr>
                <a:t>preop clinical note. </a:t>
              </a:r>
              <a:r>
                <a:rPr lang="en-GB" sz="1000">
                  <a:effectLst/>
                  <a:latin typeface="Arial" panose="020B0604020202020204" pitchFamily="34" charset="0"/>
                  <a:ea typeface="Times New Roman" panose="02020603050405020304" pitchFamily="18" charset="0"/>
                  <a:cs typeface="Times New Roman" panose="02020603050405020304" pitchFamily="18" charset="0"/>
                </a:rPr>
                <a:t>(NIC to email case manager when results come in)</a:t>
              </a:r>
              <a:endParaRPr lang="en-GB" sz="1100">
                <a:effectLst/>
                <a:ea typeface="Calibri" panose="020F0502020204030204" pitchFamily="34" charset="0"/>
                <a:cs typeface="Times New Roman" panose="02020603050405020304" pitchFamily="18" charset="0"/>
              </a:endParaRPr>
            </a:p>
          </p:txBody>
        </p:sp>
        <p:sp>
          <p:nvSpPr>
            <p:cNvPr id="25" name="Text Box 1">
              <a:extLst>
                <a:ext uri="{FF2B5EF4-FFF2-40B4-BE49-F238E27FC236}">
                  <a16:creationId xmlns:a16="http://schemas.microsoft.com/office/drawing/2014/main" id="{85067377-7036-11D7-A32F-E824E7479AF0}"/>
                </a:ext>
              </a:extLst>
            </p:cNvPr>
            <p:cNvSpPr txBox="1"/>
            <p:nvPr/>
          </p:nvSpPr>
          <p:spPr>
            <a:xfrm>
              <a:off x="16207" y="7203175"/>
              <a:ext cx="6353175" cy="514350"/>
            </a:xfrm>
            <a:prstGeom prst="rect">
              <a:avLst/>
            </a:prstGeom>
            <a:ln/>
          </p:spPr>
          <p:style>
            <a:lnRef idx="1">
              <a:schemeClr val="accent1"/>
            </a:lnRef>
            <a:fillRef idx="2">
              <a:schemeClr val="accent1"/>
            </a:fillRef>
            <a:effectRef idx="1">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1000"/>
                </a:spcAft>
                <a:buNone/>
              </a:pPr>
              <a:r>
                <a:rPr lang="en-GB" sz="1100">
                  <a:solidFill>
                    <a:srgbClr val="000000"/>
                  </a:solidFill>
                  <a:effectLst/>
                  <a:ea typeface="Calibri" panose="020F0502020204030204" pitchFamily="34" charset="0"/>
                  <a:cs typeface="Times New Roman" panose="02020603050405020304" pitchFamily="18" charset="0"/>
                </a:rPr>
                <a:t>Preop case manager at UHBW will access results from Yeovil with external clinical access (ICE) and populate the preop clinical note </a:t>
              </a:r>
              <a:endParaRPr lang="en-GB" sz="1100">
                <a:effectLst/>
                <a:ea typeface="Calibri" panose="020F0502020204030204" pitchFamily="34" charset="0"/>
                <a:cs typeface="Times New Roman" panose="02020603050405020304" pitchFamily="18" charset="0"/>
              </a:endParaRPr>
            </a:p>
          </p:txBody>
        </p:sp>
      </p:grpSp>
    </p:spTree>
    <p:extLst>
      <p:ext uri="{BB962C8B-B14F-4D97-AF65-F5344CB8AC3E}">
        <p14:creationId xmlns:p14="http://schemas.microsoft.com/office/powerpoint/2010/main" val="27519899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9D24509E-BB74-42FE-A9A8-F01572CD040C}"/>
              </a:ext>
            </a:extLst>
          </p:cNvPr>
          <p:cNvSpPr>
            <a:spLocks noGrp="1"/>
          </p:cNvSpPr>
          <p:nvPr>
            <p:ph type="title"/>
          </p:nvPr>
        </p:nvSpPr>
        <p:spPr/>
        <p:txBody>
          <a:bodyPr/>
          <a:lstStyle/>
          <a:p>
            <a:r>
              <a:rPr lang="en-US" dirty="0"/>
              <a:t>Local data</a:t>
            </a:r>
          </a:p>
        </p:txBody>
      </p:sp>
      <p:sp>
        <p:nvSpPr>
          <p:cNvPr id="11" name="Slide Number Placeholder 10">
            <a:extLst>
              <a:ext uri="{FF2B5EF4-FFF2-40B4-BE49-F238E27FC236}">
                <a16:creationId xmlns:a16="http://schemas.microsoft.com/office/drawing/2014/main" id="{4F6BA4CE-8BD2-419E-A270-15A0EFE01D9F}"/>
              </a:ext>
            </a:extLst>
          </p:cNvPr>
          <p:cNvSpPr>
            <a:spLocks noGrp="1"/>
          </p:cNvSpPr>
          <p:nvPr>
            <p:ph type="sldNum" sz="quarter" idx="4"/>
          </p:nvPr>
        </p:nvSpPr>
        <p:spPr/>
        <p:txBody>
          <a:bodyPr/>
          <a:lstStyle/>
          <a:p>
            <a:fld id="{4FAB73BC-B049-4115-A692-8D63A059BFB8}" type="slidenum">
              <a:rPr lang="en-US" smtClean="0"/>
              <a:pPr/>
              <a:t>8</a:t>
            </a:fld>
            <a:endParaRPr lang="en-US" dirty="0"/>
          </a:p>
        </p:txBody>
      </p:sp>
      <p:sp>
        <p:nvSpPr>
          <p:cNvPr id="12" name="Text Placeholder 119">
            <a:extLst>
              <a:ext uri="{FF2B5EF4-FFF2-40B4-BE49-F238E27FC236}">
                <a16:creationId xmlns:a16="http://schemas.microsoft.com/office/drawing/2014/main" id="{C0F25050-A2F4-4F04-ACDB-1E69650344BA}"/>
              </a:ext>
              <a:ext uri="{C183D7F6-B498-43B3-948B-1728B52AA6E4}">
                <adec:decorative xmlns:adec="http://schemas.microsoft.com/office/drawing/2017/decorative" val="1"/>
              </a:ext>
            </a:extLst>
          </p:cNvPr>
          <p:cNvSpPr txBox="1">
            <a:spLocks/>
          </p:cNvSpPr>
          <p:nvPr/>
        </p:nvSpPr>
        <p:spPr>
          <a:xfrm>
            <a:off x="693060" y="6641305"/>
            <a:ext cx="173736" cy="152400"/>
          </a:xfrm>
          <a:prstGeom prst="rect">
            <a:avLst/>
          </a:prstGeom>
          <a:solidFill>
            <a:schemeClr val="accent2"/>
          </a:solidFill>
          <a:effectLst>
            <a:outerShdw blurRad="50800" dist="38100" dir="2700000" algn="tl" rotWithShape="0">
              <a:prstClr val="black">
                <a:alpha val="40000"/>
              </a:prstClr>
            </a:outerShdw>
          </a:effectLst>
        </p:spPr>
        <p:txBody>
          <a:bodyPr vert="horz" lIns="45720" tIns="45720" rIns="45720" bIns="45720" rtlCol="0">
            <a:normAutofit fontScale="25000" lnSpcReduction="20000"/>
          </a:bodyPr>
          <a:lstStyle>
            <a:lvl1pPr marL="0" indent="0" algn="l" defTabSz="914400" rtl="0" eaLnBrk="1" latinLnBrk="0" hangingPunct="1">
              <a:lnSpc>
                <a:spcPct val="90000"/>
              </a:lnSpc>
              <a:spcBef>
                <a:spcPts val="1200"/>
              </a:spcBef>
              <a:spcAft>
                <a:spcPts val="200"/>
              </a:spcAft>
              <a:buClr>
                <a:schemeClr val="accent1"/>
              </a:buClr>
              <a:buSzPct val="100000"/>
              <a:buFont typeface="Arial" panose="020B0604020202020204" pitchFamily="34" charset="0"/>
              <a:buNone/>
              <a:defRPr sz="2000" kern="1200">
                <a:solidFill>
                  <a:schemeClr val="tx1">
                    <a:alpha val="0"/>
                  </a:schemeClr>
                </a:solidFill>
                <a:latin typeface="+mn-lt"/>
                <a:ea typeface="+mn-ea"/>
                <a:cs typeface="+mn-cs"/>
              </a:defRPr>
            </a:lvl1pPr>
            <a:lvl2pPr marL="4572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endParaRPr lang="en-US" dirty="0"/>
          </a:p>
        </p:txBody>
      </p:sp>
      <p:graphicFrame>
        <p:nvGraphicFramePr>
          <p:cNvPr id="2" name="Table 1">
            <a:extLst>
              <a:ext uri="{FF2B5EF4-FFF2-40B4-BE49-F238E27FC236}">
                <a16:creationId xmlns:a16="http://schemas.microsoft.com/office/drawing/2014/main" id="{0AE0167B-D237-13EA-36A7-03C16C0E6114}"/>
              </a:ext>
            </a:extLst>
          </p:cNvPr>
          <p:cNvGraphicFramePr>
            <a:graphicFrameLocks noGrp="1"/>
          </p:cNvGraphicFramePr>
          <p:nvPr>
            <p:extLst>
              <p:ext uri="{D42A27DB-BD31-4B8C-83A1-F6EECF244321}">
                <p14:modId xmlns:p14="http://schemas.microsoft.com/office/powerpoint/2010/main" val="3943047714"/>
              </p:ext>
            </p:extLst>
          </p:nvPr>
        </p:nvGraphicFramePr>
        <p:xfrm>
          <a:off x="522708" y="1844824"/>
          <a:ext cx="10831092" cy="4259868"/>
        </p:xfrm>
        <a:graphic>
          <a:graphicData uri="http://schemas.openxmlformats.org/drawingml/2006/table">
            <a:tbl>
              <a:tblPr firstRow="1" bandRow="1">
                <a:tableStyleId>{BC89EF96-8CEA-46FF-86C4-4CE0E7609802}</a:tableStyleId>
              </a:tblPr>
              <a:tblGrid>
                <a:gridCol w="1805182">
                  <a:extLst>
                    <a:ext uri="{9D8B030D-6E8A-4147-A177-3AD203B41FA5}">
                      <a16:colId xmlns:a16="http://schemas.microsoft.com/office/drawing/2014/main" val="217471664"/>
                    </a:ext>
                  </a:extLst>
                </a:gridCol>
                <a:gridCol w="1805182">
                  <a:extLst>
                    <a:ext uri="{9D8B030D-6E8A-4147-A177-3AD203B41FA5}">
                      <a16:colId xmlns:a16="http://schemas.microsoft.com/office/drawing/2014/main" val="3772015870"/>
                    </a:ext>
                  </a:extLst>
                </a:gridCol>
                <a:gridCol w="1805182">
                  <a:extLst>
                    <a:ext uri="{9D8B030D-6E8A-4147-A177-3AD203B41FA5}">
                      <a16:colId xmlns:a16="http://schemas.microsoft.com/office/drawing/2014/main" val="755684036"/>
                    </a:ext>
                  </a:extLst>
                </a:gridCol>
                <a:gridCol w="1805182">
                  <a:extLst>
                    <a:ext uri="{9D8B030D-6E8A-4147-A177-3AD203B41FA5}">
                      <a16:colId xmlns:a16="http://schemas.microsoft.com/office/drawing/2014/main" val="3710303184"/>
                    </a:ext>
                  </a:extLst>
                </a:gridCol>
                <a:gridCol w="1805182">
                  <a:extLst>
                    <a:ext uri="{9D8B030D-6E8A-4147-A177-3AD203B41FA5}">
                      <a16:colId xmlns:a16="http://schemas.microsoft.com/office/drawing/2014/main" val="2055472995"/>
                    </a:ext>
                  </a:extLst>
                </a:gridCol>
                <a:gridCol w="1805182">
                  <a:extLst>
                    <a:ext uri="{9D8B030D-6E8A-4147-A177-3AD203B41FA5}">
                      <a16:colId xmlns:a16="http://schemas.microsoft.com/office/drawing/2014/main" val="3476655193"/>
                    </a:ext>
                  </a:extLst>
                </a:gridCol>
              </a:tblGrid>
              <a:tr h="424847">
                <a:tc>
                  <a:txBody>
                    <a:bodyPr/>
                    <a:lstStyle/>
                    <a:p>
                      <a:pPr algn="ctr" fontAlgn="b">
                        <a:buNone/>
                      </a:pPr>
                      <a:endParaRPr lang="en-GB" sz="1400" b="0" i="0" u="none" strike="noStrike" dirty="0">
                        <a:solidFill>
                          <a:srgbClr val="000000"/>
                        </a:solidFill>
                        <a:effectLst/>
                        <a:latin typeface="Aptos Narrow" panose="020B0004020202020204" pitchFamily="34" charset="0"/>
                      </a:endParaRPr>
                    </a:p>
                  </a:txBody>
                  <a:tcPr marL="9525" marR="9525" marT="9525" marB="0" anchor="b"/>
                </a:tc>
                <a:tc>
                  <a:txBody>
                    <a:bodyPr/>
                    <a:lstStyle/>
                    <a:p>
                      <a:pPr algn="ctr" fontAlgn="b">
                        <a:buNone/>
                      </a:pPr>
                      <a:r>
                        <a:rPr lang="en-GB" sz="1400" b="1" i="0" u="none" strike="noStrike" dirty="0">
                          <a:solidFill>
                            <a:srgbClr val="000000"/>
                          </a:solidFill>
                          <a:effectLst/>
                          <a:latin typeface="Aptos Narrow" panose="020B0004020202020204" pitchFamily="34" charset="0"/>
                        </a:rPr>
                        <a:t>Age</a:t>
                      </a:r>
                    </a:p>
                  </a:txBody>
                  <a:tcPr marL="9525" marR="9525" marT="9525" marB="0" anchor="b"/>
                </a:tc>
                <a:tc>
                  <a:txBody>
                    <a:bodyPr/>
                    <a:lstStyle/>
                    <a:p>
                      <a:pPr algn="ctr" fontAlgn="b">
                        <a:buNone/>
                      </a:pPr>
                      <a:r>
                        <a:rPr lang="en-GB" sz="1400" b="1" i="0" u="none" strike="noStrike">
                          <a:solidFill>
                            <a:srgbClr val="000000"/>
                          </a:solidFill>
                          <a:effectLst/>
                          <a:latin typeface="Aptos Narrow" panose="020B0004020202020204" pitchFamily="34" charset="0"/>
                        </a:rPr>
                        <a:t>Days from referral to surgery</a:t>
                      </a:r>
                    </a:p>
                  </a:txBody>
                  <a:tcPr marL="9525" marR="9525" marT="9525" marB="0" anchor="b"/>
                </a:tc>
                <a:tc>
                  <a:txBody>
                    <a:bodyPr/>
                    <a:lstStyle/>
                    <a:p>
                      <a:pPr algn="ctr" fontAlgn="b">
                        <a:buNone/>
                      </a:pPr>
                      <a:r>
                        <a:rPr lang="en-GB" sz="1400" b="1" i="0" u="none" strike="noStrike">
                          <a:solidFill>
                            <a:srgbClr val="000000"/>
                          </a:solidFill>
                          <a:effectLst/>
                          <a:latin typeface="Aptos Narrow" panose="020B0004020202020204" pitchFamily="34" charset="0"/>
                        </a:rPr>
                        <a:t>Days from 2WW to thoracic clinic</a:t>
                      </a:r>
                    </a:p>
                  </a:txBody>
                  <a:tcPr marL="9525" marR="9525" marT="9525" marB="0" anchor="b"/>
                </a:tc>
                <a:tc>
                  <a:txBody>
                    <a:bodyPr/>
                    <a:lstStyle/>
                    <a:p>
                      <a:pPr algn="ctr" fontAlgn="b">
                        <a:buNone/>
                      </a:pPr>
                      <a:r>
                        <a:rPr lang="en-GB" sz="1400" b="1" i="0" u="none" strike="noStrike">
                          <a:solidFill>
                            <a:srgbClr val="000000"/>
                          </a:solidFill>
                          <a:effectLst/>
                          <a:latin typeface="Aptos Narrow" panose="020B0004020202020204" pitchFamily="34" charset="0"/>
                        </a:rPr>
                        <a:t>Days from MDT to thoracic clinic</a:t>
                      </a:r>
                    </a:p>
                  </a:txBody>
                  <a:tcPr marL="9525" marR="9525" marT="9525" marB="0" anchor="b"/>
                </a:tc>
                <a:tc>
                  <a:txBody>
                    <a:bodyPr/>
                    <a:lstStyle/>
                    <a:p>
                      <a:pPr algn="ctr" fontAlgn="b">
                        <a:buNone/>
                      </a:pPr>
                      <a:r>
                        <a:rPr lang="en-GB" sz="1400" b="1" i="0" u="none" strike="noStrike" dirty="0">
                          <a:solidFill>
                            <a:srgbClr val="000000"/>
                          </a:solidFill>
                          <a:effectLst/>
                          <a:latin typeface="Aptos Narrow" panose="020B0004020202020204" pitchFamily="34" charset="0"/>
                        </a:rPr>
                        <a:t>Days from Thoracic clinic to surgery</a:t>
                      </a:r>
                    </a:p>
                  </a:txBody>
                  <a:tcPr marL="9525" marR="9525" marT="9525" marB="0" anchor="b"/>
                </a:tc>
                <a:extLst>
                  <a:ext uri="{0D108BD9-81ED-4DB2-BD59-A6C34878D82A}">
                    <a16:rowId xmlns:a16="http://schemas.microsoft.com/office/drawing/2014/main" val="2663538465"/>
                  </a:ext>
                </a:extLst>
              </a:tr>
              <a:tr h="424847">
                <a:tc>
                  <a:txBody>
                    <a:bodyPr/>
                    <a:lstStyle/>
                    <a:p>
                      <a:pPr algn="ctr" fontAlgn="b">
                        <a:buNone/>
                      </a:pPr>
                      <a:r>
                        <a:rPr lang="en-GB" sz="1400" b="1" i="0" u="none" strike="noStrike">
                          <a:solidFill>
                            <a:srgbClr val="000000"/>
                          </a:solidFill>
                          <a:effectLst/>
                          <a:latin typeface="Aptos Narrow" panose="020B0004020202020204" pitchFamily="34" charset="0"/>
                        </a:rPr>
                        <a:t>Bristol</a:t>
                      </a:r>
                    </a:p>
                  </a:txBody>
                  <a:tcPr marL="9525" marR="9525" marT="9525" marB="0" anchor="b"/>
                </a:tc>
                <a:tc>
                  <a:txBody>
                    <a:bodyPr/>
                    <a:lstStyle/>
                    <a:p>
                      <a:pPr algn="ctr" fontAlgn="b">
                        <a:buNone/>
                      </a:pPr>
                      <a:endParaRPr lang="en-GB" sz="1400" b="0" i="0" u="none" strike="noStrike">
                        <a:solidFill>
                          <a:srgbClr val="000000"/>
                        </a:solidFill>
                        <a:effectLst/>
                        <a:latin typeface="Aptos Narrow" panose="020B0004020202020204" pitchFamily="34" charset="0"/>
                      </a:endParaRPr>
                    </a:p>
                  </a:txBody>
                  <a:tcPr marL="9525" marR="9525" marT="9525" marB="0" anchor="b"/>
                </a:tc>
                <a:tc>
                  <a:txBody>
                    <a:bodyPr/>
                    <a:lstStyle/>
                    <a:p>
                      <a:pPr algn="ctr" fontAlgn="b">
                        <a:buNone/>
                      </a:pPr>
                      <a:endParaRPr lang="en-GB" sz="1400" b="0" i="0" u="none" strike="noStrike">
                        <a:solidFill>
                          <a:srgbClr val="000000"/>
                        </a:solidFill>
                        <a:effectLst/>
                        <a:latin typeface="Aptos Narrow" panose="020B0004020202020204" pitchFamily="34" charset="0"/>
                      </a:endParaRPr>
                    </a:p>
                  </a:txBody>
                  <a:tcPr marL="9525" marR="9525" marT="9525" marB="0" anchor="b"/>
                </a:tc>
                <a:tc>
                  <a:txBody>
                    <a:bodyPr/>
                    <a:lstStyle/>
                    <a:p>
                      <a:pPr algn="ctr" fontAlgn="b">
                        <a:buNone/>
                      </a:pPr>
                      <a:endParaRPr lang="en-GB" sz="1400" b="0" i="0" u="none" strike="noStrike">
                        <a:solidFill>
                          <a:srgbClr val="000000"/>
                        </a:solidFill>
                        <a:effectLst/>
                        <a:latin typeface="Aptos Narrow" panose="020B0004020202020204" pitchFamily="34" charset="0"/>
                      </a:endParaRPr>
                    </a:p>
                  </a:txBody>
                  <a:tcPr marL="9525" marR="9525" marT="9525" marB="0" anchor="b"/>
                </a:tc>
                <a:tc>
                  <a:txBody>
                    <a:bodyPr/>
                    <a:lstStyle/>
                    <a:p>
                      <a:pPr algn="ctr" fontAlgn="b">
                        <a:buNone/>
                      </a:pPr>
                      <a:endParaRPr lang="en-GB" sz="1400" b="0" i="0" u="none" strike="noStrike">
                        <a:solidFill>
                          <a:srgbClr val="000000"/>
                        </a:solidFill>
                        <a:effectLst/>
                        <a:latin typeface="Aptos Narrow" panose="020B0004020202020204" pitchFamily="34" charset="0"/>
                      </a:endParaRPr>
                    </a:p>
                  </a:txBody>
                  <a:tcPr marL="9525" marR="9525" marT="9525" marB="0" anchor="b"/>
                </a:tc>
                <a:tc>
                  <a:txBody>
                    <a:bodyPr/>
                    <a:lstStyle/>
                    <a:p>
                      <a:pPr algn="ctr" fontAlgn="b">
                        <a:buNone/>
                      </a:pPr>
                      <a:endParaRPr lang="en-GB" sz="1400" b="0" i="0" u="none" strike="noStrike" dirty="0">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2260668823"/>
                  </a:ext>
                </a:extLst>
              </a:tr>
              <a:tr h="424847">
                <a:tc>
                  <a:txBody>
                    <a:bodyPr/>
                    <a:lstStyle/>
                    <a:p>
                      <a:pPr algn="ctr" fontAlgn="b">
                        <a:buNone/>
                      </a:pPr>
                      <a:r>
                        <a:rPr lang="en-GB" sz="1350" b="0" i="0" u="none" strike="noStrike" dirty="0">
                          <a:solidFill>
                            <a:srgbClr val="000000"/>
                          </a:solidFill>
                          <a:effectLst/>
                          <a:latin typeface="Aptos Narrow" panose="020B0004020202020204" pitchFamily="34" charset="0"/>
                        </a:rPr>
                        <a:t>Jan 24-Aug 24 (pre-rapid)</a:t>
                      </a:r>
                    </a:p>
                  </a:txBody>
                  <a:tcPr marL="9525" marR="9525" marT="9525" marB="0" anchor="b"/>
                </a:tc>
                <a:tc>
                  <a:txBody>
                    <a:bodyPr/>
                    <a:lstStyle/>
                    <a:p>
                      <a:pPr algn="ctr" fontAlgn="b">
                        <a:buNone/>
                      </a:pPr>
                      <a:r>
                        <a:rPr lang="en-GB" sz="1400" b="0" i="0" u="none" strike="noStrike" dirty="0">
                          <a:solidFill>
                            <a:srgbClr val="000000"/>
                          </a:solidFill>
                          <a:effectLst/>
                          <a:latin typeface="Aptos Narrow" panose="020B0004020202020204" pitchFamily="34" charset="0"/>
                        </a:rPr>
                        <a:t>69.5</a:t>
                      </a:r>
                    </a:p>
                  </a:txBody>
                  <a:tcPr marL="9525" marR="9525" marT="9525" marB="0" anchor="b"/>
                </a:tc>
                <a:tc>
                  <a:txBody>
                    <a:bodyPr/>
                    <a:lstStyle/>
                    <a:p>
                      <a:pPr algn="ctr" fontAlgn="b">
                        <a:buNone/>
                      </a:pPr>
                      <a:r>
                        <a:rPr lang="en-GB" sz="1400" b="0" i="0" u="none" strike="noStrike">
                          <a:solidFill>
                            <a:srgbClr val="000000"/>
                          </a:solidFill>
                          <a:effectLst/>
                          <a:latin typeface="Aptos Narrow" panose="020B0004020202020204" pitchFamily="34" charset="0"/>
                        </a:rPr>
                        <a:t>59</a:t>
                      </a:r>
                    </a:p>
                  </a:txBody>
                  <a:tcPr marL="9525" marR="9525" marT="9525" marB="0" anchor="b"/>
                </a:tc>
                <a:tc>
                  <a:txBody>
                    <a:bodyPr/>
                    <a:lstStyle/>
                    <a:p>
                      <a:pPr algn="ctr" fontAlgn="b">
                        <a:buNone/>
                      </a:pPr>
                      <a:r>
                        <a:rPr lang="en-GB" sz="1400" b="0" i="0" u="none" strike="noStrike">
                          <a:solidFill>
                            <a:srgbClr val="000000"/>
                          </a:solidFill>
                          <a:effectLst/>
                          <a:latin typeface="Aptos Narrow" panose="020B0004020202020204" pitchFamily="34" charset="0"/>
                        </a:rPr>
                        <a:t>35</a:t>
                      </a:r>
                    </a:p>
                  </a:txBody>
                  <a:tcPr marL="9525" marR="9525" marT="9525" marB="0" anchor="b"/>
                </a:tc>
                <a:tc>
                  <a:txBody>
                    <a:bodyPr/>
                    <a:lstStyle/>
                    <a:p>
                      <a:pPr algn="ctr" fontAlgn="b">
                        <a:buNone/>
                      </a:pPr>
                      <a:r>
                        <a:rPr lang="en-GB" sz="1400" b="0" i="0" u="none" strike="noStrike" dirty="0">
                          <a:solidFill>
                            <a:srgbClr val="000000"/>
                          </a:solidFill>
                          <a:effectLst/>
                          <a:latin typeface="Aptos Narrow" panose="020B0004020202020204" pitchFamily="34" charset="0"/>
                        </a:rPr>
                        <a:t>19</a:t>
                      </a:r>
                    </a:p>
                  </a:txBody>
                  <a:tcPr marL="9525" marR="9525" marT="9525" marB="0" anchor="b"/>
                </a:tc>
                <a:tc>
                  <a:txBody>
                    <a:bodyPr/>
                    <a:lstStyle/>
                    <a:p>
                      <a:pPr algn="ctr" fontAlgn="b">
                        <a:buNone/>
                      </a:pPr>
                      <a:r>
                        <a:rPr lang="en-GB" sz="1400" b="0" i="0" u="none" strike="noStrike">
                          <a:solidFill>
                            <a:srgbClr val="000000"/>
                          </a:solidFill>
                          <a:effectLst/>
                          <a:latin typeface="Aptos Narrow" panose="020B0004020202020204" pitchFamily="34" charset="0"/>
                        </a:rPr>
                        <a:t>24</a:t>
                      </a:r>
                    </a:p>
                  </a:txBody>
                  <a:tcPr marL="9525" marR="9525" marT="9525" marB="0" anchor="b"/>
                </a:tc>
                <a:extLst>
                  <a:ext uri="{0D108BD9-81ED-4DB2-BD59-A6C34878D82A}">
                    <a16:rowId xmlns:a16="http://schemas.microsoft.com/office/drawing/2014/main" val="3777096586"/>
                  </a:ext>
                </a:extLst>
              </a:tr>
              <a:tr h="424847">
                <a:tc>
                  <a:txBody>
                    <a:bodyPr/>
                    <a:lstStyle/>
                    <a:p>
                      <a:pPr algn="ctr" fontAlgn="b">
                        <a:buNone/>
                      </a:pPr>
                      <a:r>
                        <a:rPr lang="en-GB" sz="1400" b="0" i="0" u="none" strike="noStrike">
                          <a:solidFill>
                            <a:srgbClr val="000000"/>
                          </a:solidFill>
                          <a:effectLst/>
                          <a:latin typeface="Aptos Narrow" panose="020B0004020202020204" pitchFamily="34" charset="0"/>
                        </a:rPr>
                        <a:t>Sept 24-April 25</a:t>
                      </a:r>
                    </a:p>
                  </a:txBody>
                  <a:tcPr marL="9525" marR="9525" marT="9525" marB="0" anchor="b"/>
                </a:tc>
                <a:tc>
                  <a:txBody>
                    <a:bodyPr/>
                    <a:lstStyle/>
                    <a:p>
                      <a:pPr algn="ctr" fontAlgn="b">
                        <a:buNone/>
                      </a:pPr>
                      <a:r>
                        <a:rPr lang="en-GB" sz="1400" b="0" i="0" u="none" strike="noStrike" dirty="0">
                          <a:solidFill>
                            <a:srgbClr val="000000"/>
                          </a:solidFill>
                          <a:effectLst/>
                          <a:latin typeface="Aptos Narrow" panose="020B0004020202020204" pitchFamily="34" charset="0"/>
                        </a:rPr>
                        <a:t>69.0</a:t>
                      </a:r>
                    </a:p>
                  </a:txBody>
                  <a:tcPr marL="9525" marR="9525" marT="9525" marB="0" anchor="b"/>
                </a:tc>
                <a:tc>
                  <a:txBody>
                    <a:bodyPr/>
                    <a:lstStyle/>
                    <a:p>
                      <a:pPr algn="ctr" fontAlgn="b">
                        <a:buNone/>
                      </a:pPr>
                      <a:r>
                        <a:rPr lang="en-GB" sz="1400" b="0" i="0" u="none" strike="noStrike" dirty="0">
                          <a:solidFill>
                            <a:srgbClr val="000000"/>
                          </a:solidFill>
                          <a:effectLst/>
                          <a:latin typeface="Aptos Narrow" panose="020B0004020202020204" pitchFamily="34" charset="0"/>
                        </a:rPr>
                        <a:t>52</a:t>
                      </a:r>
                    </a:p>
                  </a:txBody>
                  <a:tcPr marL="9525" marR="9525" marT="9525" marB="0" anchor="b"/>
                </a:tc>
                <a:tc>
                  <a:txBody>
                    <a:bodyPr/>
                    <a:lstStyle/>
                    <a:p>
                      <a:pPr algn="ctr" fontAlgn="b">
                        <a:buNone/>
                      </a:pPr>
                      <a:r>
                        <a:rPr lang="en-GB" sz="1400" b="0" i="0" u="none" strike="noStrike" dirty="0">
                          <a:solidFill>
                            <a:srgbClr val="000000"/>
                          </a:solidFill>
                          <a:effectLst/>
                          <a:latin typeface="Aptos Narrow" panose="020B0004020202020204" pitchFamily="34" charset="0"/>
                        </a:rPr>
                        <a:t>19</a:t>
                      </a:r>
                    </a:p>
                  </a:txBody>
                  <a:tcPr marL="9525" marR="9525" marT="9525" marB="0" anchor="b"/>
                </a:tc>
                <a:tc>
                  <a:txBody>
                    <a:bodyPr/>
                    <a:lstStyle/>
                    <a:p>
                      <a:pPr algn="ctr" fontAlgn="b">
                        <a:buNone/>
                      </a:pPr>
                      <a:r>
                        <a:rPr lang="en-GB" sz="1400" b="0" i="0" u="none" strike="noStrike" dirty="0">
                          <a:solidFill>
                            <a:srgbClr val="000000"/>
                          </a:solidFill>
                          <a:effectLst/>
                          <a:latin typeface="Aptos Narrow" panose="020B0004020202020204" pitchFamily="34" charset="0"/>
                        </a:rPr>
                        <a:t>6</a:t>
                      </a:r>
                    </a:p>
                  </a:txBody>
                  <a:tcPr marL="9525" marR="9525" marT="9525" marB="0" anchor="b"/>
                </a:tc>
                <a:tc>
                  <a:txBody>
                    <a:bodyPr/>
                    <a:lstStyle/>
                    <a:p>
                      <a:pPr algn="ctr" fontAlgn="b">
                        <a:buNone/>
                      </a:pPr>
                      <a:r>
                        <a:rPr lang="en-GB" sz="1400" b="0" i="0" u="none" strike="noStrike" dirty="0">
                          <a:solidFill>
                            <a:srgbClr val="000000"/>
                          </a:solidFill>
                          <a:effectLst/>
                          <a:latin typeface="Aptos Narrow" panose="020B0004020202020204" pitchFamily="34" charset="0"/>
                        </a:rPr>
                        <a:t>33</a:t>
                      </a:r>
                    </a:p>
                  </a:txBody>
                  <a:tcPr marL="9525" marR="9525" marT="9525" marB="0" anchor="b"/>
                </a:tc>
                <a:extLst>
                  <a:ext uri="{0D108BD9-81ED-4DB2-BD59-A6C34878D82A}">
                    <a16:rowId xmlns:a16="http://schemas.microsoft.com/office/drawing/2014/main" val="3890662073"/>
                  </a:ext>
                </a:extLst>
              </a:tr>
              <a:tr h="424847">
                <a:tc>
                  <a:txBody>
                    <a:bodyPr/>
                    <a:lstStyle/>
                    <a:p>
                      <a:pPr algn="ctr" fontAlgn="b">
                        <a:buNone/>
                      </a:pPr>
                      <a:r>
                        <a:rPr lang="en-GB" sz="1400" b="0" i="0" u="none" strike="noStrike" dirty="0">
                          <a:solidFill>
                            <a:srgbClr val="000000"/>
                          </a:solidFill>
                          <a:effectLst/>
                          <a:latin typeface="Aptos Narrow" panose="020B0004020202020204" pitchFamily="34" charset="0"/>
                        </a:rPr>
                        <a:t>May 25-Dec 25</a:t>
                      </a:r>
                    </a:p>
                  </a:txBody>
                  <a:tcPr marL="9525" marR="9525" marT="9525" marB="0" anchor="b"/>
                </a:tc>
                <a:tc>
                  <a:txBody>
                    <a:bodyPr/>
                    <a:lstStyle/>
                    <a:p>
                      <a:pPr algn="ctr" fontAlgn="b">
                        <a:buNone/>
                      </a:pPr>
                      <a:r>
                        <a:rPr lang="en-GB" sz="1400" b="0" i="0" u="none" strike="noStrike">
                          <a:solidFill>
                            <a:srgbClr val="000000"/>
                          </a:solidFill>
                          <a:effectLst/>
                          <a:latin typeface="Aptos Narrow" panose="020B0004020202020204" pitchFamily="34" charset="0"/>
                        </a:rPr>
                        <a:t>67.6</a:t>
                      </a:r>
                    </a:p>
                  </a:txBody>
                  <a:tcPr marL="9525" marR="9525" marT="9525" marB="0" anchor="b"/>
                </a:tc>
                <a:tc>
                  <a:txBody>
                    <a:bodyPr/>
                    <a:lstStyle/>
                    <a:p>
                      <a:pPr algn="ctr" fontAlgn="b">
                        <a:buNone/>
                      </a:pPr>
                      <a:r>
                        <a:rPr lang="en-GB" sz="1400" b="0" i="0" u="none" strike="noStrike" dirty="0">
                          <a:solidFill>
                            <a:srgbClr val="000000"/>
                          </a:solidFill>
                          <a:effectLst/>
                          <a:latin typeface="Aptos Narrow" panose="020B0004020202020204" pitchFamily="34" charset="0"/>
                        </a:rPr>
                        <a:t>47</a:t>
                      </a:r>
                    </a:p>
                  </a:txBody>
                  <a:tcPr marL="9525" marR="9525" marT="9525" marB="0" anchor="b"/>
                </a:tc>
                <a:tc>
                  <a:txBody>
                    <a:bodyPr/>
                    <a:lstStyle/>
                    <a:p>
                      <a:pPr algn="ctr" fontAlgn="b">
                        <a:buNone/>
                      </a:pPr>
                      <a:r>
                        <a:rPr lang="en-GB" sz="1400" b="0" i="0" u="none" strike="noStrike" dirty="0">
                          <a:solidFill>
                            <a:srgbClr val="000000"/>
                          </a:solidFill>
                          <a:effectLst/>
                          <a:latin typeface="Aptos Narrow" panose="020B0004020202020204" pitchFamily="34" charset="0"/>
                        </a:rPr>
                        <a:t>22</a:t>
                      </a:r>
                    </a:p>
                  </a:txBody>
                  <a:tcPr marL="9525" marR="9525" marT="9525" marB="0" anchor="b"/>
                </a:tc>
                <a:tc>
                  <a:txBody>
                    <a:bodyPr/>
                    <a:lstStyle/>
                    <a:p>
                      <a:pPr algn="ctr" fontAlgn="b">
                        <a:buNone/>
                      </a:pPr>
                      <a:r>
                        <a:rPr lang="en-GB" sz="1400" b="0" i="0" u="none" strike="noStrike" dirty="0">
                          <a:solidFill>
                            <a:srgbClr val="000000"/>
                          </a:solidFill>
                          <a:effectLst/>
                          <a:latin typeface="Aptos Narrow" panose="020B0004020202020204" pitchFamily="34" charset="0"/>
                        </a:rPr>
                        <a:t>10 (median = 0) </a:t>
                      </a:r>
                    </a:p>
                  </a:txBody>
                  <a:tcPr marL="9525" marR="9525" marT="9525" marB="0" anchor="b"/>
                </a:tc>
                <a:tc>
                  <a:txBody>
                    <a:bodyPr/>
                    <a:lstStyle/>
                    <a:p>
                      <a:pPr algn="ctr" fontAlgn="b">
                        <a:buNone/>
                      </a:pPr>
                      <a:r>
                        <a:rPr lang="en-GB" sz="1400" b="0" i="0" u="none" strike="noStrike" dirty="0">
                          <a:solidFill>
                            <a:srgbClr val="000000"/>
                          </a:solidFill>
                          <a:effectLst/>
                          <a:latin typeface="Aptos Narrow" panose="020B0004020202020204" pitchFamily="34" charset="0"/>
                        </a:rPr>
                        <a:t>24</a:t>
                      </a:r>
                    </a:p>
                  </a:txBody>
                  <a:tcPr marL="9525" marR="9525" marT="9525" marB="0" anchor="b"/>
                </a:tc>
                <a:extLst>
                  <a:ext uri="{0D108BD9-81ED-4DB2-BD59-A6C34878D82A}">
                    <a16:rowId xmlns:a16="http://schemas.microsoft.com/office/drawing/2014/main" val="1137118977"/>
                  </a:ext>
                </a:extLst>
              </a:tr>
              <a:tr h="424847">
                <a:tc>
                  <a:txBody>
                    <a:bodyPr/>
                    <a:lstStyle/>
                    <a:p>
                      <a:pPr algn="ctr" fontAlgn="b">
                        <a:buNone/>
                      </a:pPr>
                      <a:endParaRPr lang="en-GB" sz="1400" b="0" i="0" u="none" strike="noStrike">
                        <a:solidFill>
                          <a:srgbClr val="000000"/>
                        </a:solidFill>
                        <a:effectLst/>
                        <a:latin typeface="Aptos Narrow" panose="020B0004020202020204" pitchFamily="34" charset="0"/>
                      </a:endParaRPr>
                    </a:p>
                  </a:txBody>
                  <a:tcPr marL="9525" marR="9525" marT="9525" marB="0" anchor="b"/>
                </a:tc>
                <a:tc>
                  <a:txBody>
                    <a:bodyPr/>
                    <a:lstStyle/>
                    <a:p>
                      <a:pPr algn="ctr" fontAlgn="b">
                        <a:buNone/>
                      </a:pPr>
                      <a:endParaRPr lang="en-GB" sz="1400" b="0" i="0" u="none" strike="noStrike">
                        <a:solidFill>
                          <a:srgbClr val="000000"/>
                        </a:solidFill>
                        <a:effectLst/>
                        <a:latin typeface="Aptos Narrow" panose="020B0004020202020204" pitchFamily="34" charset="0"/>
                      </a:endParaRPr>
                    </a:p>
                  </a:txBody>
                  <a:tcPr marL="9525" marR="9525" marT="9525" marB="0" anchor="b"/>
                </a:tc>
                <a:tc>
                  <a:txBody>
                    <a:bodyPr/>
                    <a:lstStyle/>
                    <a:p>
                      <a:pPr algn="ctr" fontAlgn="b">
                        <a:buNone/>
                      </a:pPr>
                      <a:endParaRPr lang="en-GB" sz="1400" b="0" i="0" u="none" strike="noStrike" dirty="0">
                        <a:solidFill>
                          <a:srgbClr val="000000"/>
                        </a:solidFill>
                        <a:effectLst/>
                        <a:latin typeface="Aptos Narrow" panose="020B0004020202020204" pitchFamily="34" charset="0"/>
                      </a:endParaRPr>
                    </a:p>
                  </a:txBody>
                  <a:tcPr marL="9525" marR="9525" marT="9525" marB="0" anchor="b"/>
                </a:tc>
                <a:tc>
                  <a:txBody>
                    <a:bodyPr/>
                    <a:lstStyle/>
                    <a:p>
                      <a:pPr algn="ctr" fontAlgn="b">
                        <a:buNone/>
                      </a:pPr>
                      <a:endParaRPr lang="en-GB" sz="1400" b="0" i="0" u="none" strike="noStrike">
                        <a:solidFill>
                          <a:srgbClr val="000000"/>
                        </a:solidFill>
                        <a:effectLst/>
                        <a:latin typeface="Aptos Narrow" panose="020B0004020202020204" pitchFamily="34" charset="0"/>
                      </a:endParaRPr>
                    </a:p>
                  </a:txBody>
                  <a:tcPr marL="9525" marR="9525" marT="9525" marB="0" anchor="b"/>
                </a:tc>
                <a:tc>
                  <a:txBody>
                    <a:bodyPr/>
                    <a:lstStyle/>
                    <a:p>
                      <a:pPr algn="ctr" fontAlgn="b">
                        <a:buNone/>
                      </a:pPr>
                      <a:r>
                        <a:rPr lang="en-GB" sz="1400" b="1" i="0" u="none" strike="noStrike" dirty="0">
                          <a:solidFill>
                            <a:srgbClr val="FF0000"/>
                          </a:solidFill>
                          <a:effectLst/>
                          <a:latin typeface="Aptos Narrow" panose="020B0004020202020204" pitchFamily="34" charset="0"/>
                        </a:rPr>
                        <a:t>35 in 2023</a:t>
                      </a:r>
                    </a:p>
                  </a:txBody>
                  <a:tcPr marL="9525" marR="9525" marT="9525" marB="0" anchor="b"/>
                </a:tc>
                <a:tc>
                  <a:txBody>
                    <a:bodyPr/>
                    <a:lstStyle/>
                    <a:p>
                      <a:pPr algn="ctr" fontAlgn="b">
                        <a:buNone/>
                      </a:pPr>
                      <a:endParaRPr lang="en-GB" sz="140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1838401643"/>
                  </a:ext>
                </a:extLst>
              </a:tr>
              <a:tr h="424847">
                <a:tc>
                  <a:txBody>
                    <a:bodyPr/>
                    <a:lstStyle/>
                    <a:p>
                      <a:pPr algn="ctr" fontAlgn="b">
                        <a:buNone/>
                      </a:pPr>
                      <a:endParaRPr lang="en-GB" sz="1400" b="0" i="0" u="none" strike="noStrike">
                        <a:solidFill>
                          <a:srgbClr val="000000"/>
                        </a:solidFill>
                        <a:effectLst/>
                        <a:latin typeface="Aptos Narrow" panose="020B0004020202020204" pitchFamily="34" charset="0"/>
                      </a:endParaRPr>
                    </a:p>
                  </a:txBody>
                  <a:tcPr marL="9525" marR="9525" marT="9525" marB="0" anchor="b"/>
                </a:tc>
                <a:tc>
                  <a:txBody>
                    <a:bodyPr/>
                    <a:lstStyle/>
                    <a:p>
                      <a:pPr algn="ctr" fontAlgn="b">
                        <a:buNone/>
                      </a:pPr>
                      <a:endParaRPr lang="en-GB" sz="1400" b="0" i="0" u="none" strike="noStrike">
                        <a:solidFill>
                          <a:srgbClr val="000000"/>
                        </a:solidFill>
                        <a:effectLst/>
                        <a:latin typeface="Aptos Narrow" panose="020B0004020202020204" pitchFamily="34" charset="0"/>
                      </a:endParaRPr>
                    </a:p>
                  </a:txBody>
                  <a:tcPr marL="9525" marR="9525" marT="9525" marB="0" anchor="b"/>
                </a:tc>
                <a:tc>
                  <a:txBody>
                    <a:bodyPr/>
                    <a:lstStyle/>
                    <a:p>
                      <a:pPr algn="ctr" fontAlgn="b">
                        <a:buNone/>
                      </a:pPr>
                      <a:endParaRPr lang="en-GB" sz="1400" b="0" i="0" u="none" strike="noStrike">
                        <a:solidFill>
                          <a:srgbClr val="000000"/>
                        </a:solidFill>
                        <a:effectLst/>
                        <a:latin typeface="Aptos Narrow" panose="020B0004020202020204" pitchFamily="34" charset="0"/>
                      </a:endParaRPr>
                    </a:p>
                  </a:txBody>
                  <a:tcPr marL="9525" marR="9525" marT="9525" marB="0" anchor="b"/>
                </a:tc>
                <a:tc>
                  <a:txBody>
                    <a:bodyPr/>
                    <a:lstStyle/>
                    <a:p>
                      <a:pPr algn="ctr" fontAlgn="b">
                        <a:buNone/>
                      </a:pPr>
                      <a:endParaRPr lang="en-GB" sz="1400" b="0" i="0" u="none" strike="noStrike">
                        <a:solidFill>
                          <a:srgbClr val="000000"/>
                        </a:solidFill>
                        <a:effectLst/>
                        <a:latin typeface="Aptos Narrow" panose="020B0004020202020204" pitchFamily="34" charset="0"/>
                      </a:endParaRPr>
                    </a:p>
                  </a:txBody>
                  <a:tcPr marL="9525" marR="9525" marT="9525" marB="0" anchor="b"/>
                </a:tc>
                <a:tc>
                  <a:txBody>
                    <a:bodyPr/>
                    <a:lstStyle/>
                    <a:p>
                      <a:pPr algn="ctr" fontAlgn="b">
                        <a:buNone/>
                      </a:pPr>
                      <a:endParaRPr lang="en-GB" sz="1400" b="0" i="0" u="none" strike="noStrike">
                        <a:solidFill>
                          <a:srgbClr val="000000"/>
                        </a:solidFill>
                        <a:effectLst/>
                        <a:latin typeface="Aptos Narrow" panose="020B0004020202020204" pitchFamily="34" charset="0"/>
                      </a:endParaRPr>
                    </a:p>
                  </a:txBody>
                  <a:tcPr marL="9525" marR="9525" marT="9525" marB="0" anchor="b"/>
                </a:tc>
                <a:tc>
                  <a:txBody>
                    <a:bodyPr/>
                    <a:lstStyle/>
                    <a:p>
                      <a:pPr algn="ctr" fontAlgn="b">
                        <a:buNone/>
                      </a:pPr>
                      <a:endParaRPr lang="en-GB" sz="140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3571243821"/>
                  </a:ext>
                </a:extLst>
              </a:tr>
              <a:tr h="424847">
                <a:tc>
                  <a:txBody>
                    <a:bodyPr/>
                    <a:lstStyle/>
                    <a:p>
                      <a:pPr algn="ctr" fontAlgn="b">
                        <a:buNone/>
                      </a:pPr>
                      <a:r>
                        <a:rPr lang="en-GB" sz="1400" b="1" i="0" u="none" strike="noStrike">
                          <a:solidFill>
                            <a:srgbClr val="000000"/>
                          </a:solidFill>
                          <a:effectLst/>
                          <a:latin typeface="Aptos Narrow" panose="020B0004020202020204" pitchFamily="34" charset="0"/>
                        </a:rPr>
                        <a:t>YDH</a:t>
                      </a:r>
                    </a:p>
                  </a:txBody>
                  <a:tcPr marL="9525" marR="9525" marT="9525" marB="0" anchor="b"/>
                </a:tc>
                <a:tc>
                  <a:txBody>
                    <a:bodyPr/>
                    <a:lstStyle/>
                    <a:p>
                      <a:pPr algn="ctr" fontAlgn="b">
                        <a:buNone/>
                      </a:pPr>
                      <a:endParaRPr lang="en-GB" sz="1400" b="0" i="0" u="none" strike="noStrike">
                        <a:solidFill>
                          <a:srgbClr val="000000"/>
                        </a:solidFill>
                        <a:effectLst/>
                        <a:latin typeface="Aptos Narrow" panose="020B0004020202020204" pitchFamily="34" charset="0"/>
                      </a:endParaRPr>
                    </a:p>
                  </a:txBody>
                  <a:tcPr marL="9525" marR="9525" marT="9525" marB="0" anchor="b"/>
                </a:tc>
                <a:tc>
                  <a:txBody>
                    <a:bodyPr/>
                    <a:lstStyle/>
                    <a:p>
                      <a:pPr algn="ctr" fontAlgn="b">
                        <a:buNone/>
                      </a:pPr>
                      <a:endParaRPr lang="en-GB" sz="1400" b="0" i="0" u="none" strike="noStrike">
                        <a:solidFill>
                          <a:srgbClr val="000000"/>
                        </a:solidFill>
                        <a:effectLst/>
                        <a:latin typeface="Aptos Narrow" panose="020B0004020202020204" pitchFamily="34" charset="0"/>
                      </a:endParaRPr>
                    </a:p>
                  </a:txBody>
                  <a:tcPr marL="9525" marR="9525" marT="9525" marB="0" anchor="b"/>
                </a:tc>
                <a:tc>
                  <a:txBody>
                    <a:bodyPr/>
                    <a:lstStyle/>
                    <a:p>
                      <a:pPr algn="ctr" fontAlgn="b">
                        <a:buNone/>
                      </a:pPr>
                      <a:endParaRPr lang="en-GB" sz="1400" b="0" i="0" u="none" strike="noStrike">
                        <a:solidFill>
                          <a:srgbClr val="000000"/>
                        </a:solidFill>
                        <a:effectLst/>
                        <a:latin typeface="Aptos Narrow" panose="020B0004020202020204" pitchFamily="34" charset="0"/>
                      </a:endParaRPr>
                    </a:p>
                  </a:txBody>
                  <a:tcPr marL="9525" marR="9525" marT="9525" marB="0" anchor="b"/>
                </a:tc>
                <a:tc>
                  <a:txBody>
                    <a:bodyPr/>
                    <a:lstStyle/>
                    <a:p>
                      <a:pPr algn="ctr" fontAlgn="b">
                        <a:buNone/>
                      </a:pPr>
                      <a:endParaRPr lang="en-GB" sz="1400" b="0" i="0" u="none" strike="noStrike">
                        <a:solidFill>
                          <a:srgbClr val="000000"/>
                        </a:solidFill>
                        <a:effectLst/>
                        <a:latin typeface="Aptos Narrow" panose="020B0004020202020204" pitchFamily="34" charset="0"/>
                      </a:endParaRPr>
                    </a:p>
                  </a:txBody>
                  <a:tcPr marL="9525" marR="9525" marT="9525" marB="0" anchor="b"/>
                </a:tc>
                <a:tc>
                  <a:txBody>
                    <a:bodyPr/>
                    <a:lstStyle/>
                    <a:p>
                      <a:pPr algn="ctr" fontAlgn="b">
                        <a:buNone/>
                      </a:pPr>
                      <a:endParaRPr lang="en-GB" sz="140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3481348701"/>
                  </a:ext>
                </a:extLst>
              </a:tr>
              <a:tr h="424847">
                <a:tc>
                  <a:txBody>
                    <a:bodyPr/>
                    <a:lstStyle/>
                    <a:p>
                      <a:pPr algn="ctr" fontAlgn="b">
                        <a:buNone/>
                      </a:pPr>
                      <a:r>
                        <a:rPr lang="en-GB" sz="1400" b="0" i="0" u="none" strike="noStrike">
                          <a:solidFill>
                            <a:srgbClr val="000000"/>
                          </a:solidFill>
                          <a:effectLst/>
                          <a:latin typeface="Aptos Narrow" panose="020B0004020202020204" pitchFamily="34" charset="0"/>
                        </a:rPr>
                        <a:t>Jan 25 - Dec 25</a:t>
                      </a:r>
                    </a:p>
                  </a:txBody>
                  <a:tcPr marL="9525" marR="9525" marT="9525" marB="0" anchor="b"/>
                </a:tc>
                <a:tc>
                  <a:txBody>
                    <a:bodyPr/>
                    <a:lstStyle/>
                    <a:p>
                      <a:pPr algn="ctr" fontAlgn="b">
                        <a:buNone/>
                      </a:pPr>
                      <a:endParaRPr lang="en-GB" sz="1400" b="0" i="0" u="none" strike="noStrike">
                        <a:solidFill>
                          <a:srgbClr val="000000"/>
                        </a:solidFill>
                        <a:effectLst/>
                        <a:latin typeface="Aptos Narrow" panose="020B0004020202020204" pitchFamily="34" charset="0"/>
                      </a:endParaRPr>
                    </a:p>
                  </a:txBody>
                  <a:tcPr marL="9525" marR="9525" marT="9525" marB="0" anchor="b"/>
                </a:tc>
                <a:tc>
                  <a:txBody>
                    <a:bodyPr/>
                    <a:lstStyle/>
                    <a:p>
                      <a:pPr algn="ctr" fontAlgn="b">
                        <a:buNone/>
                      </a:pPr>
                      <a:endParaRPr lang="en-GB" sz="1400" b="0" i="0" u="none" strike="noStrike">
                        <a:solidFill>
                          <a:srgbClr val="000000"/>
                        </a:solidFill>
                        <a:effectLst/>
                        <a:latin typeface="Aptos Narrow" panose="020B0004020202020204" pitchFamily="34" charset="0"/>
                      </a:endParaRPr>
                    </a:p>
                  </a:txBody>
                  <a:tcPr marL="9525" marR="9525" marT="9525" marB="0" anchor="b"/>
                </a:tc>
                <a:tc>
                  <a:txBody>
                    <a:bodyPr/>
                    <a:lstStyle/>
                    <a:p>
                      <a:pPr algn="ctr" fontAlgn="b">
                        <a:buNone/>
                      </a:pPr>
                      <a:endParaRPr lang="en-GB" sz="1400" b="0" i="0" u="none" strike="noStrike">
                        <a:solidFill>
                          <a:srgbClr val="000000"/>
                        </a:solidFill>
                        <a:effectLst/>
                        <a:latin typeface="Aptos Narrow" panose="020B0004020202020204" pitchFamily="34" charset="0"/>
                      </a:endParaRPr>
                    </a:p>
                  </a:txBody>
                  <a:tcPr marL="9525" marR="9525" marT="9525" marB="0" anchor="b"/>
                </a:tc>
                <a:tc>
                  <a:txBody>
                    <a:bodyPr/>
                    <a:lstStyle/>
                    <a:p>
                      <a:pPr algn="ctr" fontAlgn="b">
                        <a:buNone/>
                      </a:pPr>
                      <a:endParaRPr lang="en-GB" sz="1400" b="0" i="0" u="none" strike="noStrike">
                        <a:solidFill>
                          <a:srgbClr val="000000"/>
                        </a:solidFill>
                        <a:effectLst/>
                        <a:latin typeface="Aptos Narrow" panose="020B0004020202020204" pitchFamily="34" charset="0"/>
                      </a:endParaRPr>
                    </a:p>
                  </a:txBody>
                  <a:tcPr marL="9525" marR="9525" marT="9525" marB="0" anchor="b"/>
                </a:tc>
                <a:tc>
                  <a:txBody>
                    <a:bodyPr/>
                    <a:lstStyle/>
                    <a:p>
                      <a:pPr algn="ctr" fontAlgn="b">
                        <a:buNone/>
                      </a:pPr>
                      <a:endParaRPr lang="en-GB" sz="1400" b="0" i="0" u="none" strike="noStrike">
                        <a:solidFill>
                          <a:srgbClr val="000000"/>
                        </a:solidFill>
                        <a:effectLst/>
                        <a:latin typeface="Aptos Narrow" panose="020B0004020202020204" pitchFamily="34" charset="0"/>
                      </a:endParaRPr>
                    </a:p>
                  </a:txBody>
                  <a:tcPr marL="9525" marR="9525" marT="9525" marB="0" anchor="b"/>
                </a:tc>
                <a:extLst>
                  <a:ext uri="{0D108BD9-81ED-4DB2-BD59-A6C34878D82A}">
                    <a16:rowId xmlns:a16="http://schemas.microsoft.com/office/drawing/2014/main" val="2406799231"/>
                  </a:ext>
                </a:extLst>
              </a:tr>
              <a:tr h="424847">
                <a:tc>
                  <a:txBody>
                    <a:bodyPr/>
                    <a:lstStyle/>
                    <a:p>
                      <a:pPr algn="ctr" fontAlgn="b">
                        <a:buNone/>
                      </a:pPr>
                      <a:r>
                        <a:rPr lang="en-GB" sz="1400" b="0" i="0" u="none" strike="noStrike">
                          <a:solidFill>
                            <a:srgbClr val="000000"/>
                          </a:solidFill>
                          <a:effectLst/>
                          <a:latin typeface="Aptos Narrow" panose="020B0004020202020204" pitchFamily="34" charset="0"/>
                        </a:rPr>
                        <a:t>Average</a:t>
                      </a:r>
                    </a:p>
                  </a:txBody>
                  <a:tcPr marL="9525" marR="9525" marT="9525" marB="0" anchor="b"/>
                </a:tc>
                <a:tc>
                  <a:txBody>
                    <a:bodyPr/>
                    <a:lstStyle/>
                    <a:p>
                      <a:pPr algn="ctr" fontAlgn="b">
                        <a:buNone/>
                      </a:pPr>
                      <a:r>
                        <a:rPr lang="en-GB" sz="1400" b="0" i="0" u="none" strike="noStrike" dirty="0">
                          <a:solidFill>
                            <a:srgbClr val="000000"/>
                          </a:solidFill>
                          <a:effectLst/>
                          <a:latin typeface="Aptos Narrow" panose="020B0004020202020204" pitchFamily="34" charset="0"/>
                        </a:rPr>
                        <a:t>72.1</a:t>
                      </a:r>
                    </a:p>
                  </a:txBody>
                  <a:tcPr marL="9525" marR="9525" marT="9525" marB="0" anchor="b"/>
                </a:tc>
                <a:tc>
                  <a:txBody>
                    <a:bodyPr/>
                    <a:lstStyle/>
                    <a:p>
                      <a:pPr algn="ctr" fontAlgn="b">
                        <a:buNone/>
                      </a:pPr>
                      <a:r>
                        <a:rPr lang="en-GB" sz="1400" b="0" i="0" u="none" strike="noStrike" dirty="0">
                          <a:solidFill>
                            <a:srgbClr val="000000"/>
                          </a:solidFill>
                          <a:effectLst/>
                          <a:latin typeface="Aptos Narrow" panose="020B0004020202020204" pitchFamily="34" charset="0"/>
                        </a:rPr>
                        <a:t>69</a:t>
                      </a:r>
                    </a:p>
                  </a:txBody>
                  <a:tcPr marL="9525" marR="9525" marT="9525" marB="0" anchor="b"/>
                </a:tc>
                <a:tc>
                  <a:txBody>
                    <a:bodyPr/>
                    <a:lstStyle/>
                    <a:p>
                      <a:pPr algn="ctr" fontAlgn="b">
                        <a:buNone/>
                      </a:pPr>
                      <a:r>
                        <a:rPr lang="en-GB" sz="1400" b="0" i="0" u="none" strike="noStrike" dirty="0">
                          <a:solidFill>
                            <a:srgbClr val="000000"/>
                          </a:solidFill>
                          <a:effectLst/>
                          <a:latin typeface="Aptos Narrow" panose="020B0004020202020204" pitchFamily="34" charset="0"/>
                        </a:rPr>
                        <a:t>26</a:t>
                      </a:r>
                    </a:p>
                  </a:txBody>
                  <a:tcPr marL="9525" marR="9525" marT="9525" marB="0" anchor="b"/>
                </a:tc>
                <a:tc>
                  <a:txBody>
                    <a:bodyPr/>
                    <a:lstStyle/>
                    <a:p>
                      <a:pPr algn="ctr" fontAlgn="b">
                        <a:buNone/>
                      </a:pPr>
                      <a:r>
                        <a:rPr lang="en-GB" sz="1400" b="0" i="0" u="none" strike="noStrike" dirty="0">
                          <a:solidFill>
                            <a:srgbClr val="000000"/>
                          </a:solidFill>
                          <a:effectLst/>
                          <a:latin typeface="Aptos Narrow" panose="020B0004020202020204" pitchFamily="34" charset="0"/>
                        </a:rPr>
                        <a:t>12</a:t>
                      </a:r>
                    </a:p>
                  </a:txBody>
                  <a:tcPr marL="9525" marR="9525" marT="9525" marB="0" anchor="b"/>
                </a:tc>
                <a:tc>
                  <a:txBody>
                    <a:bodyPr/>
                    <a:lstStyle/>
                    <a:p>
                      <a:pPr algn="ctr" fontAlgn="b">
                        <a:buNone/>
                      </a:pPr>
                      <a:r>
                        <a:rPr lang="en-GB" sz="1400" b="0" i="0" u="none" strike="noStrike" dirty="0">
                          <a:solidFill>
                            <a:srgbClr val="000000"/>
                          </a:solidFill>
                          <a:effectLst/>
                          <a:latin typeface="Aptos Narrow" panose="020B0004020202020204" pitchFamily="34" charset="0"/>
                        </a:rPr>
                        <a:t>27</a:t>
                      </a:r>
                    </a:p>
                  </a:txBody>
                  <a:tcPr marL="9525" marR="9525" marT="9525" marB="0" anchor="b"/>
                </a:tc>
                <a:extLst>
                  <a:ext uri="{0D108BD9-81ED-4DB2-BD59-A6C34878D82A}">
                    <a16:rowId xmlns:a16="http://schemas.microsoft.com/office/drawing/2014/main" val="2630699160"/>
                  </a:ext>
                </a:extLst>
              </a:tr>
            </a:tbl>
          </a:graphicData>
        </a:graphic>
      </p:graphicFrame>
      <p:sp>
        <p:nvSpPr>
          <p:cNvPr id="3" name="Hexagon 2">
            <a:extLst>
              <a:ext uri="{FF2B5EF4-FFF2-40B4-BE49-F238E27FC236}">
                <a16:creationId xmlns:a16="http://schemas.microsoft.com/office/drawing/2014/main" id="{86A73791-66A7-9C51-AAB3-1BA43A12D419}"/>
              </a:ext>
            </a:extLst>
          </p:cNvPr>
          <p:cNvSpPr/>
          <p:nvPr/>
        </p:nvSpPr>
        <p:spPr>
          <a:xfrm rot="691906">
            <a:off x="9339361" y="258974"/>
            <a:ext cx="2736304" cy="1440160"/>
          </a:xfrm>
          <a:prstGeom prst="hexagon">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Performance Score Range 0-2</a:t>
            </a:r>
            <a:endParaRPr lang="en-GB" dirty="0"/>
          </a:p>
        </p:txBody>
      </p:sp>
    </p:spTree>
    <p:extLst>
      <p:ext uri="{BB962C8B-B14F-4D97-AF65-F5344CB8AC3E}">
        <p14:creationId xmlns:p14="http://schemas.microsoft.com/office/powerpoint/2010/main" val="19650897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2109B8-4F81-8E3A-8AC8-54657D3541BC}"/>
              </a:ext>
            </a:extLst>
          </p:cNvPr>
          <p:cNvSpPr>
            <a:spLocks noGrp="1"/>
          </p:cNvSpPr>
          <p:nvPr>
            <p:ph type="title"/>
          </p:nvPr>
        </p:nvSpPr>
        <p:spPr/>
        <p:txBody>
          <a:bodyPr/>
          <a:lstStyle/>
          <a:p>
            <a:r>
              <a:rPr lang="en-US" dirty="0"/>
              <a:t>Benefits observed for patients</a:t>
            </a:r>
            <a:endParaRPr lang="en-GB" dirty="0"/>
          </a:p>
        </p:txBody>
      </p:sp>
      <p:sp>
        <p:nvSpPr>
          <p:cNvPr id="6" name="Slide Number Placeholder 5">
            <a:extLst>
              <a:ext uri="{FF2B5EF4-FFF2-40B4-BE49-F238E27FC236}">
                <a16:creationId xmlns:a16="http://schemas.microsoft.com/office/drawing/2014/main" id="{769468A2-8E89-6667-A13B-8B7991E6A4A4}"/>
              </a:ext>
            </a:extLst>
          </p:cNvPr>
          <p:cNvSpPr>
            <a:spLocks noGrp="1"/>
          </p:cNvSpPr>
          <p:nvPr>
            <p:ph type="sldNum" sz="quarter" idx="4"/>
          </p:nvPr>
        </p:nvSpPr>
        <p:spPr/>
        <p:txBody>
          <a:bodyPr/>
          <a:lstStyle/>
          <a:p>
            <a:fld id="{4FAB73BC-B049-4115-A692-8D63A059BFB8}" type="slidenum">
              <a:rPr lang="en-US" noProof="0" smtClean="0"/>
              <a:pPr/>
              <a:t>9</a:t>
            </a:fld>
            <a:endParaRPr lang="en-US" noProof="0" dirty="0"/>
          </a:p>
        </p:txBody>
      </p:sp>
      <p:sp>
        <p:nvSpPr>
          <p:cNvPr id="7" name="Rectangle 1">
            <a:extLst>
              <a:ext uri="{FF2B5EF4-FFF2-40B4-BE49-F238E27FC236}">
                <a16:creationId xmlns:a16="http://schemas.microsoft.com/office/drawing/2014/main" id="{CD54FCA3-D234-2DDF-73A3-E82418B27FE4}"/>
              </a:ext>
            </a:extLst>
          </p:cNvPr>
          <p:cNvSpPr>
            <a:spLocks noGrp="1" noChangeArrowheads="1"/>
          </p:cNvSpPr>
          <p:nvPr>
            <p:ph sz="quarter" idx="13"/>
          </p:nvPr>
        </p:nvSpPr>
        <p:spPr bwMode="auto">
          <a:xfrm>
            <a:off x="548640" y="1698486"/>
            <a:ext cx="11029020" cy="46115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50000"/>
              </a:lnSpc>
              <a:spcBef>
                <a:spcPct val="0"/>
              </a:spcBef>
              <a:spcAft>
                <a:spcPct val="0"/>
              </a:spcAft>
              <a:buClrTx/>
              <a:buSzTx/>
              <a:buFontTx/>
              <a:buChar char="•"/>
              <a:tabLst/>
            </a:pPr>
            <a:r>
              <a:rPr kumimoji="0" lang="en-US" altLang="en-US" sz="1800" b="1" i="0" u="sng" strike="noStrike" cap="none" normalizeH="0" baseline="0" dirty="0">
                <a:ln>
                  <a:noFill/>
                </a:ln>
                <a:solidFill>
                  <a:schemeClr val="tx1"/>
                </a:solidFill>
                <a:effectLst/>
                <a:latin typeface="Arial" panose="020B0604020202020204" pitchFamily="34" charset="0"/>
              </a:rPr>
              <a:t>Faster time to surgery: </a:t>
            </a:r>
          </a:p>
          <a:p>
            <a:pPr marL="0" marR="0" lvl="0" indent="0" algn="l" defTabSz="914400" rtl="0" eaLnBrk="0" fontAlgn="base" latinLnBrk="0" hangingPunct="0">
              <a:lnSpc>
                <a:spcPct val="150000"/>
              </a:lnSpc>
              <a:spcBef>
                <a:spcPct val="0"/>
              </a:spcBef>
              <a:spcAft>
                <a:spcPct val="0"/>
              </a:spcAft>
              <a:buClrTx/>
              <a:buSzTx/>
              <a:buNone/>
              <a:tabLst/>
            </a:pPr>
            <a:r>
              <a:rPr kumimoji="0" lang="en-US" altLang="en-US" sz="1800" b="0" i="0" u="none" strike="noStrike" cap="none" normalizeH="0" baseline="0" dirty="0">
                <a:ln>
                  <a:noFill/>
                </a:ln>
                <a:solidFill>
                  <a:schemeClr val="tx1"/>
                </a:solidFill>
                <a:effectLst/>
                <a:latin typeface="Arial" panose="020B0604020202020204" pitchFamily="34" charset="0"/>
              </a:rPr>
              <a:t>Shorter period of uncertainty and anxiety </a:t>
            </a:r>
          </a:p>
          <a:p>
            <a:pPr marL="0" marR="0" lvl="0" indent="0" algn="l" defTabSz="914400" rtl="0" eaLnBrk="0" fontAlgn="base" latinLnBrk="0" hangingPunct="0">
              <a:lnSpc>
                <a:spcPct val="150000"/>
              </a:lnSpc>
              <a:spcBef>
                <a:spcPct val="0"/>
              </a:spcBef>
              <a:spcAft>
                <a:spcPct val="0"/>
              </a:spcAft>
              <a:buClrTx/>
              <a:buSzTx/>
              <a:buNone/>
              <a:tabLst/>
            </a:pPr>
            <a:r>
              <a:rPr kumimoji="0" lang="en-US" altLang="en-US" sz="1800" b="0" i="0" u="none" strike="noStrike" cap="none" normalizeH="0" baseline="0" dirty="0">
                <a:ln>
                  <a:noFill/>
                </a:ln>
                <a:solidFill>
                  <a:schemeClr val="tx1"/>
                </a:solidFill>
                <a:effectLst/>
                <a:latin typeface="Arial" panose="020B0604020202020204" pitchFamily="34" charset="0"/>
              </a:rPr>
              <a:t>Greater chance of operating while disease remains at a curable stage </a:t>
            </a:r>
          </a:p>
          <a:p>
            <a:pPr marL="0" marR="0" lvl="0" indent="0" algn="l" defTabSz="914400" rtl="0" eaLnBrk="0" fontAlgn="base" latinLnBrk="0" hangingPunct="0">
              <a:lnSpc>
                <a:spcPct val="150000"/>
              </a:lnSpc>
              <a:spcBef>
                <a:spcPct val="0"/>
              </a:spcBef>
              <a:spcAft>
                <a:spcPct val="0"/>
              </a:spcAft>
              <a:buClrTx/>
              <a:buSzTx/>
              <a:buFontTx/>
              <a:buChar char="•"/>
              <a:tabLst/>
            </a:pPr>
            <a:r>
              <a:rPr kumimoji="0" lang="en-US" altLang="en-US" sz="1800" b="1" i="0" u="sng" strike="noStrike" cap="none" normalizeH="0" baseline="0" dirty="0">
                <a:ln>
                  <a:noFill/>
                </a:ln>
                <a:solidFill>
                  <a:schemeClr val="tx1"/>
                </a:solidFill>
                <a:effectLst/>
                <a:latin typeface="Arial" panose="020B0604020202020204" pitchFamily="34" charset="0"/>
              </a:rPr>
              <a:t>Fewer hospital visits: </a:t>
            </a:r>
          </a:p>
          <a:p>
            <a:pPr marL="0" marR="0" lvl="0" indent="0" algn="l" defTabSz="914400" rtl="0" eaLnBrk="0" fontAlgn="base" latinLnBrk="0" hangingPunct="0">
              <a:lnSpc>
                <a:spcPct val="150000"/>
              </a:lnSpc>
              <a:spcBef>
                <a:spcPct val="0"/>
              </a:spcBef>
              <a:spcAft>
                <a:spcPct val="0"/>
              </a:spcAft>
              <a:buClrTx/>
              <a:buSzTx/>
              <a:buNone/>
              <a:tabLst/>
            </a:pPr>
            <a:r>
              <a:rPr kumimoji="0" lang="en-US" altLang="en-US" sz="1800" b="0" i="0" u="none" strike="noStrike" cap="none" normalizeH="0" baseline="0" dirty="0">
                <a:ln>
                  <a:noFill/>
                </a:ln>
                <a:solidFill>
                  <a:schemeClr val="tx1"/>
                </a:solidFill>
                <a:effectLst/>
                <a:latin typeface="Arial" panose="020B0604020202020204" pitchFamily="34" charset="0"/>
              </a:rPr>
              <a:t>Consolidated appointments reduce travel, time off work and disruption to family life </a:t>
            </a:r>
          </a:p>
          <a:p>
            <a:pPr marL="0" marR="0" lvl="0" indent="0" algn="l" defTabSz="914400" rtl="0" eaLnBrk="0" fontAlgn="base" latinLnBrk="0" hangingPunct="0">
              <a:lnSpc>
                <a:spcPct val="150000"/>
              </a:lnSpc>
              <a:spcBef>
                <a:spcPct val="0"/>
              </a:spcBef>
              <a:spcAft>
                <a:spcPct val="0"/>
              </a:spcAft>
              <a:buClrTx/>
              <a:buSzTx/>
              <a:buFontTx/>
              <a:buChar char="•"/>
              <a:tabLst/>
            </a:pPr>
            <a:r>
              <a:rPr kumimoji="0" lang="en-US" altLang="en-US" sz="1800" b="1" i="0" u="sng" strike="noStrike" cap="none" normalizeH="0" baseline="0" dirty="0">
                <a:ln>
                  <a:noFill/>
                </a:ln>
                <a:solidFill>
                  <a:schemeClr val="tx1"/>
                </a:solidFill>
                <a:effectLst/>
                <a:latin typeface="Arial" panose="020B0604020202020204" pitchFamily="34" charset="0"/>
              </a:rPr>
              <a:t>Clearer communication and shared decision‑making: </a:t>
            </a:r>
          </a:p>
          <a:p>
            <a:pPr marL="0" marR="0" lvl="0" indent="0" algn="l" defTabSz="914400" rtl="0" eaLnBrk="0" fontAlgn="base" latinLnBrk="0" hangingPunct="0">
              <a:lnSpc>
                <a:spcPct val="150000"/>
              </a:lnSpc>
              <a:spcBef>
                <a:spcPct val="0"/>
              </a:spcBef>
              <a:spcAft>
                <a:spcPct val="0"/>
              </a:spcAft>
              <a:buClrTx/>
              <a:buSzTx/>
              <a:buNone/>
              <a:tabLst/>
            </a:pPr>
            <a:r>
              <a:rPr kumimoji="0" lang="en-US" altLang="en-US" sz="1800" b="0" i="0" u="none" strike="noStrike" cap="none" normalizeH="0" baseline="0" dirty="0">
                <a:ln>
                  <a:noFill/>
                </a:ln>
                <a:solidFill>
                  <a:schemeClr val="tx1"/>
                </a:solidFill>
                <a:effectLst/>
                <a:latin typeface="Arial" panose="020B0604020202020204" pitchFamily="34" charset="0"/>
              </a:rPr>
              <a:t>Opportunity to meet key professionals together </a:t>
            </a:r>
          </a:p>
          <a:p>
            <a:pPr marL="0" marR="0" lvl="0" indent="0" algn="l" defTabSz="914400" rtl="0" eaLnBrk="0" fontAlgn="base" latinLnBrk="0" hangingPunct="0">
              <a:lnSpc>
                <a:spcPct val="150000"/>
              </a:lnSpc>
              <a:spcBef>
                <a:spcPct val="0"/>
              </a:spcBef>
              <a:spcAft>
                <a:spcPct val="0"/>
              </a:spcAft>
              <a:buClrTx/>
              <a:buSzTx/>
              <a:buNone/>
              <a:tabLst/>
            </a:pPr>
            <a:r>
              <a:rPr kumimoji="0" lang="en-US" altLang="en-US" sz="1800" b="0" i="0" u="none" strike="noStrike" cap="none" normalizeH="0" baseline="0" dirty="0">
                <a:ln>
                  <a:noFill/>
                </a:ln>
                <a:solidFill>
                  <a:schemeClr val="tx1"/>
                </a:solidFill>
                <a:effectLst/>
                <a:latin typeface="Arial" panose="020B0604020202020204" pitchFamily="34" charset="0"/>
              </a:rPr>
              <a:t>Consistent explanation of diagnosis, options and risks </a:t>
            </a:r>
          </a:p>
          <a:p>
            <a:pPr marL="0" marR="0" lvl="0" indent="0" algn="l" defTabSz="914400" rtl="0" eaLnBrk="0" fontAlgn="base" latinLnBrk="0" hangingPunct="0">
              <a:lnSpc>
                <a:spcPct val="150000"/>
              </a:lnSpc>
              <a:spcBef>
                <a:spcPct val="0"/>
              </a:spcBef>
              <a:spcAft>
                <a:spcPct val="0"/>
              </a:spcAft>
              <a:buClrTx/>
              <a:buSzTx/>
              <a:buFontTx/>
              <a:buChar char="•"/>
              <a:tabLst/>
            </a:pPr>
            <a:r>
              <a:rPr kumimoji="0" lang="en-US" altLang="en-US" sz="1800" b="1" i="0" u="sng" strike="noStrike" cap="none" normalizeH="0" baseline="0" dirty="0">
                <a:ln>
                  <a:noFill/>
                </a:ln>
                <a:solidFill>
                  <a:schemeClr val="tx1"/>
                </a:solidFill>
                <a:effectLst/>
                <a:latin typeface="Arial" panose="020B0604020202020204" pitchFamily="34" charset="0"/>
              </a:rPr>
              <a:t>Improved satisfaction and experience: </a:t>
            </a:r>
          </a:p>
          <a:p>
            <a:pPr marL="0" marR="0" lvl="0" indent="0" algn="l" defTabSz="914400" rtl="0" eaLnBrk="0" fontAlgn="base" latinLnBrk="0" hangingPunct="0">
              <a:lnSpc>
                <a:spcPct val="150000"/>
              </a:lnSpc>
              <a:spcBef>
                <a:spcPct val="0"/>
              </a:spcBef>
              <a:spcAft>
                <a:spcPct val="0"/>
              </a:spcAft>
              <a:buClrTx/>
              <a:buSzTx/>
              <a:buNone/>
              <a:tabLst/>
            </a:pPr>
            <a:r>
              <a:rPr kumimoji="0" lang="en-US" altLang="en-US" sz="1800" b="0" i="0" u="none" strike="noStrike" cap="none" normalizeH="0" baseline="0" dirty="0">
                <a:ln>
                  <a:noFill/>
                </a:ln>
                <a:solidFill>
                  <a:schemeClr val="tx1"/>
                </a:solidFill>
                <a:effectLst/>
                <a:latin typeface="Arial" panose="020B0604020202020204" pitchFamily="34" charset="0"/>
              </a:rPr>
              <a:t>Pathway that feels coordinated, respectful of patient time, and responsive</a:t>
            </a:r>
          </a:p>
          <a:p>
            <a:pPr marL="0" marR="0" lvl="0" indent="0" algn="l" defTabSz="914400" rtl="0" eaLnBrk="0" fontAlgn="base" latinLnBrk="0" hangingPunct="0">
              <a:lnSpc>
                <a:spcPct val="15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5065793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ernClassicBlock-3">
  <a:themeElements>
    <a:clrScheme name="MSFT_ELT_ModernClassicBlock_03">
      <a:dk1>
        <a:sysClr val="windowText" lastClr="000000"/>
      </a:dk1>
      <a:lt1>
        <a:sysClr val="window" lastClr="FFFFFF"/>
      </a:lt1>
      <a:dk2>
        <a:srgbClr val="43467B"/>
      </a:dk2>
      <a:lt2>
        <a:srgbClr val="DFE3E5"/>
      </a:lt2>
      <a:accent1>
        <a:srgbClr val="43467B"/>
      </a:accent1>
      <a:accent2>
        <a:srgbClr val="E58C09"/>
      </a:accent2>
      <a:accent3>
        <a:srgbClr val="2683C6"/>
      </a:accent3>
      <a:accent4>
        <a:srgbClr val="EEC621"/>
      </a:accent4>
      <a:accent5>
        <a:srgbClr val="1D9BA1"/>
      </a:accent5>
      <a:accent6>
        <a:srgbClr val="87175F"/>
      </a:accent6>
      <a:hlink>
        <a:srgbClr val="0070C0"/>
      </a:hlink>
      <a:folHlink>
        <a:srgbClr val="C00000"/>
      </a:folHlink>
    </a:clrScheme>
    <a:fontScheme name="MSFT_ELT_ModernClassicBlock_03">
      <a:majorFont>
        <a:latin typeface="Tw Cen MT Condensed"/>
        <a:ea typeface=""/>
        <a:cs typeface=""/>
      </a:majorFont>
      <a:minorFont>
        <a:latin typeface="Tw Cen MT"/>
        <a:ea typeface=""/>
        <a:cs typeface=""/>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ELT_Template_ModernClassicBlockLT_v4" id="{30DDF308-B484-4DB0-8959-4BA762476498}" vid="{49FD44A8-5F40-4E6E-BC83-04BD3C4DB24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f9fc9171bb41dc08635275f351de8590">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29387215989a890c06011de04edfe97d"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Props1.xml><?xml version="1.0" encoding="utf-8"?>
<ds:datastoreItem xmlns:ds="http://schemas.openxmlformats.org/officeDocument/2006/customXml" ds:itemID="{9BFCA5F6-1A5A-4D78-BDE2-C793B61E0E1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106BD98-E608-40A1-98A8-93D5976215CA}">
  <ds:schemaRefs>
    <ds:schemaRef ds:uri="http://schemas.microsoft.com/sharepoint/v3/contenttype/forms"/>
  </ds:schemaRefs>
</ds:datastoreItem>
</file>

<file path=customXml/itemProps3.xml><?xml version="1.0" encoding="utf-8"?>
<ds:datastoreItem xmlns:ds="http://schemas.openxmlformats.org/officeDocument/2006/customXml" ds:itemID="{6A86D9CC-0D9D-4BFE-B3F3-26F480BF8C8A}">
  <ds:schemaRefs>
    <ds:schemaRef ds:uri="http://schemas.microsoft.com/office/2006/metadata/properties"/>
    <ds:schemaRef ds:uri="http://schemas.microsoft.com/office/infopath/2007/PartnerControls"/>
    <ds:schemaRef ds:uri="71af3243-3dd4-4a8d-8c0d-dd76da1f02a5"/>
  </ds:schemaRefs>
</ds:datastoreItem>
</file>

<file path=docProps/app.xml><?xml version="1.0" encoding="utf-8"?>
<Properties xmlns="http://schemas.openxmlformats.org/officeDocument/2006/extended-properties" xmlns:vt="http://schemas.openxmlformats.org/officeDocument/2006/docPropsVTypes">
  <Template>Modern classic block presentation</Template>
  <TotalTime>114</TotalTime>
  <Words>1475</Words>
  <Application>Microsoft Office PowerPoint</Application>
  <PresentationFormat>Widescreen</PresentationFormat>
  <Paragraphs>161</Paragraphs>
  <Slides>11</Slides>
  <Notes>7</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11</vt:i4>
      </vt:variant>
    </vt:vector>
  </HeadingPairs>
  <TitlesOfParts>
    <vt:vector size="20" baseType="lpstr">
      <vt:lpstr>Aptos Narrow</vt:lpstr>
      <vt:lpstr>Arial</vt:lpstr>
      <vt:lpstr>Calibri</vt:lpstr>
      <vt:lpstr>Symbol</vt:lpstr>
      <vt:lpstr>Tw Cen MT</vt:lpstr>
      <vt:lpstr>Tw Cen MT Condensed</vt:lpstr>
      <vt:lpstr>Wingdings</vt:lpstr>
      <vt:lpstr>Wingdings 3</vt:lpstr>
      <vt:lpstr>ModernClassicBlock-3</vt:lpstr>
      <vt:lpstr>RAPID ACCESS THORACIC SURGERY CLINIC: IMPROVING THE LUNG CANCER SURGICAL PATHWAY </vt:lpstr>
      <vt:lpstr>Introduction</vt:lpstr>
      <vt:lpstr>RATIONALE</vt:lpstr>
      <vt:lpstr>CURRENT KEY ISSUES</vt:lpstr>
      <vt:lpstr>Rapid access clinic core design</vt:lpstr>
      <vt:lpstr>Local implementation and data</vt:lpstr>
      <vt:lpstr>PowerPoint Presentation</vt:lpstr>
      <vt:lpstr>Local data</vt:lpstr>
      <vt:lpstr>Benefits observed for patients</vt:lpstr>
      <vt:lpstr>Why now? Why here?</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Omar Zibdeh</dc:creator>
  <cp:lastModifiedBy>Helen Dunderdale</cp:lastModifiedBy>
  <cp:revision>2</cp:revision>
  <dcterms:created xsi:type="dcterms:W3CDTF">2026-02-02T19:38:26Z</dcterms:created>
  <dcterms:modified xsi:type="dcterms:W3CDTF">2026-02-03T16:25:12Z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