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7.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8.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9.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9" r:id="rId1"/>
    <p:sldMasterId id="2147483709" r:id="rId2"/>
    <p:sldMasterId id="2147483711" r:id="rId3"/>
    <p:sldMasterId id="2147483758" r:id="rId4"/>
    <p:sldMasterId id="2147483791" r:id="rId5"/>
    <p:sldMasterId id="2147483820" r:id="rId6"/>
    <p:sldMasterId id="2147483768" r:id="rId7"/>
    <p:sldMasterId id="2147483805" r:id="rId8"/>
    <p:sldMasterId id="2147483816" r:id="rId9"/>
    <p:sldMasterId id="2147483774" r:id="rId10"/>
  </p:sldMasterIdLst>
  <p:notesMasterIdLst>
    <p:notesMasterId r:id="rId27"/>
  </p:notesMasterIdLst>
  <p:sldIdLst>
    <p:sldId id="312" r:id="rId11"/>
    <p:sldId id="287" r:id="rId12"/>
    <p:sldId id="296" r:id="rId13"/>
    <p:sldId id="314" r:id="rId14"/>
    <p:sldId id="323" r:id="rId15"/>
    <p:sldId id="324" r:id="rId16"/>
    <p:sldId id="320" r:id="rId17"/>
    <p:sldId id="321" r:id="rId18"/>
    <p:sldId id="325" r:id="rId19"/>
    <p:sldId id="315" r:id="rId20"/>
    <p:sldId id="319" r:id="rId21"/>
    <p:sldId id="318" r:id="rId22"/>
    <p:sldId id="316" r:id="rId23"/>
    <p:sldId id="317" r:id="rId24"/>
    <p:sldId id="322" r:id="rId25"/>
    <p:sldId id="300" r:id="rId26"/>
  </p:sldIdLst>
  <p:sldSz cx="15125700" cy="8496300"/>
  <p:notesSz cx="15125700" cy="8496300"/>
  <p:defaultTextStyle>
    <a:defPPr>
      <a:defRPr kern="0"/>
    </a:defPPr>
  </p:defaultTextStyle>
  <p:extLst>
    <p:ext uri="{521415D9-36F7-43E2-AB2F-B90AF26B5E84}">
      <p14:sectionLst xmlns:p14="http://schemas.microsoft.com/office/powerpoint/2010/main">
        <p14:section name="Guidance (hidden)" id="{F0FB9292-92C4-41D2-BEC0-2A9DD0625D09}">
          <p14:sldIdLst/>
        </p14:section>
        <p14:section name="Presentation" id="{4F5973E0-49B7-4568-8C0B-BB7800B42D5B}">
          <p14:sldIdLst>
            <p14:sldId id="312"/>
            <p14:sldId id="287"/>
            <p14:sldId id="296"/>
            <p14:sldId id="314"/>
            <p14:sldId id="323"/>
            <p14:sldId id="324"/>
            <p14:sldId id="320"/>
            <p14:sldId id="321"/>
            <p14:sldId id="325"/>
            <p14:sldId id="315"/>
            <p14:sldId id="319"/>
            <p14:sldId id="318"/>
            <p14:sldId id="316"/>
            <p14:sldId id="317"/>
            <p14:sldId id="322"/>
          </p14:sldIdLst>
        </p14:section>
        <p14:section name="Toolkit (hidden)" id="{4A7C9E0E-FD2C-42F1-B6F2-4729390717A1}">
          <p14:sldIdLst>
            <p14:sldId id="300"/>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41B6E6"/>
    <a:srgbClr val="003087"/>
    <a:srgbClr val="AE2573"/>
    <a:srgbClr val="FFB81C"/>
    <a:srgbClr val="00A499"/>
    <a:srgbClr val="330072"/>
    <a:srgbClr val="E5EFF8"/>
    <a:srgbClr val="023F85"/>
    <a:srgbClr val="78BE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3"/>
  </p:normalViewPr>
  <p:slideViewPr>
    <p:cSldViewPr>
      <p:cViewPr varScale="1">
        <p:scale>
          <a:sx n="63" d="100"/>
          <a:sy n="63" d="100"/>
        </p:scale>
        <p:origin x="878" y="38"/>
      </p:cViewPr>
      <p:guideLst>
        <p:guide orient="horz" pos="2880"/>
        <p:guide pos="2160"/>
      </p:guideLst>
    </p:cSldViewPr>
  </p:slideViewPr>
  <p:notesTextViewPr>
    <p:cViewPr>
      <p:scale>
        <a:sx n="100" d="100"/>
        <a:sy n="100" d="100"/>
      </p:scale>
      <p:origin x="0" y="0"/>
    </p:cViewPr>
  </p:notesTextViewPr>
  <p:notesViewPr>
    <p:cSldViewPr>
      <p:cViewPr varScale="1">
        <p:scale>
          <a:sx n="164" d="100"/>
          <a:sy n="164" d="100"/>
        </p:scale>
        <p:origin x="168" y="28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customXml" Target="../customXml/item2.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notesMaster" Target="notesMasters/notesMaster1.xml"/><Relationship Id="rId30" Type="http://schemas.openxmlformats.org/officeDocument/2006/relationships/theme" Target="theme/theme1.xml"/><Relationship Id="rId35" Type="http://schemas.openxmlformats.org/officeDocument/2006/relationships/customXml" Target="../customXml/item3.xml"/><Relationship Id="rId8" Type="http://schemas.openxmlformats.org/officeDocument/2006/relationships/slideMaster" Target="slideMasters/slideMaster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Dunderdale" userId="18a57383-fa13-4764-88a8-9272bfc7f4aa" providerId="ADAL" clId="{41A70D97-1250-4EFB-9735-E8AB7B74CC03}"/>
    <pc:docChg chg="modShowInfo">
      <pc:chgData name="Helen Dunderdale" userId="18a57383-fa13-4764-88a8-9272bfc7f4aa" providerId="ADAL" clId="{41A70D97-1250-4EFB-9735-E8AB7B74CC03}" dt="2026-02-03T07:53:48.946" v="0" actId="2744"/>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554788" cy="4254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8567738" y="0"/>
            <a:ext cx="6554787" cy="425450"/>
          </a:xfrm>
          <a:prstGeom prst="rect">
            <a:avLst/>
          </a:prstGeom>
        </p:spPr>
        <p:txBody>
          <a:bodyPr vert="horz" lIns="91440" tIns="45720" rIns="91440" bIns="45720" rtlCol="0"/>
          <a:lstStyle>
            <a:lvl1pPr algn="r">
              <a:defRPr sz="1200"/>
            </a:lvl1pPr>
          </a:lstStyle>
          <a:p>
            <a:fld id="{D8C116FB-E978-6140-863A-2290377EFC4A}" type="datetimeFigureOut">
              <a:rPr lang="en-US" smtClean="0"/>
              <a:t>2/3/2026</a:t>
            </a:fld>
            <a:endParaRPr lang="en-US"/>
          </a:p>
        </p:txBody>
      </p:sp>
      <p:sp>
        <p:nvSpPr>
          <p:cNvPr id="4" name="Slide Image Placeholder 3"/>
          <p:cNvSpPr>
            <a:spLocks noGrp="1" noRot="1" noChangeAspect="1"/>
          </p:cNvSpPr>
          <p:nvPr>
            <p:ph type="sldImg" idx="2"/>
          </p:nvPr>
        </p:nvSpPr>
        <p:spPr>
          <a:xfrm>
            <a:off x="5010150" y="1062038"/>
            <a:ext cx="5105400" cy="28670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512888" y="4089400"/>
            <a:ext cx="12099925" cy="3344863"/>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070850"/>
            <a:ext cx="6554788" cy="4254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8567738" y="8070850"/>
            <a:ext cx="6554787" cy="425450"/>
          </a:xfrm>
          <a:prstGeom prst="rect">
            <a:avLst/>
          </a:prstGeom>
        </p:spPr>
        <p:txBody>
          <a:bodyPr vert="horz" lIns="91440" tIns="45720" rIns="91440" bIns="45720" rtlCol="0" anchor="b"/>
          <a:lstStyle>
            <a:lvl1pPr algn="r">
              <a:defRPr sz="1200"/>
            </a:lvl1pPr>
          </a:lstStyle>
          <a:p>
            <a:fld id="{BB700358-CFBC-D449-ABB3-8AA4FB61010B}" type="slidenum">
              <a:rPr lang="en-US" smtClean="0"/>
              <a:t>‹#›</a:t>
            </a:fld>
            <a:endParaRPr lang="en-US"/>
          </a:p>
        </p:txBody>
      </p:sp>
    </p:spTree>
    <p:extLst>
      <p:ext uri="{BB962C8B-B14F-4D97-AF65-F5344CB8AC3E}">
        <p14:creationId xmlns:p14="http://schemas.microsoft.com/office/powerpoint/2010/main" val="3000662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Master" Target="../slideMasters/slideMaster10.xml"/><Relationship Id="rId4" Type="http://schemas.openxmlformats.org/officeDocument/2006/relationships/image" Target="../media/image22.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Master" Target="../slideMasters/slideMaster10.xml"/><Relationship Id="rId5" Type="http://schemas.openxmlformats.org/officeDocument/2006/relationships/image" Target="../media/image17.jpg"/><Relationship Id="rId4" Type="http://schemas.openxmlformats.org/officeDocument/2006/relationships/image" Target="../media/image22.png"/></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19" name="object 5">
            <a:extLst>
              <a:ext uri="{FF2B5EF4-FFF2-40B4-BE49-F238E27FC236}">
                <a16:creationId xmlns:a16="http://schemas.microsoft.com/office/drawing/2014/main" id="{2B0211D8-BEC6-2E31-B78F-A69C09D81D47}"/>
              </a:ext>
            </a:extLst>
          </p:cNvPr>
          <p:cNvSpPr/>
          <p:nvPr userDrawn="1"/>
        </p:nvSpPr>
        <p:spPr>
          <a:xfrm>
            <a:off x="1" y="1416050"/>
            <a:ext cx="15125700" cy="7080250"/>
          </a:xfrm>
          <a:custGeom>
            <a:avLst/>
            <a:gdLst/>
            <a:ahLst/>
            <a:cxnLst/>
            <a:rect l="l" t="t" r="r" b="b"/>
            <a:pathLst>
              <a:path w="15119985" h="7080250">
                <a:moveTo>
                  <a:pt x="15119985" y="0"/>
                </a:moveTo>
                <a:lnTo>
                  <a:pt x="1418248" y="0"/>
                </a:lnTo>
                <a:lnTo>
                  <a:pt x="1370335" y="731"/>
                </a:lnTo>
                <a:lnTo>
                  <a:pt x="1322786" y="2913"/>
                </a:lnTo>
                <a:lnTo>
                  <a:pt x="1275624" y="6523"/>
                </a:lnTo>
                <a:lnTo>
                  <a:pt x="1228869" y="11541"/>
                </a:lnTo>
                <a:lnTo>
                  <a:pt x="1182543" y="17944"/>
                </a:lnTo>
                <a:lnTo>
                  <a:pt x="1136667" y="25712"/>
                </a:lnTo>
                <a:lnTo>
                  <a:pt x="1091263" y="34824"/>
                </a:lnTo>
                <a:lnTo>
                  <a:pt x="1046350" y="45257"/>
                </a:lnTo>
                <a:lnTo>
                  <a:pt x="1001952" y="56992"/>
                </a:lnTo>
                <a:lnTo>
                  <a:pt x="958089" y="70006"/>
                </a:lnTo>
                <a:lnTo>
                  <a:pt x="914782" y="84278"/>
                </a:lnTo>
                <a:lnTo>
                  <a:pt x="872052" y="99787"/>
                </a:lnTo>
                <a:lnTo>
                  <a:pt x="829922" y="116512"/>
                </a:lnTo>
                <a:lnTo>
                  <a:pt x="788412" y="134432"/>
                </a:lnTo>
                <a:lnTo>
                  <a:pt x="747543" y="153525"/>
                </a:lnTo>
                <a:lnTo>
                  <a:pt x="707337" y="173770"/>
                </a:lnTo>
                <a:lnTo>
                  <a:pt x="667815" y="195145"/>
                </a:lnTo>
                <a:lnTo>
                  <a:pt x="628998" y="217630"/>
                </a:lnTo>
                <a:lnTo>
                  <a:pt x="590908" y="241203"/>
                </a:lnTo>
                <a:lnTo>
                  <a:pt x="553565" y="265843"/>
                </a:lnTo>
                <a:lnTo>
                  <a:pt x="516992" y="291529"/>
                </a:lnTo>
                <a:lnTo>
                  <a:pt x="481209" y="318239"/>
                </a:lnTo>
                <a:lnTo>
                  <a:pt x="446237" y="345952"/>
                </a:lnTo>
                <a:lnTo>
                  <a:pt x="412099" y="374647"/>
                </a:lnTo>
                <a:lnTo>
                  <a:pt x="378814" y="404302"/>
                </a:lnTo>
                <a:lnTo>
                  <a:pt x="346405" y="434897"/>
                </a:lnTo>
                <a:lnTo>
                  <a:pt x="314893" y="466410"/>
                </a:lnTo>
                <a:lnTo>
                  <a:pt x="284299" y="498819"/>
                </a:lnTo>
                <a:lnTo>
                  <a:pt x="254644" y="532104"/>
                </a:lnTo>
                <a:lnTo>
                  <a:pt x="225949" y="566243"/>
                </a:lnTo>
                <a:lnTo>
                  <a:pt x="198236" y="601215"/>
                </a:lnTo>
                <a:lnTo>
                  <a:pt x="171526" y="636998"/>
                </a:lnTo>
                <a:lnTo>
                  <a:pt x="145841" y="673572"/>
                </a:lnTo>
                <a:lnTo>
                  <a:pt x="121201" y="710916"/>
                </a:lnTo>
                <a:lnTo>
                  <a:pt x="97628" y="749006"/>
                </a:lnTo>
                <a:lnTo>
                  <a:pt x="75143" y="787824"/>
                </a:lnTo>
                <a:lnTo>
                  <a:pt x="53768" y="827347"/>
                </a:lnTo>
                <a:lnTo>
                  <a:pt x="33523" y="867553"/>
                </a:lnTo>
                <a:lnTo>
                  <a:pt x="14430" y="908423"/>
                </a:lnTo>
                <a:lnTo>
                  <a:pt x="0" y="941853"/>
                </a:lnTo>
                <a:lnTo>
                  <a:pt x="0" y="7079996"/>
                </a:lnTo>
                <a:lnTo>
                  <a:pt x="15119985" y="7079996"/>
                </a:lnTo>
                <a:lnTo>
                  <a:pt x="15119985" y="0"/>
                </a:lnTo>
                <a:close/>
              </a:path>
            </a:pathLst>
          </a:custGeom>
          <a:solidFill>
            <a:srgbClr val="005EB8"/>
          </a:solidFill>
        </p:spPr>
        <p:txBody>
          <a:bodyPr wrap="square" lIns="0" tIns="0" rIns="0" bIns="0" rtlCol="0"/>
          <a:lstStyle/>
          <a:p>
            <a:endParaRPr/>
          </a:p>
        </p:txBody>
      </p:sp>
      <p:pic>
        <p:nvPicPr>
          <p:cNvPr id="25" name="Picture 24" descr="Graphical user interface, text&#10;&#10;Description automatically generated with medium confidence">
            <a:extLst>
              <a:ext uri="{FF2B5EF4-FFF2-40B4-BE49-F238E27FC236}">
                <a16:creationId xmlns:a16="http://schemas.microsoft.com/office/drawing/2014/main" id="{715E483F-34E1-5B47-D2CC-067FDF825DC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753850" y="369167"/>
            <a:ext cx="2913560" cy="754783"/>
          </a:xfrm>
          <a:prstGeom prst="rect">
            <a:avLst/>
          </a:prstGeom>
        </p:spPr>
      </p:pic>
      <p:sp>
        <p:nvSpPr>
          <p:cNvPr id="12" name="Picture Placeholder 9"/>
          <p:cNvSpPr>
            <a:spLocks noGrp="1"/>
          </p:cNvSpPr>
          <p:nvPr>
            <p:ph type="pic" sz="quarter" idx="10"/>
          </p:nvPr>
        </p:nvSpPr>
        <p:spPr>
          <a:xfrm>
            <a:off x="7330791" y="2957863"/>
            <a:ext cx="8439664" cy="7170116"/>
          </a:xfrm>
          <a:custGeom>
            <a:avLst/>
            <a:gdLst>
              <a:gd name="connsiteX0" fmla="*/ 3507872 w 7279474"/>
              <a:gd name="connsiteY0" fmla="*/ 442 h 6184449"/>
              <a:gd name="connsiteX1" fmla="*/ 4890131 w 7279474"/>
              <a:gd name="connsiteY1" fmla="*/ 608511 h 6184449"/>
              <a:gd name="connsiteX2" fmla="*/ 7203567 w 7279474"/>
              <a:gd name="connsiteY2" fmla="*/ 2921470 h 6184449"/>
              <a:gd name="connsiteX3" fmla="*/ 7203567 w 7279474"/>
              <a:gd name="connsiteY3" fmla="*/ 3262980 h 6184449"/>
              <a:gd name="connsiteX4" fmla="*/ 4890131 w 7279474"/>
              <a:gd name="connsiteY4" fmla="*/ 5575940 h 6184449"/>
              <a:gd name="connsiteX5" fmla="*/ 2151272 w 7279474"/>
              <a:gd name="connsiteY5" fmla="*/ 5575940 h 6184449"/>
              <a:gd name="connsiteX6" fmla="*/ 266365 w 7279474"/>
              <a:gd name="connsiteY6" fmla="*/ 3691421 h 6184449"/>
              <a:gd name="connsiteX7" fmla="*/ 266365 w 7279474"/>
              <a:gd name="connsiteY7" fmla="*/ 2493029 h 6184449"/>
              <a:gd name="connsiteX8" fmla="*/ 2151272 w 7279474"/>
              <a:gd name="connsiteY8" fmla="*/ 608511 h 6184449"/>
              <a:gd name="connsiteX9" fmla="*/ 3507872 w 7279474"/>
              <a:gd name="connsiteY9" fmla="*/ 442 h 618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9474" h="6184449">
                <a:moveTo>
                  <a:pt x="3507872" y="442"/>
                </a:moveTo>
                <a:cubicBezTo>
                  <a:pt x="4300367" y="18868"/>
                  <a:pt x="4890131" y="608511"/>
                  <a:pt x="4890131" y="608511"/>
                </a:cubicBezTo>
                <a:cubicBezTo>
                  <a:pt x="4890131" y="608511"/>
                  <a:pt x="4890131" y="608511"/>
                  <a:pt x="7203567" y="2921470"/>
                </a:cubicBezTo>
                <a:cubicBezTo>
                  <a:pt x="7374358" y="3092225"/>
                  <a:pt x="7203567" y="3262980"/>
                  <a:pt x="7203567" y="3262980"/>
                </a:cubicBezTo>
                <a:cubicBezTo>
                  <a:pt x="7203567" y="3262980"/>
                  <a:pt x="7203567" y="3262980"/>
                  <a:pt x="4890131" y="5575940"/>
                </a:cubicBezTo>
                <a:cubicBezTo>
                  <a:pt x="3520702" y="6945087"/>
                  <a:pt x="2151272" y="5575940"/>
                  <a:pt x="2151272" y="5575940"/>
                </a:cubicBezTo>
                <a:cubicBezTo>
                  <a:pt x="2151272" y="5575940"/>
                  <a:pt x="2151272" y="5575940"/>
                  <a:pt x="266365" y="3691421"/>
                </a:cubicBezTo>
                <a:cubicBezTo>
                  <a:pt x="-332955" y="3092225"/>
                  <a:pt x="266365" y="2493029"/>
                  <a:pt x="266365" y="2493029"/>
                </a:cubicBezTo>
                <a:cubicBezTo>
                  <a:pt x="266365" y="2493029"/>
                  <a:pt x="266365" y="2493029"/>
                  <a:pt x="2151272" y="608511"/>
                </a:cubicBezTo>
                <a:cubicBezTo>
                  <a:pt x="2622013" y="137866"/>
                  <a:pt x="3092755" y="-9210"/>
                  <a:pt x="3507872" y="442"/>
                </a:cubicBezTo>
                <a:close/>
              </a:path>
            </a:pathLst>
          </a:custGeom>
        </p:spPr>
        <p:txBody>
          <a:bodyPr wrap="square">
            <a:noAutofit/>
          </a:bodyPr>
          <a:lstStyle>
            <a:lvl1pPr marL="0" indent="0">
              <a:buNone/>
              <a:defRPr/>
            </a:lvl1pPr>
          </a:lstStyle>
          <a:p>
            <a:endParaRPr lang="en-GB"/>
          </a:p>
        </p:txBody>
      </p:sp>
      <p:sp>
        <p:nvSpPr>
          <p:cNvPr id="16" name="Text Placeholder 2"/>
          <p:cNvSpPr>
            <a:spLocks noGrp="1"/>
          </p:cNvSpPr>
          <p:nvPr>
            <p:ph type="body" sz="quarter" idx="15" hasCustomPrompt="1"/>
          </p:nvPr>
        </p:nvSpPr>
        <p:spPr>
          <a:xfrm>
            <a:off x="1009650" y="2014491"/>
            <a:ext cx="6081613" cy="2767059"/>
          </a:xfrm>
          <a:prstGeom prst="rect">
            <a:avLst/>
          </a:prstGeom>
        </p:spPr>
        <p:txBody>
          <a:bodyPr/>
          <a:lstStyle>
            <a:lvl1pPr marL="0" indent="0">
              <a:buNone/>
              <a:defRPr sz="8800" b="1">
                <a:solidFill>
                  <a:schemeClr val="bg1"/>
                </a:solidFill>
                <a:latin typeface="Arial" panose="020B0604020202020204" pitchFamily="34" charset="0"/>
                <a:cs typeface="Arial" panose="020B0604020202020204" pitchFamily="34" charset="0"/>
              </a:defRPr>
            </a:lvl1pPr>
            <a:lvl2pPr marL="457200" indent="0">
              <a:buNone/>
              <a:defRPr sz="8800" b="1">
                <a:solidFill>
                  <a:schemeClr val="bg1"/>
                </a:solidFill>
                <a:latin typeface="Arial" panose="020B0604020202020204" pitchFamily="34" charset="0"/>
                <a:cs typeface="Arial" panose="020B0604020202020204" pitchFamily="34" charset="0"/>
              </a:defRPr>
            </a:lvl2pPr>
            <a:lvl3pPr marL="914400" indent="0">
              <a:buNone/>
              <a:defRPr sz="8800" b="1">
                <a:solidFill>
                  <a:schemeClr val="bg1"/>
                </a:solidFill>
                <a:latin typeface="Arial" panose="020B0604020202020204" pitchFamily="34" charset="0"/>
                <a:cs typeface="Arial" panose="020B0604020202020204" pitchFamily="34" charset="0"/>
              </a:defRPr>
            </a:lvl3pPr>
            <a:lvl4pPr marL="1371600" indent="0">
              <a:buNone/>
              <a:defRPr sz="8800" b="1">
                <a:solidFill>
                  <a:schemeClr val="bg1"/>
                </a:solidFill>
                <a:latin typeface="Arial" panose="020B0604020202020204" pitchFamily="34" charset="0"/>
                <a:cs typeface="Arial" panose="020B0604020202020204" pitchFamily="34" charset="0"/>
              </a:defRPr>
            </a:lvl4pPr>
            <a:lvl5pPr marL="1828800" indent="0">
              <a:buNone/>
              <a:defRPr sz="8800" b="1">
                <a:solidFill>
                  <a:schemeClr val="bg1"/>
                </a:solidFill>
                <a:latin typeface="Arial" panose="020B0604020202020204" pitchFamily="34" charset="0"/>
                <a:cs typeface="Arial" panose="020B0604020202020204" pitchFamily="34" charset="0"/>
              </a:defRPr>
            </a:lvl5pPr>
          </a:lstStyle>
          <a:p>
            <a:pPr lvl="0"/>
            <a:r>
              <a:rPr lang="en-US" dirty="0"/>
              <a:t>Headline to go here</a:t>
            </a:r>
            <a:endParaRPr lang="en-GB" dirty="0"/>
          </a:p>
        </p:txBody>
      </p:sp>
      <p:sp>
        <p:nvSpPr>
          <p:cNvPr id="17" name="Text Placeholder 12">
            <a:extLst>
              <a:ext uri="{FF2B5EF4-FFF2-40B4-BE49-F238E27FC236}">
                <a16:creationId xmlns:a16="http://schemas.microsoft.com/office/drawing/2014/main" id="{AA52D554-E7E3-B2F5-996E-D41B29E5EAE7}"/>
              </a:ext>
            </a:extLst>
          </p:cNvPr>
          <p:cNvSpPr>
            <a:spLocks noGrp="1"/>
          </p:cNvSpPr>
          <p:nvPr>
            <p:ph type="body" sz="quarter" idx="13" hasCustomPrompt="1"/>
          </p:nvPr>
        </p:nvSpPr>
        <p:spPr>
          <a:xfrm>
            <a:off x="933450" y="4885551"/>
            <a:ext cx="5105400" cy="276999"/>
          </a:xfrm>
        </p:spPr>
        <p:txBody>
          <a:bodyPr/>
          <a:lstStyle>
            <a:lvl1pPr marL="0" indent="0">
              <a:buNone/>
              <a:defRPr b="1">
                <a:solidFill>
                  <a:schemeClr val="bg1"/>
                </a:solidFill>
                <a:latin typeface="Arial" panose="020B0604020202020204" pitchFamily="34" charset="0"/>
                <a:cs typeface="Arial" panose="020B0604020202020204" pitchFamily="34" charset="0"/>
              </a:defRPr>
            </a:lvl1pPr>
            <a:lvl2pPr>
              <a:defRPr b="1">
                <a:solidFill>
                  <a:schemeClr val="bg1"/>
                </a:solidFill>
                <a:latin typeface="Arial" panose="020B0604020202020204" pitchFamily="34" charset="0"/>
                <a:cs typeface="Arial" panose="020B0604020202020204" pitchFamily="34" charset="0"/>
              </a:defRPr>
            </a:lvl2pPr>
            <a:lvl3pPr>
              <a:defRPr b="1">
                <a:solidFill>
                  <a:schemeClr val="bg1"/>
                </a:solidFill>
                <a:latin typeface="Arial" panose="020B0604020202020204" pitchFamily="34" charset="0"/>
                <a:cs typeface="Arial" panose="020B0604020202020204" pitchFamily="34" charset="0"/>
              </a:defRPr>
            </a:lvl3pPr>
            <a:lvl4pPr>
              <a:defRPr b="1">
                <a:solidFill>
                  <a:schemeClr val="bg1"/>
                </a:solidFill>
                <a:latin typeface="Arial" panose="020B0604020202020204" pitchFamily="34" charset="0"/>
                <a:cs typeface="Arial" panose="020B0604020202020204" pitchFamily="34" charset="0"/>
              </a:defRPr>
            </a:lvl4pPr>
            <a:lvl5pPr>
              <a:defRPr b="1">
                <a:solidFill>
                  <a:schemeClr val="bg1"/>
                </a:solidFill>
                <a:latin typeface="Arial" panose="020B0604020202020204" pitchFamily="34" charset="0"/>
                <a:cs typeface="Arial" panose="020B0604020202020204" pitchFamily="34" charset="0"/>
              </a:defRPr>
            </a:lvl5pPr>
          </a:lstStyle>
          <a:p>
            <a:pPr lvl="0"/>
            <a:r>
              <a:rPr lang="en-GB" dirty="0"/>
              <a:t>Sub heading to go here</a:t>
            </a:r>
            <a:endParaRPr lang="en-US" dirty="0"/>
          </a:p>
        </p:txBody>
      </p:sp>
      <p:sp>
        <p:nvSpPr>
          <p:cNvPr id="18" name="Text Placeholder 40"/>
          <p:cNvSpPr>
            <a:spLocks noGrp="1"/>
          </p:cNvSpPr>
          <p:nvPr>
            <p:ph type="body" sz="quarter" idx="16" hasCustomPrompt="1"/>
          </p:nvPr>
        </p:nvSpPr>
        <p:spPr>
          <a:xfrm>
            <a:off x="1009650" y="6606843"/>
            <a:ext cx="4114800" cy="404860"/>
          </a:xfrm>
          <a:prstGeom prst="rect">
            <a:avLst/>
          </a:prstGeom>
        </p:spPr>
        <p:txBody>
          <a:bodyPr/>
          <a:lstStyle>
            <a:lvl1pPr marL="0" indent="0">
              <a:buNone/>
              <a:defRPr sz="2400" baseline="0">
                <a:solidFill>
                  <a:schemeClr val="bg1"/>
                </a:solidFill>
                <a:latin typeface="Arial" panose="020B0604020202020204" pitchFamily="34" charset="0"/>
                <a:cs typeface="Arial" panose="020B0604020202020204" pitchFamily="34" charset="0"/>
              </a:defRPr>
            </a:lvl1pPr>
            <a:lvl2pPr marL="457200" indent="0">
              <a:buNone/>
              <a:defRPr sz="1600">
                <a:solidFill>
                  <a:schemeClr val="bg1"/>
                </a:solidFill>
                <a:latin typeface="Arial" panose="020B0604020202020204" pitchFamily="34" charset="0"/>
                <a:cs typeface="Arial" panose="020B0604020202020204" pitchFamily="34" charset="0"/>
              </a:defRPr>
            </a:lvl2pPr>
            <a:lvl3pPr marL="914400" indent="0">
              <a:buNone/>
              <a:defRPr sz="1600">
                <a:solidFill>
                  <a:schemeClr val="bg1"/>
                </a:solidFill>
                <a:latin typeface="Arial" panose="020B0604020202020204" pitchFamily="34" charset="0"/>
                <a:cs typeface="Arial" panose="020B0604020202020204" pitchFamily="34" charset="0"/>
              </a:defRPr>
            </a:lvl3pPr>
            <a:lvl4pPr marL="1371600" indent="0">
              <a:buNone/>
              <a:defRPr sz="1600">
                <a:solidFill>
                  <a:schemeClr val="bg1"/>
                </a:solidFill>
                <a:latin typeface="Arial" panose="020B0604020202020204" pitchFamily="34" charset="0"/>
                <a:cs typeface="Arial" panose="020B0604020202020204" pitchFamily="34" charset="0"/>
              </a:defRPr>
            </a:lvl4pPr>
            <a:lvl5pPr marL="1828800" indent="0">
              <a:buNone/>
              <a:defRPr sz="1600">
                <a:solidFill>
                  <a:schemeClr val="bg1"/>
                </a:solidFill>
                <a:latin typeface="Arial" panose="020B0604020202020204" pitchFamily="34" charset="0"/>
                <a:cs typeface="Arial" panose="020B0604020202020204" pitchFamily="34" charset="0"/>
              </a:defRPr>
            </a:lvl5pPr>
          </a:lstStyle>
          <a:p>
            <a:pPr lvl="0"/>
            <a:r>
              <a:rPr lang="en-US" dirty="0"/>
              <a:t>Speaker name to go here</a:t>
            </a:r>
            <a:endParaRPr lang="en-GB" dirty="0"/>
          </a:p>
        </p:txBody>
      </p:sp>
      <p:sp>
        <p:nvSpPr>
          <p:cNvPr id="46" name="Freeform 6"/>
          <p:cNvSpPr>
            <a:spLocks/>
          </p:cNvSpPr>
          <p:nvPr userDrawn="1"/>
        </p:nvSpPr>
        <p:spPr bwMode="auto">
          <a:xfrm>
            <a:off x="4928899" y="6808243"/>
            <a:ext cx="3355874" cy="3354932"/>
          </a:xfrm>
          <a:custGeom>
            <a:avLst/>
            <a:gdLst>
              <a:gd name="T0" fmla="*/ 2944 w 3011"/>
              <a:gd name="T1" fmla="*/ 1439 h 3011"/>
              <a:gd name="T2" fmla="*/ 2041 w 3011"/>
              <a:gd name="T3" fmla="*/ 535 h 3011"/>
              <a:gd name="T4" fmla="*/ 970 w 3011"/>
              <a:gd name="T5" fmla="*/ 535 h 3011"/>
              <a:gd name="T6" fmla="*/ 234 w 3011"/>
              <a:gd name="T7" fmla="*/ 1271 h 3011"/>
              <a:gd name="T8" fmla="*/ 234 w 3011"/>
              <a:gd name="T9" fmla="*/ 1740 h 3011"/>
              <a:gd name="T10" fmla="*/ 970 w 3011"/>
              <a:gd name="T11" fmla="*/ 2476 h 3011"/>
              <a:gd name="T12" fmla="*/ 2041 w 3011"/>
              <a:gd name="T13" fmla="*/ 2476 h 3011"/>
              <a:gd name="T14" fmla="*/ 2944 w 3011"/>
              <a:gd name="T15" fmla="*/ 1573 h 3011"/>
              <a:gd name="T16" fmla="*/ 2944 w 3011"/>
              <a:gd name="T17" fmla="*/ 1439 h 3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1" h="3011">
                <a:moveTo>
                  <a:pt x="2944" y="1439"/>
                </a:moveTo>
                <a:cubicBezTo>
                  <a:pt x="2041" y="535"/>
                  <a:pt x="2041" y="535"/>
                  <a:pt x="2041" y="535"/>
                </a:cubicBezTo>
                <a:cubicBezTo>
                  <a:pt x="2041" y="535"/>
                  <a:pt x="1506" y="0"/>
                  <a:pt x="970" y="535"/>
                </a:cubicBezTo>
                <a:cubicBezTo>
                  <a:pt x="234" y="1271"/>
                  <a:pt x="234" y="1271"/>
                  <a:pt x="234" y="1271"/>
                </a:cubicBezTo>
                <a:cubicBezTo>
                  <a:pt x="234" y="1271"/>
                  <a:pt x="0" y="1506"/>
                  <a:pt x="234" y="1740"/>
                </a:cubicBezTo>
                <a:cubicBezTo>
                  <a:pt x="970" y="2476"/>
                  <a:pt x="970" y="2476"/>
                  <a:pt x="970" y="2476"/>
                </a:cubicBezTo>
                <a:cubicBezTo>
                  <a:pt x="970" y="2476"/>
                  <a:pt x="1506" y="3011"/>
                  <a:pt x="2041" y="2476"/>
                </a:cubicBezTo>
                <a:cubicBezTo>
                  <a:pt x="2944" y="1573"/>
                  <a:pt x="2944" y="1573"/>
                  <a:pt x="2944" y="1573"/>
                </a:cubicBezTo>
                <a:cubicBezTo>
                  <a:pt x="2944" y="1573"/>
                  <a:pt x="3011" y="1506"/>
                  <a:pt x="2944" y="1439"/>
                </a:cubicBezTo>
              </a:path>
            </a:pathLst>
          </a:custGeom>
          <a:solidFill>
            <a:srgbClr val="003087"/>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49" name="Group 48">
            <a:extLst>
              <a:ext uri="{FF2B5EF4-FFF2-40B4-BE49-F238E27FC236}">
                <a16:creationId xmlns:a16="http://schemas.microsoft.com/office/drawing/2014/main" id="{339812C1-FEC6-5A7C-1298-C20D9718D34E}"/>
              </a:ext>
            </a:extLst>
          </p:cNvPr>
          <p:cNvGrpSpPr/>
          <p:nvPr userDrawn="1"/>
        </p:nvGrpSpPr>
        <p:grpSpPr>
          <a:xfrm>
            <a:off x="1125349" y="7656512"/>
            <a:ext cx="3084701" cy="249238"/>
            <a:chOff x="-133350" y="485775"/>
            <a:chExt cx="9863138" cy="796926"/>
          </a:xfrm>
          <a:solidFill>
            <a:schemeClr val="bg1"/>
          </a:solidFill>
        </p:grpSpPr>
        <p:sp>
          <p:nvSpPr>
            <p:cNvPr id="50" name="Freeform 5">
              <a:extLst>
                <a:ext uri="{FF2B5EF4-FFF2-40B4-BE49-F238E27FC236}">
                  <a16:creationId xmlns:a16="http://schemas.microsoft.com/office/drawing/2014/main" id="{5963EE95-FBD1-A45E-00EB-585A80B73A3A}"/>
                </a:ext>
              </a:extLst>
            </p:cNvPr>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6">
              <a:extLst>
                <a:ext uri="{FF2B5EF4-FFF2-40B4-BE49-F238E27FC236}">
                  <a16:creationId xmlns:a16="http://schemas.microsoft.com/office/drawing/2014/main" id="{44F26DE1-B531-022A-D1B2-DCE1811D3544}"/>
                </a:ext>
              </a:extLst>
            </p:cNvPr>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7">
              <a:extLst>
                <a:ext uri="{FF2B5EF4-FFF2-40B4-BE49-F238E27FC236}">
                  <a16:creationId xmlns:a16="http://schemas.microsoft.com/office/drawing/2014/main" id="{C80E6B83-F722-7541-4196-22057C16D42D}"/>
                </a:ext>
              </a:extLst>
            </p:cNvPr>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8">
              <a:extLst>
                <a:ext uri="{FF2B5EF4-FFF2-40B4-BE49-F238E27FC236}">
                  <a16:creationId xmlns:a16="http://schemas.microsoft.com/office/drawing/2014/main" id="{E6B0BC64-58B0-DAEB-735F-CF21D48FAC84}"/>
                </a:ext>
              </a:extLst>
            </p:cNvPr>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9">
              <a:extLst>
                <a:ext uri="{FF2B5EF4-FFF2-40B4-BE49-F238E27FC236}">
                  <a16:creationId xmlns:a16="http://schemas.microsoft.com/office/drawing/2014/main" id="{DB6924CD-09BE-09BF-2FC5-BBF04D20AE51}"/>
                </a:ext>
              </a:extLst>
            </p:cNvPr>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10">
              <a:extLst>
                <a:ext uri="{FF2B5EF4-FFF2-40B4-BE49-F238E27FC236}">
                  <a16:creationId xmlns:a16="http://schemas.microsoft.com/office/drawing/2014/main" id="{FF6435E2-5726-0CFD-5AFD-5F859736EB3B}"/>
                </a:ext>
              </a:extLst>
            </p:cNvPr>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11">
              <a:extLst>
                <a:ext uri="{FF2B5EF4-FFF2-40B4-BE49-F238E27FC236}">
                  <a16:creationId xmlns:a16="http://schemas.microsoft.com/office/drawing/2014/main" id="{474CB431-027E-834B-ABBC-D8FF4506097E}"/>
                </a:ext>
              </a:extLst>
            </p:cNvPr>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12">
              <a:extLst>
                <a:ext uri="{FF2B5EF4-FFF2-40B4-BE49-F238E27FC236}">
                  <a16:creationId xmlns:a16="http://schemas.microsoft.com/office/drawing/2014/main" id="{DE74D350-6C6A-E96D-45A5-25637A683E1B}"/>
                </a:ext>
              </a:extLst>
            </p:cNvPr>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13">
              <a:extLst>
                <a:ext uri="{FF2B5EF4-FFF2-40B4-BE49-F238E27FC236}">
                  <a16:creationId xmlns:a16="http://schemas.microsoft.com/office/drawing/2014/main" id="{D44E7263-2881-A361-BBFA-99F647841F8F}"/>
                </a:ext>
              </a:extLst>
            </p:cNvPr>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4">
              <a:extLst>
                <a:ext uri="{FF2B5EF4-FFF2-40B4-BE49-F238E27FC236}">
                  <a16:creationId xmlns:a16="http://schemas.microsoft.com/office/drawing/2014/main" id="{6EA4E264-F1C0-19F1-79E0-E08DA60B498F}"/>
                </a:ext>
              </a:extLst>
            </p:cNvPr>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15">
              <a:extLst>
                <a:ext uri="{FF2B5EF4-FFF2-40B4-BE49-F238E27FC236}">
                  <a16:creationId xmlns:a16="http://schemas.microsoft.com/office/drawing/2014/main" id="{D98F108E-80A7-E66E-556C-E5D8820A7B19}"/>
                </a:ext>
              </a:extLst>
            </p:cNvPr>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16">
              <a:extLst>
                <a:ext uri="{FF2B5EF4-FFF2-40B4-BE49-F238E27FC236}">
                  <a16:creationId xmlns:a16="http://schemas.microsoft.com/office/drawing/2014/main" id="{83A81732-21B6-A882-BA10-203122BFEC16}"/>
                </a:ext>
              </a:extLst>
            </p:cNvPr>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17">
              <a:extLst>
                <a:ext uri="{FF2B5EF4-FFF2-40B4-BE49-F238E27FC236}">
                  <a16:creationId xmlns:a16="http://schemas.microsoft.com/office/drawing/2014/main" id="{56FEC4D0-A926-C07D-0285-6B7200CF6FF1}"/>
                </a:ext>
              </a:extLst>
            </p:cNvPr>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18">
              <a:extLst>
                <a:ext uri="{FF2B5EF4-FFF2-40B4-BE49-F238E27FC236}">
                  <a16:creationId xmlns:a16="http://schemas.microsoft.com/office/drawing/2014/main" id="{207E81E5-EDEF-3479-1126-C7371776F3DE}"/>
                </a:ext>
              </a:extLst>
            </p:cNvPr>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19">
              <a:extLst>
                <a:ext uri="{FF2B5EF4-FFF2-40B4-BE49-F238E27FC236}">
                  <a16:creationId xmlns:a16="http://schemas.microsoft.com/office/drawing/2014/main" id="{BE807A00-4FDC-0CEF-AC5B-8A2AF8BA4CF0}"/>
                </a:ext>
              </a:extLst>
            </p:cNvPr>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20">
              <a:extLst>
                <a:ext uri="{FF2B5EF4-FFF2-40B4-BE49-F238E27FC236}">
                  <a16:creationId xmlns:a16="http://schemas.microsoft.com/office/drawing/2014/main" id="{C61B0A92-9197-B264-7F4E-ACD5FB27FD7A}"/>
                </a:ext>
              </a:extLst>
            </p:cNvPr>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21">
              <a:extLst>
                <a:ext uri="{FF2B5EF4-FFF2-40B4-BE49-F238E27FC236}">
                  <a16:creationId xmlns:a16="http://schemas.microsoft.com/office/drawing/2014/main" id="{BA850DA7-251A-1EC5-ACD2-CE149915E9BE}"/>
                </a:ext>
              </a:extLst>
            </p:cNvPr>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22">
              <a:extLst>
                <a:ext uri="{FF2B5EF4-FFF2-40B4-BE49-F238E27FC236}">
                  <a16:creationId xmlns:a16="http://schemas.microsoft.com/office/drawing/2014/main" id="{B09990C9-CD0B-B57B-73B1-936636F08005}"/>
                </a:ext>
              </a:extLst>
            </p:cNvPr>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23">
              <a:extLst>
                <a:ext uri="{FF2B5EF4-FFF2-40B4-BE49-F238E27FC236}">
                  <a16:creationId xmlns:a16="http://schemas.microsoft.com/office/drawing/2014/main" id="{2AD2EB76-9AA9-7CF2-23ED-CA3BA8469626}"/>
                </a:ext>
              </a:extLst>
            </p:cNvPr>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24">
              <a:extLst>
                <a:ext uri="{FF2B5EF4-FFF2-40B4-BE49-F238E27FC236}">
                  <a16:creationId xmlns:a16="http://schemas.microsoft.com/office/drawing/2014/main" id="{82632644-3FE1-54CA-028A-DAAD4D559C63}"/>
                </a:ext>
              </a:extLst>
            </p:cNvPr>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25">
              <a:extLst>
                <a:ext uri="{FF2B5EF4-FFF2-40B4-BE49-F238E27FC236}">
                  <a16:creationId xmlns:a16="http://schemas.microsoft.com/office/drawing/2014/main" id="{B41AC7DB-FA22-5709-4BE1-B2935E4D68B5}"/>
                </a:ext>
              </a:extLst>
            </p:cNvPr>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74" name="Group 73">
            <a:extLst>
              <a:ext uri="{FF2B5EF4-FFF2-40B4-BE49-F238E27FC236}">
                <a16:creationId xmlns:a16="http://schemas.microsoft.com/office/drawing/2014/main" id="{A889B1E9-3C04-2DB0-9DC2-246A1F3512D0}"/>
              </a:ext>
            </a:extLst>
          </p:cNvPr>
          <p:cNvGrpSpPr/>
          <p:nvPr userDrawn="1"/>
        </p:nvGrpSpPr>
        <p:grpSpPr>
          <a:xfrm>
            <a:off x="-1972676" y="2964213"/>
            <a:ext cx="1610725" cy="5532087"/>
            <a:chOff x="-1972676" y="2964213"/>
            <a:chExt cx="1610725" cy="5532087"/>
          </a:xfrm>
        </p:grpSpPr>
        <p:grpSp>
          <p:nvGrpSpPr>
            <p:cNvPr id="72" name="Group 71">
              <a:extLst>
                <a:ext uri="{FF2B5EF4-FFF2-40B4-BE49-F238E27FC236}">
                  <a16:creationId xmlns:a16="http://schemas.microsoft.com/office/drawing/2014/main" id="{35861302-408D-85A6-ECB5-8744BE192407}"/>
                </a:ext>
              </a:extLst>
            </p:cNvPr>
            <p:cNvGrpSpPr/>
            <p:nvPr userDrawn="1"/>
          </p:nvGrpSpPr>
          <p:grpSpPr>
            <a:xfrm>
              <a:off x="-1972675" y="3401005"/>
              <a:ext cx="1361470" cy="5095295"/>
              <a:chOff x="-4180783" y="1712948"/>
              <a:chExt cx="2070745" cy="7749756"/>
            </a:xfrm>
          </p:grpSpPr>
          <p:sp>
            <p:nvSpPr>
              <p:cNvPr id="2" name="Oval 1">
                <a:extLst>
                  <a:ext uri="{FF2B5EF4-FFF2-40B4-BE49-F238E27FC236}">
                    <a16:creationId xmlns:a16="http://schemas.microsoft.com/office/drawing/2014/main" id="{4926FD78-755B-983A-4072-DD475CB752D9}"/>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5D861144-E681-C274-42AE-1C57E648D2B4}"/>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AF410F0F-CAE3-9698-6BD4-CBE76D6C1399}"/>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321355E-313F-ED01-FD82-4FEA3EFAC0D8}"/>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0227B39-00B2-6B35-1E84-937FB36A654A}"/>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A90091D-AD78-86DE-F089-9CEC14E422F2}"/>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DD36AF7-6E0C-19AD-1917-80BB4603029D}"/>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4FC14F7-38D1-7CEE-56C0-02CC032F779F}"/>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68245CB-0B97-840F-CAA8-E6DCA3E14D4E}"/>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B3C57D1-8A44-5828-D28A-D507B1817358}"/>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A3F6B97-8488-BB89-340C-8EBB7A267C06}"/>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6976A0F-B784-4816-783C-C3435B638D4D}"/>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04B2023-0904-802F-0FD5-3DCFF7D9F53D}"/>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6C250851-7ED2-38D2-3030-1976122DA39C}"/>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FE2C732D-71FB-DBC9-7330-38031F0A608F}"/>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1061529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slide 10">
    <p:spTree>
      <p:nvGrpSpPr>
        <p:cNvPr id="1" name=""/>
        <p:cNvGrpSpPr/>
        <p:nvPr/>
      </p:nvGrpSpPr>
      <p:grpSpPr>
        <a:xfrm>
          <a:off x="0" y="0"/>
          <a:ext cx="0" cy="0"/>
          <a:chOff x="0" y="0"/>
          <a:chExt cx="0" cy="0"/>
        </a:xfrm>
      </p:grpSpPr>
      <p:sp>
        <p:nvSpPr>
          <p:cNvPr id="43" name="object 5">
            <a:extLst>
              <a:ext uri="{FF2B5EF4-FFF2-40B4-BE49-F238E27FC236}">
                <a16:creationId xmlns:a16="http://schemas.microsoft.com/office/drawing/2014/main" id="{2B0211D8-BEC6-2E31-B78F-A69C09D81D47}"/>
              </a:ext>
            </a:extLst>
          </p:cNvPr>
          <p:cNvSpPr/>
          <p:nvPr userDrawn="1"/>
        </p:nvSpPr>
        <p:spPr>
          <a:xfrm>
            <a:off x="1" y="1416050"/>
            <a:ext cx="15125700" cy="7080250"/>
          </a:xfrm>
          <a:custGeom>
            <a:avLst/>
            <a:gdLst/>
            <a:ahLst/>
            <a:cxnLst/>
            <a:rect l="l" t="t" r="r" b="b"/>
            <a:pathLst>
              <a:path w="15119985" h="7080250">
                <a:moveTo>
                  <a:pt x="15119985" y="0"/>
                </a:moveTo>
                <a:lnTo>
                  <a:pt x="1418248" y="0"/>
                </a:lnTo>
                <a:lnTo>
                  <a:pt x="1370335" y="731"/>
                </a:lnTo>
                <a:lnTo>
                  <a:pt x="1322786" y="2913"/>
                </a:lnTo>
                <a:lnTo>
                  <a:pt x="1275624" y="6523"/>
                </a:lnTo>
                <a:lnTo>
                  <a:pt x="1228869" y="11541"/>
                </a:lnTo>
                <a:lnTo>
                  <a:pt x="1182543" y="17944"/>
                </a:lnTo>
                <a:lnTo>
                  <a:pt x="1136667" y="25712"/>
                </a:lnTo>
                <a:lnTo>
                  <a:pt x="1091263" y="34824"/>
                </a:lnTo>
                <a:lnTo>
                  <a:pt x="1046350" y="45257"/>
                </a:lnTo>
                <a:lnTo>
                  <a:pt x="1001952" y="56992"/>
                </a:lnTo>
                <a:lnTo>
                  <a:pt x="958089" y="70006"/>
                </a:lnTo>
                <a:lnTo>
                  <a:pt x="914782" y="84278"/>
                </a:lnTo>
                <a:lnTo>
                  <a:pt x="872052" y="99787"/>
                </a:lnTo>
                <a:lnTo>
                  <a:pt x="829922" y="116512"/>
                </a:lnTo>
                <a:lnTo>
                  <a:pt x="788412" y="134432"/>
                </a:lnTo>
                <a:lnTo>
                  <a:pt x="747543" y="153525"/>
                </a:lnTo>
                <a:lnTo>
                  <a:pt x="707337" y="173770"/>
                </a:lnTo>
                <a:lnTo>
                  <a:pt x="667815" y="195145"/>
                </a:lnTo>
                <a:lnTo>
                  <a:pt x="628998" y="217630"/>
                </a:lnTo>
                <a:lnTo>
                  <a:pt x="590908" y="241203"/>
                </a:lnTo>
                <a:lnTo>
                  <a:pt x="553565" y="265843"/>
                </a:lnTo>
                <a:lnTo>
                  <a:pt x="516992" y="291529"/>
                </a:lnTo>
                <a:lnTo>
                  <a:pt x="481209" y="318239"/>
                </a:lnTo>
                <a:lnTo>
                  <a:pt x="446237" y="345952"/>
                </a:lnTo>
                <a:lnTo>
                  <a:pt x="412099" y="374647"/>
                </a:lnTo>
                <a:lnTo>
                  <a:pt x="378814" y="404302"/>
                </a:lnTo>
                <a:lnTo>
                  <a:pt x="346405" y="434897"/>
                </a:lnTo>
                <a:lnTo>
                  <a:pt x="314893" y="466410"/>
                </a:lnTo>
                <a:lnTo>
                  <a:pt x="284299" y="498819"/>
                </a:lnTo>
                <a:lnTo>
                  <a:pt x="254644" y="532104"/>
                </a:lnTo>
                <a:lnTo>
                  <a:pt x="225949" y="566243"/>
                </a:lnTo>
                <a:lnTo>
                  <a:pt x="198236" y="601215"/>
                </a:lnTo>
                <a:lnTo>
                  <a:pt x="171526" y="636998"/>
                </a:lnTo>
                <a:lnTo>
                  <a:pt x="145841" y="673572"/>
                </a:lnTo>
                <a:lnTo>
                  <a:pt x="121201" y="710916"/>
                </a:lnTo>
                <a:lnTo>
                  <a:pt x="97628" y="749006"/>
                </a:lnTo>
                <a:lnTo>
                  <a:pt x="75143" y="787824"/>
                </a:lnTo>
                <a:lnTo>
                  <a:pt x="53768" y="827347"/>
                </a:lnTo>
                <a:lnTo>
                  <a:pt x="33523" y="867553"/>
                </a:lnTo>
                <a:lnTo>
                  <a:pt x="14430" y="908423"/>
                </a:lnTo>
                <a:lnTo>
                  <a:pt x="0" y="941853"/>
                </a:lnTo>
                <a:lnTo>
                  <a:pt x="0" y="7079996"/>
                </a:lnTo>
                <a:lnTo>
                  <a:pt x="15119985" y="7079996"/>
                </a:lnTo>
                <a:lnTo>
                  <a:pt x="15119985" y="0"/>
                </a:lnTo>
                <a:close/>
              </a:path>
            </a:pathLst>
          </a:custGeom>
          <a:solidFill>
            <a:srgbClr val="330072"/>
          </a:solidFill>
        </p:spPr>
        <p:txBody>
          <a:bodyPr wrap="square" lIns="0" tIns="0" rIns="0" bIns="0" rtlCol="0"/>
          <a:lstStyle/>
          <a:p>
            <a:endParaRPr/>
          </a:p>
        </p:txBody>
      </p:sp>
      <p:sp>
        <p:nvSpPr>
          <p:cNvPr id="17" name="Text Placeholder 12">
            <a:extLst>
              <a:ext uri="{FF2B5EF4-FFF2-40B4-BE49-F238E27FC236}">
                <a16:creationId xmlns:a16="http://schemas.microsoft.com/office/drawing/2014/main" id="{AA52D554-E7E3-B2F5-996E-D41B29E5EAE7}"/>
              </a:ext>
            </a:extLst>
          </p:cNvPr>
          <p:cNvSpPr>
            <a:spLocks noGrp="1"/>
          </p:cNvSpPr>
          <p:nvPr>
            <p:ph type="body" sz="quarter" idx="13" hasCustomPrompt="1"/>
          </p:nvPr>
        </p:nvSpPr>
        <p:spPr>
          <a:xfrm>
            <a:off x="933450" y="4885551"/>
            <a:ext cx="5105400" cy="276999"/>
          </a:xfrm>
        </p:spPr>
        <p:txBody>
          <a:bodyPr/>
          <a:lstStyle>
            <a:lvl1pPr marL="0" indent="0">
              <a:buNone/>
              <a:defRPr b="1">
                <a:solidFill>
                  <a:schemeClr val="bg1"/>
                </a:solidFill>
                <a:latin typeface="Arial" panose="020B0604020202020204" pitchFamily="34" charset="0"/>
                <a:cs typeface="Arial" panose="020B0604020202020204" pitchFamily="34" charset="0"/>
              </a:defRPr>
            </a:lvl1pPr>
            <a:lvl2pPr>
              <a:defRPr b="1">
                <a:solidFill>
                  <a:schemeClr val="bg1"/>
                </a:solidFill>
                <a:latin typeface="Arial" panose="020B0604020202020204" pitchFamily="34" charset="0"/>
                <a:cs typeface="Arial" panose="020B0604020202020204" pitchFamily="34" charset="0"/>
              </a:defRPr>
            </a:lvl2pPr>
            <a:lvl3pPr>
              <a:defRPr b="1">
                <a:solidFill>
                  <a:schemeClr val="bg1"/>
                </a:solidFill>
                <a:latin typeface="Arial" panose="020B0604020202020204" pitchFamily="34" charset="0"/>
                <a:cs typeface="Arial" panose="020B0604020202020204" pitchFamily="34" charset="0"/>
              </a:defRPr>
            </a:lvl3pPr>
            <a:lvl4pPr>
              <a:defRPr b="1">
                <a:solidFill>
                  <a:schemeClr val="bg1"/>
                </a:solidFill>
                <a:latin typeface="Arial" panose="020B0604020202020204" pitchFamily="34" charset="0"/>
                <a:cs typeface="Arial" panose="020B0604020202020204" pitchFamily="34" charset="0"/>
              </a:defRPr>
            </a:lvl4pPr>
            <a:lvl5pPr>
              <a:defRPr b="1">
                <a:solidFill>
                  <a:schemeClr val="bg1"/>
                </a:solidFill>
                <a:latin typeface="Arial" panose="020B0604020202020204" pitchFamily="34" charset="0"/>
                <a:cs typeface="Arial" panose="020B0604020202020204" pitchFamily="34" charset="0"/>
              </a:defRPr>
            </a:lvl5pPr>
          </a:lstStyle>
          <a:p>
            <a:pPr lvl="0"/>
            <a:r>
              <a:rPr lang="en-GB" dirty="0"/>
              <a:t>Sub heading to go here</a:t>
            </a:r>
            <a:endParaRPr lang="en-US" dirty="0"/>
          </a:p>
        </p:txBody>
      </p:sp>
      <p:grpSp>
        <p:nvGrpSpPr>
          <p:cNvPr id="18" name="Group 17"/>
          <p:cNvGrpSpPr/>
          <p:nvPr userDrawn="1"/>
        </p:nvGrpSpPr>
        <p:grpSpPr>
          <a:xfrm>
            <a:off x="1125349" y="7656512"/>
            <a:ext cx="3084701" cy="249238"/>
            <a:chOff x="-133350" y="485775"/>
            <a:chExt cx="9863138" cy="796926"/>
          </a:xfrm>
          <a:solidFill>
            <a:schemeClr val="bg1"/>
          </a:solidFill>
        </p:grpSpPr>
        <p:sp>
          <p:nvSpPr>
            <p:cNvPr id="19"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25" name="Picture 24" descr="Graphical user interface, text&#10;&#10;Description automatically generated with medium confidence">
            <a:extLst>
              <a:ext uri="{FF2B5EF4-FFF2-40B4-BE49-F238E27FC236}">
                <a16:creationId xmlns:a16="http://schemas.microsoft.com/office/drawing/2014/main" id="{715E483F-34E1-5B47-D2CC-067FDF825DC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753850" y="369167"/>
            <a:ext cx="2913560" cy="754783"/>
          </a:xfrm>
          <a:prstGeom prst="rect">
            <a:avLst/>
          </a:prstGeom>
        </p:spPr>
      </p:pic>
      <p:sp>
        <p:nvSpPr>
          <p:cNvPr id="10" name="Text Placeholder 10">
            <a:extLst>
              <a:ext uri="{FF2B5EF4-FFF2-40B4-BE49-F238E27FC236}">
                <a16:creationId xmlns:a16="http://schemas.microsoft.com/office/drawing/2014/main" id="{7A4F4D6A-42E5-8724-6DAE-3B770E871A50}"/>
              </a:ext>
            </a:extLst>
          </p:cNvPr>
          <p:cNvSpPr>
            <a:spLocks noGrp="1"/>
          </p:cNvSpPr>
          <p:nvPr>
            <p:ph type="body" sz="quarter" idx="12" hasCustomPrompt="1"/>
          </p:nvPr>
        </p:nvSpPr>
        <p:spPr>
          <a:xfrm>
            <a:off x="1009650" y="3209404"/>
            <a:ext cx="6172200" cy="1038746"/>
          </a:xfrm>
        </p:spPr>
        <p:txBody>
          <a:bodyPr/>
          <a:lstStyle>
            <a:lvl1pPr marL="0" indent="0">
              <a:lnSpc>
                <a:spcPts val="8060"/>
              </a:lnSpc>
              <a:buNone/>
              <a:defRPr sz="8800" b="1">
                <a:solidFill>
                  <a:schemeClr val="bg1"/>
                </a:solidFill>
                <a:latin typeface="Arial" panose="020B0604020202020204" pitchFamily="34" charset="0"/>
                <a:cs typeface="Arial" panose="020B0604020202020204" pitchFamily="34" charset="0"/>
              </a:defRPr>
            </a:lvl1pPr>
          </a:lstStyle>
          <a:p>
            <a:pPr lvl="0"/>
            <a:r>
              <a:rPr lang="en-GB" dirty="0"/>
              <a:t>to go here</a:t>
            </a:r>
            <a:endParaRPr lang="en-US" dirty="0"/>
          </a:p>
        </p:txBody>
      </p:sp>
      <p:sp>
        <p:nvSpPr>
          <p:cNvPr id="13" name="Text Placeholder 10">
            <a:extLst>
              <a:ext uri="{FF2B5EF4-FFF2-40B4-BE49-F238E27FC236}">
                <a16:creationId xmlns:a16="http://schemas.microsoft.com/office/drawing/2014/main" id="{351812FD-9C40-F403-976D-09376C9673F2}"/>
              </a:ext>
            </a:extLst>
          </p:cNvPr>
          <p:cNvSpPr>
            <a:spLocks noGrp="1"/>
          </p:cNvSpPr>
          <p:nvPr>
            <p:ph type="body" sz="quarter" idx="15" hasCustomPrompt="1"/>
          </p:nvPr>
        </p:nvSpPr>
        <p:spPr>
          <a:xfrm>
            <a:off x="1009650" y="2076343"/>
            <a:ext cx="6172200" cy="1038746"/>
          </a:xfrm>
        </p:spPr>
        <p:txBody>
          <a:bodyPr/>
          <a:lstStyle>
            <a:lvl1pPr marL="0" indent="0">
              <a:lnSpc>
                <a:spcPts val="8060"/>
              </a:lnSpc>
              <a:buNone/>
              <a:defRPr sz="8800" b="1">
                <a:solidFill>
                  <a:schemeClr val="bg1"/>
                </a:solidFill>
                <a:latin typeface="Arial" panose="020B0604020202020204" pitchFamily="34" charset="0"/>
                <a:cs typeface="Arial" panose="020B0604020202020204" pitchFamily="34" charset="0"/>
              </a:defRPr>
            </a:lvl1pPr>
          </a:lstStyle>
          <a:p>
            <a:pPr lvl="0"/>
            <a:r>
              <a:rPr lang="en-GB" dirty="0"/>
              <a:t>Headline</a:t>
            </a:r>
            <a:endParaRPr lang="en-US" dirty="0"/>
          </a:p>
        </p:txBody>
      </p:sp>
      <p:sp>
        <p:nvSpPr>
          <p:cNvPr id="15" name="Freeform 6"/>
          <p:cNvSpPr>
            <a:spLocks/>
          </p:cNvSpPr>
          <p:nvPr userDrawn="1"/>
        </p:nvSpPr>
        <p:spPr bwMode="auto">
          <a:xfrm>
            <a:off x="6622268" y="2419350"/>
            <a:ext cx="9084097" cy="9081547"/>
          </a:xfrm>
          <a:custGeom>
            <a:avLst/>
            <a:gdLst>
              <a:gd name="T0" fmla="*/ 2944 w 3011"/>
              <a:gd name="T1" fmla="*/ 1439 h 3011"/>
              <a:gd name="T2" fmla="*/ 2041 w 3011"/>
              <a:gd name="T3" fmla="*/ 535 h 3011"/>
              <a:gd name="T4" fmla="*/ 970 w 3011"/>
              <a:gd name="T5" fmla="*/ 535 h 3011"/>
              <a:gd name="T6" fmla="*/ 234 w 3011"/>
              <a:gd name="T7" fmla="*/ 1271 h 3011"/>
              <a:gd name="T8" fmla="*/ 234 w 3011"/>
              <a:gd name="T9" fmla="*/ 1740 h 3011"/>
              <a:gd name="T10" fmla="*/ 970 w 3011"/>
              <a:gd name="T11" fmla="*/ 2476 h 3011"/>
              <a:gd name="T12" fmla="*/ 2041 w 3011"/>
              <a:gd name="T13" fmla="*/ 2476 h 3011"/>
              <a:gd name="T14" fmla="*/ 2944 w 3011"/>
              <a:gd name="T15" fmla="*/ 1573 h 3011"/>
              <a:gd name="T16" fmla="*/ 2944 w 3011"/>
              <a:gd name="T17" fmla="*/ 1439 h 3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1" h="3011">
                <a:moveTo>
                  <a:pt x="2944" y="1439"/>
                </a:moveTo>
                <a:cubicBezTo>
                  <a:pt x="2041" y="535"/>
                  <a:pt x="2041" y="535"/>
                  <a:pt x="2041" y="535"/>
                </a:cubicBezTo>
                <a:cubicBezTo>
                  <a:pt x="2041" y="535"/>
                  <a:pt x="1506" y="0"/>
                  <a:pt x="970" y="535"/>
                </a:cubicBezTo>
                <a:cubicBezTo>
                  <a:pt x="234" y="1271"/>
                  <a:pt x="234" y="1271"/>
                  <a:pt x="234" y="1271"/>
                </a:cubicBezTo>
                <a:cubicBezTo>
                  <a:pt x="234" y="1271"/>
                  <a:pt x="0" y="1506"/>
                  <a:pt x="234" y="1740"/>
                </a:cubicBezTo>
                <a:cubicBezTo>
                  <a:pt x="970" y="2476"/>
                  <a:pt x="970" y="2476"/>
                  <a:pt x="970" y="2476"/>
                </a:cubicBezTo>
                <a:cubicBezTo>
                  <a:pt x="970" y="2476"/>
                  <a:pt x="1506" y="3011"/>
                  <a:pt x="2041" y="2476"/>
                </a:cubicBezTo>
                <a:cubicBezTo>
                  <a:pt x="2944" y="1573"/>
                  <a:pt x="2944" y="1573"/>
                  <a:pt x="2944" y="1573"/>
                </a:cubicBezTo>
                <a:cubicBezTo>
                  <a:pt x="2944" y="1573"/>
                  <a:pt x="3011" y="1506"/>
                  <a:pt x="2944" y="1439"/>
                </a:cubicBezTo>
              </a:path>
            </a:pathLst>
          </a:custGeom>
          <a:solidFill>
            <a:srgbClr val="AE2573"/>
          </a:solidFill>
          <a:ln>
            <a:noFill/>
          </a:ln>
        </p:spPr>
        <p:txBody>
          <a:bodyPr vert="horz" wrap="square" lIns="91440" tIns="45720" rIns="91440" bIns="45720" numCol="1" anchor="t" anchorCtr="0" compatLnSpc="1">
            <a:prstTxWarp prst="textNoShape">
              <a:avLst/>
            </a:prstTxWarp>
          </a:bodyPr>
          <a:lstStyle/>
          <a:p>
            <a:endParaRPr lang="en-GB" dirty="0"/>
          </a:p>
        </p:txBody>
      </p:sp>
      <p:pic>
        <p:nvPicPr>
          <p:cNvPr id="3" name="Picture 2"/>
          <p:cNvPicPr>
            <a:picLocks noChangeAspect="1"/>
          </p:cNvPicPr>
          <p:nvPr userDrawn="1"/>
        </p:nvPicPr>
        <p:blipFill rotWithShape="1">
          <a:blip r:embed="rId3">
            <a:extLst>
              <a:ext uri="{28A0092B-C50C-407E-A947-70E740481C1C}">
                <a14:useLocalDpi xmlns:a14="http://schemas.microsoft.com/office/drawing/2010/main" val="0"/>
              </a:ext>
            </a:extLst>
          </a:blip>
          <a:srcRect b="24711"/>
          <a:stretch/>
        </p:blipFill>
        <p:spPr>
          <a:xfrm rot="21445660">
            <a:off x="9061066" y="2530382"/>
            <a:ext cx="5925191" cy="6347022"/>
          </a:xfrm>
          <a:prstGeom prst="rect">
            <a:avLst/>
          </a:prstGeom>
        </p:spPr>
      </p:pic>
      <p:grpSp>
        <p:nvGrpSpPr>
          <p:cNvPr id="5" name="Group 4"/>
          <p:cNvGrpSpPr/>
          <p:nvPr userDrawn="1"/>
        </p:nvGrpSpPr>
        <p:grpSpPr>
          <a:xfrm>
            <a:off x="7003102" y="2595715"/>
            <a:ext cx="5914641" cy="5962650"/>
            <a:chOff x="7003102" y="2595715"/>
            <a:chExt cx="5914641" cy="5962650"/>
          </a:xfrm>
        </p:grpSpPr>
        <p:pic>
          <p:nvPicPr>
            <p:cNvPr id="4" name="Picture 3"/>
            <p:cNvPicPr>
              <a:picLocks noChangeAspect="1"/>
            </p:cNvPicPr>
            <p:nvPr userDrawn="1"/>
          </p:nvPicPr>
          <p:blipFill rotWithShape="1">
            <a:blip r:embed="rId4">
              <a:extLst>
                <a:ext uri="{28A0092B-C50C-407E-A947-70E740481C1C}">
                  <a14:useLocalDpi xmlns:a14="http://schemas.microsoft.com/office/drawing/2010/main" val="0"/>
                </a:ext>
              </a:extLst>
            </a:blip>
            <a:srcRect l="9722" b="18613"/>
            <a:stretch/>
          </p:blipFill>
          <p:spPr>
            <a:xfrm>
              <a:off x="7334250" y="2595715"/>
              <a:ext cx="5583493" cy="4852835"/>
            </a:xfrm>
            <a:prstGeom prst="rect">
              <a:avLst/>
            </a:prstGeom>
          </p:spPr>
        </p:pic>
        <p:pic>
          <p:nvPicPr>
            <p:cNvPr id="47" name="Picture 46"/>
            <p:cNvPicPr>
              <a:picLocks noChangeAspect="1"/>
            </p:cNvPicPr>
            <p:nvPr userDrawn="1"/>
          </p:nvPicPr>
          <p:blipFill rotWithShape="1">
            <a:blip r:embed="rId4">
              <a:extLst>
                <a:ext uri="{28A0092B-C50C-407E-A947-70E740481C1C}">
                  <a14:useLocalDpi xmlns:a14="http://schemas.microsoft.com/office/drawing/2010/main" val="0"/>
                </a:ext>
              </a:extLst>
            </a:blip>
            <a:srcRect l="4551" t="12077" r="1"/>
            <a:stretch/>
          </p:blipFill>
          <p:spPr>
            <a:xfrm>
              <a:off x="7003102" y="3315809"/>
              <a:ext cx="5903269" cy="5242556"/>
            </a:xfrm>
            <a:custGeom>
              <a:avLst/>
              <a:gdLst>
                <a:gd name="connsiteX0" fmla="*/ 4135376 w 5903269"/>
                <a:gd name="connsiteY0" fmla="*/ 520 h 5242556"/>
                <a:gd name="connsiteX1" fmla="*/ 5765430 w 5903269"/>
                <a:gd name="connsiteY1" fmla="*/ 717167 h 5242556"/>
                <a:gd name="connsiteX2" fmla="*/ 5848570 w 5903269"/>
                <a:gd name="connsiteY2" fmla="*/ 800376 h 5242556"/>
                <a:gd name="connsiteX3" fmla="*/ 5903269 w 5903269"/>
                <a:gd name="connsiteY3" fmla="*/ 855120 h 5242556"/>
                <a:gd name="connsiteX4" fmla="*/ 5903269 w 5903269"/>
                <a:gd name="connsiteY4" fmla="*/ 5242556 h 5242556"/>
                <a:gd name="connsiteX5" fmla="*/ 1204976 w 5903269"/>
                <a:gd name="connsiteY5" fmla="*/ 5242556 h 5242556"/>
                <a:gd name="connsiteX6" fmla="*/ 1200457 w 5903269"/>
                <a:gd name="connsiteY6" fmla="*/ 5238038 h 5242556"/>
                <a:gd name="connsiteX7" fmla="*/ 313765 w 5903269"/>
                <a:gd name="connsiteY7" fmla="*/ 4351596 h 5242556"/>
                <a:gd name="connsiteX8" fmla="*/ 313765 w 5903269"/>
                <a:gd name="connsiteY8" fmla="*/ 2937034 h 5242556"/>
                <a:gd name="connsiteX9" fmla="*/ 2534255 w 5903269"/>
                <a:gd name="connsiteY9" fmla="*/ 717167 h 5242556"/>
                <a:gd name="connsiteX10" fmla="*/ 4135376 w 5903269"/>
                <a:gd name="connsiteY10" fmla="*/ 520 h 524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3269" h="5242556">
                  <a:moveTo>
                    <a:pt x="4135376" y="520"/>
                  </a:moveTo>
                  <a:cubicBezTo>
                    <a:pt x="5070304" y="22236"/>
                    <a:pt x="5765430" y="717167"/>
                    <a:pt x="5765430" y="717167"/>
                  </a:cubicBezTo>
                  <a:cubicBezTo>
                    <a:pt x="5765430" y="717167"/>
                    <a:pt x="5765430" y="717167"/>
                    <a:pt x="5848570" y="800376"/>
                  </a:cubicBezTo>
                  <a:lnTo>
                    <a:pt x="5903269" y="855120"/>
                  </a:lnTo>
                  <a:lnTo>
                    <a:pt x="5903269" y="5242556"/>
                  </a:lnTo>
                  <a:lnTo>
                    <a:pt x="1204976" y="5242556"/>
                  </a:lnTo>
                  <a:lnTo>
                    <a:pt x="1200457" y="5238038"/>
                  </a:lnTo>
                  <a:cubicBezTo>
                    <a:pt x="953457" y="4991108"/>
                    <a:pt x="660717" y="4698450"/>
                    <a:pt x="313765" y="4351596"/>
                  </a:cubicBezTo>
                  <a:cubicBezTo>
                    <a:pt x="-392206" y="3645823"/>
                    <a:pt x="313765" y="2937034"/>
                    <a:pt x="313765" y="2937034"/>
                  </a:cubicBezTo>
                  <a:cubicBezTo>
                    <a:pt x="313765" y="2937034"/>
                    <a:pt x="313765" y="2937034"/>
                    <a:pt x="2534255" y="717167"/>
                  </a:cubicBezTo>
                  <a:cubicBezTo>
                    <a:pt x="3090132" y="162483"/>
                    <a:pt x="3645652" y="-10855"/>
                    <a:pt x="4135376" y="520"/>
                  </a:cubicBezTo>
                  <a:close/>
                </a:path>
              </a:pathLst>
            </a:custGeom>
          </p:spPr>
        </p:pic>
      </p:grpSp>
      <p:sp>
        <p:nvSpPr>
          <p:cNvPr id="2" name="Text Placeholder 40">
            <a:extLst>
              <a:ext uri="{FF2B5EF4-FFF2-40B4-BE49-F238E27FC236}">
                <a16:creationId xmlns:a16="http://schemas.microsoft.com/office/drawing/2014/main" id="{2F03BB68-2073-1134-2AB4-D8DBD37F1AC0}"/>
              </a:ext>
            </a:extLst>
          </p:cNvPr>
          <p:cNvSpPr>
            <a:spLocks noGrp="1"/>
          </p:cNvSpPr>
          <p:nvPr>
            <p:ph type="body" sz="quarter" idx="16" hasCustomPrompt="1"/>
          </p:nvPr>
        </p:nvSpPr>
        <p:spPr>
          <a:xfrm>
            <a:off x="1009650" y="6606843"/>
            <a:ext cx="4114800" cy="404860"/>
          </a:xfrm>
          <a:prstGeom prst="rect">
            <a:avLst/>
          </a:prstGeom>
        </p:spPr>
        <p:txBody>
          <a:bodyPr/>
          <a:lstStyle>
            <a:lvl1pPr marL="0" indent="0">
              <a:buNone/>
              <a:defRPr sz="2400" baseline="0">
                <a:solidFill>
                  <a:schemeClr val="bg1"/>
                </a:solidFill>
                <a:latin typeface="Arial" panose="020B0604020202020204" pitchFamily="34" charset="0"/>
                <a:cs typeface="Arial" panose="020B0604020202020204" pitchFamily="34" charset="0"/>
              </a:defRPr>
            </a:lvl1pPr>
            <a:lvl2pPr marL="457200" indent="0">
              <a:buNone/>
              <a:defRPr sz="1600">
                <a:solidFill>
                  <a:schemeClr val="bg1"/>
                </a:solidFill>
                <a:latin typeface="Arial" panose="020B0604020202020204" pitchFamily="34" charset="0"/>
                <a:cs typeface="Arial" panose="020B0604020202020204" pitchFamily="34" charset="0"/>
              </a:defRPr>
            </a:lvl2pPr>
            <a:lvl3pPr marL="914400" indent="0">
              <a:buNone/>
              <a:defRPr sz="1600">
                <a:solidFill>
                  <a:schemeClr val="bg1"/>
                </a:solidFill>
                <a:latin typeface="Arial" panose="020B0604020202020204" pitchFamily="34" charset="0"/>
                <a:cs typeface="Arial" panose="020B0604020202020204" pitchFamily="34" charset="0"/>
              </a:defRPr>
            </a:lvl3pPr>
            <a:lvl4pPr marL="1371600" indent="0">
              <a:buNone/>
              <a:defRPr sz="1600">
                <a:solidFill>
                  <a:schemeClr val="bg1"/>
                </a:solidFill>
                <a:latin typeface="Arial" panose="020B0604020202020204" pitchFamily="34" charset="0"/>
                <a:cs typeface="Arial" panose="020B0604020202020204" pitchFamily="34" charset="0"/>
              </a:defRPr>
            </a:lvl4pPr>
            <a:lvl5pPr marL="1828800" indent="0">
              <a:buNone/>
              <a:defRPr sz="1600">
                <a:solidFill>
                  <a:schemeClr val="bg1"/>
                </a:solidFill>
                <a:latin typeface="Arial" panose="020B0604020202020204" pitchFamily="34" charset="0"/>
                <a:cs typeface="Arial" panose="020B0604020202020204" pitchFamily="34" charset="0"/>
              </a:defRPr>
            </a:lvl5pPr>
          </a:lstStyle>
          <a:p>
            <a:pPr lvl="0"/>
            <a:r>
              <a:rPr lang="en-US" dirty="0"/>
              <a:t>Speaker name to go here</a:t>
            </a:r>
            <a:endParaRPr lang="en-GB" dirty="0"/>
          </a:p>
        </p:txBody>
      </p:sp>
      <p:grpSp>
        <p:nvGrpSpPr>
          <p:cNvPr id="6" name="Group 5">
            <a:extLst>
              <a:ext uri="{FF2B5EF4-FFF2-40B4-BE49-F238E27FC236}">
                <a16:creationId xmlns:a16="http://schemas.microsoft.com/office/drawing/2014/main" id="{5810D9E2-0F04-9DF8-D19D-A3683E27780F}"/>
              </a:ext>
            </a:extLst>
          </p:cNvPr>
          <p:cNvGrpSpPr/>
          <p:nvPr userDrawn="1"/>
        </p:nvGrpSpPr>
        <p:grpSpPr>
          <a:xfrm>
            <a:off x="-1972676" y="2964213"/>
            <a:ext cx="1610725" cy="5532087"/>
            <a:chOff x="-1972676" y="2964213"/>
            <a:chExt cx="1610725" cy="5532087"/>
          </a:xfrm>
        </p:grpSpPr>
        <p:grpSp>
          <p:nvGrpSpPr>
            <p:cNvPr id="7" name="Group 6">
              <a:extLst>
                <a:ext uri="{FF2B5EF4-FFF2-40B4-BE49-F238E27FC236}">
                  <a16:creationId xmlns:a16="http://schemas.microsoft.com/office/drawing/2014/main" id="{42834856-1D85-C3B2-0BD9-CD84567132F7}"/>
                </a:ext>
              </a:extLst>
            </p:cNvPr>
            <p:cNvGrpSpPr/>
            <p:nvPr userDrawn="1"/>
          </p:nvGrpSpPr>
          <p:grpSpPr>
            <a:xfrm>
              <a:off x="-1972675" y="3401005"/>
              <a:ext cx="1361470" cy="5095295"/>
              <a:chOff x="-4180783" y="1712948"/>
              <a:chExt cx="2070745" cy="7749756"/>
            </a:xfrm>
          </p:grpSpPr>
          <p:sp>
            <p:nvSpPr>
              <p:cNvPr id="9" name="Oval 8">
                <a:extLst>
                  <a:ext uri="{FF2B5EF4-FFF2-40B4-BE49-F238E27FC236}">
                    <a16:creationId xmlns:a16="http://schemas.microsoft.com/office/drawing/2014/main" id="{06DFC6F5-9B1B-1DF2-B976-6CCDF16E9D88}"/>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ECA9ED4-0586-2723-144C-DB7C92036F84}"/>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BAB323B-AD58-4765-81B5-EE4A7B7FC5A2}"/>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9F852B3-60A0-B7D5-45D6-064233037017}"/>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238AA60-39E6-0936-D6F2-549D3AF17023}"/>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62F5B546-D48D-9924-6327-C12CABEE93C9}"/>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9818F9A3-3C9A-A022-7FF4-462D913C51F4}"/>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DFAFAA2-5826-A32D-DBF8-EF5B7FA95499}"/>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338DBB31-DA3D-00A6-7683-7CCB5A0F7B28}"/>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99328D-2680-2F7D-4770-2CDD74BC2FC2}"/>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78AC551-C559-C825-21F0-6BD596584281}"/>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99CE6809-1B62-C270-4BC6-5E7DA4ED178A}"/>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F207B26A-D4C2-306D-4C6B-AEBFC44CFA83}"/>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73B68F2C-4E71-1DB3-5DFE-5D0392BE9CCD}"/>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028AB2ED-4931-D20D-75D3-37A2FCC343A3}"/>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3541316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slide 11 - custom background colour">
    <p:spTree>
      <p:nvGrpSpPr>
        <p:cNvPr id="1" name=""/>
        <p:cNvGrpSpPr/>
        <p:nvPr/>
      </p:nvGrpSpPr>
      <p:grpSpPr>
        <a:xfrm>
          <a:off x="0" y="0"/>
          <a:ext cx="0" cy="0"/>
          <a:chOff x="0" y="0"/>
          <a:chExt cx="0" cy="0"/>
        </a:xfrm>
      </p:grpSpPr>
      <p:sp>
        <p:nvSpPr>
          <p:cNvPr id="49" name="Freeform 48"/>
          <p:cNvSpPr/>
          <p:nvPr userDrawn="1"/>
        </p:nvSpPr>
        <p:spPr>
          <a:xfrm>
            <a:off x="1" y="-1"/>
            <a:ext cx="15125699" cy="2357904"/>
          </a:xfrm>
          <a:custGeom>
            <a:avLst/>
            <a:gdLst>
              <a:gd name="connsiteX0" fmla="*/ 0 w 15125699"/>
              <a:gd name="connsiteY0" fmla="*/ 0 h 2357904"/>
              <a:gd name="connsiteX1" fmla="*/ 15125699 w 15125699"/>
              <a:gd name="connsiteY1" fmla="*/ 0 h 2357904"/>
              <a:gd name="connsiteX2" fmla="*/ 15125699 w 15125699"/>
              <a:gd name="connsiteY2" fmla="*/ 1416051 h 2357904"/>
              <a:gd name="connsiteX3" fmla="*/ 1418784 w 15125699"/>
              <a:gd name="connsiteY3" fmla="*/ 1416051 h 2357904"/>
              <a:gd name="connsiteX4" fmla="*/ 1370853 w 15125699"/>
              <a:gd name="connsiteY4" fmla="*/ 1416782 h 2357904"/>
              <a:gd name="connsiteX5" fmla="*/ 1323286 w 15125699"/>
              <a:gd name="connsiteY5" fmla="*/ 1418964 h 2357904"/>
              <a:gd name="connsiteX6" fmla="*/ 1276106 w 15125699"/>
              <a:gd name="connsiteY6" fmla="*/ 1422574 h 2357904"/>
              <a:gd name="connsiteX7" fmla="*/ 1229334 w 15125699"/>
              <a:gd name="connsiteY7" fmla="*/ 1427592 h 2357904"/>
              <a:gd name="connsiteX8" fmla="*/ 1182990 w 15125699"/>
              <a:gd name="connsiteY8" fmla="*/ 1433995 h 2357904"/>
              <a:gd name="connsiteX9" fmla="*/ 1137097 w 15125699"/>
              <a:gd name="connsiteY9" fmla="*/ 1441763 h 2357904"/>
              <a:gd name="connsiteX10" fmla="*/ 1091676 w 15125699"/>
              <a:gd name="connsiteY10" fmla="*/ 1450875 h 2357904"/>
              <a:gd name="connsiteX11" fmla="*/ 1046746 w 15125699"/>
              <a:gd name="connsiteY11" fmla="*/ 1461308 h 2357904"/>
              <a:gd name="connsiteX12" fmla="*/ 1002331 w 15125699"/>
              <a:gd name="connsiteY12" fmla="*/ 1473043 h 2357904"/>
              <a:gd name="connsiteX13" fmla="*/ 958451 w 15125699"/>
              <a:gd name="connsiteY13" fmla="*/ 1486057 h 2357904"/>
              <a:gd name="connsiteX14" fmla="*/ 915128 w 15125699"/>
              <a:gd name="connsiteY14" fmla="*/ 1500329 h 2357904"/>
              <a:gd name="connsiteX15" fmla="*/ 872382 w 15125699"/>
              <a:gd name="connsiteY15" fmla="*/ 1515838 h 2357904"/>
              <a:gd name="connsiteX16" fmla="*/ 830236 w 15125699"/>
              <a:gd name="connsiteY16" fmla="*/ 1532563 h 2357904"/>
              <a:gd name="connsiteX17" fmla="*/ 788710 w 15125699"/>
              <a:gd name="connsiteY17" fmla="*/ 1550483 h 2357904"/>
              <a:gd name="connsiteX18" fmla="*/ 747826 w 15125699"/>
              <a:gd name="connsiteY18" fmla="*/ 1569576 h 2357904"/>
              <a:gd name="connsiteX19" fmla="*/ 707604 w 15125699"/>
              <a:gd name="connsiteY19" fmla="*/ 1589821 h 2357904"/>
              <a:gd name="connsiteX20" fmla="*/ 668067 w 15125699"/>
              <a:gd name="connsiteY20" fmla="*/ 1611196 h 2357904"/>
              <a:gd name="connsiteX21" fmla="*/ 629236 w 15125699"/>
              <a:gd name="connsiteY21" fmla="*/ 1633681 h 2357904"/>
              <a:gd name="connsiteX22" fmla="*/ 591131 w 15125699"/>
              <a:gd name="connsiteY22" fmla="*/ 1657254 h 2357904"/>
              <a:gd name="connsiteX23" fmla="*/ 553774 w 15125699"/>
              <a:gd name="connsiteY23" fmla="*/ 1681894 h 2357904"/>
              <a:gd name="connsiteX24" fmla="*/ 517187 w 15125699"/>
              <a:gd name="connsiteY24" fmla="*/ 1707580 h 2357904"/>
              <a:gd name="connsiteX25" fmla="*/ 481391 w 15125699"/>
              <a:gd name="connsiteY25" fmla="*/ 1734290 h 2357904"/>
              <a:gd name="connsiteX26" fmla="*/ 446406 w 15125699"/>
              <a:gd name="connsiteY26" fmla="*/ 1762003 h 2357904"/>
              <a:gd name="connsiteX27" fmla="*/ 412255 w 15125699"/>
              <a:gd name="connsiteY27" fmla="*/ 1790698 h 2357904"/>
              <a:gd name="connsiteX28" fmla="*/ 378957 w 15125699"/>
              <a:gd name="connsiteY28" fmla="*/ 1820353 h 2357904"/>
              <a:gd name="connsiteX29" fmla="*/ 346536 w 15125699"/>
              <a:gd name="connsiteY29" fmla="*/ 1850948 h 2357904"/>
              <a:gd name="connsiteX30" fmla="*/ 315012 w 15125699"/>
              <a:gd name="connsiteY30" fmla="*/ 1882461 h 2357904"/>
              <a:gd name="connsiteX31" fmla="*/ 284406 w 15125699"/>
              <a:gd name="connsiteY31" fmla="*/ 1914870 h 2357904"/>
              <a:gd name="connsiteX32" fmla="*/ 254740 w 15125699"/>
              <a:gd name="connsiteY32" fmla="*/ 1948155 h 2357904"/>
              <a:gd name="connsiteX33" fmla="*/ 226034 w 15125699"/>
              <a:gd name="connsiteY33" fmla="*/ 1982294 h 2357904"/>
              <a:gd name="connsiteX34" fmla="*/ 198311 w 15125699"/>
              <a:gd name="connsiteY34" fmla="*/ 2017266 h 2357904"/>
              <a:gd name="connsiteX35" fmla="*/ 171591 w 15125699"/>
              <a:gd name="connsiteY35" fmla="*/ 2053049 h 2357904"/>
              <a:gd name="connsiteX36" fmla="*/ 145896 w 15125699"/>
              <a:gd name="connsiteY36" fmla="*/ 2089623 h 2357904"/>
              <a:gd name="connsiteX37" fmla="*/ 121247 w 15125699"/>
              <a:gd name="connsiteY37" fmla="*/ 2126967 h 2357904"/>
              <a:gd name="connsiteX38" fmla="*/ 97665 w 15125699"/>
              <a:gd name="connsiteY38" fmla="*/ 2165057 h 2357904"/>
              <a:gd name="connsiteX39" fmla="*/ 75171 w 15125699"/>
              <a:gd name="connsiteY39" fmla="*/ 2203875 h 2357904"/>
              <a:gd name="connsiteX40" fmla="*/ 53788 w 15125699"/>
              <a:gd name="connsiteY40" fmla="*/ 2243398 h 2357904"/>
              <a:gd name="connsiteX41" fmla="*/ 33536 w 15125699"/>
              <a:gd name="connsiteY41" fmla="*/ 2283604 h 2357904"/>
              <a:gd name="connsiteX42" fmla="*/ 14435 w 15125699"/>
              <a:gd name="connsiteY42" fmla="*/ 2324474 h 2357904"/>
              <a:gd name="connsiteX43" fmla="*/ 0 w 15125699"/>
              <a:gd name="connsiteY43" fmla="*/ 2357904 h 2357904"/>
              <a:gd name="connsiteX44" fmla="*/ 0 w 15125699"/>
              <a:gd name="connsiteY44" fmla="*/ 0 h 2357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125699" h="2357904">
                <a:moveTo>
                  <a:pt x="0" y="0"/>
                </a:moveTo>
                <a:lnTo>
                  <a:pt x="15125699" y="0"/>
                </a:lnTo>
                <a:lnTo>
                  <a:pt x="15125699" y="1416051"/>
                </a:lnTo>
                <a:lnTo>
                  <a:pt x="1418784" y="1416051"/>
                </a:lnTo>
                <a:lnTo>
                  <a:pt x="1370853" y="1416782"/>
                </a:lnTo>
                <a:lnTo>
                  <a:pt x="1323286" y="1418964"/>
                </a:lnTo>
                <a:lnTo>
                  <a:pt x="1276106" y="1422574"/>
                </a:lnTo>
                <a:lnTo>
                  <a:pt x="1229334" y="1427592"/>
                </a:lnTo>
                <a:lnTo>
                  <a:pt x="1182990" y="1433995"/>
                </a:lnTo>
                <a:lnTo>
                  <a:pt x="1137097" y="1441763"/>
                </a:lnTo>
                <a:lnTo>
                  <a:pt x="1091676" y="1450875"/>
                </a:lnTo>
                <a:lnTo>
                  <a:pt x="1046746" y="1461308"/>
                </a:lnTo>
                <a:lnTo>
                  <a:pt x="1002331" y="1473043"/>
                </a:lnTo>
                <a:lnTo>
                  <a:pt x="958451" y="1486057"/>
                </a:lnTo>
                <a:lnTo>
                  <a:pt x="915128" y="1500329"/>
                </a:lnTo>
                <a:lnTo>
                  <a:pt x="872382" y="1515838"/>
                </a:lnTo>
                <a:lnTo>
                  <a:pt x="830236" y="1532563"/>
                </a:lnTo>
                <a:lnTo>
                  <a:pt x="788710" y="1550483"/>
                </a:lnTo>
                <a:lnTo>
                  <a:pt x="747826" y="1569576"/>
                </a:lnTo>
                <a:lnTo>
                  <a:pt x="707604" y="1589821"/>
                </a:lnTo>
                <a:lnTo>
                  <a:pt x="668067" y="1611196"/>
                </a:lnTo>
                <a:lnTo>
                  <a:pt x="629236" y="1633681"/>
                </a:lnTo>
                <a:lnTo>
                  <a:pt x="591131" y="1657254"/>
                </a:lnTo>
                <a:lnTo>
                  <a:pt x="553774" y="1681894"/>
                </a:lnTo>
                <a:lnTo>
                  <a:pt x="517187" y="1707580"/>
                </a:lnTo>
                <a:lnTo>
                  <a:pt x="481391" y="1734290"/>
                </a:lnTo>
                <a:lnTo>
                  <a:pt x="446406" y="1762003"/>
                </a:lnTo>
                <a:lnTo>
                  <a:pt x="412255" y="1790698"/>
                </a:lnTo>
                <a:lnTo>
                  <a:pt x="378957" y="1820353"/>
                </a:lnTo>
                <a:lnTo>
                  <a:pt x="346536" y="1850948"/>
                </a:lnTo>
                <a:lnTo>
                  <a:pt x="315012" y="1882461"/>
                </a:lnTo>
                <a:lnTo>
                  <a:pt x="284406" y="1914870"/>
                </a:lnTo>
                <a:lnTo>
                  <a:pt x="254740" y="1948155"/>
                </a:lnTo>
                <a:lnTo>
                  <a:pt x="226034" y="1982294"/>
                </a:lnTo>
                <a:lnTo>
                  <a:pt x="198311" y="2017266"/>
                </a:lnTo>
                <a:lnTo>
                  <a:pt x="171591" y="2053049"/>
                </a:lnTo>
                <a:lnTo>
                  <a:pt x="145896" y="2089623"/>
                </a:lnTo>
                <a:lnTo>
                  <a:pt x="121247" y="2126967"/>
                </a:lnTo>
                <a:lnTo>
                  <a:pt x="97665" y="2165057"/>
                </a:lnTo>
                <a:lnTo>
                  <a:pt x="75171" y="2203875"/>
                </a:lnTo>
                <a:lnTo>
                  <a:pt x="53788" y="2243398"/>
                </a:lnTo>
                <a:lnTo>
                  <a:pt x="33536" y="2283604"/>
                </a:lnTo>
                <a:lnTo>
                  <a:pt x="14435" y="2324474"/>
                </a:lnTo>
                <a:lnTo>
                  <a:pt x="0" y="235790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2">
            <a:extLst>
              <a:ext uri="{FF2B5EF4-FFF2-40B4-BE49-F238E27FC236}">
                <a16:creationId xmlns:a16="http://schemas.microsoft.com/office/drawing/2014/main" id="{AA52D554-E7E3-B2F5-996E-D41B29E5EAE7}"/>
              </a:ext>
            </a:extLst>
          </p:cNvPr>
          <p:cNvSpPr>
            <a:spLocks noGrp="1"/>
          </p:cNvSpPr>
          <p:nvPr>
            <p:ph type="body" sz="quarter" idx="13" hasCustomPrompt="1"/>
          </p:nvPr>
        </p:nvSpPr>
        <p:spPr>
          <a:xfrm>
            <a:off x="933450" y="4885551"/>
            <a:ext cx="5105400" cy="276999"/>
          </a:xfrm>
        </p:spPr>
        <p:txBody>
          <a:bodyPr/>
          <a:lstStyle>
            <a:lvl1pPr marL="0" indent="0">
              <a:buNone/>
              <a:defRPr b="1">
                <a:solidFill>
                  <a:schemeClr val="bg1"/>
                </a:solidFill>
                <a:latin typeface="Arial" panose="020B0604020202020204" pitchFamily="34" charset="0"/>
                <a:cs typeface="Arial" panose="020B0604020202020204" pitchFamily="34" charset="0"/>
              </a:defRPr>
            </a:lvl1pPr>
            <a:lvl2pPr>
              <a:defRPr b="1">
                <a:solidFill>
                  <a:schemeClr val="bg1"/>
                </a:solidFill>
                <a:latin typeface="Arial" panose="020B0604020202020204" pitchFamily="34" charset="0"/>
                <a:cs typeface="Arial" panose="020B0604020202020204" pitchFamily="34" charset="0"/>
              </a:defRPr>
            </a:lvl2pPr>
            <a:lvl3pPr>
              <a:defRPr b="1">
                <a:solidFill>
                  <a:schemeClr val="bg1"/>
                </a:solidFill>
                <a:latin typeface="Arial" panose="020B0604020202020204" pitchFamily="34" charset="0"/>
                <a:cs typeface="Arial" panose="020B0604020202020204" pitchFamily="34" charset="0"/>
              </a:defRPr>
            </a:lvl3pPr>
            <a:lvl4pPr>
              <a:defRPr b="1">
                <a:solidFill>
                  <a:schemeClr val="bg1"/>
                </a:solidFill>
                <a:latin typeface="Arial" panose="020B0604020202020204" pitchFamily="34" charset="0"/>
                <a:cs typeface="Arial" panose="020B0604020202020204" pitchFamily="34" charset="0"/>
              </a:defRPr>
            </a:lvl4pPr>
            <a:lvl5pPr>
              <a:defRPr b="1">
                <a:solidFill>
                  <a:schemeClr val="bg1"/>
                </a:solidFill>
                <a:latin typeface="Arial" panose="020B0604020202020204" pitchFamily="34" charset="0"/>
                <a:cs typeface="Arial" panose="020B0604020202020204" pitchFamily="34" charset="0"/>
              </a:defRPr>
            </a:lvl5pPr>
          </a:lstStyle>
          <a:p>
            <a:pPr lvl="0"/>
            <a:r>
              <a:rPr lang="en-GB" dirty="0"/>
              <a:t>Sub heading to go here</a:t>
            </a:r>
            <a:endParaRPr lang="en-US" dirty="0"/>
          </a:p>
        </p:txBody>
      </p:sp>
      <p:grpSp>
        <p:nvGrpSpPr>
          <p:cNvPr id="18" name="Group 17"/>
          <p:cNvGrpSpPr/>
          <p:nvPr userDrawn="1"/>
        </p:nvGrpSpPr>
        <p:grpSpPr>
          <a:xfrm>
            <a:off x="1125349" y="7656512"/>
            <a:ext cx="3084701" cy="249238"/>
            <a:chOff x="-133350" y="485775"/>
            <a:chExt cx="9863138" cy="796926"/>
          </a:xfrm>
          <a:solidFill>
            <a:schemeClr val="bg1"/>
          </a:solidFill>
        </p:grpSpPr>
        <p:sp>
          <p:nvSpPr>
            <p:cNvPr id="19"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25" name="Picture 24" descr="Graphical user interface, text&#10;&#10;Description automatically generated with medium confidence">
            <a:extLst>
              <a:ext uri="{FF2B5EF4-FFF2-40B4-BE49-F238E27FC236}">
                <a16:creationId xmlns:a16="http://schemas.microsoft.com/office/drawing/2014/main" id="{715E483F-34E1-5B47-D2CC-067FDF825DC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753850" y="369167"/>
            <a:ext cx="2913560" cy="754783"/>
          </a:xfrm>
          <a:prstGeom prst="rect">
            <a:avLst/>
          </a:prstGeom>
        </p:spPr>
      </p:pic>
      <p:sp>
        <p:nvSpPr>
          <p:cNvPr id="10" name="Text Placeholder 10">
            <a:extLst>
              <a:ext uri="{FF2B5EF4-FFF2-40B4-BE49-F238E27FC236}">
                <a16:creationId xmlns:a16="http://schemas.microsoft.com/office/drawing/2014/main" id="{7A4F4D6A-42E5-8724-6DAE-3B770E871A50}"/>
              </a:ext>
            </a:extLst>
          </p:cNvPr>
          <p:cNvSpPr>
            <a:spLocks noGrp="1"/>
          </p:cNvSpPr>
          <p:nvPr>
            <p:ph type="body" sz="quarter" idx="12" hasCustomPrompt="1"/>
          </p:nvPr>
        </p:nvSpPr>
        <p:spPr>
          <a:xfrm>
            <a:off x="1009650" y="3209404"/>
            <a:ext cx="6172200" cy="1038746"/>
          </a:xfrm>
        </p:spPr>
        <p:txBody>
          <a:bodyPr/>
          <a:lstStyle>
            <a:lvl1pPr marL="0" indent="0">
              <a:lnSpc>
                <a:spcPts val="8060"/>
              </a:lnSpc>
              <a:buNone/>
              <a:defRPr sz="8800" b="1">
                <a:solidFill>
                  <a:schemeClr val="bg1"/>
                </a:solidFill>
                <a:latin typeface="Arial" panose="020B0604020202020204" pitchFamily="34" charset="0"/>
                <a:cs typeface="Arial" panose="020B0604020202020204" pitchFamily="34" charset="0"/>
              </a:defRPr>
            </a:lvl1pPr>
          </a:lstStyle>
          <a:p>
            <a:pPr lvl="0"/>
            <a:r>
              <a:rPr lang="en-GB" dirty="0"/>
              <a:t>to go here</a:t>
            </a:r>
            <a:endParaRPr lang="en-US" dirty="0"/>
          </a:p>
        </p:txBody>
      </p:sp>
      <p:sp>
        <p:nvSpPr>
          <p:cNvPr id="13" name="Text Placeholder 10">
            <a:extLst>
              <a:ext uri="{FF2B5EF4-FFF2-40B4-BE49-F238E27FC236}">
                <a16:creationId xmlns:a16="http://schemas.microsoft.com/office/drawing/2014/main" id="{351812FD-9C40-F403-976D-09376C9673F2}"/>
              </a:ext>
            </a:extLst>
          </p:cNvPr>
          <p:cNvSpPr>
            <a:spLocks noGrp="1"/>
          </p:cNvSpPr>
          <p:nvPr>
            <p:ph type="body" sz="quarter" idx="15" hasCustomPrompt="1"/>
          </p:nvPr>
        </p:nvSpPr>
        <p:spPr>
          <a:xfrm>
            <a:off x="1009650" y="2076343"/>
            <a:ext cx="6172200" cy="1038746"/>
          </a:xfrm>
        </p:spPr>
        <p:txBody>
          <a:bodyPr/>
          <a:lstStyle>
            <a:lvl1pPr marL="0" indent="0">
              <a:lnSpc>
                <a:spcPts val="8060"/>
              </a:lnSpc>
              <a:buNone/>
              <a:defRPr sz="8800" b="1">
                <a:solidFill>
                  <a:schemeClr val="bg1"/>
                </a:solidFill>
                <a:latin typeface="Arial" panose="020B0604020202020204" pitchFamily="34" charset="0"/>
                <a:cs typeface="Arial" panose="020B0604020202020204" pitchFamily="34" charset="0"/>
              </a:defRPr>
            </a:lvl1pPr>
          </a:lstStyle>
          <a:p>
            <a:pPr lvl="0"/>
            <a:r>
              <a:rPr lang="en-GB" dirty="0"/>
              <a:t>Headline</a:t>
            </a:r>
            <a:endParaRPr lang="en-US" dirty="0"/>
          </a:p>
        </p:txBody>
      </p:sp>
      <p:pic>
        <p:nvPicPr>
          <p:cNvPr id="44" name="Picture 4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68650" y="0"/>
            <a:ext cx="638175" cy="647700"/>
          </a:xfrm>
          <a:prstGeom prst="rect">
            <a:avLst/>
          </a:prstGeom>
        </p:spPr>
      </p:pic>
      <p:sp>
        <p:nvSpPr>
          <p:cNvPr id="45" name="TextBox 44"/>
          <p:cNvSpPr txBox="1"/>
          <p:nvPr userDrawn="1"/>
        </p:nvSpPr>
        <p:spPr>
          <a:xfrm>
            <a:off x="15182850" y="742950"/>
            <a:ext cx="2285999" cy="1061829"/>
          </a:xfrm>
          <a:prstGeom prst="rect">
            <a:avLst/>
          </a:prstGeom>
          <a:noFill/>
        </p:spPr>
        <p:txBody>
          <a:bodyPr wrap="square" rtlCol="0">
            <a:spAutoFit/>
          </a:bodyPr>
          <a:lstStyle/>
          <a:p>
            <a:r>
              <a:rPr lang="en-GB" sz="1050" b="1" dirty="0">
                <a:latin typeface="Arial" panose="020B0604020202020204" pitchFamily="34" charset="0"/>
                <a:cs typeface="Arial" panose="020B0604020202020204" pitchFamily="34" charset="0"/>
              </a:rPr>
              <a:t>To add a background</a:t>
            </a:r>
            <a:r>
              <a:rPr lang="en-GB" sz="1050" b="1" baseline="0" dirty="0">
                <a:latin typeface="Arial" panose="020B0604020202020204" pitchFamily="34" charset="0"/>
                <a:cs typeface="Arial" panose="020B0604020202020204" pitchFamily="34" charset="0"/>
              </a:rPr>
              <a:t> colour</a:t>
            </a:r>
            <a:r>
              <a:rPr lang="en-GB" sz="1050" b="1"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GB" sz="1050" dirty="0">
                <a:latin typeface="Arial" panose="020B0604020202020204" pitchFamily="34" charset="0"/>
                <a:cs typeface="Arial" panose="020B0604020202020204" pitchFamily="34" charset="0"/>
              </a:rPr>
              <a:t>Go to Design tab. </a:t>
            </a:r>
          </a:p>
          <a:p>
            <a:pPr marL="171450" indent="-171450">
              <a:buFont typeface="Arial" panose="020B0604020202020204" pitchFamily="34" charset="0"/>
              <a:buChar char="•"/>
            </a:pPr>
            <a:r>
              <a:rPr lang="en-GB" sz="1050" dirty="0">
                <a:latin typeface="Arial" panose="020B0604020202020204" pitchFamily="34" charset="0"/>
                <a:cs typeface="Arial" panose="020B0604020202020204" pitchFamily="34" charset="0"/>
              </a:rPr>
              <a:t>Click Format Background.</a:t>
            </a:r>
          </a:p>
          <a:p>
            <a:pPr marL="171450" indent="-171450">
              <a:buFont typeface="Arial" panose="020B0604020202020204" pitchFamily="34" charset="0"/>
              <a:buChar char="•"/>
            </a:pPr>
            <a:r>
              <a:rPr lang="en-GB" sz="1050" dirty="0">
                <a:latin typeface="Arial" panose="020B0604020202020204" pitchFamily="34" charset="0"/>
                <a:cs typeface="Arial" panose="020B0604020202020204" pitchFamily="34" charset="0"/>
              </a:rPr>
              <a:t>Select Solid Fill and </a:t>
            </a:r>
            <a:r>
              <a:rPr lang="en-GB" sz="1050" dirty="0" err="1">
                <a:latin typeface="Arial" panose="020B0604020202020204" pitchFamily="34" charset="0"/>
                <a:cs typeface="Arial" panose="020B0604020202020204" pitchFamily="34" charset="0"/>
              </a:rPr>
              <a:t>Color</a:t>
            </a:r>
            <a:r>
              <a:rPr lang="en-GB" sz="105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GB" sz="1050" dirty="0">
                <a:latin typeface="Arial" panose="020B0604020202020204" pitchFamily="34" charset="0"/>
                <a:cs typeface="Arial" panose="020B0604020202020204" pitchFamily="34" charset="0"/>
              </a:rPr>
              <a:t>Choose</a:t>
            </a:r>
            <a:r>
              <a:rPr lang="en-GB" sz="1050" baseline="0" dirty="0">
                <a:latin typeface="Arial" panose="020B0604020202020204" pitchFamily="34" charset="0"/>
                <a:cs typeface="Arial" panose="020B0604020202020204" pitchFamily="34" charset="0"/>
              </a:rPr>
              <a:t> a colour from the RUH brand colours.</a:t>
            </a:r>
            <a:endParaRPr lang="en-GB" sz="1050" dirty="0">
              <a:latin typeface="Arial" panose="020B0604020202020204" pitchFamily="34" charset="0"/>
              <a:cs typeface="Arial" panose="020B0604020202020204" pitchFamily="34" charset="0"/>
            </a:endParaRPr>
          </a:p>
        </p:txBody>
      </p:sp>
      <p:sp>
        <p:nvSpPr>
          <p:cNvPr id="2" name="Text Placeholder 40">
            <a:extLst>
              <a:ext uri="{FF2B5EF4-FFF2-40B4-BE49-F238E27FC236}">
                <a16:creationId xmlns:a16="http://schemas.microsoft.com/office/drawing/2014/main" id="{AA961AC5-EE8C-2682-CDE7-5C0BE7760F6A}"/>
              </a:ext>
            </a:extLst>
          </p:cNvPr>
          <p:cNvSpPr>
            <a:spLocks noGrp="1"/>
          </p:cNvSpPr>
          <p:nvPr>
            <p:ph type="body" sz="quarter" idx="16" hasCustomPrompt="1"/>
          </p:nvPr>
        </p:nvSpPr>
        <p:spPr>
          <a:xfrm>
            <a:off x="1009650" y="6606843"/>
            <a:ext cx="4114800" cy="404860"/>
          </a:xfrm>
          <a:prstGeom prst="rect">
            <a:avLst/>
          </a:prstGeom>
        </p:spPr>
        <p:txBody>
          <a:bodyPr/>
          <a:lstStyle>
            <a:lvl1pPr marL="0" indent="0">
              <a:buNone/>
              <a:defRPr sz="2400" baseline="0">
                <a:solidFill>
                  <a:schemeClr val="bg1"/>
                </a:solidFill>
                <a:latin typeface="Arial" panose="020B0604020202020204" pitchFamily="34" charset="0"/>
                <a:cs typeface="Arial" panose="020B0604020202020204" pitchFamily="34" charset="0"/>
              </a:defRPr>
            </a:lvl1pPr>
            <a:lvl2pPr marL="457200" indent="0">
              <a:buNone/>
              <a:defRPr sz="1600">
                <a:solidFill>
                  <a:schemeClr val="bg1"/>
                </a:solidFill>
                <a:latin typeface="Arial" panose="020B0604020202020204" pitchFamily="34" charset="0"/>
                <a:cs typeface="Arial" panose="020B0604020202020204" pitchFamily="34" charset="0"/>
              </a:defRPr>
            </a:lvl2pPr>
            <a:lvl3pPr marL="914400" indent="0">
              <a:buNone/>
              <a:defRPr sz="1600">
                <a:solidFill>
                  <a:schemeClr val="bg1"/>
                </a:solidFill>
                <a:latin typeface="Arial" panose="020B0604020202020204" pitchFamily="34" charset="0"/>
                <a:cs typeface="Arial" panose="020B0604020202020204" pitchFamily="34" charset="0"/>
              </a:defRPr>
            </a:lvl3pPr>
            <a:lvl4pPr marL="1371600" indent="0">
              <a:buNone/>
              <a:defRPr sz="1600">
                <a:solidFill>
                  <a:schemeClr val="bg1"/>
                </a:solidFill>
                <a:latin typeface="Arial" panose="020B0604020202020204" pitchFamily="34" charset="0"/>
                <a:cs typeface="Arial" panose="020B0604020202020204" pitchFamily="34" charset="0"/>
              </a:defRPr>
            </a:lvl4pPr>
            <a:lvl5pPr marL="1828800" indent="0">
              <a:buNone/>
              <a:defRPr sz="1600">
                <a:solidFill>
                  <a:schemeClr val="bg1"/>
                </a:solidFill>
                <a:latin typeface="Arial" panose="020B0604020202020204" pitchFamily="34" charset="0"/>
                <a:cs typeface="Arial" panose="020B0604020202020204" pitchFamily="34" charset="0"/>
              </a:defRPr>
            </a:lvl5pPr>
          </a:lstStyle>
          <a:p>
            <a:pPr lvl="0"/>
            <a:r>
              <a:rPr lang="en-US" dirty="0"/>
              <a:t>Speaker name to go here</a:t>
            </a:r>
            <a:endParaRPr lang="en-GB" dirty="0"/>
          </a:p>
        </p:txBody>
      </p:sp>
      <p:grpSp>
        <p:nvGrpSpPr>
          <p:cNvPr id="3" name="Group 2">
            <a:extLst>
              <a:ext uri="{FF2B5EF4-FFF2-40B4-BE49-F238E27FC236}">
                <a16:creationId xmlns:a16="http://schemas.microsoft.com/office/drawing/2014/main" id="{914F7C07-F5B9-031E-6863-E4A617B85C03}"/>
              </a:ext>
            </a:extLst>
          </p:cNvPr>
          <p:cNvGrpSpPr/>
          <p:nvPr userDrawn="1"/>
        </p:nvGrpSpPr>
        <p:grpSpPr>
          <a:xfrm>
            <a:off x="-1972676" y="2964213"/>
            <a:ext cx="1610725" cy="5532087"/>
            <a:chOff x="-1972676" y="2964213"/>
            <a:chExt cx="1610725" cy="5532087"/>
          </a:xfrm>
        </p:grpSpPr>
        <p:grpSp>
          <p:nvGrpSpPr>
            <p:cNvPr id="4" name="Group 3">
              <a:extLst>
                <a:ext uri="{FF2B5EF4-FFF2-40B4-BE49-F238E27FC236}">
                  <a16:creationId xmlns:a16="http://schemas.microsoft.com/office/drawing/2014/main" id="{103FA957-9EAB-251E-A87A-8809C7B5034C}"/>
                </a:ext>
              </a:extLst>
            </p:cNvPr>
            <p:cNvGrpSpPr/>
            <p:nvPr userDrawn="1"/>
          </p:nvGrpSpPr>
          <p:grpSpPr>
            <a:xfrm>
              <a:off x="-1972675" y="3401005"/>
              <a:ext cx="1361470" cy="5095295"/>
              <a:chOff x="-4180783" y="1712948"/>
              <a:chExt cx="2070745" cy="7749756"/>
            </a:xfrm>
          </p:grpSpPr>
          <p:sp>
            <p:nvSpPr>
              <p:cNvPr id="6" name="Oval 5">
                <a:extLst>
                  <a:ext uri="{FF2B5EF4-FFF2-40B4-BE49-F238E27FC236}">
                    <a16:creationId xmlns:a16="http://schemas.microsoft.com/office/drawing/2014/main" id="{471A31EE-F36D-BC00-ACAF-B8A3989056FA}"/>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DBF0F65-1891-8233-AC03-59F7C4CB7038}"/>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C4E066D-105B-DB90-930D-63EB8D876B7F}"/>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73DCE15-3B48-7C9B-F12E-F299DA2C06A0}"/>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9CAEE4D-4B64-5818-29EA-8E2480F12FBF}"/>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58B852E-74DF-8F74-2F9E-FA7C81385A38}"/>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F31C877-90CD-85FB-27A3-35D7A2E44197}"/>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EFE336D-965F-5716-A0B5-A087A1FBE12F}"/>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060F30C-E133-5C3B-0E18-ED778460D4CB}"/>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14D8E9E0-0C43-1D4A-8C6C-E5733C2539E8}"/>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FB3431D4-4064-2EBE-2FEF-BCFB47BC7078}"/>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FC63E7C-C85E-B487-80C4-EEE776D1D560}"/>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287B505-3CD5-11E4-69B1-39F2DE3CFED4}"/>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337B3FD0-77B5-8E40-DE1B-0F87BCF3822F}"/>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EECFB952-E973-5C31-A897-39C0A1828A8E}"/>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2878263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3" name="bg object 16"/>
          <p:cNvSpPr/>
          <p:nvPr userDrawn="1"/>
        </p:nvSpPr>
        <p:spPr>
          <a:xfrm>
            <a:off x="0" y="0"/>
            <a:ext cx="15120619"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330072"/>
          </a:solidFill>
        </p:spPr>
        <p:txBody>
          <a:bodyPr wrap="square" lIns="0" tIns="0" rIns="0" bIns="0" rtlCol="0"/>
          <a:lstStyle/>
          <a:p>
            <a:endParaRPr/>
          </a:p>
        </p:txBody>
      </p:sp>
      <p:sp>
        <p:nvSpPr>
          <p:cNvPr id="8" name="Text Placeholder 10">
            <a:extLst>
              <a:ext uri="{FF2B5EF4-FFF2-40B4-BE49-F238E27FC236}">
                <a16:creationId xmlns:a16="http://schemas.microsoft.com/office/drawing/2014/main" id="{0B5FBBEB-F177-FBF1-ADA3-079FF5719FBF}"/>
              </a:ext>
            </a:extLst>
          </p:cNvPr>
          <p:cNvSpPr>
            <a:spLocks noGrp="1"/>
          </p:cNvSpPr>
          <p:nvPr>
            <p:ph type="body" sz="quarter" idx="12" hasCustomPrompt="1"/>
          </p:nvPr>
        </p:nvSpPr>
        <p:spPr>
          <a:xfrm>
            <a:off x="933450" y="666750"/>
            <a:ext cx="7620000" cy="609600"/>
          </a:xfrm>
          <a:prstGeom prst="rect">
            <a:avLst/>
          </a:prstGeom>
          <a:noFill/>
        </p:spPr>
        <p:txBody>
          <a:bodyPr/>
          <a:lstStyle>
            <a:lvl1pPr marL="0" indent="0">
              <a:lnSpc>
                <a:spcPts val="4420"/>
              </a:lnSpc>
              <a:buNone/>
              <a:defRPr sz="4400" b="1">
                <a:solidFill>
                  <a:schemeClr val="bg1"/>
                </a:solidFill>
                <a:latin typeface="Arial" panose="020B0604020202020204" pitchFamily="34" charset="0"/>
                <a:cs typeface="Arial" panose="020B0604020202020204" pitchFamily="34" charset="0"/>
              </a:defRPr>
            </a:lvl1pPr>
          </a:lstStyle>
          <a:p>
            <a:pPr lvl="0"/>
            <a:r>
              <a:rPr lang="en-GB" dirty="0"/>
              <a:t>Agenda</a:t>
            </a:r>
            <a:endParaRPr lang="en-US" dirty="0"/>
          </a:p>
        </p:txBody>
      </p:sp>
      <p:sp>
        <p:nvSpPr>
          <p:cNvPr id="17" name="Text Placeholder 16"/>
          <p:cNvSpPr>
            <a:spLocks noGrp="1"/>
          </p:cNvSpPr>
          <p:nvPr>
            <p:ph type="body" sz="quarter" idx="13" hasCustomPrompt="1"/>
          </p:nvPr>
        </p:nvSpPr>
        <p:spPr>
          <a:xfrm>
            <a:off x="933450" y="1809750"/>
            <a:ext cx="5638800" cy="3200400"/>
          </a:xfrm>
          <a:prstGeom prst="rect">
            <a:avLst/>
          </a:prstGeom>
        </p:spPr>
        <p:txBody>
          <a:bodyPr/>
          <a:lstStyle>
            <a:lvl1pPr>
              <a:spcAft>
                <a:spcPts val="1200"/>
              </a:spcAft>
              <a:defRPr sz="2400" baseline="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800">
                <a:solidFill>
                  <a:schemeClr val="bg1"/>
                </a:solidFill>
                <a:latin typeface="Arial" panose="020B0604020202020204" pitchFamily="34" charset="0"/>
                <a:cs typeface="Arial" panose="020B0604020202020204" pitchFamily="34" charset="0"/>
              </a:defRPr>
            </a:lvl3pPr>
            <a:lvl4pPr>
              <a:defRPr sz="1800">
                <a:solidFill>
                  <a:schemeClr val="bg1"/>
                </a:solidFill>
                <a:latin typeface="Arial" panose="020B0604020202020204" pitchFamily="34" charset="0"/>
                <a:cs typeface="Arial" panose="020B0604020202020204" pitchFamily="34" charset="0"/>
              </a:defRPr>
            </a:lvl4pPr>
            <a:lvl5pPr>
              <a:defRPr sz="1800">
                <a:solidFill>
                  <a:schemeClr val="bg1"/>
                </a:solidFill>
                <a:latin typeface="Arial" panose="020B0604020202020204" pitchFamily="34" charset="0"/>
                <a:cs typeface="Arial" panose="020B0604020202020204" pitchFamily="34" charset="0"/>
              </a:defRPr>
            </a:lvl5pPr>
          </a:lstStyle>
          <a:p>
            <a:pPr lvl="0"/>
            <a:r>
              <a:rPr lang="en-US" dirty="0"/>
              <a:t>Welcome – Name, Job Title</a:t>
            </a:r>
            <a:endParaRPr lang="en-GB" dirty="0"/>
          </a:p>
        </p:txBody>
      </p:sp>
      <p:sp>
        <p:nvSpPr>
          <p:cNvPr id="9" name="Picture Placeholder 9"/>
          <p:cNvSpPr>
            <a:spLocks noGrp="1"/>
          </p:cNvSpPr>
          <p:nvPr>
            <p:ph type="pic" sz="quarter" idx="10"/>
          </p:nvPr>
        </p:nvSpPr>
        <p:spPr>
          <a:xfrm>
            <a:off x="6302659" y="712485"/>
            <a:ext cx="8439664" cy="7170116"/>
          </a:xfrm>
          <a:custGeom>
            <a:avLst/>
            <a:gdLst>
              <a:gd name="connsiteX0" fmla="*/ 3507872 w 7279474"/>
              <a:gd name="connsiteY0" fmla="*/ 442 h 6184449"/>
              <a:gd name="connsiteX1" fmla="*/ 4890131 w 7279474"/>
              <a:gd name="connsiteY1" fmla="*/ 608511 h 6184449"/>
              <a:gd name="connsiteX2" fmla="*/ 7203567 w 7279474"/>
              <a:gd name="connsiteY2" fmla="*/ 2921470 h 6184449"/>
              <a:gd name="connsiteX3" fmla="*/ 7203567 w 7279474"/>
              <a:gd name="connsiteY3" fmla="*/ 3262980 h 6184449"/>
              <a:gd name="connsiteX4" fmla="*/ 4890131 w 7279474"/>
              <a:gd name="connsiteY4" fmla="*/ 5575940 h 6184449"/>
              <a:gd name="connsiteX5" fmla="*/ 2151272 w 7279474"/>
              <a:gd name="connsiteY5" fmla="*/ 5575940 h 6184449"/>
              <a:gd name="connsiteX6" fmla="*/ 266365 w 7279474"/>
              <a:gd name="connsiteY6" fmla="*/ 3691421 h 6184449"/>
              <a:gd name="connsiteX7" fmla="*/ 266365 w 7279474"/>
              <a:gd name="connsiteY7" fmla="*/ 2493029 h 6184449"/>
              <a:gd name="connsiteX8" fmla="*/ 2151272 w 7279474"/>
              <a:gd name="connsiteY8" fmla="*/ 608511 h 6184449"/>
              <a:gd name="connsiteX9" fmla="*/ 3507872 w 7279474"/>
              <a:gd name="connsiteY9" fmla="*/ 442 h 618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9474" h="6184449">
                <a:moveTo>
                  <a:pt x="3507872" y="442"/>
                </a:moveTo>
                <a:cubicBezTo>
                  <a:pt x="4300367" y="18868"/>
                  <a:pt x="4890131" y="608511"/>
                  <a:pt x="4890131" y="608511"/>
                </a:cubicBezTo>
                <a:cubicBezTo>
                  <a:pt x="4890131" y="608511"/>
                  <a:pt x="4890131" y="608511"/>
                  <a:pt x="7203567" y="2921470"/>
                </a:cubicBezTo>
                <a:cubicBezTo>
                  <a:pt x="7374358" y="3092225"/>
                  <a:pt x="7203567" y="3262980"/>
                  <a:pt x="7203567" y="3262980"/>
                </a:cubicBezTo>
                <a:cubicBezTo>
                  <a:pt x="7203567" y="3262980"/>
                  <a:pt x="7203567" y="3262980"/>
                  <a:pt x="4890131" y="5575940"/>
                </a:cubicBezTo>
                <a:cubicBezTo>
                  <a:pt x="3520702" y="6945087"/>
                  <a:pt x="2151272" y="5575940"/>
                  <a:pt x="2151272" y="5575940"/>
                </a:cubicBezTo>
                <a:cubicBezTo>
                  <a:pt x="2151272" y="5575940"/>
                  <a:pt x="2151272" y="5575940"/>
                  <a:pt x="266365" y="3691421"/>
                </a:cubicBezTo>
                <a:cubicBezTo>
                  <a:pt x="-332955" y="3092225"/>
                  <a:pt x="266365" y="2493029"/>
                  <a:pt x="266365" y="2493029"/>
                </a:cubicBezTo>
                <a:cubicBezTo>
                  <a:pt x="266365" y="2493029"/>
                  <a:pt x="266365" y="2493029"/>
                  <a:pt x="2151272" y="608511"/>
                </a:cubicBezTo>
                <a:cubicBezTo>
                  <a:pt x="2622013" y="137866"/>
                  <a:pt x="3092755" y="-9210"/>
                  <a:pt x="3507872" y="442"/>
                </a:cubicBezTo>
                <a:close/>
              </a:path>
            </a:pathLst>
          </a:custGeom>
        </p:spPr>
        <p:txBody>
          <a:bodyPr wrap="square">
            <a:noAutofit/>
          </a:bodyPr>
          <a:lstStyle>
            <a:lvl1pPr marL="0" indent="0">
              <a:buNone/>
              <a:defRPr/>
            </a:lvl1pPr>
          </a:lstStyle>
          <a:p>
            <a:endParaRPr lang="en-GB"/>
          </a:p>
        </p:txBody>
      </p:sp>
      <p:sp>
        <p:nvSpPr>
          <p:cNvPr id="10" name="Freeform 6"/>
          <p:cNvSpPr>
            <a:spLocks/>
          </p:cNvSpPr>
          <p:nvPr userDrawn="1"/>
        </p:nvSpPr>
        <p:spPr bwMode="auto">
          <a:xfrm>
            <a:off x="12791521" y="779191"/>
            <a:ext cx="1652101" cy="1650999"/>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AE2573"/>
          </a:solidFill>
          <a:ln>
            <a:noFill/>
          </a:ln>
        </p:spPr>
        <p:txBody>
          <a:bodyPr vert="horz" wrap="square" lIns="91440" tIns="45720" rIns="91440" bIns="45720" numCol="1" anchor="t" anchorCtr="0" compatLnSpc="1">
            <a:prstTxWarp prst="textNoShape">
              <a:avLst/>
            </a:prstTxWarp>
          </a:bodyPr>
          <a:lstStyle/>
          <a:p>
            <a:endParaRPr lang="en-GB"/>
          </a:p>
        </p:txBody>
      </p:sp>
      <p:sp>
        <p:nvSpPr>
          <p:cNvPr id="11" name="Freeform 6"/>
          <p:cNvSpPr>
            <a:spLocks/>
          </p:cNvSpPr>
          <p:nvPr userDrawn="1"/>
        </p:nvSpPr>
        <p:spPr bwMode="auto">
          <a:xfrm>
            <a:off x="13741500" y="1159117"/>
            <a:ext cx="3029359" cy="3027338"/>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AE2573"/>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35" name="Group 34"/>
          <p:cNvGrpSpPr/>
          <p:nvPr userDrawn="1"/>
        </p:nvGrpSpPr>
        <p:grpSpPr>
          <a:xfrm>
            <a:off x="1049149" y="7656512"/>
            <a:ext cx="3084701" cy="249238"/>
            <a:chOff x="-133350" y="485775"/>
            <a:chExt cx="9863138" cy="796926"/>
          </a:xfrm>
          <a:solidFill>
            <a:schemeClr val="bg1"/>
          </a:solidFill>
        </p:grpSpPr>
        <p:sp>
          <p:nvSpPr>
            <p:cNvPr id="36"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4"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5"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6"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grpSp>
        <p:nvGrpSpPr>
          <p:cNvPr id="4" name="Group 3">
            <a:extLst>
              <a:ext uri="{FF2B5EF4-FFF2-40B4-BE49-F238E27FC236}">
                <a16:creationId xmlns:a16="http://schemas.microsoft.com/office/drawing/2014/main" id="{33530AD2-0FE3-ABAC-D7F9-2E843E7328BA}"/>
              </a:ext>
            </a:extLst>
          </p:cNvPr>
          <p:cNvGrpSpPr/>
          <p:nvPr userDrawn="1"/>
        </p:nvGrpSpPr>
        <p:grpSpPr>
          <a:xfrm>
            <a:off x="-1972676" y="2964213"/>
            <a:ext cx="1610725" cy="5532087"/>
            <a:chOff x="-1972676" y="2964213"/>
            <a:chExt cx="1610725" cy="5532087"/>
          </a:xfrm>
        </p:grpSpPr>
        <p:grpSp>
          <p:nvGrpSpPr>
            <p:cNvPr id="5" name="Group 4">
              <a:extLst>
                <a:ext uri="{FF2B5EF4-FFF2-40B4-BE49-F238E27FC236}">
                  <a16:creationId xmlns:a16="http://schemas.microsoft.com/office/drawing/2014/main" id="{9CC3DA0C-B314-A7FF-B8AA-EE0151CA83C7}"/>
                </a:ext>
              </a:extLst>
            </p:cNvPr>
            <p:cNvGrpSpPr/>
            <p:nvPr userDrawn="1"/>
          </p:nvGrpSpPr>
          <p:grpSpPr>
            <a:xfrm>
              <a:off x="-1972675" y="3401005"/>
              <a:ext cx="1361470" cy="5095295"/>
              <a:chOff x="-4180783" y="1712948"/>
              <a:chExt cx="2070745" cy="7749756"/>
            </a:xfrm>
          </p:grpSpPr>
          <p:sp>
            <p:nvSpPr>
              <p:cNvPr id="7" name="Oval 6">
                <a:extLst>
                  <a:ext uri="{FF2B5EF4-FFF2-40B4-BE49-F238E27FC236}">
                    <a16:creationId xmlns:a16="http://schemas.microsoft.com/office/drawing/2014/main" id="{B0B54F71-A58D-619C-F3E6-CEBED0DF7049}"/>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9AA58AD-C9FA-5F8D-696C-E71EA958BFD9}"/>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84B640D-5819-7AA1-F707-F23378DE21C7}"/>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D5E50B0-71F1-FCC0-26CD-103D92EAF5C3}"/>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BC36A09-8F66-EC21-C80B-48F8F294CAE4}"/>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58125D0-93D0-25B7-EA47-8922A847D157}"/>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E5A2C6-5090-39FE-7434-223A88BC5AEC}"/>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2C1CF1B-5F5B-F158-3224-BCFE32695CE6}"/>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CB304EF-D823-160C-D274-FB2C732A9702}"/>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95DCFB0-04AC-1D92-F465-BB007C813B6A}"/>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1EE0A33-C779-E297-E448-CCC1E8DD20A9}"/>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8DAF25E3-D174-76E4-4A99-4E1CBE6EDF33}"/>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457C9E4-BAB8-A153-7959-C360CE2B084B}"/>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66DEE95-8C0F-7E1A-B54E-C32F8C46F787}"/>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3DBFAA32-64F3-124C-DC3C-FD9E07B99FBF}"/>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4180207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35" name="object 4">
            <a:extLst>
              <a:ext uri="{FF2B5EF4-FFF2-40B4-BE49-F238E27FC236}">
                <a16:creationId xmlns:a16="http://schemas.microsoft.com/office/drawing/2014/main" id="{CD7A32B2-359E-0A0E-B601-1BE4CC00D835}"/>
              </a:ext>
            </a:extLst>
          </p:cNvPr>
          <p:cNvSpPr/>
          <p:nvPr userDrawn="1"/>
        </p:nvSpPr>
        <p:spPr>
          <a:xfrm>
            <a:off x="0" y="0"/>
            <a:ext cx="15125700" cy="8496300"/>
          </a:xfrm>
          <a:custGeom>
            <a:avLst/>
            <a:gdLst/>
            <a:ahLst/>
            <a:cxnLst/>
            <a:rect l="l" t="t" r="r" b="b"/>
            <a:pathLst>
              <a:path w="7560309" h="6403340">
                <a:moveTo>
                  <a:pt x="7560005" y="0"/>
                </a:moveTo>
                <a:lnTo>
                  <a:pt x="0" y="0"/>
                </a:lnTo>
                <a:lnTo>
                  <a:pt x="0" y="6403060"/>
                </a:lnTo>
                <a:lnTo>
                  <a:pt x="7560005" y="6403060"/>
                </a:lnTo>
                <a:lnTo>
                  <a:pt x="7560005" y="0"/>
                </a:lnTo>
                <a:close/>
              </a:path>
            </a:pathLst>
          </a:custGeom>
          <a:solidFill>
            <a:srgbClr val="F1F5F6"/>
          </a:solidFill>
        </p:spPr>
        <p:txBody>
          <a:bodyPr wrap="square" lIns="0" tIns="0" rIns="0" bIns="0" rtlCol="0"/>
          <a:lstStyle/>
          <a:p>
            <a:endParaRPr dirty="0">
              <a:solidFill>
                <a:srgbClr val="023F85"/>
              </a:solidFill>
            </a:endParaRPr>
          </a:p>
        </p:txBody>
      </p:sp>
      <p:sp>
        <p:nvSpPr>
          <p:cNvPr id="17" name="Text Placeholder 16"/>
          <p:cNvSpPr>
            <a:spLocks noGrp="1"/>
          </p:cNvSpPr>
          <p:nvPr>
            <p:ph type="body" sz="quarter" idx="13" hasCustomPrompt="1"/>
          </p:nvPr>
        </p:nvSpPr>
        <p:spPr>
          <a:xfrm>
            <a:off x="933450" y="1809750"/>
            <a:ext cx="5161480" cy="4876800"/>
          </a:xfrm>
          <a:prstGeom prst="rect">
            <a:avLst/>
          </a:prstGeom>
        </p:spPr>
        <p:txBody>
          <a:bodyPr/>
          <a:lstStyle>
            <a:lvl1pPr>
              <a:spcAft>
                <a:spcPts val="1200"/>
              </a:spcAft>
              <a:defRPr sz="2400" baseline="0">
                <a:solidFill>
                  <a:srgbClr val="003087"/>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800">
                <a:solidFill>
                  <a:schemeClr val="bg1"/>
                </a:solidFill>
                <a:latin typeface="Arial" panose="020B0604020202020204" pitchFamily="34" charset="0"/>
                <a:cs typeface="Arial" panose="020B0604020202020204" pitchFamily="34" charset="0"/>
              </a:defRPr>
            </a:lvl3pPr>
            <a:lvl4pPr>
              <a:defRPr sz="1800">
                <a:solidFill>
                  <a:schemeClr val="bg1"/>
                </a:solidFill>
                <a:latin typeface="Arial" panose="020B0604020202020204" pitchFamily="34" charset="0"/>
                <a:cs typeface="Arial" panose="020B0604020202020204" pitchFamily="34" charset="0"/>
              </a:defRPr>
            </a:lvl4pPr>
            <a:lvl5pPr>
              <a:defRPr sz="1800">
                <a:solidFill>
                  <a:schemeClr val="bg1"/>
                </a:solidFill>
                <a:latin typeface="Arial" panose="020B0604020202020204" pitchFamily="34" charset="0"/>
                <a:cs typeface="Arial" panose="020B0604020202020204" pitchFamily="34" charset="0"/>
              </a:defRPr>
            </a:lvl5pPr>
          </a:lstStyle>
          <a:p>
            <a:pPr lvl="0"/>
            <a:r>
              <a:rPr lang="en-US" dirty="0"/>
              <a:t>Welcome – Name, Job Title</a:t>
            </a:r>
            <a:endParaRPr lang="en-GB" dirty="0"/>
          </a:p>
        </p:txBody>
      </p:sp>
      <p:sp>
        <p:nvSpPr>
          <p:cNvPr id="9" name="Picture Placeholder 9"/>
          <p:cNvSpPr>
            <a:spLocks noGrp="1"/>
          </p:cNvSpPr>
          <p:nvPr>
            <p:ph type="pic" sz="quarter" idx="10"/>
          </p:nvPr>
        </p:nvSpPr>
        <p:spPr>
          <a:xfrm>
            <a:off x="6302659" y="712485"/>
            <a:ext cx="8439664" cy="7170116"/>
          </a:xfrm>
          <a:custGeom>
            <a:avLst/>
            <a:gdLst>
              <a:gd name="connsiteX0" fmla="*/ 3507872 w 7279474"/>
              <a:gd name="connsiteY0" fmla="*/ 442 h 6184449"/>
              <a:gd name="connsiteX1" fmla="*/ 4890131 w 7279474"/>
              <a:gd name="connsiteY1" fmla="*/ 608511 h 6184449"/>
              <a:gd name="connsiteX2" fmla="*/ 7203567 w 7279474"/>
              <a:gd name="connsiteY2" fmla="*/ 2921470 h 6184449"/>
              <a:gd name="connsiteX3" fmla="*/ 7203567 w 7279474"/>
              <a:gd name="connsiteY3" fmla="*/ 3262980 h 6184449"/>
              <a:gd name="connsiteX4" fmla="*/ 4890131 w 7279474"/>
              <a:gd name="connsiteY4" fmla="*/ 5575940 h 6184449"/>
              <a:gd name="connsiteX5" fmla="*/ 2151272 w 7279474"/>
              <a:gd name="connsiteY5" fmla="*/ 5575940 h 6184449"/>
              <a:gd name="connsiteX6" fmla="*/ 266365 w 7279474"/>
              <a:gd name="connsiteY6" fmla="*/ 3691421 h 6184449"/>
              <a:gd name="connsiteX7" fmla="*/ 266365 w 7279474"/>
              <a:gd name="connsiteY7" fmla="*/ 2493029 h 6184449"/>
              <a:gd name="connsiteX8" fmla="*/ 2151272 w 7279474"/>
              <a:gd name="connsiteY8" fmla="*/ 608511 h 6184449"/>
              <a:gd name="connsiteX9" fmla="*/ 3507872 w 7279474"/>
              <a:gd name="connsiteY9" fmla="*/ 442 h 618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9474" h="6184449">
                <a:moveTo>
                  <a:pt x="3507872" y="442"/>
                </a:moveTo>
                <a:cubicBezTo>
                  <a:pt x="4300367" y="18868"/>
                  <a:pt x="4890131" y="608511"/>
                  <a:pt x="4890131" y="608511"/>
                </a:cubicBezTo>
                <a:cubicBezTo>
                  <a:pt x="4890131" y="608511"/>
                  <a:pt x="4890131" y="608511"/>
                  <a:pt x="7203567" y="2921470"/>
                </a:cubicBezTo>
                <a:cubicBezTo>
                  <a:pt x="7374358" y="3092225"/>
                  <a:pt x="7203567" y="3262980"/>
                  <a:pt x="7203567" y="3262980"/>
                </a:cubicBezTo>
                <a:cubicBezTo>
                  <a:pt x="7203567" y="3262980"/>
                  <a:pt x="7203567" y="3262980"/>
                  <a:pt x="4890131" y="5575940"/>
                </a:cubicBezTo>
                <a:cubicBezTo>
                  <a:pt x="3520702" y="6945087"/>
                  <a:pt x="2151272" y="5575940"/>
                  <a:pt x="2151272" y="5575940"/>
                </a:cubicBezTo>
                <a:cubicBezTo>
                  <a:pt x="2151272" y="5575940"/>
                  <a:pt x="2151272" y="5575940"/>
                  <a:pt x="266365" y="3691421"/>
                </a:cubicBezTo>
                <a:cubicBezTo>
                  <a:pt x="-332955" y="3092225"/>
                  <a:pt x="266365" y="2493029"/>
                  <a:pt x="266365" y="2493029"/>
                </a:cubicBezTo>
                <a:cubicBezTo>
                  <a:pt x="266365" y="2493029"/>
                  <a:pt x="266365" y="2493029"/>
                  <a:pt x="2151272" y="608511"/>
                </a:cubicBezTo>
                <a:cubicBezTo>
                  <a:pt x="2622013" y="137866"/>
                  <a:pt x="3092755" y="-9210"/>
                  <a:pt x="3507872" y="442"/>
                </a:cubicBezTo>
                <a:close/>
              </a:path>
            </a:pathLst>
          </a:custGeom>
        </p:spPr>
        <p:txBody>
          <a:bodyPr wrap="square">
            <a:noAutofit/>
          </a:bodyPr>
          <a:lstStyle>
            <a:lvl1pPr marL="0" indent="0">
              <a:buNone/>
              <a:defRPr/>
            </a:lvl1pPr>
          </a:lstStyle>
          <a:p>
            <a:endParaRPr lang="en-GB"/>
          </a:p>
        </p:txBody>
      </p:sp>
      <p:sp>
        <p:nvSpPr>
          <p:cNvPr id="10" name="Freeform 6"/>
          <p:cNvSpPr>
            <a:spLocks/>
          </p:cNvSpPr>
          <p:nvPr userDrawn="1"/>
        </p:nvSpPr>
        <p:spPr bwMode="auto">
          <a:xfrm>
            <a:off x="12791521" y="779191"/>
            <a:ext cx="1652101" cy="1650999"/>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FFB81C"/>
          </a:solidFill>
          <a:ln>
            <a:noFill/>
          </a:ln>
        </p:spPr>
        <p:txBody>
          <a:bodyPr vert="horz" wrap="square" lIns="91440" tIns="45720" rIns="91440" bIns="45720" numCol="1" anchor="t" anchorCtr="0" compatLnSpc="1">
            <a:prstTxWarp prst="textNoShape">
              <a:avLst/>
            </a:prstTxWarp>
          </a:bodyPr>
          <a:lstStyle/>
          <a:p>
            <a:endParaRPr lang="en-GB"/>
          </a:p>
        </p:txBody>
      </p:sp>
      <p:sp>
        <p:nvSpPr>
          <p:cNvPr id="11" name="Freeform 6"/>
          <p:cNvSpPr>
            <a:spLocks/>
          </p:cNvSpPr>
          <p:nvPr userDrawn="1"/>
        </p:nvSpPr>
        <p:spPr bwMode="auto">
          <a:xfrm>
            <a:off x="13741500" y="1159117"/>
            <a:ext cx="3029359" cy="3027338"/>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FFB81C"/>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12" name="Group 11"/>
          <p:cNvGrpSpPr/>
          <p:nvPr userDrawn="1"/>
        </p:nvGrpSpPr>
        <p:grpSpPr>
          <a:xfrm>
            <a:off x="1049149" y="7656512"/>
            <a:ext cx="3084701" cy="249238"/>
            <a:chOff x="-133350" y="485775"/>
            <a:chExt cx="9863138" cy="796926"/>
          </a:xfrm>
          <a:solidFill>
            <a:srgbClr val="005EB8"/>
          </a:solidFill>
        </p:grpSpPr>
        <p:sp>
          <p:nvSpPr>
            <p:cNvPr id="13"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4"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5"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6"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8"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9"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0"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1"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2"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3"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4"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5"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6"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7"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8"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9"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0"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1"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2"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3"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4"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grpSp>
        <p:nvGrpSpPr>
          <p:cNvPr id="2" name="Group 1">
            <a:extLst>
              <a:ext uri="{FF2B5EF4-FFF2-40B4-BE49-F238E27FC236}">
                <a16:creationId xmlns:a16="http://schemas.microsoft.com/office/drawing/2014/main" id="{72076207-B611-D8FE-4EA1-1961AADAA909}"/>
              </a:ext>
            </a:extLst>
          </p:cNvPr>
          <p:cNvGrpSpPr/>
          <p:nvPr userDrawn="1"/>
        </p:nvGrpSpPr>
        <p:grpSpPr>
          <a:xfrm>
            <a:off x="-1972676" y="2964213"/>
            <a:ext cx="1610725" cy="5532087"/>
            <a:chOff x="-1972676" y="2964213"/>
            <a:chExt cx="1610725" cy="5532087"/>
          </a:xfrm>
        </p:grpSpPr>
        <p:grpSp>
          <p:nvGrpSpPr>
            <p:cNvPr id="3" name="Group 2">
              <a:extLst>
                <a:ext uri="{FF2B5EF4-FFF2-40B4-BE49-F238E27FC236}">
                  <a16:creationId xmlns:a16="http://schemas.microsoft.com/office/drawing/2014/main" id="{53C16C24-F6D4-7F41-34F8-6F133F453B92}"/>
                </a:ext>
              </a:extLst>
            </p:cNvPr>
            <p:cNvGrpSpPr/>
            <p:nvPr userDrawn="1"/>
          </p:nvGrpSpPr>
          <p:grpSpPr>
            <a:xfrm>
              <a:off x="-1972675" y="3401005"/>
              <a:ext cx="1361470" cy="5095295"/>
              <a:chOff x="-4180783" y="1712948"/>
              <a:chExt cx="2070745" cy="7749756"/>
            </a:xfrm>
          </p:grpSpPr>
          <p:sp>
            <p:nvSpPr>
              <p:cNvPr id="5" name="Oval 4">
                <a:extLst>
                  <a:ext uri="{FF2B5EF4-FFF2-40B4-BE49-F238E27FC236}">
                    <a16:creationId xmlns:a16="http://schemas.microsoft.com/office/drawing/2014/main" id="{FF5C2C43-5C88-8095-235F-98D406F9E282}"/>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BE421C4-1B2D-964D-8C6D-C15311268E40}"/>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9ABD0E6-8198-16F5-DBC7-E194D7709272}"/>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8B4E851-0163-A015-044E-90FA58B397BE}"/>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80635927-5621-81E2-C7CA-3AB4CE174086}"/>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BE35773-2CBC-E373-F4F6-8A636A24B2EC}"/>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A6B7186-CEDB-32B7-E8DD-97F4A562AF70}"/>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07039E5-29A2-BE93-975D-6BA852365884}"/>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949BF46F-A3E4-5A10-FA1A-857B8CE34C6C}"/>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366BB15-5C15-DF6D-8AA2-7D7394166EF6}"/>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50A713B5-A216-7F2F-0F02-A68A8A0383FA}"/>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0140B881-C43F-771D-53FC-E4929404CD99}"/>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7394D552-F870-6550-A4CF-5DFF09ED9C23}"/>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15930B3-6D9B-874B-409E-9312F263FD51}"/>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D13D5939-8B20-F183-E182-50C7AC0C621D}"/>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47" name="Text Placeholder 10">
            <a:extLst>
              <a:ext uri="{FF2B5EF4-FFF2-40B4-BE49-F238E27FC236}">
                <a16:creationId xmlns:a16="http://schemas.microsoft.com/office/drawing/2014/main" id="{0D17D9BF-E66E-7987-95BB-F5C7F13A17A4}"/>
              </a:ext>
            </a:extLst>
          </p:cNvPr>
          <p:cNvSpPr>
            <a:spLocks noGrp="1"/>
          </p:cNvSpPr>
          <p:nvPr>
            <p:ph type="body" sz="quarter" idx="12" hasCustomPrompt="1"/>
          </p:nvPr>
        </p:nvSpPr>
        <p:spPr>
          <a:xfrm>
            <a:off x="933450" y="666750"/>
            <a:ext cx="7620000" cy="609600"/>
          </a:xfrm>
          <a:prstGeom prst="rect">
            <a:avLst/>
          </a:prstGeom>
          <a:noFill/>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Agenda</a:t>
            </a:r>
            <a:endParaRPr lang="en-US" dirty="0"/>
          </a:p>
        </p:txBody>
      </p:sp>
    </p:spTree>
    <p:extLst>
      <p:ext uri="{BB962C8B-B14F-4D97-AF65-F5344CB8AC3E}">
        <p14:creationId xmlns:p14="http://schemas.microsoft.com/office/powerpoint/2010/main" val="1708538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points 2">
    <p:spTree>
      <p:nvGrpSpPr>
        <p:cNvPr id="1" name=""/>
        <p:cNvGrpSpPr/>
        <p:nvPr/>
      </p:nvGrpSpPr>
      <p:grpSpPr>
        <a:xfrm>
          <a:off x="0" y="0"/>
          <a:ext cx="0" cy="0"/>
          <a:chOff x="0" y="0"/>
          <a:chExt cx="0" cy="0"/>
        </a:xfrm>
      </p:grpSpPr>
      <p:sp>
        <p:nvSpPr>
          <p:cNvPr id="15" name="object 4">
            <a:extLst>
              <a:ext uri="{FF2B5EF4-FFF2-40B4-BE49-F238E27FC236}">
                <a16:creationId xmlns:a16="http://schemas.microsoft.com/office/drawing/2014/main" id="{CD7A32B2-359E-0A0E-B601-1BE4CC00D835}"/>
              </a:ext>
            </a:extLst>
          </p:cNvPr>
          <p:cNvSpPr/>
          <p:nvPr userDrawn="1"/>
        </p:nvSpPr>
        <p:spPr>
          <a:xfrm>
            <a:off x="0" y="0"/>
            <a:ext cx="15125700" cy="8496300"/>
          </a:xfrm>
          <a:custGeom>
            <a:avLst/>
            <a:gdLst/>
            <a:ahLst/>
            <a:cxnLst/>
            <a:rect l="l" t="t" r="r" b="b"/>
            <a:pathLst>
              <a:path w="7560309" h="6403340">
                <a:moveTo>
                  <a:pt x="7560005" y="0"/>
                </a:moveTo>
                <a:lnTo>
                  <a:pt x="0" y="0"/>
                </a:lnTo>
                <a:lnTo>
                  <a:pt x="0" y="6403060"/>
                </a:lnTo>
                <a:lnTo>
                  <a:pt x="7560005" y="6403060"/>
                </a:lnTo>
                <a:lnTo>
                  <a:pt x="7560005" y="0"/>
                </a:lnTo>
                <a:close/>
              </a:path>
            </a:pathLst>
          </a:custGeom>
          <a:solidFill>
            <a:srgbClr val="F1F5F6"/>
          </a:solidFill>
        </p:spPr>
        <p:txBody>
          <a:bodyPr wrap="square" lIns="0" tIns="0" rIns="0" bIns="0" rtlCol="0"/>
          <a:lstStyle/>
          <a:p>
            <a:endParaRPr dirty="0">
              <a:solidFill>
                <a:srgbClr val="023F85"/>
              </a:solidFill>
            </a:endParaRPr>
          </a:p>
        </p:txBody>
      </p:sp>
      <p:sp>
        <p:nvSpPr>
          <p:cNvPr id="16" name="Text Placeholder 10">
            <a:extLst>
              <a:ext uri="{FF2B5EF4-FFF2-40B4-BE49-F238E27FC236}">
                <a16:creationId xmlns:a16="http://schemas.microsoft.com/office/drawing/2014/main" id="{299DC3AA-C468-7652-1A16-6990FE3A30C3}"/>
              </a:ext>
            </a:extLst>
          </p:cNvPr>
          <p:cNvSpPr>
            <a:spLocks noGrp="1"/>
          </p:cNvSpPr>
          <p:nvPr>
            <p:ph type="body" sz="quarter" idx="12" hasCustomPrompt="1"/>
          </p:nvPr>
        </p:nvSpPr>
        <p:spPr>
          <a:xfrm>
            <a:off x="933450" y="666750"/>
            <a:ext cx="13258800" cy="758807"/>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Headline to go here</a:t>
            </a:r>
            <a:endParaRPr lang="en-US" dirty="0"/>
          </a:p>
        </p:txBody>
      </p:sp>
      <p:sp>
        <p:nvSpPr>
          <p:cNvPr id="17" name="Text Placeholder 11">
            <a:extLst>
              <a:ext uri="{FF2B5EF4-FFF2-40B4-BE49-F238E27FC236}">
                <a16:creationId xmlns:a16="http://schemas.microsoft.com/office/drawing/2014/main" id="{BFE4B700-887F-00C4-333D-7839350A8BE6}"/>
              </a:ext>
            </a:extLst>
          </p:cNvPr>
          <p:cNvSpPr>
            <a:spLocks noGrp="1"/>
          </p:cNvSpPr>
          <p:nvPr>
            <p:ph type="body" sz="quarter" idx="13" hasCustomPrompt="1"/>
          </p:nvPr>
        </p:nvSpPr>
        <p:spPr>
          <a:xfrm>
            <a:off x="933450" y="2190750"/>
            <a:ext cx="6172200" cy="4724400"/>
          </a:xfrm>
          <a:prstGeom prst="rect">
            <a:avLst/>
          </a:prstGeom>
        </p:spPr>
        <p:txBody>
          <a:bodyPr/>
          <a:lstStyle>
            <a:lvl1pPr marL="285750" indent="-285750">
              <a:buFont typeface="Arial" panose="020B0604020202020204" pitchFamily="34" charset="0"/>
              <a:buChar char="•"/>
              <a:defRPr sz="2400">
                <a:solidFill>
                  <a:srgbClr val="003087"/>
                </a:solidFill>
                <a:latin typeface="Arial" panose="020B0604020202020204" pitchFamily="34" charset="0"/>
                <a:cs typeface="Arial" panose="020B0604020202020204" pitchFamily="34" charset="0"/>
              </a:defRPr>
            </a:lvl1pPr>
            <a:lvl2pPr>
              <a:defRPr sz="1400">
                <a:solidFill>
                  <a:schemeClr val="bg1"/>
                </a:solidFill>
                <a:latin typeface="Arial" panose="020B0604020202020204" pitchFamily="34" charset="0"/>
                <a:cs typeface="Arial" panose="020B0604020202020204" pitchFamily="34" charset="0"/>
              </a:defRPr>
            </a:lvl2pPr>
            <a:lvl3pPr>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GB" dirty="0"/>
              <a:t>Start with a bullet point and drop onto two</a:t>
            </a:r>
            <a:br>
              <a:rPr lang="en-GB" dirty="0"/>
            </a:br>
            <a:r>
              <a:rPr lang="en-GB" dirty="0"/>
              <a:t>lines if you need more room to write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Start with a bullet point on a single line</a:t>
            </a:r>
            <a:endParaRPr lang="en-US" dirty="0"/>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Start with a bullet point and drop onto two</a:t>
            </a:r>
            <a:br>
              <a:rPr lang="en-GB" dirty="0"/>
            </a:br>
            <a:r>
              <a:rPr lang="en-GB" dirty="0"/>
              <a:t>lines if you need more room to write </a:t>
            </a:r>
            <a:endParaRPr lang="en-US" dirty="0"/>
          </a:p>
          <a:p>
            <a:pPr lvl="0"/>
            <a:endParaRPr lang="en-US" dirty="0"/>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Start with a bullet point on a single line</a:t>
            </a:r>
          </a:p>
        </p:txBody>
      </p:sp>
      <p:sp>
        <p:nvSpPr>
          <p:cNvPr id="20" name="Picture Placeholder 9"/>
          <p:cNvSpPr>
            <a:spLocks noGrp="1"/>
          </p:cNvSpPr>
          <p:nvPr>
            <p:ph type="pic" sz="quarter" idx="10"/>
          </p:nvPr>
        </p:nvSpPr>
        <p:spPr>
          <a:xfrm>
            <a:off x="8010269" y="2190750"/>
            <a:ext cx="8439664" cy="7170116"/>
          </a:xfrm>
          <a:custGeom>
            <a:avLst/>
            <a:gdLst>
              <a:gd name="connsiteX0" fmla="*/ 3507872 w 7279474"/>
              <a:gd name="connsiteY0" fmla="*/ 442 h 6184449"/>
              <a:gd name="connsiteX1" fmla="*/ 4890131 w 7279474"/>
              <a:gd name="connsiteY1" fmla="*/ 608511 h 6184449"/>
              <a:gd name="connsiteX2" fmla="*/ 7203567 w 7279474"/>
              <a:gd name="connsiteY2" fmla="*/ 2921470 h 6184449"/>
              <a:gd name="connsiteX3" fmla="*/ 7203567 w 7279474"/>
              <a:gd name="connsiteY3" fmla="*/ 3262980 h 6184449"/>
              <a:gd name="connsiteX4" fmla="*/ 4890131 w 7279474"/>
              <a:gd name="connsiteY4" fmla="*/ 5575940 h 6184449"/>
              <a:gd name="connsiteX5" fmla="*/ 2151272 w 7279474"/>
              <a:gd name="connsiteY5" fmla="*/ 5575940 h 6184449"/>
              <a:gd name="connsiteX6" fmla="*/ 266365 w 7279474"/>
              <a:gd name="connsiteY6" fmla="*/ 3691421 h 6184449"/>
              <a:gd name="connsiteX7" fmla="*/ 266365 w 7279474"/>
              <a:gd name="connsiteY7" fmla="*/ 2493029 h 6184449"/>
              <a:gd name="connsiteX8" fmla="*/ 2151272 w 7279474"/>
              <a:gd name="connsiteY8" fmla="*/ 608511 h 6184449"/>
              <a:gd name="connsiteX9" fmla="*/ 3507872 w 7279474"/>
              <a:gd name="connsiteY9" fmla="*/ 442 h 618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9474" h="6184449">
                <a:moveTo>
                  <a:pt x="3507872" y="442"/>
                </a:moveTo>
                <a:cubicBezTo>
                  <a:pt x="4300367" y="18868"/>
                  <a:pt x="4890131" y="608511"/>
                  <a:pt x="4890131" y="608511"/>
                </a:cubicBezTo>
                <a:cubicBezTo>
                  <a:pt x="4890131" y="608511"/>
                  <a:pt x="4890131" y="608511"/>
                  <a:pt x="7203567" y="2921470"/>
                </a:cubicBezTo>
                <a:cubicBezTo>
                  <a:pt x="7374358" y="3092225"/>
                  <a:pt x="7203567" y="3262980"/>
                  <a:pt x="7203567" y="3262980"/>
                </a:cubicBezTo>
                <a:cubicBezTo>
                  <a:pt x="7203567" y="3262980"/>
                  <a:pt x="7203567" y="3262980"/>
                  <a:pt x="4890131" y="5575940"/>
                </a:cubicBezTo>
                <a:cubicBezTo>
                  <a:pt x="3520702" y="6945087"/>
                  <a:pt x="2151272" y="5575940"/>
                  <a:pt x="2151272" y="5575940"/>
                </a:cubicBezTo>
                <a:cubicBezTo>
                  <a:pt x="2151272" y="5575940"/>
                  <a:pt x="2151272" y="5575940"/>
                  <a:pt x="266365" y="3691421"/>
                </a:cubicBezTo>
                <a:cubicBezTo>
                  <a:pt x="-332955" y="3092225"/>
                  <a:pt x="266365" y="2493029"/>
                  <a:pt x="266365" y="2493029"/>
                </a:cubicBezTo>
                <a:cubicBezTo>
                  <a:pt x="266365" y="2493029"/>
                  <a:pt x="266365" y="2493029"/>
                  <a:pt x="2151272" y="608511"/>
                </a:cubicBezTo>
                <a:cubicBezTo>
                  <a:pt x="2622013" y="137866"/>
                  <a:pt x="3092755" y="-9210"/>
                  <a:pt x="3507872" y="442"/>
                </a:cubicBezTo>
                <a:close/>
              </a:path>
            </a:pathLst>
          </a:custGeom>
        </p:spPr>
        <p:txBody>
          <a:bodyPr wrap="square">
            <a:noAutofit/>
          </a:bodyPr>
          <a:lstStyle>
            <a:lvl1pPr marL="0" indent="0">
              <a:buNone/>
              <a:defRPr/>
            </a:lvl1pPr>
          </a:lstStyle>
          <a:p>
            <a:endParaRPr lang="en-GB" dirty="0"/>
          </a:p>
        </p:txBody>
      </p:sp>
      <p:grpSp>
        <p:nvGrpSpPr>
          <p:cNvPr id="58" name="Group 57"/>
          <p:cNvGrpSpPr/>
          <p:nvPr userDrawn="1"/>
        </p:nvGrpSpPr>
        <p:grpSpPr>
          <a:xfrm>
            <a:off x="1049149" y="7656512"/>
            <a:ext cx="3084701" cy="249238"/>
            <a:chOff x="-133350" y="485775"/>
            <a:chExt cx="9863138" cy="796926"/>
          </a:xfrm>
          <a:solidFill>
            <a:srgbClr val="005EB8"/>
          </a:solidFill>
        </p:grpSpPr>
        <p:sp>
          <p:nvSpPr>
            <p:cNvPr id="59"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0"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1"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2"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3"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4"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5"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6"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7"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8"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9"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0"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1"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2"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3"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4"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5"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6"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7"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8"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9"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grpSp>
        <p:nvGrpSpPr>
          <p:cNvPr id="2" name="Group 1">
            <a:extLst>
              <a:ext uri="{FF2B5EF4-FFF2-40B4-BE49-F238E27FC236}">
                <a16:creationId xmlns:a16="http://schemas.microsoft.com/office/drawing/2014/main" id="{3AA82D95-F904-4A4F-33C2-D0B888EB0D03}"/>
              </a:ext>
            </a:extLst>
          </p:cNvPr>
          <p:cNvGrpSpPr/>
          <p:nvPr userDrawn="1"/>
        </p:nvGrpSpPr>
        <p:grpSpPr>
          <a:xfrm>
            <a:off x="-1972676" y="2964213"/>
            <a:ext cx="1610725" cy="5532087"/>
            <a:chOff x="-1972676" y="2964213"/>
            <a:chExt cx="1610725" cy="5532087"/>
          </a:xfrm>
        </p:grpSpPr>
        <p:grpSp>
          <p:nvGrpSpPr>
            <p:cNvPr id="3" name="Group 2">
              <a:extLst>
                <a:ext uri="{FF2B5EF4-FFF2-40B4-BE49-F238E27FC236}">
                  <a16:creationId xmlns:a16="http://schemas.microsoft.com/office/drawing/2014/main" id="{E397DB53-AFE0-9823-DF05-9AE6C0BED1D8}"/>
                </a:ext>
              </a:extLst>
            </p:cNvPr>
            <p:cNvGrpSpPr/>
            <p:nvPr userDrawn="1"/>
          </p:nvGrpSpPr>
          <p:grpSpPr>
            <a:xfrm>
              <a:off x="-1972675" y="3401005"/>
              <a:ext cx="1361470" cy="5095295"/>
              <a:chOff x="-4180783" y="1712948"/>
              <a:chExt cx="2070745" cy="7749756"/>
            </a:xfrm>
          </p:grpSpPr>
          <p:sp>
            <p:nvSpPr>
              <p:cNvPr id="5" name="Oval 4">
                <a:extLst>
                  <a:ext uri="{FF2B5EF4-FFF2-40B4-BE49-F238E27FC236}">
                    <a16:creationId xmlns:a16="http://schemas.microsoft.com/office/drawing/2014/main" id="{C173267E-9B08-F1CC-24F2-C67FEB6272A5}"/>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FC9B8BC-9F95-57F8-B89E-05153528A41E}"/>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DC92AAD-0B19-D596-E8C2-0819134FFB48}"/>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40F31F3-F234-37C6-4D0A-366A4C53C3A9}"/>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2CD5ED1-1CD5-C6F4-E566-FDF74BF33154}"/>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D56FCFD-C32E-69EF-BFBB-6869C3E22B13}"/>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697A692-B09D-F3F4-1D60-73FC57B225B2}"/>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135B335-2FF3-A632-C16E-63CBC9806DCE}"/>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7F6B96E-1BDF-031D-6A73-D1A5E1EB9062}"/>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8693A3F-A990-BA1C-37CD-B94A061CDE58}"/>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BE47541-2A8C-3C30-4C90-AA49909B5CBD}"/>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1F202EC-96B0-C189-707C-4686550A30CF}"/>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0151910-51D3-9FAA-1C7E-E8F26B58D2D3}"/>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D1F09B6-60CB-0C51-24F7-EB327A50819B}"/>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0AB3D4E9-737E-724B-AC65-90CCBDABE0D4}"/>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25" name="Free-form: Shape 24">
            <a:extLst>
              <a:ext uri="{FF2B5EF4-FFF2-40B4-BE49-F238E27FC236}">
                <a16:creationId xmlns:a16="http://schemas.microsoft.com/office/drawing/2014/main" id="{2EB9AB3D-0A75-7258-D5B0-B2BAE6AD0DBC}"/>
              </a:ext>
            </a:extLst>
          </p:cNvPr>
          <p:cNvSpPr>
            <a:spLocks/>
          </p:cNvSpPr>
          <p:nvPr userDrawn="1"/>
        </p:nvSpPr>
        <p:spPr bwMode="auto">
          <a:xfrm>
            <a:off x="7053530" y="7340656"/>
            <a:ext cx="2349361" cy="1155645"/>
          </a:xfrm>
          <a:custGeom>
            <a:avLst/>
            <a:gdLst>
              <a:gd name="connsiteX0" fmla="*/ 1095464 w 2349361"/>
              <a:gd name="connsiteY0" fmla="*/ 587 h 1155645"/>
              <a:gd name="connsiteX1" fmla="*/ 1578736 w 2349361"/>
              <a:gd name="connsiteY1" fmla="*/ 196206 h 1155645"/>
              <a:gd name="connsiteX2" fmla="*/ 2324851 w 2349361"/>
              <a:gd name="connsiteY2" fmla="*/ 942796 h 1155645"/>
              <a:gd name="connsiteX3" fmla="*/ 2324851 w 2349361"/>
              <a:gd name="connsiteY3" fmla="*/ 1053162 h 1155645"/>
              <a:gd name="connsiteX4" fmla="*/ 2231587 w 2349361"/>
              <a:gd name="connsiteY4" fmla="*/ 1146486 h 1155645"/>
              <a:gd name="connsiteX5" fmla="*/ 2222434 w 2349361"/>
              <a:gd name="connsiteY5" fmla="*/ 1155645 h 1155645"/>
              <a:gd name="connsiteX6" fmla="*/ 57973 w 2349361"/>
              <a:gd name="connsiteY6" fmla="*/ 1155645 h 1155645"/>
              <a:gd name="connsiteX7" fmla="*/ 30624 w 2349361"/>
              <a:gd name="connsiteY7" fmla="*/ 1120086 h 1155645"/>
              <a:gd name="connsiteX8" fmla="*/ 86506 w 2349361"/>
              <a:gd name="connsiteY8" fmla="*/ 803216 h 1155645"/>
              <a:gd name="connsiteX9" fmla="*/ 693130 w 2349361"/>
              <a:gd name="connsiteY9" fmla="*/ 196206 h 1155645"/>
              <a:gd name="connsiteX10" fmla="*/ 1095464 w 2349361"/>
              <a:gd name="connsiteY10" fmla="*/ 587 h 11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9361" h="1155645">
                <a:moveTo>
                  <a:pt x="1095464" y="587"/>
                </a:moveTo>
                <a:cubicBezTo>
                  <a:pt x="1370209" y="-12454"/>
                  <a:pt x="1578736" y="196206"/>
                  <a:pt x="1578736" y="196206"/>
                </a:cubicBezTo>
                <a:cubicBezTo>
                  <a:pt x="1578736" y="196206"/>
                  <a:pt x="1578736" y="196206"/>
                  <a:pt x="2324851" y="942796"/>
                </a:cubicBezTo>
                <a:cubicBezTo>
                  <a:pt x="2379999" y="997979"/>
                  <a:pt x="2324851" y="1053162"/>
                  <a:pt x="2324851" y="1053162"/>
                </a:cubicBezTo>
                <a:cubicBezTo>
                  <a:pt x="2324851" y="1053162"/>
                  <a:pt x="2324851" y="1053162"/>
                  <a:pt x="2231587" y="1146486"/>
                </a:cubicBezTo>
                <a:lnTo>
                  <a:pt x="2222434" y="1155645"/>
                </a:lnTo>
                <a:lnTo>
                  <a:pt x="57973" y="1155645"/>
                </a:lnTo>
                <a:lnTo>
                  <a:pt x="30624" y="1120086"/>
                </a:lnTo>
                <a:cubicBezTo>
                  <a:pt x="-62514" y="952332"/>
                  <a:pt x="86506" y="803216"/>
                  <a:pt x="86506" y="803216"/>
                </a:cubicBezTo>
                <a:cubicBezTo>
                  <a:pt x="86506" y="803216"/>
                  <a:pt x="86506" y="803216"/>
                  <a:pt x="693130" y="196206"/>
                </a:cubicBezTo>
                <a:cubicBezTo>
                  <a:pt x="832013" y="58249"/>
                  <a:pt x="970579" y="6515"/>
                  <a:pt x="1095464" y="587"/>
                </a:cubicBezTo>
                <a:close/>
              </a:path>
            </a:pathLst>
          </a:custGeom>
          <a:solidFill>
            <a:srgbClr val="005EB8"/>
          </a:solidFill>
          <a:ln>
            <a:noFill/>
          </a:ln>
        </p:spPr>
        <p:txBody>
          <a:bodyPr vert="horz" wrap="square" lIns="91440" tIns="45720" rIns="91440" bIns="45720" numCol="1" anchor="t" anchorCtr="0" compatLnSpc="1">
            <a:prstTxWarp prst="textNoShape">
              <a:avLst/>
            </a:prstTxWarp>
            <a:noAutofit/>
          </a:bodyPr>
          <a:lstStyle/>
          <a:p>
            <a:endParaRPr lang="en-GB"/>
          </a:p>
        </p:txBody>
      </p:sp>
    </p:spTree>
    <p:extLst>
      <p:ext uri="{BB962C8B-B14F-4D97-AF65-F5344CB8AC3E}">
        <p14:creationId xmlns:p14="http://schemas.microsoft.com/office/powerpoint/2010/main" val="3032588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points 3">
    <p:spTree>
      <p:nvGrpSpPr>
        <p:cNvPr id="1" name=""/>
        <p:cNvGrpSpPr/>
        <p:nvPr/>
      </p:nvGrpSpPr>
      <p:grpSpPr>
        <a:xfrm>
          <a:off x="0" y="0"/>
          <a:ext cx="0" cy="0"/>
          <a:chOff x="0" y="0"/>
          <a:chExt cx="0" cy="0"/>
        </a:xfrm>
      </p:grpSpPr>
      <p:sp>
        <p:nvSpPr>
          <p:cNvPr id="7" name="bg object 16"/>
          <p:cNvSpPr/>
          <p:nvPr userDrawn="1"/>
        </p:nvSpPr>
        <p:spPr>
          <a:xfrm>
            <a:off x="0" y="0"/>
            <a:ext cx="15120619"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330072"/>
          </a:solidFill>
        </p:spPr>
        <p:txBody>
          <a:bodyPr wrap="square" lIns="0" tIns="0" rIns="0" bIns="0" rtlCol="0"/>
          <a:lstStyle/>
          <a:p>
            <a:endParaRPr/>
          </a:p>
        </p:txBody>
      </p:sp>
      <p:pic>
        <p:nvPicPr>
          <p:cNvPr id="10" name="Picture 9">
            <a:extLst>
              <a:ext uri="{FF2B5EF4-FFF2-40B4-BE49-F238E27FC236}">
                <a16:creationId xmlns:a16="http://schemas.microsoft.com/office/drawing/2014/main" id="{BB674777-1827-67E7-AB42-EBDCCBED376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 r="-2235" b="53965"/>
          <a:stretch/>
        </p:blipFill>
        <p:spPr>
          <a:xfrm>
            <a:off x="6159469" y="7546573"/>
            <a:ext cx="2468207" cy="949727"/>
          </a:xfrm>
          <a:prstGeom prst="rect">
            <a:avLst/>
          </a:prstGeom>
        </p:spPr>
      </p:pic>
      <p:grpSp>
        <p:nvGrpSpPr>
          <p:cNvPr id="35" name="Group 34"/>
          <p:cNvGrpSpPr/>
          <p:nvPr userDrawn="1"/>
        </p:nvGrpSpPr>
        <p:grpSpPr>
          <a:xfrm>
            <a:off x="1049149" y="7656512"/>
            <a:ext cx="3084701" cy="249238"/>
            <a:chOff x="-133350" y="485775"/>
            <a:chExt cx="9863138" cy="796926"/>
          </a:xfrm>
          <a:solidFill>
            <a:schemeClr val="bg1"/>
          </a:solidFill>
        </p:grpSpPr>
        <p:sp>
          <p:nvSpPr>
            <p:cNvPr id="36"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4"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5"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6"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33" name="Picture Placeholder 32"/>
          <p:cNvSpPr>
            <a:spLocks noGrp="1"/>
          </p:cNvSpPr>
          <p:nvPr>
            <p:ph type="pic" sz="quarter" idx="10"/>
          </p:nvPr>
        </p:nvSpPr>
        <p:spPr>
          <a:xfrm>
            <a:off x="7845058" y="2114550"/>
            <a:ext cx="9293517" cy="9295699"/>
          </a:xfrm>
          <a:custGeom>
            <a:avLst/>
            <a:gdLst>
              <a:gd name="connsiteX0" fmla="*/ 3363299 w 6734954"/>
              <a:gd name="connsiteY0" fmla="*/ 398 h 6736535"/>
              <a:gd name="connsiteX1" fmla="*/ 3448762 w 6734954"/>
              <a:gd name="connsiteY1" fmla="*/ 35424 h 6736535"/>
              <a:gd name="connsiteX2" fmla="*/ 4516221 w 6734954"/>
              <a:gd name="connsiteY2" fmla="*/ 1105729 h 6736535"/>
              <a:gd name="connsiteX3" fmla="*/ 4766718 w 6734954"/>
              <a:gd name="connsiteY3" fmla="*/ 1979622 h 6736535"/>
              <a:gd name="connsiteX4" fmla="*/ 5632071 w 6734954"/>
              <a:gd name="connsiteY4" fmla="*/ 2218733 h 6736535"/>
              <a:gd name="connsiteX5" fmla="*/ 6699530 w 6734954"/>
              <a:gd name="connsiteY5" fmla="*/ 3289038 h 6736535"/>
              <a:gd name="connsiteX6" fmla="*/ 6699530 w 6734954"/>
              <a:gd name="connsiteY6" fmla="*/ 3448446 h 6736535"/>
              <a:gd name="connsiteX7" fmla="*/ 5632071 w 6734954"/>
              <a:gd name="connsiteY7" fmla="*/ 4518751 h 6736535"/>
              <a:gd name="connsiteX8" fmla="*/ 4706941 w 6734954"/>
              <a:gd name="connsiteY8" fmla="*/ 4749322 h 6736535"/>
              <a:gd name="connsiteX9" fmla="*/ 4516221 w 6734954"/>
              <a:gd name="connsiteY9" fmla="*/ 5742771 h 6736535"/>
              <a:gd name="connsiteX10" fmla="*/ 3645175 w 6734954"/>
              <a:gd name="connsiteY10" fmla="*/ 6613817 h 6736535"/>
              <a:gd name="connsiteX11" fmla="*/ 3090096 w 6734954"/>
              <a:gd name="connsiteY11" fmla="*/ 6613817 h 6736535"/>
              <a:gd name="connsiteX12" fmla="*/ 2219050 w 6734954"/>
              <a:gd name="connsiteY12" fmla="*/ 5742771 h 6736535"/>
              <a:gd name="connsiteX13" fmla="*/ 2062489 w 6734954"/>
              <a:gd name="connsiteY13" fmla="*/ 4666772 h 6736535"/>
              <a:gd name="connsiteX14" fmla="*/ 995030 w 6734954"/>
              <a:gd name="connsiteY14" fmla="*/ 4518751 h 6736535"/>
              <a:gd name="connsiteX15" fmla="*/ 123984 w 6734954"/>
              <a:gd name="connsiteY15" fmla="*/ 3644858 h 6736535"/>
              <a:gd name="connsiteX16" fmla="*/ 123984 w 6734954"/>
              <a:gd name="connsiteY16" fmla="*/ 3092626 h 6736535"/>
              <a:gd name="connsiteX17" fmla="*/ 995030 w 6734954"/>
              <a:gd name="connsiteY17" fmla="*/ 2218733 h 6736535"/>
              <a:gd name="connsiteX18" fmla="*/ 1997018 w 6734954"/>
              <a:gd name="connsiteY18" fmla="*/ 2022321 h 6736535"/>
              <a:gd name="connsiteX19" fmla="*/ 2219050 w 6734954"/>
              <a:gd name="connsiteY19" fmla="*/ 1105729 h 6736535"/>
              <a:gd name="connsiteX20" fmla="*/ 3289355 w 6734954"/>
              <a:gd name="connsiteY20" fmla="*/ 35424 h 6736535"/>
              <a:gd name="connsiteX21" fmla="*/ 3363299 w 6734954"/>
              <a:gd name="connsiteY21" fmla="*/ 398 h 673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734954" h="6736535">
                <a:moveTo>
                  <a:pt x="3363299" y="398"/>
                </a:moveTo>
                <a:cubicBezTo>
                  <a:pt x="3388985" y="-1937"/>
                  <a:pt x="3418874" y="5535"/>
                  <a:pt x="3448762" y="35424"/>
                </a:cubicBezTo>
                <a:cubicBezTo>
                  <a:pt x="4516221" y="1105729"/>
                  <a:pt x="4516221" y="1105729"/>
                  <a:pt x="4516221" y="1105729"/>
                </a:cubicBezTo>
                <a:cubicBezTo>
                  <a:pt x="4516221" y="1105729"/>
                  <a:pt x="4911893" y="1501401"/>
                  <a:pt x="4766718" y="1979622"/>
                </a:cubicBezTo>
                <a:cubicBezTo>
                  <a:pt x="5002983" y="1902765"/>
                  <a:pt x="5316104" y="1905612"/>
                  <a:pt x="5632071" y="2218733"/>
                </a:cubicBezTo>
                <a:cubicBezTo>
                  <a:pt x="6699530" y="3289038"/>
                  <a:pt x="6699530" y="3289038"/>
                  <a:pt x="6699530" y="3289038"/>
                </a:cubicBezTo>
                <a:cubicBezTo>
                  <a:pt x="6699530" y="3289038"/>
                  <a:pt x="6779234" y="3368742"/>
                  <a:pt x="6699530" y="3448446"/>
                </a:cubicBezTo>
                <a:cubicBezTo>
                  <a:pt x="5632071" y="4518751"/>
                  <a:pt x="5632071" y="4518751"/>
                  <a:pt x="5632071" y="4518751"/>
                </a:cubicBezTo>
                <a:cubicBezTo>
                  <a:pt x="5632071" y="4518751"/>
                  <a:pt x="5207935" y="4942888"/>
                  <a:pt x="4706941" y="4749322"/>
                </a:cubicBezTo>
                <a:cubicBezTo>
                  <a:pt x="4823649" y="4994126"/>
                  <a:pt x="4891967" y="5367025"/>
                  <a:pt x="4516221" y="5742771"/>
                </a:cubicBezTo>
                <a:cubicBezTo>
                  <a:pt x="3645175" y="6613817"/>
                  <a:pt x="3645175" y="6613817"/>
                  <a:pt x="3645175" y="6613817"/>
                </a:cubicBezTo>
                <a:cubicBezTo>
                  <a:pt x="3645175" y="6613817"/>
                  <a:pt x="3369059" y="6889933"/>
                  <a:pt x="3090096" y="6613817"/>
                </a:cubicBezTo>
                <a:cubicBezTo>
                  <a:pt x="2219050" y="5742771"/>
                  <a:pt x="2219050" y="5742771"/>
                  <a:pt x="2219050" y="5742771"/>
                </a:cubicBezTo>
                <a:cubicBezTo>
                  <a:pt x="2219050" y="5742771"/>
                  <a:pt x="1706670" y="5230390"/>
                  <a:pt x="2062489" y="4666772"/>
                </a:cubicBezTo>
                <a:cubicBezTo>
                  <a:pt x="1826225" y="4803407"/>
                  <a:pt x="1410628" y="4934349"/>
                  <a:pt x="995030" y="4518751"/>
                </a:cubicBezTo>
                <a:cubicBezTo>
                  <a:pt x="123984" y="3644858"/>
                  <a:pt x="123984" y="3644858"/>
                  <a:pt x="123984" y="3644858"/>
                </a:cubicBezTo>
                <a:cubicBezTo>
                  <a:pt x="123984" y="3644858"/>
                  <a:pt x="-154979" y="3368742"/>
                  <a:pt x="123984" y="3092626"/>
                </a:cubicBezTo>
                <a:cubicBezTo>
                  <a:pt x="995030" y="2218733"/>
                  <a:pt x="995030" y="2218733"/>
                  <a:pt x="995030" y="2218733"/>
                </a:cubicBezTo>
                <a:cubicBezTo>
                  <a:pt x="995030" y="2218733"/>
                  <a:pt x="1464712" y="1751898"/>
                  <a:pt x="1997018" y="2022321"/>
                </a:cubicBezTo>
                <a:cubicBezTo>
                  <a:pt x="1903082" y="1780363"/>
                  <a:pt x="1883156" y="1441623"/>
                  <a:pt x="2219050" y="1105729"/>
                </a:cubicBezTo>
                <a:cubicBezTo>
                  <a:pt x="3289355" y="35424"/>
                  <a:pt x="3289355" y="35424"/>
                  <a:pt x="3289355" y="35424"/>
                </a:cubicBezTo>
                <a:cubicBezTo>
                  <a:pt x="3289355" y="35424"/>
                  <a:pt x="3320490" y="4290"/>
                  <a:pt x="3363299" y="398"/>
                </a:cubicBezTo>
                <a:close/>
              </a:path>
            </a:pathLst>
          </a:custGeom>
        </p:spPr>
        <p:txBody>
          <a:bodyPr wrap="square">
            <a:noAutofit/>
          </a:bodyPr>
          <a:lstStyle>
            <a:lvl1pPr marL="0" indent="0">
              <a:buNone/>
              <a:defRPr/>
            </a:lvl1pPr>
          </a:lstStyle>
          <a:p>
            <a:endParaRPr lang="en-GB"/>
          </a:p>
        </p:txBody>
      </p:sp>
      <p:grpSp>
        <p:nvGrpSpPr>
          <p:cNvPr id="2" name="Group 1">
            <a:extLst>
              <a:ext uri="{FF2B5EF4-FFF2-40B4-BE49-F238E27FC236}">
                <a16:creationId xmlns:a16="http://schemas.microsoft.com/office/drawing/2014/main" id="{458C88C3-82DF-6FF9-F9EC-C93861A20B91}"/>
              </a:ext>
            </a:extLst>
          </p:cNvPr>
          <p:cNvGrpSpPr/>
          <p:nvPr userDrawn="1"/>
        </p:nvGrpSpPr>
        <p:grpSpPr>
          <a:xfrm>
            <a:off x="-1972676" y="2964213"/>
            <a:ext cx="1610725" cy="5532087"/>
            <a:chOff x="-1972676" y="2964213"/>
            <a:chExt cx="1610725" cy="5532087"/>
          </a:xfrm>
        </p:grpSpPr>
        <p:grpSp>
          <p:nvGrpSpPr>
            <p:cNvPr id="3" name="Group 2">
              <a:extLst>
                <a:ext uri="{FF2B5EF4-FFF2-40B4-BE49-F238E27FC236}">
                  <a16:creationId xmlns:a16="http://schemas.microsoft.com/office/drawing/2014/main" id="{A880ADD5-8B3A-34B0-C095-98C0BCCC18A4}"/>
                </a:ext>
              </a:extLst>
            </p:cNvPr>
            <p:cNvGrpSpPr/>
            <p:nvPr userDrawn="1"/>
          </p:nvGrpSpPr>
          <p:grpSpPr>
            <a:xfrm>
              <a:off x="-1972675" y="3401005"/>
              <a:ext cx="1361470" cy="5095295"/>
              <a:chOff x="-4180783" y="1712948"/>
              <a:chExt cx="2070745" cy="7749756"/>
            </a:xfrm>
          </p:grpSpPr>
          <p:sp>
            <p:nvSpPr>
              <p:cNvPr id="5" name="Oval 4">
                <a:extLst>
                  <a:ext uri="{FF2B5EF4-FFF2-40B4-BE49-F238E27FC236}">
                    <a16:creationId xmlns:a16="http://schemas.microsoft.com/office/drawing/2014/main" id="{98EBB2DE-6314-4157-CFD1-8BAE3986EB91}"/>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BD574A6-B2EC-6845-1308-D669600F9B53}"/>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A936C4B-A1D2-7644-1046-56D78B5204EA}"/>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6A716DC-9CE2-8EC4-D16A-1B9421A0D627}"/>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D804C41-15B3-9B10-3962-7BD2730B6382}"/>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66E48DE-A56D-4DBF-7C6E-5D5A8423B891}"/>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857959D-9A9C-BEB0-8ECA-D44752156E78}"/>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E0F6471-4DDE-0460-9844-8389CAE9295D}"/>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75386C0-F5B0-0F24-7D24-B8D469A9DCCA}"/>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C5D04B4-30FF-C50A-77F1-9DE20DAADE98}"/>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B2D0505-D7D1-E72E-95DC-F8AD0B8C7F62}"/>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D1909BF-CAB3-24A7-F846-28B37D59BE18}"/>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18EF807-4630-A53C-57FF-FCFF3C1F1258}"/>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0735A97-C8C2-A838-444A-A089384C662F}"/>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A3A3871A-C390-097B-BC3F-CACFD8F10BC2}"/>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23" name="Text Placeholder 10">
            <a:extLst>
              <a:ext uri="{FF2B5EF4-FFF2-40B4-BE49-F238E27FC236}">
                <a16:creationId xmlns:a16="http://schemas.microsoft.com/office/drawing/2014/main" id="{9C53C7BA-5749-0F7B-5AC2-633D4DFE1A99}"/>
              </a:ext>
            </a:extLst>
          </p:cNvPr>
          <p:cNvSpPr>
            <a:spLocks noGrp="1"/>
          </p:cNvSpPr>
          <p:nvPr>
            <p:ph type="body" sz="quarter" idx="12" hasCustomPrompt="1"/>
          </p:nvPr>
        </p:nvSpPr>
        <p:spPr>
          <a:xfrm>
            <a:off x="933450" y="666750"/>
            <a:ext cx="13258800" cy="758807"/>
          </a:xfrm>
          <a:prstGeom prst="rect">
            <a:avLst/>
          </a:prstGeom>
        </p:spPr>
        <p:txBody>
          <a:bodyPr/>
          <a:lstStyle>
            <a:lvl1pPr marL="0" indent="0">
              <a:lnSpc>
                <a:spcPts val="4420"/>
              </a:lnSpc>
              <a:buNone/>
              <a:defRPr sz="4400" b="1">
                <a:solidFill>
                  <a:schemeClr val="bg1"/>
                </a:solidFill>
                <a:latin typeface="Arial" panose="020B0604020202020204" pitchFamily="34" charset="0"/>
                <a:cs typeface="Arial" panose="020B0604020202020204" pitchFamily="34" charset="0"/>
              </a:defRPr>
            </a:lvl1pPr>
          </a:lstStyle>
          <a:p>
            <a:pPr lvl="0"/>
            <a:r>
              <a:rPr lang="en-GB" dirty="0"/>
              <a:t>Headline to go here</a:t>
            </a:r>
            <a:endParaRPr lang="en-US" dirty="0"/>
          </a:p>
        </p:txBody>
      </p:sp>
      <p:sp>
        <p:nvSpPr>
          <p:cNvPr id="24" name="Text Placeholder 11">
            <a:extLst>
              <a:ext uri="{FF2B5EF4-FFF2-40B4-BE49-F238E27FC236}">
                <a16:creationId xmlns:a16="http://schemas.microsoft.com/office/drawing/2014/main" id="{AFFCE8C6-661A-275C-210F-8C4B90623D23}"/>
              </a:ext>
            </a:extLst>
          </p:cNvPr>
          <p:cNvSpPr>
            <a:spLocks noGrp="1"/>
          </p:cNvSpPr>
          <p:nvPr>
            <p:ph type="body" sz="quarter" idx="13" hasCustomPrompt="1"/>
          </p:nvPr>
        </p:nvSpPr>
        <p:spPr>
          <a:xfrm>
            <a:off x="933450" y="2190750"/>
            <a:ext cx="6172200" cy="4724400"/>
          </a:xfrm>
          <a:prstGeom prst="rect">
            <a:avLst/>
          </a:prstGeom>
        </p:spPr>
        <p:txBody>
          <a:bodyPr/>
          <a:lstStyle>
            <a:lvl1pPr marL="285750" indent="-285750">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1pPr>
            <a:lvl2pPr>
              <a:defRPr sz="1400">
                <a:solidFill>
                  <a:schemeClr val="bg1"/>
                </a:solidFill>
                <a:latin typeface="Arial" panose="020B0604020202020204" pitchFamily="34" charset="0"/>
                <a:cs typeface="Arial" panose="020B0604020202020204" pitchFamily="34" charset="0"/>
              </a:defRPr>
            </a:lvl2pPr>
            <a:lvl3pPr>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GB" dirty="0"/>
              <a:t>Start with a bullet point and drop onto two</a:t>
            </a:r>
            <a:br>
              <a:rPr lang="en-GB" dirty="0"/>
            </a:br>
            <a:r>
              <a:rPr lang="en-GB" dirty="0"/>
              <a:t>lines if you need more room to write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Start with a bullet point on a single line</a:t>
            </a:r>
            <a:endParaRPr lang="en-US" dirty="0"/>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Start with a bullet point and drop onto two</a:t>
            </a:r>
            <a:br>
              <a:rPr lang="en-GB" dirty="0"/>
            </a:br>
            <a:r>
              <a:rPr lang="en-GB" dirty="0"/>
              <a:t>lines if you need more room to write </a:t>
            </a:r>
            <a:endParaRPr lang="en-US" dirty="0"/>
          </a:p>
          <a:p>
            <a:pPr lvl="0"/>
            <a:endParaRPr lang="en-US" dirty="0"/>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Start with a bullet point on a single line</a:t>
            </a:r>
          </a:p>
        </p:txBody>
      </p:sp>
    </p:spTree>
    <p:extLst>
      <p:ext uri="{BB962C8B-B14F-4D97-AF65-F5344CB8AC3E}">
        <p14:creationId xmlns:p14="http://schemas.microsoft.com/office/powerpoint/2010/main" val="4187599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 points 4">
    <p:spTree>
      <p:nvGrpSpPr>
        <p:cNvPr id="1" name=""/>
        <p:cNvGrpSpPr/>
        <p:nvPr/>
      </p:nvGrpSpPr>
      <p:grpSpPr>
        <a:xfrm>
          <a:off x="0" y="0"/>
          <a:ext cx="0" cy="0"/>
          <a:chOff x="0" y="0"/>
          <a:chExt cx="0" cy="0"/>
        </a:xfrm>
      </p:grpSpPr>
      <p:sp>
        <p:nvSpPr>
          <p:cNvPr id="7" name="bg object 16"/>
          <p:cNvSpPr/>
          <p:nvPr userDrawn="1"/>
        </p:nvSpPr>
        <p:spPr>
          <a:xfrm>
            <a:off x="0" y="0"/>
            <a:ext cx="15120619"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003087"/>
          </a:solidFill>
        </p:spPr>
        <p:txBody>
          <a:bodyPr wrap="square" lIns="0" tIns="0" rIns="0" bIns="0" rtlCol="0"/>
          <a:lstStyle/>
          <a:p>
            <a:endParaRPr/>
          </a:p>
        </p:txBody>
      </p:sp>
      <p:pic>
        <p:nvPicPr>
          <p:cNvPr id="6" name="Picture 5" descr="Shape&#10;&#10;Description automatically generated">
            <a:extLst>
              <a:ext uri="{FF2B5EF4-FFF2-40B4-BE49-F238E27FC236}">
                <a16:creationId xmlns:a16="http://schemas.microsoft.com/office/drawing/2014/main" id="{75E3ABA9-8636-C629-5144-A92A73E4B384}"/>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6412" b="-2511"/>
          <a:stretch/>
        </p:blipFill>
        <p:spPr>
          <a:xfrm>
            <a:off x="13794565" y="965142"/>
            <a:ext cx="1331135" cy="3299817"/>
          </a:xfrm>
          <a:prstGeom prst="rect">
            <a:avLst/>
          </a:prstGeom>
        </p:spPr>
      </p:pic>
      <p:pic>
        <p:nvPicPr>
          <p:cNvPr id="9" name="Picture 8" descr="Shape&#10;&#10;Description automatically generated">
            <a:extLst>
              <a:ext uri="{FF2B5EF4-FFF2-40B4-BE49-F238E27FC236}">
                <a16:creationId xmlns:a16="http://schemas.microsoft.com/office/drawing/2014/main" id="{26C8C8F3-D4C7-86E5-1A24-35C3EE0BEABA}"/>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2618885" y="843446"/>
            <a:ext cx="2048525" cy="1522490"/>
          </a:xfrm>
          <a:prstGeom prst="rect">
            <a:avLst/>
          </a:prstGeom>
        </p:spPr>
      </p:pic>
      <p:sp>
        <p:nvSpPr>
          <p:cNvPr id="10" name="Picture Placeholder 9"/>
          <p:cNvSpPr>
            <a:spLocks noGrp="1"/>
          </p:cNvSpPr>
          <p:nvPr>
            <p:ph type="pic" sz="quarter" idx="10"/>
          </p:nvPr>
        </p:nvSpPr>
        <p:spPr>
          <a:xfrm>
            <a:off x="8858250" y="1943411"/>
            <a:ext cx="5960273" cy="5063691"/>
          </a:xfrm>
          <a:custGeom>
            <a:avLst/>
            <a:gdLst>
              <a:gd name="connsiteX0" fmla="*/ 3507872 w 7279474"/>
              <a:gd name="connsiteY0" fmla="*/ 442 h 6184449"/>
              <a:gd name="connsiteX1" fmla="*/ 4890131 w 7279474"/>
              <a:gd name="connsiteY1" fmla="*/ 608511 h 6184449"/>
              <a:gd name="connsiteX2" fmla="*/ 7203567 w 7279474"/>
              <a:gd name="connsiteY2" fmla="*/ 2921470 h 6184449"/>
              <a:gd name="connsiteX3" fmla="*/ 7203567 w 7279474"/>
              <a:gd name="connsiteY3" fmla="*/ 3262980 h 6184449"/>
              <a:gd name="connsiteX4" fmla="*/ 4890131 w 7279474"/>
              <a:gd name="connsiteY4" fmla="*/ 5575940 h 6184449"/>
              <a:gd name="connsiteX5" fmla="*/ 2151272 w 7279474"/>
              <a:gd name="connsiteY5" fmla="*/ 5575940 h 6184449"/>
              <a:gd name="connsiteX6" fmla="*/ 266365 w 7279474"/>
              <a:gd name="connsiteY6" fmla="*/ 3691421 h 6184449"/>
              <a:gd name="connsiteX7" fmla="*/ 266365 w 7279474"/>
              <a:gd name="connsiteY7" fmla="*/ 2493029 h 6184449"/>
              <a:gd name="connsiteX8" fmla="*/ 2151272 w 7279474"/>
              <a:gd name="connsiteY8" fmla="*/ 608511 h 6184449"/>
              <a:gd name="connsiteX9" fmla="*/ 3507872 w 7279474"/>
              <a:gd name="connsiteY9" fmla="*/ 442 h 618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9474" h="6184449">
                <a:moveTo>
                  <a:pt x="3507872" y="442"/>
                </a:moveTo>
                <a:cubicBezTo>
                  <a:pt x="4300367" y="18868"/>
                  <a:pt x="4890131" y="608511"/>
                  <a:pt x="4890131" y="608511"/>
                </a:cubicBezTo>
                <a:cubicBezTo>
                  <a:pt x="4890131" y="608511"/>
                  <a:pt x="4890131" y="608511"/>
                  <a:pt x="7203567" y="2921470"/>
                </a:cubicBezTo>
                <a:cubicBezTo>
                  <a:pt x="7374358" y="3092225"/>
                  <a:pt x="7203567" y="3262980"/>
                  <a:pt x="7203567" y="3262980"/>
                </a:cubicBezTo>
                <a:cubicBezTo>
                  <a:pt x="7203567" y="3262980"/>
                  <a:pt x="7203567" y="3262980"/>
                  <a:pt x="4890131" y="5575940"/>
                </a:cubicBezTo>
                <a:cubicBezTo>
                  <a:pt x="3520702" y="6945087"/>
                  <a:pt x="2151272" y="5575940"/>
                  <a:pt x="2151272" y="5575940"/>
                </a:cubicBezTo>
                <a:cubicBezTo>
                  <a:pt x="2151272" y="5575940"/>
                  <a:pt x="2151272" y="5575940"/>
                  <a:pt x="266365" y="3691421"/>
                </a:cubicBezTo>
                <a:cubicBezTo>
                  <a:pt x="-332955" y="3092225"/>
                  <a:pt x="266365" y="2493029"/>
                  <a:pt x="266365" y="2493029"/>
                </a:cubicBezTo>
                <a:cubicBezTo>
                  <a:pt x="266365" y="2493029"/>
                  <a:pt x="266365" y="2493029"/>
                  <a:pt x="2151272" y="608511"/>
                </a:cubicBezTo>
                <a:cubicBezTo>
                  <a:pt x="2622013" y="137866"/>
                  <a:pt x="3092755" y="-9210"/>
                  <a:pt x="3507872" y="442"/>
                </a:cubicBezTo>
                <a:close/>
              </a:path>
            </a:pathLst>
          </a:custGeom>
        </p:spPr>
        <p:txBody>
          <a:bodyPr wrap="square">
            <a:noAutofit/>
          </a:bodyPr>
          <a:lstStyle>
            <a:lvl1pPr marL="0" indent="0">
              <a:buNone/>
              <a:defRPr/>
            </a:lvl1pPr>
          </a:lstStyle>
          <a:p>
            <a:endParaRPr lang="en-GB"/>
          </a:p>
        </p:txBody>
      </p:sp>
      <p:grpSp>
        <p:nvGrpSpPr>
          <p:cNvPr id="34" name="Group 33"/>
          <p:cNvGrpSpPr/>
          <p:nvPr userDrawn="1"/>
        </p:nvGrpSpPr>
        <p:grpSpPr>
          <a:xfrm>
            <a:off x="1049149" y="7656512"/>
            <a:ext cx="3084701" cy="249238"/>
            <a:chOff x="-133350" y="485775"/>
            <a:chExt cx="9863138" cy="796926"/>
          </a:xfrm>
          <a:solidFill>
            <a:schemeClr val="bg1"/>
          </a:solidFill>
        </p:grpSpPr>
        <p:sp>
          <p:nvSpPr>
            <p:cNvPr id="35"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4"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5"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grpSp>
        <p:nvGrpSpPr>
          <p:cNvPr id="2" name="Group 1">
            <a:extLst>
              <a:ext uri="{FF2B5EF4-FFF2-40B4-BE49-F238E27FC236}">
                <a16:creationId xmlns:a16="http://schemas.microsoft.com/office/drawing/2014/main" id="{7BD6727D-0FF4-E78E-39F6-556FC4EE9A27}"/>
              </a:ext>
            </a:extLst>
          </p:cNvPr>
          <p:cNvGrpSpPr/>
          <p:nvPr userDrawn="1"/>
        </p:nvGrpSpPr>
        <p:grpSpPr>
          <a:xfrm>
            <a:off x="-1972676" y="2964213"/>
            <a:ext cx="1610725" cy="5532087"/>
            <a:chOff x="-1972676" y="2964213"/>
            <a:chExt cx="1610725" cy="5532087"/>
          </a:xfrm>
        </p:grpSpPr>
        <p:grpSp>
          <p:nvGrpSpPr>
            <p:cNvPr id="3" name="Group 2">
              <a:extLst>
                <a:ext uri="{FF2B5EF4-FFF2-40B4-BE49-F238E27FC236}">
                  <a16:creationId xmlns:a16="http://schemas.microsoft.com/office/drawing/2014/main" id="{BBE1F306-C2D3-E30C-5D25-18ABF5769ED7}"/>
                </a:ext>
              </a:extLst>
            </p:cNvPr>
            <p:cNvGrpSpPr/>
            <p:nvPr userDrawn="1"/>
          </p:nvGrpSpPr>
          <p:grpSpPr>
            <a:xfrm>
              <a:off x="-1972675" y="3401005"/>
              <a:ext cx="1361470" cy="5095295"/>
              <a:chOff x="-4180783" y="1712948"/>
              <a:chExt cx="2070745" cy="7749756"/>
            </a:xfrm>
          </p:grpSpPr>
          <p:sp>
            <p:nvSpPr>
              <p:cNvPr id="5" name="Oval 4">
                <a:extLst>
                  <a:ext uri="{FF2B5EF4-FFF2-40B4-BE49-F238E27FC236}">
                    <a16:creationId xmlns:a16="http://schemas.microsoft.com/office/drawing/2014/main" id="{88067077-3C53-7A15-8105-F9D350A0435E}"/>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7EF85FD-6766-93CC-001B-D0458E150248}"/>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DF061D1-2281-9180-AF5D-9DC82C4C6862}"/>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88D1F14-6A07-A67E-967B-AA03735E1C85}"/>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C82B86C-E907-A391-B5A6-8A7905925A80}"/>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EF09DF7-E758-748A-B5B1-90A72772C23B}"/>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985E49E-B2DA-32D2-F0D3-9D2DD83BD7AA}"/>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6CBDFBE-D2F2-0416-2EF3-1113E3881B10}"/>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5925E2B-A9C7-8939-6353-52B5A590B96C}"/>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74666E2-2381-2F0C-6A47-BB58C8160924}"/>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CEF133E-1F77-87B3-A88C-214AACAADCFF}"/>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6C2F1D1-81AE-9C3F-584C-816EE4ADFEE1}"/>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3C1A948-6563-AD02-E8AA-75AD239E5590}"/>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41DDE0F-40F4-8F87-1764-FEA9399ABC7F}"/>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8A820D91-5C8A-EE3F-0EE9-E1F8918A4F8C}"/>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25" name="Text Placeholder 10">
            <a:extLst>
              <a:ext uri="{FF2B5EF4-FFF2-40B4-BE49-F238E27FC236}">
                <a16:creationId xmlns:a16="http://schemas.microsoft.com/office/drawing/2014/main" id="{D754B145-5B7C-D572-EA58-DDAC5D90D6BD}"/>
              </a:ext>
            </a:extLst>
          </p:cNvPr>
          <p:cNvSpPr>
            <a:spLocks noGrp="1"/>
          </p:cNvSpPr>
          <p:nvPr>
            <p:ph type="body" sz="quarter" idx="12" hasCustomPrompt="1"/>
          </p:nvPr>
        </p:nvSpPr>
        <p:spPr>
          <a:xfrm>
            <a:off x="933450" y="666750"/>
            <a:ext cx="13258800" cy="758807"/>
          </a:xfrm>
          <a:prstGeom prst="rect">
            <a:avLst/>
          </a:prstGeom>
        </p:spPr>
        <p:txBody>
          <a:bodyPr/>
          <a:lstStyle>
            <a:lvl1pPr marL="0" indent="0">
              <a:lnSpc>
                <a:spcPts val="4420"/>
              </a:lnSpc>
              <a:buNone/>
              <a:defRPr sz="4400" b="1">
                <a:solidFill>
                  <a:schemeClr val="bg1"/>
                </a:solidFill>
                <a:latin typeface="Arial" panose="020B0604020202020204" pitchFamily="34" charset="0"/>
                <a:cs typeface="Arial" panose="020B0604020202020204" pitchFamily="34" charset="0"/>
              </a:defRPr>
            </a:lvl1pPr>
          </a:lstStyle>
          <a:p>
            <a:pPr lvl="0"/>
            <a:r>
              <a:rPr lang="en-GB" dirty="0"/>
              <a:t>Headline to go here</a:t>
            </a:r>
            <a:endParaRPr lang="en-US" dirty="0"/>
          </a:p>
        </p:txBody>
      </p:sp>
      <p:sp>
        <p:nvSpPr>
          <p:cNvPr id="26" name="Text Placeholder 11">
            <a:extLst>
              <a:ext uri="{FF2B5EF4-FFF2-40B4-BE49-F238E27FC236}">
                <a16:creationId xmlns:a16="http://schemas.microsoft.com/office/drawing/2014/main" id="{4A080275-13E5-B770-A48E-3EF9F8FF38DF}"/>
              </a:ext>
            </a:extLst>
          </p:cNvPr>
          <p:cNvSpPr>
            <a:spLocks noGrp="1"/>
          </p:cNvSpPr>
          <p:nvPr>
            <p:ph type="body" sz="quarter" idx="13" hasCustomPrompt="1"/>
          </p:nvPr>
        </p:nvSpPr>
        <p:spPr>
          <a:xfrm>
            <a:off x="933450" y="2190750"/>
            <a:ext cx="6172200" cy="4724400"/>
          </a:xfrm>
          <a:prstGeom prst="rect">
            <a:avLst/>
          </a:prstGeom>
        </p:spPr>
        <p:txBody>
          <a:bodyPr/>
          <a:lstStyle>
            <a:lvl1pPr marL="285750" indent="-285750">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1pPr>
            <a:lvl2pPr>
              <a:defRPr sz="1400">
                <a:solidFill>
                  <a:schemeClr val="bg1"/>
                </a:solidFill>
                <a:latin typeface="Arial" panose="020B0604020202020204" pitchFamily="34" charset="0"/>
                <a:cs typeface="Arial" panose="020B0604020202020204" pitchFamily="34" charset="0"/>
              </a:defRPr>
            </a:lvl2pPr>
            <a:lvl3pPr>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GB" dirty="0"/>
              <a:t>Start with a bullet point and drop onto two</a:t>
            </a:r>
            <a:br>
              <a:rPr lang="en-GB" dirty="0"/>
            </a:br>
            <a:r>
              <a:rPr lang="en-GB" dirty="0"/>
              <a:t>lines if you need more room to write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Start with a bullet point on a single line</a:t>
            </a:r>
            <a:endParaRPr lang="en-US" dirty="0"/>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Start with a bullet point and drop onto two</a:t>
            </a:r>
            <a:br>
              <a:rPr lang="en-GB" dirty="0"/>
            </a:br>
            <a:r>
              <a:rPr lang="en-GB" dirty="0"/>
              <a:t>lines if you need more room to write </a:t>
            </a:r>
            <a:endParaRPr lang="en-US" dirty="0"/>
          </a:p>
          <a:p>
            <a:pPr lvl="0"/>
            <a:endParaRPr lang="en-US" dirty="0"/>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Start with a bullet point on a single line</a:t>
            </a:r>
          </a:p>
        </p:txBody>
      </p:sp>
    </p:spTree>
    <p:extLst>
      <p:ext uri="{BB962C8B-B14F-4D97-AF65-F5344CB8AC3E}">
        <p14:creationId xmlns:p14="http://schemas.microsoft.com/office/powerpoint/2010/main" val="2952936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9249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0" y="0"/>
            <a:ext cx="15125700"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330072"/>
          </a:solidFill>
        </p:spPr>
        <p:txBody>
          <a:bodyPr wrap="square" lIns="0" tIns="0" rIns="0" bIns="0" rtlCol="0"/>
          <a:lstStyle/>
          <a:p>
            <a:endParaRPr/>
          </a:p>
        </p:txBody>
      </p:sp>
      <p:sp>
        <p:nvSpPr>
          <p:cNvPr id="10" name="Text Placeholder 10">
            <a:extLst>
              <a:ext uri="{FF2B5EF4-FFF2-40B4-BE49-F238E27FC236}">
                <a16:creationId xmlns:a16="http://schemas.microsoft.com/office/drawing/2014/main" id="{058C2961-0E3F-1E49-E53B-E03C1BD02A77}"/>
              </a:ext>
            </a:extLst>
          </p:cNvPr>
          <p:cNvSpPr>
            <a:spLocks noGrp="1"/>
          </p:cNvSpPr>
          <p:nvPr>
            <p:ph type="body" sz="quarter" idx="12" hasCustomPrompt="1"/>
          </p:nvPr>
        </p:nvSpPr>
        <p:spPr>
          <a:xfrm>
            <a:off x="934151" y="3606948"/>
            <a:ext cx="6172200" cy="1282402"/>
          </a:xfrm>
          <a:prstGeom prst="rect">
            <a:avLst/>
          </a:prstGeom>
        </p:spPr>
        <p:txBody>
          <a:bodyPr/>
          <a:lstStyle>
            <a:lvl1pPr marL="0" indent="0">
              <a:lnSpc>
                <a:spcPts val="5020"/>
              </a:lnSpc>
              <a:buNone/>
              <a:defRPr sz="4400" b="1">
                <a:solidFill>
                  <a:schemeClr val="bg1"/>
                </a:solidFill>
                <a:latin typeface="Arial" panose="020B0604020202020204" pitchFamily="34" charset="0"/>
                <a:cs typeface="Arial" panose="020B0604020202020204" pitchFamily="34" charset="0"/>
              </a:defRPr>
            </a:lvl1pPr>
          </a:lstStyle>
          <a:p>
            <a:pPr lvl="0"/>
            <a:r>
              <a:rPr lang="en-GB" dirty="0"/>
              <a:t>Title slide </a:t>
            </a:r>
            <a:br>
              <a:rPr lang="en-GB" dirty="0"/>
            </a:br>
            <a:r>
              <a:rPr lang="en-GB" dirty="0"/>
              <a:t>to go here</a:t>
            </a:r>
            <a:endParaRPr lang="en-US" dirty="0"/>
          </a:p>
        </p:txBody>
      </p:sp>
      <p:pic>
        <p:nvPicPr>
          <p:cNvPr id="3" name="Picture 2" descr="Shape&#10;&#10;Description automatically generated">
            <a:extLst>
              <a:ext uri="{FF2B5EF4-FFF2-40B4-BE49-F238E27FC236}">
                <a16:creationId xmlns:a16="http://schemas.microsoft.com/office/drawing/2014/main" id="{75E3ABA9-8636-C629-5144-A92A73E4B384}"/>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6412" b="-2511"/>
          <a:stretch/>
        </p:blipFill>
        <p:spPr>
          <a:xfrm>
            <a:off x="13794565" y="965142"/>
            <a:ext cx="1331135" cy="3299817"/>
          </a:xfrm>
          <a:prstGeom prst="rect">
            <a:avLst/>
          </a:prstGeom>
        </p:spPr>
      </p:pic>
      <p:pic>
        <p:nvPicPr>
          <p:cNvPr id="4" name="Picture 3" descr="Shape&#10;&#10;Description automatically generated">
            <a:extLst>
              <a:ext uri="{FF2B5EF4-FFF2-40B4-BE49-F238E27FC236}">
                <a16:creationId xmlns:a16="http://schemas.microsoft.com/office/drawing/2014/main" id="{26C8C8F3-D4C7-86E5-1A24-35C3EE0BEABA}"/>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2618885" y="843446"/>
            <a:ext cx="2048525" cy="1522490"/>
          </a:xfrm>
          <a:prstGeom prst="rect">
            <a:avLst/>
          </a:prstGeom>
        </p:spPr>
      </p:pic>
      <p:sp>
        <p:nvSpPr>
          <p:cNvPr id="8" name="Picture Placeholder 9"/>
          <p:cNvSpPr>
            <a:spLocks noGrp="1"/>
          </p:cNvSpPr>
          <p:nvPr>
            <p:ph type="pic" sz="quarter" idx="10"/>
          </p:nvPr>
        </p:nvSpPr>
        <p:spPr>
          <a:xfrm>
            <a:off x="6302659" y="712485"/>
            <a:ext cx="8439664" cy="7170116"/>
          </a:xfrm>
          <a:custGeom>
            <a:avLst/>
            <a:gdLst>
              <a:gd name="connsiteX0" fmla="*/ 3507872 w 7279474"/>
              <a:gd name="connsiteY0" fmla="*/ 442 h 6184449"/>
              <a:gd name="connsiteX1" fmla="*/ 4890131 w 7279474"/>
              <a:gd name="connsiteY1" fmla="*/ 608511 h 6184449"/>
              <a:gd name="connsiteX2" fmla="*/ 7203567 w 7279474"/>
              <a:gd name="connsiteY2" fmla="*/ 2921470 h 6184449"/>
              <a:gd name="connsiteX3" fmla="*/ 7203567 w 7279474"/>
              <a:gd name="connsiteY3" fmla="*/ 3262980 h 6184449"/>
              <a:gd name="connsiteX4" fmla="*/ 4890131 w 7279474"/>
              <a:gd name="connsiteY4" fmla="*/ 5575940 h 6184449"/>
              <a:gd name="connsiteX5" fmla="*/ 2151272 w 7279474"/>
              <a:gd name="connsiteY5" fmla="*/ 5575940 h 6184449"/>
              <a:gd name="connsiteX6" fmla="*/ 266365 w 7279474"/>
              <a:gd name="connsiteY6" fmla="*/ 3691421 h 6184449"/>
              <a:gd name="connsiteX7" fmla="*/ 266365 w 7279474"/>
              <a:gd name="connsiteY7" fmla="*/ 2493029 h 6184449"/>
              <a:gd name="connsiteX8" fmla="*/ 2151272 w 7279474"/>
              <a:gd name="connsiteY8" fmla="*/ 608511 h 6184449"/>
              <a:gd name="connsiteX9" fmla="*/ 3507872 w 7279474"/>
              <a:gd name="connsiteY9" fmla="*/ 442 h 618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9474" h="6184449">
                <a:moveTo>
                  <a:pt x="3507872" y="442"/>
                </a:moveTo>
                <a:cubicBezTo>
                  <a:pt x="4300367" y="18868"/>
                  <a:pt x="4890131" y="608511"/>
                  <a:pt x="4890131" y="608511"/>
                </a:cubicBezTo>
                <a:cubicBezTo>
                  <a:pt x="4890131" y="608511"/>
                  <a:pt x="4890131" y="608511"/>
                  <a:pt x="7203567" y="2921470"/>
                </a:cubicBezTo>
                <a:cubicBezTo>
                  <a:pt x="7374358" y="3092225"/>
                  <a:pt x="7203567" y="3262980"/>
                  <a:pt x="7203567" y="3262980"/>
                </a:cubicBezTo>
                <a:cubicBezTo>
                  <a:pt x="7203567" y="3262980"/>
                  <a:pt x="7203567" y="3262980"/>
                  <a:pt x="4890131" y="5575940"/>
                </a:cubicBezTo>
                <a:cubicBezTo>
                  <a:pt x="3520702" y="6945087"/>
                  <a:pt x="2151272" y="5575940"/>
                  <a:pt x="2151272" y="5575940"/>
                </a:cubicBezTo>
                <a:cubicBezTo>
                  <a:pt x="2151272" y="5575940"/>
                  <a:pt x="2151272" y="5575940"/>
                  <a:pt x="266365" y="3691421"/>
                </a:cubicBezTo>
                <a:cubicBezTo>
                  <a:pt x="-332955" y="3092225"/>
                  <a:pt x="266365" y="2493029"/>
                  <a:pt x="266365" y="2493029"/>
                </a:cubicBezTo>
                <a:cubicBezTo>
                  <a:pt x="266365" y="2493029"/>
                  <a:pt x="266365" y="2493029"/>
                  <a:pt x="2151272" y="608511"/>
                </a:cubicBezTo>
                <a:cubicBezTo>
                  <a:pt x="2622013" y="137866"/>
                  <a:pt x="3092755" y="-9210"/>
                  <a:pt x="3507872" y="442"/>
                </a:cubicBezTo>
                <a:close/>
              </a:path>
            </a:pathLst>
          </a:custGeom>
        </p:spPr>
        <p:txBody>
          <a:bodyPr wrap="square">
            <a:noAutofit/>
          </a:bodyPr>
          <a:lstStyle>
            <a:lvl1pPr marL="0" indent="0">
              <a:buNone/>
              <a:defRPr/>
            </a:lvl1pPr>
          </a:lstStyle>
          <a:p>
            <a:endParaRPr lang="en-GB"/>
          </a:p>
        </p:txBody>
      </p:sp>
      <p:grpSp>
        <p:nvGrpSpPr>
          <p:cNvPr id="32" name="Group 31"/>
          <p:cNvGrpSpPr/>
          <p:nvPr userDrawn="1"/>
        </p:nvGrpSpPr>
        <p:grpSpPr>
          <a:xfrm>
            <a:off x="1049149" y="7656512"/>
            <a:ext cx="3084701" cy="249238"/>
            <a:chOff x="-133350" y="485775"/>
            <a:chExt cx="9863138" cy="796926"/>
          </a:xfrm>
          <a:solidFill>
            <a:schemeClr val="bg1"/>
          </a:solidFill>
        </p:grpSpPr>
        <p:sp>
          <p:nvSpPr>
            <p:cNvPr id="33"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4"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grpSp>
        <p:nvGrpSpPr>
          <p:cNvPr id="2" name="Group 1">
            <a:extLst>
              <a:ext uri="{FF2B5EF4-FFF2-40B4-BE49-F238E27FC236}">
                <a16:creationId xmlns:a16="http://schemas.microsoft.com/office/drawing/2014/main" id="{1D361F9D-873C-2067-6404-DB0665A2EF22}"/>
              </a:ext>
            </a:extLst>
          </p:cNvPr>
          <p:cNvGrpSpPr/>
          <p:nvPr userDrawn="1"/>
        </p:nvGrpSpPr>
        <p:grpSpPr>
          <a:xfrm>
            <a:off x="-1972676" y="2964213"/>
            <a:ext cx="1610725" cy="5532087"/>
            <a:chOff x="-1972676" y="2964213"/>
            <a:chExt cx="1610725" cy="5532087"/>
          </a:xfrm>
        </p:grpSpPr>
        <p:grpSp>
          <p:nvGrpSpPr>
            <p:cNvPr id="5" name="Group 4">
              <a:extLst>
                <a:ext uri="{FF2B5EF4-FFF2-40B4-BE49-F238E27FC236}">
                  <a16:creationId xmlns:a16="http://schemas.microsoft.com/office/drawing/2014/main" id="{16390228-5B0C-87AD-ED80-A0A9C271020B}"/>
                </a:ext>
              </a:extLst>
            </p:cNvPr>
            <p:cNvGrpSpPr/>
            <p:nvPr userDrawn="1"/>
          </p:nvGrpSpPr>
          <p:grpSpPr>
            <a:xfrm>
              <a:off x="-1972675" y="3401005"/>
              <a:ext cx="1361470" cy="5095295"/>
              <a:chOff x="-4180783" y="1712948"/>
              <a:chExt cx="2070745" cy="7749756"/>
            </a:xfrm>
          </p:grpSpPr>
          <p:sp>
            <p:nvSpPr>
              <p:cNvPr id="7" name="Oval 6">
                <a:extLst>
                  <a:ext uri="{FF2B5EF4-FFF2-40B4-BE49-F238E27FC236}">
                    <a16:creationId xmlns:a16="http://schemas.microsoft.com/office/drawing/2014/main" id="{08A9DBDA-DBE4-971B-A0BF-66DA41AC6A2D}"/>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B81A347-7589-28A8-A807-D9E96A3C7D6D}"/>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1FB9BA6-2A87-4F7E-2B0E-CE4A8972019B}"/>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50DD93F-2F85-CBD2-F4D9-70A69CB2F359}"/>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5095CDC-4EB4-A41A-7404-C6C23D027D42}"/>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48FBA61-0F1B-9574-5335-015ADB6FFD47}"/>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39F2B57-9B15-596A-7947-8B9FBCBD01A2}"/>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AE67748-A15F-4FA6-2437-F51DE086318F}"/>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44FB1DD-9705-1431-CA96-64840D755FA6}"/>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81DC998-63B4-29C8-3F02-843526324A90}"/>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F4795F2-357B-6037-3339-C77380718C54}"/>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09DBB29-6F7F-97E1-001C-5A1DC7F112D4}"/>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E2D67FB-B782-E6BB-88B8-9983CBF8E7C9}"/>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F56F0F3-BE24-DDBB-6F87-D8D27DD1CE57}"/>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59F429E6-B1B4-0FB0-EE59-1D676748EC2E}"/>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19670167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0" y="0"/>
            <a:ext cx="15125700"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005EB8"/>
          </a:solidFill>
        </p:spPr>
        <p:txBody>
          <a:bodyPr wrap="square" lIns="0" tIns="0" rIns="0" bIns="0" rtlCol="0"/>
          <a:lstStyle/>
          <a:p>
            <a:endParaRPr/>
          </a:p>
        </p:txBody>
      </p:sp>
      <p:sp>
        <p:nvSpPr>
          <p:cNvPr id="10" name="Text Placeholder 10">
            <a:extLst>
              <a:ext uri="{FF2B5EF4-FFF2-40B4-BE49-F238E27FC236}">
                <a16:creationId xmlns:a16="http://schemas.microsoft.com/office/drawing/2014/main" id="{058C2961-0E3F-1E49-E53B-E03C1BD02A77}"/>
              </a:ext>
            </a:extLst>
          </p:cNvPr>
          <p:cNvSpPr>
            <a:spLocks noGrp="1"/>
          </p:cNvSpPr>
          <p:nvPr>
            <p:ph type="body" sz="quarter" idx="12" hasCustomPrompt="1"/>
          </p:nvPr>
        </p:nvSpPr>
        <p:spPr>
          <a:xfrm>
            <a:off x="934151" y="3606948"/>
            <a:ext cx="6172200" cy="1282402"/>
          </a:xfrm>
          <a:prstGeom prst="rect">
            <a:avLst/>
          </a:prstGeom>
        </p:spPr>
        <p:txBody>
          <a:bodyPr/>
          <a:lstStyle>
            <a:lvl1pPr marL="0" indent="0">
              <a:lnSpc>
                <a:spcPts val="5020"/>
              </a:lnSpc>
              <a:buNone/>
              <a:defRPr sz="4400" b="1">
                <a:solidFill>
                  <a:schemeClr val="bg1"/>
                </a:solidFill>
                <a:latin typeface="Arial" panose="020B0604020202020204" pitchFamily="34" charset="0"/>
                <a:cs typeface="Arial" panose="020B0604020202020204" pitchFamily="34" charset="0"/>
              </a:defRPr>
            </a:lvl1pPr>
          </a:lstStyle>
          <a:p>
            <a:pPr lvl="0"/>
            <a:r>
              <a:rPr lang="en-GB" dirty="0"/>
              <a:t>Title slide </a:t>
            </a:r>
            <a:br>
              <a:rPr lang="en-GB" dirty="0"/>
            </a:br>
            <a:r>
              <a:rPr lang="en-GB" dirty="0"/>
              <a:t>to go here</a:t>
            </a:r>
            <a:endParaRPr lang="en-US" dirty="0"/>
          </a:p>
        </p:txBody>
      </p:sp>
      <p:pic>
        <p:nvPicPr>
          <p:cNvPr id="3" name="Picture 2" descr="Shape&#10;&#10;Description automatically generated">
            <a:extLst>
              <a:ext uri="{FF2B5EF4-FFF2-40B4-BE49-F238E27FC236}">
                <a16:creationId xmlns:a16="http://schemas.microsoft.com/office/drawing/2014/main" id="{75E3ABA9-8636-C629-5144-A92A73E4B384}"/>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6412" b="-2511"/>
          <a:stretch/>
        </p:blipFill>
        <p:spPr>
          <a:xfrm>
            <a:off x="13794565" y="948332"/>
            <a:ext cx="1331135" cy="3299817"/>
          </a:xfrm>
          <a:prstGeom prst="rect">
            <a:avLst/>
          </a:prstGeom>
        </p:spPr>
      </p:pic>
      <p:pic>
        <p:nvPicPr>
          <p:cNvPr id="4" name="Picture 3" descr="Shape&#10;&#10;Description automatically generated">
            <a:extLst>
              <a:ext uri="{FF2B5EF4-FFF2-40B4-BE49-F238E27FC236}">
                <a16:creationId xmlns:a16="http://schemas.microsoft.com/office/drawing/2014/main" id="{26C8C8F3-D4C7-86E5-1A24-35C3EE0BEABA}"/>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2618885" y="843446"/>
            <a:ext cx="2048525" cy="1522490"/>
          </a:xfrm>
          <a:prstGeom prst="rect">
            <a:avLst/>
          </a:prstGeom>
        </p:spPr>
      </p:pic>
      <p:sp>
        <p:nvSpPr>
          <p:cNvPr id="8" name="Picture Placeholder 9"/>
          <p:cNvSpPr>
            <a:spLocks noGrp="1"/>
          </p:cNvSpPr>
          <p:nvPr>
            <p:ph type="pic" sz="quarter" idx="10"/>
          </p:nvPr>
        </p:nvSpPr>
        <p:spPr>
          <a:xfrm>
            <a:off x="6302659" y="712485"/>
            <a:ext cx="8439664" cy="7170116"/>
          </a:xfrm>
          <a:custGeom>
            <a:avLst/>
            <a:gdLst>
              <a:gd name="connsiteX0" fmla="*/ 3507872 w 7279474"/>
              <a:gd name="connsiteY0" fmla="*/ 442 h 6184449"/>
              <a:gd name="connsiteX1" fmla="*/ 4890131 w 7279474"/>
              <a:gd name="connsiteY1" fmla="*/ 608511 h 6184449"/>
              <a:gd name="connsiteX2" fmla="*/ 7203567 w 7279474"/>
              <a:gd name="connsiteY2" fmla="*/ 2921470 h 6184449"/>
              <a:gd name="connsiteX3" fmla="*/ 7203567 w 7279474"/>
              <a:gd name="connsiteY3" fmla="*/ 3262980 h 6184449"/>
              <a:gd name="connsiteX4" fmla="*/ 4890131 w 7279474"/>
              <a:gd name="connsiteY4" fmla="*/ 5575940 h 6184449"/>
              <a:gd name="connsiteX5" fmla="*/ 2151272 w 7279474"/>
              <a:gd name="connsiteY5" fmla="*/ 5575940 h 6184449"/>
              <a:gd name="connsiteX6" fmla="*/ 266365 w 7279474"/>
              <a:gd name="connsiteY6" fmla="*/ 3691421 h 6184449"/>
              <a:gd name="connsiteX7" fmla="*/ 266365 w 7279474"/>
              <a:gd name="connsiteY7" fmla="*/ 2493029 h 6184449"/>
              <a:gd name="connsiteX8" fmla="*/ 2151272 w 7279474"/>
              <a:gd name="connsiteY8" fmla="*/ 608511 h 6184449"/>
              <a:gd name="connsiteX9" fmla="*/ 3507872 w 7279474"/>
              <a:gd name="connsiteY9" fmla="*/ 442 h 618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9474" h="6184449">
                <a:moveTo>
                  <a:pt x="3507872" y="442"/>
                </a:moveTo>
                <a:cubicBezTo>
                  <a:pt x="4300367" y="18868"/>
                  <a:pt x="4890131" y="608511"/>
                  <a:pt x="4890131" y="608511"/>
                </a:cubicBezTo>
                <a:cubicBezTo>
                  <a:pt x="4890131" y="608511"/>
                  <a:pt x="4890131" y="608511"/>
                  <a:pt x="7203567" y="2921470"/>
                </a:cubicBezTo>
                <a:cubicBezTo>
                  <a:pt x="7374358" y="3092225"/>
                  <a:pt x="7203567" y="3262980"/>
                  <a:pt x="7203567" y="3262980"/>
                </a:cubicBezTo>
                <a:cubicBezTo>
                  <a:pt x="7203567" y="3262980"/>
                  <a:pt x="7203567" y="3262980"/>
                  <a:pt x="4890131" y="5575940"/>
                </a:cubicBezTo>
                <a:cubicBezTo>
                  <a:pt x="3520702" y="6945087"/>
                  <a:pt x="2151272" y="5575940"/>
                  <a:pt x="2151272" y="5575940"/>
                </a:cubicBezTo>
                <a:cubicBezTo>
                  <a:pt x="2151272" y="5575940"/>
                  <a:pt x="2151272" y="5575940"/>
                  <a:pt x="266365" y="3691421"/>
                </a:cubicBezTo>
                <a:cubicBezTo>
                  <a:pt x="-332955" y="3092225"/>
                  <a:pt x="266365" y="2493029"/>
                  <a:pt x="266365" y="2493029"/>
                </a:cubicBezTo>
                <a:cubicBezTo>
                  <a:pt x="266365" y="2493029"/>
                  <a:pt x="266365" y="2493029"/>
                  <a:pt x="2151272" y="608511"/>
                </a:cubicBezTo>
                <a:cubicBezTo>
                  <a:pt x="2622013" y="137866"/>
                  <a:pt x="3092755" y="-9210"/>
                  <a:pt x="3507872" y="442"/>
                </a:cubicBezTo>
                <a:close/>
              </a:path>
            </a:pathLst>
          </a:custGeom>
        </p:spPr>
        <p:txBody>
          <a:bodyPr wrap="square">
            <a:noAutofit/>
          </a:bodyPr>
          <a:lstStyle>
            <a:lvl1pPr marL="0" indent="0">
              <a:buNone/>
              <a:defRPr/>
            </a:lvl1pPr>
          </a:lstStyle>
          <a:p>
            <a:endParaRPr lang="en-GB"/>
          </a:p>
        </p:txBody>
      </p:sp>
      <p:grpSp>
        <p:nvGrpSpPr>
          <p:cNvPr id="32" name="Group 31"/>
          <p:cNvGrpSpPr/>
          <p:nvPr userDrawn="1"/>
        </p:nvGrpSpPr>
        <p:grpSpPr>
          <a:xfrm>
            <a:off x="1049149" y="7656512"/>
            <a:ext cx="3084701" cy="249238"/>
            <a:chOff x="-133350" y="485775"/>
            <a:chExt cx="9863138" cy="796926"/>
          </a:xfrm>
          <a:solidFill>
            <a:schemeClr val="bg1"/>
          </a:solidFill>
        </p:grpSpPr>
        <p:sp>
          <p:nvSpPr>
            <p:cNvPr id="33"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4"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grpSp>
        <p:nvGrpSpPr>
          <p:cNvPr id="2" name="Group 1">
            <a:extLst>
              <a:ext uri="{FF2B5EF4-FFF2-40B4-BE49-F238E27FC236}">
                <a16:creationId xmlns:a16="http://schemas.microsoft.com/office/drawing/2014/main" id="{D12C10D9-8607-9280-F2DD-9FC7E9C7A537}"/>
              </a:ext>
            </a:extLst>
          </p:cNvPr>
          <p:cNvGrpSpPr/>
          <p:nvPr userDrawn="1"/>
        </p:nvGrpSpPr>
        <p:grpSpPr>
          <a:xfrm>
            <a:off x="-1972676" y="2964213"/>
            <a:ext cx="1610725" cy="5532087"/>
            <a:chOff x="-1972676" y="2964213"/>
            <a:chExt cx="1610725" cy="5532087"/>
          </a:xfrm>
        </p:grpSpPr>
        <p:grpSp>
          <p:nvGrpSpPr>
            <p:cNvPr id="5" name="Group 4">
              <a:extLst>
                <a:ext uri="{FF2B5EF4-FFF2-40B4-BE49-F238E27FC236}">
                  <a16:creationId xmlns:a16="http://schemas.microsoft.com/office/drawing/2014/main" id="{8E396572-164A-A427-A3A2-C5E152FDB935}"/>
                </a:ext>
              </a:extLst>
            </p:cNvPr>
            <p:cNvGrpSpPr/>
            <p:nvPr userDrawn="1"/>
          </p:nvGrpSpPr>
          <p:grpSpPr>
            <a:xfrm>
              <a:off x="-1972675" y="3401005"/>
              <a:ext cx="1361470" cy="5095295"/>
              <a:chOff x="-4180783" y="1712948"/>
              <a:chExt cx="2070745" cy="7749756"/>
            </a:xfrm>
          </p:grpSpPr>
          <p:sp>
            <p:nvSpPr>
              <p:cNvPr id="7" name="Oval 6">
                <a:extLst>
                  <a:ext uri="{FF2B5EF4-FFF2-40B4-BE49-F238E27FC236}">
                    <a16:creationId xmlns:a16="http://schemas.microsoft.com/office/drawing/2014/main" id="{7A932AA1-D08F-3743-1047-AD6502DE57F5}"/>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04B0F84-8373-0A57-73D6-8B4BDA62F91B}"/>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6652DE0-0FDF-53A5-568B-DA0AE211B37F}"/>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055AAD6-8AE3-0561-47F4-C79E8AE581F8}"/>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9703D25-D5DF-749B-96C0-C947DF68AA5E}"/>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DAD4192-9FF8-06CB-82A6-54D20E1A5777}"/>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DE4C0D7-E646-FC73-15A2-5A207B713858}"/>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CAFCDA9-C58A-7D1D-CD79-0E087D01AB08}"/>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5BD1E1D-8384-9557-E826-2185CA0E3DFE}"/>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196B7A8-3DD8-B7A4-5CC9-4CAA82D0CD5E}"/>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E43E378-5257-2349-4D3B-870E46505AB0}"/>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606EEE6-E327-884E-EF12-1652F94ADBAF}"/>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33A6688-EB25-1A24-21AB-C1AA00774601}"/>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6ACA4A7-8256-37E5-93F9-A3001AC73C76}"/>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B488CD06-EB71-4D69-2B6F-5EBBB7C2ED51}"/>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4025916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19" name="object 5">
            <a:extLst>
              <a:ext uri="{FF2B5EF4-FFF2-40B4-BE49-F238E27FC236}">
                <a16:creationId xmlns:a16="http://schemas.microsoft.com/office/drawing/2014/main" id="{2B0211D8-BEC6-2E31-B78F-A69C09D81D47}"/>
              </a:ext>
            </a:extLst>
          </p:cNvPr>
          <p:cNvSpPr/>
          <p:nvPr userDrawn="1"/>
        </p:nvSpPr>
        <p:spPr>
          <a:xfrm>
            <a:off x="1" y="1416050"/>
            <a:ext cx="15125700" cy="7080250"/>
          </a:xfrm>
          <a:custGeom>
            <a:avLst/>
            <a:gdLst/>
            <a:ahLst/>
            <a:cxnLst/>
            <a:rect l="l" t="t" r="r" b="b"/>
            <a:pathLst>
              <a:path w="15119985" h="7080250">
                <a:moveTo>
                  <a:pt x="15119985" y="0"/>
                </a:moveTo>
                <a:lnTo>
                  <a:pt x="1418248" y="0"/>
                </a:lnTo>
                <a:lnTo>
                  <a:pt x="1370335" y="731"/>
                </a:lnTo>
                <a:lnTo>
                  <a:pt x="1322786" y="2913"/>
                </a:lnTo>
                <a:lnTo>
                  <a:pt x="1275624" y="6523"/>
                </a:lnTo>
                <a:lnTo>
                  <a:pt x="1228869" y="11541"/>
                </a:lnTo>
                <a:lnTo>
                  <a:pt x="1182543" y="17944"/>
                </a:lnTo>
                <a:lnTo>
                  <a:pt x="1136667" y="25712"/>
                </a:lnTo>
                <a:lnTo>
                  <a:pt x="1091263" y="34824"/>
                </a:lnTo>
                <a:lnTo>
                  <a:pt x="1046350" y="45257"/>
                </a:lnTo>
                <a:lnTo>
                  <a:pt x="1001952" y="56992"/>
                </a:lnTo>
                <a:lnTo>
                  <a:pt x="958089" y="70006"/>
                </a:lnTo>
                <a:lnTo>
                  <a:pt x="914782" y="84278"/>
                </a:lnTo>
                <a:lnTo>
                  <a:pt x="872052" y="99787"/>
                </a:lnTo>
                <a:lnTo>
                  <a:pt x="829922" y="116512"/>
                </a:lnTo>
                <a:lnTo>
                  <a:pt x="788412" y="134432"/>
                </a:lnTo>
                <a:lnTo>
                  <a:pt x="747543" y="153525"/>
                </a:lnTo>
                <a:lnTo>
                  <a:pt x="707337" y="173770"/>
                </a:lnTo>
                <a:lnTo>
                  <a:pt x="667815" y="195145"/>
                </a:lnTo>
                <a:lnTo>
                  <a:pt x="628998" y="217630"/>
                </a:lnTo>
                <a:lnTo>
                  <a:pt x="590908" y="241203"/>
                </a:lnTo>
                <a:lnTo>
                  <a:pt x="553565" y="265843"/>
                </a:lnTo>
                <a:lnTo>
                  <a:pt x="516992" y="291529"/>
                </a:lnTo>
                <a:lnTo>
                  <a:pt x="481209" y="318239"/>
                </a:lnTo>
                <a:lnTo>
                  <a:pt x="446237" y="345952"/>
                </a:lnTo>
                <a:lnTo>
                  <a:pt x="412099" y="374647"/>
                </a:lnTo>
                <a:lnTo>
                  <a:pt x="378814" y="404302"/>
                </a:lnTo>
                <a:lnTo>
                  <a:pt x="346405" y="434897"/>
                </a:lnTo>
                <a:lnTo>
                  <a:pt x="314893" y="466410"/>
                </a:lnTo>
                <a:lnTo>
                  <a:pt x="284299" y="498819"/>
                </a:lnTo>
                <a:lnTo>
                  <a:pt x="254644" y="532104"/>
                </a:lnTo>
                <a:lnTo>
                  <a:pt x="225949" y="566243"/>
                </a:lnTo>
                <a:lnTo>
                  <a:pt x="198236" y="601215"/>
                </a:lnTo>
                <a:lnTo>
                  <a:pt x="171526" y="636998"/>
                </a:lnTo>
                <a:lnTo>
                  <a:pt x="145841" y="673572"/>
                </a:lnTo>
                <a:lnTo>
                  <a:pt x="121201" y="710916"/>
                </a:lnTo>
                <a:lnTo>
                  <a:pt x="97628" y="749006"/>
                </a:lnTo>
                <a:lnTo>
                  <a:pt x="75143" y="787824"/>
                </a:lnTo>
                <a:lnTo>
                  <a:pt x="53768" y="827347"/>
                </a:lnTo>
                <a:lnTo>
                  <a:pt x="33523" y="867553"/>
                </a:lnTo>
                <a:lnTo>
                  <a:pt x="14430" y="908423"/>
                </a:lnTo>
                <a:lnTo>
                  <a:pt x="0" y="941853"/>
                </a:lnTo>
                <a:lnTo>
                  <a:pt x="0" y="7079996"/>
                </a:lnTo>
                <a:lnTo>
                  <a:pt x="15119985" y="7079996"/>
                </a:lnTo>
                <a:lnTo>
                  <a:pt x="15119985" y="0"/>
                </a:lnTo>
                <a:close/>
              </a:path>
            </a:pathLst>
          </a:custGeom>
          <a:solidFill>
            <a:srgbClr val="AE2573"/>
          </a:solidFill>
        </p:spPr>
        <p:txBody>
          <a:bodyPr wrap="square" lIns="0" tIns="0" rIns="0" bIns="0" rtlCol="0"/>
          <a:lstStyle/>
          <a:p>
            <a:endParaRPr/>
          </a:p>
        </p:txBody>
      </p:sp>
      <p:pic>
        <p:nvPicPr>
          <p:cNvPr id="25" name="Picture 24" descr="Graphical user interface, text&#10;&#10;Description automatically generated with medium confidence">
            <a:extLst>
              <a:ext uri="{FF2B5EF4-FFF2-40B4-BE49-F238E27FC236}">
                <a16:creationId xmlns:a16="http://schemas.microsoft.com/office/drawing/2014/main" id="{715E483F-34E1-5B47-D2CC-067FDF825DC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753850" y="369167"/>
            <a:ext cx="2913560" cy="754783"/>
          </a:xfrm>
          <a:prstGeom prst="rect">
            <a:avLst/>
          </a:prstGeom>
        </p:spPr>
      </p:pic>
      <p:pic>
        <p:nvPicPr>
          <p:cNvPr id="3" name="Picture 2">
            <a:extLst>
              <a:ext uri="{FF2B5EF4-FFF2-40B4-BE49-F238E27FC236}">
                <a16:creationId xmlns:a16="http://schemas.microsoft.com/office/drawing/2014/main" id="{FC006B2D-66B7-57AB-7914-3FF3715BD82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r="53389"/>
          <a:stretch/>
        </p:blipFill>
        <p:spPr>
          <a:xfrm>
            <a:off x="13241110" y="2510124"/>
            <a:ext cx="1896020" cy="3476052"/>
          </a:xfrm>
          <a:prstGeom prst="rect">
            <a:avLst/>
          </a:prstGeom>
        </p:spPr>
      </p:pic>
      <p:sp>
        <p:nvSpPr>
          <p:cNvPr id="12" name="Picture Placeholder 9"/>
          <p:cNvSpPr>
            <a:spLocks noGrp="1"/>
          </p:cNvSpPr>
          <p:nvPr>
            <p:ph type="pic" sz="quarter" idx="10"/>
          </p:nvPr>
        </p:nvSpPr>
        <p:spPr>
          <a:xfrm>
            <a:off x="6311565" y="2957863"/>
            <a:ext cx="8439664" cy="7170116"/>
          </a:xfrm>
          <a:custGeom>
            <a:avLst/>
            <a:gdLst>
              <a:gd name="connsiteX0" fmla="*/ 3507872 w 7279474"/>
              <a:gd name="connsiteY0" fmla="*/ 442 h 6184449"/>
              <a:gd name="connsiteX1" fmla="*/ 4890131 w 7279474"/>
              <a:gd name="connsiteY1" fmla="*/ 608511 h 6184449"/>
              <a:gd name="connsiteX2" fmla="*/ 7203567 w 7279474"/>
              <a:gd name="connsiteY2" fmla="*/ 2921470 h 6184449"/>
              <a:gd name="connsiteX3" fmla="*/ 7203567 w 7279474"/>
              <a:gd name="connsiteY3" fmla="*/ 3262980 h 6184449"/>
              <a:gd name="connsiteX4" fmla="*/ 4890131 w 7279474"/>
              <a:gd name="connsiteY4" fmla="*/ 5575940 h 6184449"/>
              <a:gd name="connsiteX5" fmla="*/ 2151272 w 7279474"/>
              <a:gd name="connsiteY5" fmla="*/ 5575940 h 6184449"/>
              <a:gd name="connsiteX6" fmla="*/ 266365 w 7279474"/>
              <a:gd name="connsiteY6" fmla="*/ 3691421 h 6184449"/>
              <a:gd name="connsiteX7" fmla="*/ 266365 w 7279474"/>
              <a:gd name="connsiteY7" fmla="*/ 2493029 h 6184449"/>
              <a:gd name="connsiteX8" fmla="*/ 2151272 w 7279474"/>
              <a:gd name="connsiteY8" fmla="*/ 608511 h 6184449"/>
              <a:gd name="connsiteX9" fmla="*/ 3507872 w 7279474"/>
              <a:gd name="connsiteY9" fmla="*/ 442 h 618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9474" h="6184449">
                <a:moveTo>
                  <a:pt x="3507872" y="442"/>
                </a:moveTo>
                <a:cubicBezTo>
                  <a:pt x="4300367" y="18868"/>
                  <a:pt x="4890131" y="608511"/>
                  <a:pt x="4890131" y="608511"/>
                </a:cubicBezTo>
                <a:cubicBezTo>
                  <a:pt x="4890131" y="608511"/>
                  <a:pt x="4890131" y="608511"/>
                  <a:pt x="7203567" y="2921470"/>
                </a:cubicBezTo>
                <a:cubicBezTo>
                  <a:pt x="7374358" y="3092225"/>
                  <a:pt x="7203567" y="3262980"/>
                  <a:pt x="7203567" y="3262980"/>
                </a:cubicBezTo>
                <a:cubicBezTo>
                  <a:pt x="7203567" y="3262980"/>
                  <a:pt x="7203567" y="3262980"/>
                  <a:pt x="4890131" y="5575940"/>
                </a:cubicBezTo>
                <a:cubicBezTo>
                  <a:pt x="3520702" y="6945087"/>
                  <a:pt x="2151272" y="5575940"/>
                  <a:pt x="2151272" y="5575940"/>
                </a:cubicBezTo>
                <a:cubicBezTo>
                  <a:pt x="2151272" y="5575940"/>
                  <a:pt x="2151272" y="5575940"/>
                  <a:pt x="266365" y="3691421"/>
                </a:cubicBezTo>
                <a:cubicBezTo>
                  <a:pt x="-332955" y="3092225"/>
                  <a:pt x="266365" y="2493029"/>
                  <a:pt x="266365" y="2493029"/>
                </a:cubicBezTo>
                <a:cubicBezTo>
                  <a:pt x="266365" y="2493029"/>
                  <a:pt x="266365" y="2493029"/>
                  <a:pt x="2151272" y="608511"/>
                </a:cubicBezTo>
                <a:cubicBezTo>
                  <a:pt x="2622013" y="137866"/>
                  <a:pt x="3092755" y="-9210"/>
                  <a:pt x="3507872" y="442"/>
                </a:cubicBezTo>
                <a:close/>
              </a:path>
            </a:pathLst>
          </a:custGeom>
        </p:spPr>
        <p:txBody>
          <a:bodyPr wrap="square">
            <a:noAutofit/>
          </a:bodyPr>
          <a:lstStyle>
            <a:lvl1pPr marL="0" indent="0">
              <a:buNone/>
              <a:defRPr/>
            </a:lvl1pPr>
          </a:lstStyle>
          <a:p>
            <a:endParaRPr lang="en-GB"/>
          </a:p>
        </p:txBody>
      </p:sp>
      <p:sp>
        <p:nvSpPr>
          <p:cNvPr id="18" name="Text Placeholder 2"/>
          <p:cNvSpPr>
            <a:spLocks noGrp="1"/>
          </p:cNvSpPr>
          <p:nvPr>
            <p:ph type="body" sz="quarter" idx="17" hasCustomPrompt="1"/>
          </p:nvPr>
        </p:nvSpPr>
        <p:spPr>
          <a:xfrm>
            <a:off x="1009650" y="2014491"/>
            <a:ext cx="6081613" cy="1182415"/>
          </a:xfrm>
          <a:prstGeom prst="rect">
            <a:avLst/>
          </a:prstGeom>
        </p:spPr>
        <p:txBody>
          <a:bodyPr/>
          <a:lstStyle>
            <a:lvl1pPr marL="0" indent="0">
              <a:buNone/>
              <a:defRPr sz="8800" b="1">
                <a:solidFill>
                  <a:schemeClr val="bg1"/>
                </a:solidFill>
                <a:latin typeface="Arial" panose="020B0604020202020204" pitchFamily="34" charset="0"/>
                <a:cs typeface="Arial" panose="020B0604020202020204" pitchFamily="34" charset="0"/>
              </a:defRPr>
            </a:lvl1pPr>
            <a:lvl2pPr marL="457200" indent="0">
              <a:buNone/>
              <a:defRPr sz="8800" b="1">
                <a:solidFill>
                  <a:schemeClr val="bg1"/>
                </a:solidFill>
                <a:latin typeface="Arial" panose="020B0604020202020204" pitchFamily="34" charset="0"/>
                <a:cs typeface="Arial" panose="020B0604020202020204" pitchFamily="34" charset="0"/>
              </a:defRPr>
            </a:lvl2pPr>
            <a:lvl3pPr marL="914400" indent="0">
              <a:buNone/>
              <a:defRPr sz="8800" b="1">
                <a:solidFill>
                  <a:schemeClr val="bg1"/>
                </a:solidFill>
                <a:latin typeface="Arial" panose="020B0604020202020204" pitchFamily="34" charset="0"/>
                <a:cs typeface="Arial" panose="020B0604020202020204" pitchFamily="34" charset="0"/>
              </a:defRPr>
            </a:lvl3pPr>
            <a:lvl4pPr marL="1371600" indent="0">
              <a:buNone/>
              <a:defRPr sz="8800" b="1">
                <a:solidFill>
                  <a:schemeClr val="bg1"/>
                </a:solidFill>
                <a:latin typeface="Arial" panose="020B0604020202020204" pitchFamily="34" charset="0"/>
                <a:cs typeface="Arial" panose="020B0604020202020204" pitchFamily="34" charset="0"/>
              </a:defRPr>
            </a:lvl4pPr>
            <a:lvl5pPr marL="1828800" indent="0">
              <a:buNone/>
              <a:defRPr sz="8800" b="1">
                <a:solidFill>
                  <a:schemeClr val="bg1"/>
                </a:solidFill>
                <a:latin typeface="Arial" panose="020B0604020202020204" pitchFamily="34" charset="0"/>
                <a:cs typeface="Arial" panose="020B0604020202020204" pitchFamily="34" charset="0"/>
              </a:defRPr>
            </a:lvl5pPr>
          </a:lstStyle>
          <a:p>
            <a:pPr lvl="0"/>
            <a:r>
              <a:rPr lang="en-US" dirty="0"/>
              <a:t>Headline</a:t>
            </a:r>
            <a:endParaRPr lang="en-GB" dirty="0"/>
          </a:p>
        </p:txBody>
      </p:sp>
      <p:sp>
        <p:nvSpPr>
          <p:cNvPr id="44" name="Text Placeholder 12">
            <a:extLst>
              <a:ext uri="{FF2B5EF4-FFF2-40B4-BE49-F238E27FC236}">
                <a16:creationId xmlns:a16="http://schemas.microsoft.com/office/drawing/2014/main" id="{AA52D554-E7E3-B2F5-996E-D41B29E5EAE7}"/>
              </a:ext>
            </a:extLst>
          </p:cNvPr>
          <p:cNvSpPr>
            <a:spLocks noGrp="1"/>
          </p:cNvSpPr>
          <p:nvPr>
            <p:ph type="body" sz="quarter" idx="13" hasCustomPrompt="1"/>
          </p:nvPr>
        </p:nvSpPr>
        <p:spPr>
          <a:xfrm>
            <a:off x="933450" y="4885551"/>
            <a:ext cx="5105400" cy="276999"/>
          </a:xfrm>
        </p:spPr>
        <p:txBody>
          <a:bodyPr/>
          <a:lstStyle>
            <a:lvl1pPr marL="0" indent="0">
              <a:buNone/>
              <a:defRPr b="1">
                <a:solidFill>
                  <a:schemeClr val="bg1"/>
                </a:solidFill>
                <a:latin typeface="Arial" panose="020B0604020202020204" pitchFamily="34" charset="0"/>
                <a:cs typeface="Arial" panose="020B0604020202020204" pitchFamily="34" charset="0"/>
              </a:defRPr>
            </a:lvl1pPr>
            <a:lvl2pPr>
              <a:defRPr b="1">
                <a:solidFill>
                  <a:schemeClr val="bg1"/>
                </a:solidFill>
                <a:latin typeface="Arial" panose="020B0604020202020204" pitchFamily="34" charset="0"/>
                <a:cs typeface="Arial" panose="020B0604020202020204" pitchFamily="34" charset="0"/>
              </a:defRPr>
            </a:lvl2pPr>
            <a:lvl3pPr>
              <a:defRPr b="1">
                <a:solidFill>
                  <a:schemeClr val="bg1"/>
                </a:solidFill>
                <a:latin typeface="Arial" panose="020B0604020202020204" pitchFamily="34" charset="0"/>
                <a:cs typeface="Arial" panose="020B0604020202020204" pitchFamily="34" charset="0"/>
              </a:defRPr>
            </a:lvl3pPr>
            <a:lvl4pPr>
              <a:defRPr b="1">
                <a:solidFill>
                  <a:schemeClr val="bg1"/>
                </a:solidFill>
                <a:latin typeface="Arial" panose="020B0604020202020204" pitchFamily="34" charset="0"/>
                <a:cs typeface="Arial" panose="020B0604020202020204" pitchFamily="34" charset="0"/>
              </a:defRPr>
            </a:lvl4pPr>
            <a:lvl5pPr>
              <a:defRPr b="1">
                <a:solidFill>
                  <a:schemeClr val="bg1"/>
                </a:solidFill>
                <a:latin typeface="Arial" panose="020B0604020202020204" pitchFamily="34" charset="0"/>
                <a:cs typeface="Arial" panose="020B0604020202020204" pitchFamily="34" charset="0"/>
              </a:defRPr>
            </a:lvl5pPr>
          </a:lstStyle>
          <a:p>
            <a:pPr lvl="0"/>
            <a:r>
              <a:rPr lang="en-GB" dirty="0"/>
              <a:t>Sub heading to go here</a:t>
            </a:r>
            <a:endParaRPr lang="en-US" dirty="0"/>
          </a:p>
        </p:txBody>
      </p:sp>
      <p:sp>
        <p:nvSpPr>
          <p:cNvPr id="46" name="Text Placeholder 10">
            <a:extLst>
              <a:ext uri="{FF2B5EF4-FFF2-40B4-BE49-F238E27FC236}">
                <a16:creationId xmlns:a16="http://schemas.microsoft.com/office/drawing/2014/main" id="{7A4F4D6A-42E5-8724-6DAE-3B770E871A50}"/>
              </a:ext>
            </a:extLst>
          </p:cNvPr>
          <p:cNvSpPr>
            <a:spLocks noGrp="1"/>
          </p:cNvSpPr>
          <p:nvPr>
            <p:ph type="body" sz="quarter" idx="12" hasCustomPrompt="1"/>
          </p:nvPr>
        </p:nvSpPr>
        <p:spPr>
          <a:xfrm>
            <a:off x="1009650" y="3348163"/>
            <a:ext cx="6172200" cy="1038746"/>
          </a:xfrm>
        </p:spPr>
        <p:txBody>
          <a:bodyPr/>
          <a:lstStyle>
            <a:lvl1pPr marL="0" indent="0">
              <a:lnSpc>
                <a:spcPts val="8060"/>
              </a:lnSpc>
              <a:buNone/>
              <a:defRPr sz="8800" b="1">
                <a:solidFill>
                  <a:schemeClr val="bg1"/>
                </a:solidFill>
                <a:latin typeface="Arial" panose="020B0604020202020204" pitchFamily="34" charset="0"/>
                <a:cs typeface="Arial" panose="020B0604020202020204" pitchFamily="34" charset="0"/>
              </a:defRPr>
            </a:lvl1pPr>
          </a:lstStyle>
          <a:p>
            <a:pPr lvl="0"/>
            <a:r>
              <a:rPr lang="en-GB" dirty="0"/>
              <a:t>to go here</a:t>
            </a:r>
            <a:endParaRPr lang="en-US" dirty="0"/>
          </a:p>
        </p:txBody>
      </p:sp>
      <p:sp>
        <p:nvSpPr>
          <p:cNvPr id="2" name="Text Placeholder 40">
            <a:extLst>
              <a:ext uri="{FF2B5EF4-FFF2-40B4-BE49-F238E27FC236}">
                <a16:creationId xmlns:a16="http://schemas.microsoft.com/office/drawing/2014/main" id="{6FCF3908-00AD-0A41-C857-4ABDCDF82257}"/>
              </a:ext>
            </a:extLst>
          </p:cNvPr>
          <p:cNvSpPr>
            <a:spLocks noGrp="1"/>
          </p:cNvSpPr>
          <p:nvPr>
            <p:ph type="body" sz="quarter" idx="16" hasCustomPrompt="1"/>
          </p:nvPr>
        </p:nvSpPr>
        <p:spPr>
          <a:xfrm>
            <a:off x="1009650" y="6606843"/>
            <a:ext cx="4114800" cy="404860"/>
          </a:xfrm>
          <a:prstGeom prst="rect">
            <a:avLst/>
          </a:prstGeom>
        </p:spPr>
        <p:txBody>
          <a:bodyPr/>
          <a:lstStyle>
            <a:lvl1pPr marL="0" indent="0">
              <a:buNone/>
              <a:defRPr sz="2400" baseline="0">
                <a:solidFill>
                  <a:schemeClr val="bg1"/>
                </a:solidFill>
                <a:latin typeface="Arial" panose="020B0604020202020204" pitchFamily="34" charset="0"/>
                <a:cs typeface="Arial" panose="020B0604020202020204" pitchFamily="34" charset="0"/>
              </a:defRPr>
            </a:lvl1pPr>
            <a:lvl2pPr marL="457200" indent="0">
              <a:buNone/>
              <a:defRPr sz="1600">
                <a:solidFill>
                  <a:schemeClr val="bg1"/>
                </a:solidFill>
                <a:latin typeface="Arial" panose="020B0604020202020204" pitchFamily="34" charset="0"/>
                <a:cs typeface="Arial" panose="020B0604020202020204" pitchFamily="34" charset="0"/>
              </a:defRPr>
            </a:lvl2pPr>
            <a:lvl3pPr marL="914400" indent="0">
              <a:buNone/>
              <a:defRPr sz="1600">
                <a:solidFill>
                  <a:schemeClr val="bg1"/>
                </a:solidFill>
                <a:latin typeface="Arial" panose="020B0604020202020204" pitchFamily="34" charset="0"/>
                <a:cs typeface="Arial" panose="020B0604020202020204" pitchFamily="34" charset="0"/>
              </a:defRPr>
            </a:lvl3pPr>
            <a:lvl4pPr marL="1371600" indent="0">
              <a:buNone/>
              <a:defRPr sz="1600">
                <a:solidFill>
                  <a:schemeClr val="bg1"/>
                </a:solidFill>
                <a:latin typeface="Arial" panose="020B0604020202020204" pitchFamily="34" charset="0"/>
                <a:cs typeface="Arial" panose="020B0604020202020204" pitchFamily="34" charset="0"/>
              </a:defRPr>
            </a:lvl4pPr>
            <a:lvl5pPr marL="1828800" indent="0">
              <a:buNone/>
              <a:defRPr sz="1600">
                <a:solidFill>
                  <a:schemeClr val="bg1"/>
                </a:solidFill>
                <a:latin typeface="Arial" panose="020B0604020202020204" pitchFamily="34" charset="0"/>
                <a:cs typeface="Arial" panose="020B0604020202020204" pitchFamily="34" charset="0"/>
              </a:defRPr>
            </a:lvl5pPr>
          </a:lstStyle>
          <a:p>
            <a:pPr lvl="0"/>
            <a:r>
              <a:rPr lang="en-US" dirty="0"/>
              <a:t>Speaker name to go here</a:t>
            </a:r>
            <a:endParaRPr lang="en-GB" dirty="0"/>
          </a:p>
        </p:txBody>
      </p:sp>
      <p:grpSp>
        <p:nvGrpSpPr>
          <p:cNvPr id="77" name="Group 76">
            <a:extLst>
              <a:ext uri="{FF2B5EF4-FFF2-40B4-BE49-F238E27FC236}">
                <a16:creationId xmlns:a16="http://schemas.microsoft.com/office/drawing/2014/main" id="{03B0AFB0-3BAD-1801-A7BF-89D89421D121}"/>
              </a:ext>
            </a:extLst>
          </p:cNvPr>
          <p:cNvGrpSpPr/>
          <p:nvPr userDrawn="1"/>
        </p:nvGrpSpPr>
        <p:grpSpPr>
          <a:xfrm>
            <a:off x="1125349" y="7656512"/>
            <a:ext cx="3084701" cy="249238"/>
            <a:chOff x="-133350" y="485775"/>
            <a:chExt cx="9863138" cy="796926"/>
          </a:xfrm>
          <a:solidFill>
            <a:schemeClr val="bg1"/>
          </a:solidFill>
        </p:grpSpPr>
        <p:sp>
          <p:nvSpPr>
            <p:cNvPr id="78" name="Freeform 5">
              <a:extLst>
                <a:ext uri="{FF2B5EF4-FFF2-40B4-BE49-F238E27FC236}">
                  <a16:creationId xmlns:a16="http://schemas.microsoft.com/office/drawing/2014/main" id="{11C6C93E-32E9-A8E1-A2DD-2CFD6436E475}"/>
                </a:ext>
              </a:extLst>
            </p:cNvPr>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6">
              <a:extLst>
                <a:ext uri="{FF2B5EF4-FFF2-40B4-BE49-F238E27FC236}">
                  <a16:creationId xmlns:a16="http://schemas.microsoft.com/office/drawing/2014/main" id="{571C8A80-9668-B7B5-7C2F-5C8E12765990}"/>
                </a:ext>
              </a:extLst>
            </p:cNvPr>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7">
              <a:extLst>
                <a:ext uri="{FF2B5EF4-FFF2-40B4-BE49-F238E27FC236}">
                  <a16:creationId xmlns:a16="http://schemas.microsoft.com/office/drawing/2014/main" id="{333F5D0D-99A6-FE25-C4F3-A2503E2230CC}"/>
                </a:ext>
              </a:extLst>
            </p:cNvPr>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8">
              <a:extLst>
                <a:ext uri="{FF2B5EF4-FFF2-40B4-BE49-F238E27FC236}">
                  <a16:creationId xmlns:a16="http://schemas.microsoft.com/office/drawing/2014/main" id="{6DB890E0-205C-BB40-F494-46E3FE85EC37}"/>
                </a:ext>
              </a:extLst>
            </p:cNvPr>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9">
              <a:extLst>
                <a:ext uri="{FF2B5EF4-FFF2-40B4-BE49-F238E27FC236}">
                  <a16:creationId xmlns:a16="http://schemas.microsoft.com/office/drawing/2014/main" id="{90FBBBC7-9439-1AEC-E704-F834FA4340DD}"/>
                </a:ext>
              </a:extLst>
            </p:cNvPr>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10">
              <a:extLst>
                <a:ext uri="{FF2B5EF4-FFF2-40B4-BE49-F238E27FC236}">
                  <a16:creationId xmlns:a16="http://schemas.microsoft.com/office/drawing/2014/main" id="{B283151F-C2E6-E4A7-CFD7-B4FED1C4BF68}"/>
                </a:ext>
              </a:extLst>
            </p:cNvPr>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11">
              <a:extLst>
                <a:ext uri="{FF2B5EF4-FFF2-40B4-BE49-F238E27FC236}">
                  <a16:creationId xmlns:a16="http://schemas.microsoft.com/office/drawing/2014/main" id="{7A403566-46FA-0063-6C62-2447C1E31074}"/>
                </a:ext>
              </a:extLst>
            </p:cNvPr>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12">
              <a:extLst>
                <a:ext uri="{FF2B5EF4-FFF2-40B4-BE49-F238E27FC236}">
                  <a16:creationId xmlns:a16="http://schemas.microsoft.com/office/drawing/2014/main" id="{AFED9CE2-E1D3-A459-FE06-F5B80BC9808F}"/>
                </a:ext>
              </a:extLst>
            </p:cNvPr>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13">
              <a:extLst>
                <a:ext uri="{FF2B5EF4-FFF2-40B4-BE49-F238E27FC236}">
                  <a16:creationId xmlns:a16="http://schemas.microsoft.com/office/drawing/2014/main" id="{2E281319-7935-D087-6F86-68323E26130A}"/>
                </a:ext>
              </a:extLst>
            </p:cNvPr>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14">
              <a:extLst>
                <a:ext uri="{FF2B5EF4-FFF2-40B4-BE49-F238E27FC236}">
                  <a16:creationId xmlns:a16="http://schemas.microsoft.com/office/drawing/2014/main" id="{D999F3C1-A02E-1391-BF83-D8B90FCE7249}"/>
                </a:ext>
              </a:extLst>
            </p:cNvPr>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15">
              <a:extLst>
                <a:ext uri="{FF2B5EF4-FFF2-40B4-BE49-F238E27FC236}">
                  <a16:creationId xmlns:a16="http://schemas.microsoft.com/office/drawing/2014/main" id="{F02D9AD6-D1E3-83AD-C353-3562B6B26B76}"/>
                </a:ext>
              </a:extLst>
            </p:cNvPr>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16">
              <a:extLst>
                <a:ext uri="{FF2B5EF4-FFF2-40B4-BE49-F238E27FC236}">
                  <a16:creationId xmlns:a16="http://schemas.microsoft.com/office/drawing/2014/main" id="{A1336997-0387-3603-EA65-90DDFC9EDC40}"/>
                </a:ext>
              </a:extLst>
            </p:cNvPr>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17">
              <a:extLst>
                <a:ext uri="{FF2B5EF4-FFF2-40B4-BE49-F238E27FC236}">
                  <a16:creationId xmlns:a16="http://schemas.microsoft.com/office/drawing/2014/main" id="{24A15CCC-557E-B870-1BB9-C2E47E4356CF}"/>
                </a:ext>
              </a:extLst>
            </p:cNvPr>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18">
              <a:extLst>
                <a:ext uri="{FF2B5EF4-FFF2-40B4-BE49-F238E27FC236}">
                  <a16:creationId xmlns:a16="http://schemas.microsoft.com/office/drawing/2014/main" id="{91775ADF-902A-C0D3-9C49-A5A957CBA22A}"/>
                </a:ext>
              </a:extLst>
            </p:cNvPr>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19">
              <a:extLst>
                <a:ext uri="{FF2B5EF4-FFF2-40B4-BE49-F238E27FC236}">
                  <a16:creationId xmlns:a16="http://schemas.microsoft.com/office/drawing/2014/main" id="{BA95A08E-024A-DBC6-6689-F969CF39DC10}"/>
                </a:ext>
              </a:extLst>
            </p:cNvPr>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20">
              <a:extLst>
                <a:ext uri="{FF2B5EF4-FFF2-40B4-BE49-F238E27FC236}">
                  <a16:creationId xmlns:a16="http://schemas.microsoft.com/office/drawing/2014/main" id="{D63307D3-75F7-E2A4-9DD5-DEF5F80C725F}"/>
                </a:ext>
              </a:extLst>
            </p:cNvPr>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21">
              <a:extLst>
                <a:ext uri="{FF2B5EF4-FFF2-40B4-BE49-F238E27FC236}">
                  <a16:creationId xmlns:a16="http://schemas.microsoft.com/office/drawing/2014/main" id="{4310568D-4C72-6E03-9B9B-24A4FD5A878F}"/>
                </a:ext>
              </a:extLst>
            </p:cNvPr>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22">
              <a:extLst>
                <a:ext uri="{FF2B5EF4-FFF2-40B4-BE49-F238E27FC236}">
                  <a16:creationId xmlns:a16="http://schemas.microsoft.com/office/drawing/2014/main" id="{5C7CF6B2-FBDD-4451-9DE5-98CB981A2B2F}"/>
                </a:ext>
              </a:extLst>
            </p:cNvPr>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23">
              <a:extLst>
                <a:ext uri="{FF2B5EF4-FFF2-40B4-BE49-F238E27FC236}">
                  <a16:creationId xmlns:a16="http://schemas.microsoft.com/office/drawing/2014/main" id="{B3C0FA60-1973-F478-7717-276586C7DD38}"/>
                </a:ext>
              </a:extLst>
            </p:cNvPr>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24">
              <a:extLst>
                <a:ext uri="{FF2B5EF4-FFF2-40B4-BE49-F238E27FC236}">
                  <a16:creationId xmlns:a16="http://schemas.microsoft.com/office/drawing/2014/main" id="{3D08965F-8E5B-7512-87A4-612232C51179}"/>
                </a:ext>
              </a:extLst>
            </p:cNvPr>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25">
              <a:extLst>
                <a:ext uri="{FF2B5EF4-FFF2-40B4-BE49-F238E27FC236}">
                  <a16:creationId xmlns:a16="http://schemas.microsoft.com/office/drawing/2014/main" id="{65F7BE00-EAB0-F6F5-6D85-174F4ABF9536}"/>
                </a:ext>
              </a:extLst>
            </p:cNvPr>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99" name="Group 98">
            <a:extLst>
              <a:ext uri="{FF2B5EF4-FFF2-40B4-BE49-F238E27FC236}">
                <a16:creationId xmlns:a16="http://schemas.microsoft.com/office/drawing/2014/main" id="{7AEBC213-0521-8B33-9659-15AEC8D59FAF}"/>
              </a:ext>
            </a:extLst>
          </p:cNvPr>
          <p:cNvGrpSpPr/>
          <p:nvPr userDrawn="1"/>
        </p:nvGrpSpPr>
        <p:grpSpPr>
          <a:xfrm>
            <a:off x="-1972676" y="2964213"/>
            <a:ext cx="1610725" cy="5532087"/>
            <a:chOff x="-1972676" y="2964213"/>
            <a:chExt cx="1610725" cy="5532087"/>
          </a:xfrm>
        </p:grpSpPr>
        <p:grpSp>
          <p:nvGrpSpPr>
            <p:cNvPr id="100" name="Group 99">
              <a:extLst>
                <a:ext uri="{FF2B5EF4-FFF2-40B4-BE49-F238E27FC236}">
                  <a16:creationId xmlns:a16="http://schemas.microsoft.com/office/drawing/2014/main" id="{D1630C16-7E0F-C8C1-6266-A2D0DEA7B108}"/>
                </a:ext>
              </a:extLst>
            </p:cNvPr>
            <p:cNvGrpSpPr/>
            <p:nvPr userDrawn="1"/>
          </p:nvGrpSpPr>
          <p:grpSpPr>
            <a:xfrm>
              <a:off x="-1972675" y="3401005"/>
              <a:ext cx="1361470" cy="5095295"/>
              <a:chOff x="-4180783" y="1712948"/>
              <a:chExt cx="2070745" cy="7749756"/>
            </a:xfrm>
          </p:grpSpPr>
          <p:sp>
            <p:nvSpPr>
              <p:cNvPr id="102" name="Oval 101">
                <a:extLst>
                  <a:ext uri="{FF2B5EF4-FFF2-40B4-BE49-F238E27FC236}">
                    <a16:creationId xmlns:a16="http://schemas.microsoft.com/office/drawing/2014/main" id="{CE9CB801-98ED-23A1-EF4F-F3FF0DA5B0FA}"/>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4A76DDCB-CFCC-799D-FF5E-620C521BEED9}"/>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45CAAD10-6727-0778-F134-4D69178FD1F3}"/>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AEB76EC9-CF92-5478-A971-B0399E824590}"/>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EF8DD029-3D1F-22F0-B6BE-827D128F8FF6}"/>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73A8F7E-67F0-F97C-77E6-831D11FFB12D}"/>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2A81987A-4FCB-DCDA-F1A7-BC12CF4471D2}"/>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A11392B6-BC5A-2CCC-AB65-421828BCC3A3}"/>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9CB0A6CF-556A-7E1F-9136-167BD63ED4E9}"/>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970864A-FF65-4375-7F19-C94135DB7818}"/>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FCFFAB19-657B-28CF-1C37-7C8C20A2211E}"/>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B120B122-75BA-7845-3FF2-BE690A57DD4E}"/>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4DC6DCCF-D30D-6D7F-92C2-AFB6C612AB57}"/>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C200D6D6-A84E-963F-B8FD-7FC9D0C8C28A}"/>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TextBox 100">
              <a:extLst>
                <a:ext uri="{FF2B5EF4-FFF2-40B4-BE49-F238E27FC236}">
                  <a16:creationId xmlns:a16="http://schemas.microsoft.com/office/drawing/2014/main" id="{3D1F3113-8717-C532-1107-ADDAD1406A7F}"/>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27974649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chemeClr val="bg1"/>
        </a:solidFill>
        <a:effectLst/>
      </p:bgPr>
    </p:bg>
    <p:spTree>
      <p:nvGrpSpPr>
        <p:cNvPr id="1" name=""/>
        <p:cNvGrpSpPr/>
        <p:nvPr/>
      </p:nvGrpSpPr>
      <p:grpSpPr>
        <a:xfrm>
          <a:off x="0" y="0"/>
          <a:ext cx="0" cy="0"/>
          <a:chOff x="0" y="0"/>
          <a:chExt cx="0" cy="0"/>
        </a:xfrm>
      </p:grpSpPr>
      <p:sp>
        <p:nvSpPr>
          <p:cNvPr id="5" name="object 4">
            <a:extLst>
              <a:ext uri="{FF2B5EF4-FFF2-40B4-BE49-F238E27FC236}">
                <a16:creationId xmlns:a16="http://schemas.microsoft.com/office/drawing/2014/main" id="{CD7A32B2-359E-0A0E-B601-1BE4CC00D835}"/>
              </a:ext>
            </a:extLst>
          </p:cNvPr>
          <p:cNvSpPr/>
          <p:nvPr userDrawn="1"/>
        </p:nvSpPr>
        <p:spPr>
          <a:xfrm>
            <a:off x="0" y="0"/>
            <a:ext cx="15125700" cy="8496300"/>
          </a:xfrm>
          <a:custGeom>
            <a:avLst/>
            <a:gdLst/>
            <a:ahLst/>
            <a:cxnLst/>
            <a:rect l="l" t="t" r="r" b="b"/>
            <a:pathLst>
              <a:path w="7560309" h="6403340">
                <a:moveTo>
                  <a:pt x="7560005" y="0"/>
                </a:moveTo>
                <a:lnTo>
                  <a:pt x="0" y="0"/>
                </a:lnTo>
                <a:lnTo>
                  <a:pt x="0" y="6403060"/>
                </a:lnTo>
                <a:lnTo>
                  <a:pt x="7560005" y="6403060"/>
                </a:lnTo>
                <a:lnTo>
                  <a:pt x="7560005" y="0"/>
                </a:lnTo>
                <a:close/>
              </a:path>
            </a:pathLst>
          </a:custGeom>
          <a:solidFill>
            <a:srgbClr val="F1F5F6"/>
          </a:solidFill>
        </p:spPr>
        <p:txBody>
          <a:bodyPr wrap="square" lIns="0" tIns="0" rIns="0" bIns="0" rtlCol="0"/>
          <a:lstStyle/>
          <a:p>
            <a:endParaRPr dirty="0">
              <a:solidFill>
                <a:srgbClr val="023F85"/>
              </a:solidFill>
            </a:endParaRPr>
          </a:p>
        </p:txBody>
      </p:sp>
      <p:sp>
        <p:nvSpPr>
          <p:cNvPr id="18" name="Text Placeholder 10">
            <a:extLst>
              <a:ext uri="{FF2B5EF4-FFF2-40B4-BE49-F238E27FC236}">
                <a16:creationId xmlns:a16="http://schemas.microsoft.com/office/drawing/2014/main" id="{AEB7D5AC-1DBF-47CA-5181-492B58AF275A}"/>
              </a:ext>
            </a:extLst>
          </p:cNvPr>
          <p:cNvSpPr>
            <a:spLocks noGrp="1"/>
          </p:cNvSpPr>
          <p:nvPr>
            <p:ph type="body" sz="quarter" idx="12" hasCustomPrompt="1"/>
          </p:nvPr>
        </p:nvSpPr>
        <p:spPr>
          <a:xfrm>
            <a:off x="934151" y="3606948"/>
            <a:ext cx="6172200" cy="1282402"/>
          </a:xfrm>
          <a:prstGeom prst="rect">
            <a:avLst/>
          </a:prstGeom>
        </p:spPr>
        <p:txBody>
          <a:bodyPr/>
          <a:lstStyle>
            <a:lvl1pPr marL="0" indent="0">
              <a:lnSpc>
                <a:spcPts val="50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Title slide </a:t>
            </a:r>
            <a:br>
              <a:rPr lang="en-GB" dirty="0"/>
            </a:br>
            <a:r>
              <a:rPr lang="en-GB" dirty="0"/>
              <a:t>to go here</a:t>
            </a:r>
            <a:endParaRPr lang="en-US" dirty="0"/>
          </a:p>
        </p:txBody>
      </p:sp>
      <p:sp>
        <p:nvSpPr>
          <p:cNvPr id="7" name="Freeform 6"/>
          <p:cNvSpPr>
            <a:spLocks/>
          </p:cNvSpPr>
          <p:nvPr userDrawn="1"/>
        </p:nvSpPr>
        <p:spPr bwMode="auto">
          <a:xfrm>
            <a:off x="12791521" y="779191"/>
            <a:ext cx="1652101" cy="1650999"/>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003087"/>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Freeform 6"/>
          <p:cNvSpPr>
            <a:spLocks/>
          </p:cNvSpPr>
          <p:nvPr userDrawn="1"/>
        </p:nvSpPr>
        <p:spPr bwMode="auto">
          <a:xfrm>
            <a:off x="13741500" y="1159117"/>
            <a:ext cx="3029359" cy="3027338"/>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003087"/>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31" name="Group 30"/>
          <p:cNvGrpSpPr/>
          <p:nvPr userDrawn="1"/>
        </p:nvGrpSpPr>
        <p:grpSpPr>
          <a:xfrm>
            <a:off x="1049149" y="7656512"/>
            <a:ext cx="3084701" cy="249238"/>
            <a:chOff x="-133350" y="485775"/>
            <a:chExt cx="9863138" cy="796926"/>
          </a:xfrm>
          <a:solidFill>
            <a:srgbClr val="005EB8"/>
          </a:solidFill>
        </p:grpSpPr>
        <p:sp>
          <p:nvSpPr>
            <p:cNvPr id="32"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3"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4"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grpSp>
        <p:nvGrpSpPr>
          <p:cNvPr id="2" name="Group 1">
            <a:extLst>
              <a:ext uri="{FF2B5EF4-FFF2-40B4-BE49-F238E27FC236}">
                <a16:creationId xmlns:a16="http://schemas.microsoft.com/office/drawing/2014/main" id="{EB1B82C0-3DCC-F1AA-6C4F-09A74D53C337}"/>
              </a:ext>
            </a:extLst>
          </p:cNvPr>
          <p:cNvGrpSpPr/>
          <p:nvPr userDrawn="1"/>
        </p:nvGrpSpPr>
        <p:grpSpPr>
          <a:xfrm>
            <a:off x="-1972676" y="2964213"/>
            <a:ext cx="1610725" cy="5532087"/>
            <a:chOff x="-1972676" y="2964213"/>
            <a:chExt cx="1610725" cy="5532087"/>
          </a:xfrm>
        </p:grpSpPr>
        <p:grpSp>
          <p:nvGrpSpPr>
            <p:cNvPr id="3" name="Group 2">
              <a:extLst>
                <a:ext uri="{FF2B5EF4-FFF2-40B4-BE49-F238E27FC236}">
                  <a16:creationId xmlns:a16="http://schemas.microsoft.com/office/drawing/2014/main" id="{58598482-E4DA-5C48-79F1-E0CF863557BD}"/>
                </a:ext>
              </a:extLst>
            </p:cNvPr>
            <p:cNvGrpSpPr/>
            <p:nvPr userDrawn="1"/>
          </p:nvGrpSpPr>
          <p:grpSpPr>
            <a:xfrm>
              <a:off x="-1972675" y="3401005"/>
              <a:ext cx="1361470" cy="5095295"/>
              <a:chOff x="-4180783" y="1712948"/>
              <a:chExt cx="2070745" cy="7749756"/>
            </a:xfrm>
          </p:grpSpPr>
          <p:sp>
            <p:nvSpPr>
              <p:cNvPr id="6" name="Oval 5">
                <a:extLst>
                  <a:ext uri="{FF2B5EF4-FFF2-40B4-BE49-F238E27FC236}">
                    <a16:creationId xmlns:a16="http://schemas.microsoft.com/office/drawing/2014/main" id="{577A71EC-2BB1-7EA2-163D-DB93096FDE59}"/>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C20E951-025F-C312-5649-703A83411DE4}"/>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513B669-9F04-EFCD-7EB6-077D734A7EF6}"/>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78A7117-F189-F1D9-94F5-8914247C40F9}"/>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47CB1E2-1B79-3A2D-226C-936883CE2470}"/>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968D427-725B-3A7B-AFAC-BB5DC47AD56F}"/>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B8F29DA-B3BE-9A5F-13FE-D68ABAC0E782}"/>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D9F83F3-75B1-0EE0-CEC7-715878447601}"/>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94E04E2-2DA7-8DE2-C414-433A3C3F7221}"/>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92CA4B2-B069-9B76-928A-CD4984903CF6}"/>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74004DC-FB12-D84E-1BE5-199B1E19B301}"/>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99985F6-D59B-0CC2-6641-DB291DF93828}"/>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9CF8B6B-4F80-A6FF-6120-019DAF9ABF89}"/>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FFB1582-4FB0-E323-23D9-15CFE02E387C}"/>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CA4D1B1F-45E9-AE47-CF27-350FE605125A}"/>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1085322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4">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0" y="0"/>
            <a:ext cx="15125700"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330072"/>
          </a:solidFill>
        </p:spPr>
        <p:txBody>
          <a:bodyPr wrap="square" lIns="0" tIns="0" rIns="0" bIns="0" rtlCol="0"/>
          <a:lstStyle/>
          <a:p>
            <a:endParaRPr/>
          </a:p>
        </p:txBody>
      </p:sp>
      <p:sp>
        <p:nvSpPr>
          <p:cNvPr id="10" name="Text Placeholder 10">
            <a:extLst>
              <a:ext uri="{FF2B5EF4-FFF2-40B4-BE49-F238E27FC236}">
                <a16:creationId xmlns:a16="http://schemas.microsoft.com/office/drawing/2014/main" id="{058C2961-0E3F-1E49-E53B-E03C1BD02A77}"/>
              </a:ext>
            </a:extLst>
          </p:cNvPr>
          <p:cNvSpPr>
            <a:spLocks noGrp="1"/>
          </p:cNvSpPr>
          <p:nvPr>
            <p:ph type="body" sz="quarter" idx="12" hasCustomPrompt="1"/>
          </p:nvPr>
        </p:nvSpPr>
        <p:spPr>
          <a:xfrm>
            <a:off x="934151" y="3606948"/>
            <a:ext cx="6172200" cy="1282402"/>
          </a:xfrm>
          <a:prstGeom prst="rect">
            <a:avLst/>
          </a:prstGeom>
        </p:spPr>
        <p:txBody>
          <a:bodyPr/>
          <a:lstStyle>
            <a:lvl1pPr marL="0" indent="0">
              <a:lnSpc>
                <a:spcPts val="5020"/>
              </a:lnSpc>
              <a:buNone/>
              <a:defRPr sz="4400" b="1">
                <a:solidFill>
                  <a:schemeClr val="bg1"/>
                </a:solidFill>
                <a:latin typeface="Arial" panose="020B0604020202020204" pitchFamily="34" charset="0"/>
                <a:cs typeface="Arial" panose="020B0604020202020204" pitchFamily="34" charset="0"/>
              </a:defRPr>
            </a:lvl1pPr>
          </a:lstStyle>
          <a:p>
            <a:pPr lvl="0"/>
            <a:r>
              <a:rPr lang="en-GB" dirty="0"/>
              <a:t>Title slide </a:t>
            </a:r>
            <a:br>
              <a:rPr lang="en-GB" dirty="0"/>
            </a:br>
            <a:r>
              <a:rPr lang="en-GB" dirty="0"/>
              <a:t>to go here</a:t>
            </a:r>
            <a:endParaRPr lang="en-US" dirty="0"/>
          </a:p>
        </p:txBody>
      </p:sp>
      <p:grpSp>
        <p:nvGrpSpPr>
          <p:cNvPr id="30" name="Group 29"/>
          <p:cNvGrpSpPr/>
          <p:nvPr userDrawn="1"/>
        </p:nvGrpSpPr>
        <p:grpSpPr>
          <a:xfrm>
            <a:off x="1049149" y="7656512"/>
            <a:ext cx="3084701" cy="249238"/>
            <a:chOff x="-133350" y="485775"/>
            <a:chExt cx="9863138" cy="796926"/>
          </a:xfrm>
          <a:solidFill>
            <a:schemeClr val="bg1"/>
          </a:solidFill>
        </p:grpSpPr>
        <p:sp>
          <p:nvSpPr>
            <p:cNvPr id="31"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2"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3"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4"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28" name="Picture Placeholder 27"/>
          <p:cNvSpPr>
            <a:spLocks noGrp="1"/>
          </p:cNvSpPr>
          <p:nvPr>
            <p:ph type="pic" sz="quarter" idx="10"/>
          </p:nvPr>
        </p:nvSpPr>
        <p:spPr>
          <a:xfrm>
            <a:off x="7840553" y="2114550"/>
            <a:ext cx="9293517" cy="9295699"/>
          </a:xfrm>
          <a:custGeom>
            <a:avLst/>
            <a:gdLst>
              <a:gd name="connsiteX0" fmla="*/ 3363299 w 6734954"/>
              <a:gd name="connsiteY0" fmla="*/ 398 h 6736535"/>
              <a:gd name="connsiteX1" fmla="*/ 3448762 w 6734954"/>
              <a:gd name="connsiteY1" fmla="*/ 35424 h 6736535"/>
              <a:gd name="connsiteX2" fmla="*/ 4516221 w 6734954"/>
              <a:gd name="connsiteY2" fmla="*/ 1105729 h 6736535"/>
              <a:gd name="connsiteX3" fmla="*/ 4766718 w 6734954"/>
              <a:gd name="connsiteY3" fmla="*/ 1979622 h 6736535"/>
              <a:gd name="connsiteX4" fmla="*/ 5632071 w 6734954"/>
              <a:gd name="connsiteY4" fmla="*/ 2218733 h 6736535"/>
              <a:gd name="connsiteX5" fmla="*/ 6699530 w 6734954"/>
              <a:gd name="connsiteY5" fmla="*/ 3289038 h 6736535"/>
              <a:gd name="connsiteX6" fmla="*/ 6699530 w 6734954"/>
              <a:gd name="connsiteY6" fmla="*/ 3448446 h 6736535"/>
              <a:gd name="connsiteX7" fmla="*/ 5632071 w 6734954"/>
              <a:gd name="connsiteY7" fmla="*/ 4518751 h 6736535"/>
              <a:gd name="connsiteX8" fmla="*/ 4706941 w 6734954"/>
              <a:gd name="connsiteY8" fmla="*/ 4749322 h 6736535"/>
              <a:gd name="connsiteX9" fmla="*/ 4516221 w 6734954"/>
              <a:gd name="connsiteY9" fmla="*/ 5742771 h 6736535"/>
              <a:gd name="connsiteX10" fmla="*/ 3645175 w 6734954"/>
              <a:gd name="connsiteY10" fmla="*/ 6613817 h 6736535"/>
              <a:gd name="connsiteX11" fmla="*/ 3090096 w 6734954"/>
              <a:gd name="connsiteY11" fmla="*/ 6613817 h 6736535"/>
              <a:gd name="connsiteX12" fmla="*/ 2219050 w 6734954"/>
              <a:gd name="connsiteY12" fmla="*/ 5742771 h 6736535"/>
              <a:gd name="connsiteX13" fmla="*/ 2062489 w 6734954"/>
              <a:gd name="connsiteY13" fmla="*/ 4666772 h 6736535"/>
              <a:gd name="connsiteX14" fmla="*/ 995030 w 6734954"/>
              <a:gd name="connsiteY14" fmla="*/ 4518751 h 6736535"/>
              <a:gd name="connsiteX15" fmla="*/ 123984 w 6734954"/>
              <a:gd name="connsiteY15" fmla="*/ 3644858 h 6736535"/>
              <a:gd name="connsiteX16" fmla="*/ 123984 w 6734954"/>
              <a:gd name="connsiteY16" fmla="*/ 3092626 h 6736535"/>
              <a:gd name="connsiteX17" fmla="*/ 995030 w 6734954"/>
              <a:gd name="connsiteY17" fmla="*/ 2218733 h 6736535"/>
              <a:gd name="connsiteX18" fmla="*/ 1997018 w 6734954"/>
              <a:gd name="connsiteY18" fmla="*/ 2022321 h 6736535"/>
              <a:gd name="connsiteX19" fmla="*/ 2219050 w 6734954"/>
              <a:gd name="connsiteY19" fmla="*/ 1105729 h 6736535"/>
              <a:gd name="connsiteX20" fmla="*/ 3289355 w 6734954"/>
              <a:gd name="connsiteY20" fmla="*/ 35424 h 6736535"/>
              <a:gd name="connsiteX21" fmla="*/ 3363299 w 6734954"/>
              <a:gd name="connsiteY21" fmla="*/ 398 h 673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734954" h="6736535">
                <a:moveTo>
                  <a:pt x="3363299" y="398"/>
                </a:moveTo>
                <a:cubicBezTo>
                  <a:pt x="3388985" y="-1937"/>
                  <a:pt x="3418874" y="5535"/>
                  <a:pt x="3448762" y="35424"/>
                </a:cubicBezTo>
                <a:cubicBezTo>
                  <a:pt x="4516221" y="1105729"/>
                  <a:pt x="4516221" y="1105729"/>
                  <a:pt x="4516221" y="1105729"/>
                </a:cubicBezTo>
                <a:cubicBezTo>
                  <a:pt x="4516221" y="1105729"/>
                  <a:pt x="4911893" y="1501401"/>
                  <a:pt x="4766718" y="1979622"/>
                </a:cubicBezTo>
                <a:cubicBezTo>
                  <a:pt x="5002983" y="1902765"/>
                  <a:pt x="5316104" y="1905612"/>
                  <a:pt x="5632071" y="2218733"/>
                </a:cubicBezTo>
                <a:cubicBezTo>
                  <a:pt x="6699530" y="3289038"/>
                  <a:pt x="6699530" y="3289038"/>
                  <a:pt x="6699530" y="3289038"/>
                </a:cubicBezTo>
                <a:cubicBezTo>
                  <a:pt x="6699530" y="3289038"/>
                  <a:pt x="6779234" y="3368742"/>
                  <a:pt x="6699530" y="3448446"/>
                </a:cubicBezTo>
                <a:cubicBezTo>
                  <a:pt x="5632071" y="4518751"/>
                  <a:pt x="5632071" y="4518751"/>
                  <a:pt x="5632071" y="4518751"/>
                </a:cubicBezTo>
                <a:cubicBezTo>
                  <a:pt x="5632071" y="4518751"/>
                  <a:pt x="5207935" y="4942888"/>
                  <a:pt x="4706941" y="4749322"/>
                </a:cubicBezTo>
                <a:cubicBezTo>
                  <a:pt x="4823649" y="4994126"/>
                  <a:pt x="4891967" y="5367025"/>
                  <a:pt x="4516221" y="5742771"/>
                </a:cubicBezTo>
                <a:cubicBezTo>
                  <a:pt x="3645175" y="6613817"/>
                  <a:pt x="3645175" y="6613817"/>
                  <a:pt x="3645175" y="6613817"/>
                </a:cubicBezTo>
                <a:cubicBezTo>
                  <a:pt x="3645175" y="6613817"/>
                  <a:pt x="3369059" y="6889933"/>
                  <a:pt x="3090096" y="6613817"/>
                </a:cubicBezTo>
                <a:cubicBezTo>
                  <a:pt x="2219050" y="5742771"/>
                  <a:pt x="2219050" y="5742771"/>
                  <a:pt x="2219050" y="5742771"/>
                </a:cubicBezTo>
                <a:cubicBezTo>
                  <a:pt x="2219050" y="5742771"/>
                  <a:pt x="1706670" y="5230390"/>
                  <a:pt x="2062489" y="4666772"/>
                </a:cubicBezTo>
                <a:cubicBezTo>
                  <a:pt x="1826225" y="4803407"/>
                  <a:pt x="1410628" y="4934349"/>
                  <a:pt x="995030" y="4518751"/>
                </a:cubicBezTo>
                <a:cubicBezTo>
                  <a:pt x="123984" y="3644858"/>
                  <a:pt x="123984" y="3644858"/>
                  <a:pt x="123984" y="3644858"/>
                </a:cubicBezTo>
                <a:cubicBezTo>
                  <a:pt x="123984" y="3644858"/>
                  <a:pt x="-154979" y="3368742"/>
                  <a:pt x="123984" y="3092626"/>
                </a:cubicBezTo>
                <a:cubicBezTo>
                  <a:pt x="995030" y="2218733"/>
                  <a:pt x="995030" y="2218733"/>
                  <a:pt x="995030" y="2218733"/>
                </a:cubicBezTo>
                <a:cubicBezTo>
                  <a:pt x="995030" y="2218733"/>
                  <a:pt x="1464712" y="1751898"/>
                  <a:pt x="1997018" y="2022321"/>
                </a:cubicBezTo>
                <a:cubicBezTo>
                  <a:pt x="1903082" y="1780363"/>
                  <a:pt x="1883156" y="1441623"/>
                  <a:pt x="2219050" y="1105729"/>
                </a:cubicBezTo>
                <a:cubicBezTo>
                  <a:pt x="3289355" y="35424"/>
                  <a:pt x="3289355" y="35424"/>
                  <a:pt x="3289355" y="35424"/>
                </a:cubicBezTo>
                <a:cubicBezTo>
                  <a:pt x="3289355" y="35424"/>
                  <a:pt x="3320490" y="4290"/>
                  <a:pt x="3363299" y="398"/>
                </a:cubicBezTo>
                <a:close/>
              </a:path>
            </a:pathLst>
          </a:custGeom>
        </p:spPr>
        <p:txBody>
          <a:bodyPr wrap="square">
            <a:noAutofit/>
          </a:bodyPr>
          <a:lstStyle>
            <a:lvl1pPr marL="0" indent="0">
              <a:buNone/>
              <a:defRPr/>
            </a:lvl1pPr>
          </a:lstStyle>
          <a:p>
            <a:endParaRPr lang="en-GB" dirty="0"/>
          </a:p>
        </p:txBody>
      </p:sp>
      <p:grpSp>
        <p:nvGrpSpPr>
          <p:cNvPr id="2" name="Group 1">
            <a:extLst>
              <a:ext uri="{FF2B5EF4-FFF2-40B4-BE49-F238E27FC236}">
                <a16:creationId xmlns:a16="http://schemas.microsoft.com/office/drawing/2014/main" id="{ADEE7C1D-6B35-4F3D-8155-9F9D2A7307DC}"/>
              </a:ext>
            </a:extLst>
          </p:cNvPr>
          <p:cNvGrpSpPr/>
          <p:nvPr userDrawn="1"/>
        </p:nvGrpSpPr>
        <p:grpSpPr>
          <a:xfrm>
            <a:off x="-1972676" y="2964213"/>
            <a:ext cx="1610725" cy="5532087"/>
            <a:chOff x="-1972676" y="2964213"/>
            <a:chExt cx="1610725" cy="5532087"/>
          </a:xfrm>
        </p:grpSpPr>
        <p:grpSp>
          <p:nvGrpSpPr>
            <p:cNvPr id="3" name="Group 2">
              <a:extLst>
                <a:ext uri="{FF2B5EF4-FFF2-40B4-BE49-F238E27FC236}">
                  <a16:creationId xmlns:a16="http://schemas.microsoft.com/office/drawing/2014/main" id="{8B4E0F67-B1C9-7846-5DEC-ACEADE6D65C7}"/>
                </a:ext>
              </a:extLst>
            </p:cNvPr>
            <p:cNvGrpSpPr/>
            <p:nvPr userDrawn="1"/>
          </p:nvGrpSpPr>
          <p:grpSpPr>
            <a:xfrm>
              <a:off x="-1972675" y="3401005"/>
              <a:ext cx="1361470" cy="5095295"/>
              <a:chOff x="-4180783" y="1712948"/>
              <a:chExt cx="2070745" cy="7749756"/>
            </a:xfrm>
          </p:grpSpPr>
          <p:sp>
            <p:nvSpPr>
              <p:cNvPr id="5" name="Oval 4">
                <a:extLst>
                  <a:ext uri="{FF2B5EF4-FFF2-40B4-BE49-F238E27FC236}">
                    <a16:creationId xmlns:a16="http://schemas.microsoft.com/office/drawing/2014/main" id="{D5790B92-EEBC-AEB1-54E0-94A2F8C3A79D}"/>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61D731E-5948-3BB8-253E-5B1B00334027}"/>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5206F40-1A7B-C5D6-F598-805354113875}"/>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9386E42-DC1F-98B3-9AD7-0D41E05675D9}"/>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E2CA409-1345-5042-6326-E24B285F5267}"/>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B04F927-B0D7-6CDD-181F-DB77F98BA9BD}"/>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0C60F3A-FC42-6DEB-F30E-7E0D8AAE07ED}"/>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B00ED0-6358-515D-73EE-D5B2ABFAA17B}"/>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12AE722-E887-E451-4918-D729EFD6C9CB}"/>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38E9A8C-9B68-34CB-4D3B-911100E28AD4}"/>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8667C37-A395-4F96-D550-8F91136A3E9B}"/>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D84D397-1062-7D06-8084-1DA79DF04570}"/>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E246254-D41D-AEFA-3DE1-15EF73D4B894}"/>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82A965E-5D8A-EB67-EA43-7461604C16BC}"/>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85999E48-3AB8-4396-7296-EF6D569640B4}"/>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1496297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5">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0" y="0"/>
            <a:ext cx="15125700"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003087"/>
          </a:solidFill>
        </p:spPr>
        <p:txBody>
          <a:bodyPr wrap="square" lIns="0" tIns="0" rIns="0" bIns="0" rtlCol="0"/>
          <a:lstStyle/>
          <a:p>
            <a:endParaRPr/>
          </a:p>
        </p:txBody>
      </p:sp>
      <p:sp>
        <p:nvSpPr>
          <p:cNvPr id="7" name="Text Placeholder 10">
            <a:extLst>
              <a:ext uri="{FF2B5EF4-FFF2-40B4-BE49-F238E27FC236}">
                <a16:creationId xmlns:a16="http://schemas.microsoft.com/office/drawing/2014/main" id="{9B3DAA85-5857-09FD-8863-BA08AC5771B1}"/>
              </a:ext>
            </a:extLst>
          </p:cNvPr>
          <p:cNvSpPr>
            <a:spLocks noGrp="1"/>
          </p:cNvSpPr>
          <p:nvPr>
            <p:ph type="body" sz="quarter" idx="12" hasCustomPrompt="1"/>
          </p:nvPr>
        </p:nvSpPr>
        <p:spPr>
          <a:xfrm>
            <a:off x="934151" y="3606948"/>
            <a:ext cx="6172200" cy="1282402"/>
          </a:xfrm>
          <a:prstGeom prst="rect">
            <a:avLst/>
          </a:prstGeom>
        </p:spPr>
        <p:txBody>
          <a:bodyPr/>
          <a:lstStyle>
            <a:lvl1pPr marL="0" indent="0">
              <a:lnSpc>
                <a:spcPts val="5020"/>
              </a:lnSpc>
              <a:buNone/>
              <a:defRPr sz="4400" b="1">
                <a:solidFill>
                  <a:schemeClr val="bg1"/>
                </a:solidFill>
                <a:latin typeface="Arial" panose="020B0604020202020204" pitchFamily="34" charset="0"/>
                <a:cs typeface="Arial" panose="020B0604020202020204" pitchFamily="34" charset="0"/>
              </a:defRPr>
            </a:lvl1pPr>
          </a:lstStyle>
          <a:p>
            <a:pPr lvl="0"/>
            <a:r>
              <a:rPr lang="en-GB" dirty="0"/>
              <a:t>Title slide </a:t>
            </a:r>
            <a:br>
              <a:rPr lang="en-GB" dirty="0"/>
            </a:br>
            <a:r>
              <a:rPr lang="en-GB" dirty="0"/>
              <a:t>to go here</a:t>
            </a:r>
            <a:endParaRPr lang="en-US" dirty="0"/>
          </a:p>
        </p:txBody>
      </p:sp>
      <p:grpSp>
        <p:nvGrpSpPr>
          <p:cNvPr id="32" name="Group 31"/>
          <p:cNvGrpSpPr/>
          <p:nvPr userDrawn="1"/>
        </p:nvGrpSpPr>
        <p:grpSpPr>
          <a:xfrm>
            <a:off x="1049149" y="7656512"/>
            <a:ext cx="3084701" cy="249238"/>
            <a:chOff x="-133350" y="485775"/>
            <a:chExt cx="9863138" cy="796926"/>
          </a:xfrm>
          <a:solidFill>
            <a:schemeClr val="bg1"/>
          </a:solidFill>
        </p:grpSpPr>
        <p:sp>
          <p:nvSpPr>
            <p:cNvPr id="33"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4"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pic>
        <p:nvPicPr>
          <p:cNvPr id="8" name="Picture 7" descr="A road with trees and buildings&#10;&#10;Description automatically generated">
            <a:extLst>
              <a:ext uri="{FF2B5EF4-FFF2-40B4-BE49-F238E27FC236}">
                <a16:creationId xmlns:a16="http://schemas.microsoft.com/office/drawing/2014/main" id="{F73BE895-84D4-E7D8-9CB9-81270B04F83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327" t="35490" r="38764" b="32045"/>
          <a:stretch/>
        </p:blipFill>
        <p:spPr>
          <a:xfrm>
            <a:off x="6714975" y="1297578"/>
            <a:ext cx="8410725" cy="7198722"/>
          </a:xfrm>
          <a:custGeom>
            <a:avLst/>
            <a:gdLst>
              <a:gd name="connsiteX0" fmla="*/ 4778552 w 8410725"/>
              <a:gd name="connsiteY0" fmla="*/ 601 h 7198722"/>
              <a:gd name="connsiteX1" fmla="*/ 6661404 w 8410725"/>
              <a:gd name="connsiteY1" fmla="*/ 827881 h 7198722"/>
              <a:gd name="connsiteX2" fmla="*/ 8350025 w 8410725"/>
              <a:gd name="connsiteY2" fmla="*/ 2517579 h 7198722"/>
              <a:gd name="connsiteX3" fmla="*/ 8410725 w 8410725"/>
              <a:gd name="connsiteY3" fmla="*/ 2578318 h 7198722"/>
              <a:gd name="connsiteX4" fmla="*/ 8410725 w 8410725"/>
              <a:gd name="connsiteY4" fmla="*/ 5843538 h 7198722"/>
              <a:gd name="connsiteX5" fmla="*/ 8308424 w 8410725"/>
              <a:gd name="connsiteY5" fmla="*/ 5945904 h 7198722"/>
              <a:gd name="connsiteX6" fmla="*/ 7215567 w 8410725"/>
              <a:gd name="connsiteY6" fmla="*/ 7039458 h 7198722"/>
              <a:gd name="connsiteX7" fmla="*/ 7056404 w 8410725"/>
              <a:gd name="connsiteY7" fmla="*/ 7198722 h 7198722"/>
              <a:gd name="connsiteX8" fmla="*/ 2529630 w 8410725"/>
              <a:gd name="connsiteY8" fmla="*/ 7198722 h 7198722"/>
              <a:gd name="connsiteX9" fmla="*/ 2469073 w 8410725"/>
              <a:gd name="connsiteY9" fmla="*/ 7138126 h 7198722"/>
              <a:gd name="connsiteX10" fmla="*/ 365009 w 8410725"/>
              <a:gd name="connsiteY10" fmla="*/ 5032720 h 7198722"/>
              <a:gd name="connsiteX11" fmla="*/ 365009 w 8410725"/>
              <a:gd name="connsiteY11" fmla="*/ 3389136 h 7198722"/>
              <a:gd name="connsiteX12" fmla="*/ 2924630 w 8410725"/>
              <a:gd name="connsiteY12" fmla="*/ 827881 h 7198722"/>
              <a:gd name="connsiteX13" fmla="*/ 4778552 w 8410725"/>
              <a:gd name="connsiteY13" fmla="*/ 601 h 7198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10725" h="7198722">
                <a:moveTo>
                  <a:pt x="4778552" y="601"/>
                </a:moveTo>
                <a:cubicBezTo>
                  <a:pt x="5859705" y="25671"/>
                  <a:pt x="6661404" y="827881"/>
                  <a:pt x="6661404" y="827881"/>
                </a:cubicBezTo>
                <a:cubicBezTo>
                  <a:pt x="6661404" y="827881"/>
                  <a:pt x="6661404" y="827881"/>
                  <a:pt x="8350025" y="2517579"/>
                </a:cubicBezTo>
                <a:lnTo>
                  <a:pt x="8410725" y="2578318"/>
                </a:lnTo>
                <a:lnTo>
                  <a:pt x="8410725" y="5843538"/>
                </a:lnTo>
                <a:lnTo>
                  <a:pt x="8308424" y="5945904"/>
                </a:lnTo>
                <a:cubicBezTo>
                  <a:pt x="8008189" y="6246331"/>
                  <a:pt x="7647906" y="6606843"/>
                  <a:pt x="7215567" y="7039458"/>
                </a:cubicBezTo>
                <a:lnTo>
                  <a:pt x="7056404" y="7198722"/>
                </a:lnTo>
                <a:lnTo>
                  <a:pt x="2529630" y="7198722"/>
                </a:lnTo>
                <a:lnTo>
                  <a:pt x="2469073" y="7138126"/>
                </a:lnTo>
                <a:cubicBezTo>
                  <a:pt x="2114750" y="6783577"/>
                  <a:pt x="1484844" y="6153269"/>
                  <a:pt x="365009" y="5032720"/>
                </a:cubicBezTo>
                <a:cubicBezTo>
                  <a:pt x="-456261" y="4210928"/>
                  <a:pt x="365009" y="3389136"/>
                  <a:pt x="365009" y="3389136"/>
                </a:cubicBezTo>
                <a:cubicBezTo>
                  <a:pt x="365009" y="3389136"/>
                  <a:pt x="365009" y="3389136"/>
                  <a:pt x="2924630" y="827881"/>
                </a:cubicBezTo>
                <a:cubicBezTo>
                  <a:pt x="3569241" y="187568"/>
                  <a:pt x="4212234" y="-12530"/>
                  <a:pt x="4778552" y="601"/>
                </a:cubicBezTo>
                <a:close/>
              </a:path>
            </a:pathLst>
          </a:custGeom>
        </p:spPr>
      </p:pic>
      <p:grpSp>
        <p:nvGrpSpPr>
          <p:cNvPr id="12" name="Group 11">
            <a:extLst>
              <a:ext uri="{FF2B5EF4-FFF2-40B4-BE49-F238E27FC236}">
                <a16:creationId xmlns:a16="http://schemas.microsoft.com/office/drawing/2014/main" id="{7E7152BB-5C32-5C51-18BA-FA801275DD8C}"/>
              </a:ext>
            </a:extLst>
          </p:cNvPr>
          <p:cNvGrpSpPr/>
          <p:nvPr userDrawn="1"/>
        </p:nvGrpSpPr>
        <p:grpSpPr>
          <a:xfrm>
            <a:off x="-1972676" y="2964213"/>
            <a:ext cx="1610725" cy="5532087"/>
            <a:chOff x="-1972676" y="2964213"/>
            <a:chExt cx="1610725" cy="5532087"/>
          </a:xfrm>
        </p:grpSpPr>
        <p:grpSp>
          <p:nvGrpSpPr>
            <p:cNvPr id="13" name="Group 12">
              <a:extLst>
                <a:ext uri="{FF2B5EF4-FFF2-40B4-BE49-F238E27FC236}">
                  <a16:creationId xmlns:a16="http://schemas.microsoft.com/office/drawing/2014/main" id="{9A616D25-970C-908F-5E7E-7FD7C8187895}"/>
                </a:ext>
              </a:extLst>
            </p:cNvPr>
            <p:cNvGrpSpPr/>
            <p:nvPr userDrawn="1"/>
          </p:nvGrpSpPr>
          <p:grpSpPr>
            <a:xfrm>
              <a:off x="-1972675" y="3401005"/>
              <a:ext cx="1361470" cy="5095295"/>
              <a:chOff x="-4180783" y="1712948"/>
              <a:chExt cx="2070745" cy="7749756"/>
            </a:xfrm>
          </p:grpSpPr>
          <p:sp>
            <p:nvSpPr>
              <p:cNvPr id="15" name="Oval 14">
                <a:extLst>
                  <a:ext uri="{FF2B5EF4-FFF2-40B4-BE49-F238E27FC236}">
                    <a16:creationId xmlns:a16="http://schemas.microsoft.com/office/drawing/2014/main" id="{10A833B8-2CF2-80EE-A9EF-F14D38E0EF38}"/>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324D47A-AB41-69DA-CCA9-F348B6A3D7B4}"/>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8101EE3-C438-B894-745D-2AB899DE553F}"/>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6F92631-CC47-D166-A2DF-4AE092BCCCF2}"/>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A000FB-7B9A-3D6F-C6E7-49C63AB7E067}"/>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B03D9CB-A3A4-63ED-2761-3E4E8707404B}"/>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D807274-E59A-D7AB-EF94-7606D7D57AF4}"/>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44658B-CD90-FE46-275C-839F81B9D571}"/>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35C649F-B13C-8917-DB2A-35D32D364512}"/>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C00CC995-1A47-AA7C-DC27-119ACDDD0D3E}"/>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CD02439-A1A9-D36F-4304-23BFB9960590}"/>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F0E0878-AB7E-1325-F2B4-D01400B4FB16}"/>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C575B10-0C2F-405E-8EA2-66BA44C8E49C}"/>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1ED92789-EB65-488B-360C-883B53F90C35}"/>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DB228296-AB61-7A48-F12B-79C368CA3899}"/>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31" name="Free-form: Shape 30">
            <a:extLst>
              <a:ext uri="{FF2B5EF4-FFF2-40B4-BE49-F238E27FC236}">
                <a16:creationId xmlns:a16="http://schemas.microsoft.com/office/drawing/2014/main" id="{16C20A49-E6E6-5AF1-182B-AAE85F1DB8E2}"/>
              </a:ext>
            </a:extLst>
          </p:cNvPr>
          <p:cNvSpPr>
            <a:spLocks/>
          </p:cNvSpPr>
          <p:nvPr userDrawn="1"/>
        </p:nvSpPr>
        <p:spPr bwMode="auto">
          <a:xfrm>
            <a:off x="4690325" y="6762750"/>
            <a:ext cx="3524210" cy="1733551"/>
          </a:xfrm>
          <a:custGeom>
            <a:avLst/>
            <a:gdLst>
              <a:gd name="connsiteX0" fmla="*/ 1095464 w 2349361"/>
              <a:gd name="connsiteY0" fmla="*/ 587 h 1155645"/>
              <a:gd name="connsiteX1" fmla="*/ 1578736 w 2349361"/>
              <a:gd name="connsiteY1" fmla="*/ 196206 h 1155645"/>
              <a:gd name="connsiteX2" fmla="*/ 2324851 w 2349361"/>
              <a:gd name="connsiteY2" fmla="*/ 942796 h 1155645"/>
              <a:gd name="connsiteX3" fmla="*/ 2324851 w 2349361"/>
              <a:gd name="connsiteY3" fmla="*/ 1053162 h 1155645"/>
              <a:gd name="connsiteX4" fmla="*/ 2231587 w 2349361"/>
              <a:gd name="connsiteY4" fmla="*/ 1146486 h 1155645"/>
              <a:gd name="connsiteX5" fmla="*/ 2222434 w 2349361"/>
              <a:gd name="connsiteY5" fmla="*/ 1155645 h 1155645"/>
              <a:gd name="connsiteX6" fmla="*/ 57973 w 2349361"/>
              <a:gd name="connsiteY6" fmla="*/ 1155645 h 1155645"/>
              <a:gd name="connsiteX7" fmla="*/ 30624 w 2349361"/>
              <a:gd name="connsiteY7" fmla="*/ 1120086 h 1155645"/>
              <a:gd name="connsiteX8" fmla="*/ 86506 w 2349361"/>
              <a:gd name="connsiteY8" fmla="*/ 803216 h 1155645"/>
              <a:gd name="connsiteX9" fmla="*/ 693130 w 2349361"/>
              <a:gd name="connsiteY9" fmla="*/ 196206 h 1155645"/>
              <a:gd name="connsiteX10" fmla="*/ 1095464 w 2349361"/>
              <a:gd name="connsiteY10" fmla="*/ 587 h 11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9361" h="1155645">
                <a:moveTo>
                  <a:pt x="1095464" y="587"/>
                </a:moveTo>
                <a:cubicBezTo>
                  <a:pt x="1370209" y="-12454"/>
                  <a:pt x="1578736" y="196206"/>
                  <a:pt x="1578736" y="196206"/>
                </a:cubicBezTo>
                <a:cubicBezTo>
                  <a:pt x="1578736" y="196206"/>
                  <a:pt x="1578736" y="196206"/>
                  <a:pt x="2324851" y="942796"/>
                </a:cubicBezTo>
                <a:cubicBezTo>
                  <a:pt x="2379999" y="997979"/>
                  <a:pt x="2324851" y="1053162"/>
                  <a:pt x="2324851" y="1053162"/>
                </a:cubicBezTo>
                <a:cubicBezTo>
                  <a:pt x="2324851" y="1053162"/>
                  <a:pt x="2324851" y="1053162"/>
                  <a:pt x="2231587" y="1146486"/>
                </a:cubicBezTo>
                <a:lnTo>
                  <a:pt x="2222434" y="1155645"/>
                </a:lnTo>
                <a:lnTo>
                  <a:pt x="57973" y="1155645"/>
                </a:lnTo>
                <a:lnTo>
                  <a:pt x="30624" y="1120086"/>
                </a:lnTo>
                <a:cubicBezTo>
                  <a:pt x="-62514" y="952332"/>
                  <a:pt x="86506" y="803216"/>
                  <a:pt x="86506" y="803216"/>
                </a:cubicBezTo>
                <a:cubicBezTo>
                  <a:pt x="86506" y="803216"/>
                  <a:pt x="86506" y="803216"/>
                  <a:pt x="693130" y="196206"/>
                </a:cubicBezTo>
                <a:cubicBezTo>
                  <a:pt x="832013" y="58249"/>
                  <a:pt x="970579" y="6515"/>
                  <a:pt x="1095464" y="587"/>
                </a:cubicBezTo>
                <a:close/>
              </a:path>
            </a:pathLst>
          </a:custGeom>
          <a:solidFill>
            <a:srgbClr val="005EB8"/>
          </a:solidFill>
          <a:ln>
            <a:noFill/>
          </a:ln>
        </p:spPr>
        <p:txBody>
          <a:bodyPr vert="horz" wrap="square" lIns="91440" tIns="45720" rIns="91440" bIns="45720" numCol="1" anchor="t" anchorCtr="0" compatLnSpc="1">
            <a:prstTxWarp prst="textNoShape">
              <a:avLst/>
            </a:prstTxWarp>
            <a:noAutofit/>
          </a:bodyPr>
          <a:lstStyle/>
          <a:p>
            <a:endParaRPr lang="en-GB"/>
          </a:p>
        </p:txBody>
      </p:sp>
    </p:spTree>
    <p:extLst>
      <p:ext uri="{BB962C8B-B14F-4D97-AF65-F5344CB8AC3E}">
        <p14:creationId xmlns:p14="http://schemas.microsoft.com/office/powerpoint/2010/main" val="11737055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6">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0" y="0"/>
            <a:ext cx="15125700"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005EB8"/>
          </a:solidFill>
        </p:spPr>
        <p:txBody>
          <a:bodyPr wrap="square" lIns="0" tIns="0" rIns="0" bIns="0" rtlCol="0"/>
          <a:lstStyle/>
          <a:p>
            <a:endParaRPr/>
          </a:p>
        </p:txBody>
      </p:sp>
      <p:sp>
        <p:nvSpPr>
          <p:cNvPr id="7" name="Text Placeholder 10">
            <a:extLst>
              <a:ext uri="{FF2B5EF4-FFF2-40B4-BE49-F238E27FC236}">
                <a16:creationId xmlns:a16="http://schemas.microsoft.com/office/drawing/2014/main" id="{9B3DAA85-5857-09FD-8863-BA08AC5771B1}"/>
              </a:ext>
            </a:extLst>
          </p:cNvPr>
          <p:cNvSpPr>
            <a:spLocks noGrp="1"/>
          </p:cNvSpPr>
          <p:nvPr>
            <p:ph type="body" sz="quarter" idx="12" hasCustomPrompt="1"/>
          </p:nvPr>
        </p:nvSpPr>
        <p:spPr>
          <a:xfrm>
            <a:off x="934151" y="1885950"/>
            <a:ext cx="6172200" cy="1282402"/>
          </a:xfrm>
          <a:prstGeom prst="rect">
            <a:avLst/>
          </a:prstGeom>
        </p:spPr>
        <p:txBody>
          <a:bodyPr/>
          <a:lstStyle>
            <a:lvl1pPr marL="0" indent="0">
              <a:lnSpc>
                <a:spcPts val="5020"/>
              </a:lnSpc>
              <a:buNone/>
              <a:defRPr sz="4400" b="1">
                <a:solidFill>
                  <a:schemeClr val="bg1"/>
                </a:solidFill>
                <a:latin typeface="Arial" panose="020B0604020202020204" pitchFamily="34" charset="0"/>
                <a:cs typeface="Arial" panose="020B0604020202020204" pitchFamily="34" charset="0"/>
              </a:defRPr>
            </a:lvl1pPr>
          </a:lstStyle>
          <a:p>
            <a:pPr lvl="0"/>
            <a:r>
              <a:rPr lang="en-GB" dirty="0"/>
              <a:t>Title slide </a:t>
            </a:r>
            <a:br>
              <a:rPr lang="en-GB" dirty="0"/>
            </a:br>
            <a:r>
              <a:rPr lang="en-GB" dirty="0"/>
              <a:t>to go here</a:t>
            </a:r>
            <a:endParaRPr lang="en-US" dirty="0"/>
          </a:p>
        </p:txBody>
      </p:sp>
      <p:grpSp>
        <p:nvGrpSpPr>
          <p:cNvPr id="32" name="Group 31"/>
          <p:cNvGrpSpPr/>
          <p:nvPr userDrawn="1"/>
        </p:nvGrpSpPr>
        <p:grpSpPr>
          <a:xfrm>
            <a:off x="1049149" y="7656512"/>
            <a:ext cx="3084701" cy="249238"/>
            <a:chOff x="-133350" y="485775"/>
            <a:chExt cx="9863138" cy="796926"/>
          </a:xfrm>
          <a:solidFill>
            <a:schemeClr val="bg1"/>
          </a:solidFill>
        </p:grpSpPr>
        <p:sp>
          <p:nvSpPr>
            <p:cNvPr id="33"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4"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3" name="Text Placeholder 2"/>
          <p:cNvSpPr>
            <a:spLocks noGrp="1"/>
          </p:cNvSpPr>
          <p:nvPr>
            <p:ph type="body" sz="quarter" idx="13" hasCustomPrompt="1"/>
          </p:nvPr>
        </p:nvSpPr>
        <p:spPr>
          <a:xfrm>
            <a:off x="933450" y="3790950"/>
            <a:ext cx="6477000" cy="2971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latin typeface="Arial" panose="020B0604020202020204" pitchFamily="34" charset="0"/>
                <a:cs typeface="Arial" panose="020B0604020202020204" pitchFamily="34" charset="0"/>
              </a:defRPr>
            </a:lvl1pPr>
            <a:lvl2pPr marL="457200" indent="0">
              <a:buNone/>
              <a:defRPr sz="2800">
                <a:solidFill>
                  <a:schemeClr val="bg1"/>
                </a:solidFill>
                <a:latin typeface="Arial" panose="020B0604020202020204" pitchFamily="34" charset="0"/>
                <a:cs typeface="Arial" panose="020B0604020202020204" pitchFamily="34" charset="0"/>
              </a:defRPr>
            </a:lvl2pPr>
            <a:lvl3pPr marL="914400" indent="0">
              <a:buNone/>
              <a:defRPr sz="2800">
                <a:solidFill>
                  <a:schemeClr val="bg1"/>
                </a:solidFill>
                <a:latin typeface="Arial" panose="020B0604020202020204" pitchFamily="34" charset="0"/>
                <a:cs typeface="Arial" panose="020B0604020202020204" pitchFamily="34" charset="0"/>
              </a:defRPr>
            </a:lvl3pPr>
            <a:lvl4pPr marL="1371600" indent="0">
              <a:buNone/>
              <a:defRPr sz="2800">
                <a:solidFill>
                  <a:schemeClr val="bg1"/>
                </a:solidFill>
                <a:latin typeface="Arial" panose="020B0604020202020204" pitchFamily="34" charset="0"/>
                <a:cs typeface="Arial" panose="020B0604020202020204" pitchFamily="34" charset="0"/>
              </a:defRPr>
            </a:lvl4pPr>
            <a:lvl5pPr marL="1828800" indent="0">
              <a:buNone/>
              <a:defRPr sz="2800">
                <a:solidFill>
                  <a:schemeClr val="bg1"/>
                </a:solidFill>
                <a:latin typeface="Arial" panose="020B0604020202020204" pitchFamily="34" charset="0"/>
                <a:cs typeface="Arial" panose="020B0604020202020204" pitchFamily="34" charset="0"/>
              </a:defRPr>
            </a:lvl5pPr>
          </a:lstStyle>
          <a:p>
            <a:pPr lvl="0"/>
            <a:r>
              <a:rPr lang="en-US" dirty="0"/>
              <a:t>Introduction or summary text to go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Introduction or summary text to go here</a:t>
            </a:r>
            <a:endParaRPr lang="en-GB"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Introduction or summary text to go here</a:t>
            </a:r>
            <a:endParaRPr lang="en-GB"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Introduction or summary text to go here</a:t>
            </a:r>
            <a:endParaRPr lang="en-GB"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Introduction or summary text to go here</a:t>
            </a:r>
            <a:endParaRPr lang="en-GB" dirty="0"/>
          </a:p>
          <a:p>
            <a:pPr lvl="0"/>
            <a:endParaRPr lang="en-GB" dirty="0"/>
          </a:p>
        </p:txBody>
      </p:sp>
      <p:pic>
        <p:nvPicPr>
          <p:cNvPr id="30" name="Picture 2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590652" y="-1695450"/>
            <a:ext cx="7705516" cy="8357521"/>
          </a:xfrm>
          <a:prstGeom prst="rect">
            <a:avLst/>
          </a:prstGeom>
        </p:spPr>
      </p:pic>
      <p:pic>
        <p:nvPicPr>
          <p:cNvPr id="31" name="Picture 3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153650" y="5487521"/>
            <a:ext cx="3158723" cy="2349099"/>
          </a:xfrm>
          <a:prstGeom prst="rect">
            <a:avLst/>
          </a:prstGeom>
        </p:spPr>
      </p:pic>
      <p:grpSp>
        <p:nvGrpSpPr>
          <p:cNvPr id="2" name="Group 1">
            <a:extLst>
              <a:ext uri="{FF2B5EF4-FFF2-40B4-BE49-F238E27FC236}">
                <a16:creationId xmlns:a16="http://schemas.microsoft.com/office/drawing/2014/main" id="{75925845-7B5B-0105-0A54-1DCC88B48B18}"/>
              </a:ext>
            </a:extLst>
          </p:cNvPr>
          <p:cNvGrpSpPr/>
          <p:nvPr userDrawn="1"/>
        </p:nvGrpSpPr>
        <p:grpSpPr>
          <a:xfrm>
            <a:off x="-1972676" y="2964213"/>
            <a:ext cx="1610725" cy="5532087"/>
            <a:chOff x="-1972676" y="2964213"/>
            <a:chExt cx="1610725" cy="5532087"/>
          </a:xfrm>
        </p:grpSpPr>
        <p:grpSp>
          <p:nvGrpSpPr>
            <p:cNvPr id="4" name="Group 3">
              <a:extLst>
                <a:ext uri="{FF2B5EF4-FFF2-40B4-BE49-F238E27FC236}">
                  <a16:creationId xmlns:a16="http://schemas.microsoft.com/office/drawing/2014/main" id="{21405552-AC53-3A0C-B42A-2A2DBDBA1A08}"/>
                </a:ext>
              </a:extLst>
            </p:cNvPr>
            <p:cNvGrpSpPr/>
            <p:nvPr userDrawn="1"/>
          </p:nvGrpSpPr>
          <p:grpSpPr>
            <a:xfrm>
              <a:off x="-1972675" y="3401005"/>
              <a:ext cx="1361470" cy="5095295"/>
              <a:chOff x="-4180783" y="1712948"/>
              <a:chExt cx="2070745" cy="7749756"/>
            </a:xfrm>
          </p:grpSpPr>
          <p:sp>
            <p:nvSpPr>
              <p:cNvPr id="6" name="Oval 5">
                <a:extLst>
                  <a:ext uri="{FF2B5EF4-FFF2-40B4-BE49-F238E27FC236}">
                    <a16:creationId xmlns:a16="http://schemas.microsoft.com/office/drawing/2014/main" id="{BCE00E3A-4C7D-3284-4559-B1DD22F453A8}"/>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92F2D23-8D93-0EDB-85B8-53A2F93B71E6}"/>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AD834DA-175B-E856-0AA8-EE2BF36ED1A6}"/>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DCE07AA-9DB4-EA8A-6917-475653422933}"/>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6A0DE18-D2BA-1404-521D-0292C5959DFC}"/>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07B1F3F-E6AA-BCA1-21F8-42437F055229}"/>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510763B-B285-7D8D-7B21-BE0A178F81FE}"/>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0E3E9AD-CCCC-C211-913A-4C5C1D09D48F}"/>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CF1D476-DD43-EC5D-EEFD-4057AA2C34C6}"/>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AF4CA92-84C3-5985-16F4-6018032FDB26}"/>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D277176-363E-D27E-1491-1C85E688DAD5}"/>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0027927-6DB0-B821-367A-0000AD187C61}"/>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3B507BE-9DD2-8084-AF46-4AB33F03681C}"/>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4A22DA0-E7CE-8A58-3893-C558EF1114D2}"/>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0B6CF902-65D2-D78E-0461-CD81487484D4}"/>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10228479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7">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0" y="0"/>
            <a:ext cx="15125700"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005EB8"/>
          </a:solidFill>
        </p:spPr>
        <p:txBody>
          <a:bodyPr wrap="square" lIns="0" tIns="0" rIns="0" bIns="0" rtlCol="0"/>
          <a:lstStyle/>
          <a:p>
            <a:endParaRPr/>
          </a:p>
        </p:txBody>
      </p:sp>
      <p:sp>
        <p:nvSpPr>
          <p:cNvPr id="7" name="Text Placeholder 10">
            <a:extLst>
              <a:ext uri="{FF2B5EF4-FFF2-40B4-BE49-F238E27FC236}">
                <a16:creationId xmlns:a16="http://schemas.microsoft.com/office/drawing/2014/main" id="{9B3DAA85-5857-09FD-8863-BA08AC5771B1}"/>
              </a:ext>
            </a:extLst>
          </p:cNvPr>
          <p:cNvSpPr>
            <a:spLocks noGrp="1"/>
          </p:cNvSpPr>
          <p:nvPr>
            <p:ph type="body" sz="quarter" idx="12" hasCustomPrompt="1"/>
          </p:nvPr>
        </p:nvSpPr>
        <p:spPr>
          <a:xfrm>
            <a:off x="934151" y="1885950"/>
            <a:ext cx="6172200" cy="1282402"/>
          </a:xfrm>
          <a:prstGeom prst="rect">
            <a:avLst/>
          </a:prstGeom>
        </p:spPr>
        <p:txBody>
          <a:bodyPr/>
          <a:lstStyle>
            <a:lvl1pPr marL="0" indent="0">
              <a:lnSpc>
                <a:spcPts val="5020"/>
              </a:lnSpc>
              <a:buNone/>
              <a:defRPr sz="4400" b="1">
                <a:solidFill>
                  <a:schemeClr val="bg1"/>
                </a:solidFill>
                <a:latin typeface="Arial" panose="020B0604020202020204" pitchFamily="34" charset="0"/>
                <a:cs typeface="Arial" panose="020B0604020202020204" pitchFamily="34" charset="0"/>
              </a:defRPr>
            </a:lvl1pPr>
          </a:lstStyle>
          <a:p>
            <a:pPr lvl="0"/>
            <a:r>
              <a:rPr lang="en-GB" dirty="0"/>
              <a:t>Title slide </a:t>
            </a:r>
            <a:br>
              <a:rPr lang="en-GB" dirty="0"/>
            </a:br>
            <a:r>
              <a:rPr lang="en-GB" dirty="0"/>
              <a:t>to go here</a:t>
            </a:r>
            <a:endParaRPr lang="en-US" dirty="0"/>
          </a:p>
        </p:txBody>
      </p:sp>
      <p:grpSp>
        <p:nvGrpSpPr>
          <p:cNvPr id="32" name="Group 31"/>
          <p:cNvGrpSpPr/>
          <p:nvPr userDrawn="1"/>
        </p:nvGrpSpPr>
        <p:grpSpPr>
          <a:xfrm>
            <a:off x="1049149" y="7656512"/>
            <a:ext cx="3084701" cy="249238"/>
            <a:chOff x="-133350" y="485775"/>
            <a:chExt cx="9863138" cy="796926"/>
          </a:xfrm>
          <a:solidFill>
            <a:schemeClr val="bg1"/>
          </a:solidFill>
        </p:grpSpPr>
        <p:sp>
          <p:nvSpPr>
            <p:cNvPr id="33"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4"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3" name="Text Placeholder 2"/>
          <p:cNvSpPr>
            <a:spLocks noGrp="1"/>
          </p:cNvSpPr>
          <p:nvPr>
            <p:ph type="body" sz="quarter" idx="13" hasCustomPrompt="1"/>
          </p:nvPr>
        </p:nvSpPr>
        <p:spPr>
          <a:xfrm>
            <a:off x="933450" y="3790950"/>
            <a:ext cx="6477000" cy="2971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latin typeface="Arial" panose="020B0604020202020204" pitchFamily="34" charset="0"/>
                <a:cs typeface="Arial" panose="020B0604020202020204" pitchFamily="34" charset="0"/>
              </a:defRPr>
            </a:lvl1pPr>
            <a:lvl2pPr marL="457200" indent="0">
              <a:buNone/>
              <a:defRPr sz="2800">
                <a:solidFill>
                  <a:schemeClr val="bg1"/>
                </a:solidFill>
                <a:latin typeface="Arial" panose="020B0604020202020204" pitchFamily="34" charset="0"/>
                <a:cs typeface="Arial" panose="020B0604020202020204" pitchFamily="34" charset="0"/>
              </a:defRPr>
            </a:lvl2pPr>
            <a:lvl3pPr marL="914400" indent="0">
              <a:buNone/>
              <a:defRPr sz="2800">
                <a:solidFill>
                  <a:schemeClr val="bg1"/>
                </a:solidFill>
                <a:latin typeface="Arial" panose="020B0604020202020204" pitchFamily="34" charset="0"/>
                <a:cs typeface="Arial" panose="020B0604020202020204" pitchFamily="34" charset="0"/>
              </a:defRPr>
            </a:lvl3pPr>
            <a:lvl4pPr marL="1371600" indent="0">
              <a:buNone/>
              <a:defRPr sz="2800">
                <a:solidFill>
                  <a:schemeClr val="bg1"/>
                </a:solidFill>
                <a:latin typeface="Arial" panose="020B0604020202020204" pitchFamily="34" charset="0"/>
                <a:cs typeface="Arial" panose="020B0604020202020204" pitchFamily="34" charset="0"/>
              </a:defRPr>
            </a:lvl4pPr>
            <a:lvl5pPr marL="1828800" indent="0">
              <a:buNone/>
              <a:defRPr sz="2800">
                <a:solidFill>
                  <a:schemeClr val="bg1"/>
                </a:solidFill>
                <a:latin typeface="Arial" panose="020B0604020202020204" pitchFamily="34" charset="0"/>
                <a:cs typeface="Arial" panose="020B0604020202020204" pitchFamily="34" charset="0"/>
              </a:defRPr>
            </a:lvl5pPr>
          </a:lstStyle>
          <a:p>
            <a:pPr lvl="0"/>
            <a:r>
              <a:rPr lang="en-US" dirty="0"/>
              <a:t>Introduction or summary text to go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Introduction or summary text to go here</a:t>
            </a:r>
            <a:endParaRPr lang="en-GB"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Introduction or summary text to go here</a:t>
            </a:r>
            <a:endParaRPr lang="en-GB"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Introduction or summary text to go here</a:t>
            </a:r>
            <a:endParaRPr lang="en-GB"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Introduction or summary text to go here</a:t>
            </a:r>
            <a:endParaRPr lang="en-GB" dirty="0"/>
          </a:p>
          <a:p>
            <a:pPr lvl="0"/>
            <a:endParaRPr lang="en-GB" dirty="0"/>
          </a:p>
        </p:txBody>
      </p:sp>
      <p:sp>
        <p:nvSpPr>
          <p:cNvPr id="29" name="Freeform 28"/>
          <p:cNvSpPr>
            <a:spLocks/>
          </p:cNvSpPr>
          <p:nvPr userDrawn="1"/>
        </p:nvSpPr>
        <p:spPr bwMode="auto">
          <a:xfrm>
            <a:off x="6425549" y="6902239"/>
            <a:ext cx="4022592" cy="4019909"/>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003087"/>
          </a:solidFill>
          <a:ln>
            <a:noFill/>
          </a:ln>
        </p:spPr>
        <p:txBody>
          <a:bodyPr vert="horz" wrap="square" lIns="91440" tIns="45720" rIns="91440" bIns="45720" numCol="1" anchor="t" anchorCtr="0" compatLnSpc="1">
            <a:prstTxWarp prst="textNoShape">
              <a:avLst/>
            </a:prstTxWarp>
          </a:bodyPr>
          <a:lstStyle/>
          <a:p>
            <a:endParaRPr lang="en-GB"/>
          </a:p>
        </p:txBody>
      </p:sp>
      <p:sp>
        <p:nvSpPr>
          <p:cNvPr id="54" name="Freeform 6"/>
          <p:cNvSpPr>
            <a:spLocks/>
          </p:cNvSpPr>
          <p:nvPr userDrawn="1"/>
        </p:nvSpPr>
        <p:spPr bwMode="auto">
          <a:xfrm>
            <a:off x="9133771" y="2727306"/>
            <a:ext cx="8076276" cy="8070888"/>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003087"/>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2" name="Group 1">
            <a:extLst>
              <a:ext uri="{FF2B5EF4-FFF2-40B4-BE49-F238E27FC236}">
                <a16:creationId xmlns:a16="http://schemas.microsoft.com/office/drawing/2014/main" id="{FADF19F9-7489-7CFD-FA4F-600C34852D84}"/>
              </a:ext>
            </a:extLst>
          </p:cNvPr>
          <p:cNvGrpSpPr/>
          <p:nvPr userDrawn="1"/>
        </p:nvGrpSpPr>
        <p:grpSpPr>
          <a:xfrm>
            <a:off x="-1972676" y="2964213"/>
            <a:ext cx="1610725" cy="5532087"/>
            <a:chOff x="-1972676" y="2964213"/>
            <a:chExt cx="1610725" cy="5532087"/>
          </a:xfrm>
        </p:grpSpPr>
        <p:grpSp>
          <p:nvGrpSpPr>
            <p:cNvPr id="4" name="Group 3">
              <a:extLst>
                <a:ext uri="{FF2B5EF4-FFF2-40B4-BE49-F238E27FC236}">
                  <a16:creationId xmlns:a16="http://schemas.microsoft.com/office/drawing/2014/main" id="{89B21A2E-C58C-C1C5-55CF-BBDBB5330C57}"/>
                </a:ext>
              </a:extLst>
            </p:cNvPr>
            <p:cNvGrpSpPr/>
            <p:nvPr userDrawn="1"/>
          </p:nvGrpSpPr>
          <p:grpSpPr>
            <a:xfrm>
              <a:off x="-1972675" y="3401005"/>
              <a:ext cx="1361470" cy="5095295"/>
              <a:chOff x="-4180783" y="1712948"/>
              <a:chExt cx="2070745" cy="7749756"/>
            </a:xfrm>
          </p:grpSpPr>
          <p:sp>
            <p:nvSpPr>
              <p:cNvPr id="6" name="Oval 5">
                <a:extLst>
                  <a:ext uri="{FF2B5EF4-FFF2-40B4-BE49-F238E27FC236}">
                    <a16:creationId xmlns:a16="http://schemas.microsoft.com/office/drawing/2014/main" id="{58ADE0D1-6C7D-F78E-EFC2-12CCF052CD5F}"/>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F2FCD20-0E22-1DE0-726F-AE0D79C58DBA}"/>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11EDC7A-4564-3246-7F30-B65542820D6D}"/>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1B8FCEB-5DDC-BE31-692F-D35E5C37F71A}"/>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7C7D409-CF0B-3793-C494-3631A064C3F9}"/>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AE964DE-628B-D3BD-B89C-794AD272EAFB}"/>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A874FC1-5B5A-51B3-9B48-3B29621C15FA}"/>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898F9DE-5007-7780-46B6-2FFF2CBAA19A}"/>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AF7C5F0-9B83-3600-9C6B-602B172B340F}"/>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25DA3D5-767A-8AB6-B2B2-EF1C297E6465}"/>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7A3EA0F-D58B-1224-822B-77A8BDC394BC}"/>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FEEB857-0061-D353-3894-65675725229E}"/>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8B1F652-DE34-5219-3FF5-7523B7A2BF18}"/>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E959FB0-F279-899E-8EBA-1AC7D103BD95}"/>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663CEA93-409C-92B8-1628-A9A90A65BFAA}"/>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180807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8">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0" y="0"/>
            <a:ext cx="15125700"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AE2573"/>
          </a:solidFill>
        </p:spPr>
        <p:txBody>
          <a:bodyPr wrap="square" lIns="0" tIns="0" rIns="0" bIns="0" rtlCol="0"/>
          <a:lstStyle/>
          <a:p>
            <a:endParaRPr/>
          </a:p>
        </p:txBody>
      </p:sp>
      <p:sp>
        <p:nvSpPr>
          <p:cNvPr id="7" name="Text Placeholder 10">
            <a:extLst>
              <a:ext uri="{FF2B5EF4-FFF2-40B4-BE49-F238E27FC236}">
                <a16:creationId xmlns:a16="http://schemas.microsoft.com/office/drawing/2014/main" id="{9B3DAA85-5857-09FD-8863-BA08AC5771B1}"/>
              </a:ext>
            </a:extLst>
          </p:cNvPr>
          <p:cNvSpPr>
            <a:spLocks noGrp="1"/>
          </p:cNvSpPr>
          <p:nvPr>
            <p:ph type="body" sz="quarter" idx="12" hasCustomPrompt="1"/>
          </p:nvPr>
        </p:nvSpPr>
        <p:spPr>
          <a:xfrm>
            <a:off x="934151" y="1885950"/>
            <a:ext cx="6172200" cy="1282402"/>
          </a:xfrm>
          <a:prstGeom prst="rect">
            <a:avLst/>
          </a:prstGeom>
        </p:spPr>
        <p:txBody>
          <a:bodyPr/>
          <a:lstStyle>
            <a:lvl1pPr marL="0" indent="0">
              <a:lnSpc>
                <a:spcPts val="5020"/>
              </a:lnSpc>
              <a:buNone/>
              <a:defRPr sz="4400" b="1">
                <a:solidFill>
                  <a:schemeClr val="bg1"/>
                </a:solidFill>
                <a:latin typeface="Arial" panose="020B0604020202020204" pitchFamily="34" charset="0"/>
                <a:cs typeface="Arial" panose="020B0604020202020204" pitchFamily="34" charset="0"/>
              </a:defRPr>
            </a:lvl1pPr>
          </a:lstStyle>
          <a:p>
            <a:pPr lvl="0"/>
            <a:r>
              <a:rPr lang="en-GB" dirty="0"/>
              <a:t>Title slide </a:t>
            </a:r>
            <a:br>
              <a:rPr lang="en-GB" dirty="0"/>
            </a:br>
            <a:r>
              <a:rPr lang="en-GB" dirty="0"/>
              <a:t>to go here</a:t>
            </a:r>
            <a:endParaRPr lang="en-US" dirty="0"/>
          </a:p>
        </p:txBody>
      </p:sp>
      <p:grpSp>
        <p:nvGrpSpPr>
          <p:cNvPr id="32" name="Group 31"/>
          <p:cNvGrpSpPr/>
          <p:nvPr userDrawn="1"/>
        </p:nvGrpSpPr>
        <p:grpSpPr>
          <a:xfrm>
            <a:off x="1049149" y="7656512"/>
            <a:ext cx="3084701" cy="249238"/>
            <a:chOff x="-133350" y="485775"/>
            <a:chExt cx="9863138" cy="796926"/>
          </a:xfrm>
          <a:solidFill>
            <a:schemeClr val="bg1"/>
          </a:solidFill>
        </p:grpSpPr>
        <p:sp>
          <p:nvSpPr>
            <p:cNvPr id="33"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4"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3" name="Text Placeholder 2"/>
          <p:cNvSpPr>
            <a:spLocks noGrp="1"/>
          </p:cNvSpPr>
          <p:nvPr>
            <p:ph type="body" sz="quarter" idx="13" hasCustomPrompt="1"/>
          </p:nvPr>
        </p:nvSpPr>
        <p:spPr>
          <a:xfrm>
            <a:off x="933450" y="3790950"/>
            <a:ext cx="6477000" cy="2971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latin typeface="Arial" panose="020B0604020202020204" pitchFamily="34" charset="0"/>
                <a:cs typeface="Arial" panose="020B0604020202020204" pitchFamily="34" charset="0"/>
              </a:defRPr>
            </a:lvl1pPr>
            <a:lvl2pPr marL="457200" indent="0">
              <a:buNone/>
              <a:defRPr sz="2800">
                <a:solidFill>
                  <a:schemeClr val="bg1"/>
                </a:solidFill>
                <a:latin typeface="Arial" panose="020B0604020202020204" pitchFamily="34" charset="0"/>
                <a:cs typeface="Arial" panose="020B0604020202020204" pitchFamily="34" charset="0"/>
              </a:defRPr>
            </a:lvl2pPr>
            <a:lvl3pPr marL="914400" indent="0">
              <a:buNone/>
              <a:defRPr sz="2800">
                <a:solidFill>
                  <a:schemeClr val="bg1"/>
                </a:solidFill>
                <a:latin typeface="Arial" panose="020B0604020202020204" pitchFamily="34" charset="0"/>
                <a:cs typeface="Arial" panose="020B0604020202020204" pitchFamily="34" charset="0"/>
              </a:defRPr>
            </a:lvl3pPr>
            <a:lvl4pPr marL="1371600" indent="0">
              <a:buNone/>
              <a:defRPr sz="2800">
                <a:solidFill>
                  <a:schemeClr val="bg1"/>
                </a:solidFill>
                <a:latin typeface="Arial" panose="020B0604020202020204" pitchFamily="34" charset="0"/>
                <a:cs typeface="Arial" panose="020B0604020202020204" pitchFamily="34" charset="0"/>
              </a:defRPr>
            </a:lvl4pPr>
            <a:lvl5pPr marL="1828800" indent="0">
              <a:buNone/>
              <a:defRPr sz="2800">
                <a:solidFill>
                  <a:schemeClr val="bg1"/>
                </a:solidFill>
                <a:latin typeface="Arial" panose="020B0604020202020204" pitchFamily="34" charset="0"/>
                <a:cs typeface="Arial" panose="020B0604020202020204" pitchFamily="34" charset="0"/>
              </a:defRPr>
            </a:lvl5pPr>
          </a:lstStyle>
          <a:p>
            <a:pPr lvl="0"/>
            <a:r>
              <a:rPr lang="en-US" dirty="0"/>
              <a:t>Introduction or summary text to go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Introduction or summary text to go here</a:t>
            </a:r>
            <a:endParaRPr lang="en-GB"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Introduction or summary text to go here</a:t>
            </a:r>
            <a:endParaRPr lang="en-GB"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Introduction or summary text to go here</a:t>
            </a:r>
            <a:endParaRPr lang="en-GB"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Introduction or summary text to go here</a:t>
            </a:r>
            <a:endParaRPr lang="en-GB" dirty="0"/>
          </a:p>
          <a:p>
            <a:pPr lvl="0"/>
            <a:endParaRPr lang="en-GB" dirty="0"/>
          </a:p>
        </p:txBody>
      </p:sp>
      <p:sp>
        <p:nvSpPr>
          <p:cNvPr id="54" name="Freeform 6"/>
          <p:cNvSpPr>
            <a:spLocks/>
          </p:cNvSpPr>
          <p:nvPr userDrawn="1"/>
        </p:nvSpPr>
        <p:spPr bwMode="auto">
          <a:xfrm>
            <a:off x="14006724" y="2603081"/>
            <a:ext cx="3292334" cy="3290138"/>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FFB81C"/>
          </a:solidFill>
          <a:ln>
            <a:noFill/>
          </a:ln>
        </p:spPr>
        <p:txBody>
          <a:bodyPr vert="horz" wrap="square" lIns="91440" tIns="45720" rIns="91440" bIns="45720" numCol="1" anchor="t" anchorCtr="0" compatLnSpc="1">
            <a:prstTxWarp prst="textNoShape">
              <a:avLst/>
            </a:prstTxWarp>
          </a:bodyPr>
          <a:lstStyle/>
          <a:p>
            <a:endParaRPr lang="en-GB"/>
          </a:p>
        </p:txBody>
      </p:sp>
      <p:sp>
        <p:nvSpPr>
          <p:cNvPr id="30" name="Freeform 10"/>
          <p:cNvSpPr>
            <a:spLocks/>
          </p:cNvSpPr>
          <p:nvPr userDrawn="1"/>
        </p:nvSpPr>
        <p:spPr bwMode="auto">
          <a:xfrm>
            <a:off x="7125401" y="3790950"/>
            <a:ext cx="10058413" cy="10058413"/>
          </a:xfrm>
          <a:custGeom>
            <a:avLst/>
            <a:gdLst>
              <a:gd name="T0" fmla="*/ 2338 w 2436"/>
              <a:gd name="T1" fmla="*/ 1102 h 2436"/>
              <a:gd name="T2" fmla="*/ 2032 w 2436"/>
              <a:gd name="T3" fmla="*/ 795 h 2436"/>
              <a:gd name="T4" fmla="*/ 1680 w 2436"/>
              <a:gd name="T5" fmla="*/ 726 h 2436"/>
              <a:gd name="T6" fmla="*/ 1602 w 2436"/>
              <a:gd name="T7" fmla="*/ 404 h 2436"/>
              <a:gd name="T8" fmla="*/ 1226 w 2436"/>
              <a:gd name="T9" fmla="*/ 28 h 2436"/>
              <a:gd name="T10" fmla="*/ 1170 w 2436"/>
              <a:gd name="T11" fmla="*/ 28 h 2436"/>
              <a:gd name="T12" fmla="*/ 795 w 2436"/>
              <a:gd name="T13" fmla="*/ 404 h 2436"/>
              <a:gd name="T14" fmla="*/ 707 w 2436"/>
              <a:gd name="T15" fmla="*/ 711 h 2436"/>
              <a:gd name="T16" fmla="*/ 403 w 2436"/>
              <a:gd name="T17" fmla="*/ 795 h 2436"/>
              <a:gd name="T18" fmla="*/ 28 w 2436"/>
              <a:gd name="T19" fmla="*/ 1171 h 2436"/>
              <a:gd name="T20" fmla="*/ 28 w 2436"/>
              <a:gd name="T21" fmla="*/ 1227 h 2436"/>
              <a:gd name="T22" fmla="*/ 403 w 2436"/>
              <a:gd name="T23" fmla="*/ 1603 h 2436"/>
              <a:gd name="T24" fmla="*/ 728 w 2436"/>
              <a:gd name="T25" fmla="*/ 1684 h 2436"/>
              <a:gd name="T26" fmla="*/ 795 w 2436"/>
              <a:gd name="T27" fmla="*/ 2033 h 2436"/>
              <a:gd name="T28" fmla="*/ 1101 w 2436"/>
              <a:gd name="T29" fmla="*/ 2339 h 2436"/>
              <a:gd name="T30" fmla="*/ 1296 w 2436"/>
              <a:gd name="T31" fmla="*/ 2339 h 2436"/>
              <a:gd name="T32" fmla="*/ 1602 w 2436"/>
              <a:gd name="T33" fmla="*/ 2033 h 2436"/>
              <a:gd name="T34" fmla="*/ 1657 w 2436"/>
              <a:gd name="T35" fmla="*/ 1655 h 2436"/>
              <a:gd name="T36" fmla="*/ 2032 w 2436"/>
              <a:gd name="T37" fmla="*/ 1603 h 2436"/>
              <a:gd name="T38" fmla="*/ 2338 w 2436"/>
              <a:gd name="T39" fmla="*/ 1296 h 2436"/>
              <a:gd name="T40" fmla="*/ 2338 w 2436"/>
              <a:gd name="T41" fmla="*/ 1102 h 2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36" h="2436">
                <a:moveTo>
                  <a:pt x="2338" y="1102"/>
                </a:moveTo>
                <a:cubicBezTo>
                  <a:pt x="2032" y="795"/>
                  <a:pt x="2032" y="795"/>
                  <a:pt x="2032" y="795"/>
                </a:cubicBezTo>
                <a:cubicBezTo>
                  <a:pt x="2032" y="795"/>
                  <a:pt x="1867" y="631"/>
                  <a:pt x="1680" y="726"/>
                </a:cubicBezTo>
                <a:cubicBezTo>
                  <a:pt x="1713" y="641"/>
                  <a:pt x="1720" y="522"/>
                  <a:pt x="1602" y="404"/>
                </a:cubicBezTo>
                <a:cubicBezTo>
                  <a:pt x="1226" y="28"/>
                  <a:pt x="1226" y="28"/>
                  <a:pt x="1226" y="28"/>
                </a:cubicBezTo>
                <a:cubicBezTo>
                  <a:pt x="1226" y="28"/>
                  <a:pt x="1198" y="0"/>
                  <a:pt x="1170" y="28"/>
                </a:cubicBezTo>
                <a:cubicBezTo>
                  <a:pt x="795" y="404"/>
                  <a:pt x="795" y="404"/>
                  <a:pt x="795" y="404"/>
                </a:cubicBezTo>
                <a:cubicBezTo>
                  <a:pt x="795" y="404"/>
                  <a:pt x="656" y="543"/>
                  <a:pt x="707" y="711"/>
                </a:cubicBezTo>
                <a:cubicBezTo>
                  <a:pt x="624" y="684"/>
                  <a:pt x="514" y="685"/>
                  <a:pt x="403" y="795"/>
                </a:cubicBezTo>
                <a:cubicBezTo>
                  <a:pt x="28" y="1171"/>
                  <a:pt x="28" y="1171"/>
                  <a:pt x="28" y="1171"/>
                </a:cubicBezTo>
                <a:cubicBezTo>
                  <a:pt x="28" y="1171"/>
                  <a:pt x="0" y="1199"/>
                  <a:pt x="28" y="1227"/>
                </a:cubicBezTo>
                <a:cubicBezTo>
                  <a:pt x="403" y="1603"/>
                  <a:pt x="403" y="1603"/>
                  <a:pt x="403" y="1603"/>
                </a:cubicBezTo>
                <a:cubicBezTo>
                  <a:pt x="403" y="1603"/>
                  <a:pt x="552" y="1752"/>
                  <a:pt x="728" y="1684"/>
                </a:cubicBezTo>
                <a:cubicBezTo>
                  <a:pt x="687" y="1770"/>
                  <a:pt x="663" y="1901"/>
                  <a:pt x="795" y="2033"/>
                </a:cubicBezTo>
                <a:cubicBezTo>
                  <a:pt x="1101" y="2339"/>
                  <a:pt x="1101" y="2339"/>
                  <a:pt x="1101" y="2339"/>
                </a:cubicBezTo>
                <a:cubicBezTo>
                  <a:pt x="1101" y="2339"/>
                  <a:pt x="1198" y="2436"/>
                  <a:pt x="1296" y="2339"/>
                </a:cubicBezTo>
                <a:cubicBezTo>
                  <a:pt x="1602" y="2033"/>
                  <a:pt x="1602" y="2033"/>
                  <a:pt x="1602" y="2033"/>
                </a:cubicBezTo>
                <a:cubicBezTo>
                  <a:pt x="1602" y="2033"/>
                  <a:pt x="1782" y="1853"/>
                  <a:pt x="1657" y="1655"/>
                </a:cubicBezTo>
                <a:cubicBezTo>
                  <a:pt x="1740" y="1703"/>
                  <a:pt x="1886" y="1749"/>
                  <a:pt x="2032" y="1603"/>
                </a:cubicBezTo>
                <a:cubicBezTo>
                  <a:pt x="2338" y="1296"/>
                  <a:pt x="2338" y="1296"/>
                  <a:pt x="2338" y="1296"/>
                </a:cubicBezTo>
                <a:cubicBezTo>
                  <a:pt x="2338" y="1296"/>
                  <a:pt x="2436" y="1199"/>
                  <a:pt x="2338" y="1102"/>
                </a:cubicBezTo>
                <a:close/>
              </a:path>
            </a:pathLst>
          </a:custGeom>
          <a:solidFill>
            <a:srgbClr val="FFB81C"/>
          </a:solidFill>
          <a:ln w="38100">
            <a:noFill/>
          </a:ln>
        </p:spPr>
        <p:txBody>
          <a:bodyPr vert="horz" wrap="square" lIns="91440" tIns="45720" rIns="91440" bIns="45720" numCol="1" anchor="t" anchorCtr="0" compatLnSpc="1">
            <a:prstTxWarp prst="textNoShape">
              <a:avLst/>
            </a:prstTxWarp>
          </a:bodyPr>
          <a:lstStyle/>
          <a:p>
            <a:endParaRPr lang="en-GB"/>
          </a:p>
        </p:txBody>
      </p:sp>
      <p:grpSp>
        <p:nvGrpSpPr>
          <p:cNvPr id="2" name="Group 1">
            <a:extLst>
              <a:ext uri="{FF2B5EF4-FFF2-40B4-BE49-F238E27FC236}">
                <a16:creationId xmlns:a16="http://schemas.microsoft.com/office/drawing/2014/main" id="{5DD04CD7-0CD7-C0B2-703B-25161902EF9C}"/>
              </a:ext>
            </a:extLst>
          </p:cNvPr>
          <p:cNvGrpSpPr/>
          <p:nvPr userDrawn="1"/>
        </p:nvGrpSpPr>
        <p:grpSpPr>
          <a:xfrm>
            <a:off x="-1972676" y="2964213"/>
            <a:ext cx="1610725" cy="5532087"/>
            <a:chOff x="-1972676" y="2964213"/>
            <a:chExt cx="1610725" cy="5532087"/>
          </a:xfrm>
        </p:grpSpPr>
        <p:grpSp>
          <p:nvGrpSpPr>
            <p:cNvPr id="4" name="Group 3">
              <a:extLst>
                <a:ext uri="{FF2B5EF4-FFF2-40B4-BE49-F238E27FC236}">
                  <a16:creationId xmlns:a16="http://schemas.microsoft.com/office/drawing/2014/main" id="{3FA6D3C9-578F-7391-5DA0-0081235D1F22}"/>
                </a:ext>
              </a:extLst>
            </p:cNvPr>
            <p:cNvGrpSpPr/>
            <p:nvPr userDrawn="1"/>
          </p:nvGrpSpPr>
          <p:grpSpPr>
            <a:xfrm>
              <a:off x="-1972675" y="3401005"/>
              <a:ext cx="1361470" cy="5095295"/>
              <a:chOff x="-4180783" y="1712948"/>
              <a:chExt cx="2070745" cy="7749756"/>
            </a:xfrm>
          </p:grpSpPr>
          <p:sp>
            <p:nvSpPr>
              <p:cNvPr id="6" name="Oval 5">
                <a:extLst>
                  <a:ext uri="{FF2B5EF4-FFF2-40B4-BE49-F238E27FC236}">
                    <a16:creationId xmlns:a16="http://schemas.microsoft.com/office/drawing/2014/main" id="{278BC9F8-18D2-C770-8DEC-C0DABDD5E8A2}"/>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1EC13DF-C369-C272-2E71-66E1B17F8AE9}"/>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45E548F-BFA8-FA3A-3D3B-1ABD40FB1E3E}"/>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C8E9AF2-3F5C-6242-FFBF-8FDCDA136C2E}"/>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25B4A7E-940D-A6FE-9AFA-3DDB09DBC093}"/>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B7A34C5-3018-7916-E917-DB29E743C3E4}"/>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099A755-A5FC-3FA7-8F5E-368387E7239D}"/>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CD30509-81E6-8374-375A-FAC64F0711C0}"/>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2714045-E47B-64A5-F845-AB7A2632E29D}"/>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3816CA0-D077-89CA-035A-FFEE86AB82A4}"/>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A639AB9-C17E-1832-B1B4-915521C0E72B}"/>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042F8FD-CBB0-326A-9181-6D219A50DD50}"/>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E6B0558-5250-F0CD-165D-C2C4D9A85A3D}"/>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16A35E6-79AD-565C-07EF-21B4D8B364D1}"/>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C42F8393-7A9B-EBFD-361F-A488872042B1}"/>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15942131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ing, text, image 1">
    <p:spTree>
      <p:nvGrpSpPr>
        <p:cNvPr id="1" name=""/>
        <p:cNvGrpSpPr/>
        <p:nvPr/>
      </p:nvGrpSpPr>
      <p:grpSpPr>
        <a:xfrm>
          <a:off x="0" y="0"/>
          <a:ext cx="0" cy="0"/>
          <a:chOff x="0" y="0"/>
          <a:chExt cx="0" cy="0"/>
        </a:xfrm>
      </p:grpSpPr>
      <p:sp>
        <p:nvSpPr>
          <p:cNvPr id="24" name="bg object 16">
            <a:extLst>
              <a:ext uri="{FF2B5EF4-FFF2-40B4-BE49-F238E27FC236}">
                <a16:creationId xmlns:a16="http://schemas.microsoft.com/office/drawing/2014/main" id="{899EA713-FF50-7763-4CE1-47B3F8A56936}"/>
              </a:ext>
            </a:extLst>
          </p:cNvPr>
          <p:cNvSpPr/>
          <p:nvPr userDrawn="1"/>
        </p:nvSpPr>
        <p:spPr>
          <a:xfrm>
            <a:off x="0" y="-69"/>
            <a:ext cx="15120619"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AE2573"/>
          </a:solidFill>
        </p:spPr>
        <p:txBody>
          <a:bodyPr wrap="square" lIns="0" tIns="0" rIns="0" bIns="0" rtlCol="0"/>
          <a:lstStyle/>
          <a:p>
            <a:endParaRPr/>
          </a:p>
        </p:txBody>
      </p:sp>
      <p:sp>
        <p:nvSpPr>
          <p:cNvPr id="25" name="bg object 17">
            <a:extLst>
              <a:ext uri="{FF2B5EF4-FFF2-40B4-BE49-F238E27FC236}">
                <a16:creationId xmlns:a16="http://schemas.microsoft.com/office/drawing/2014/main" id="{F1463EE7-35F5-D710-AB0B-526AE78D33BF}"/>
              </a:ext>
            </a:extLst>
          </p:cNvPr>
          <p:cNvSpPr/>
          <p:nvPr userDrawn="1"/>
        </p:nvSpPr>
        <p:spPr>
          <a:xfrm>
            <a:off x="0" y="841306"/>
            <a:ext cx="15119985" cy="7654925"/>
          </a:xfrm>
          <a:custGeom>
            <a:avLst/>
            <a:gdLst/>
            <a:ahLst/>
            <a:cxnLst/>
            <a:rect l="l" t="t" r="r" b="b"/>
            <a:pathLst>
              <a:path w="15119985" h="7654925">
                <a:moveTo>
                  <a:pt x="15119985" y="0"/>
                </a:moveTo>
                <a:lnTo>
                  <a:pt x="1933577" y="0"/>
                </a:lnTo>
                <a:lnTo>
                  <a:pt x="1884992" y="562"/>
                </a:lnTo>
                <a:lnTo>
                  <a:pt x="1836684" y="2240"/>
                </a:lnTo>
                <a:lnTo>
                  <a:pt x="1788663" y="5021"/>
                </a:lnTo>
                <a:lnTo>
                  <a:pt x="1740944" y="8895"/>
                </a:lnTo>
                <a:lnTo>
                  <a:pt x="1693537" y="13847"/>
                </a:lnTo>
                <a:lnTo>
                  <a:pt x="1646456" y="19865"/>
                </a:lnTo>
                <a:lnTo>
                  <a:pt x="1599712" y="26938"/>
                </a:lnTo>
                <a:lnTo>
                  <a:pt x="1553318" y="35053"/>
                </a:lnTo>
                <a:lnTo>
                  <a:pt x="1507287" y="44197"/>
                </a:lnTo>
                <a:lnTo>
                  <a:pt x="1461631" y="54358"/>
                </a:lnTo>
                <a:lnTo>
                  <a:pt x="1416362" y="65525"/>
                </a:lnTo>
                <a:lnTo>
                  <a:pt x="1371492" y="77683"/>
                </a:lnTo>
                <a:lnTo>
                  <a:pt x="1327034" y="90822"/>
                </a:lnTo>
                <a:lnTo>
                  <a:pt x="1283000" y="104929"/>
                </a:lnTo>
                <a:lnTo>
                  <a:pt x="1239403" y="119991"/>
                </a:lnTo>
                <a:lnTo>
                  <a:pt x="1196255" y="135996"/>
                </a:lnTo>
                <a:lnTo>
                  <a:pt x="1153568" y="152931"/>
                </a:lnTo>
                <a:lnTo>
                  <a:pt x="1111354" y="170786"/>
                </a:lnTo>
                <a:lnTo>
                  <a:pt x="1069627" y="189546"/>
                </a:lnTo>
                <a:lnTo>
                  <a:pt x="1028398" y="209200"/>
                </a:lnTo>
                <a:lnTo>
                  <a:pt x="987679" y="229735"/>
                </a:lnTo>
                <a:lnTo>
                  <a:pt x="947484" y="251139"/>
                </a:lnTo>
                <a:lnTo>
                  <a:pt x="907823" y="273399"/>
                </a:lnTo>
                <a:lnTo>
                  <a:pt x="868711" y="296504"/>
                </a:lnTo>
                <a:lnTo>
                  <a:pt x="830159" y="320441"/>
                </a:lnTo>
                <a:lnTo>
                  <a:pt x="792179" y="345197"/>
                </a:lnTo>
                <a:lnTo>
                  <a:pt x="754784" y="370761"/>
                </a:lnTo>
                <a:lnTo>
                  <a:pt x="717986" y="397119"/>
                </a:lnTo>
                <a:lnTo>
                  <a:pt x="681798" y="424260"/>
                </a:lnTo>
                <a:lnTo>
                  <a:pt x="646231" y="452171"/>
                </a:lnTo>
                <a:lnTo>
                  <a:pt x="611299" y="480839"/>
                </a:lnTo>
                <a:lnTo>
                  <a:pt x="577013" y="510253"/>
                </a:lnTo>
                <a:lnTo>
                  <a:pt x="543386" y="540401"/>
                </a:lnTo>
                <a:lnTo>
                  <a:pt x="510431" y="571268"/>
                </a:lnTo>
                <a:lnTo>
                  <a:pt x="478159" y="602845"/>
                </a:lnTo>
                <a:lnTo>
                  <a:pt x="446583" y="635117"/>
                </a:lnTo>
                <a:lnTo>
                  <a:pt x="415715" y="668073"/>
                </a:lnTo>
                <a:lnTo>
                  <a:pt x="385568" y="701700"/>
                </a:lnTo>
                <a:lnTo>
                  <a:pt x="356154" y="735986"/>
                </a:lnTo>
                <a:lnTo>
                  <a:pt x="327486" y="770919"/>
                </a:lnTo>
                <a:lnTo>
                  <a:pt x="299575" y="806486"/>
                </a:lnTo>
                <a:lnTo>
                  <a:pt x="272434" y="842675"/>
                </a:lnTo>
                <a:lnTo>
                  <a:pt x="246076" y="879473"/>
                </a:lnTo>
                <a:lnTo>
                  <a:pt x="220512" y="916869"/>
                </a:lnTo>
                <a:lnTo>
                  <a:pt x="195756" y="954849"/>
                </a:lnTo>
                <a:lnTo>
                  <a:pt x="171819" y="993402"/>
                </a:lnTo>
                <a:lnTo>
                  <a:pt x="148715" y="1032515"/>
                </a:lnTo>
                <a:lnTo>
                  <a:pt x="126454" y="1072176"/>
                </a:lnTo>
                <a:lnTo>
                  <a:pt x="105050" y="1112373"/>
                </a:lnTo>
                <a:lnTo>
                  <a:pt x="84515" y="1153092"/>
                </a:lnTo>
                <a:lnTo>
                  <a:pt x="64861" y="1194322"/>
                </a:lnTo>
                <a:lnTo>
                  <a:pt x="46101" y="1236050"/>
                </a:lnTo>
                <a:lnTo>
                  <a:pt x="28247" y="1278265"/>
                </a:lnTo>
                <a:lnTo>
                  <a:pt x="11311" y="1320953"/>
                </a:lnTo>
                <a:lnTo>
                  <a:pt x="0" y="1351448"/>
                </a:lnTo>
                <a:lnTo>
                  <a:pt x="0" y="7654688"/>
                </a:lnTo>
                <a:lnTo>
                  <a:pt x="15119985" y="7654688"/>
                </a:lnTo>
                <a:lnTo>
                  <a:pt x="15119985" y="0"/>
                </a:lnTo>
                <a:close/>
              </a:path>
            </a:pathLst>
          </a:custGeom>
          <a:solidFill>
            <a:srgbClr val="FFFFFF"/>
          </a:solidFill>
        </p:spPr>
        <p:txBody>
          <a:bodyPr wrap="square" lIns="0" tIns="0" rIns="0" bIns="0" rtlCol="0"/>
          <a:lstStyle/>
          <a:p>
            <a:endParaRPr/>
          </a:p>
        </p:txBody>
      </p:sp>
      <p:sp>
        <p:nvSpPr>
          <p:cNvPr id="2" name="Text Placeholder 10">
            <a:extLst>
              <a:ext uri="{FF2B5EF4-FFF2-40B4-BE49-F238E27FC236}">
                <a16:creationId xmlns:a16="http://schemas.microsoft.com/office/drawing/2014/main" id="{E58B6BEA-A33F-39EF-608E-B020547A9F46}"/>
              </a:ext>
            </a:extLst>
          </p:cNvPr>
          <p:cNvSpPr>
            <a:spLocks noGrp="1"/>
          </p:cNvSpPr>
          <p:nvPr>
            <p:ph type="body" sz="quarter" idx="12" hasCustomPrompt="1"/>
          </p:nvPr>
        </p:nvSpPr>
        <p:spPr>
          <a:xfrm>
            <a:off x="933450" y="1604566"/>
            <a:ext cx="11125200" cy="724181"/>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Headline to go here</a:t>
            </a:r>
          </a:p>
        </p:txBody>
      </p:sp>
      <p:sp>
        <p:nvSpPr>
          <p:cNvPr id="14" name="Picture Placeholder 9"/>
          <p:cNvSpPr>
            <a:spLocks noGrp="1"/>
          </p:cNvSpPr>
          <p:nvPr>
            <p:ph type="pic" sz="quarter" idx="10"/>
          </p:nvPr>
        </p:nvSpPr>
        <p:spPr>
          <a:xfrm>
            <a:off x="9272406" y="2571750"/>
            <a:ext cx="8439664" cy="7170116"/>
          </a:xfrm>
          <a:custGeom>
            <a:avLst/>
            <a:gdLst>
              <a:gd name="connsiteX0" fmla="*/ 3507872 w 7279474"/>
              <a:gd name="connsiteY0" fmla="*/ 442 h 6184449"/>
              <a:gd name="connsiteX1" fmla="*/ 4890131 w 7279474"/>
              <a:gd name="connsiteY1" fmla="*/ 608511 h 6184449"/>
              <a:gd name="connsiteX2" fmla="*/ 7203567 w 7279474"/>
              <a:gd name="connsiteY2" fmla="*/ 2921470 h 6184449"/>
              <a:gd name="connsiteX3" fmla="*/ 7203567 w 7279474"/>
              <a:gd name="connsiteY3" fmla="*/ 3262980 h 6184449"/>
              <a:gd name="connsiteX4" fmla="*/ 4890131 w 7279474"/>
              <a:gd name="connsiteY4" fmla="*/ 5575940 h 6184449"/>
              <a:gd name="connsiteX5" fmla="*/ 2151272 w 7279474"/>
              <a:gd name="connsiteY5" fmla="*/ 5575940 h 6184449"/>
              <a:gd name="connsiteX6" fmla="*/ 266365 w 7279474"/>
              <a:gd name="connsiteY6" fmla="*/ 3691421 h 6184449"/>
              <a:gd name="connsiteX7" fmla="*/ 266365 w 7279474"/>
              <a:gd name="connsiteY7" fmla="*/ 2493029 h 6184449"/>
              <a:gd name="connsiteX8" fmla="*/ 2151272 w 7279474"/>
              <a:gd name="connsiteY8" fmla="*/ 608511 h 6184449"/>
              <a:gd name="connsiteX9" fmla="*/ 3507872 w 7279474"/>
              <a:gd name="connsiteY9" fmla="*/ 442 h 618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9474" h="6184449">
                <a:moveTo>
                  <a:pt x="3507872" y="442"/>
                </a:moveTo>
                <a:cubicBezTo>
                  <a:pt x="4300367" y="18868"/>
                  <a:pt x="4890131" y="608511"/>
                  <a:pt x="4890131" y="608511"/>
                </a:cubicBezTo>
                <a:cubicBezTo>
                  <a:pt x="4890131" y="608511"/>
                  <a:pt x="4890131" y="608511"/>
                  <a:pt x="7203567" y="2921470"/>
                </a:cubicBezTo>
                <a:cubicBezTo>
                  <a:pt x="7374358" y="3092225"/>
                  <a:pt x="7203567" y="3262980"/>
                  <a:pt x="7203567" y="3262980"/>
                </a:cubicBezTo>
                <a:cubicBezTo>
                  <a:pt x="7203567" y="3262980"/>
                  <a:pt x="7203567" y="3262980"/>
                  <a:pt x="4890131" y="5575940"/>
                </a:cubicBezTo>
                <a:cubicBezTo>
                  <a:pt x="3520702" y="6945087"/>
                  <a:pt x="2151272" y="5575940"/>
                  <a:pt x="2151272" y="5575940"/>
                </a:cubicBezTo>
                <a:cubicBezTo>
                  <a:pt x="2151272" y="5575940"/>
                  <a:pt x="2151272" y="5575940"/>
                  <a:pt x="266365" y="3691421"/>
                </a:cubicBezTo>
                <a:cubicBezTo>
                  <a:pt x="-332955" y="3092225"/>
                  <a:pt x="266365" y="2493029"/>
                  <a:pt x="266365" y="2493029"/>
                </a:cubicBezTo>
                <a:cubicBezTo>
                  <a:pt x="266365" y="2493029"/>
                  <a:pt x="266365" y="2493029"/>
                  <a:pt x="2151272" y="608511"/>
                </a:cubicBezTo>
                <a:cubicBezTo>
                  <a:pt x="2622013" y="137866"/>
                  <a:pt x="3092755" y="-9210"/>
                  <a:pt x="3507872" y="442"/>
                </a:cubicBezTo>
                <a:close/>
              </a:path>
            </a:pathLst>
          </a:custGeom>
        </p:spPr>
        <p:txBody>
          <a:bodyPr wrap="square">
            <a:noAutofit/>
          </a:bodyPr>
          <a:lstStyle>
            <a:lvl1pPr marL="0" indent="0">
              <a:buNone/>
              <a:defRPr/>
            </a:lvl1pPr>
          </a:lstStyle>
          <a:p>
            <a:endParaRPr lang="en-GB"/>
          </a:p>
        </p:txBody>
      </p:sp>
      <p:sp>
        <p:nvSpPr>
          <p:cNvPr id="16" name="Text Placeholder 2">
            <a:extLst>
              <a:ext uri="{FF2B5EF4-FFF2-40B4-BE49-F238E27FC236}">
                <a16:creationId xmlns:a16="http://schemas.microsoft.com/office/drawing/2014/main" id="{3F6913E9-7824-708A-3D39-050F0C7681A4}"/>
              </a:ext>
            </a:extLst>
          </p:cNvPr>
          <p:cNvSpPr>
            <a:spLocks noGrp="1"/>
          </p:cNvSpPr>
          <p:nvPr>
            <p:ph type="body" sz="quarter" idx="14" hasCustomPrompt="1"/>
          </p:nvPr>
        </p:nvSpPr>
        <p:spPr>
          <a:xfrm>
            <a:off x="931084" y="2800350"/>
            <a:ext cx="7955206" cy="4403209"/>
          </a:xfrm>
          <a:prstGeom prst="rect">
            <a:avLst/>
          </a:prstGeo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endParaRPr lang="en-GB" dirty="0"/>
          </a:p>
        </p:txBody>
      </p:sp>
      <p:grpSp>
        <p:nvGrpSpPr>
          <p:cNvPr id="33" name="Group 32"/>
          <p:cNvGrpSpPr/>
          <p:nvPr userDrawn="1"/>
        </p:nvGrpSpPr>
        <p:grpSpPr>
          <a:xfrm>
            <a:off x="1049149" y="7656512"/>
            <a:ext cx="3084701" cy="249238"/>
            <a:chOff x="-133350" y="485775"/>
            <a:chExt cx="9863138" cy="796926"/>
          </a:xfrm>
          <a:solidFill>
            <a:srgbClr val="005EB8"/>
          </a:solidFill>
        </p:grpSpPr>
        <p:sp>
          <p:nvSpPr>
            <p:cNvPr id="34"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4"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grpSp>
        <p:nvGrpSpPr>
          <p:cNvPr id="3" name="Group 2">
            <a:extLst>
              <a:ext uri="{FF2B5EF4-FFF2-40B4-BE49-F238E27FC236}">
                <a16:creationId xmlns:a16="http://schemas.microsoft.com/office/drawing/2014/main" id="{7A28D8CB-D48D-EE52-896C-4AFB4E3E7E83}"/>
              </a:ext>
            </a:extLst>
          </p:cNvPr>
          <p:cNvGrpSpPr/>
          <p:nvPr userDrawn="1"/>
        </p:nvGrpSpPr>
        <p:grpSpPr>
          <a:xfrm>
            <a:off x="-1972676" y="2964213"/>
            <a:ext cx="1610725" cy="5532087"/>
            <a:chOff x="-1972676" y="2964213"/>
            <a:chExt cx="1610725" cy="5532087"/>
          </a:xfrm>
        </p:grpSpPr>
        <p:grpSp>
          <p:nvGrpSpPr>
            <p:cNvPr id="4" name="Group 3">
              <a:extLst>
                <a:ext uri="{FF2B5EF4-FFF2-40B4-BE49-F238E27FC236}">
                  <a16:creationId xmlns:a16="http://schemas.microsoft.com/office/drawing/2014/main" id="{A4C2589A-C2E6-CF1A-355D-D3DA3CC48C3C}"/>
                </a:ext>
              </a:extLst>
            </p:cNvPr>
            <p:cNvGrpSpPr/>
            <p:nvPr userDrawn="1"/>
          </p:nvGrpSpPr>
          <p:grpSpPr>
            <a:xfrm>
              <a:off x="-1972675" y="3401005"/>
              <a:ext cx="1361470" cy="5095295"/>
              <a:chOff x="-4180783" y="1712948"/>
              <a:chExt cx="2070745" cy="7749756"/>
            </a:xfrm>
          </p:grpSpPr>
          <p:sp>
            <p:nvSpPr>
              <p:cNvPr id="8" name="Oval 7">
                <a:extLst>
                  <a:ext uri="{FF2B5EF4-FFF2-40B4-BE49-F238E27FC236}">
                    <a16:creationId xmlns:a16="http://schemas.microsoft.com/office/drawing/2014/main" id="{47733C7C-64D4-0C4C-71E1-7B55443671D2}"/>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AC28561-ECBB-30EA-99EC-82E0B9FED716}"/>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346B920-26EE-BCF7-ACB0-8947793DD0B5}"/>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C670629-6DCD-AA15-A7F0-2432D770AC0F}"/>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C6E268D-32BC-5D23-B4CE-3EEA575F82C5}"/>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3BBD680-90A3-5244-6E9B-2DFBFB4A31FD}"/>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4AABB79-C9D6-1D46-4DF5-D3929CBAA051}"/>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AD3AD8D-3899-FC24-CCA5-7DAF3E12A95A}"/>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6DF125-1A42-7D0F-DCFC-E4888592C609}"/>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3A45063-9FE9-31D0-F0E6-B3443124D7E8}"/>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0B1114-2A51-8203-53BC-22402F15C3EA}"/>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DC67A92-60D5-D2C0-31E6-A84C80EB0466}"/>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55F2813-B92D-E22C-EBE0-03EF52F805F8}"/>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882E90F-3837-6776-EB44-B9E1AC110DC0}"/>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E82B6E7E-636B-BDF6-DA48-C65D45D11E9F}"/>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26" name="Free-form: Shape 25">
            <a:extLst>
              <a:ext uri="{FF2B5EF4-FFF2-40B4-BE49-F238E27FC236}">
                <a16:creationId xmlns:a16="http://schemas.microsoft.com/office/drawing/2014/main" id="{2AFD6B5A-2FF3-22C9-9BAE-96A2B7878ADA}"/>
              </a:ext>
            </a:extLst>
          </p:cNvPr>
          <p:cNvSpPr>
            <a:spLocks/>
          </p:cNvSpPr>
          <p:nvPr userDrawn="1"/>
        </p:nvSpPr>
        <p:spPr bwMode="auto">
          <a:xfrm>
            <a:off x="8043626" y="7340656"/>
            <a:ext cx="2349361" cy="1155645"/>
          </a:xfrm>
          <a:custGeom>
            <a:avLst/>
            <a:gdLst>
              <a:gd name="connsiteX0" fmla="*/ 1095464 w 2349361"/>
              <a:gd name="connsiteY0" fmla="*/ 587 h 1155645"/>
              <a:gd name="connsiteX1" fmla="*/ 1578736 w 2349361"/>
              <a:gd name="connsiteY1" fmla="*/ 196206 h 1155645"/>
              <a:gd name="connsiteX2" fmla="*/ 2324851 w 2349361"/>
              <a:gd name="connsiteY2" fmla="*/ 942796 h 1155645"/>
              <a:gd name="connsiteX3" fmla="*/ 2324851 w 2349361"/>
              <a:gd name="connsiteY3" fmla="*/ 1053162 h 1155645"/>
              <a:gd name="connsiteX4" fmla="*/ 2231587 w 2349361"/>
              <a:gd name="connsiteY4" fmla="*/ 1146486 h 1155645"/>
              <a:gd name="connsiteX5" fmla="*/ 2222434 w 2349361"/>
              <a:gd name="connsiteY5" fmla="*/ 1155645 h 1155645"/>
              <a:gd name="connsiteX6" fmla="*/ 57973 w 2349361"/>
              <a:gd name="connsiteY6" fmla="*/ 1155645 h 1155645"/>
              <a:gd name="connsiteX7" fmla="*/ 30624 w 2349361"/>
              <a:gd name="connsiteY7" fmla="*/ 1120086 h 1155645"/>
              <a:gd name="connsiteX8" fmla="*/ 86506 w 2349361"/>
              <a:gd name="connsiteY8" fmla="*/ 803216 h 1155645"/>
              <a:gd name="connsiteX9" fmla="*/ 693130 w 2349361"/>
              <a:gd name="connsiteY9" fmla="*/ 196206 h 1155645"/>
              <a:gd name="connsiteX10" fmla="*/ 1095464 w 2349361"/>
              <a:gd name="connsiteY10" fmla="*/ 587 h 11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9361" h="1155645">
                <a:moveTo>
                  <a:pt x="1095464" y="587"/>
                </a:moveTo>
                <a:cubicBezTo>
                  <a:pt x="1370209" y="-12454"/>
                  <a:pt x="1578736" y="196206"/>
                  <a:pt x="1578736" y="196206"/>
                </a:cubicBezTo>
                <a:cubicBezTo>
                  <a:pt x="1578736" y="196206"/>
                  <a:pt x="1578736" y="196206"/>
                  <a:pt x="2324851" y="942796"/>
                </a:cubicBezTo>
                <a:cubicBezTo>
                  <a:pt x="2379999" y="997979"/>
                  <a:pt x="2324851" y="1053162"/>
                  <a:pt x="2324851" y="1053162"/>
                </a:cubicBezTo>
                <a:cubicBezTo>
                  <a:pt x="2324851" y="1053162"/>
                  <a:pt x="2324851" y="1053162"/>
                  <a:pt x="2231587" y="1146486"/>
                </a:cubicBezTo>
                <a:lnTo>
                  <a:pt x="2222434" y="1155645"/>
                </a:lnTo>
                <a:lnTo>
                  <a:pt x="57973" y="1155645"/>
                </a:lnTo>
                <a:lnTo>
                  <a:pt x="30624" y="1120086"/>
                </a:lnTo>
                <a:cubicBezTo>
                  <a:pt x="-62514" y="952332"/>
                  <a:pt x="86506" y="803216"/>
                  <a:pt x="86506" y="803216"/>
                </a:cubicBezTo>
                <a:cubicBezTo>
                  <a:pt x="86506" y="803216"/>
                  <a:pt x="86506" y="803216"/>
                  <a:pt x="693130" y="196206"/>
                </a:cubicBezTo>
                <a:cubicBezTo>
                  <a:pt x="832013" y="58249"/>
                  <a:pt x="970579" y="6515"/>
                  <a:pt x="1095464" y="587"/>
                </a:cubicBezTo>
                <a:close/>
              </a:path>
            </a:pathLst>
          </a:custGeom>
          <a:solidFill>
            <a:srgbClr val="005EB8"/>
          </a:solidFill>
          <a:ln>
            <a:noFill/>
          </a:ln>
        </p:spPr>
        <p:txBody>
          <a:bodyPr vert="horz" wrap="square" lIns="91440" tIns="45720" rIns="91440" bIns="45720" numCol="1" anchor="t" anchorCtr="0" compatLnSpc="1">
            <a:prstTxWarp prst="textNoShape">
              <a:avLst/>
            </a:prstTxWarp>
            <a:noAutofit/>
          </a:bodyPr>
          <a:lstStyle/>
          <a:p>
            <a:endParaRPr lang="en-GB"/>
          </a:p>
        </p:txBody>
      </p:sp>
    </p:spTree>
    <p:extLst>
      <p:ext uri="{BB962C8B-B14F-4D97-AF65-F5344CB8AC3E}">
        <p14:creationId xmlns:p14="http://schemas.microsoft.com/office/powerpoint/2010/main" val="27125672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ing, text, image 2">
    <p:spTree>
      <p:nvGrpSpPr>
        <p:cNvPr id="1" name=""/>
        <p:cNvGrpSpPr/>
        <p:nvPr/>
      </p:nvGrpSpPr>
      <p:grpSpPr>
        <a:xfrm>
          <a:off x="0" y="0"/>
          <a:ext cx="0" cy="0"/>
          <a:chOff x="0" y="0"/>
          <a:chExt cx="0" cy="0"/>
        </a:xfrm>
      </p:grpSpPr>
      <p:sp>
        <p:nvSpPr>
          <p:cNvPr id="26" name="bg object 16">
            <a:extLst>
              <a:ext uri="{FF2B5EF4-FFF2-40B4-BE49-F238E27FC236}">
                <a16:creationId xmlns:a16="http://schemas.microsoft.com/office/drawing/2014/main" id="{AF315213-80E8-8774-602B-5C4D992C804B}"/>
              </a:ext>
            </a:extLst>
          </p:cNvPr>
          <p:cNvSpPr/>
          <p:nvPr userDrawn="1"/>
        </p:nvSpPr>
        <p:spPr>
          <a:xfrm>
            <a:off x="0" y="-69"/>
            <a:ext cx="15120619"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AE2573"/>
          </a:solidFill>
        </p:spPr>
        <p:txBody>
          <a:bodyPr wrap="square" lIns="0" tIns="0" rIns="0" bIns="0" rtlCol="0"/>
          <a:lstStyle/>
          <a:p>
            <a:endParaRPr/>
          </a:p>
        </p:txBody>
      </p:sp>
      <p:sp>
        <p:nvSpPr>
          <p:cNvPr id="27" name="bg object 17">
            <a:extLst>
              <a:ext uri="{FF2B5EF4-FFF2-40B4-BE49-F238E27FC236}">
                <a16:creationId xmlns:a16="http://schemas.microsoft.com/office/drawing/2014/main" id="{0BC7C21E-CC38-59C4-3BEE-B74C07E52E4D}"/>
              </a:ext>
            </a:extLst>
          </p:cNvPr>
          <p:cNvSpPr/>
          <p:nvPr userDrawn="1"/>
        </p:nvSpPr>
        <p:spPr>
          <a:xfrm>
            <a:off x="0" y="841306"/>
            <a:ext cx="15119985" cy="7654925"/>
          </a:xfrm>
          <a:custGeom>
            <a:avLst/>
            <a:gdLst/>
            <a:ahLst/>
            <a:cxnLst/>
            <a:rect l="l" t="t" r="r" b="b"/>
            <a:pathLst>
              <a:path w="15119985" h="7654925">
                <a:moveTo>
                  <a:pt x="15119985" y="0"/>
                </a:moveTo>
                <a:lnTo>
                  <a:pt x="1933577" y="0"/>
                </a:lnTo>
                <a:lnTo>
                  <a:pt x="1884992" y="562"/>
                </a:lnTo>
                <a:lnTo>
                  <a:pt x="1836684" y="2240"/>
                </a:lnTo>
                <a:lnTo>
                  <a:pt x="1788663" y="5021"/>
                </a:lnTo>
                <a:lnTo>
                  <a:pt x="1740944" y="8895"/>
                </a:lnTo>
                <a:lnTo>
                  <a:pt x="1693537" y="13847"/>
                </a:lnTo>
                <a:lnTo>
                  <a:pt x="1646456" y="19865"/>
                </a:lnTo>
                <a:lnTo>
                  <a:pt x="1599712" y="26938"/>
                </a:lnTo>
                <a:lnTo>
                  <a:pt x="1553318" y="35053"/>
                </a:lnTo>
                <a:lnTo>
                  <a:pt x="1507287" y="44197"/>
                </a:lnTo>
                <a:lnTo>
                  <a:pt x="1461631" y="54358"/>
                </a:lnTo>
                <a:lnTo>
                  <a:pt x="1416362" y="65525"/>
                </a:lnTo>
                <a:lnTo>
                  <a:pt x="1371492" y="77683"/>
                </a:lnTo>
                <a:lnTo>
                  <a:pt x="1327034" y="90822"/>
                </a:lnTo>
                <a:lnTo>
                  <a:pt x="1283000" y="104929"/>
                </a:lnTo>
                <a:lnTo>
                  <a:pt x="1239403" y="119991"/>
                </a:lnTo>
                <a:lnTo>
                  <a:pt x="1196255" y="135996"/>
                </a:lnTo>
                <a:lnTo>
                  <a:pt x="1153568" y="152931"/>
                </a:lnTo>
                <a:lnTo>
                  <a:pt x="1111354" y="170786"/>
                </a:lnTo>
                <a:lnTo>
                  <a:pt x="1069627" y="189546"/>
                </a:lnTo>
                <a:lnTo>
                  <a:pt x="1028398" y="209200"/>
                </a:lnTo>
                <a:lnTo>
                  <a:pt x="987679" y="229735"/>
                </a:lnTo>
                <a:lnTo>
                  <a:pt x="947484" y="251139"/>
                </a:lnTo>
                <a:lnTo>
                  <a:pt x="907823" y="273399"/>
                </a:lnTo>
                <a:lnTo>
                  <a:pt x="868711" y="296504"/>
                </a:lnTo>
                <a:lnTo>
                  <a:pt x="830159" y="320441"/>
                </a:lnTo>
                <a:lnTo>
                  <a:pt x="792179" y="345197"/>
                </a:lnTo>
                <a:lnTo>
                  <a:pt x="754784" y="370761"/>
                </a:lnTo>
                <a:lnTo>
                  <a:pt x="717986" y="397119"/>
                </a:lnTo>
                <a:lnTo>
                  <a:pt x="681798" y="424260"/>
                </a:lnTo>
                <a:lnTo>
                  <a:pt x="646231" y="452171"/>
                </a:lnTo>
                <a:lnTo>
                  <a:pt x="611299" y="480839"/>
                </a:lnTo>
                <a:lnTo>
                  <a:pt x="577013" y="510253"/>
                </a:lnTo>
                <a:lnTo>
                  <a:pt x="543386" y="540401"/>
                </a:lnTo>
                <a:lnTo>
                  <a:pt x="510431" y="571268"/>
                </a:lnTo>
                <a:lnTo>
                  <a:pt x="478159" y="602845"/>
                </a:lnTo>
                <a:lnTo>
                  <a:pt x="446583" y="635117"/>
                </a:lnTo>
                <a:lnTo>
                  <a:pt x="415715" y="668073"/>
                </a:lnTo>
                <a:lnTo>
                  <a:pt x="385568" y="701700"/>
                </a:lnTo>
                <a:lnTo>
                  <a:pt x="356154" y="735986"/>
                </a:lnTo>
                <a:lnTo>
                  <a:pt x="327486" y="770919"/>
                </a:lnTo>
                <a:lnTo>
                  <a:pt x="299575" y="806486"/>
                </a:lnTo>
                <a:lnTo>
                  <a:pt x="272434" y="842675"/>
                </a:lnTo>
                <a:lnTo>
                  <a:pt x="246076" y="879473"/>
                </a:lnTo>
                <a:lnTo>
                  <a:pt x="220512" y="916869"/>
                </a:lnTo>
                <a:lnTo>
                  <a:pt x="195756" y="954849"/>
                </a:lnTo>
                <a:lnTo>
                  <a:pt x="171819" y="993402"/>
                </a:lnTo>
                <a:lnTo>
                  <a:pt x="148715" y="1032515"/>
                </a:lnTo>
                <a:lnTo>
                  <a:pt x="126454" y="1072176"/>
                </a:lnTo>
                <a:lnTo>
                  <a:pt x="105050" y="1112373"/>
                </a:lnTo>
                <a:lnTo>
                  <a:pt x="84515" y="1153092"/>
                </a:lnTo>
                <a:lnTo>
                  <a:pt x="64861" y="1194322"/>
                </a:lnTo>
                <a:lnTo>
                  <a:pt x="46101" y="1236050"/>
                </a:lnTo>
                <a:lnTo>
                  <a:pt x="28247" y="1278265"/>
                </a:lnTo>
                <a:lnTo>
                  <a:pt x="11311" y="1320953"/>
                </a:lnTo>
                <a:lnTo>
                  <a:pt x="0" y="1351448"/>
                </a:lnTo>
                <a:lnTo>
                  <a:pt x="0" y="7654688"/>
                </a:lnTo>
                <a:lnTo>
                  <a:pt x="15119985" y="7654688"/>
                </a:lnTo>
                <a:lnTo>
                  <a:pt x="15119985" y="0"/>
                </a:lnTo>
                <a:close/>
              </a:path>
            </a:pathLst>
          </a:custGeom>
          <a:solidFill>
            <a:srgbClr val="FFFFFF"/>
          </a:solidFill>
        </p:spPr>
        <p:txBody>
          <a:bodyPr wrap="square" lIns="0" tIns="0" rIns="0" bIns="0" rtlCol="0"/>
          <a:lstStyle/>
          <a:p>
            <a:endParaRPr/>
          </a:p>
        </p:txBody>
      </p:sp>
      <p:grpSp>
        <p:nvGrpSpPr>
          <p:cNvPr id="33" name="Group 32"/>
          <p:cNvGrpSpPr/>
          <p:nvPr userDrawn="1"/>
        </p:nvGrpSpPr>
        <p:grpSpPr>
          <a:xfrm>
            <a:off x="1049149" y="7656512"/>
            <a:ext cx="3084701" cy="249238"/>
            <a:chOff x="-133350" y="485775"/>
            <a:chExt cx="9863138" cy="796926"/>
          </a:xfrm>
          <a:solidFill>
            <a:srgbClr val="005EB8"/>
          </a:solidFill>
        </p:grpSpPr>
        <p:sp>
          <p:nvSpPr>
            <p:cNvPr id="34"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4"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31" name="Picture Placeholder 30"/>
          <p:cNvSpPr>
            <a:spLocks noGrp="1"/>
          </p:cNvSpPr>
          <p:nvPr>
            <p:ph type="pic" sz="quarter" idx="10"/>
          </p:nvPr>
        </p:nvSpPr>
        <p:spPr>
          <a:xfrm>
            <a:off x="8918488" y="3028950"/>
            <a:ext cx="7998421" cy="8000299"/>
          </a:xfrm>
          <a:custGeom>
            <a:avLst/>
            <a:gdLst>
              <a:gd name="connsiteX0" fmla="*/ 3363299 w 6734954"/>
              <a:gd name="connsiteY0" fmla="*/ 398 h 6736535"/>
              <a:gd name="connsiteX1" fmla="*/ 3448762 w 6734954"/>
              <a:gd name="connsiteY1" fmla="*/ 35424 h 6736535"/>
              <a:gd name="connsiteX2" fmla="*/ 4516221 w 6734954"/>
              <a:gd name="connsiteY2" fmla="*/ 1105729 h 6736535"/>
              <a:gd name="connsiteX3" fmla="*/ 4766718 w 6734954"/>
              <a:gd name="connsiteY3" fmla="*/ 1979622 h 6736535"/>
              <a:gd name="connsiteX4" fmla="*/ 5632071 w 6734954"/>
              <a:gd name="connsiteY4" fmla="*/ 2218733 h 6736535"/>
              <a:gd name="connsiteX5" fmla="*/ 6699530 w 6734954"/>
              <a:gd name="connsiteY5" fmla="*/ 3289038 h 6736535"/>
              <a:gd name="connsiteX6" fmla="*/ 6699530 w 6734954"/>
              <a:gd name="connsiteY6" fmla="*/ 3448446 h 6736535"/>
              <a:gd name="connsiteX7" fmla="*/ 5632071 w 6734954"/>
              <a:gd name="connsiteY7" fmla="*/ 4518751 h 6736535"/>
              <a:gd name="connsiteX8" fmla="*/ 4706941 w 6734954"/>
              <a:gd name="connsiteY8" fmla="*/ 4749322 h 6736535"/>
              <a:gd name="connsiteX9" fmla="*/ 4516221 w 6734954"/>
              <a:gd name="connsiteY9" fmla="*/ 5742771 h 6736535"/>
              <a:gd name="connsiteX10" fmla="*/ 3645175 w 6734954"/>
              <a:gd name="connsiteY10" fmla="*/ 6613817 h 6736535"/>
              <a:gd name="connsiteX11" fmla="*/ 3090096 w 6734954"/>
              <a:gd name="connsiteY11" fmla="*/ 6613817 h 6736535"/>
              <a:gd name="connsiteX12" fmla="*/ 2219050 w 6734954"/>
              <a:gd name="connsiteY12" fmla="*/ 5742771 h 6736535"/>
              <a:gd name="connsiteX13" fmla="*/ 2062489 w 6734954"/>
              <a:gd name="connsiteY13" fmla="*/ 4666772 h 6736535"/>
              <a:gd name="connsiteX14" fmla="*/ 995030 w 6734954"/>
              <a:gd name="connsiteY14" fmla="*/ 4518751 h 6736535"/>
              <a:gd name="connsiteX15" fmla="*/ 123984 w 6734954"/>
              <a:gd name="connsiteY15" fmla="*/ 3644858 h 6736535"/>
              <a:gd name="connsiteX16" fmla="*/ 123984 w 6734954"/>
              <a:gd name="connsiteY16" fmla="*/ 3092626 h 6736535"/>
              <a:gd name="connsiteX17" fmla="*/ 995030 w 6734954"/>
              <a:gd name="connsiteY17" fmla="*/ 2218733 h 6736535"/>
              <a:gd name="connsiteX18" fmla="*/ 1997018 w 6734954"/>
              <a:gd name="connsiteY18" fmla="*/ 2022321 h 6736535"/>
              <a:gd name="connsiteX19" fmla="*/ 2219050 w 6734954"/>
              <a:gd name="connsiteY19" fmla="*/ 1105729 h 6736535"/>
              <a:gd name="connsiteX20" fmla="*/ 3289355 w 6734954"/>
              <a:gd name="connsiteY20" fmla="*/ 35424 h 6736535"/>
              <a:gd name="connsiteX21" fmla="*/ 3363299 w 6734954"/>
              <a:gd name="connsiteY21" fmla="*/ 398 h 673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734954" h="6736535">
                <a:moveTo>
                  <a:pt x="3363299" y="398"/>
                </a:moveTo>
                <a:cubicBezTo>
                  <a:pt x="3388985" y="-1937"/>
                  <a:pt x="3418874" y="5535"/>
                  <a:pt x="3448762" y="35424"/>
                </a:cubicBezTo>
                <a:cubicBezTo>
                  <a:pt x="4516221" y="1105729"/>
                  <a:pt x="4516221" y="1105729"/>
                  <a:pt x="4516221" y="1105729"/>
                </a:cubicBezTo>
                <a:cubicBezTo>
                  <a:pt x="4516221" y="1105729"/>
                  <a:pt x="4911893" y="1501401"/>
                  <a:pt x="4766718" y="1979622"/>
                </a:cubicBezTo>
                <a:cubicBezTo>
                  <a:pt x="5002983" y="1902765"/>
                  <a:pt x="5316104" y="1905612"/>
                  <a:pt x="5632071" y="2218733"/>
                </a:cubicBezTo>
                <a:cubicBezTo>
                  <a:pt x="6699530" y="3289038"/>
                  <a:pt x="6699530" y="3289038"/>
                  <a:pt x="6699530" y="3289038"/>
                </a:cubicBezTo>
                <a:cubicBezTo>
                  <a:pt x="6699530" y="3289038"/>
                  <a:pt x="6779234" y="3368742"/>
                  <a:pt x="6699530" y="3448446"/>
                </a:cubicBezTo>
                <a:cubicBezTo>
                  <a:pt x="5632071" y="4518751"/>
                  <a:pt x="5632071" y="4518751"/>
                  <a:pt x="5632071" y="4518751"/>
                </a:cubicBezTo>
                <a:cubicBezTo>
                  <a:pt x="5632071" y="4518751"/>
                  <a:pt x="5207935" y="4942888"/>
                  <a:pt x="4706941" y="4749322"/>
                </a:cubicBezTo>
                <a:cubicBezTo>
                  <a:pt x="4823649" y="4994126"/>
                  <a:pt x="4891967" y="5367025"/>
                  <a:pt x="4516221" y="5742771"/>
                </a:cubicBezTo>
                <a:cubicBezTo>
                  <a:pt x="3645175" y="6613817"/>
                  <a:pt x="3645175" y="6613817"/>
                  <a:pt x="3645175" y="6613817"/>
                </a:cubicBezTo>
                <a:cubicBezTo>
                  <a:pt x="3645175" y="6613817"/>
                  <a:pt x="3369059" y="6889933"/>
                  <a:pt x="3090096" y="6613817"/>
                </a:cubicBezTo>
                <a:cubicBezTo>
                  <a:pt x="2219050" y="5742771"/>
                  <a:pt x="2219050" y="5742771"/>
                  <a:pt x="2219050" y="5742771"/>
                </a:cubicBezTo>
                <a:cubicBezTo>
                  <a:pt x="2219050" y="5742771"/>
                  <a:pt x="1706670" y="5230390"/>
                  <a:pt x="2062489" y="4666772"/>
                </a:cubicBezTo>
                <a:cubicBezTo>
                  <a:pt x="1826225" y="4803407"/>
                  <a:pt x="1410628" y="4934349"/>
                  <a:pt x="995030" y="4518751"/>
                </a:cubicBezTo>
                <a:cubicBezTo>
                  <a:pt x="123984" y="3644858"/>
                  <a:pt x="123984" y="3644858"/>
                  <a:pt x="123984" y="3644858"/>
                </a:cubicBezTo>
                <a:cubicBezTo>
                  <a:pt x="123984" y="3644858"/>
                  <a:pt x="-154979" y="3368742"/>
                  <a:pt x="123984" y="3092626"/>
                </a:cubicBezTo>
                <a:cubicBezTo>
                  <a:pt x="995030" y="2218733"/>
                  <a:pt x="995030" y="2218733"/>
                  <a:pt x="995030" y="2218733"/>
                </a:cubicBezTo>
                <a:cubicBezTo>
                  <a:pt x="995030" y="2218733"/>
                  <a:pt x="1464712" y="1751898"/>
                  <a:pt x="1997018" y="2022321"/>
                </a:cubicBezTo>
                <a:cubicBezTo>
                  <a:pt x="1903082" y="1780363"/>
                  <a:pt x="1883156" y="1441623"/>
                  <a:pt x="2219050" y="1105729"/>
                </a:cubicBezTo>
                <a:cubicBezTo>
                  <a:pt x="3289355" y="35424"/>
                  <a:pt x="3289355" y="35424"/>
                  <a:pt x="3289355" y="35424"/>
                </a:cubicBezTo>
                <a:cubicBezTo>
                  <a:pt x="3289355" y="35424"/>
                  <a:pt x="3320490" y="4290"/>
                  <a:pt x="3363299" y="398"/>
                </a:cubicBezTo>
                <a:close/>
              </a:path>
            </a:pathLst>
          </a:custGeom>
        </p:spPr>
        <p:txBody>
          <a:bodyPr wrap="square">
            <a:noAutofit/>
          </a:bodyPr>
          <a:lstStyle>
            <a:lvl1pPr marL="0" indent="0">
              <a:buNone/>
              <a:defRPr/>
            </a:lvl1pPr>
          </a:lstStyle>
          <a:p>
            <a:endParaRPr lang="en-GB"/>
          </a:p>
        </p:txBody>
      </p:sp>
      <p:grpSp>
        <p:nvGrpSpPr>
          <p:cNvPr id="4" name="Group 3">
            <a:extLst>
              <a:ext uri="{FF2B5EF4-FFF2-40B4-BE49-F238E27FC236}">
                <a16:creationId xmlns:a16="http://schemas.microsoft.com/office/drawing/2014/main" id="{301E9BF9-F568-D56B-972D-2CDE03C0BE38}"/>
              </a:ext>
            </a:extLst>
          </p:cNvPr>
          <p:cNvGrpSpPr/>
          <p:nvPr userDrawn="1"/>
        </p:nvGrpSpPr>
        <p:grpSpPr>
          <a:xfrm>
            <a:off x="-1972676" y="2964213"/>
            <a:ext cx="1610725" cy="5532087"/>
            <a:chOff x="-1972676" y="2964213"/>
            <a:chExt cx="1610725" cy="5532087"/>
          </a:xfrm>
        </p:grpSpPr>
        <p:grpSp>
          <p:nvGrpSpPr>
            <p:cNvPr id="5" name="Group 4">
              <a:extLst>
                <a:ext uri="{FF2B5EF4-FFF2-40B4-BE49-F238E27FC236}">
                  <a16:creationId xmlns:a16="http://schemas.microsoft.com/office/drawing/2014/main" id="{818D4A11-273E-4F0C-0BCD-A521017CDE5F}"/>
                </a:ext>
              </a:extLst>
            </p:cNvPr>
            <p:cNvGrpSpPr/>
            <p:nvPr userDrawn="1"/>
          </p:nvGrpSpPr>
          <p:grpSpPr>
            <a:xfrm>
              <a:off x="-1972675" y="3401005"/>
              <a:ext cx="1361470" cy="5095295"/>
              <a:chOff x="-4180783" y="1712948"/>
              <a:chExt cx="2070745" cy="7749756"/>
            </a:xfrm>
          </p:grpSpPr>
          <p:sp>
            <p:nvSpPr>
              <p:cNvPr id="9" name="Oval 8">
                <a:extLst>
                  <a:ext uri="{FF2B5EF4-FFF2-40B4-BE49-F238E27FC236}">
                    <a16:creationId xmlns:a16="http://schemas.microsoft.com/office/drawing/2014/main" id="{3E28C98E-D0EB-8F90-0177-F80F06F18A2C}"/>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9262873-55D9-CF40-EDF5-BA2572212855}"/>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8936405-C876-6A60-2414-E15742D26188}"/>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5BBB7F7-8207-7F3B-8C94-C690CFA663DF}"/>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11FDF90-604A-9365-D18C-3734399232B3}"/>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8FAEB46-20E3-9DEC-93A1-88713217BFE8}"/>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5458E41-B58D-5A00-3D44-50940CAED6B3}"/>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95B1AFC-018B-73A7-D5DE-AAF8DB28D45C}"/>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CC2BFE0-4548-EAD2-9636-8DE1A8984374}"/>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CB610B6-F3A7-213C-B58C-00E22C1EFB53}"/>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66621DD-B7BF-1590-10E9-7F0A9E195230}"/>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C2F6B9C-E36C-E1CE-2FC4-9FF6633DC2EF}"/>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86BF259-0031-097A-0E28-05B89DD7E69D}"/>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8B545B8-C278-5957-8676-AAB99BEF2BA1}"/>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5E4E585E-C000-09F3-6138-1A44D4514C7F}"/>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24" name="Text Placeholder 10">
            <a:extLst>
              <a:ext uri="{FF2B5EF4-FFF2-40B4-BE49-F238E27FC236}">
                <a16:creationId xmlns:a16="http://schemas.microsoft.com/office/drawing/2014/main" id="{3BF713C1-D41A-9B5C-4B40-A258A0ACCD7D}"/>
              </a:ext>
            </a:extLst>
          </p:cNvPr>
          <p:cNvSpPr>
            <a:spLocks noGrp="1"/>
          </p:cNvSpPr>
          <p:nvPr>
            <p:ph type="body" sz="quarter" idx="12" hasCustomPrompt="1"/>
          </p:nvPr>
        </p:nvSpPr>
        <p:spPr>
          <a:xfrm>
            <a:off x="933450" y="1604566"/>
            <a:ext cx="11125200" cy="724181"/>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Headline to go here</a:t>
            </a:r>
          </a:p>
        </p:txBody>
      </p:sp>
      <p:sp>
        <p:nvSpPr>
          <p:cNvPr id="25" name="Text Placeholder 2">
            <a:extLst>
              <a:ext uri="{FF2B5EF4-FFF2-40B4-BE49-F238E27FC236}">
                <a16:creationId xmlns:a16="http://schemas.microsoft.com/office/drawing/2014/main" id="{E2E9A9C9-FDD2-2EA4-6698-0013E82D1781}"/>
              </a:ext>
            </a:extLst>
          </p:cNvPr>
          <p:cNvSpPr>
            <a:spLocks noGrp="1"/>
          </p:cNvSpPr>
          <p:nvPr>
            <p:ph type="body" sz="quarter" idx="14" hasCustomPrompt="1"/>
          </p:nvPr>
        </p:nvSpPr>
        <p:spPr>
          <a:xfrm>
            <a:off x="931084" y="2800350"/>
            <a:ext cx="7955206" cy="4403209"/>
          </a:xfrm>
          <a:prstGeom prst="rect">
            <a:avLst/>
          </a:prstGeo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endParaRPr lang="en-GB" dirty="0"/>
          </a:p>
        </p:txBody>
      </p:sp>
    </p:spTree>
    <p:extLst>
      <p:ext uri="{BB962C8B-B14F-4D97-AF65-F5344CB8AC3E}">
        <p14:creationId xmlns:p14="http://schemas.microsoft.com/office/powerpoint/2010/main" val="35765581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ing, text, image 3">
    <p:spTree>
      <p:nvGrpSpPr>
        <p:cNvPr id="1" name=""/>
        <p:cNvGrpSpPr/>
        <p:nvPr/>
      </p:nvGrpSpPr>
      <p:grpSpPr>
        <a:xfrm>
          <a:off x="0" y="0"/>
          <a:ext cx="0" cy="0"/>
          <a:chOff x="0" y="0"/>
          <a:chExt cx="0" cy="0"/>
        </a:xfrm>
      </p:grpSpPr>
      <p:sp>
        <p:nvSpPr>
          <p:cNvPr id="50" name="object 4">
            <a:extLst>
              <a:ext uri="{FF2B5EF4-FFF2-40B4-BE49-F238E27FC236}">
                <a16:creationId xmlns:a16="http://schemas.microsoft.com/office/drawing/2014/main" id="{CD7A32B2-359E-0A0E-B601-1BE4CC00D835}"/>
              </a:ext>
            </a:extLst>
          </p:cNvPr>
          <p:cNvSpPr/>
          <p:nvPr userDrawn="1"/>
        </p:nvSpPr>
        <p:spPr>
          <a:xfrm>
            <a:off x="0" y="0"/>
            <a:ext cx="15125700" cy="8496300"/>
          </a:xfrm>
          <a:custGeom>
            <a:avLst/>
            <a:gdLst/>
            <a:ahLst/>
            <a:cxnLst/>
            <a:rect l="l" t="t" r="r" b="b"/>
            <a:pathLst>
              <a:path w="7560309" h="6403340">
                <a:moveTo>
                  <a:pt x="7560005" y="0"/>
                </a:moveTo>
                <a:lnTo>
                  <a:pt x="0" y="0"/>
                </a:lnTo>
                <a:lnTo>
                  <a:pt x="0" y="6403060"/>
                </a:lnTo>
                <a:lnTo>
                  <a:pt x="7560005" y="6403060"/>
                </a:lnTo>
                <a:lnTo>
                  <a:pt x="7560005" y="0"/>
                </a:lnTo>
                <a:close/>
              </a:path>
            </a:pathLst>
          </a:custGeom>
          <a:solidFill>
            <a:srgbClr val="F1F5F6"/>
          </a:solidFill>
        </p:spPr>
        <p:txBody>
          <a:bodyPr wrap="square" lIns="0" tIns="0" rIns="0" bIns="0" rtlCol="0"/>
          <a:lstStyle/>
          <a:p>
            <a:endParaRPr dirty="0"/>
          </a:p>
        </p:txBody>
      </p:sp>
      <p:sp>
        <p:nvSpPr>
          <p:cNvPr id="6" name="Text Placeholder 10">
            <a:extLst>
              <a:ext uri="{FF2B5EF4-FFF2-40B4-BE49-F238E27FC236}">
                <a16:creationId xmlns:a16="http://schemas.microsoft.com/office/drawing/2014/main" id="{0B5FBBEB-F177-FBF1-ADA3-079FF5719FBF}"/>
              </a:ext>
            </a:extLst>
          </p:cNvPr>
          <p:cNvSpPr>
            <a:spLocks noGrp="1"/>
          </p:cNvSpPr>
          <p:nvPr>
            <p:ph type="body" sz="quarter" idx="12" hasCustomPrompt="1"/>
          </p:nvPr>
        </p:nvSpPr>
        <p:spPr>
          <a:xfrm>
            <a:off x="933450" y="666750"/>
            <a:ext cx="13182600" cy="952553"/>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Headline to go here</a:t>
            </a:r>
            <a:endParaRPr lang="en-US" dirty="0"/>
          </a:p>
        </p:txBody>
      </p:sp>
      <p:sp>
        <p:nvSpPr>
          <p:cNvPr id="8" name="Picture Placeholder 9"/>
          <p:cNvSpPr>
            <a:spLocks noGrp="1"/>
          </p:cNvSpPr>
          <p:nvPr>
            <p:ph type="pic" sz="quarter" idx="10"/>
          </p:nvPr>
        </p:nvSpPr>
        <p:spPr>
          <a:xfrm>
            <a:off x="8511836" y="2266950"/>
            <a:ext cx="9130611" cy="7757127"/>
          </a:xfrm>
          <a:custGeom>
            <a:avLst/>
            <a:gdLst>
              <a:gd name="connsiteX0" fmla="*/ 3507872 w 7279474"/>
              <a:gd name="connsiteY0" fmla="*/ 442 h 6184449"/>
              <a:gd name="connsiteX1" fmla="*/ 4890131 w 7279474"/>
              <a:gd name="connsiteY1" fmla="*/ 608511 h 6184449"/>
              <a:gd name="connsiteX2" fmla="*/ 7203567 w 7279474"/>
              <a:gd name="connsiteY2" fmla="*/ 2921470 h 6184449"/>
              <a:gd name="connsiteX3" fmla="*/ 7203567 w 7279474"/>
              <a:gd name="connsiteY3" fmla="*/ 3262980 h 6184449"/>
              <a:gd name="connsiteX4" fmla="*/ 4890131 w 7279474"/>
              <a:gd name="connsiteY4" fmla="*/ 5575940 h 6184449"/>
              <a:gd name="connsiteX5" fmla="*/ 2151272 w 7279474"/>
              <a:gd name="connsiteY5" fmla="*/ 5575940 h 6184449"/>
              <a:gd name="connsiteX6" fmla="*/ 266365 w 7279474"/>
              <a:gd name="connsiteY6" fmla="*/ 3691421 h 6184449"/>
              <a:gd name="connsiteX7" fmla="*/ 266365 w 7279474"/>
              <a:gd name="connsiteY7" fmla="*/ 2493029 h 6184449"/>
              <a:gd name="connsiteX8" fmla="*/ 2151272 w 7279474"/>
              <a:gd name="connsiteY8" fmla="*/ 608511 h 6184449"/>
              <a:gd name="connsiteX9" fmla="*/ 3507872 w 7279474"/>
              <a:gd name="connsiteY9" fmla="*/ 442 h 618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9474" h="6184449">
                <a:moveTo>
                  <a:pt x="3507872" y="442"/>
                </a:moveTo>
                <a:cubicBezTo>
                  <a:pt x="4300367" y="18868"/>
                  <a:pt x="4890131" y="608511"/>
                  <a:pt x="4890131" y="608511"/>
                </a:cubicBezTo>
                <a:cubicBezTo>
                  <a:pt x="4890131" y="608511"/>
                  <a:pt x="4890131" y="608511"/>
                  <a:pt x="7203567" y="2921470"/>
                </a:cubicBezTo>
                <a:cubicBezTo>
                  <a:pt x="7374358" y="3092225"/>
                  <a:pt x="7203567" y="3262980"/>
                  <a:pt x="7203567" y="3262980"/>
                </a:cubicBezTo>
                <a:cubicBezTo>
                  <a:pt x="7203567" y="3262980"/>
                  <a:pt x="7203567" y="3262980"/>
                  <a:pt x="4890131" y="5575940"/>
                </a:cubicBezTo>
                <a:cubicBezTo>
                  <a:pt x="3520702" y="6945087"/>
                  <a:pt x="2151272" y="5575940"/>
                  <a:pt x="2151272" y="5575940"/>
                </a:cubicBezTo>
                <a:cubicBezTo>
                  <a:pt x="2151272" y="5575940"/>
                  <a:pt x="2151272" y="5575940"/>
                  <a:pt x="266365" y="3691421"/>
                </a:cubicBezTo>
                <a:cubicBezTo>
                  <a:pt x="-332955" y="3092225"/>
                  <a:pt x="266365" y="2493029"/>
                  <a:pt x="266365" y="2493029"/>
                </a:cubicBezTo>
                <a:cubicBezTo>
                  <a:pt x="266365" y="2493029"/>
                  <a:pt x="266365" y="2493029"/>
                  <a:pt x="2151272" y="608511"/>
                </a:cubicBezTo>
                <a:cubicBezTo>
                  <a:pt x="2622013" y="137866"/>
                  <a:pt x="3092755" y="-9210"/>
                  <a:pt x="3507872" y="442"/>
                </a:cubicBezTo>
                <a:close/>
              </a:path>
            </a:pathLst>
          </a:custGeom>
        </p:spPr>
        <p:txBody>
          <a:bodyPr wrap="square">
            <a:noAutofit/>
          </a:bodyPr>
          <a:lstStyle>
            <a:lvl1pPr marL="0" indent="0">
              <a:buNone/>
              <a:defRPr/>
            </a:lvl1pPr>
          </a:lstStyle>
          <a:p>
            <a:endParaRPr lang="en-GB"/>
          </a:p>
        </p:txBody>
      </p:sp>
      <p:grpSp>
        <p:nvGrpSpPr>
          <p:cNvPr id="31" name="Group 30"/>
          <p:cNvGrpSpPr/>
          <p:nvPr userDrawn="1"/>
        </p:nvGrpSpPr>
        <p:grpSpPr>
          <a:xfrm>
            <a:off x="1049149" y="7656512"/>
            <a:ext cx="3084701" cy="249238"/>
            <a:chOff x="-133350" y="485775"/>
            <a:chExt cx="9863138" cy="796926"/>
          </a:xfrm>
          <a:solidFill>
            <a:srgbClr val="005EB8"/>
          </a:solidFill>
        </p:grpSpPr>
        <p:sp>
          <p:nvSpPr>
            <p:cNvPr id="32"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3"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4"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grpSp>
        <p:nvGrpSpPr>
          <p:cNvPr id="7" name="Group 6">
            <a:extLst>
              <a:ext uri="{FF2B5EF4-FFF2-40B4-BE49-F238E27FC236}">
                <a16:creationId xmlns:a16="http://schemas.microsoft.com/office/drawing/2014/main" id="{F6EFAF5C-4E9A-5E03-4AE7-1EC0BD09104D}"/>
              </a:ext>
            </a:extLst>
          </p:cNvPr>
          <p:cNvGrpSpPr/>
          <p:nvPr userDrawn="1"/>
        </p:nvGrpSpPr>
        <p:grpSpPr>
          <a:xfrm>
            <a:off x="-1972676" y="2964213"/>
            <a:ext cx="1610725" cy="5532087"/>
            <a:chOff x="-1972676" y="2964213"/>
            <a:chExt cx="1610725" cy="5532087"/>
          </a:xfrm>
        </p:grpSpPr>
        <p:grpSp>
          <p:nvGrpSpPr>
            <p:cNvPr id="9" name="Group 8">
              <a:extLst>
                <a:ext uri="{FF2B5EF4-FFF2-40B4-BE49-F238E27FC236}">
                  <a16:creationId xmlns:a16="http://schemas.microsoft.com/office/drawing/2014/main" id="{7E6E67C9-A937-4C5C-0411-090C6B64A4AB}"/>
                </a:ext>
              </a:extLst>
            </p:cNvPr>
            <p:cNvGrpSpPr/>
            <p:nvPr userDrawn="1"/>
          </p:nvGrpSpPr>
          <p:grpSpPr>
            <a:xfrm>
              <a:off x="-1972675" y="3401005"/>
              <a:ext cx="1361470" cy="5095295"/>
              <a:chOff x="-4180783" y="1712948"/>
              <a:chExt cx="2070745" cy="7749756"/>
            </a:xfrm>
          </p:grpSpPr>
          <p:sp>
            <p:nvSpPr>
              <p:cNvPr id="11" name="Oval 10">
                <a:extLst>
                  <a:ext uri="{FF2B5EF4-FFF2-40B4-BE49-F238E27FC236}">
                    <a16:creationId xmlns:a16="http://schemas.microsoft.com/office/drawing/2014/main" id="{EE65E930-EBE1-2ABE-E930-1794464014FC}"/>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498C7A5-0CFE-EEAC-FB14-8612D63CA265}"/>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48EB1CD-79A9-7C31-D6A6-4D4B434D8401}"/>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03DE119-9A1D-0FD8-C9ED-1F31A23F012A}"/>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E832709-9FA8-4F81-7DAC-2BDC1606CA25}"/>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14BBEAC-825F-1D29-B338-D52B3BAE9AB0}"/>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8B8A6DC-753D-49E0-BD0D-35AB1CA51698}"/>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F1DEBD9-F2BD-E988-BDF5-226265B0C49B}"/>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D1F1523-9E5A-B7DA-F601-C58926DA11A1}"/>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959851F-B855-0B9F-12FC-623FFC6019DE}"/>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A91341E-403F-5D56-EBE4-B1B81B7F8B6D}"/>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17D393A-61EF-813C-AF85-F4E5235BA31A}"/>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98876F6-D18D-8C2A-0B08-C9FD0F9DDA8B}"/>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75245B4-BDFB-D7FD-D529-3F678D08AE09}"/>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EDC10273-A0BE-D226-21FE-818BA573F771}"/>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26" name="Text Placeholder 2">
            <a:extLst>
              <a:ext uri="{FF2B5EF4-FFF2-40B4-BE49-F238E27FC236}">
                <a16:creationId xmlns:a16="http://schemas.microsoft.com/office/drawing/2014/main" id="{7EAA0183-9A30-EE8D-4D02-B20F3F6B2C06}"/>
              </a:ext>
            </a:extLst>
          </p:cNvPr>
          <p:cNvSpPr>
            <a:spLocks noGrp="1"/>
          </p:cNvSpPr>
          <p:nvPr>
            <p:ph type="body" sz="quarter" idx="16" hasCustomPrompt="1"/>
          </p:nvPr>
        </p:nvSpPr>
        <p:spPr>
          <a:xfrm>
            <a:off x="931084" y="1862534"/>
            <a:ext cx="7955206" cy="4403209"/>
          </a:xfrm>
          <a:prstGeom prst="rect">
            <a:avLst/>
          </a:prstGeom>
        </p:spPr>
        <p:txBody>
          <a:bodyPr/>
          <a:lstStyle>
            <a:lvl1pPr marL="0" indent="0">
              <a:buNone/>
              <a:defRPr sz="240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endParaRPr lang="en-GB" dirty="0"/>
          </a:p>
        </p:txBody>
      </p:sp>
      <p:sp>
        <p:nvSpPr>
          <p:cNvPr id="29" name="Free-form: Shape 28">
            <a:extLst>
              <a:ext uri="{FF2B5EF4-FFF2-40B4-BE49-F238E27FC236}">
                <a16:creationId xmlns:a16="http://schemas.microsoft.com/office/drawing/2014/main" id="{D2CEAE41-B8E2-2FE7-6D62-A5FE6766B917}"/>
              </a:ext>
            </a:extLst>
          </p:cNvPr>
          <p:cNvSpPr>
            <a:spLocks/>
          </p:cNvSpPr>
          <p:nvPr userDrawn="1"/>
        </p:nvSpPr>
        <p:spPr bwMode="auto">
          <a:xfrm>
            <a:off x="7264557" y="7340656"/>
            <a:ext cx="2349361" cy="1155645"/>
          </a:xfrm>
          <a:custGeom>
            <a:avLst/>
            <a:gdLst>
              <a:gd name="connsiteX0" fmla="*/ 1095464 w 2349361"/>
              <a:gd name="connsiteY0" fmla="*/ 587 h 1155645"/>
              <a:gd name="connsiteX1" fmla="*/ 1578736 w 2349361"/>
              <a:gd name="connsiteY1" fmla="*/ 196206 h 1155645"/>
              <a:gd name="connsiteX2" fmla="*/ 2324851 w 2349361"/>
              <a:gd name="connsiteY2" fmla="*/ 942796 h 1155645"/>
              <a:gd name="connsiteX3" fmla="*/ 2324851 w 2349361"/>
              <a:gd name="connsiteY3" fmla="*/ 1053162 h 1155645"/>
              <a:gd name="connsiteX4" fmla="*/ 2231587 w 2349361"/>
              <a:gd name="connsiteY4" fmla="*/ 1146486 h 1155645"/>
              <a:gd name="connsiteX5" fmla="*/ 2222434 w 2349361"/>
              <a:gd name="connsiteY5" fmla="*/ 1155645 h 1155645"/>
              <a:gd name="connsiteX6" fmla="*/ 57973 w 2349361"/>
              <a:gd name="connsiteY6" fmla="*/ 1155645 h 1155645"/>
              <a:gd name="connsiteX7" fmla="*/ 30624 w 2349361"/>
              <a:gd name="connsiteY7" fmla="*/ 1120086 h 1155645"/>
              <a:gd name="connsiteX8" fmla="*/ 86506 w 2349361"/>
              <a:gd name="connsiteY8" fmla="*/ 803216 h 1155645"/>
              <a:gd name="connsiteX9" fmla="*/ 693130 w 2349361"/>
              <a:gd name="connsiteY9" fmla="*/ 196206 h 1155645"/>
              <a:gd name="connsiteX10" fmla="*/ 1095464 w 2349361"/>
              <a:gd name="connsiteY10" fmla="*/ 587 h 11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9361" h="1155645">
                <a:moveTo>
                  <a:pt x="1095464" y="587"/>
                </a:moveTo>
                <a:cubicBezTo>
                  <a:pt x="1370209" y="-12454"/>
                  <a:pt x="1578736" y="196206"/>
                  <a:pt x="1578736" y="196206"/>
                </a:cubicBezTo>
                <a:cubicBezTo>
                  <a:pt x="1578736" y="196206"/>
                  <a:pt x="1578736" y="196206"/>
                  <a:pt x="2324851" y="942796"/>
                </a:cubicBezTo>
                <a:cubicBezTo>
                  <a:pt x="2379999" y="997979"/>
                  <a:pt x="2324851" y="1053162"/>
                  <a:pt x="2324851" y="1053162"/>
                </a:cubicBezTo>
                <a:cubicBezTo>
                  <a:pt x="2324851" y="1053162"/>
                  <a:pt x="2324851" y="1053162"/>
                  <a:pt x="2231587" y="1146486"/>
                </a:cubicBezTo>
                <a:lnTo>
                  <a:pt x="2222434" y="1155645"/>
                </a:lnTo>
                <a:lnTo>
                  <a:pt x="57973" y="1155645"/>
                </a:lnTo>
                <a:lnTo>
                  <a:pt x="30624" y="1120086"/>
                </a:lnTo>
                <a:cubicBezTo>
                  <a:pt x="-62514" y="952332"/>
                  <a:pt x="86506" y="803216"/>
                  <a:pt x="86506" y="803216"/>
                </a:cubicBezTo>
                <a:cubicBezTo>
                  <a:pt x="86506" y="803216"/>
                  <a:pt x="86506" y="803216"/>
                  <a:pt x="693130" y="196206"/>
                </a:cubicBezTo>
                <a:cubicBezTo>
                  <a:pt x="832013" y="58249"/>
                  <a:pt x="970579" y="6515"/>
                  <a:pt x="1095464" y="587"/>
                </a:cubicBezTo>
                <a:close/>
              </a:path>
            </a:pathLst>
          </a:custGeom>
          <a:solidFill>
            <a:srgbClr val="005EB8"/>
          </a:solidFill>
          <a:ln>
            <a:noFill/>
          </a:ln>
        </p:spPr>
        <p:txBody>
          <a:bodyPr vert="horz" wrap="square" lIns="91440" tIns="45720" rIns="91440" bIns="45720" numCol="1" anchor="t" anchorCtr="0" compatLnSpc="1">
            <a:prstTxWarp prst="textNoShape">
              <a:avLst/>
            </a:prstTxWarp>
            <a:noAutofit/>
          </a:bodyPr>
          <a:lstStyle/>
          <a:p>
            <a:endParaRPr lang="en-GB"/>
          </a:p>
        </p:txBody>
      </p:sp>
    </p:spTree>
    <p:extLst>
      <p:ext uri="{BB962C8B-B14F-4D97-AF65-F5344CB8AC3E}">
        <p14:creationId xmlns:p14="http://schemas.microsoft.com/office/powerpoint/2010/main" val="6679671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eading, text, image 4">
    <p:bg>
      <p:bgPr>
        <a:solidFill>
          <a:schemeClr val="bg1"/>
        </a:solidFill>
        <a:effectLst/>
      </p:bgPr>
    </p:bg>
    <p:spTree>
      <p:nvGrpSpPr>
        <p:cNvPr id="1" name=""/>
        <p:cNvGrpSpPr/>
        <p:nvPr/>
      </p:nvGrpSpPr>
      <p:grpSpPr>
        <a:xfrm>
          <a:off x="0" y="0"/>
          <a:ext cx="0" cy="0"/>
          <a:chOff x="0" y="0"/>
          <a:chExt cx="0" cy="0"/>
        </a:xfrm>
      </p:grpSpPr>
      <p:sp>
        <p:nvSpPr>
          <p:cNvPr id="11" name="Picture Placeholder 9"/>
          <p:cNvSpPr>
            <a:spLocks noGrp="1"/>
          </p:cNvSpPr>
          <p:nvPr>
            <p:ph type="pic" sz="quarter" idx="10"/>
          </p:nvPr>
        </p:nvSpPr>
        <p:spPr>
          <a:xfrm>
            <a:off x="9272406" y="2571750"/>
            <a:ext cx="8439664" cy="7170116"/>
          </a:xfrm>
          <a:custGeom>
            <a:avLst/>
            <a:gdLst>
              <a:gd name="connsiteX0" fmla="*/ 3507872 w 7279474"/>
              <a:gd name="connsiteY0" fmla="*/ 442 h 6184449"/>
              <a:gd name="connsiteX1" fmla="*/ 4890131 w 7279474"/>
              <a:gd name="connsiteY1" fmla="*/ 608511 h 6184449"/>
              <a:gd name="connsiteX2" fmla="*/ 7203567 w 7279474"/>
              <a:gd name="connsiteY2" fmla="*/ 2921470 h 6184449"/>
              <a:gd name="connsiteX3" fmla="*/ 7203567 w 7279474"/>
              <a:gd name="connsiteY3" fmla="*/ 3262980 h 6184449"/>
              <a:gd name="connsiteX4" fmla="*/ 4890131 w 7279474"/>
              <a:gd name="connsiteY4" fmla="*/ 5575940 h 6184449"/>
              <a:gd name="connsiteX5" fmla="*/ 2151272 w 7279474"/>
              <a:gd name="connsiteY5" fmla="*/ 5575940 h 6184449"/>
              <a:gd name="connsiteX6" fmla="*/ 266365 w 7279474"/>
              <a:gd name="connsiteY6" fmla="*/ 3691421 h 6184449"/>
              <a:gd name="connsiteX7" fmla="*/ 266365 w 7279474"/>
              <a:gd name="connsiteY7" fmla="*/ 2493029 h 6184449"/>
              <a:gd name="connsiteX8" fmla="*/ 2151272 w 7279474"/>
              <a:gd name="connsiteY8" fmla="*/ 608511 h 6184449"/>
              <a:gd name="connsiteX9" fmla="*/ 3507872 w 7279474"/>
              <a:gd name="connsiteY9" fmla="*/ 442 h 618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9474" h="6184449">
                <a:moveTo>
                  <a:pt x="3507872" y="442"/>
                </a:moveTo>
                <a:cubicBezTo>
                  <a:pt x="4300367" y="18868"/>
                  <a:pt x="4890131" y="608511"/>
                  <a:pt x="4890131" y="608511"/>
                </a:cubicBezTo>
                <a:cubicBezTo>
                  <a:pt x="4890131" y="608511"/>
                  <a:pt x="4890131" y="608511"/>
                  <a:pt x="7203567" y="2921470"/>
                </a:cubicBezTo>
                <a:cubicBezTo>
                  <a:pt x="7374358" y="3092225"/>
                  <a:pt x="7203567" y="3262980"/>
                  <a:pt x="7203567" y="3262980"/>
                </a:cubicBezTo>
                <a:cubicBezTo>
                  <a:pt x="7203567" y="3262980"/>
                  <a:pt x="7203567" y="3262980"/>
                  <a:pt x="4890131" y="5575940"/>
                </a:cubicBezTo>
                <a:cubicBezTo>
                  <a:pt x="3520702" y="6945087"/>
                  <a:pt x="2151272" y="5575940"/>
                  <a:pt x="2151272" y="5575940"/>
                </a:cubicBezTo>
                <a:cubicBezTo>
                  <a:pt x="2151272" y="5575940"/>
                  <a:pt x="2151272" y="5575940"/>
                  <a:pt x="266365" y="3691421"/>
                </a:cubicBezTo>
                <a:cubicBezTo>
                  <a:pt x="-332955" y="3092225"/>
                  <a:pt x="266365" y="2493029"/>
                  <a:pt x="266365" y="2493029"/>
                </a:cubicBezTo>
                <a:cubicBezTo>
                  <a:pt x="266365" y="2493029"/>
                  <a:pt x="266365" y="2493029"/>
                  <a:pt x="2151272" y="608511"/>
                </a:cubicBezTo>
                <a:cubicBezTo>
                  <a:pt x="2622013" y="137866"/>
                  <a:pt x="3092755" y="-9210"/>
                  <a:pt x="3507872" y="442"/>
                </a:cubicBezTo>
                <a:close/>
              </a:path>
            </a:pathLst>
          </a:custGeom>
        </p:spPr>
        <p:txBody>
          <a:bodyPr wrap="square">
            <a:noAutofit/>
          </a:bodyPr>
          <a:lstStyle>
            <a:lvl1pPr marL="0" indent="0">
              <a:buNone/>
              <a:defRPr/>
            </a:lvl1pPr>
          </a:lstStyle>
          <a:p>
            <a:endParaRPr lang="en-GB"/>
          </a:p>
        </p:txBody>
      </p:sp>
      <p:grpSp>
        <p:nvGrpSpPr>
          <p:cNvPr id="32" name="Group 31"/>
          <p:cNvGrpSpPr/>
          <p:nvPr userDrawn="1"/>
        </p:nvGrpSpPr>
        <p:grpSpPr>
          <a:xfrm>
            <a:off x="1049149" y="7656512"/>
            <a:ext cx="3084701" cy="249238"/>
            <a:chOff x="-133350" y="485775"/>
            <a:chExt cx="9863138" cy="796926"/>
          </a:xfrm>
          <a:solidFill>
            <a:srgbClr val="005EB8"/>
          </a:solidFill>
        </p:grpSpPr>
        <p:sp>
          <p:nvSpPr>
            <p:cNvPr id="33"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4"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pic>
        <p:nvPicPr>
          <p:cNvPr id="58" name="Picture 57" descr="Shape&#10;&#10;Description automatically generated">
            <a:extLst>
              <a:ext uri="{FF2B5EF4-FFF2-40B4-BE49-F238E27FC236}">
                <a16:creationId xmlns:a16="http://schemas.microsoft.com/office/drawing/2014/main" id="{26C8C8F3-D4C7-86E5-1A24-35C3EE0BEAB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782050" y="1581150"/>
            <a:ext cx="3124200" cy="2321945"/>
          </a:xfrm>
          <a:prstGeom prst="rect">
            <a:avLst/>
          </a:prstGeom>
        </p:spPr>
      </p:pic>
      <p:grpSp>
        <p:nvGrpSpPr>
          <p:cNvPr id="4" name="Group 3">
            <a:extLst>
              <a:ext uri="{FF2B5EF4-FFF2-40B4-BE49-F238E27FC236}">
                <a16:creationId xmlns:a16="http://schemas.microsoft.com/office/drawing/2014/main" id="{6C19FA88-AD46-D175-DEB9-5F446F49F829}"/>
              </a:ext>
            </a:extLst>
          </p:cNvPr>
          <p:cNvGrpSpPr/>
          <p:nvPr userDrawn="1"/>
        </p:nvGrpSpPr>
        <p:grpSpPr>
          <a:xfrm>
            <a:off x="-1972676" y="2964213"/>
            <a:ext cx="1610725" cy="5532087"/>
            <a:chOff x="-1972676" y="2964213"/>
            <a:chExt cx="1610725" cy="5532087"/>
          </a:xfrm>
        </p:grpSpPr>
        <p:grpSp>
          <p:nvGrpSpPr>
            <p:cNvPr id="5" name="Group 4">
              <a:extLst>
                <a:ext uri="{FF2B5EF4-FFF2-40B4-BE49-F238E27FC236}">
                  <a16:creationId xmlns:a16="http://schemas.microsoft.com/office/drawing/2014/main" id="{72A02102-DB39-A6C3-38BB-E877935816BB}"/>
                </a:ext>
              </a:extLst>
            </p:cNvPr>
            <p:cNvGrpSpPr/>
            <p:nvPr userDrawn="1"/>
          </p:nvGrpSpPr>
          <p:grpSpPr>
            <a:xfrm>
              <a:off x="-1972675" y="3401005"/>
              <a:ext cx="1361470" cy="5095295"/>
              <a:chOff x="-4180783" y="1712948"/>
              <a:chExt cx="2070745" cy="7749756"/>
            </a:xfrm>
          </p:grpSpPr>
          <p:sp>
            <p:nvSpPr>
              <p:cNvPr id="7" name="Oval 6">
                <a:extLst>
                  <a:ext uri="{FF2B5EF4-FFF2-40B4-BE49-F238E27FC236}">
                    <a16:creationId xmlns:a16="http://schemas.microsoft.com/office/drawing/2014/main" id="{B82DF838-90EE-C8A2-2A8D-1EA780F88C0B}"/>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E1125C2-813B-4468-EFCE-3E136F862647}"/>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5B06FAF-B0B1-0E66-A818-DF0FD7814731}"/>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D5A424A-9BCB-BF6A-6C14-C2925B32F85C}"/>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C5FCE8F-0C36-97EF-9471-A5379EB2D355}"/>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D099542-55F8-A351-D75F-AC346C843BB8}"/>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743783B-D29C-ABBB-39FE-868488270563}"/>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0F2A3EE-586B-61C3-E001-912C647C4110}"/>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44FD974-02B0-D12C-37C8-2716E2F1F2BB}"/>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54C0E74-0B2F-3CFC-9F40-FAD5EE9AD266}"/>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8B6199E-9DA6-515D-7367-D2625ED705BE}"/>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780D60B-7BF3-0FCE-30D9-71A5D1462429}"/>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15A209B2-0FF0-642C-44B5-FD67D9DA7661}"/>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840F4620-903D-2A59-4654-C0008127125F}"/>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14F05EFB-87CE-E687-5811-30D79F42FAEA}"/>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24" name="Text Placeholder 10">
            <a:extLst>
              <a:ext uri="{FF2B5EF4-FFF2-40B4-BE49-F238E27FC236}">
                <a16:creationId xmlns:a16="http://schemas.microsoft.com/office/drawing/2014/main" id="{BBF388D8-3DF5-5763-69DC-940010C4ABC6}"/>
              </a:ext>
            </a:extLst>
          </p:cNvPr>
          <p:cNvSpPr>
            <a:spLocks noGrp="1"/>
          </p:cNvSpPr>
          <p:nvPr>
            <p:ph type="body" sz="quarter" idx="12" hasCustomPrompt="1"/>
          </p:nvPr>
        </p:nvSpPr>
        <p:spPr>
          <a:xfrm>
            <a:off x="933450" y="666750"/>
            <a:ext cx="13182600" cy="952553"/>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Headline to go here</a:t>
            </a:r>
            <a:endParaRPr lang="en-US" dirty="0"/>
          </a:p>
        </p:txBody>
      </p:sp>
      <p:sp>
        <p:nvSpPr>
          <p:cNvPr id="25" name="Text Placeholder 2">
            <a:extLst>
              <a:ext uri="{FF2B5EF4-FFF2-40B4-BE49-F238E27FC236}">
                <a16:creationId xmlns:a16="http://schemas.microsoft.com/office/drawing/2014/main" id="{241E6170-3CFD-04F3-7FEE-AB3AB089A429}"/>
              </a:ext>
            </a:extLst>
          </p:cNvPr>
          <p:cNvSpPr>
            <a:spLocks noGrp="1"/>
          </p:cNvSpPr>
          <p:nvPr>
            <p:ph type="body" sz="quarter" idx="16" hasCustomPrompt="1"/>
          </p:nvPr>
        </p:nvSpPr>
        <p:spPr>
          <a:xfrm>
            <a:off x="931084" y="1862534"/>
            <a:ext cx="7955206" cy="4403209"/>
          </a:xfrm>
          <a:prstGeom prst="rect">
            <a:avLst/>
          </a:prstGeo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endParaRPr lang="en-GB" dirty="0"/>
          </a:p>
        </p:txBody>
      </p:sp>
    </p:spTree>
    <p:extLst>
      <p:ext uri="{BB962C8B-B14F-4D97-AF65-F5344CB8AC3E}">
        <p14:creationId xmlns:p14="http://schemas.microsoft.com/office/powerpoint/2010/main" val="3407407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3">
    <p:spTree>
      <p:nvGrpSpPr>
        <p:cNvPr id="1" name=""/>
        <p:cNvGrpSpPr/>
        <p:nvPr/>
      </p:nvGrpSpPr>
      <p:grpSpPr>
        <a:xfrm>
          <a:off x="0" y="0"/>
          <a:ext cx="0" cy="0"/>
          <a:chOff x="0" y="0"/>
          <a:chExt cx="0" cy="0"/>
        </a:xfrm>
      </p:grpSpPr>
      <p:sp>
        <p:nvSpPr>
          <p:cNvPr id="19" name="object 5">
            <a:extLst>
              <a:ext uri="{FF2B5EF4-FFF2-40B4-BE49-F238E27FC236}">
                <a16:creationId xmlns:a16="http://schemas.microsoft.com/office/drawing/2014/main" id="{2B0211D8-BEC6-2E31-B78F-A69C09D81D47}"/>
              </a:ext>
            </a:extLst>
          </p:cNvPr>
          <p:cNvSpPr/>
          <p:nvPr userDrawn="1"/>
        </p:nvSpPr>
        <p:spPr>
          <a:xfrm>
            <a:off x="1" y="1416050"/>
            <a:ext cx="15125700" cy="7080250"/>
          </a:xfrm>
          <a:custGeom>
            <a:avLst/>
            <a:gdLst/>
            <a:ahLst/>
            <a:cxnLst/>
            <a:rect l="l" t="t" r="r" b="b"/>
            <a:pathLst>
              <a:path w="15119985" h="7080250">
                <a:moveTo>
                  <a:pt x="15119985" y="0"/>
                </a:moveTo>
                <a:lnTo>
                  <a:pt x="1418248" y="0"/>
                </a:lnTo>
                <a:lnTo>
                  <a:pt x="1370335" y="731"/>
                </a:lnTo>
                <a:lnTo>
                  <a:pt x="1322786" y="2913"/>
                </a:lnTo>
                <a:lnTo>
                  <a:pt x="1275624" y="6523"/>
                </a:lnTo>
                <a:lnTo>
                  <a:pt x="1228869" y="11541"/>
                </a:lnTo>
                <a:lnTo>
                  <a:pt x="1182543" y="17944"/>
                </a:lnTo>
                <a:lnTo>
                  <a:pt x="1136667" y="25712"/>
                </a:lnTo>
                <a:lnTo>
                  <a:pt x="1091263" y="34824"/>
                </a:lnTo>
                <a:lnTo>
                  <a:pt x="1046350" y="45257"/>
                </a:lnTo>
                <a:lnTo>
                  <a:pt x="1001952" y="56992"/>
                </a:lnTo>
                <a:lnTo>
                  <a:pt x="958089" y="70006"/>
                </a:lnTo>
                <a:lnTo>
                  <a:pt x="914782" y="84278"/>
                </a:lnTo>
                <a:lnTo>
                  <a:pt x="872052" y="99787"/>
                </a:lnTo>
                <a:lnTo>
                  <a:pt x="829922" y="116512"/>
                </a:lnTo>
                <a:lnTo>
                  <a:pt x="788412" y="134432"/>
                </a:lnTo>
                <a:lnTo>
                  <a:pt x="747543" y="153525"/>
                </a:lnTo>
                <a:lnTo>
                  <a:pt x="707337" y="173770"/>
                </a:lnTo>
                <a:lnTo>
                  <a:pt x="667815" y="195145"/>
                </a:lnTo>
                <a:lnTo>
                  <a:pt x="628998" y="217630"/>
                </a:lnTo>
                <a:lnTo>
                  <a:pt x="590908" y="241203"/>
                </a:lnTo>
                <a:lnTo>
                  <a:pt x="553565" y="265843"/>
                </a:lnTo>
                <a:lnTo>
                  <a:pt x="516992" y="291529"/>
                </a:lnTo>
                <a:lnTo>
                  <a:pt x="481209" y="318239"/>
                </a:lnTo>
                <a:lnTo>
                  <a:pt x="446237" y="345952"/>
                </a:lnTo>
                <a:lnTo>
                  <a:pt x="412099" y="374647"/>
                </a:lnTo>
                <a:lnTo>
                  <a:pt x="378814" y="404302"/>
                </a:lnTo>
                <a:lnTo>
                  <a:pt x="346405" y="434897"/>
                </a:lnTo>
                <a:lnTo>
                  <a:pt x="314893" y="466410"/>
                </a:lnTo>
                <a:lnTo>
                  <a:pt x="284299" y="498819"/>
                </a:lnTo>
                <a:lnTo>
                  <a:pt x="254644" y="532104"/>
                </a:lnTo>
                <a:lnTo>
                  <a:pt x="225949" y="566243"/>
                </a:lnTo>
                <a:lnTo>
                  <a:pt x="198236" y="601215"/>
                </a:lnTo>
                <a:lnTo>
                  <a:pt x="171526" y="636998"/>
                </a:lnTo>
                <a:lnTo>
                  <a:pt x="145841" y="673572"/>
                </a:lnTo>
                <a:lnTo>
                  <a:pt x="121201" y="710916"/>
                </a:lnTo>
                <a:lnTo>
                  <a:pt x="97628" y="749006"/>
                </a:lnTo>
                <a:lnTo>
                  <a:pt x="75143" y="787824"/>
                </a:lnTo>
                <a:lnTo>
                  <a:pt x="53768" y="827347"/>
                </a:lnTo>
                <a:lnTo>
                  <a:pt x="33523" y="867553"/>
                </a:lnTo>
                <a:lnTo>
                  <a:pt x="14430" y="908423"/>
                </a:lnTo>
                <a:lnTo>
                  <a:pt x="0" y="941853"/>
                </a:lnTo>
                <a:lnTo>
                  <a:pt x="0" y="7079996"/>
                </a:lnTo>
                <a:lnTo>
                  <a:pt x="15119985" y="7079996"/>
                </a:lnTo>
                <a:lnTo>
                  <a:pt x="15119985" y="0"/>
                </a:lnTo>
                <a:close/>
              </a:path>
            </a:pathLst>
          </a:custGeom>
          <a:solidFill>
            <a:srgbClr val="003087"/>
          </a:solidFill>
        </p:spPr>
        <p:txBody>
          <a:bodyPr wrap="square" lIns="0" tIns="0" rIns="0" bIns="0" rtlCol="0"/>
          <a:lstStyle/>
          <a:p>
            <a:endParaRPr/>
          </a:p>
        </p:txBody>
      </p:sp>
      <p:pic>
        <p:nvPicPr>
          <p:cNvPr id="25" name="Picture 24" descr="Graphical user interface, text&#10;&#10;Description automatically generated with medium confidence">
            <a:extLst>
              <a:ext uri="{FF2B5EF4-FFF2-40B4-BE49-F238E27FC236}">
                <a16:creationId xmlns:a16="http://schemas.microsoft.com/office/drawing/2014/main" id="{715E483F-34E1-5B47-D2CC-067FDF825DC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753850" y="369167"/>
            <a:ext cx="2913560" cy="754783"/>
          </a:xfrm>
          <a:prstGeom prst="rect">
            <a:avLst/>
          </a:prstGeom>
        </p:spPr>
      </p:pic>
      <p:pic>
        <p:nvPicPr>
          <p:cNvPr id="11" name="Picture 10" descr="Shape&#10;&#10;Description automatically generated">
            <a:extLst>
              <a:ext uri="{FF2B5EF4-FFF2-40B4-BE49-F238E27FC236}">
                <a16:creationId xmlns:a16="http://schemas.microsoft.com/office/drawing/2014/main" id="{13F6A81C-46A9-25EA-7A4D-41EB77FC0F64}"/>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l="-22412"/>
          <a:stretch/>
        </p:blipFill>
        <p:spPr>
          <a:xfrm>
            <a:off x="12607917" y="2686125"/>
            <a:ext cx="2541850" cy="3795429"/>
          </a:xfrm>
          <a:prstGeom prst="rect">
            <a:avLst/>
          </a:prstGeom>
        </p:spPr>
      </p:pic>
      <p:sp>
        <p:nvSpPr>
          <p:cNvPr id="12" name="Picture Placeholder 9"/>
          <p:cNvSpPr>
            <a:spLocks noGrp="1"/>
          </p:cNvSpPr>
          <p:nvPr>
            <p:ph type="pic" sz="quarter" idx="10"/>
          </p:nvPr>
        </p:nvSpPr>
        <p:spPr>
          <a:xfrm>
            <a:off x="6311565" y="2957863"/>
            <a:ext cx="8439664" cy="7170116"/>
          </a:xfrm>
          <a:custGeom>
            <a:avLst/>
            <a:gdLst>
              <a:gd name="connsiteX0" fmla="*/ 3507872 w 7279474"/>
              <a:gd name="connsiteY0" fmla="*/ 442 h 6184449"/>
              <a:gd name="connsiteX1" fmla="*/ 4890131 w 7279474"/>
              <a:gd name="connsiteY1" fmla="*/ 608511 h 6184449"/>
              <a:gd name="connsiteX2" fmla="*/ 7203567 w 7279474"/>
              <a:gd name="connsiteY2" fmla="*/ 2921470 h 6184449"/>
              <a:gd name="connsiteX3" fmla="*/ 7203567 w 7279474"/>
              <a:gd name="connsiteY3" fmla="*/ 3262980 h 6184449"/>
              <a:gd name="connsiteX4" fmla="*/ 4890131 w 7279474"/>
              <a:gd name="connsiteY4" fmla="*/ 5575940 h 6184449"/>
              <a:gd name="connsiteX5" fmla="*/ 2151272 w 7279474"/>
              <a:gd name="connsiteY5" fmla="*/ 5575940 h 6184449"/>
              <a:gd name="connsiteX6" fmla="*/ 266365 w 7279474"/>
              <a:gd name="connsiteY6" fmla="*/ 3691421 h 6184449"/>
              <a:gd name="connsiteX7" fmla="*/ 266365 w 7279474"/>
              <a:gd name="connsiteY7" fmla="*/ 2493029 h 6184449"/>
              <a:gd name="connsiteX8" fmla="*/ 2151272 w 7279474"/>
              <a:gd name="connsiteY8" fmla="*/ 608511 h 6184449"/>
              <a:gd name="connsiteX9" fmla="*/ 3507872 w 7279474"/>
              <a:gd name="connsiteY9" fmla="*/ 442 h 618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9474" h="6184449">
                <a:moveTo>
                  <a:pt x="3507872" y="442"/>
                </a:moveTo>
                <a:cubicBezTo>
                  <a:pt x="4300367" y="18868"/>
                  <a:pt x="4890131" y="608511"/>
                  <a:pt x="4890131" y="608511"/>
                </a:cubicBezTo>
                <a:cubicBezTo>
                  <a:pt x="4890131" y="608511"/>
                  <a:pt x="4890131" y="608511"/>
                  <a:pt x="7203567" y="2921470"/>
                </a:cubicBezTo>
                <a:cubicBezTo>
                  <a:pt x="7374358" y="3092225"/>
                  <a:pt x="7203567" y="3262980"/>
                  <a:pt x="7203567" y="3262980"/>
                </a:cubicBezTo>
                <a:cubicBezTo>
                  <a:pt x="7203567" y="3262980"/>
                  <a:pt x="7203567" y="3262980"/>
                  <a:pt x="4890131" y="5575940"/>
                </a:cubicBezTo>
                <a:cubicBezTo>
                  <a:pt x="3520702" y="6945087"/>
                  <a:pt x="2151272" y="5575940"/>
                  <a:pt x="2151272" y="5575940"/>
                </a:cubicBezTo>
                <a:cubicBezTo>
                  <a:pt x="2151272" y="5575940"/>
                  <a:pt x="2151272" y="5575940"/>
                  <a:pt x="266365" y="3691421"/>
                </a:cubicBezTo>
                <a:cubicBezTo>
                  <a:pt x="-332955" y="3092225"/>
                  <a:pt x="266365" y="2493029"/>
                  <a:pt x="266365" y="2493029"/>
                </a:cubicBezTo>
                <a:cubicBezTo>
                  <a:pt x="266365" y="2493029"/>
                  <a:pt x="266365" y="2493029"/>
                  <a:pt x="2151272" y="608511"/>
                </a:cubicBezTo>
                <a:cubicBezTo>
                  <a:pt x="2622013" y="137866"/>
                  <a:pt x="3092755" y="-9210"/>
                  <a:pt x="3507872" y="442"/>
                </a:cubicBezTo>
                <a:close/>
              </a:path>
            </a:pathLst>
          </a:custGeom>
        </p:spPr>
        <p:txBody>
          <a:bodyPr wrap="square">
            <a:noAutofit/>
          </a:bodyPr>
          <a:lstStyle>
            <a:lvl1pPr marL="0" indent="0">
              <a:buNone/>
              <a:defRPr/>
            </a:lvl1pPr>
          </a:lstStyle>
          <a:p>
            <a:endParaRPr lang="en-GB"/>
          </a:p>
        </p:txBody>
      </p:sp>
      <p:sp>
        <p:nvSpPr>
          <p:cNvPr id="16" name="Text Placeholder 2"/>
          <p:cNvSpPr>
            <a:spLocks noGrp="1"/>
          </p:cNvSpPr>
          <p:nvPr>
            <p:ph type="body" sz="quarter" idx="15" hasCustomPrompt="1"/>
          </p:nvPr>
        </p:nvSpPr>
        <p:spPr>
          <a:xfrm>
            <a:off x="1009650" y="2014491"/>
            <a:ext cx="6081613" cy="2767059"/>
          </a:xfrm>
          <a:prstGeom prst="rect">
            <a:avLst/>
          </a:prstGeom>
        </p:spPr>
        <p:txBody>
          <a:bodyPr/>
          <a:lstStyle>
            <a:lvl1pPr marL="0" indent="0">
              <a:buNone/>
              <a:defRPr sz="8800" b="1">
                <a:solidFill>
                  <a:schemeClr val="bg1"/>
                </a:solidFill>
                <a:latin typeface="Arial" panose="020B0604020202020204" pitchFamily="34" charset="0"/>
                <a:cs typeface="Arial" panose="020B0604020202020204" pitchFamily="34" charset="0"/>
              </a:defRPr>
            </a:lvl1pPr>
            <a:lvl2pPr marL="457200" indent="0">
              <a:buNone/>
              <a:defRPr sz="8800" b="1">
                <a:solidFill>
                  <a:schemeClr val="bg1"/>
                </a:solidFill>
                <a:latin typeface="Arial" panose="020B0604020202020204" pitchFamily="34" charset="0"/>
                <a:cs typeface="Arial" panose="020B0604020202020204" pitchFamily="34" charset="0"/>
              </a:defRPr>
            </a:lvl2pPr>
            <a:lvl3pPr marL="914400" indent="0">
              <a:buNone/>
              <a:defRPr sz="8800" b="1">
                <a:solidFill>
                  <a:schemeClr val="bg1"/>
                </a:solidFill>
                <a:latin typeface="Arial" panose="020B0604020202020204" pitchFamily="34" charset="0"/>
                <a:cs typeface="Arial" panose="020B0604020202020204" pitchFamily="34" charset="0"/>
              </a:defRPr>
            </a:lvl3pPr>
            <a:lvl4pPr marL="1371600" indent="0">
              <a:buNone/>
              <a:defRPr sz="8800" b="1">
                <a:solidFill>
                  <a:schemeClr val="bg1"/>
                </a:solidFill>
                <a:latin typeface="Arial" panose="020B0604020202020204" pitchFamily="34" charset="0"/>
                <a:cs typeface="Arial" panose="020B0604020202020204" pitchFamily="34" charset="0"/>
              </a:defRPr>
            </a:lvl4pPr>
            <a:lvl5pPr marL="1828800" indent="0">
              <a:buNone/>
              <a:defRPr sz="8800" b="1">
                <a:solidFill>
                  <a:schemeClr val="bg1"/>
                </a:solidFill>
                <a:latin typeface="Arial" panose="020B0604020202020204" pitchFamily="34" charset="0"/>
                <a:cs typeface="Arial" panose="020B0604020202020204" pitchFamily="34" charset="0"/>
              </a:defRPr>
            </a:lvl5pPr>
          </a:lstStyle>
          <a:p>
            <a:pPr lvl="0"/>
            <a:r>
              <a:rPr lang="en-US" dirty="0"/>
              <a:t>Headline to go here</a:t>
            </a:r>
            <a:endParaRPr lang="en-GB" dirty="0"/>
          </a:p>
        </p:txBody>
      </p:sp>
      <p:sp>
        <p:nvSpPr>
          <p:cNvPr id="17" name="Text Placeholder 12">
            <a:extLst>
              <a:ext uri="{FF2B5EF4-FFF2-40B4-BE49-F238E27FC236}">
                <a16:creationId xmlns:a16="http://schemas.microsoft.com/office/drawing/2014/main" id="{AA52D554-E7E3-B2F5-996E-D41B29E5EAE7}"/>
              </a:ext>
            </a:extLst>
          </p:cNvPr>
          <p:cNvSpPr>
            <a:spLocks noGrp="1"/>
          </p:cNvSpPr>
          <p:nvPr>
            <p:ph type="body" sz="quarter" idx="13" hasCustomPrompt="1"/>
          </p:nvPr>
        </p:nvSpPr>
        <p:spPr>
          <a:xfrm>
            <a:off x="933450" y="4885551"/>
            <a:ext cx="5105400" cy="276999"/>
          </a:xfrm>
        </p:spPr>
        <p:txBody>
          <a:bodyPr/>
          <a:lstStyle>
            <a:lvl1pPr marL="0" indent="0">
              <a:buNone/>
              <a:defRPr b="1">
                <a:solidFill>
                  <a:schemeClr val="bg1"/>
                </a:solidFill>
                <a:latin typeface="Arial" panose="020B0604020202020204" pitchFamily="34" charset="0"/>
                <a:cs typeface="Arial" panose="020B0604020202020204" pitchFamily="34" charset="0"/>
              </a:defRPr>
            </a:lvl1pPr>
            <a:lvl2pPr>
              <a:defRPr b="1">
                <a:solidFill>
                  <a:schemeClr val="bg1"/>
                </a:solidFill>
                <a:latin typeface="Arial" panose="020B0604020202020204" pitchFamily="34" charset="0"/>
                <a:cs typeface="Arial" panose="020B0604020202020204" pitchFamily="34" charset="0"/>
              </a:defRPr>
            </a:lvl2pPr>
            <a:lvl3pPr>
              <a:defRPr b="1">
                <a:solidFill>
                  <a:schemeClr val="bg1"/>
                </a:solidFill>
                <a:latin typeface="Arial" panose="020B0604020202020204" pitchFamily="34" charset="0"/>
                <a:cs typeface="Arial" panose="020B0604020202020204" pitchFamily="34" charset="0"/>
              </a:defRPr>
            </a:lvl3pPr>
            <a:lvl4pPr>
              <a:defRPr b="1">
                <a:solidFill>
                  <a:schemeClr val="bg1"/>
                </a:solidFill>
                <a:latin typeface="Arial" panose="020B0604020202020204" pitchFamily="34" charset="0"/>
                <a:cs typeface="Arial" panose="020B0604020202020204" pitchFamily="34" charset="0"/>
              </a:defRPr>
            </a:lvl4pPr>
            <a:lvl5pPr>
              <a:defRPr b="1">
                <a:solidFill>
                  <a:schemeClr val="bg1"/>
                </a:solidFill>
                <a:latin typeface="Arial" panose="020B0604020202020204" pitchFamily="34" charset="0"/>
                <a:cs typeface="Arial" panose="020B0604020202020204" pitchFamily="34" charset="0"/>
              </a:defRPr>
            </a:lvl5pPr>
          </a:lstStyle>
          <a:p>
            <a:pPr lvl="0"/>
            <a:r>
              <a:rPr lang="en-GB" dirty="0"/>
              <a:t>Sub heading to go here</a:t>
            </a:r>
            <a:endParaRPr lang="en-US" dirty="0"/>
          </a:p>
        </p:txBody>
      </p:sp>
      <p:sp>
        <p:nvSpPr>
          <p:cNvPr id="2" name="Text Placeholder 40">
            <a:extLst>
              <a:ext uri="{FF2B5EF4-FFF2-40B4-BE49-F238E27FC236}">
                <a16:creationId xmlns:a16="http://schemas.microsoft.com/office/drawing/2014/main" id="{E236A616-40BB-A958-1308-960C1F96BE67}"/>
              </a:ext>
            </a:extLst>
          </p:cNvPr>
          <p:cNvSpPr>
            <a:spLocks noGrp="1"/>
          </p:cNvSpPr>
          <p:nvPr>
            <p:ph type="body" sz="quarter" idx="16" hasCustomPrompt="1"/>
          </p:nvPr>
        </p:nvSpPr>
        <p:spPr>
          <a:xfrm>
            <a:off x="1009650" y="6606843"/>
            <a:ext cx="4114800" cy="404860"/>
          </a:xfrm>
          <a:prstGeom prst="rect">
            <a:avLst/>
          </a:prstGeom>
        </p:spPr>
        <p:txBody>
          <a:bodyPr/>
          <a:lstStyle>
            <a:lvl1pPr marL="0" indent="0">
              <a:buNone/>
              <a:defRPr sz="2400" baseline="0">
                <a:solidFill>
                  <a:schemeClr val="bg1"/>
                </a:solidFill>
                <a:latin typeface="Arial" panose="020B0604020202020204" pitchFamily="34" charset="0"/>
                <a:cs typeface="Arial" panose="020B0604020202020204" pitchFamily="34" charset="0"/>
              </a:defRPr>
            </a:lvl1pPr>
            <a:lvl2pPr marL="457200" indent="0">
              <a:buNone/>
              <a:defRPr sz="1600">
                <a:solidFill>
                  <a:schemeClr val="bg1"/>
                </a:solidFill>
                <a:latin typeface="Arial" panose="020B0604020202020204" pitchFamily="34" charset="0"/>
                <a:cs typeface="Arial" panose="020B0604020202020204" pitchFamily="34" charset="0"/>
              </a:defRPr>
            </a:lvl2pPr>
            <a:lvl3pPr marL="914400" indent="0">
              <a:buNone/>
              <a:defRPr sz="1600">
                <a:solidFill>
                  <a:schemeClr val="bg1"/>
                </a:solidFill>
                <a:latin typeface="Arial" panose="020B0604020202020204" pitchFamily="34" charset="0"/>
                <a:cs typeface="Arial" panose="020B0604020202020204" pitchFamily="34" charset="0"/>
              </a:defRPr>
            </a:lvl3pPr>
            <a:lvl4pPr marL="1371600" indent="0">
              <a:buNone/>
              <a:defRPr sz="1600">
                <a:solidFill>
                  <a:schemeClr val="bg1"/>
                </a:solidFill>
                <a:latin typeface="Arial" panose="020B0604020202020204" pitchFamily="34" charset="0"/>
                <a:cs typeface="Arial" panose="020B0604020202020204" pitchFamily="34" charset="0"/>
              </a:defRPr>
            </a:lvl4pPr>
            <a:lvl5pPr marL="1828800" indent="0">
              <a:buNone/>
              <a:defRPr sz="1600">
                <a:solidFill>
                  <a:schemeClr val="bg1"/>
                </a:solidFill>
                <a:latin typeface="Arial" panose="020B0604020202020204" pitchFamily="34" charset="0"/>
                <a:cs typeface="Arial" panose="020B0604020202020204" pitchFamily="34" charset="0"/>
              </a:defRPr>
            </a:lvl5pPr>
          </a:lstStyle>
          <a:p>
            <a:pPr lvl="0"/>
            <a:r>
              <a:rPr lang="en-US" dirty="0"/>
              <a:t>Speaker name to go here</a:t>
            </a:r>
            <a:endParaRPr lang="en-GB" dirty="0"/>
          </a:p>
        </p:txBody>
      </p:sp>
      <p:grpSp>
        <p:nvGrpSpPr>
          <p:cNvPr id="54" name="Group 53">
            <a:extLst>
              <a:ext uri="{FF2B5EF4-FFF2-40B4-BE49-F238E27FC236}">
                <a16:creationId xmlns:a16="http://schemas.microsoft.com/office/drawing/2014/main" id="{450BF416-43D8-EACB-97BF-1533D120EEF2}"/>
              </a:ext>
            </a:extLst>
          </p:cNvPr>
          <p:cNvGrpSpPr/>
          <p:nvPr userDrawn="1"/>
        </p:nvGrpSpPr>
        <p:grpSpPr>
          <a:xfrm>
            <a:off x="1125349" y="7656512"/>
            <a:ext cx="3084701" cy="249238"/>
            <a:chOff x="-133350" y="485775"/>
            <a:chExt cx="9863138" cy="796926"/>
          </a:xfrm>
          <a:solidFill>
            <a:schemeClr val="bg1"/>
          </a:solidFill>
        </p:grpSpPr>
        <p:sp>
          <p:nvSpPr>
            <p:cNvPr id="55" name="Freeform 5">
              <a:extLst>
                <a:ext uri="{FF2B5EF4-FFF2-40B4-BE49-F238E27FC236}">
                  <a16:creationId xmlns:a16="http://schemas.microsoft.com/office/drawing/2014/main" id="{F77B711B-11D9-687F-90CF-2623EAAC5C73}"/>
                </a:ext>
              </a:extLst>
            </p:cNvPr>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6">
              <a:extLst>
                <a:ext uri="{FF2B5EF4-FFF2-40B4-BE49-F238E27FC236}">
                  <a16:creationId xmlns:a16="http://schemas.microsoft.com/office/drawing/2014/main" id="{C4DB73EA-A0D2-9D3E-9212-6FCE54E869AF}"/>
                </a:ext>
              </a:extLst>
            </p:cNvPr>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7">
              <a:extLst>
                <a:ext uri="{FF2B5EF4-FFF2-40B4-BE49-F238E27FC236}">
                  <a16:creationId xmlns:a16="http://schemas.microsoft.com/office/drawing/2014/main" id="{02A97B92-6543-721B-D04D-6AA3071A0BEF}"/>
                </a:ext>
              </a:extLst>
            </p:cNvPr>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8">
              <a:extLst>
                <a:ext uri="{FF2B5EF4-FFF2-40B4-BE49-F238E27FC236}">
                  <a16:creationId xmlns:a16="http://schemas.microsoft.com/office/drawing/2014/main" id="{50DD0BBD-C1FE-20A8-ADB8-723B1CBD3E8E}"/>
                </a:ext>
              </a:extLst>
            </p:cNvPr>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9">
              <a:extLst>
                <a:ext uri="{FF2B5EF4-FFF2-40B4-BE49-F238E27FC236}">
                  <a16:creationId xmlns:a16="http://schemas.microsoft.com/office/drawing/2014/main" id="{F26263F2-D349-262D-FCF6-8929ABE9D1AC}"/>
                </a:ext>
              </a:extLst>
            </p:cNvPr>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10">
              <a:extLst>
                <a:ext uri="{FF2B5EF4-FFF2-40B4-BE49-F238E27FC236}">
                  <a16:creationId xmlns:a16="http://schemas.microsoft.com/office/drawing/2014/main" id="{20E464D3-8322-50C6-ED36-68825DE457EE}"/>
                </a:ext>
              </a:extLst>
            </p:cNvPr>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11">
              <a:extLst>
                <a:ext uri="{FF2B5EF4-FFF2-40B4-BE49-F238E27FC236}">
                  <a16:creationId xmlns:a16="http://schemas.microsoft.com/office/drawing/2014/main" id="{4DD3FC12-01F8-28B0-814D-A9C675E5C60B}"/>
                </a:ext>
              </a:extLst>
            </p:cNvPr>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12">
              <a:extLst>
                <a:ext uri="{FF2B5EF4-FFF2-40B4-BE49-F238E27FC236}">
                  <a16:creationId xmlns:a16="http://schemas.microsoft.com/office/drawing/2014/main" id="{FB93B6FE-4138-6994-890A-272356348D99}"/>
                </a:ext>
              </a:extLst>
            </p:cNvPr>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13">
              <a:extLst>
                <a:ext uri="{FF2B5EF4-FFF2-40B4-BE49-F238E27FC236}">
                  <a16:creationId xmlns:a16="http://schemas.microsoft.com/office/drawing/2014/main" id="{A9DD892E-A0A2-70E7-B7F6-AEC13FD98569}"/>
                </a:ext>
              </a:extLst>
            </p:cNvPr>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14">
              <a:extLst>
                <a:ext uri="{FF2B5EF4-FFF2-40B4-BE49-F238E27FC236}">
                  <a16:creationId xmlns:a16="http://schemas.microsoft.com/office/drawing/2014/main" id="{65965B95-EDD6-4831-0868-1502686CCFF1}"/>
                </a:ext>
              </a:extLst>
            </p:cNvPr>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15">
              <a:extLst>
                <a:ext uri="{FF2B5EF4-FFF2-40B4-BE49-F238E27FC236}">
                  <a16:creationId xmlns:a16="http://schemas.microsoft.com/office/drawing/2014/main" id="{CD4E02E8-2AC1-DD00-F1D1-D5CFAD5F106B}"/>
                </a:ext>
              </a:extLst>
            </p:cNvPr>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16">
              <a:extLst>
                <a:ext uri="{FF2B5EF4-FFF2-40B4-BE49-F238E27FC236}">
                  <a16:creationId xmlns:a16="http://schemas.microsoft.com/office/drawing/2014/main" id="{D2E0D528-31A8-E01B-4F21-D14CF5CBD076}"/>
                </a:ext>
              </a:extLst>
            </p:cNvPr>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17">
              <a:extLst>
                <a:ext uri="{FF2B5EF4-FFF2-40B4-BE49-F238E27FC236}">
                  <a16:creationId xmlns:a16="http://schemas.microsoft.com/office/drawing/2014/main" id="{EAC9E6E9-4AD8-3F1B-C7C9-FE390A75BDC4}"/>
                </a:ext>
              </a:extLst>
            </p:cNvPr>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18">
              <a:extLst>
                <a:ext uri="{FF2B5EF4-FFF2-40B4-BE49-F238E27FC236}">
                  <a16:creationId xmlns:a16="http://schemas.microsoft.com/office/drawing/2014/main" id="{015B7170-0098-1D67-1B52-B9800EFBBFD9}"/>
                </a:ext>
              </a:extLst>
            </p:cNvPr>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19">
              <a:extLst>
                <a:ext uri="{FF2B5EF4-FFF2-40B4-BE49-F238E27FC236}">
                  <a16:creationId xmlns:a16="http://schemas.microsoft.com/office/drawing/2014/main" id="{58F90EFA-D1E5-C26A-48DC-77F458528DD2}"/>
                </a:ext>
              </a:extLst>
            </p:cNvPr>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20">
              <a:extLst>
                <a:ext uri="{FF2B5EF4-FFF2-40B4-BE49-F238E27FC236}">
                  <a16:creationId xmlns:a16="http://schemas.microsoft.com/office/drawing/2014/main" id="{622B4677-576E-C543-10FD-381EC1DCAA47}"/>
                </a:ext>
              </a:extLst>
            </p:cNvPr>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21">
              <a:extLst>
                <a:ext uri="{FF2B5EF4-FFF2-40B4-BE49-F238E27FC236}">
                  <a16:creationId xmlns:a16="http://schemas.microsoft.com/office/drawing/2014/main" id="{C408D7F9-67B3-D081-98E7-7BAF6B35C5FE}"/>
                </a:ext>
              </a:extLst>
            </p:cNvPr>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22">
              <a:extLst>
                <a:ext uri="{FF2B5EF4-FFF2-40B4-BE49-F238E27FC236}">
                  <a16:creationId xmlns:a16="http://schemas.microsoft.com/office/drawing/2014/main" id="{A25C9FF1-4899-0208-8CBF-326697518E25}"/>
                </a:ext>
              </a:extLst>
            </p:cNvPr>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23">
              <a:extLst>
                <a:ext uri="{FF2B5EF4-FFF2-40B4-BE49-F238E27FC236}">
                  <a16:creationId xmlns:a16="http://schemas.microsoft.com/office/drawing/2014/main" id="{11D9E5F8-D452-8BBC-3616-43C9E3615BF3}"/>
                </a:ext>
              </a:extLst>
            </p:cNvPr>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24">
              <a:extLst>
                <a:ext uri="{FF2B5EF4-FFF2-40B4-BE49-F238E27FC236}">
                  <a16:creationId xmlns:a16="http://schemas.microsoft.com/office/drawing/2014/main" id="{2C149A69-7507-9AA4-08EF-CE64BEAB8DA7}"/>
                </a:ext>
              </a:extLst>
            </p:cNvPr>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25">
              <a:extLst>
                <a:ext uri="{FF2B5EF4-FFF2-40B4-BE49-F238E27FC236}">
                  <a16:creationId xmlns:a16="http://schemas.microsoft.com/office/drawing/2014/main" id="{C156F681-E56A-1D97-D0D4-D561A1141FB9}"/>
                </a:ext>
              </a:extLst>
            </p:cNvPr>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76" name="Group 75">
            <a:extLst>
              <a:ext uri="{FF2B5EF4-FFF2-40B4-BE49-F238E27FC236}">
                <a16:creationId xmlns:a16="http://schemas.microsoft.com/office/drawing/2014/main" id="{930D9062-91DB-0874-ED22-A97D52D52C56}"/>
              </a:ext>
            </a:extLst>
          </p:cNvPr>
          <p:cNvGrpSpPr/>
          <p:nvPr userDrawn="1"/>
        </p:nvGrpSpPr>
        <p:grpSpPr>
          <a:xfrm>
            <a:off x="-1972676" y="2964213"/>
            <a:ext cx="1610725" cy="5532087"/>
            <a:chOff x="-1972676" y="2964213"/>
            <a:chExt cx="1610725" cy="5532087"/>
          </a:xfrm>
        </p:grpSpPr>
        <p:grpSp>
          <p:nvGrpSpPr>
            <p:cNvPr id="77" name="Group 76">
              <a:extLst>
                <a:ext uri="{FF2B5EF4-FFF2-40B4-BE49-F238E27FC236}">
                  <a16:creationId xmlns:a16="http://schemas.microsoft.com/office/drawing/2014/main" id="{DA4C0E00-92F2-0A1A-3929-7065CFBD9552}"/>
                </a:ext>
              </a:extLst>
            </p:cNvPr>
            <p:cNvGrpSpPr/>
            <p:nvPr userDrawn="1"/>
          </p:nvGrpSpPr>
          <p:grpSpPr>
            <a:xfrm>
              <a:off x="-1972675" y="3401005"/>
              <a:ext cx="1361470" cy="5095295"/>
              <a:chOff x="-4180783" y="1712948"/>
              <a:chExt cx="2070745" cy="7749756"/>
            </a:xfrm>
          </p:grpSpPr>
          <p:sp>
            <p:nvSpPr>
              <p:cNvPr id="79" name="Oval 78">
                <a:extLst>
                  <a:ext uri="{FF2B5EF4-FFF2-40B4-BE49-F238E27FC236}">
                    <a16:creationId xmlns:a16="http://schemas.microsoft.com/office/drawing/2014/main" id="{AEA858CB-C11C-0506-DDC7-0EB1C604C6B3}"/>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79B671F-2222-7F5F-9267-A1592C040042}"/>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51CDC1F8-552D-4397-8673-E0385077A86B}"/>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4431D4D8-E08D-D231-93A5-43BA678C0896}"/>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6F860DF4-3567-8B60-CCFF-374F18F5DEFE}"/>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E8C4041E-B66A-17D6-F3DB-92B936A8BEF4}"/>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CD89EE0-A829-4D00-39A1-3500B55F577B}"/>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6FFACBED-90D0-83F9-817B-E357AB719C79}"/>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5D9EB3B1-2C01-DD1B-B7C2-AB72D1F0CB37}"/>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46860AC1-3EA0-A528-1BE9-01D13C7F698B}"/>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E5F25340-6887-660C-9EDD-55EBAB1E0704}"/>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F451C0C-924F-C003-6194-539E3E6740B1}"/>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5D6574-6D74-C3A1-3356-EFDD2F1B3A06}"/>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203546B4-5AEC-97E1-2487-281E706CE303}"/>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TextBox 77">
              <a:extLst>
                <a:ext uri="{FF2B5EF4-FFF2-40B4-BE49-F238E27FC236}">
                  <a16:creationId xmlns:a16="http://schemas.microsoft.com/office/drawing/2014/main" id="{0997358C-12B8-624F-B047-43944F2C6D6C}"/>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39717674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ing, text, image 5 - portrait">
    <p:spTree>
      <p:nvGrpSpPr>
        <p:cNvPr id="1" name=""/>
        <p:cNvGrpSpPr/>
        <p:nvPr/>
      </p:nvGrpSpPr>
      <p:grpSpPr>
        <a:xfrm>
          <a:off x="0" y="0"/>
          <a:ext cx="0" cy="0"/>
          <a:chOff x="0" y="0"/>
          <a:chExt cx="0" cy="0"/>
        </a:xfrm>
      </p:grpSpPr>
      <p:sp>
        <p:nvSpPr>
          <p:cNvPr id="50" name="object 4">
            <a:extLst>
              <a:ext uri="{FF2B5EF4-FFF2-40B4-BE49-F238E27FC236}">
                <a16:creationId xmlns:a16="http://schemas.microsoft.com/office/drawing/2014/main" id="{CD7A32B2-359E-0A0E-B601-1BE4CC00D835}"/>
              </a:ext>
            </a:extLst>
          </p:cNvPr>
          <p:cNvSpPr/>
          <p:nvPr userDrawn="1"/>
        </p:nvSpPr>
        <p:spPr>
          <a:xfrm>
            <a:off x="0" y="0"/>
            <a:ext cx="15125700" cy="8496300"/>
          </a:xfrm>
          <a:custGeom>
            <a:avLst/>
            <a:gdLst/>
            <a:ahLst/>
            <a:cxnLst/>
            <a:rect l="l" t="t" r="r" b="b"/>
            <a:pathLst>
              <a:path w="7560309" h="6403340">
                <a:moveTo>
                  <a:pt x="7560005" y="0"/>
                </a:moveTo>
                <a:lnTo>
                  <a:pt x="0" y="0"/>
                </a:lnTo>
                <a:lnTo>
                  <a:pt x="0" y="6403060"/>
                </a:lnTo>
                <a:lnTo>
                  <a:pt x="7560005" y="6403060"/>
                </a:lnTo>
                <a:lnTo>
                  <a:pt x="7560005" y="0"/>
                </a:lnTo>
                <a:close/>
              </a:path>
            </a:pathLst>
          </a:custGeom>
          <a:solidFill>
            <a:srgbClr val="F1F5F6"/>
          </a:solidFill>
        </p:spPr>
        <p:txBody>
          <a:bodyPr wrap="square" lIns="0" tIns="0" rIns="0" bIns="0" rtlCol="0"/>
          <a:lstStyle/>
          <a:p>
            <a:endParaRPr dirty="0"/>
          </a:p>
        </p:txBody>
      </p:sp>
      <p:sp>
        <p:nvSpPr>
          <p:cNvPr id="49" name="Picture Placeholder 48">
            <a:extLst>
              <a:ext uri="{FF2B5EF4-FFF2-40B4-BE49-F238E27FC236}">
                <a16:creationId xmlns:a16="http://schemas.microsoft.com/office/drawing/2014/main" id="{A37AAE76-F83F-3B64-9871-59B5520760A6}"/>
              </a:ext>
            </a:extLst>
          </p:cNvPr>
          <p:cNvSpPr>
            <a:spLocks noGrp="1"/>
          </p:cNvSpPr>
          <p:nvPr>
            <p:ph type="pic" sz="quarter" idx="13"/>
          </p:nvPr>
        </p:nvSpPr>
        <p:spPr>
          <a:xfrm>
            <a:off x="7639050" y="0"/>
            <a:ext cx="6172200" cy="8496300"/>
          </a:xfrm>
          <a:prstGeom prst="rect">
            <a:avLst/>
          </a:prstGeom>
        </p:spPr>
        <p:txBody>
          <a:bodyPr/>
          <a:lstStyle>
            <a:lvl1pPr marL="0" indent="0">
              <a:buNone/>
              <a:defRPr/>
            </a:lvl1pPr>
          </a:lstStyle>
          <a:p>
            <a:endParaRPr lang="en-US"/>
          </a:p>
        </p:txBody>
      </p:sp>
      <p:sp>
        <p:nvSpPr>
          <p:cNvPr id="4" name="Text Placeholder 10">
            <a:extLst>
              <a:ext uri="{FF2B5EF4-FFF2-40B4-BE49-F238E27FC236}">
                <a16:creationId xmlns:a16="http://schemas.microsoft.com/office/drawing/2014/main" id="{FEAFD7E7-8522-FEAD-8655-4094F8BFBA70}"/>
              </a:ext>
            </a:extLst>
          </p:cNvPr>
          <p:cNvSpPr>
            <a:spLocks noGrp="1"/>
          </p:cNvSpPr>
          <p:nvPr>
            <p:ph type="body" sz="quarter" idx="12" hasCustomPrompt="1"/>
          </p:nvPr>
        </p:nvSpPr>
        <p:spPr>
          <a:xfrm>
            <a:off x="933450" y="666750"/>
            <a:ext cx="6172200" cy="1128514"/>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Smaller headline </a:t>
            </a:r>
            <a:br>
              <a:rPr lang="en-GB" dirty="0"/>
            </a:br>
            <a:r>
              <a:rPr lang="en-GB" dirty="0"/>
              <a:t>to go here</a:t>
            </a:r>
            <a:endParaRPr lang="en-US" dirty="0"/>
          </a:p>
        </p:txBody>
      </p:sp>
      <p:sp>
        <p:nvSpPr>
          <p:cNvPr id="28" name="Freeform 27"/>
          <p:cNvSpPr>
            <a:spLocks/>
          </p:cNvSpPr>
          <p:nvPr userDrawn="1"/>
        </p:nvSpPr>
        <p:spPr bwMode="auto">
          <a:xfrm>
            <a:off x="4765459" y="6792664"/>
            <a:ext cx="1312647" cy="1311771"/>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AE2573"/>
          </a:solidFill>
          <a:ln>
            <a:noFill/>
          </a:ln>
        </p:spPr>
        <p:txBody>
          <a:bodyPr vert="horz" wrap="square" lIns="91440" tIns="45720" rIns="91440" bIns="45720" numCol="1" anchor="t" anchorCtr="0" compatLnSpc="1">
            <a:prstTxWarp prst="textNoShape">
              <a:avLst/>
            </a:prstTxWarp>
          </a:bodyPr>
          <a:lstStyle/>
          <a:p>
            <a:endParaRPr lang="en-GB"/>
          </a:p>
        </p:txBody>
      </p:sp>
      <p:sp>
        <p:nvSpPr>
          <p:cNvPr id="29" name="Freeform 6"/>
          <p:cNvSpPr>
            <a:spLocks/>
          </p:cNvSpPr>
          <p:nvPr userDrawn="1"/>
        </p:nvSpPr>
        <p:spPr bwMode="auto">
          <a:xfrm>
            <a:off x="5197866" y="7448550"/>
            <a:ext cx="2406922" cy="2405316"/>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AE2573"/>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30" name="Group 29"/>
          <p:cNvGrpSpPr/>
          <p:nvPr userDrawn="1"/>
        </p:nvGrpSpPr>
        <p:grpSpPr>
          <a:xfrm>
            <a:off x="1049149" y="7656512"/>
            <a:ext cx="3084701" cy="249238"/>
            <a:chOff x="-133350" y="485775"/>
            <a:chExt cx="9863138" cy="796926"/>
          </a:xfrm>
          <a:solidFill>
            <a:srgbClr val="005EB8"/>
          </a:solidFill>
        </p:grpSpPr>
        <p:sp>
          <p:nvSpPr>
            <p:cNvPr id="31"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2"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3"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4"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2" name="Text Placeholder 2">
            <a:extLst>
              <a:ext uri="{FF2B5EF4-FFF2-40B4-BE49-F238E27FC236}">
                <a16:creationId xmlns:a16="http://schemas.microsoft.com/office/drawing/2014/main" id="{42E37200-2850-59E7-1C31-B6B789C0BB3E}"/>
              </a:ext>
            </a:extLst>
          </p:cNvPr>
          <p:cNvSpPr>
            <a:spLocks noGrp="1"/>
          </p:cNvSpPr>
          <p:nvPr>
            <p:ph type="body" sz="quarter" idx="14" hasCustomPrompt="1"/>
          </p:nvPr>
        </p:nvSpPr>
        <p:spPr>
          <a:xfrm>
            <a:off x="931084" y="2266950"/>
            <a:ext cx="6172200" cy="4936609"/>
          </a:xfrm>
          <a:prstGeom prst="rect">
            <a:avLst/>
          </a:prstGeom>
        </p:spPr>
        <p:txBody>
          <a:bodyPr/>
          <a:lstStyle>
            <a:lvl1pPr marL="0" indent="0">
              <a:buNone/>
              <a:defRPr sz="240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endParaRPr lang="en-GB" dirty="0"/>
          </a:p>
        </p:txBody>
      </p:sp>
      <p:grpSp>
        <p:nvGrpSpPr>
          <p:cNvPr id="5" name="Group 4">
            <a:extLst>
              <a:ext uri="{FF2B5EF4-FFF2-40B4-BE49-F238E27FC236}">
                <a16:creationId xmlns:a16="http://schemas.microsoft.com/office/drawing/2014/main" id="{309A35BC-358C-FEA7-836F-C9D7C6A73D1C}"/>
              </a:ext>
            </a:extLst>
          </p:cNvPr>
          <p:cNvGrpSpPr/>
          <p:nvPr userDrawn="1"/>
        </p:nvGrpSpPr>
        <p:grpSpPr>
          <a:xfrm>
            <a:off x="-1972676" y="2964213"/>
            <a:ext cx="1610725" cy="5532087"/>
            <a:chOff x="-1972676" y="2964213"/>
            <a:chExt cx="1610725" cy="5532087"/>
          </a:xfrm>
        </p:grpSpPr>
        <p:grpSp>
          <p:nvGrpSpPr>
            <p:cNvPr id="6" name="Group 5">
              <a:extLst>
                <a:ext uri="{FF2B5EF4-FFF2-40B4-BE49-F238E27FC236}">
                  <a16:creationId xmlns:a16="http://schemas.microsoft.com/office/drawing/2014/main" id="{43254E3B-8598-9861-CCB7-03C9A2E5945D}"/>
                </a:ext>
              </a:extLst>
            </p:cNvPr>
            <p:cNvGrpSpPr/>
            <p:nvPr userDrawn="1"/>
          </p:nvGrpSpPr>
          <p:grpSpPr>
            <a:xfrm>
              <a:off x="-1972675" y="3401005"/>
              <a:ext cx="1361470" cy="5095295"/>
              <a:chOff x="-4180783" y="1712948"/>
              <a:chExt cx="2070745" cy="7749756"/>
            </a:xfrm>
          </p:grpSpPr>
          <p:sp>
            <p:nvSpPr>
              <p:cNvPr id="8" name="Oval 7">
                <a:extLst>
                  <a:ext uri="{FF2B5EF4-FFF2-40B4-BE49-F238E27FC236}">
                    <a16:creationId xmlns:a16="http://schemas.microsoft.com/office/drawing/2014/main" id="{24D9E249-333C-577B-AFB7-5B94E258369A}"/>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9691746-8829-94AE-46EB-3937A472ED49}"/>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DB7DFB5-E31D-2641-5942-5E62C815EB93}"/>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D944635-2DAE-FAC5-D107-F2C9AAC41106}"/>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C90BEB3-8601-5A9D-8E9F-61BDE5BB88A3}"/>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251FA36-0A9F-14B3-63D3-3DA708DEAE8F}"/>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CFC243A-756D-A1C0-8E1C-DD4CCBA82C1B}"/>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DEAD8E8-A96C-01B4-5B7D-9A031BDA7AAF}"/>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3B7EB1D-E298-2436-5C3F-95FE968BE9F1}"/>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F709405-71BD-5E06-B7F4-FF5FD4442470}"/>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AB372C-8053-C218-8A3A-6488B634F66A}"/>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05872F4-B044-A844-5BF9-E6CC31F318FF}"/>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441E366-0507-0AF6-7AB1-3A50C3C301AF}"/>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593123C-F95A-3639-BA9D-69AFF78FB90B}"/>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3755B106-84AF-73E5-1B94-FF2271A866C7}"/>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2005258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ing, text, image 6 - landscape">
    <p:spTree>
      <p:nvGrpSpPr>
        <p:cNvPr id="1" name=""/>
        <p:cNvGrpSpPr/>
        <p:nvPr/>
      </p:nvGrpSpPr>
      <p:grpSpPr>
        <a:xfrm>
          <a:off x="0" y="0"/>
          <a:ext cx="0" cy="0"/>
          <a:chOff x="0" y="0"/>
          <a:chExt cx="0" cy="0"/>
        </a:xfrm>
      </p:grpSpPr>
      <p:sp>
        <p:nvSpPr>
          <p:cNvPr id="50" name="object 4">
            <a:extLst>
              <a:ext uri="{FF2B5EF4-FFF2-40B4-BE49-F238E27FC236}">
                <a16:creationId xmlns:a16="http://schemas.microsoft.com/office/drawing/2014/main" id="{CD7A32B2-359E-0A0E-B601-1BE4CC00D835}"/>
              </a:ext>
            </a:extLst>
          </p:cNvPr>
          <p:cNvSpPr/>
          <p:nvPr userDrawn="1"/>
        </p:nvSpPr>
        <p:spPr>
          <a:xfrm>
            <a:off x="0" y="0"/>
            <a:ext cx="15125700" cy="8496300"/>
          </a:xfrm>
          <a:custGeom>
            <a:avLst/>
            <a:gdLst/>
            <a:ahLst/>
            <a:cxnLst/>
            <a:rect l="l" t="t" r="r" b="b"/>
            <a:pathLst>
              <a:path w="7560309" h="6403340">
                <a:moveTo>
                  <a:pt x="7560005" y="0"/>
                </a:moveTo>
                <a:lnTo>
                  <a:pt x="0" y="0"/>
                </a:lnTo>
                <a:lnTo>
                  <a:pt x="0" y="6403060"/>
                </a:lnTo>
                <a:lnTo>
                  <a:pt x="7560005" y="6403060"/>
                </a:lnTo>
                <a:lnTo>
                  <a:pt x="7560005" y="0"/>
                </a:lnTo>
                <a:close/>
              </a:path>
            </a:pathLst>
          </a:custGeom>
          <a:solidFill>
            <a:srgbClr val="F1F5F6"/>
          </a:solidFill>
        </p:spPr>
        <p:txBody>
          <a:bodyPr wrap="square" lIns="0" tIns="0" rIns="0" bIns="0" rtlCol="0"/>
          <a:lstStyle/>
          <a:p>
            <a:endParaRPr dirty="0"/>
          </a:p>
        </p:txBody>
      </p:sp>
      <p:sp>
        <p:nvSpPr>
          <p:cNvPr id="49" name="Picture Placeholder 48">
            <a:extLst>
              <a:ext uri="{FF2B5EF4-FFF2-40B4-BE49-F238E27FC236}">
                <a16:creationId xmlns:a16="http://schemas.microsoft.com/office/drawing/2014/main" id="{A37AAE76-F83F-3B64-9871-59B5520760A6}"/>
              </a:ext>
            </a:extLst>
          </p:cNvPr>
          <p:cNvSpPr>
            <a:spLocks noGrp="1"/>
          </p:cNvSpPr>
          <p:nvPr>
            <p:ph type="pic" sz="quarter" idx="13"/>
          </p:nvPr>
        </p:nvSpPr>
        <p:spPr>
          <a:xfrm>
            <a:off x="8069908" y="2647950"/>
            <a:ext cx="6172200" cy="4308872"/>
          </a:xfrm>
          <a:prstGeom prst="rect">
            <a:avLst/>
          </a:prstGeom>
        </p:spPr>
        <p:txBody>
          <a:bodyPr/>
          <a:lstStyle>
            <a:lvl1pPr marL="0" indent="0">
              <a:buNone/>
              <a:defRPr/>
            </a:lvl1pPr>
          </a:lstStyle>
          <a:p>
            <a:endParaRPr lang="en-US"/>
          </a:p>
        </p:txBody>
      </p:sp>
      <p:sp>
        <p:nvSpPr>
          <p:cNvPr id="28" name="Freeform 27"/>
          <p:cNvSpPr>
            <a:spLocks/>
          </p:cNvSpPr>
          <p:nvPr userDrawn="1"/>
        </p:nvSpPr>
        <p:spPr bwMode="auto">
          <a:xfrm>
            <a:off x="13277850" y="-20251"/>
            <a:ext cx="1312647" cy="1311771"/>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AE2573"/>
          </a:solidFill>
          <a:ln>
            <a:noFill/>
          </a:ln>
        </p:spPr>
        <p:txBody>
          <a:bodyPr vert="horz" wrap="square" lIns="91440" tIns="45720" rIns="91440" bIns="45720" numCol="1" anchor="t" anchorCtr="0" compatLnSpc="1">
            <a:prstTxWarp prst="textNoShape">
              <a:avLst/>
            </a:prstTxWarp>
          </a:bodyPr>
          <a:lstStyle/>
          <a:p>
            <a:endParaRPr lang="en-GB"/>
          </a:p>
        </p:txBody>
      </p:sp>
      <p:sp>
        <p:nvSpPr>
          <p:cNvPr id="29" name="Freeform 6"/>
          <p:cNvSpPr>
            <a:spLocks/>
          </p:cNvSpPr>
          <p:nvPr userDrawn="1"/>
        </p:nvSpPr>
        <p:spPr bwMode="auto">
          <a:xfrm>
            <a:off x="14002905" y="361950"/>
            <a:ext cx="2406922" cy="2405316"/>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AE2573"/>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30" name="Group 29"/>
          <p:cNvGrpSpPr/>
          <p:nvPr userDrawn="1"/>
        </p:nvGrpSpPr>
        <p:grpSpPr>
          <a:xfrm>
            <a:off x="1049149" y="7656512"/>
            <a:ext cx="3084701" cy="249238"/>
            <a:chOff x="-133350" y="485775"/>
            <a:chExt cx="9863138" cy="796926"/>
          </a:xfrm>
          <a:solidFill>
            <a:srgbClr val="005EB8"/>
          </a:solidFill>
        </p:grpSpPr>
        <p:sp>
          <p:nvSpPr>
            <p:cNvPr id="31"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2"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3"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4"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2" name="Text Placeholder 2">
            <a:extLst>
              <a:ext uri="{FF2B5EF4-FFF2-40B4-BE49-F238E27FC236}">
                <a16:creationId xmlns:a16="http://schemas.microsoft.com/office/drawing/2014/main" id="{FBBB6059-6E2A-D94C-A1F9-7D1BC9EA426C}"/>
              </a:ext>
            </a:extLst>
          </p:cNvPr>
          <p:cNvSpPr>
            <a:spLocks noGrp="1"/>
          </p:cNvSpPr>
          <p:nvPr>
            <p:ph type="body" sz="quarter" idx="14" hasCustomPrompt="1"/>
          </p:nvPr>
        </p:nvSpPr>
        <p:spPr>
          <a:xfrm>
            <a:off x="931084" y="2647950"/>
            <a:ext cx="7012766" cy="4555609"/>
          </a:xfrm>
          <a:prstGeom prst="rect">
            <a:avLst/>
          </a:prstGeom>
        </p:spPr>
        <p:txBody>
          <a:bodyPr/>
          <a:lstStyle>
            <a:lvl1pPr marL="0" indent="0">
              <a:buNone/>
              <a:defRPr sz="240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endParaRPr lang="en-GB" dirty="0"/>
          </a:p>
        </p:txBody>
      </p:sp>
      <p:grpSp>
        <p:nvGrpSpPr>
          <p:cNvPr id="5" name="Group 4">
            <a:extLst>
              <a:ext uri="{FF2B5EF4-FFF2-40B4-BE49-F238E27FC236}">
                <a16:creationId xmlns:a16="http://schemas.microsoft.com/office/drawing/2014/main" id="{84075EB5-C00B-CCE1-62FB-0EF7FE87DBB4}"/>
              </a:ext>
            </a:extLst>
          </p:cNvPr>
          <p:cNvGrpSpPr/>
          <p:nvPr userDrawn="1"/>
        </p:nvGrpSpPr>
        <p:grpSpPr>
          <a:xfrm>
            <a:off x="-1972676" y="2964213"/>
            <a:ext cx="1610725" cy="5532087"/>
            <a:chOff x="-1972676" y="2964213"/>
            <a:chExt cx="1610725" cy="5532087"/>
          </a:xfrm>
        </p:grpSpPr>
        <p:grpSp>
          <p:nvGrpSpPr>
            <p:cNvPr id="6" name="Group 5">
              <a:extLst>
                <a:ext uri="{FF2B5EF4-FFF2-40B4-BE49-F238E27FC236}">
                  <a16:creationId xmlns:a16="http://schemas.microsoft.com/office/drawing/2014/main" id="{33213925-6037-F759-4B90-26BA87D66269}"/>
                </a:ext>
              </a:extLst>
            </p:cNvPr>
            <p:cNvGrpSpPr/>
            <p:nvPr userDrawn="1"/>
          </p:nvGrpSpPr>
          <p:grpSpPr>
            <a:xfrm>
              <a:off x="-1972675" y="3401005"/>
              <a:ext cx="1361470" cy="5095295"/>
              <a:chOff x="-4180783" y="1712948"/>
              <a:chExt cx="2070745" cy="7749756"/>
            </a:xfrm>
          </p:grpSpPr>
          <p:sp>
            <p:nvSpPr>
              <p:cNvPr id="8" name="Oval 7">
                <a:extLst>
                  <a:ext uri="{FF2B5EF4-FFF2-40B4-BE49-F238E27FC236}">
                    <a16:creationId xmlns:a16="http://schemas.microsoft.com/office/drawing/2014/main" id="{C963E0A7-AE7E-65CD-9183-087D4771FF5B}"/>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409A0BD-4999-E3A7-6D29-B4BD68CC0814}"/>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D347B93-8C20-37BD-CFD3-CA45E13C365D}"/>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CB5DB-937D-0F85-0DF4-95F778B525DF}"/>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207D6AD-5561-FCB2-B0E3-4D6DA551A66D}"/>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0F03F33-2944-7CBD-234B-A19A045BEAF2}"/>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29FF460-FFB9-CE5B-3507-30D04323936A}"/>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E9D887E-26C3-B371-D131-A0393D76C967}"/>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204DA3E-49F4-EF0D-66D8-44143FDF53BF}"/>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AE00A7F-99B4-0B3F-DE79-5C9D5CD06273}"/>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95FC1C6-C64E-A157-9518-811DA0F908C1}"/>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FF9F735-3454-2FF3-7E26-31E2BC41763E}"/>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D3F6658-50F1-E2A3-1892-B6DEDD99CEF7}"/>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F45E089-C3D2-A937-7DB4-CF3F4FF90F69}"/>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FC706733-97AE-6A67-EBC8-37196D7ED7CF}"/>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22" name="Text Placeholder 10">
            <a:extLst>
              <a:ext uri="{FF2B5EF4-FFF2-40B4-BE49-F238E27FC236}">
                <a16:creationId xmlns:a16="http://schemas.microsoft.com/office/drawing/2014/main" id="{41432DB2-CE33-F838-E4E5-303A95CE0199}"/>
              </a:ext>
            </a:extLst>
          </p:cNvPr>
          <p:cNvSpPr>
            <a:spLocks noGrp="1"/>
          </p:cNvSpPr>
          <p:nvPr>
            <p:ph type="body" sz="quarter" idx="15" hasCustomPrompt="1"/>
          </p:nvPr>
        </p:nvSpPr>
        <p:spPr>
          <a:xfrm>
            <a:off x="933450" y="666750"/>
            <a:ext cx="11887200" cy="952553"/>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Headline to go here</a:t>
            </a:r>
            <a:endParaRPr lang="en-US" dirty="0"/>
          </a:p>
        </p:txBody>
      </p:sp>
    </p:spTree>
    <p:extLst>
      <p:ext uri="{BB962C8B-B14F-4D97-AF65-F5344CB8AC3E}">
        <p14:creationId xmlns:p14="http://schemas.microsoft.com/office/powerpoint/2010/main" val="15564034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ing, text, image 7 - portrait">
    <p:spTree>
      <p:nvGrpSpPr>
        <p:cNvPr id="1" name=""/>
        <p:cNvGrpSpPr/>
        <p:nvPr/>
      </p:nvGrpSpPr>
      <p:grpSpPr>
        <a:xfrm>
          <a:off x="0" y="0"/>
          <a:ext cx="0" cy="0"/>
          <a:chOff x="0" y="0"/>
          <a:chExt cx="0" cy="0"/>
        </a:xfrm>
      </p:grpSpPr>
      <p:sp>
        <p:nvSpPr>
          <p:cNvPr id="49" name="Picture Placeholder 48">
            <a:extLst>
              <a:ext uri="{FF2B5EF4-FFF2-40B4-BE49-F238E27FC236}">
                <a16:creationId xmlns:a16="http://schemas.microsoft.com/office/drawing/2014/main" id="{A37AAE76-F83F-3B64-9871-59B5520760A6}"/>
              </a:ext>
            </a:extLst>
          </p:cNvPr>
          <p:cNvSpPr>
            <a:spLocks noGrp="1"/>
          </p:cNvSpPr>
          <p:nvPr>
            <p:ph type="pic" sz="quarter" idx="13"/>
          </p:nvPr>
        </p:nvSpPr>
        <p:spPr>
          <a:xfrm>
            <a:off x="7639050" y="0"/>
            <a:ext cx="6172200" cy="8496300"/>
          </a:xfrm>
          <a:prstGeom prst="rect">
            <a:avLst/>
          </a:prstGeom>
        </p:spPr>
        <p:txBody>
          <a:bodyPr/>
          <a:lstStyle>
            <a:lvl1pPr marL="0" indent="0">
              <a:buNone/>
              <a:defRPr/>
            </a:lvl1pPr>
          </a:lstStyle>
          <a:p>
            <a:endParaRPr lang="en-US"/>
          </a:p>
        </p:txBody>
      </p:sp>
      <p:sp>
        <p:nvSpPr>
          <p:cNvPr id="52" name="Text Placeholder 10">
            <a:extLst>
              <a:ext uri="{FF2B5EF4-FFF2-40B4-BE49-F238E27FC236}">
                <a16:creationId xmlns:a16="http://schemas.microsoft.com/office/drawing/2014/main" id="{4B45A575-81ED-2450-83B4-A1F90CDB30E7}"/>
              </a:ext>
            </a:extLst>
          </p:cNvPr>
          <p:cNvSpPr>
            <a:spLocks noGrp="1"/>
          </p:cNvSpPr>
          <p:nvPr>
            <p:ph type="body" sz="quarter" idx="12" hasCustomPrompt="1"/>
          </p:nvPr>
        </p:nvSpPr>
        <p:spPr>
          <a:xfrm>
            <a:off x="933450" y="666750"/>
            <a:ext cx="6172200" cy="1128514"/>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Smaller headline </a:t>
            </a:r>
            <a:br>
              <a:rPr lang="en-GB" dirty="0"/>
            </a:br>
            <a:r>
              <a:rPr lang="en-GB" dirty="0"/>
              <a:t>to go here</a:t>
            </a:r>
            <a:endParaRPr lang="en-US" dirty="0"/>
          </a:p>
        </p:txBody>
      </p:sp>
      <p:grpSp>
        <p:nvGrpSpPr>
          <p:cNvPr id="28" name="Group 27"/>
          <p:cNvGrpSpPr/>
          <p:nvPr userDrawn="1"/>
        </p:nvGrpSpPr>
        <p:grpSpPr>
          <a:xfrm>
            <a:off x="1049149" y="7656512"/>
            <a:ext cx="3084701" cy="249238"/>
            <a:chOff x="-133350" y="485775"/>
            <a:chExt cx="9863138" cy="796926"/>
          </a:xfrm>
          <a:solidFill>
            <a:srgbClr val="005EB8"/>
          </a:solidFill>
        </p:grpSpPr>
        <p:sp>
          <p:nvSpPr>
            <p:cNvPr id="29"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0"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1"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2"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3"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4"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51" name="Freeform 50"/>
          <p:cNvSpPr>
            <a:spLocks/>
          </p:cNvSpPr>
          <p:nvPr userDrawn="1"/>
        </p:nvSpPr>
        <p:spPr bwMode="auto">
          <a:xfrm>
            <a:off x="4765459" y="6792664"/>
            <a:ext cx="1312647" cy="1311771"/>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AE2573"/>
          </a:solidFill>
          <a:ln>
            <a:noFill/>
          </a:ln>
        </p:spPr>
        <p:txBody>
          <a:bodyPr vert="horz" wrap="square" lIns="91440" tIns="45720" rIns="91440" bIns="45720" numCol="1" anchor="t" anchorCtr="0" compatLnSpc="1">
            <a:prstTxWarp prst="textNoShape">
              <a:avLst/>
            </a:prstTxWarp>
          </a:bodyPr>
          <a:lstStyle/>
          <a:p>
            <a:endParaRPr lang="en-GB"/>
          </a:p>
        </p:txBody>
      </p:sp>
      <p:sp>
        <p:nvSpPr>
          <p:cNvPr id="53" name="Freeform 6"/>
          <p:cNvSpPr>
            <a:spLocks/>
          </p:cNvSpPr>
          <p:nvPr userDrawn="1"/>
        </p:nvSpPr>
        <p:spPr bwMode="auto">
          <a:xfrm>
            <a:off x="5197866" y="7448550"/>
            <a:ext cx="2406922" cy="2405316"/>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AE2573"/>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ext Placeholder 2">
            <a:extLst>
              <a:ext uri="{FF2B5EF4-FFF2-40B4-BE49-F238E27FC236}">
                <a16:creationId xmlns:a16="http://schemas.microsoft.com/office/drawing/2014/main" id="{E115D80F-698D-34EF-8F66-C3C5BA7F5B3E}"/>
              </a:ext>
            </a:extLst>
          </p:cNvPr>
          <p:cNvSpPr>
            <a:spLocks noGrp="1"/>
          </p:cNvSpPr>
          <p:nvPr>
            <p:ph type="body" sz="quarter" idx="14" hasCustomPrompt="1"/>
          </p:nvPr>
        </p:nvSpPr>
        <p:spPr>
          <a:xfrm>
            <a:off x="931084" y="2266950"/>
            <a:ext cx="6172200" cy="4936609"/>
          </a:xfrm>
          <a:prstGeom prst="rect">
            <a:avLst/>
          </a:prstGeo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endParaRPr lang="en-GB" dirty="0"/>
          </a:p>
        </p:txBody>
      </p:sp>
      <p:grpSp>
        <p:nvGrpSpPr>
          <p:cNvPr id="3" name="Group 2">
            <a:extLst>
              <a:ext uri="{FF2B5EF4-FFF2-40B4-BE49-F238E27FC236}">
                <a16:creationId xmlns:a16="http://schemas.microsoft.com/office/drawing/2014/main" id="{FCAC6DB7-E948-99D8-BDE8-82C02AE42FAC}"/>
              </a:ext>
            </a:extLst>
          </p:cNvPr>
          <p:cNvGrpSpPr/>
          <p:nvPr userDrawn="1"/>
        </p:nvGrpSpPr>
        <p:grpSpPr>
          <a:xfrm>
            <a:off x="-1972676" y="2964213"/>
            <a:ext cx="1610725" cy="5532087"/>
            <a:chOff x="-1972676" y="2964213"/>
            <a:chExt cx="1610725" cy="5532087"/>
          </a:xfrm>
        </p:grpSpPr>
        <p:grpSp>
          <p:nvGrpSpPr>
            <p:cNvPr id="4" name="Group 3">
              <a:extLst>
                <a:ext uri="{FF2B5EF4-FFF2-40B4-BE49-F238E27FC236}">
                  <a16:creationId xmlns:a16="http://schemas.microsoft.com/office/drawing/2014/main" id="{9543FB9F-8C89-3907-2591-FEFB1797129E}"/>
                </a:ext>
              </a:extLst>
            </p:cNvPr>
            <p:cNvGrpSpPr/>
            <p:nvPr userDrawn="1"/>
          </p:nvGrpSpPr>
          <p:grpSpPr>
            <a:xfrm>
              <a:off x="-1972675" y="3401005"/>
              <a:ext cx="1361470" cy="5095295"/>
              <a:chOff x="-4180783" y="1712948"/>
              <a:chExt cx="2070745" cy="7749756"/>
            </a:xfrm>
          </p:grpSpPr>
          <p:sp>
            <p:nvSpPr>
              <p:cNvPr id="6" name="Oval 5">
                <a:extLst>
                  <a:ext uri="{FF2B5EF4-FFF2-40B4-BE49-F238E27FC236}">
                    <a16:creationId xmlns:a16="http://schemas.microsoft.com/office/drawing/2014/main" id="{C9078D62-D533-57FC-180C-564D2802B0D7}"/>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CDE31A6-15E0-A50D-BB71-37C7E57A36AB}"/>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9906402-9314-BFD5-7179-F9CD8FA7EE90}"/>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A864C12-AD22-B317-A1BA-2F4B9DF5B656}"/>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FCED7F5-9E16-533E-2BB2-65579C41CC25}"/>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DBCFDF4-09DA-0EC2-E65B-708392808553}"/>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9696215-0374-8F49-220E-7B8CA863885D}"/>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FEF62BF-3569-40C9-9006-4F3A0282406B}"/>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32CCB78-E2FE-7D50-91C3-EFC629B83179}"/>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FCD2717-AA5C-1BD4-C467-C74EC50BDB87}"/>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7F73796-35F1-6E3D-5AF2-5FAD49BC1A1C}"/>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5CBE4AD-CF24-409E-48C8-19D683F4BF92}"/>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55E6A31-3BD8-069A-579F-2B78B860094D}"/>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2B6153A-15A6-BDCA-EF9B-CC0754DA570E}"/>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8BCEBDFD-1D9B-F3BF-5BCF-8C04B13967F3}"/>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13752246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ing, text, image 8 - landscape">
    <p:spTree>
      <p:nvGrpSpPr>
        <p:cNvPr id="1" name=""/>
        <p:cNvGrpSpPr/>
        <p:nvPr/>
      </p:nvGrpSpPr>
      <p:grpSpPr>
        <a:xfrm>
          <a:off x="0" y="0"/>
          <a:ext cx="0" cy="0"/>
          <a:chOff x="0" y="0"/>
          <a:chExt cx="0" cy="0"/>
        </a:xfrm>
      </p:grpSpPr>
      <p:sp>
        <p:nvSpPr>
          <p:cNvPr id="49" name="Picture Placeholder 48">
            <a:extLst>
              <a:ext uri="{FF2B5EF4-FFF2-40B4-BE49-F238E27FC236}">
                <a16:creationId xmlns:a16="http://schemas.microsoft.com/office/drawing/2014/main" id="{A37AAE76-F83F-3B64-9871-59B5520760A6}"/>
              </a:ext>
            </a:extLst>
          </p:cNvPr>
          <p:cNvSpPr>
            <a:spLocks noGrp="1"/>
          </p:cNvSpPr>
          <p:nvPr>
            <p:ph type="pic" sz="quarter" idx="13"/>
          </p:nvPr>
        </p:nvSpPr>
        <p:spPr>
          <a:xfrm>
            <a:off x="8069908" y="2647950"/>
            <a:ext cx="6172200" cy="4308872"/>
          </a:xfrm>
          <a:prstGeom prst="rect">
            <a:avLst/>
          </a:prstGeom>
        </p:spPr>
        <p:txBody>
          <a:bodyPr/>
          <a:lstStyle>
            <a:lvl1pPr marL="0" indent="0">
              <a:buNone/>
              <a:defRPr/>
            </a:lvl1pPr>
          </a:lstStyle>
          <a:p>
            <a:endParaRPr lang="en-US"/>
          </a:p>
        </p:txBody>
      </p:sp>
      <p:sp>
        <p:nvSpPr>
          <p:cNvPr id="28" name="Freeform 27"/>
          <p:cNvSpPr>
            <a:spLocks/>
          </p:cNvSpPr>
          <p:nvPr userDrawn="1"/>
        </p:nvSpPr>
        <p:spPr bwMode="auto">
          <a:xfrm>
            <a:off x="13277850" y="-20251"/>
            <a:ext cx="1312647" cy="1311771"/>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AE2573"/>
          </a:solidFill>
          <a:ln>
            <a:noFill/>
          </a:ln>
        </p:spPr>
        <p:txBody>
          <a:bodyPr vert="horz" wrap="square" lIns="91440" tIns="45720" rIns="91440" bIns="45720" numCol="1" anchor="t" anchorCtr="0" compatLnSpc="1">
            <a:prstTxWarp prst="textNoShape">
              <a:avLst/>
            </a:prstTxWarp>
          </a:bodyPr>
          <a:lstStyle/>
          <a:p>
            <a:endParaRPr lang="en-GB"/>
          </a:p>
        </p:txBody>
      </p:sp>
      <p:sp>
        <p:nvSpPr>
          <p:cNvPr id="29" name="Freeform 6"/>
          <p:cNvSpPr>
            <a:spLocks/>
          </p:cNvSpPr>
          <p:nvPr userDrawn="1"/>
        </p:nvSpPr>
        <p:spPr bwMode="auto">
          <a:xfrm>
            <a:off x="14002905" y="361950"/>
            <a:ext cx="2406922" cy="2405316"/>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AE2573"/>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30" name="Group 29"/>
          <p:cNvGrpSpPr/>
          <p:nvPr userDrawn="1"/>
        </p:nvGrpSpPr>
        <p:grpSpPr>
          <a:xfrm>
            <a:off x="1049149" y="7656512"/>
            <a:ext cx="3084701" cy="249238"/>
            <a:chOff x="-133350" y="485775"/>
            <a:chExt cx="9863138" cy="796926"/>
          </a:xfrm>
          <a:solidFill>
            <a:srgbClr val="005EB8"/>
          </a:solidFill>
        </p:grpSpPr>
        <p:sp>
          <p:nvSpPr>
            <p:cNvPr id="31"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2"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3"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4"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2" name="Text Placeholder 2">
            <a:extLst>
              <a:ext uri="{FF2B5EF4-FFF2-40B4-BE49-F238E27FC236}">
                <a16:creationId xmlns:a16="http://schemas.microsoft.com/office/drawing/2014/main" id="{FA2A94B0-569A-066A-668A-5FA747061B01}"/>
              </a:ext>
            </a:extLst>
          </p:cNvPr>
          <p:cNvSpPr>
            <a:spLocks noGrp="1"/>
          </p:cNvSpPr>
          <p:nvPr>
            <p:ph type="body" sz="quarter" idx="14" hasCustomPrompt="1"/>
          </p:nvPr>
        </p:nvSpPr>
        <p:spPr>
          <a:xfrm>
            <a:off x="931084" y="2647950"/>
            <a:ext cx="6172200" cy="4555609"/>
          </a:xfrm>
          <a:prstGeom prst="rect">
            <a:avLst/>
          </a:prstGeo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endParaRPr lang="en-GB" dirty="0"/>
          </a:p>
        </p:txBody>
      </p:sp>
      <p:grpSp>
        <p:nvGrpSpPr>
          <p:cNvPr id="5" name="Group 4">
            <a:extLst>
              <a:ext uri="{FF2B5EF4-FFF2-40B4-BE49-F238E27FC236}">
                <a16:creationId xmlns:a16="http://schemas.microsoft.com/office/drawing/2014/main" id="{B7407629-4BF4-EF57-C6AF-55B2C343A4A8}"/>
              </a:ext>
            </a:extLst>
          </p:cNvPr>
          <p:cNvGrpSpPr/>
          <p:nvPr userDrawn="1"/>
        </p:nvGrpSpPr>
        <p:grpSpPr>
          <a:xfrm>
            <a:off x="-1972676" y="2964213"/>
            <a:ext cx="1610725" cy="5532087"/>
            <a:chOff x="-1972676" y="2964213"/>
            <a:chExt cx="1610725" cy="5532087"/>
          </a:xfrm>
        </p:grpSpPr>
        <p:grpSp>
          <p:nvGrpSpPr>
            <p:cNvPr id="6" name="Group 5">
              <a:extLst>
                <a:ext uri="{FF2B5EF4-FFF2-40B4-BE49-F238E27FC236}">
                  <a16:creationId xmlns:a16="http://schemas.microsoft.com/office/drawing/2014/main" id="{C2AD6981-AFC0-CE0E-6FE9-D8F12C2CC49D}"/>
                </a:ext>
              </a:extLst>
            </p:cNvPr>
            <p:cNvGrpSpPr/>
            <p:nvPr userDrawn="1"/>
          </p:nvGrpSpPr>
          <p:grpSpPr>
            <a:xfrm>
              <a:off x="-1972675" y="3401005"/>
              <a:ext cx="1361470" cy="5095295"/>
              <a:chOff x="-4180783" y="1712948"/>
              <a:chExt cx="2070745" cy="7749756"/>
            </a:xfrm>
          </p:grpSpPr>
          <p:sp>
            <p:nvSpPr>
              <p:cNvPr id="8" name="Oval 7">
                <a:extLst>
                  <a:ext uri="{FF2B5EF4-FFF2-40B4-BE49-F238E27FC236}">
                    <a16:creationId xmlns:a16="http://schemas.microsoft.com/office/drawing/2014/main" id="{7E5A4BF2-D72A-992D-EDBD-1CA045BAB065}"/>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D40864A-0A56-3150-38F3-644FA7F27BC3}"/>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88CF503-E4AF-89BA-31EF-A52D9508E1EB}"/>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84817C1-ADAB-69C4-F18B-6FE035291682}"/>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CE87F7E-CF6C-D971-7B37-F722310291FD}"/>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89305BF-5FA3-E0BC-9D6C-8BBD61291717}"/>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8A51E16-846A-2B99-C437-86FEDE3D8C71}"/>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188E9F9-AB87-BBFE-39A2-DDEB6BFFEA9E}"/>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B315678-D501-95CB-C1E2-3F30CD4F59C2}"/>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768EB84-288A-A4DD-D5FF-261821F22F85}"/>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AC6CA41-6B7B-2684-E124-F6C7C064E2A8}"/>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8E117EC-E8F3-94C4-9EA1-9C61BC344BC3}"/>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C9365CE-2624-45C2-F5D7-7BD618971373}"/>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30E3B10-26F8-571F-65F6-9EBCF766A521}"/>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CC27B5DC-0FBE-DE84-66FC-425257498659}"/>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24" name="Text Placeholder 10">
            <a:extLst>
              <a:ext uri="{FF2B5EF4-FFF2-40B4-BE49-F238E27FC236}">
                <a16:creationId xmlns:a16="http://schemas.microsoft.com/office/drawing/2014/main" id="{ED6D7577-F34E-DE03-F786-4B1BC3E852B5}"/>
              </a:ext>
            </a:extLst>
          </p:cNvPr>
          <p:cNvSpPr>
            <a:spLocks noGrp="1"/>
          </p:cNvSpPr>
          <p:nvPr>
            <p:ph type="body" sz="quarter" idx="15" hasCustomPrompt="1"/>
          </p:nvPr>
        </p:nvSpPr>
        <p:spPr>
          <a:xfrm>
            <a:off x="933450" y="666750"/>
            <a:ext cx="11887200" cy="952553"/>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Headline to go here</a:t>
            </a:r>
            <a:endParaRPr lang="en-US" dirty="0"/>
          </a:p>
        </p:txBody>
      </p:sp>
    </p:spTree>
    <p:extLst>
      <p:ext uri="{BB962C8B-B14F-4D97-AF65-F5344CB8AC3E}">
        <p14:creationId xmlns:p14="http://schemas.microsoft.com/office/powerpoint/2010/main" val="33519561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ing, text, illustrations">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EBDC06E8-AB03-921C-A2FC-B6F4E7B98F99}"/>
              </a:ext>
            </a:extLst>
          </p:cNvPr>
          <p:cNvSpPr/>
          <p:nvPr userDrawn="1"/>
        </p:nvSpPr>
        <p:spPr>
          <a:xfrm>
            <a:off x="-14080" y="0"/>
            <a:ext cx="15139780" cy="8496300"/>
          </a:xfrm>
          <a:custGeom>
            <a:avLst/>
            <a:gdLst/>
            <a:ahLst/>
            <a:cxnLst/>
            <a:rect l="l" t="t" r="r" b="b"/>
            <a:pathLst>
              <a:path w="11748135" h="8496300">
                <a:moveTo>
                  <a:pt x="11747995" y="0"/>
                </a:moveTo>
                <a:lnTo>
                  <a:pt x="0" y="0"/>
                </a:lnTo>
                <a:lnTo>
                  <a:pt x="0" y="8495995"/>
                </a:lnTo>
                <a:lnTo>
                  <a:pt x="11747995" y="8495995"/>
                </a:lnTo>
                <a:lnTo>
                  <a:pt x="11747995" y="0"/>
                </a:lnTo>
                <a:close/>
              </a:path>
            </a:pathLst>
          </a:custGeom>
          <a:solidFill>
            <a:srgbClr val="E4ECED"/>
          </a:solidFill>
        </p:spPr>
        <p:txBody>
          <a:bodyPr wrap="square" lIns="0" tIns="0" rIns="0" bIns="0" rtlCol="0"/>
          <a:lstStyle/>
          <a:p>
            <a:endParaRPr/>
          </a:p>
        </p:txBody>
      </p:sp>
      <p:sp>
        <p:nvSpPr>
          <p:cNvPr id="35" name="Text Placeholder 2">
            <a:extLst>
              <a:ext uri="{FF2B5EF4-FFF2-40B4-BE49-F238E27FC236}">
                <a16:creationId xmlns:a16="http://schemas.microsoft.com/office/drawing/2014/main" id="{668D4EFC-0542-9138-9A43-E434C28A5586}"/>
              </a:ext>
            </a:extLst>
          </p:cNvPr>
          <p:cNvSpPr>
            <a:spLocks noGrp="1"/>
          </p:cNvSpPr>
          <p:nvPr>
            <p:ph type="body" sz="quarter" idx="14" hasCustomPrompt="1"/>
          </p:nvPr>
        </p:nvSpPr>
        <p:spPr>
          <a:xfrm>
            <a:off x="2898407" y="2571750"/>
            <a:ext cx="9160243" cy="430887"/>
          </a:xfrm>
          <a:prstGeom prst="rect">
            <a:avLst/>
          </a:prstGeom>
        </p:spPr>
        <p:txBody>
          <a:bodyPr/>
          <a:lstStyle>
            <a:lvl1pPr marL="0" indent="0">
              <a:buNone/>
              <a:defRPr sz="240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Large amounts of text to go here, large amounts of text to go here </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 large amounts of text to go.</a:t>
            </a:r>
            <a:endParaRPr lang="en-US" dirty="0"/>
          </a:p>
        </p:txBody>
      </p:sp>
      <p:sp>
        <p:nvSpPr>
          <p:cNvPr id="36" name="Text Placeholder 2">
            <a:extLst>
              <a:ext uri="{FF2B5EF4-FFF2-40B4-BE49-F238E27FC236}">
                <a16:creationId xmlns:a16="http://schemas.microsoft.com/office/drawing/2014/main" id="{DC3269EA-3002-0A62-EF8D-766F14AE4BEC}"/>
              </a:ext>
            </a:extLst>
          </p:cNvPr>
          <p:cNvSpPr>
            <a:spLocks noGrp="1"/>
          </p:cNvSpPr>
          <p:nvPr>
            <p:ph type="body" sz="quarter" idx="15" hasCustomPrompt="1"/>
          </p:nvPr>
        </p:nvSpPr>
        <p:spPr>
          <a:xfrm>
            <a:off x="2898407" y="4156656"/>
            <a:ext cx="9160243" cy="430887"/>
          </a:xfrm>
          <a:prstGeom prst="rect">
            <a:avLst/>
          </a:prstGeom>
        </p:spPr>
        <p:txBody>
          <a:bodyPr/>
          <a:lstStyle>
            <a:lvl1pPr marL="0" indent="0">
              <a:buNone/>
              <a:defRPr sz="240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Large amounts of text to go here, large amounts of text to go here </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 large amounts of text to go.</a:t>
            </a:r>
            <a:endParaRPr lang="en-US" dirty="0"/>
          </a:p>
        </p:txBody>
      </p:sp>
      <p:sp>
        <p:nvSpPr>
          <p:cNvPr id="37" name="Text Placeholder 2">
            <a:extLst>
              <a:ext uri="{FF2B5EF4-FFF2-40B4-BE49-F238E27FC236}">
                <a16:creationId xmlns:a16="http://schemas.microsoft.com/office/drawing/2014/main" id="{CBD906A6-F5B6-F108-B23F-DD9B60F34E6D}"/>
              </a:ext>
            </a:extLst>
          </p:cNvPr>
          <p:cNvSpPr>
            <a:spLocks noGrp="1"/>
          </p:cNvSpPr>
          <p:nvPr>
            <p:ph type="body" sz="quarter" idx="16" hasCustomPrompt="1"/>
          </p:nvPr>
        </p:nvSpPr>
        <p:spPr>
          <a:xfrm>
            <a:off x="2898407" y="5741562"/>
            <a:ext cx="9160243" cy="430887"/>
          </a:xfrm>
          <a:prstGeom prst="rect">
            <a:avLst/>
          </a:prstGeom>
        </p:spPr>
        <p:txBody>
          <a:bodyPr/>
          <a:lstStyle>
            <a:lvl1pPr marL="0" indent="0">
              <a:buNone/>
              <a:defRPr sz="240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Large amounts of text to go here, large amounts of text to go here </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 large amounts of text to go.</a:t>
            </a:r>
            <a:endParaRPr lang="en-US" dirty="0"/>
          </a:p>
        </p:txBody>
      </p:sp>
      <p:sp>
        <p:nvSpPr>
          <p:cNvPr id="3" name="Picture Placeholder 2"/>
          <p:cNvSpPr>
            <a:spLocks noGrp="1"/>
          </p:cNvSpPr>
          <p:nvPr>
            <p:ph type="pic" sz="quarter" idx="17"/>
          </p:nvPr>
        </p:nvSpPr>
        <p:spPr>
          <a:xfrm>
            <a:off x="1149617" y="2343150"/>
            <a:ext cx="1219200" cy="1219200"/>
          </a:xfrm>
          <a:prstGeom prst="rect">
            <a:avLst/>
          </a:prstGeom>
        </p:spPr>
        <p:txBody>
          <a:bodyPr/>
          <a:lstStyle>
            <a:lvl1pPr marL="0" indent="0">
              <a:buNone/>
              <a:defRPr sz="1800"/>
            </a:lvl1pPr>
          </a:lstStyle>
          <a:p>
            <a:endParaRPr lang="en-GB"/>
          </a:p>
        </p:txBody>
      </p:sp>
      <p:sp>
        <p:nvSpPr>
          <p:cNvPr id="38" name="Picture Placeholder 2"/>
          <p:cNvSpPr>
            <a:spLocks noGrp="1"/>
          </p:cNvSpPr>
          <p:nvPr>
            <p:ph type="pic" sz="quarter" idx="18"/>
          </p:nvPr>
        </p:nvSpPr>
        <p:spPr>
          <a:xfrm>
            <a:off x="1149617" y="3928168"/>
            <a:ext cx="1219200" cy="1219200"/>
          </a:xfrm>
          <a:prstGeom prst="rect">
            <a:avLst/>
          </a:prstGeom>
        </p:spPr>
        <p:txBody>
          <a:bodyPr/>
          <a:lstStyle>
            <a:lvl1pPr marL="0" indent="0">
              <a:buNone/>
              <a:defRPr sz="1800"/>
            </a:lvl1pPr>
          </a:lstStyle>
          <a:p>
            <a:endParaRPr lang="en-GB"/>
          </a:p>
        </p:txBody>
      </p:sp>
      <p:sp>
        <p:nvSpPr>
          <p:cNvPr id="39" name="Picture Placeholder 2"/>
          <p:cNvSpPr>
            <a:spLocks noGrp="1"/>
          </p:cNvSpPr>
          <p:nvPr>
            <p:ph type="pic" sz="quarter" idx="19"/>
          </p:nvPr>
        </p:nvSpPr>
        <p:spPr>
          <a:xfrm>
            <a:off x="1143533" y="5513074"/>
            <a:ext cx="1219200" cy="1219200"/>
          </a:xfrm>
          <a:prstGeom prst="rect">
            <a:avLst/>
          </a:prstGeom>
        </p:spPr>
        <p:txBody>
          <a:bodyPr/>
          <a:lstStyle>
            <a:lvl1pPr marL="0" indent="0">
              <a:buNone/>
              <a:defRPr sz="1800"/>
            </a:lvl1pPr>
          </a:lstStyle>
          <a:p>
            <a:endParaRPr lang="en-GB"/>
          </a:p>
        </p:txBody>
      </p:sp>
      <p:grpSp>
        <p:nvGrpSpPr>
          <p:cNvPr id="34" name="Group 33"/>
          <p:cNvGrpSpPr/>
          <p:nvPr userDrawn="1"/>
        </p:nvGrpSpPr>
        <p:grpSpPr>
          <a:xfrm>
            <a:off x="1049149" y="7656512"/>
            <a:ext cx="3084701" cy="249238"/>
            <a:chOff x="-133350" y="485775"/>
            <a:chExt cx="9863138" cy="796926"/>
          </a:xfrm>
          <a:solidFill>
            <a:srgbClr val="005EB8"/>
          </a:solidFill>
        </p:grpSpPr>
        <p:sp>
          <p:nvSpPr>
            <p:cNvPr id="40"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4"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5"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6"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7"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8"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9"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0"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1"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2"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3"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65" name="Freeform 64"/>
          <p:cNvSpPr>
            <a:spLocks/>
          </p:cNvSpPr>
          <p:nvPr userDrawn="1"/>
        </p:nvSpPr>
        <p:spPr bwMode="auto">
          <a:xfrm>
            <a:off x="11179987" y="6850384"/>
            <a:ext cx="1652101" cy="1650999"/>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003087"/>
          </a:solidFill>
          <a:ln>
            <a:noFill/>
          </a:ln>
        </p:spPr>
        <p:txBody>
          <a:bodyPr vert="horz" wrap="square" lIns="91440" tIns="45720" rIns="91440" bIns="45720" numCol="1" anchor="t" anchorCtr="0" compatLnSpc="1">
            <a:prstTxWarp prst="textNoShape">
              <a:avLst/>
            </a:prstTxWarp>
          </a:bodyPr>
          <a:lstStyle/>
          <a:p>
            <a:endParaRPr lang="en-GB"/>
          </a:p>
        </p:txBody>
      </p:sp>
      <p:sp>
        <p:nvSpPr>
          <p:cNvPr id="66" name="Freeform 6"/>
          <p:cNvSpPr>
            <a:spLocks/>
          </p:cNvSpPr>
          <p:nvPr userDrawn="1"/>
        </p:nvSpPr>
        <p:spPr bwMode="auto">
          <a:xfrm>
            <a:off x="12096341" y="7222280"/>
            <a:ext cx="3029359" cy="3027338"/>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003087"/>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2" name="Group 1">
            <a:extLst>
              <a:ext uri="{FF2B5EF4-FFF2-40B4-BE49-F238E27FC236}">
                <a16:creationId xmlns:a16="http://schemas.microsoft.com/office/drawing/2014/main" id="{33DA663B-7723-5DB8-0E26-287A3AD8BE15}"/>
              </a:ext>
            </a:extLst>
          </p:cNvPr>
          <p:cNvGrpSpPr/>
          <p:nvPr userDrawn="1"/>
        </p:nvGrpSpPr>
        <p:grpSpPr>
          <a:xfrm>
            <a:off x="-1972676" y="2964213"/>
            <a:ext cx="1610725" cy="5532087"/>
            <a:chOff x="-1972676" y="2964213"/>
            <a:chExt cx="1610725" cy="5532087"/>
          </a:xfrm>
        </p:grpSpPr>
        <p:grpSp>
          <p:nvGrpSpPr>
            <p:cNvPr id="4" name="Group 3">
              <a:extLst>
                <a:ext uri="{FF2B5EF4-FFF2-40B4-BE49-F238E27FC236}">
                  <a16:creationId xmlns:a16="http://schemas.microsoft.com/office/drawing/2014/main" id="{DF531BB9-5D76-882B-6426-B4E61FBC23B5}"/>
                </a:ext>
              </a:extLst>
            </p:cNvPr>
            <p:cNvGrpSpPr/>
            <p:nvPr userDrawn="1"/>
          </p:nvGrpSpPr>
          <p:grpSpPr>
            <a:xfrm>
              <a:off x="-1972675" y="3401005"/>
              <a:ext cx="1361470" cy="5095295"/>
              <a:chOff x="-4180783" y="1712948"/>
              <a:chExt cx="2070745" cy="7749756"/>
            </a:xfrm>
          </p:grpSpPr>
          <p:sp>
            <p:nvSpPr>
              <p:cNvPr id="7" name="Oval 6">
                <a:extLst>
                  <a:ext uri="{FF2B5EF4-FFF2-40B4-BE49-F238E27FC236}">
                    <a16:creationId xmlns:a16="http://schemas.microsoft.com/office/drawing/2014/main" id="{191A8BC9-31A9-9031-332F-1F5DABD459C9}"/>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EFA3F36-BAA6-1346-37DD-8BA0F6F33612}"/>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AD6F623-C2A6-D4C5-B748-A27FAA56A168}"/>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6B42867-CB18-65BF-6817-22D06931188B}"/>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78300A-959C-2085-5EAB-DCDBC4947D91}"/>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048A252-27A9-E4E0-CF19-A90C95CF032B}"/>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0E3057F-A979-CE36-1510-F6A01880DB3F}"/>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1502DDC-D964-5F1A-C86D-F40B2EF22B60}"/>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1CB35F6-AAF7-5555-A0BB-B990AB4E48EC}"/>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18D7D01-9959-BEF6-5BCD-447048077F35}"/>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9F5D241-EA26-ED06-279E-21DD85C5675E}"/>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1235952-9070-54FE-FD43-B71AFD00F71B}"/>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26734CE-05CD-0FF1-07F1-E46EC86512E5}"/>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13805A1-1528-2C13-14D3-1D31AE7C468D}"/>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1FEE0C61-AE20-B055-CEE7-96195F630230}"/>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21" name="Text Placeholder 10">
            <a:extLst>
              <a:ext uri="{FF2B5EF4-FFF2-40B4-BE49-F238E27FC236}">
                <a16:creationId xmlns:a16="http://schemas.microsoft.com/office/drawing/2014/main" id="{8620D011-5E6A-732F-7BED-4418BEE16C2B}"/>
              </a:ext>
            </a:extLst>
          </p:cNvPr>
          <p:cNvSpPr>
            <a:spLocks noGrp="1"/>
          </p:cNvSpPr>
          <p:nvPr>
            <p:ph type="body" sz="quarter" idx="20" hasCustomPrompt="1"/>
          </p:nvPr>
        </p:nvSpPr>
        <p:spPr>
          <a:xfrm>
            <a:off x="933450" y="666750"/>
            <a:ext cx="11887200" cy="952553"/>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Headline to go here</a:t>
            </a:r>
            <a:endParaRPr lang="en-US" dirty="0"/>
          </a:p>
        </p:txBody>
      </p:sp>
    </p:spTree>
    <p:extLst>
      <p:ext uri="{BB962C8B-B14F-4D97-AF65-F5344CB8AC3E}">
        <p14:creationId xmlns:p14="http://schemas.microsoft.com/office/powerpoint/2010/main" val="33451284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04629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Heading, text, image 1">
    <p:spTree>
      <p:nvGrpSpPr>
        <p:cNvPr id="1" name=""/>
        <p:cNvGrpSpPr/>
        <p:nvPr/>
      </p:nvGrpSpPr>
      <p:grpSpPr>
        <a:xfrm>
          <a:off x="0" y="0"/>
          <a:ext cx="0" cy="0"/>
          <a:chOff x="0" y="0"/>
          <a:chExt cx="0" cy="0"/>
        </a:xfrm>
      </p:grpSpPr>
      <p:sp>
        <p:nvSpPr>
          <p:cNvPr id="24" name="bg object 16">
            <a:extLst>
              <a:ext uri="{FF2B5EF4-FFF2-40B4-BE49-F238E27FC236}">
                <a16:creationId xmlns:a16="http://schemas.microsoft.com/office/drawing/2014/main" id="{8F553EBE-07CF-8BF0-0716-87385261E2C2}"/>
              </a:ext>
            </a:extLst>
          </p:cNvPr>
          <p:cNvSpPr/>
          <p:nvPr userDrawn="1"/>
        </p:nvSpPr>
        <p:spPr>
          <a:xfrm>
            <a:off x="0" y="-69"/>
            <a:ext cx="15120619"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AE2573"/>
          </a:solidFill>
        </p:spPr>
        <p:txBody>
          <a:bodyPr wrap="square" lIns="0" tIns="0" rIns="0" bIns="0" rtlCol="0"/>
          <a:lstStyle/>
          <a:p>
            <a:endParaRPr/>
          </a:p>
        </p:txBody>
      </p:sp>
      <p:sp>
        <p:nvSpPr>
          <p:cNvPr id="25" name="bg object 17">
            <a:extLst>
              <a:ext uri="{FF2B5EF4-FFF2-40B4-BE49-F238E27FC236}">
                <a16:creationId xmlns:a16="http://schemas.microsoft.com/office/drawing/2014/main" id="{2A753082-CDFF-AC79-BB9B-D5331D65362A}"/>
              </a:ext>
            </a:extLst>
          </p:cNvPr>
          <p:cNvSpPr/>
          <p:nvPr userDrawn="1"/>
        </p:nvSpPr>
        <p:spPr>
          <a:xfrm>
            <a:off x="0" y="841306"/>
            <a:ext cx="15119985" cy="7654925"/>
          </a:xfrm>
          <a:custGeom>
            <a:avLst/>
            <a:gdLst/>
            <a:ahLst/>
            <a:cxnLst/>
            <a:rect l="l" t="t" r="r" b="b"/>
            <a:pathLst>
              <a:path w="15119985" h="7654925">
                <a:moveTo>
                  <a:pt x="15119985" y="0"/>
                </a:moveTo>
                <a:lnTo>
                  <a:pt x="1933577" y="0"/>
                </a:lnTo>
                <a:lnTo>
                  <a:pt x="1884992" y="562"/>
                </a:lnTo>
                <a:lnTo>
                  <a:pt x="1836684" y="2240"/>
                </a:lnTo>
                <a:lnTo>
                  <a:pt x="1788663" y="5021"/>
                </a:lnTo>
                <a:lnTo>
                  <a:pt x="1740944" y="8895"/>
                </a:lnTo>
                <a:lnTo>
                  <a:pt x="1693537" y="13847"/>
                </a:lnTo>
                <a:lnTo>
                  <a:pt x="1646456" y="19865"/>
                </a:lnTo>
                <a:lnTo>
                  <a:pt x="1599712" y="26938"/>
                </a:lnTo>
                <a:lnTo>
                  <a:pt x="1553318" y="35053"/>
                </a:lnTo>
                <a:lnTo>
                  <a:pt x="1507287" y="44197"/>
                </a:lnTo>
                <a:lnTo>
                  <a:pt x="1461631" y="54358"/>
                </a:lnTo>
                <a:lnTo>
                  <a:pt x="1416362" y="65525"/>
                </a:lnTo>
                <a:lnTo>
                  <a:pt x="1371492" y="77683"/>
                </a:lnTo>
                <a:lnTo>
                  <a:pt x="1327034" y="90822"/>
                </a:lnTo>
                <a:lnTo>
                  <a:pt x="1283000" y="104929"/>
                </a:lnTo>
                <a:lnTo>
                  <a:pt x="1239403" y="119991"/>
                </a:lnTo>
                <a:lnTo>
                  <a:pt x="1196255" y="135996"/>
                </a:lnTo>
                <a:lnTo>
                  <a:pt x="1153568" y="152931"/>
                </a:lnTo>
                <a:lnTo>
                  <a:pt x="1111354" y="170786"/>
                </a:lnTo>
                <a:lnTo>
                  <a:pt x="1069627" y="189546"/>
                </a:lnTo>
                <a:lnTo>
                  <a:pt x="1028398" y="209200"/>
                </a:lnTo>
                <a:lnTo>
                  <a:pt x="987679" y="229735"/>
                </a:lnTo>
                <a:lnTo>
                  <a:pt x="947484" y="251139"/>
                </a:lnTo>
                <a:lnTo>
                  <a:pt x="907823" y="273399"/>
                </a:lnTo>
                <a:lnTo>
                  <a:pt x="868711" y="296504"/>
                </a:lnTo>
                <a:lnTo>
                  <a:pt x="830159" y="320441"/>
                </a:lnTo>
                <a:lnTo>
                  <a:pt x="792179" y="345197"/>
                </a:lnTo>
                <a:lnTo>
                  <a:pt x="754784" y="370761"/>
                </a:lnTo>
                <a:lnTo>
                  <a:pt x="717986" y="397119"/>
                </a:lnTo>
                <a:lnTo>
                  <a:pt x="681798" y="424260"/>
                </a:lnTo>
                <a:lnTo>
                  <a:pt x="646231" y="452171"/>
                </a:lnTo>
                <a:lnTo>
                  <a:pt x="611299" y="480839"/>
                </a:lnTo>
                <a:lnTo>
                  <a:pt x="577013" y="510253"/>
                </a:lnTo>
                <a:lnTo>
                  <a:pt x="543386" y="540401"/>
                </a:lnTo>
                <a:lnTo>
                  <a:pt x="510431" y="571268"/>
                </a:lnTo>
                <a:lnTo>
                  <a:pt x="478159" y="602845"/>
                </a:lnTo>
                <a:lnTo>
                  <a:pt x="446583" y="635117"/>
                </a:lnTo>
                <a:lnTo>
                  <a:pt x="415715" y="668073"/>
                </a:lnTo>
                <a:lnTo>
                  <a:pt x="385568" y="701700"/>
                </a:lnTo>
                <a:lnTo>
                  <a:pt x="356154" y="735986"/>
                </a:lnTo>
                <a:lnTo>
                  <a:pt x="327486" y="770919"/>
                </a:lnTo>
                <a:lnTo>
                  <a:pt x="299575" y="806486"/>
                </a:lnTo>
                <a:lnTo>
                  <a:pt x="272434" y="842675"/>
                </a:lnTo>
                <a:lnTo>
                  <a:pt x="246076" y="879473"/>
                </a:lnTo>
                <a:lnTo>
                  <a:pt x="220512" y="916869"/>
                </a:lnTo>
                <a:lnTo>
                  <a:pt x="195756" y="954849"/>
                </a:lnTo>
                <a:lnTo>
                  <a:pt x="171819" y="993402"/>
                </a:lnTo>
                <a:lnTo>
                  <a:pt x="148715" y="1032515"/>
                </a:lnTo>
                <a:lnTo>
                  <a:pt x="126454" y="1072176"/>
                </a:lnTo>
                <a:lnTo>
                  <a:pt x="105050" y="1112373"/>
                </a:lnTo>
                <a:lnTo>
                  <a:pt x="84515" y="1153092"/>
                </a:lnTo>
                <a:lnTo>
                  <a:pt x="64861" y="1194322"/>
                </a:lnTo>
                <a:lnTo>
                  <a:pt x="46101" y="1236050"/>
                </a:lnTo>
                <a:lnTo>
                  <a:pt x="28247" y="1278265"/>
                </a:lnTo>
                <a:lnTo>
                  <a:pt x="11311" y="1320953"/>
                </a:lnTo>
                <a:lnTo>
                  <a:pt x="0" y="1351448"/>
                </a:lnTo>
                <a:lnTo>
                  <a:pt x="0" y="7654688"/>
                </a:lnTo>
                <a:lnTo>
                  <a:pt x="15119985" y="7654688"/>
                </a:lnTo>
                <a:lnTo>
                  <a:pt x="15119985" y="0"/>
                </a:lnTo>
                <a:close/>
              </a:path>
            </a:pathLst>
          </a:custGeom>
          <a:solidFill>
            <a:srgbClr val="FFFFFF"/>
          </a:solidFill>
        </p:spPr>
        <p:txBody>
          <a:bodyPr wrap="square" lIns="0" tIns="0" rIns="0" bIns="0" rtlCol="0"/>
          <a:lstStyle/>
          <a:p>
            <a:endParaRPr/>
          </a:p>
        </p:txBody>
      </p:sp>
      <p:sp>
        <p:nvSpPr>
          <p:cNvPr id="2" name="Text Placeholder 10">
            <a:extLst>
              <a:ext uri="{FF2B5EF4-FFF2-40B4-BE49-F238E27FC236}">
                <a16:creationId xmlns:a16="http://schemas.microsoft.com/office/drawing/2014/main" id="{E58B6BEA-A33F-39EF-608E-B020547A9F46}"/>
              </a:ext>
            </a:extLst>
          </p:cNvPr>
          <p:cNvSpPr>
            <a:spLocks noGrp="1"/>
          </p:cNvSpPr>
          <p:nvPr>
            <p:ph type="body" sz="quarter" idx="12" hasCustomPrompt="1"/>
          </p:nvPr>
        </p:nvSpPr>
        <p:spPr>
          <a:xfrm>
            <a:off x="933450" y="1604566"/>
            <a:ext cx="11125200" cy="724181"/>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Headline to go here</a:t>
            </a:r>
          </a:p>
        </p:txBody>
      </p:sp>
      <p:sp>
        <p:nvSpPr>
          <p:cNvPr id="16" name="Text Placeholder 2">
            <a:extLst>
              <a:ext uri="{FF2B5EF4-FFF2-40B4-BE49-F238E27FC236}">
                <a16:creationId xmlns:a16="http://schemas.microsoft.com/office/drawing/2014/main" id="{3F6913E9-7824-708A-3D39-050F0C7681A4}"/>
              </a:ext>
            </a:extLst>
          </p:cNvPr>
          <p:cNvSpPr>
            <a:spLocks noGrp="1"/>
          </p:cNvSpPr>
          <p:nvPr>
            <p:ph type="body" sz="quarter" idx="14" hasCustomPrompt="1"/>
          </p:nvPr>
        </p:nvSpPr>
        <p:spPr>
          <a:xfrm>
            <a:off x="931084" y="2800350"/>
            <a:ext cx="7955206" cy="4403209"/>
          </a:xfrm>
          <a:prstGeom prst="rect">
            <a:avLst/>
          </a:prstGeo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endParaRPr lang="en-GB" dirty="0"/>
          </a:p>
        </p:txBody>
      </p:sp>
      <p:grpSp>
        <p:nvGrpSpPr>
          <p:cNvPr id="33" name="Group 32"/>
          <p:cNvGrpSpPr/>
          <p:nvPr userDrawn="1"/>
        </p:nvGrpSpPr>
        <p:grpSpPr>
          <a:xfrm>
            <a:off x="1049149" y="7656512"/>
            <a:ext cx="3084701" cy="249238"/>
            <a:chOff x="-133350" y="485775"/>
            <a:chExt cx="9863138" cy="796926"/>
          </a:xfrm>
          <a:solidFill>
            <a:srgbClr val="005EB8"/>
          </a:solidFill>
        </p:grpSpPr>
        <p:sp>
          <p:nvSpPr>
            <p:cNvPr id="34"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4"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grpSp>
        <p:nvGrpSpPr>
          <p:cNvPr id="3" name="Group 2">
            <a:extLst>
              <a:ext uri="{FF2B5EF4-FFF2-40B4-BE49-F238E27FC236}">
                <a16:creationId xmlns:a16="http://schemas.microsoft.com/office/drawing/2014/main" id="{7A28D8CB-D48D-EE52-896C-4AFB4E3E7E83}"/>
              </a:ext>
            </a:extLst>
          </p:cNvPr>
          <p:cNvGrpSpPr/>
          <p:nvPr userDrawn="1"/>
        </p:nvGrpSpPr>
        <p:grpSpPr>
          <a:xfrm>
            <a:off x="-1972676" y="2964213"/>
            <a:ext cx="1610725" cy="5532087"/>
            <a:chOff x="-1972676" y="2964213"/>
            <a:chExt cx="1610725" cy="5532087"/>
          </a:xfrm>
        </p:grpSpPr>
        <p:grpSp>
          <p:nvGrpSpPr>
            <p:cNvPr id="4" name="Group 3">
              <a:extLst>
                <a:ext uri="{FF2B5EF4-FFF2-40B4-BE49-F238E27FC236}">
                  <a16:creationId xmlns:a16="http://schemas.microsoft.com/office/drawing/2014/main" id="{A4C2589A-C2E6-CF1A-355D-D3DA3CC48C3C}"/>
                </a:ext>
              </a:extLst>
            </p:cNvPr>
            <p:cNvGrpSpPr/>
            <p:nvPr userDrawn="1"/>
          </p:nvGrpSpPr>
          <p:grpSpPr>
            <a:xfrm>
              <a:off x="-1972675" y="3401005"/>
              <a:ext cx="1361470" cy="5095295"/>
              <a:chOff x="-4180783" y="1712948"/>
              <a:chExt cx="2070745" cy="7749756"/>
            </a:xfrm>
          </p:grpSpPr>
          <p:sp>
            <p:nvSpPr>
              <p:cNvPr id="8" name="Oval 7">
                <a:extLst>
                  <a:ext uri="{FF2B5EF4-FFF2-40B4-BE49-F238E27FC236}">
                    <a16:creationId xmlns:a16="http://schemas.microsoft.com/office/drawing/2014/main" id="{47733C7C-64D4-0C4C-71E1-7B55443671D2}"/>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AC28561-ECBB-30EA-99EC-82E0B9FED716}"/>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346B920-26EE-BCF7-ACB0-8947793DD0B5}"/>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C670629-6DCD-AA15-A7F0-2432D770AC0F}"/>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C6E268D-32BC-5D23-B4CE-3EEA575F82C5}"/>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3BBD680-90A3-5244-6E9B-2DFBFB4A31FD}"/>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4AABB79-C9D6-1D46-4DF5-D3929CBAA051}"/>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AD3AD8D-3899-FC24-CCA5-7DAF3E12A95A}"/>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6DF125-1A42-7D0F-DCFC-E4888592C609}"/>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3A45063-9FE9-31D0-F0E6-B3443124D7E8}"/>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0B1114-2A51-8203-53BC-22402F15C3EA}"/>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DC67A92-60D5-D2C0-31E6-A84C80EB0466}"/>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55F2813-B92D-E22C-EBE0-03EF52F805F8}"/>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882E90F-3837-6776-EB44-B9E1AC110DC0}"/>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E82B6E7E-636B-BDF6-DA48-C65D45D11E9F}"/>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26" name="Freeform 6">
            <a:extLst>
              <a:ext uri="{FF2B5EF4-FFF2-40B4-BE49-F238E27FC236}">
                <a16:creationId xmlns:a16="http://schemas.microsoft.com/office/drawing/2014/main" id="{E9B60906-B0AF-2A61-DFA3-D0915D994C15}"/>
              </a:ext>
            </a:extLst>
          </p:cNvPr>
          <p:cNvSpPr>
            <a:spLocks/>
          </p:cNvSpPr>
          <p:nvPr userDrawn="1"/>
        </p:nvSpPr>
        <p:spPr bwMode="auto">
          <a:xfrm>
            <a:off x="11536115" y="4425331"/>
            <a:ext cx="5189888" cy="5186426"/>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005EB8"/>
          </a:solid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6">
            <a:extLst>
              <a:ext uri="{FF2B5EF4-FFF2-40B4-BE49-F238E27FC236}">
                <a16:creationId xmlns:a16="http://schemas.microsoft.com/office/drawing/2014/main" id="{2B8D9EA4-CCC6-4816-179F-135DFDDC076E}"/>
              </a:ext>
            </a:extLst>
          </p:cNvPr>
          <p:cNvSpPr>
            <a:spLocks/>
          </p:cNvSpPr>
          <p:nvPr userDrawn="1"/>
        </p:nvSpPr>
        <p:spPr bwMode="auto">
          <a:xfrm>
            <a:off x="10559542" y="7650429"/>
            <a:ext cx="2164651" cy="2163207"/>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005EB8"/>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5170766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Heading, text, image 3">
    <p:spTree>
      <p:nvGrpSpPr>
        <p:cNvPr id="1" name=""/>
        <p:cNvGrpSpPr/>
        <p:nvPr/>
      </p:nvGrpSpPr>
      <p:grpSpPr>
        <a:xfrm>
          <a:off x="0" y="0"/>
          <a:ext cx="0" cy="0"/>
          <a:chOff x="0" y="0"/>
          <a:chExt cx="0" cy="0"/>
        </a:xfrm>
      </p:grpSpPr>
      <p:sp>
        <p:nvSpPr>
          <p:cNvPr id="50" name="object 4">
            <a:extLst>
              <a:ext uri="{FF2B5EF4-FFF2-40B4-BE49-F238E27FC236}">
                <a16:creationId xmlns:a16="http://schemas.microsoft.com/office/drawing/2014/main" id="{CD7A32B2-359E-0A0E-B601-1BE4CC00D835}"/>
              </a:ext>
            </a:extLst>
          </p:cNvPr>
          <p:cNvSpPr/>
          <p:nvPr userDrawn="1"/>
        </p:nvSpPr>
        <p:spPr>
          <a:xfrm>
            <a:off x="0" y="0"/>
            <a:ext cx="15125700" cy="8496300"/>
          </a:xfrm>
          <a:custGeom>
            <a:avLst/>
            <a:gdLst/>
            <a:ahLst/>
            <a:cxnLst/>
            <a:rect l="l" t="t" r="r" b="b"/>
            <a:pathLst>
              <a:path w="7560309" h="6403340">
                <a:moveTo>
                  <a:pt x="7560005" y="0"/>
                </a:moveTo>
                <a:lnTo>
                  <a:pt x="0" y="0"/>
                </a:lnTo>
                <a:lnTo>
                  <a:pt x="0" y="6403060"/>
                </a:lnTo>
                <a:lnTo>
                  <a:pt x="7560005" y="6403060"/>
                </a:lnTo>
                <a:lnTo>
                  <a:pt x="7560005" y="0"/>
                </a:lnTo>
                <a:close/>
              </a:path>
            </a:pathLst>
          </a:custGeom>
          <a:solidFill>
            <a:srgbClr val="F1F5F6"/>
          </a:solidFill>
        </p:spPr>
        <p:txBody>
          <a:bodyPr wrap="square" lIns="0" tIns="0" rIns="0" bIns="0" rtlCol="0"/>
          <a:lstStyle/>
          <a:p>
            <a:endParaRPr dirty="0"/>
          </a:p>
        </p:txBody>
      </p:sp>
      <p:sp>
        <p:nvSpPr>
          <p:cNvPr id="6" name="Text Placeholder 10">
            <a:extLst>
              <a:ext uri="{FF2B5EF4-FFF2-40B4-BE49-F238E27FC236}">
                <a16:creationId xmlns:a16="http://schemas.microsoft.com/office/drawing/2014/main" id="{0B5FBBEB-F177-FBF1-ADA3-079FF5719FBF}"/>
              </a:ext>
            </a:extLst>
          </p:cNvPr>
          <p:cNvSpPr>
            <a:spLocks noGrp="1"/>
          </p:cNvSpPr>
          <p:nvPr>
            <p:ph type="body" sz="quarter" idx="12" hasCustomPrompt="1"/>
          </p:nvPr>
        </p:nvSpPr>
        <p:spPr>
          <a:xfrm>
            <a:off x="933450" y="666750"/>
            <a:ext cx="13182600" cy="952553"/>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Headline to go here</a:t>
            </a:r>
            <a:endParaRPr lang="en-US" dirty="0"/>
          </a:p>
        </p:txBody>
      </p:sp>
      <p:grpSp>
        <p:nvGrpSpPr>
          <p:cNvPr id="31" name="Group 30"/>
          <p:cNvGrpSpPr/>
          <p:nvPr userDrawn="1"/>
        </p:nvGrpSpPr>
        <p:grpSpPr>
          <a:xfrm>
            <a:off x="1049149" y="7656512"/>
            <a:ext cx="3084701" cy="249238"/>
            <a:chOff x="-133350" y="485775"/>
            <a:chExt cx="9863138" cy="796926"/>
          </a:xfrm>
          <a:solidFill>
            <a:srgbClr val="005EB8"/>
          </a:solidFill>
        </p:grpSpPr>
        <p:sp>
          <p:nvSpPr>
            <p:cNvPr id="32"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3"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4"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grpSp>
        <p:nvGrpSpPr>
          <p:cNvPr id="7" name="Group 6">
            <a:extLst>
              <a:ext uri="{FF2B5EF4-FFF2-40B4-BE49-F238E27FC236}">
                <a16:creationId xmlns:a16="http://schemas.microsoft.com/office/drawing/2014/main" id="{F6EFAF5C-4E9A-5E03-4AE7-1EC0BD09104D}"/>
              </a:ext>
            </a:extLst>
          </p:cNvPr>
          <p:cNvGrpSpPr/>
          <p:nvPr userDrawn="1"/>
        </p:nvGrpSpPr>
        <p:grpSpPr>
          <a:xfrm>
            <a:off x="-1972676" y="2964213"/>
            <a:ext cx="1610725" cy="5532087"/>
            <a:chOff x="-1972676" y="2964213"/>
            <a:chExt cx="1610725" cy="5532087"/>
          </a:xfrm>
        </p:grpSpPr>
        <p:grpSp>
          <p:nvGrpSpPr>
            <p:cNvPr id="9" name="Group 8">
              <a:extLst>
                <a:ext uri="{FF2B5EF4-FFF2-40B4-BE49-F238E27FC236}">
                  <a16:creationId xmlns:a16="http://schemas.microsoft.com/office/drawing/2014/main" id="{7E6E67C9-A937-4C5C-0411-090C6B64A4AB}"/>
                </a:ext>
              </a:extLst>
            </p:cNvPr>
            <p:cNvGrpSpPr/>
            <p:nvPr userDrawn="1"/>
          </p:nvGrpSpPr>
          <p:grpSpPr>
            <a:xfrm>
              <a:off x="-1972675" y="3401005"/>
              <a:ext cx="1361470" cy="5095295"/>
              <a:chOff x="-4180783" y="1712948"/>
              <a:chExt cx="2070745" cy="7749756"/>
            </a:xfrm>
          </p:grpSpPr>
          <p:sp>
            <p:nvSpPr>
              <p:cNvPr id="11" name="Oval 10">
                <a:extLst>
                  <a:ext uri="{FF2B5EF4-FFF2-40B4-BE49-F238E27FC236}">
                    <a16:creationId xmlns:a16="http://schemas.microsoft.com/office/drawing/2014/main" id="{EE65E930-EBE1-2ABE-E930-1794464014FC}"/>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498C7A5-0CFE-EEAC-FB14-8612D63CA265}"/>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48EB1CD-79A9-7C31-D6A6-4D4B434D8401}"/>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03DE119-9A1D-0FD8-C9ED-1F31A23F012A}"/>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E832709-9FA8-4F81-7DAC-2BDC1606CA25}"/>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14BBEAC-825F-1D29-B338-D52B3BAE9AB0}"/>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8B8A6DC-753D-49E0-BD0D-35AB1CA51698}"/>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F1DEBD9-F2BD-E988-BDF5-226265B0C49B}"/>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D1F1523-9E5A-B7DA-F601-C58926DA11A1}"/>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959851F-B855-0B9F-12FC-623FFC6019DE}"/>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A91341E-403F-5D56-EBE4-B1B81B7F8B6D}"/>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17D393A-61EF-813C-AF85-F4E5235BA31A}"/>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98876F6-D18D-8C2A-0B08-C9FD0F9DDA8B}"/>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75245B4-BDFB-D7FD-D529-3F678D08AE09}"/>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EDC10273-A0BE-D226-21FE-818BA573F771}"/>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26" name="Text Placeholder 2">
            <a:extLst>
              <a:ext uri="{FF2B5EF4-FFF2-40B4-BE49-F238E27FC236}">
                <a16:creationId xmlns:a16="http://schemas.microsoft.com/office/drawing/2014/main" id="{7EAA0183-9A30-EE8D-4D02-B20F3F6B2C06}"/>
              </a:ext>
            </a:extLst>
          </p:cNvPr>
          <p:cNvSpPr>
            <a:spLocks noGrp="1"/>
          </p:cNvSpPr>
          <p:nvPr>
            <p:ph type="body" sz="quarter" idx="16" hasCustomPrompt="1"/>
          </p:nvPr>
        </p:nvSpPr>
        <p:spPr>
          <a:xfrm>
            <a:off x="931083" y="1862534"/>
            <a:ext cx="8754053" cy="4403209"/>
          </a:xfrm>
          <a:prstGeom prst="rect">
            <a:avLst/>
          </a:prstGeom>
        </p:spPr>
        <p:txBody>
          <a:bodyPr/>
          <a:lstStyle>
            <a:lvl1pPr marL="0" indent="0">
              <a:buNone/>
              <a:defRPr sz="240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endParaRPr lang="en-GB" dirty="0"/>
          </a:p>
        </p:txBody>
      </p:sp>
      <p:sp>
        <p:nvSpPr>
          <p:cNvPr id="2" name="Freeform 6">
            <a:extLst>
              <a:ext uri="{FF2B5EF4-FFF2-40B4-BE49-F238E27FC236}">
                <a16:creationId xmlns:a16="http://schemas.microsoft.com/office/drawing/2014/main" id="{5541A0E3-4765-9D11-D67E-A82E6273E657}"/>
              </a:ext>
            </a:extLst>
          </p:cNvPr>
          <p:cNvSpPr>
            <a:spLocks/>
          </p:cNvSpPr>
          <p:nvPr userDrawn="1"/>
        </p:nvSpPr>
        <p:spPr bwMode="auto">
          <a:xfrm>
            <a:off x="10881743" y="5391150"/>
            <a:ext cx="6995911" cy="6991244"/>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005EB8"/>
          </a:solidFill>
          <a:ln>
            <a:noFill/>
          </a:ln>
        </p:spPr>
        <p:txBody>
          <a:bodyPr vert="horz" wrap="square" lIns="91440" tIns="45720" rIns="91440" bIns="45720" numCol="1" anchor="t" anchorCtr="0" compatLnSpc="1">
            <a:prstTxWarp prst="textNoShape">
              <a:avLst/>
            </a:prstTxWarp>
          </a:bodyPr>
          <a:lstStyle/>
          <a:p>
            <a:endParaRPr lang="en-GB"/>
          </a:p>
        </p:txBody>
      </p:sp>
      <p:sp>
        <p:nvSpPr>
          <p:cNvPr id="3" name="Freeform 6">
            <a:extLst>
              <a:ext uri="{FF2B5EF4-FFF2-40B4-BE49-F238E27FC236}">
                <a16:creationId xmlns:a16="http://schemas.microsoft.com/office/drawing/2014/main" id="{6507BFBA-7CB5-CBCE-1B8C-DEBB6758055C}"/>
              </a:ext>
            </a:extLst>
          </p:cNvPr>
          <p:cNvSpPr>
            <a:spLocks/>
          </p:cNvSpPr>
          <p:nvPr userDrawn="1"/>
        </p:nvSpPr>
        <p:spPr bwMode="auto">
          <a:xfrm>
            <a:off x="10069866" y="5912281"/>
            <a:ext cx="2197809" cy="2196343"/>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005EB8"/>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6485866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ing and text 1">
    <p:spTree>
      <p:nvGrpSpPr>
        <p:cNvPr id="1" name=""/>
        <p:cNvGrpSpPr/>
        <p:nvPr/>
      </p:nvGrpSpPr>
      <p:grpSpPr>
        <a:xfrm>
          <a:off x="0" y="0"/>
          <a:ext cx="0" cy="0"/>
          <a:chOff x="0" y="0"/>
          <a:chExt cx="0" cy="0"/>
        </a:xfrm>
      </p:grpSpPr>
      <p:sp>
        <p:nvSpPr>
          <p:cNvPr id="6" name="bg object 16">
            <a:extLst>
              <a:ext uri="{FF2B5EF4-FFF2-40B4-BE49-F238E27FC236}">
                <a16:creationId xmlns:a16="http://schemas.microsoft.com/office/drawing/2014/main" id="{A44D8E12-C1D4-B945-6E6F-A8CE556E0402}"/>
              </a:ext>
            </a:extLst>
          </p:cNvPr>
          <p:cNvSpPr/>
          <p:nvPr userDrawn="1"/>
        </p:nvSpPr>
        <p:spPr>
          <a:xfrm>
            <a:off x="0" y="-69"/>
            <a:ext cx="15120619"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AE2573"/>
          </a:solidFill>
        </p:spPr>
        <p:txBody>
          <a:bodyPr wrap="square" lIns="0" tIns="0" rIns="0" bIns="0" rtlCol="0"/>
          <a:lstStyle/>
          <a:p>
            <a:endParaRPr/>
          </a:p>
        </p:txBody>
      </p:sp>
      <p:sp>
        <p:nvSpPr>
          <p:cNvPr id="7" name="bg object 17">
            <a:extLst>
              <a:ext uri="{FF2B5EF4-FFF2-40B4-BE49-F238E27FC236}">
                <a16:creationId xmlns:a16="http://schemas.microsoft.com/office/drawing/2014/main" id="{99F9448C-DC03-DA42-A39E-F7C231F840BE}"/>
              </a:ext>
            </a:extLst>
          </p:cNvPr>
          <p:cNvSpPr/>
          <p:nvPr userDrawn="1"/>
        </p:nvSpPr>
        <p:spPr>
          <a:xfrm>
            <a:off x="0" y="841306"/>
            <a:ext cx="15119985" cy="7654925"/>
          </a:xfrm>
          <a:custGeom>
            <a:avLst/>
            <a:gdLst/>
            <a:ahLst/>
            <a:cxnLst/>
            <a:rect l="l" t="t" r="r" b="b"/>
            <a:pathLst>
              <a:path w="15119985" h="7654925">
                <a:moveTo>
                  <a:pt x="15119985" y="0"/>
                </a:moveTo>
                <a:lnTo>
                  <a:pt x="1933577" y="0"/>
                </a:lnTo>
                <a:lnTo>
                  <a:pt x="1884992" y="562"/>
                </a:lnTo>
                <a:lnTo>
                  <a:pt x="1836684" y="2240"/>
                </a:lnTo>
                <a:lnTo>
                  <a:pt x="1788663" y="5021"/>
                </a:lnTo>
                <a:lnTo>
                  <a:pt x="1740944" y="8895"/>
                </a:lnTo>
                <a:lnTo>
                  <a:pt x="1693537" y="13847"/>
                </a:lnTo>
                <a:lnTo>
                  <a:pt x="1646456" y="19865"/>
                </a:lnTo>
                <a:lnTo>
                  <a:pt x="1599712" y="26938"/>
                </a:lnTo>
                <a:lnTo>
                  <a:pt x="1553318" y="35053"/>
                </a:lnTo>
                <a:lnTo>
                  <a:pt x="1507287" y="44197"/>
                </a:lnTo>
                <a:lnTo>
                  <a:pt x="1461631" y="54358"/>
                </a:lnTo>
                <a:lnTo>
                  <a:pt x="1416362" y="65525"/>
                </a:lnTo>
                <a:lnTo>
                  <a:pt x="1371492" y="77683"/>
                </a:lnTo>
                <a:lnTo>
                  <a:pt x="1327034" y="90822"/>
                </a:lnTo>
                <a:lnTo>
                  <a:pt x="1283000" y="104929"/>
                </a:lnTo>
                <a:lnTo>
                  <a:pt x="1239403" y="119991"/>
                </a:lnTo>
                <a:lnTo>
                  <a:pt x="1196255" y="135996"/>
                </a:lnTo>
                <a:lnTo>
                  <a:pt x="1153568" y="152931"/>
                </a:lnTo>
                <a:lnTo>
                  <a:pt x="1111354" y="170786"/>
                </a:lnTo>
                <a:lnTo>
                  <a:pt x="1069627" y="189546"/>
                </a:lnTo>
                <a:lnTo>
                  <a:pt x="1028398" y="209200"/>
                </a:lnTo>
                <a:lnTo>
                  <a:pt x="987679" y="229735"/>
                </a:lnTo>
                <a:lnTo>
                  <a:pt x="947484" y="251139"/>
                </a:lnTo>
                <a:lnTo>
                  <a:pt x="907823" y="273399"/>
                </a:lnTo>
                <a:lnTo>
                  <a:pt x="868711" y="296504"/>
                </a:lnTo>
                <a:lnTo>
                  <a:pt x="830159" y="320441"/>
                </a:lnTo>
                <a:lnTo>
                  <a:pt x="792179" y="345197"/>
                </a:lnTo>
                <a:lnTo>
                  <a:pt x="754784" y="370761"/>
                </a:lnTo>
                <a:lnTo>
                  <a:pt x="717986" y="397119"/>
                </a:lnTo>
                <a:lnTo>
                  <a:pt x="681798" y="424260"/>
                </a:lnTo>
                <a:lnTo>
                  <a:pt x="646231" y="452171"/>
                </a:lnTo>
                <a:lnTo>
                  <a:pt x="611299" y="480839"/>
                </a:lnTo>
                <a:lnTo>
                  <a:pt x="577013" y="510253"/>
                </a:lnTo>
                <a:lnTo>
                  <a:pt x="543386" y="540401"/>
                </a:lnTo>
                <a:lnTo>
                  <a:pt x="510431" y="571268"/>
                </a:lnTo>
                <a:lnTo>
                  <a:pt x="478159" y="602845"/>
                </a:lnTo>
                <a:lnTo>
                  <a:pt x="446583" y="635117"/>
                </a:lnTo>
                <a:lnTo>
                  <a:pt x="415715" y="668073"/>
                </a:lnTo>
                <a:lnTo>
                  <a:pt x="385568" y="701700"/>
                </a:lnTo>
                <a:lnTo>
                  <a:pt x="356154" y="735986"/>
                </a:lnTo>
                <a:lnTo>
                  <a:pt x="327486" y="770919"/>
                </a:lnTo>
                <a:lnTo>
                  <a:pt x="299575" y="806486"/>
                </a:lnTo>
                <a:lnTo>
                  <a:pt x="272434" y="842675"/>
                </a:lnTo>
                <a:lnTo>
                  <a:pt x="246076" y="879473"/>
                </a:lnTo>
                <a:lnTo>
                  <a:pt x="220512" y="916869"/>
                </a:lnTo>
                <a:lnTo>
                  <a:pt x="195756" y="954849"/>
                </a:lnTo>
                <a:lnTo>
                  <a:pt x="171819" y="993402"/>
                </a:lnTo>
                <a:lnTo>
                  <a:pt x="148715" y="1032515"/>
                </a:lnTo>
                <a:lnTo>
                  <a:pt x="126454" y="1072176"/>
                </a:lnTo>
                <a:lnTo>
                  <a:pt x="105050" y="1112373"/>
                </a:lnTo>
                <a:lnTo>
                  <a:pt x="84515" y="1153092"/>
                </a:lnTo>
                <a:lnTo>
                  <a:pt x="64861" y="1194322"/>
                </a:lnTo>
                <a:lnTo>
                  <a:pt x="46101" y="1236050"/>
                </a:lnTo>
                <a:lnTo>
                  <a:pt x="28247" y="1278265"/>
                </a:lnTo>
                <a:lnTo>
                  <a:pt x="11311" y="1320953"/>
                </a:lnTo>
                <a:lnTo>
                  <a:pt x="0" y="1351448"/>
                </a:lnTo>
                <a:lnTo>
                  <a:pt x="0" y="7654688"/>
                </a:lnTo>
                <a:lnTo>
                  <a:pt x="15119985" y="7654688"/>
                </a:lnTo>
                <a:lnTo>
                  <a:pt x="15119985" y="0"/>
                </a:lnTo>
                <a:close/>
              </a:path>
            </a:pathLst>
          </a:custGeom>
          <a:solidFill>
            <a:srgbClr val="FFFFFF"/>
          </a:solidFill>
        </p:spPr>
        <p:txBody>
          <a:bodyPr wrap="square" lIns="0" tIns="0" rIns="0" bIns="0" rtlCol="0"/>
          <a:lstStyle/>
          <a:p>
            <a:endParaRPr/>
          </a:p>
        </p:txBody>
      </p:sp>
      <p:grpSp>
        <p:nvGrpSpPr>
          <p:cNvPr id="30" name="Group 29"/>
          <p:cNvGrpSpPr/>
          <p:nvPr userDrawn="1"/>
        </p:nvGrpSpPr>
        <p:grpSpPr>
          <a:xfrm>
            <a:off x="1049149" y="7656512"/>
            <a:ext cx="3084701" cy="249238"/>
            <a:chOff x="-133350" y="485775"/>
            <a:chExt cx="9863138" cy="796926"/>
          </a:xfrm>
          <a:solidFill>
            <a:srgbClr val="005EB8"/>
          </a:solidFill>
        </p:grpSpPr>
        <p:sp>
          <p:nvSpPr>
            <p:cNvPr id="31"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2"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3"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4"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52" name="Freeform 6"/>
          <p:cNvSpPr>
            <a:spLocks/>
          </p:cNvSpPr>
          <p:nvPr userDrawn="1"/>
        </p:nvSpPr>
        <p:spPr bwMode="auto">
          <a:xfrm>
            <a:off x="12287250" y="514349"/>
            <a:ext cx="5877352" cy="5873431"/>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noFill/>
          <a:ln w="38100">
            <a:solidFill>
              <a:srgbClr val="FFB81C"/>
            </a:solidFill>
          </a:ln>
        </p:spPr>
        <p:txBody>
          <a:bodyPr vert="horz" wrap="square" lIns="91440" tIns="45720" rIns="91440" bIns="45720" numCol="1" anchor="t" anchorCtr="0" compatLnSpc="1">
            <a:prstTxWarp prst="textNoShape">
              <a:avLst/>
            </a:prstTxWarp>
          </a:bodyPr>
          <a:lstStyle/>
          <a:p>
            <a:endParaRPr lang="en-GB"/>
          </a:p>
        </p:txBody>
      </p:sp>
      <p:sp>
        <p:nvSpPr>
          <p:cNvPr id="53" name="Freeform 6"/>
          <p:cNvSpPr>
            <a:spLocks/>
          </p:cNvSpPr>
          <p:nvPr userDrawn="1"/>
        </p:nvSpPr>
        <p:spPr bwMode="auto">
          <a:xfrm>
            <a:off x="11275867" y="4642223"/>
            <a:ext cx="3208571" cy="3206430"/>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noFill/>
          <a:ln w="38100">
            <a:solidFill>
              <a:srgbClr val="FFB81C"/>
            </a:solidFill>
          </a:ln>
        </p:spPr>
        <p:txBody>
          <a:bodyPr vert="horz" wrap="square" lIns="91440" tIns="45720" rIns="91440" bIns="45720" numCol="1" anchor="t" anchorCtr="0" compatLnSpc="1">
            <a:prstTxWarp prst="textNoShape">
              <a:avLst/>
            </a:prstTxWarp>
          </a:bodyPr>
          <a:lstStyle/>
          <a:p>
            <a:endParaRPr lang="en-GB"/>
          </a:p>
        </p:txBody>
      </p:sp>
      <p:grpSp>
        <p:nvGrpSpPr>
          <p:cNvPr id="4" name="Group 3">
            <a:extLst>
              <a:ext uri="{FF2B5EF4-FFF2-40B4-BE49-F238E27FC236}">
                <a16:creationId xmlns:a16="http://schemas.microsoft.com/office/drawing/2014/main" id="{8BC809FF-2214-3C46-0CE2-22A7170C4724}"/>
              </a:ext>
            </a:extLst>
          </p:cNvPr>
          <p:cNvGrpSpPr/>
          <p:nvPr userDrawn="1"/>
        </p:nvGrpSpPr>
        <p:grpSpPr>
          <a:xfrm>
            <a:off x="-1972676" y="2964213"/>
            <a:ext cx="1610725" cy="5532087"/>
            <a:chOff x="-1972676" y="2964213"/>
            <a:chExt cx="1610725" cy="5532087"/>
          </a:xfrm>
        </p:grpSpPr>
        <p:grpSp>
          <p:nvGrpSpPr>
            <p:cNvPr id="8" name="Group 7">
              <a:extLst>
                <a:ext uri="{FF2B5EF4-FFF2-40B4-BE49-F238E27FC236}">
                  <a16:creationId xmlns:a16="http://schemas.microsoft.com/office/drawing/2014/main" id="{930B5051-B651-8108-C940-D6D02363C3D3}"/>
                </a:ext>
              </a:extLst>
            </p:cNvPr>
            <p:cNvGrpSpPr/>
            <p:nvPr userDrawn="1"/>
          </p:nvGrpSpPr>
          <p:grpSpPr>
            <a:xfrm>
              <a:off x="-1972675" y="3401005"/>
              <a:ext cx="1361470" cy="5095295"/>
              <a:chOff x="-4180783" y="1712948"/>
              <a:chExt cx="2070745" cy="7749756"/>
            </a:xfrm>
          </p:grpSpPr>
          <p:sp>
            <p:nvSpPr>
              <p:cNvPr id="10" name="Oval 9">
                <a:extLst>
                  <a:ext uri="{FF2B5EF4-FFF2-40B4-BE49-F238E27FC236}">
                    <a16:creationId xmlns:a16="http://schemas.microsoft.com/office/drawing/2014/main" id="{2A176076-39AF-FF6F-348D-E9BC0898D89F}"/>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2ADCE75-1E76-FA53-6279-842DC3605FE2}"/>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CE5ED74-0F08-2C87-53FB-14B3C84424CB}"/>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84B5835-CDF5-A4BC-5A5F-04219F90D1F3}"/>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8637E72-91F8-CBF6-6C95-638DAD2BA21A}"/>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2F679F9-26EF-E835-430F-569577B8A41C}"/>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A4CD17-C149-0439-F1E8-9AA7D5D3BAF6}"/>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8AD72C6-0C54-11C1-D8F5-C98E642DD549}"/>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178605C-FD18-CBA8-FB35-ECFB8682D6A0}"/>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79DA562-25DA-543B-B061-7237A58C9E57}"/>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A73FC9F-A13E-390D-F662-F44BBA081EBB}"/>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CFA1A87-BF2D-AE7C-78FC-C18E67D6E23E}"/>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B13C768-EBC1-A9F5-A67E-509B5AB791CC}"/>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87C77384-A9DA-4609-875F-760C1961641B}"/>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77CC9369-B6BF-2C1B-D6FB-7CCF375BFB16}"/>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24" name="Text Placeholder 10">
            <a:extLst>
              <a:ext uri="{FF2B5EF4-FFF2-40B4-BE49-F238E27FC236}">
                <a16:creationId xmlns:a16="http://schemas.microsoft.com/office/drawing/2014/main" id="{C7C243BB-570E-65DE-C229-703306EFB4F8}"/>
              </a:ext>
            </a:extLst>
          </p:cNvPr>
          <p:cNvSpPr>
            <a:spLocks noGrp="1"/>
          </p:cNvSpPr>
          <p:nvPr>
            <p:ph type="body" sz="quarter" idx="15" hasCustomPrompt="1"/>
          </p:nvPr>
        </p:nvSpPr>
        <p:spPr>
          <a:xfrm>
            <a:off x="933450" y="1474181"/>
            <a:ext cx="11658600" cy="952553"/>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Headline to go here</a:t>
            </a:r>
            <a:endParaRPr lang="en-US" dirty="0"/>
          </a:p>
        </p:txBody>
      </p:sp>
      <p:sp>
        <p:nvSpPr>
          <p:cNvPr id="25" name="Text Placeholder 2">
            <a:extLst>
              <a:ext uri="{FF2B5EF4-FFF2-40B4-BE49-F238E27FC236}">
                <a16:creationId xmlns:a16="http://schemas.microsoft.com/office/drawing/2014/main" id="{5B3F0A5B-81A5-B940-71B0-E7464A3EDC87}"/>
              </a:ext>
            </a:extLst>
          </p:cNvPr>
          <p:cNvSpPr>
            <a:spLocks noGrp="1"/>
          </p:cNvSpPr>
          <p:nvPr>
            <p:ph type="body" sz="quarter" idx="16" hasCustomPrompt="1"/>
          </p:nvPr>
        </p:nvSpPr>
        <p:spPr>
          <a:xfrm>
            <a:off x="931083" y="2669965"/>
            <a:ext cx="10060765" cy="4403209"/>
          </a:xfrm>
          <a:prstGeom prst="rect">
            <a:avLst/>
          </a:prstGeo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endParaRPr lang="en-GB" dirty="0"/>
          </a:p>
        </p:txBody>
      </p:sp>
    </p:spTree>
    <p:extLst>
      <p:ext uri="{BB962C8B-B14F-4D97-AF65-F5344CB8AC3E}">
        <p14:creationId xmlns:p14="http://schemas.microsoft.com/office/powerpoint/2010/main" val="12313740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ing and text 2">
    <p:spTree>
      <p:nvGrpSpPr>
        <p:cNvPr id="1" name=""/>
        <p:cNvGrpSpPr/>
        <p:nvPr/>
      </p:nvGrpSpPr>
      <p:grpSpPr>
        <a:xfrm>
          <a:off x="0" y="0"/>
          <a:ext cx="0" cy="0"/>
          <a:chOff x="0" y="0"/>
          <a:chExt cx="0" cy="0"/>
        </a:xfrm>
      </p:grpSpPr>
      <p:sp>
        <p:nvSpPr>
          <p:cNvPr id="6" name="bg object 16">
            <a:extLst>
              <a:ext uri="{FF2B5EF4-FFF2-40B4-BE49-F238E27FC236}">
                <a16:creationId xmlns:a16="http://schemas.microsoft.com/office/drawing/2014/main" id="{A44D8E12-C1D4-B945-6E6F-A8CE556E0402}"/>
              </a:ext>
            </a:extLst>
          </p:cNvPr>
          <p:cNvSpPr/>
          <p:nvPr userDrawn="1"/>
        </p:nvSpPr>
        <p:spPr>
          <a:xfrm>
            <a:off x="0" y="-69"/>
            <a:ext cx="15120619"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AE2573"/>
          </a:solidFill>
        </p:spPr>
        <p:txBody>
          <a:bodyPr wrap="square" lIns="0" tIns="0" rIns="0" bIns="0" rtlCol="0"/>
          <a:lstStyle/>
          <a:p>
            <a:endParaRPr/>
          </a:p>
        </p:txBody>
      </p:sp>
      <p:sp>
        <p:nvSpPr>
          <p:cNvPr id="7" name="bg object 17">
            <a:extLst>
              <a:ext uri="{FF2B5EF4-FFF2-40B4-BE49-F238E27FC236}">
                <a16:creationId xmlns:a16="http://schemas.microsoft.com/office/drawing/2014/main" id="{99F9448C-DC03-DA42-A39E-F7C231F840BE}"/>
              </a:ext>
            </a:extLst>
          </p:cNvPr>
          <p:cNvSpPr/>
          <p:nvPr userDrawn="1"/>
        </p:nvSpPr>
        <p:spPr>
          <a:xfrm>
            <a:off x="0" y="841306"/>
            <a:ext cx="15119985" cy="7654925"/>
          </a:xfrm>
          <a:custGeom>
            <a:avLst/>
            <a:gdLst/>
            <a:ahLst/>
            <a:cxnLst/>
            <a:rect l="l" t="t" r="r" b="b"/>
            <a:pathLst>
              <a:path w="15119985" h="7654925">
                <a:moveTo>
                  <a:pt x="15119985" y="0"/>
                </a:moveTo>
                <a:lnTo>
                  <a:pt x="1933577" y="0"/>
                </a:lnTo>
                <a:lnTo>
                  <a:pt x="1884992" y="562"/>
                </a:lnTo>
                <a:lnTo>
                  <a:pt x="1836684" y="2240"/>
                </a:lnTo>
                <a:lnTo>
                  <a:pt x="1788663" y="5021"/>
                </a:lnTo>
                <a:lnTo>
                  <a:pt x="1740944" y="8895"/>
                </a:lnTo>
                <a:lnTo>
                  <a:pt x="1693537" y="13847"/>
                </a:lnTo>
                <a:lnTo>
                  <a:pt x="1646456" y="19865"/>
                </a:lnTo>
                <a:lnTo>
                  <a:pt x="1599712" y="26938"/>
                </a:lnTo>
                <a:lnTo>
                  <a:pt x="1553318" y="35053"/>
                </a:lnTo>
                <a:lnTo>
                  <a:pt x="1507287" y="44197"/>
                </a:lnTo>
                <a:lnTo>
                  <a:pt x="1461631" y="54358"/>
                </a:lnTo>
                <a:lnTo>
                  <a:pt x="1416362" y="65525"/>
                </a:lnTo>
                <a:lnTo>
                  <a:pt x="1371492" y="77683"/>
                </a:lnTo>
                <a:lnTo>
                  <a:pt x="1327034" y="90822"/>
                </a:lnTo>
                <a:lnTo>
                  <a:pt x="1283000" y="104929"/>
                </a:lnTo>
                <a:lnTo>
                  <a:pt x="1239403" y="119991"/>
                </a:lnTo>
                <a:lnTo>
                  <a:pt x="1196255" y="135996"/>
                </a:lnTo>
                <a:lnTo>
                  <a:pt x="1153568" y="152931"/>
                </a:lnTo>
                <a:lnTo>
                  <a:pt x="1111354" y="170786"/>
                </a:lnTo>
                <a:lnTo>
                  <a:pt x="1069627" y="189546"/>
                </a:lnTo>
                <a:lnTo>
                  <a:pt x="1028398" y="209200"/>
                </a:lnTo>
                <a:lnTo>
                  <a:pt x="987679" y="229735"/>
                </a:lnTo>
                <a:lnTo>
                  <a:pt x="947484" y="251139"/>
                </a:lnTo>
                <a:lnTo>
                  <a:pt x="907823" y="273399"/>
                </a:lnTo>
                <a:lnTo>
                  <a:pt x="868711" y="296504"/>
                </a:lnTo>
                <a:lnTo>
                  <a:pt x="830159" y="320441"/>
                </a:lnTo>
                <a:lnTo>
                  <a:pt x="792179" y="345197"/>
                </a:lnTo>
                <a:lnTo>
                  <a:pt x="754784" y="370761"/>
                </a:lnTo>
                <a:lnTo>
                  <a:pt x="717986" y="397119"/>
                </a:lnTo>
                <a:lnTo>
                  <a:pt x="681798" y="424260"/>
                </a:lnTo>
                <a:lnTo>
                  <a:pt x="646231" y="452171"/>
                </a:lnTo>
                <a:lnTo>
                  <a:pt x="611299" y="480839"/>
                </a:lnTo>
                <a:lnTo>
                  <a:pt x="577013" y="510253"/>
                </a:lnTo>
                <a:lnTo>
                  <a:pt x="543386" y="540401"/>
                </a:lnTo>
                <a:lnTo>
                  <a:pt x="510431" y="571268"/>
                </a:lnTo>
                <a:lnTo>
                  <a:pt x="478159" y="602845"/>
                </a:lnTo>
                <a:lnTo>
                  <a:pt x="446583" y="635117"/>
                </a:lnTo>
                <a:lnTo>
                  <a:pt x="415715" y="668073"/>
                </a:lnTo>
                <a:lnTo>
                  <a:pt x="385568" y="701700"/>
                </a:lnTo>
                <a:lnTo>
                  <a:pt x="356154" y="735986"/>
                </a:lnTo>
                <a:lnTo>
                  <a:pt x="327486" y="770919"/>
                </a:lnTo>
                <a:lnTo>
                  <a:pt x="299575" y="806486"/>
                </a:lnTo>
                <a:lnTo>
                  <a:pt x="272434" y="842675"/>
                </a:lnTo>
                <a:lnTo>
                  <a:pt x="246076" y="879473"/>
                </a:lnTo>
                <a:lnTo>
                  <a:pt x="220512" y="916869"/>
                </a:lnTo>
                <a:lnTo>
                  <a:pt x="195756" y="954849"/>
                </a:lnTo>
                <a:lnTo>
                  <a:pt x="171819" y="993402"/>
                </a:lnTo>
                <a:lnTo>
                  <a:pt x="148715" y="1032515"/>
                </a:lnTo>
                <a:lnTo>
                  <a:pt x="126454" y="1072176"/>
                </a:lnTo>
                <a:lnTo>
                  <a:pt x="105050" y="1112373"/>
                </a:lnTo>
                <a:lnTo>
                  <a:pt x="84515" y="1153092"/>
                </a:lnTo>
                <a:lnTo>
                  <a:pt x="64861" y="1194322"/>
                </a:lnTo>
                <a:lnTo>
                  <a:pt x="46101" y="1236050"/>
                </a:lnTo>
                <a:lnTo>
                  <a:pt x="28247" y="1278265"/>
                </a:lnTo>
                <a:lnTo>
                  <a:pt x="11311" y="1320953"/>
                </a:lnTo>
                <a:lnTo>
                  <a:pt x="0" y="1351448"/>
                </a:lnTo>
                <a:lnTo>
                  <a:pt x="0" y="7654688"/>
                </a:lnTo>
                <a:lnTo>
                  <a:pt x="15119985" y="7654688"/>
                </a:lnTo>
                <a:lnTo>
                  <a:pt x="15119985" y="0"/>
                </a:lnTo>
                <a:close/>
              </a:path>
            </a:pathLst>
          </a:custGeom>
          <a:solidFill>
            <a:srgbClr val="FFFFFF"/>
          </a:solidFill>
        </p:spPr>
        <p:txBody>
          <a:bodyPr wrap="square" lIns="0" tIns="0" rIns="0" bIns="0" rtlCol="0"/>
          <a:lstStyle/>
          <a:p>
            <a:endParaRPr/>
          </a:p>
        </p:txBody>
      </p:sp>
      <p:grpSp>
        <p:nvGrpSpPr>
          <p:cNvPr id="30" name="Group 29"/>
          <p:cNvGrpSpPr/>
          <p:nvPr userDrawn="1"/>
        </p:nvGrpSpPr>
        <p:grpSpPr>
          <a:xfrm>
            <a:off x="1049149" y="7656512"/>
            <a:ext cx="3084701" cy="249238"/>
            <a:chOff x="-133350" y="485775"/>
            <a:chExt cx="9863138" cy="796926"/>
          </a:xfrm>
          <a:solidFill>
            <a:srgbClr val="005EB8"/>
          </a:solidFill>
        </p:grpSpPr>
        <p:sp>
          <p:nvSpPr>
            <p:cNvPr id="31"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2"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3"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4"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54" name="Freeform 10"/>
          <p:cNvSpPr>
            <a:spLocks/>
          </p:cNvSpPr>
          <p:nvPr userDrawn="1"/>
        </p:nvSpPr>
        <p:spPr bwMode="auto">
          <a:xfrm>
            <a:off x="10080265" y="4206510"/>
            <a:ext cx="6809915" cy="6809915"/>
          </a:xfrm>
          <a:custGeom>
            <a:avLst/>
            <a:gdLst>
              <a:gd name="T0" fmla="*/ 2338 w 2436"/>
              <a:gd name="T1" fmla="*/ 1102 h 2436"/>
              <a:gd name="T2" fmla="*/ 2032 w 2436"/>
              <a:gd name="T3" fmla="*/ 795 h 2436"/>
              <a:gd name="T4" fmla="*/ 1680 w 2436"/>
              <a:gd name="T5" fmla="*/ 726 h 2436"/>
              <a:gd name="T6" fmla="*/ 1602 w 2436"/>
              <a:gd name="T7" fmla="*/ 404 h 2436"/>
              <a:gd name="T8" fmla="*/ 1226 w 2436"/>
              <a:gd name="T9" fmla="*/ 28 h 2436"/>
              <a:gd name="T10" fmla="*/ 1170 w 2436"/>
              <a:gd name="T11" fmla="*/ 28 h 2436"/>
              <a:gd name="T12" fmla="*/ 795 w 2436"/>
              <a:gd name="T13" fmla="*/ 404 h 2436"/>
              <a:gd name="T14" fmla="*/ 707 w 2436"/>
              <a:gd name="T15" fmla="*/ 711 h 2436"/>
              <a:gd name="T16" fmla="*/ 403 w 2436"/>
              <a:gd name="T17" fmla="*/ 795 h 2436"/>
              <a:gd name="T18" fmla="*/ 28 w 2436"/>
              <a:gd name="T19" fmla="*/ 1171 h 2436"/>
              <a:gd name="T20" fmla="*/ 28 w 2436"/>
              <a:gd name="T21" fmla="*/ 1227 h 2436"/>
              <a:gd name="T22" fmla="*/ 403 w 2436"/>
              <a:gd name="T23" fmla="*/ 1603 h 2436"/>
              <a:gd name="T24" fmla="*/ 728 w 2436"/>
              <a:gd name="T25" fmla="*/ 1684 h 2436"/>
              <a:gd name="T26" fmla="*/ 795 w 2436"/>
              <a:gd name="T27" fmla="*/ 2033 h 2436"/>
              <a:gd name="T28" fmla="*/ 1101 w 2436"/>
              <a:gd name="T29" fmla="*/ 2339 h 2436"/>
              <a:gd name="T30" fmla="*/ 1296 w 2436"/>
              <a:gd name="T31" fmla="*/ 2339 h 2436"/>
              <a:gd name="T32" fmla="*/ 1602 w 2436"/>
              <a:gd name="T33" fmla="*/ 2033 h 2436"/>
              <a:gd name="T34" fmla="*/ 1657 w 2436"/>
              <a:gd name="T35" fmla="*/ 1655 h 2436"/>
              <a:gd name="T36" fmla="*/ 2032 w 2436"/>
              <a:gd name="T37" fmla="*/ 1603 h 2436"/>
              <a:gd name="T38" fmla="*/ 2338 w 2436"/>
              <a:gd name="T39" fmla="*/ 1296 h 2436"/>
              <a:gd name="T40" fmla="*/ 2338 w 2436"/>
              <a:gd name="T41" fmla="*/ 1102 h 2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36" h="2436">
                <a:moveTo>
                  <a:pt x="2338" y="1102"/>
                </a:moveTo>
                <a:cubicBezTo>
                  <a:pt x="2032" y="795"/>
                  <a:pt x="2032" y="795"/>
                  <a:pt x="2032" y="795"/>
                </a:cubicBezTo>
                <a:cubicBezTo>
                  <a:pt x="2032" y="795"/>
                  <a:pt x="1867" y="631"/>
                  <a:pt x="1680" y="726"/>
                </a:cubicBezTo>
                <a:cubicBezTo>
                  <a:pt x="1713" y="641"/>
                  <a:pt x="1720" y="522"/>
                  <a:pt x="1602" y="404"/>
                </a:cubicBezTo>
                <a:cubicBezTo>
                  <a:pt x="1226" y="28"/>
                  <a:pt x="1226" y="28"/>
                  <a:pt x="1226" y="28"/>
                </a:cubicBezTo>
                <a:cubicBezTo>
                  <a:pt x="1226" y="28"/>
                  <a:pt x="1198" y="0"/>
                  <a:pt x="1170" y="28"/>
                </a:cubicBezTo>
                <a:cubicBezTo>
                  <a:pt x="795" y="404"/>
                  <a:pt x="795" y="404"/>
                  <a:pt x="795" y="404"/>
                </a:cubicBezTo>
                <a:cubicBezTo>
                  <a:pt x="795" y="404"/>
                  <a:pt x="656" y="543"/>
                  <a:pt x="707" y="711"/>
                </a:cubicBezTo>
                <a:cubicBezTo>
                  <a:pt x="624" y="684"/>
                  <a:pt x="514" y="685"/>
                  <a:pt x="403" y="795"/>
                </a:cubicBezTo>
                <a:cubicBezTo>
                  <a:pt x="28" y="1171"/>
                  <a:pt x="28" y="1171"/>
                  <a:pt x="28" y="1171"/>
                </a:cubicBezTo>
                <a:cubicBezTo>
                  <a:pt x="28" y="1171"/>
                  <a:pt x="0" y="1199"/>
                  <a:pt x="28" y="1227"/>
                </a:cubicBezTo>
                <a:cubicBezTo>
                  <a:pt x="403" y="1603"/>
                  <a:pt x="403" y="1603"/>
                  <a:pt x="403" y="1603"/>
                </a:cubicBezTo>
                <a:cubicBezTo>
                  <a:pt x="403" y="1603"/>
                  <a:pt x="552" y="1752"/>
                  <a:pt x="728" y="1684"/>
                </a:cubicBezTo>
                <a:cubicBezTo>
                  <a:pt x="687" y="1770"/>
                  <a:pt x="663" y="1901"/>
                  <a:pt x="795" y="2033"/>
                </a:cubicBezTo>
                <a:cubicBezTo>
                  <a:pt x="1101" y="2339"/>
                  <a:pt x="1101" y="2339"/>
                  <a:pt x="1101" y="2339"/>
                </a:cubicBezTo>
                <a:cubicBezTo>
                  <a:pt x="1101" y="2339"/>
                  <a:pt x="1198" y="2436"/>
                  <a:pt x="1296" y="2339"/>
                </a:cubicBezTo>
                <a:cubicBezTo>
                  <a:pt x="1602" y="2033"/>
                  <a:pt x="1602" y="2033"/>
                  <a:pt x="1602" y="2033"/>
                </a:cubicBezTo>
                <a:cubicBezTo>
                  <a:pt x="1602" y="2033"/>
                  <a:pt x="1782" y="1853"/>
                  <a:pt x="1657" y="1655"/>
                </a:cubicBezTo>
                <a:cubicBezTo>
                  <a:pt x="1740" y="1703"/>
                  <a:pt x="1886" y="1749"/>
                  <a:pt x="2032" y="1603"/>
                </a:cubicBezTo>
                <a:cubicBezTo>
                  <a:pt x="2338" y="1296"/>
                  <a:pt x="2338" y="1296"/>
                  <a:pt x="2338" y="1296"/>
                </a:cubicBezTo>
                <a:cubicBezTo>
                  <a:pt x="2338" y="1296"/>
                  <a:pt x="2436" y="1199"/>
                  <a:pt x="2338" y="1102"/>
                </a:cubicBezTo>
                <a:close/>
              </a:path>
            </a:pathLst>
          </a:custGeom>
          <a:noFill/>
          <a:ln w="38100">
            <a:solidFill>
              <a:srgbClr val="330072"/>
            </a:solidFill>
          </a:ln>
        </p:spPr>
        <p:txBody>
          <a:bodyPr vert="horz" wrap="square" lIns="91440" tIns="45720" rIns="91440" bIns="45720" numCol="1" anchor="t" anchorCtr="0" compatLnSpc="1">
            <a:prstTxWarp prst="textNoShape">
              <a:avLst/>
            </a:prstTxWarp>
          </a:bodyPr>
          <a:lstStyle/>
          <a:p>
            <a:endParaRPr lang="en-GB"/>
          </a:p>
        </p:txBody>
      </p:sp>
      <p:grpSp>
        <p:nvGrpSpPr>
          <p:cNvPr id="4" name="Group 3">
            <a:extLst>
              <a:ext uri="{FF2B5EF4-FFF2-40B4-BE49-F238E27FC236}">
                <a16:creationId xmlns:a16="http://schemas.microsoft.com/office/drawing/2014/main" id="{BAF9C0F6-52E9-253E-0239-742FAF611B3B}"/>
              </a:ext>
            </a:extLst>
          </p:cNvPr>
          <p:cNvGrpSpPr/>
          <p:nvPr userDrawn="1"/>
        </p:nvGrpSpPr>
        <p:grpSpPr>
          <a:xfrm>
            <a:off x="-1972676" y="2964213"/>
            <a:ext cx="1610725" cy="5532087"/>
            <a:chOff x="-1972676" y="2964213"/>
            <a:chExt cx="1610725" cy="5532087"/>
          </a:xfrm>
        </p:grpSpPr>
        <p:grpSp>
          <p:nvGrpSpPr>
            <p:cNvPr id="8" name="Group 7">
              <a:extLst>
                <a:ext uri="{FF2B5EF4-FFF2-40B4-BE49-F238E27FC236}">
                  <a16:creationId xmlns:a16="http://schemas.microsoft.com/office/drawing/2014/main" id="{05142D0F-5CD1-18FA-C913-57F1586C57C2}"/>
                </a:ext>
              </a:extLst>
            </p:cNvPr>
            <p:cNvGrpSpPr/>
            <p:nvPr userDrawn="1"/>
          </p:nvGrpSpPr>
          <p:grpSpPr>
            <a:xfrm>
              <a:off x="-1972675" y="3401005"/>
              <a:ext cx="1361470" cy="5095295"/>
              <a:chOff x="-4180783" y="1712948"/>
              <a:chExt cx="2070745" cy="7749756"/>
            </a:xfrm>
          </p:grpSpPr>
          <p:sp>
            <p:nvSpPr>
              <p:cNvPr id="10" name="Oval 9">
                <a:extLst>
                  <a:ext uri="{FF2B5EF4-FFF2-40B4-BE49-F238E27FC236}">
                    <a16:creationId xmlns:a16="http://schemas.microsoft.com/office/drawing/2014/main" id="{B1F5A0FC-6EAC-E04F-2F65-3B24AB332EFE}"/>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5DAC249-EFAB-A4D4-6416-63ABDC11F28F}"/>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AD4312A-38DC-8B0C-E3D0-02E71DDCA7EA}"/>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0E43C4A-9B68-1298-C5BD-DA665EE76FB9}"/>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7F11876-96D1-1144-DAE0-68BEF07B5559}"/>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135F7A7-A3A3-FBD3-4E5E-3A3C63BF5346}"/>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52711D4-3991-DC1E-EBCC-F48B5FF21E5D}"/>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9DEE8E6-BD35-710C-FF96-4F06CF9207A8}"/>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A8FDC50-6F7E-5ACD-2CBF-5DC3389ECFF9}"/>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4C1908F-3B13-3E3C-941A-0072B8CE72EA}"/>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90B7DB2-18A9-045C-F39C-7D0165DFA8E3}"/>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381A45B-F783-8CA2-2DCA-32165EC30252}"/>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A47B258-E1CA-70C6-CF75-966DCEFA5184}"/>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2BB51DA-D7E0-B862-F26C-1B9316E33986}"/>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C57CF45F-533B-0FA1-B1F6-9F0277D85C67}"/>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24" name="Text Placeholder 10">
            <a:extLst>
              <a:ext uri="{FF2B5EF4-FFF2-40B4-BE49-F238E27FC236}">
                <a16:creationId xmlns:a16="http://schemas.microsoft.com/office/drawing/2014/main" id="{FAA80F99-0B18-4D9D-174C-C77F5B4C9836}"/>
              </a:ext>
            </a:extLst>
          </p:cNvPr>
          <p:cNvSpPr>
            <a:spLocks noGrp="1"/>
          </p:cNvSpPr>
          <p:nvPr>
            <p:ph type="body" sz="quarter" idx="15" hasCustomPrompt="1"/>
          </p:nvPr>
        </p:nvSpPr>
        <p:spPr>
          <a:xfrm>
            <a:off x="933450" y="1474181"/>
            <a:ext cx="11658600" cy="952553"/>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Headline to go here</a:t>
            </a:r>
            <a:endParaRPr lang="en-US" dirty="0"/>
          </a:p>
        </p:txBody>
      </p:sp>
      <p:sp>
        <p:nvSpPr>
          <p:cNvPr id="25" name="Text Placeholder 2">
            <a:extLst>
              <a:ext uri="{FF2B5EF4-FFF2-40B4-BE49-F238E27FC236}">
                <a16:creationId xmlns:a16="http://schemas.microsoft.com/office/drawing/2014/main" id="{F3CDABD4-7050-0083-1F85-58B3DF8330CC}"/>
              </a:ext>
            </a:extLst>
          </p:cNvPr>
          <p:cNvSpPr>
            <a:spLocks noGrp="1"/>
          </p:cNvSpPr>
          <p:nvPr>
            <p:ph type="body" sz="quarter" idx="16" hasCustomPrompt="1"/>
          </p:nvPr>
        </p:nvSpPr>
        <p:spPr>
          <a:xfrm>
            <a:off x="931083" y="2669965"/>
            <a:ext cx="10060765" cy="4403209"/>
          </a:xfrm>
          <a:prstGeom prst="rect">
            <a:avLst/>
          </a:prstGeo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endParaRPr lang="en-US" dirty="0"/>
          </a:p>
          <a:p>
            <a:pPr marL="228600" marR="0" lvl="0" indent="-228600" defTabSz="914400" eaLnBrk="1" fontAlgn="auto" latinLnBrk="0" hangingPunct="1">
              <a:lnSpc>
                <a:spcPct val="100000"/>
              </a:lnSpc>
              <a:spcBef>
                <a:spcPts val="0"/>
              </a:spcBef>
              <a:spcAft>
                <a:spcPts val="0"/>
              </a:spcAft>
              <a:buClrTx/>
              <a:buSzTx/>
              <a:tabLst/>
              <a:defRPr/>
            </a:pPr>
            <a:r>
              <a:rPr lang="en-GB" dirty="0"/>
              <a:t>Large amounts of text to go here</a:t>
            </a:r>
          </a:p>
          <a:p>
            <a:pPr marL="228600" marR="0" lvl="0" indent="-228600" defTabSz="914400" eaLnBrk="1" fontAlgn="auto" latinLnBrk="0" hangingPunct="1">
              <a:lnSpc>
                <a:spcPct val="100000"/>
              </a:lnSpc>
              <a:spcBef>
                <a:spcPts val="0"/>
              </a:spcBef>
              <a:spcAft>
                <a:spcPts val="0"/>
              </a:spcAft>
              <a:buClrTx/>
              <a:buSzTx/>
              <a:tabLst/>
              <a:defRPr/>
            </a:pPr>
            <a:endParaRPr lang="en-GB" dirty="0"/>
          </a:p>
        </p:txBody>
      </p:sp>
    </p:spTree>
    <p:extLst>
      <p:ext uri="{BB962C8B-B14F-4D97-AF65-F5344CB8AC3E}">
        <p14:creationId xmlns:p14="http://schemas.microsoft.com/office/powerpoint/2010/main" val="1290430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4">
    <p:spTree>
      <p:nvGrpSpPr>
        <p:cNvPr id="1" name=""/>
        <p:cNvGrpSpPr/>
        <p:nvPr/>
      </p:nvGrpSpPr>
      <p:grpSpPr>
        <a:xfrm>
          <a:off x="0" y="0"/>
          <a:ext cx="0" cy="0"/>
          <a:chOff x="0" y="0"/>
          <a:chExt cx="0" cy="0"/>
        </a:xfrm>
      </p:grpSpPr>
      <p:sp>
        <p:nvSpPr>
          <p:cNvPr id="19" name="object 5">
            <a:extLst>
              <a:ext uri="{FF2B5EF4-FFF2-40B4-BE49-F238E27FC236}">
                <a16:creationId xmlns:a16="http://schemas.microsoft.com/office/drawing/2014/main" id="{2B0211D8-BEC6-2E31-B78F-A69C09D81D47}"/>
              </a:ext>
            </a:extLst>
          </p:cNvPr>
          <p:cNvSpPr/>
          <p:nvPr userDrawn="1"/>
        </p:nvSpPr>
        <p:spPr>
          <a:xfrm>
            <a:off x="1" y="1416050"/>
            <a:ext cx="15125700" cy="7080250"/>
          </a:xfrm>
          <a:custGeom>
            <a:avLst/>
            <a:gdLst/>
            <a:ahLst/>
            <a:cxnLst/>
            <a:rect l="l" t="t" r="r" b="b"/>
            <a:pathLst>
              <a:path w="15119985" h="7080250">
                <a:moveTo>
                  <a:pt x="15119985" y="0"/>
                </a:moveTo>
                <a:lnTo>
                  <a:pt x="1418248" y="0"/>
                </a:lnTo>
                <a:lnTo>
                  <a:pt x="1370335" y="731"/>
                </a:lnTo>
                <a:lnTo>
                  <a:pt x="1322786" y="2913"/>
                </a:lnTo>
                <a:lnTo>
                  <a:pt x="1275624" y="6523"/>
                </a:lnTo>
                <a:lnTo>
                  <a:pt x="1228869" y="11541"/>
                </a:lnTo>
                <a:lnTo>
                  <a:pt x="1182543" y="17944"/>
                </a:lnTo>
                <a:lnTo>
                  <a:pt x="1136667" y="25712"/>
                </a:lnTo>
                <a:lnTo>
                  <a:pt x="1091263" y="34824"/>
                </a:lnTo>
                <a:lnTo>
                  <a:pt x="1046350" y="45257"/>
                </a:lnTo>
                <a:lnTo>
                  <a:pt x="1001952" y="56992"/>
                </a:lnTo>
                <a:lnTo>
                  <a:pt x="958089" y="70006"/>
                </a:lnTo>
                <a:lnTo>
                  <a:pt x="914782" y="84278"/>
                </a:lnTo>
                <a:lnTo>
                  <a:pt x="872052" y="99787"/>
                </a:lnTo>
                <a:lnTo>
                  <a:pt x="829922" y="116512"/>
                </a:lnTo>
                <a:lnTo>
                  <a:pt x="788412" y="134432"/>
                </a:lnTo>
                <a:lnTo>
                  <a:pt x="747543" y="153525"/>
                </a:lnTo>
                <a:lnTo>
                  <a:pt x="707337" y="173770"/>
                </a:lnTo>
                <a:lnTo>
                  <a:pt x="667815" y="195145"/>
                </a:lnTo>
                <a:lnTo>
                  <a:pt x="628998" y="217630"/>
                </a:lnTo>
                <a:lnTo>
                  <a:pt x="590908" y="241203"/>
                </a:lnTo>
                <a:lnTo>
                  <a:pt x="553565" y="265843"/>
                </a:lnTo>
                <a:lnTo>
                  <a:pt x="516992" y="291529"/>
                </a:lnTo>
                <a:lnTo>
                  <a:pt x="481209" y="318239"/>
                </a:lnTo>
                <a:lnTo>
                  <a:pt x="446237" y="345952"/>
                </a:lnTo>
                <a:lnTo>
                  <a:pt x="412099" y="374647"/>
                </a:lnTo>
                <a:lnTo>
                  <a:pt x="378814" y="404302"/>
                </a:lnTo>
                <a:lnTo>
                  <a:pt x="346405" y="434897"/>
                </a:lnTo>
                <a:lnTo>
                  <a:pt x="314893" y="466410"/>
                </a:lnTo>
                <a:lnTo>
                  <a:pt x="284299" y="498819"/>
                </a:lnTo>
                <a:lnTo>
                  <a:pt x="254644" y="532104"/>
                </a:lnTo>
                <a:lnTo>
                  <a:pt x="225949" y="566243"/>
                </a:lnTo>
                <a:lnTo>
                  <a:pt x="198236" y="601215"/>
                </a:lnTo>
                <a:lnTo>
                  <a:pt x="171526" y="636998"/>
                </a:lnTo>
                <a:lnTo>
                  <a:pt x="145841" y="673572"/>
                </a:lnTo>
                <a:lnTo>
                  <a:pt x="121201" y="710916"/>
                </a:lnTo>
                <a:lnTo>
                  <a:pt x="97628" y="749006"/>
                </a:lnTo>
                <a:lnTo>
                  <a:pt x="75143" y="787824"/>
                </a:lnTo>
                <a:lnTo>
                  <a:pt x="53768" y="827347"/>
                </a:lnTo>
                <a:lnTo>
                  <a:pt x="33523" y="867553"/>
                </a:lnTo>
                <a:lnTo>
                  <a:pt x="14430" y="908423"/>
                </a:lnTo>
                <a:lnTo>
                  <a:pt x="0" y="941853"/>
                </a:lnTo>
                <a:lnTo>
                  <a:pt x="0" y="7079996"/>
                </a:lnTo>
                <a:lnTo>
                  <a:pt x="15119985" y="7079996"/>
                </a:lnTo>
                <a:lnTo>
                  <a:pt x="15119985" y="0"/>
                </a:lnTo>
                <a:close/>
              </a:path>
            </a:pathLst>
          </a:custGeom>
          <a:solidFill>
            <a:srgbClr val="005EB8"/>
          </a:solidFill>
        </p:spPr>
        <p:txBody>
          <a:bodyPr wrap="square" lIns="0" tIns="0" rIns="0" bIns="0" rtlCol="0"/>
          <a:lstStyle/>
          <a:p>
            <a:endParaRPr/>
          </a:p>
        </p:txBody>
      </p:sp>
      <p:pic>
        <p:nvPicPr>
          <p:cNvPr id="25" name="Picture 24" descr="Graphical user interface, text&#10;&#10;Description automatically generated with medium confidence">
            <a:extLst>
              <a:ext uri="{FF2B5EF4-FFF2-40B4-BE49-F238E27FC236}">
                <a16:creationId xmlns:a16="http://schemas.microsoft.com/office/drawing/2014/main" id="{715E483F-34E1-5B47-D2CC-067FDF825DC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753850" y="369167"/>
            <a:ext cx="2913560" cy="754783"/>
          </a:xfrm>
          <a:prstGeom prst="rect">
            <a:avLst/>
          </a:prstGeom>
        </p:spPr>
      </p:pic>
      <p:sp>
        <p:nvSpPr>
          <p:cNvPr id="16" name="Text Placeholder 2"/>
          <p:cNvSpPr>
            <a:spLocks noGrp="1"/>
          </p:cNvSpPr>
          <p:nvPr>
            <p:ph type="body" sz="quarter" idx="15" hasCustomPrompt="1"/>
          </p:nvPr>
        </p:nvSpPr>
        <p:spPr>
          <a:xfrm>
            <a:off x="1009650" y="2014491"/>
            <a:ext cx="6081613" cy="2767059"/>
          </a:xfrm>
          <a:prstGeom prst="rect">
            <a:avLst/>
          </a:prstGeom>
        </p:spPr>
        <p:txBody>
          <a:bodyPr/>
          <a:lstStyle>
            <a:lvl1pPr marL="0" indent="0">
              <a:buNone/>
              <a:defRPr sz="8800" b="1">
                <a:solidFill>
                  <a:schemeClr val="bg1"/>
                </a:solidFill>
                <a:latin typeface="Arial" panose="020B0604020202020204" pitchFamily="34" charset="0"/>
                <a:cs typeface="Arial" panose="020B0604020202020204" pitchFamily="34" charset="0"/>
              </a:defRPr>
            </a:lvl1pPr>
            <a:lvl2pPr marL="457200" indent="0">
              <a:buNone/>
              <a:defRPr sz="8800" b="1">
                <a:solidFill>
                  <a:schemeClr val="bg1"/>
                </a:solidFill>
                <a:latin typeface="Arial" panose="020B0604020202020204" pitchFamily="34" charset="0"/>
                <a:cs typeface="Arial" panose="020B0604020202020204" pitchFamily="34" charset="0"/>
              </a:defRPr>
            </a:lvl2pPr>
            <a:lvl3pPr marL="914400" indent="0">
              <a:buNone/>
              <a:defRPr sz="8800" b="1">
                <a:solidFill>
                  <a:schemeClr val="bg1"/>
                </a:solidFill>
                <a:latin typeface="Arial" panose="020B0604020202020204" pitchFamily="34" charset="0"/>
                <a:cs typeface="Arial" panose="020B0604020202020204" pitchFamily="34" charset="0"/>
              </a:defRPr>
            </a:lvl3pPr>
            <a:lvl4pPr marL="1371600" indent="0">
              <a:buNone/>
              <a:defRPr sz="8800" b="1">
                <a:solidFill>
                  <a:schemeClr val="bg1"/>
                </a:solidFill>
                <a:latin typeface="Arial" panose="020B0604020202020204" pitchFamily="34" charset="0"/>
                <a:cs typeface="Arial" panose="020B0604020202020204" pitchFamily="34" charset="0"/>
              </a:defRPr>
            </a:lvl4pPr>
            <a:lvl5pPr marL="1828800" indent="0">
              <a:buNone/>
              <a:defRPr sz="8800" b="1">
                <a:solidFill>
                  <a:schemeClr val="bg1"/>
                </a:solidFill>
                <a:latin typeface="Arial" panose="020B0604020202020204" pitchFamily="34" charset="0"/>
                <a:cs typeface="Arial" panose="020B0604020202020204" pitchFamily="34" charset="0"/>
              </a:defRPr>
            </a:lvl5pPr>
          </a:lstStyle>
          <a:p>
            <a:pPr lvl="0"/>
            <a:r>
              <a:rPr lang="en-US" dirty="0"/>
              <a:t>Headline to go here</a:t>
            </a:r>
            <a:endParaRPr lang="en-GB" dirty="0"/>
          </a:p>
        </p:txBody>
      </p:sp>
      <p:sp>
        <p:nvSpPr>
          <p:cNvPr id="17" name="Text Placeholder 12">
            <a:extLst>
              <a:ext uri="{FF2B5EF4-FFF2-40B4-BE49-F238E27FC236}">
                <a16:creationId xmlns:a16="http://schemas.microsoft.com/office/drawing/2014/main" id="{AA52D554-E7E3-B2F5-996E-D41B29E5EAE7}"/>
              </a:ext>
            </a:extLst>
          </p:cNvPr>
          <p:cNvSpPr>
            <a:spLocks noGrp="1"/>
          </p:cNvSpPr>
          <p:nvPr>
            <p:ph type="body" sz="quarter" idx="13" hasCustomPrompt="1"/>
          </p:nvPr>
        </p:nvSpPr>
        <p:spPr>
          <a:xfrm>
            <a:off x="933450" y="4885551"/>
            <a:ext cx="5105400" cy="276999"/>
          </a:xfrm>
        </p:spPr>
        <p:txBody>
          <a:bodyPr/>
          <a:lstStyle>
            <a:lvl1pPr marL="0" indent="0">
              <a:buNone/>
              <a:defRPr b="1">
                <a:solidFill>
                  <a:schemeClr val="bg1"/>
                </a:solidFill>
                <a:latin typeface="Arial" panose="020B0604020202020204" pitchFamily="34" charset="0"/>
                <a:cs typeface="Arial" panose="020B0604020202020204" pitchFamily="34" charset="0"/>
              </a:defRPr>
            </a:lvl1pPr>
            <a:lvl2pPr>
              <a:defRPr b="1">
                <a:solidFill>
                  <a:schemeClr val="bg1"/>
                </a:solidFill>
                <a:latin typeface="Arial" panose="020B0604020202020204" pitchFamily="34" charset="0"/>
                <a:cs typeface="Arial" panose="020B0604020202020204" pitchFamily="34" charset="0"/>
              </a:defRPr>
            </a:lvl2pPr>
            <a:lvl3pPr>
              <a:defRPr b="1">
                <a:solidFill>
                  <a:schemeClr val="bg1"/>
                </a:solidFill>
                <a:latin typeface="Arial" panose="020B0604020202020204" pitchFamily="34" charset="0"/>
                <a:cs typeface="Arial" panose="020B0604020202020204" pitchFamily="34" charset="0"/>
              </a:defRPr>
            </a:lvl3pPr>
            <a:lvl4pPr>
              <a:defRPr b="1">
                <a:solidFill>
                  <a:schemeClr val="bg1"/>
                </a:solidFill>
                <a:latin typeface="Arial" panose="020B0604020202020204" pitchFamily="34" charset="0"/>
                <a:cs typeface="Arial" panose="020B0604020202020204" pitchFamily="34" charset="0"/>
              </a:defRPr>
            </a:lvl4pPr>
            <a:lvl5pPr>
              <a:defRPr b="1">
                <a:solidFill>
                  <a:schemeClr val="bg1"/>
                </a:solidFill>
                <a:latin typeface="Arial" panose="020B0604020202020204" pitchFamily="34" charset="0"/>
                <a:cs typeface="Arial" panose="020B0604020202020204" pitchFamily="34" charset="0"/>
              </a:defRPr>
            </a:lvl5pPr>
          </a:lstStyle>
          <a:p>
            <a:pPr lvl="0"/>
            <a:r>
              <a:rPr lang="en-GB" dirty="0"/>
              <a:t>Sub heading to go here</a:t>
            </a:r>
            <a:endParaRPr lang="en-US" dirty="0"/>
          </a:p>
        </p:txBody>
      </p:sp>
      <p:sp>
        <p:nvSpPr>
          <p:cNvPr id="46" name="Freeform 6"/>
          <p:cNvSpPr>
            <a:spLocks/>
          </p:cNvSpPr>
          <p:nvPr userDrawn="1"/>
        </p:nvSpPr>
        <p:spPr bwMode="auto">
          <a:xfrm>
            <a:off x="9562231" y="5924551"/>
            <a:ext cx="2087918" cy="2087332"/>
          </a:xfrm>
          <a:custGeom>
            <a:avLst/>
            <a:gdLst>
              <a:gd name="T0" fmla="*/ 2944 w 3011"/>
              <a:gd name="T1" fmla="*/ 1439 h 3011"/>
              <a:gd name="T2" fmla="*/ 2041 w 3011"/>
              <a:gd name="T3" fmla="*/ 535 h 3011"/>
              <a:gd name="T4" fmla="*/ 970 w 3011"/>
              <a:gd name="T5" fmla="*/ 535 h 3011"/>
              <a:gd name="T6" fmla="*/ 234 w 3011"/>
              <a:gd name="T7" fmla="*/ 1271 h 3011"/>
              <a:gd name="T8" fmla="*/ 234 w 3011"/>
              <a:gd name="T9" fmla="*/ 1740 h 3011"/>
              <a:gd name="T10" fmla="*/ 970 w 3011"/>
              <a:gd name="T11" fmla="*/ 2476 h 3011"/>
              <a:gd name="T12" fmla="*/ 2041 w 3011"/>
              <a:gd name="T13" fmla="*/ 2476 h 3011"/>
              <a:gd name="T14" fmla="*/ 2944 w 3011"/>
              <a:gd name="T15" fmla="*/ 1573 h 3011"/>
              <a:gd name="T16" fmla="*/ 2944 w 3011"/>
              <a:gd name="T17" fmla="*/ 1439 h 3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1" h="3011">
                <a:moveTo>
                  <a:pt x="2944" y="1439"/>
                </a:moveTo>
                <a:cubicBezTo>
                  <a:pt x="2041" y="535"/>
                  <a:pt x="2041" y="535"/>
                  <a:pt x="2041" y="535"/>
                </a:cubicBezTo>
                <a:cubicBezTo>
                  <a:pt x="2041" y="535"/>
                  <a:pt x="1506" y="0"/>
                  <a:pt x="970" y="535"/>
                </a:cubicBezTo>
                <a:cubicBezTo>
                  <a:pt x="234" y="1271"/>
                  <a:pt x="234" y="1271"/>
                  <a:pt x="234" y="1271"/>
                </a:cubicBezTo>
                <a:cubicBezTo>
                  <a:pt x="234" y="1271"/>
                  <a:pt x="0" y="1506"/>
                  <a:pt x="234" y="1740"/>
                </a:cubicBezTo>
                <a:cubicBezTo>
                  <a:pt x="970" y="2476"/>
                  <a:pt x="970" y="2476"/>
                  <a:pt x="970" y="2476"/>
                </a:cubicBezTo>
                <a:cubicBezTo>
                  <a:pt x="970" y="2476"/>
                  <a:pt x="1506" y="3011"/>
                  <a:pt x="2041" y="2476"/>
                </a:cubicBezTo>
                <a:cubicBezTo>
                  <a:pt x="2944" y="1573"/>
                  <a:pt x="2944" y="1573"/>
                  <a:pt x="2944" y="1573"/>
                </a:cubicBezTo>
                <a:cubicBezTo>
                  <a:pt x="2944" y="1573"/>
                  <a:pt x="3011" y="1506"/>
                  <a:pt x="2944" y="1439"/>
                </a:cubicBezTo>
              </a:path>
            </a:pathLst>
          </a:custGeom>
          <a:solidFill>
            <a:srgbClr val="FFB81C"/>
          </a:solidFill>
          <a:ln>
            <a:noFill/>
          </a:ln>
        </p:spPr>
        <p:txBody>
          <a:bodyPr vert="horz" wrap="square" lIns="91440" tIns="45720" rIns="91440" bIns="45720" numCol="1" anchor="t" anchorCtr="0" compatLnSpc="1">
            <a:prstTxWarp prst="textNoShape">
              <a:avLst/>
            </a:prstTxWarp>
          </a:bodyPr>
          <a:lstStyle/>
          <a:p>
            <a:endParaRPr lang="en-GB"/>
          </a:p>
        </p:txBody>
      </p:sp>
      <p:sp>
        <p:nvSpPr>
          <p:cNvPr id="38" name="Freeform 6"/>
          <p:cNvSpPr>
            <a:spLocks/>
          </p:cNvSpPr>
          <p:nvPr userDrawn="1"/>
        </p:nvSpPr>
        <p:spPr bwMode="auto">
          <a:xfrm>
            <a:off x="10375212" y="1747313"/>
            <a:ext cx="6278237" cy="6276475"/>
          </a:xfrm>
          <a:custGeom>
            <a:avLst/>
            <a:gdLst>
              <a:gd name="T0" fmla="*/ 2944 w 3011"/>
              <a:gd name="T1" fmla="*/ 1439 h 3011"/>
              <a:gd name="T2" fmla="*/ 2041 w 3011"/>
              <a:gd name="T3" fmla="*/ 535 h 3011"/>
              <a:gd name="T4" fmla="*/ 970 w 3011"/>
              <a:gd name="T5" fmla="*/ 535 h 3011"/>
              <a:gd name="T6" fmla="*/ 234 w 3011"/>
              <a:gd name="T7" fmla="*/ 1271 h 3011"/>
              <a:gd name="T8" fmla="*/ 234 w 3011"/>
              <a:gd name="T9" fmla="*/ 1740 h 3011"/>
              <a:gd name="T10" fmla="*/ 970 w 3011"/>
              <a:gd name="T11" fmla="*/ 2476 h 3011"/>
              <a:gd name="T12" fmla="*/ 2041 w 3011"/>
              <a:gd name="T13" fmla="*/ 2476 h 3011"/>
              <a:gd name="T14" fmla="*/ 2944 w 3011"/>
              <a:gd name="T15" fmla="*/ 1573 h 3011"/>
              <a:gd name="T16" fmla="*/ 2944 w 3011"/>
              <a:gd name="T17" fmla="*/ 1439 h 3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1" h="3011">
                <a:moveTo>
                  <a:pt x="2944" y="1439"/>
                </a:moveTo>
                <a:cubicBezTo>
                  <a:pt x="2041" y="535"/>
                  <a:pt x="2041" y="535"/>
                  <a:pt x="2041" y="535"/>
                </a:cubicBezTo>
                <a:cubicBezTo>
                  <a:pt x="2041" y="535"/>
                  <a:pt x="1506" y="0"/>
                  <a:pt x="970" y="535"/>
                </a:cubicBezTo>
                <a:cubicBezTo>
                  <a:pt x="234" y="1271"/>
                  <a:pt x="234" y="1271"/>
                  <a:pt x="234" y="1271"/>
                </a:cubicBezTo>
                <a:cubicBezTo>
                  <a:pt x="234" y="1271"/>
                  <a:pt x="0" y="1506"/>
                  <a:pt x="234" y="1740"/>
                </a:cubicBezTo>
                <a:cubicBezTo>
                  <a:pt x="970" y="2476"/>
                  <a:pt x="970" y="2476"/>
                  <a:pt x="970" y="2476"/>
                </a:cubicBezTo>
                <a:cubicBezTo>
                  <a:pt x="970" y="2476"/>
                  <a:pt x="1506" y="3011"/>
                  <a:pt x="2041" y="2476"/>
                </a:cubicBezTo>
                <a:cubicBezTo>
                  <a:pt x="2944" y="1573"/>
                  <a:pt x="2944" y="1573"/>
                  <a:pt x="2944" y="1573"/>
                </a:cubicBezTo>
                <a:cubicBezTo>
                  <a:pt x="2944" y="1573"/>
                  <a:pt x="3011" y="1506"/>
                  <a:pt x="2944" y="1439"/>
                </a:cubicBezTo>
              </a:path>
            </a:pathLst>
          </a:custGeom>
          <a:solidFill>
            <a:srgbClr val="FFB81C"/>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ext Placeholder 40">
            <a:extLst>
              <a:ext uri="{FF2B5EF4-FFF2-40B4-BE49-F238E27FC236}">
                <a16:creationId xmlns:a16="http://schemas.microsoft.com/office/drawing/2014/main" id="{BDAC6862-2E82-B2AF-BBF0-C744627600D5}"/>
              </a:ext>
            </a:extLst>
          </p:cNvPr>
          <p:cNvSpPr>
            <a:spLocks noGrp="1"/>
          </p:cNvSpPr>
          <p:nvPr>
            <p:ph type="body" sz="quarter" idx="16" hasCustomPrompt="1"/>
          </p:nvPr>
        </p:nvSpPr>
        <p:spPr>
          <a:xfrm>
            <a:off x="1009650" y="6606843"/>
            <a:ext cx="4114800" cy="404860"/>
          </a:xfrm>
          <a:prstGeom prst="rect">
            <a:avLst/>
          </a:prstGeom>
        </p:spPr>
        <p:txBody>
          <a:bodyPr/>
          <a:lstStyle>
            <a:lvl1pPr marL="0" indent="0">
              <a:buNone/>
              <a:defRPr sz="2400" baseline="0">
                <a:solidFill>
                  <a:schemeClr val="bg1"/>
                </a:solidFill>
                <a:latin typeface="Arial" panose="020B0604020202020204" pitchFamily="34" charset="0"/>
                <a:cs typeface="Arial" panose="020B0604020202020204" pitchFamily="34" charset="0"/>
              </a:defRPr>
            </a:lvl1pPr>
            <a:lvl2pPr marL="457200" indent="0">
              <a:buNone/>
              <a:defRPr sz="1600">
                <a:solidFill>
                  <a:schemeClr val="bg1"/>
                </a:solidFill>
                <a:latin typeface="Arial" panose="020B0604020202020204" pitchFamily="34" charset="0"/>
                <a:cs typeface="Arial" panose="020B0604020202020204" pitchFamily="34" charset="0"/>
              </a:defRPr>
            </a:lvl2pPr>
            <a:lvl3pPr marL="914400" indent="0">
              <a:buNone/>
              <a:defRPr sz="1600">
                <a:solidFill>
                  <a:schemeClr val="bg1"/>
                </a:solidFill>
                <a:latin typeface="Arial" panose="020B0604020202020204" pitchFamily="34" charset="0"/>
                <a:cs typeface="Arial" panose="020B0604020202020204" pitchFamily="34" charset="0"/>
              </a:defRPr>
            </a:lvl3pPr>
            <a:lvl4pPr marL="1371600" indent="0">
              <a:buNone/>
              <a:defRPr sz="1600">
                <a:solidFill>
                  <a:schemeClr val="bg1"/>
                </a:solidFill>
                <a:latin typeface="Arial" panose="020B0604020202020204" pitchFamily="34" charset="0"/>
                <a:cs typeface="Arial" panose="020B0604020202020204" pitchFamily="34" charset="0"/>
              </a:defRPr>
            </a:lvl4pPr>
            <a:lvl5pPr marL="1828800" indent="0">
              <a:buNone/>
              <a:defRPr sz="1600">
                <a:solidFill>
                  <a:schemeClr val="bg1"/>
                </a:solidFill>
                <a:latin typeface="Arial" panose="020B0604020202020204" pitchFamily="34" charset="0"/>
                <a:cs typeface="Arial" panose="020B0604020202020204" pitchFamily="34" charset="0"/>
              </a:defRPr>
            </a:lvl5pPr>
          </a:lstStyle>
          <a:p>
            <a:pPr lvl="0"/>
            <a:r>
              <a:rPr lang="en-US" dirty="0"/>
              <a:t>Speaker name to go here</a:t>
            </a:r>
            <a:endParaRPr lang="en-GB" dirty="0"/>
          </a:p>
        </p:txBody>
      </p:sp>
      <p:grpSp>
        <p:nvGrpSpPr>
          <p:cNvPr id="54" name="Group 53">
            <a:extLst>
              <a:ext uri="{FF2B5EF4-FFF2-40B4-BE49-F238E27FC236}">
                <a16:creationId xmlns:a16="http://schemas.microsoft.com/office/drawing/2014/main" id="{73651CC4-C630-490C-04B8-2065333D4B04}"/>
              </a:ext>
            </a:extLst>
          </p:cNvPr>
          <p:cNvGrpSpPr/>
          <p:nvPr userDrawn="1"/>
        </p:nvGrpSpPr>
        <p:grpSpPr>
          <a:xfrm>
            <a:off x="1125349" y="7656512"/>
            <a:ext cx="3084701" cy="249238"/>
            <a:chOff x="-133350" y="485775"/>
            <a:chExt cx="9863138" cy="796926"/>
          </a:xfrm>
          <a:solidFill>
            <a:schemeClr val="bg1"/>
          </a:solidFill>
        </p:grpSpPr>
        <p:sp>
          <p:nvSpPr>
            <p:cNvPr id="55" name="Freeform 5">
              <a:extLst>
                <a:ext uri="{FF2B5EF4-FFF2-40B4-BE49-F238E27FC236}">
                  <a16:creationId xmlns:a16="http://schemas.microsoft.com/office/drawing/2014/main" id="{B890C638-62E5-876D-DE67-2458C167146D}"/>
                </a:ext>
              </a:extLst>
            </p:cNvPr>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6">
              <a:extLst>
                <a:ext uri="{FF2B5EF4-FFF2-40B4-BE49-F238E27FC236}">
                  <a16:creationId xmlns:a16="http://schemas.microsoft.com/office/drawing/2014/main" id="{33BDA1B4-A86C-7E90-5E77-DEF86D83DF3F}"/>
                </a:ext>
              </a:extLst>
            </p:cNvPr>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7">
              <a:extLst>
                <a:ext uri="{FF2B5EF4-FFF2-40B4-BE49-F238E27FC236}">
                  <a16:creationId xmlns:a16="http://schemas.microsoft.com/office/drawing/2014/main" id="{8BFEDCAF-82D5-6A3B-28E1-69F4982BFE3C}"/>
                </a:ext>
              </a:extLst>
            </p:cNvPr>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8">
              <a:extLst>
                <a:ext uri="{FF2B5EF4-FFF2-40B4-BE49-F238E27FC236}">
                  <a16:creationId xmlns:a16="http://schemas.microsoft.com/office/drawing/2014/main" id="{BD98F38E-E476-873A-DBD3-B536FD235CC0}"/>
                </a:ext>
              </a:extLst>
            </p:cNvPr>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9">
              <a:extLst>
                <a:ext uri="{FF2B5EF4-FFF2-40B4-BE49-F238E27FC236}">
                  <a16:creationId xmlns:a16="http://schemas.microsoft.com/office/drawing/2014/main" id="{2E265CC4-0187-268D-1F51-E363A5C01EE7}"/>
                </a:ext>
              </a:extLst>
            </p:cNvPr>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10">
              <a:extLst>
                <a:ext uri="{FF2B5EF4-FFF2-40B4-BE49-F238E27FC236}">
                  <a16:creationId xmlns:a16="http://schemas.microsoft.com/office/drawing/2014/main" id="{9E0D67B7-4C16-8C5B-3A0F-9731184F49A8}"/>
                </a:ext>
              </a:extLst>
            </p:cNvPr>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11">
              <a:extLst>
                <a:ext uri="{FF2B5EF4-FFF2-40B4-BE49-F238E27FC236}">
                  <a16:creationId xmlns:a16="http://schemas.microsoft.com/office/drawing/2014/main" id="{2D3B5329-6F9A-BD9D-4320-0A64D42EF5EA}"/>
                </a:ext>
              </a:extLst>
            </p:cNvPr>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12">
              <a:extLst>
                <a:ext uri="{FF2B5EF4-FFF2-40B4-BE49-F238E27FC236}">
                  <a16:creationId xmlns:a16="http://schemas.microsoft.com/office/drawing/2014/main" id="{06BE6CAC-9B92-B770-901F-6119230DA63E}"/>
                </a:ext>
              </a:extLst>
            </p:cNvPr>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13">
              <a:extLst>
                <a:ext uri="{FF2B5EF4-FFF2-40B4-BE49-F238E27FC236}">
                  <a16:creationId xmlns:a16="http://schemas.microsoft.com/office/drawing/2014/main" id="{643DF89C-188D-7A1A-2E87-1A13AEDEF618}"/>
                </a:ext>
              </a:extLst>
            </p:cNvPr>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14">
              <a:extLst>
                <a:ext uri="{FF2B5EF4-FFF2-40B4-BE49-F238E27FC236}">
                  <a16:creationId xmlns:a16="http://schemas.microsoft.com/office/drawing/2014/main" id="{0DF9CF47-03BF-603F-6D57-637E3783FDEC}"/>
                </a:ext>
              </a:extLst>
            </p:cNvPr>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15">
              <a:extLst>
                <a:ext uri="{FF2B5EF4-FFF2-40B4-BE49-F238E27FC236}">
                  <a16:creationId xmlns:a16="http://schemas.microsoft.com/office/drawing/2014/main" id="{C8FBECBD-34AA-1FCF-0208-275EBAD871EF}"/>
                </a:ext>
              </a:extLst>
            </p:cNvPr>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16">
              <a:extLst>
                <a:ext uri="{FF2B5EF4-FFF2-40B4-BE49-F238E27FC236}">
                  <a16:creationId xmlns:a16="http://schemas.microsoft.com/office/drawing/2014/main" id="{9A0CA85D-F264-8F29-DF70-6127A0C86814}"/>
                </a:ext>
              </a:extLst>
            </p:cNvPr>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17">
              <a:extLst>
                <a:ext uri="{FF2B5EF4-FFF2-40B4-BE49-F238E27FC236}">
                  <a16:creationId xmlns:a16="http://schemas.microsoft.com/office/drawing/2014/main" id="{E75E9C1D-8ACA-90A2-EBD8-DAAE417492BB}"/>
                </a:ext>
              </a:extLst>
            </p:cNvPr>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18">
              <a:extLst>
                <a:ext uri="{FF2B5EF4-FFF2-40B4-BE49-F238E27FC236}">
                  <a16:creationId xmlns:a16="http://schemas.microsoft.com/office/drawing/2014/main" id="{7B5C77A5-FA79-B6E0-EA87-674E2DF5607A}"/>
                </a:ext>
              </a:extLst>
            </p:cNvPr>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19">
              <a:extLst>
                <a:ext uri="{FF2B5EF4-FFF2-40B4-BE49-F238E27FC236}">
                  <a16:creationId xmlns:a16="http://schemas.microsoft.com/office/drawing/2014/main" id="{34BE2664-1323-ECC0-656F-1FF4993462E6}"/>
                </a:ext>
              </a:extLst>
            </p:cNvPr>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20">
              <a:extLst>
                <a:ext uri="{FF2B5EF4-FFF2-40B4-BE49-F238E27FC236}">
                  <a16:creationId xmlns:a16="http://schemas.microsoft.com/office/drawing/2014/main" id="{7FB3AE21-EBCC-D707-6267-198A6118E79D}"/>
                </a:ext>
              </a:extLst>
            </p:cNvPr>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21">
              <a:extLst>
                <a:ext uri="{FF2B5EF4-FFF2-40B4-BE49-F238E27FC236}">
                  <a16:creationId xmlns:a16="http://schemas.microsoft.com/office/drawing/2014/main" id="{E5B3CB13-E87E-D442-A2A3-FE1677FA845D}"/>
                </a:ext>
              </a:extLst>
            </p:cNvPr>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22">
              <a:extLst>
                <a:ext uri="{FF2B5EF4-FFF2-40B4-BE49-F238E27FC236}">
                  <a16:creationId xmlns:a16="http://schemas.microsoft.com/office/drawing/2014/main" id="{A597D6DA-FB42-CB71-73A6-8104E419F8F2}"/>
                </a:ext>
              </a:extLst>
            </p:cNvPr>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23">
              <a:extLst>
                <a:ext uri="{FF2B5EF4-FFF2-40B4-BE49-F238E27FC236}">
                  <a16:creationId xmlns:a16="http://schemas.microsoft.com/office/drawing/2014/main" id="{30CA3EB0-3613-6069-7422-7D1F99396F1C}"/>
                </a:ext>
              </a:extLst>
            </p:cNvPr>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24">
              <a:extLst>
                <a:ext uri="{FF2B5EF4-FFF2-40B4-BE49-F238E27FC236}">
                  <a16:creationId xmlns:a16="http://schemas.microsoft.com/office/drawing/2014/main" id="{18729E15-6260-6231-00F1-772C3162A9A2}"/>
                </a:ext>
              </a:extLst>
            </p:cNvPr>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25">
              <a:extLst>
                <a:ext uri="{FF2B5EF4-FFF2-40B4-BE49-F238E27FC236}">
                  <a16:creationId xmlns:a16="http://schemas.microsoft.com/office/drawing/2014/main" id="{D52A5385-839C-E806-B1B2-300F29332520}"/>
                </a:ext>
              </a:extLst>
            </p:cNvPr>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76" name="Group 75">
            <a:extLst>
              <a:ext uri="{FF2B5EF4-FFF2-40B4-BE49-F238E27FC236}">
                <a16:creationId xmlns:a16="http://schemas.microsoft.com/office/drawing/2014/main" id="{B520CA41-71F8-CB93-8580-445B4EC75382}"/>
              </a:ext>
            </a:extLst>
          </p:cNvPr>
          <p:cNvGrpSpPr/>
          <p:nvPr userDrawn="1"/>
        </p:nvGrpSpPr>
        <p:grpSpPr>
          <a:xfrm>
            <a:off x="-1972676" y="2964213"/>
            <a:ext cx="1610725" cy="5532087"/>
            <a:chOff x="-1972676" y="2964213"/>
            <a:chExt cx="1610725" cy="5532087"/>
          </a:xfrm>
        </p:grpSpPr>
        <p:grpSp>
          <p:nvGrpSpPr>
            <p:cNvPr id="77" name="Group 76">
              <a:extLst>
                <a:ext uri="{FF2B5EF4-FFF2-40B4-BE49-F238E27FC236}">
                  <a16:creationId xmlns:a16="http://schemas.microsoft.com/office/drawing/2014/main" id="{4833E926-8ADF-3484-3246-D0B53C8ACA74}"/>
                </a:ext>
              </a:extLst>
            </p:cNvPr>
            <p:cNvGrpSpPr/>
            <p:nvPr userDrawn="1"/>
          </p:nvGrpSpPr>
          <p:grpSpPr>
            <a:xfrm>
              <a:off x="-1972675" y="3401005"/>
              <a:ext cx="1361470" cy="5095295"/>
              <a:chOff x="-4180783" y="1712948"/>
              <a:chExt cx="2070745" cy="7749756"/>
            </a:xfrm>
          </p:grpSpPr>
          <p:sp>
            <p:nvSpPr>
              <p:cNvPr id="79" name="Oval 78">
                <a:extLst>
                  <a:ext uri="{FF2B5EF4-FFF2-40B4-BE49-F238E27FC236}">
                    <a16:creationId xmlns:a16="http://schemas.microsoft.com/office/drawing/2014/main" id="{9D15BEAD-5121-7250-D4B2-C8338416261B}"/>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9A0BB7-4371-985F-6A7D-90C452C1F200}"/>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3180D9A1-3F38-6AFF-4476-402DC4D1BD0D}"/>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D0F062FA-494A-B00A-096D-B33FCC5968AF}"/>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FDCAC1FF-1F3E-1AED-6F50-8B7A90A76030}"/>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58C996D3-E1E8-6836-82E1-CCB37AB17BC4}"/>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61B71A6B-6B40-588B-CE3A-8DEF6B47649C}"/>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A5D0181-83F8-6E30-E4D9-76579742ED24}"/>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4944941A-89C4-9F14-DA19-2EEA55AE523C}"/>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03E1003E-A178-1FC9-2DD5-186C0D4549E5}"/>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816FD2F5-A87E-CE5E-9FC0-11A5EE4A6655}"/>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989199CD-0F64-613A-19C5-546AF00D4A50}"/>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9B50F198-FB3C-73CD-8BDD-FD55439FBE05}"/>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F1D73236-C336-E434-95D4-A795FFA5A291}"/>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TextBox 77">
              <a:extLst>
                <a:ext uri="{FF2B5EF4-FFF2-40B4-BE49-F238E27FC236}">
                  <a16:creationId xmlns:a16="http://schemas.microsoft.com/office/drawing/2014/main" id="{4169715F-9159-BA3C-7C60-3D3B3DC32A5F}"/>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4612069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ing only 1">
    <p:spTree>
      <p:nvGrpSpPr>
        <p:cNvPr id="1" name=""/>
        <p:cNvGrpSpPr/>
        <p:nvPr/>
      </p:nvGrpSpPr>
      <p:grpSpPr>
        <a:xfrm>
          <a:off x="0" y="0"/>
          <a:ext cx="0" cy="0"/>
          <a:chOff x="0" y="0"/>
          <a:chExt cx="0" cy="0"/>
        </a:xfrm>
      </p:grpSpPr>
      <p:sp>
        <p:nvSpPr>
          <p:cNvPr id="6" name="bg object 16">
            <a:extLst>
              <a:ext uri="{FF2B5EF4-FFF2-40B4-BE49-F238E27FC236}">
                <a16:creationId xmlns:a16="http://schemas.microsoft.com/office/drawing/2014/main" id="{A44D8E12-C1D4-B945-6E6F-A8CE556E0402}"/>
              </a:ext>
            </a:extLst>
          </p:cNvPr>
          <p:cNvSpPr/>
          <p:nvPr userDrawn="1"/>
        </p:nvSpPr>
        <p:spPr>
          <a:xfrm>
            <a:off x="0" y="0"/>
            <a:ext cx="15120619"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AE2573"/>
          </a:solidFill>
        </p:spPr>
        <p:txBody>
          <a:bodyPr wrap="square" lIns="0" tIns="0" rIns="0" bIns="0" rtlCol="0"/>
          <a:lstStyle/>
          <a:p>
            <a:endParaRPr/>
          </a:p>
        </p:txBody>
      </p:sp>
      <p:sp>
        <p:nvSpPr>
          <p:cNvPr id="7" name="bg object 17">
            <a:extLst>
              <a:ext uri="{FF2B5EF4-FFF2-40B4-BE49-F238E27FC236}">
                <a16:creationId xmlns:a16="http://schemas.microsoft.com/office/drawing/2014/main" id="{99F9448C-DC03-DA42-A39E-F7C231F840BE}"/>
              </a:ext>
            </a:extLst>
          </p:cNvPr>
          <p:cNvSpPr/>
          <p:nvPr userDrawn="1"/>
        </p:nvSpPr>
        <p:spPr>
          <a:xfrm>
            <a:off x="0" y="841306"/>
            <a:ext cx="15119985" cy="7654925"/>
          </a:xfrm>
          <a:custGeom>
            <a:avLst/>
            <a:gdLst/>
            <a:ahLst/>
            <a:cxnLst/>
            <a:rect l="l" t="t" r="r" b="b"/>
            <a:pathLst>
              <a:path w="15119985" h="7654925">
                <a:moveTo>
                  <a:pt x="15119985" y="0"/>
                </a:moveTo>
                <a:lnTo>
                  <a:pt x="1933577" y="0"/>
                </a:lnTo>
                <a:lnTo>
                  <a:pt x="1884992" y="562"/>
                </a:lnTo>
                <a:lnTo>
                  <a:pt x="1836684" y="2240"/>
                </a:lnTo>
                <a:lnTo>
                  <a:pt x="1788663" y="5021"/>
                </a:lnTo>
                <a:lnTo>
                  <a:pt x="1740944" y="8895"/>
                </a:lnTo>
                <a:lnTo>
                  <a:pt x="1693537" y="13847"/>
                </a:lnTo>
                <a:lnTo>
                  <a:pt x="1646456" y="19865"/>
                </a:lnTo>
                <a:lnTo>
                  <a:pt x="1599712" y="26938"/>
                </a:lnTo>
                <a:lnTo>
                  <a:pt x="1553318" y="35053"/>
                </a:lnTo>
                <a:lnTo>
                  <a:pt x="1507287" y="44197"/>
                </a:lnTo>
                <a:lnTo>
                  <a:pt x="1461631" y="54358"/>
                </a:lnTo>
                <a:lnTo>
                  <a:pt x="1416362" y="65525"/>
                </a:lnTo>
                <a:lnTo>
                  <a:pt x="1371492" y="77683"/>
                </a:lnTo>
                <a:lnTo>
                  <a:pt x="1327034" y="90822"/>
                </a:lnTo>
                <a:lnTo>
                  <a:pt x="1283000" y="104929"/>
                </a:lnTo>
                <a:lnTo>
                  <a:pt x="1239403" y="119991"/>
                </a:lnTo>
                <a:lnTo>
                  <a:pt x="1196255" y="135996"/>
                </a:lnTo>
                <a:lnTo>
                  <a:pt x="1153568" y="152931"/>
                </a:lnTo>
                <a:lnTo>
                  <a:pt x="1111354" y="170786"/>
                </a:lnTo>
                <a:lnTo>
                  <a:pt x="1069627" y="189546"/>
                </a:lnTo>
                <a:lnTo>
                  <a:pt x="1028398" y="209200"/>
                </a:lnTo>
                <a:lnTo>
                  <a:pt x="987679" y="229735"/>
                </a:lnTo>
                <a:lnTo>
                  <a:pt x="947484" y="251139"/>
                </a:lnTo>
                <a:lnTo>
                  <a:pt x="907823" y="273399"/>
                </a:lnTo>
                <a:lnTo>
                  <a:pt x="868711" y="296504"/>
                </a:lnTo>
                <a:lnTo>
                  <a:pt x="830159" y="320441"/>
                </a:lnTo>
                <a:lnTo>
                  <a:pt x="792179" y="345197"/>
                </a:lnTo>
                <a:lnTo>
                  <a:pt x="754784" y="370761"/>
                </a:lnTo>
                <a:lnTo>
                  <a:pt x="717986" y="397119"/>
                </a:lnTo>
                <a:lnTo>
                  <a:pt x="681798" y="424260"/>
                </a:lnTo>
                <a:lnTo>
                  <a:pt x="646231" y="452171"/>
                </a:lnTo>
                <a:lnTo>
                  <a:pt x="611299" y="480839"/>
                </a:lnTo>
                <a:lnTo>
                  <a:pt x="577013" y="510253"/>
                </a:lnTo>
                <a:lnTo>
                  <a:pt x="543386" y="540401"/>
                </a:lnTo>
                <a:lnTo>
                  <a:pt x="510431" y="571268"/>
                </a:lnTo>
                <a:lnTo>
                  <a:pt x="478159" y="602845"/>
                </a:lnTo>
                <a:lnTo>
                  <a:pt x="446583" y="635117"/>
                </a:lnTo>
                <a:lnTo>
                  <a:pt x="415715" y="668073"/>
                </a:lnTo>
                <a:lnTo>
                  <a:pt x="385568" y="701700"/>
                </a:lnTo>
                <a:lnTo>
                  <a:pt x="356154" y="735986"/>
                </a:lnTo>
                <a:lnTo>
                  <a:pt x="327486" y="770919"/>
                </a:lnTo>
                <a:lnTo>
                  <a:pt x="299575" y="806486"/>
                </a:lnTo>
                <a:lnTo>
                  <a:pt x="272434" y="842675"/>
                </a:lnTo>
                <a:lnTo>
                  <a:pt x="246076" y="879473"/>
                </a:lnTo>
                <a:lnTo>
                  <a:pt x="220512" y="916869"/>
                </a:lnTo>
                <a:lnTo>
                  <a:pt x="195756" y="954849"/>
                </a:lnTo>
                <a:lnTo>
                  <a:pt x="171819" y="993402"/>
                </a:lnTo>
                <a:lnTo>
                  <a:pt x="148715" y="1032515"/>
                </a:lnTo>
                <a:lnTo>
                  <a:pt x="126454" y="1072176"/>
                </a:lnTo>
                <a:lnTo>
                  <a:pt x="105050" y="1112373"/>
                </a:lnTo>
                <a:lnTo>
                  <a:pt x="84515" y="1153092"/>
                </a:lnTo>
                <a:lnTo>
                  <a:pt x="64861" y="1194322"/>
                </a:lnTo>
                <a:lnTo>
                  <a:pt x="46101" y="1236050"/>
                </a:lnTo>
                <a:lnTo>
                  <a:pt x="28247" y="1278265"/>
                </a:lnTo>
                <a:lnTo>
                  <a:pt x="11311" y="1320953"/>
                </a:lnTo>
                <a:lnTo>
                  <a:pt x="0" y="1351448"/>
                </a:lnTo>
                <a:lnTo>
                  <a:pt x="0" y="7654688"/>
                </a:lnTo>
                <a:lnTo>
                  <a:pt x="15119985" y="7654688"/>
                </a:lnTo>
                <a:lnTo>
                  <a:pt x="15119985" y="0"/>
                </a:lnTo>
                <a:close/>
              </a:path>
            </a:pathLst>
          </a:custGeom>
          <a:solidFill>
            <a:srgbClr val="FFFFFF"/>
          </a:solidFill>
        </p:spPr>
        <p:txBody>
          <a:bodyPr wrap="square" lIns="0" tIns="0" rIns="0" bIns="0" rtlCol="0"/>
          <a:lstStyle/>
          <a:p>
            <a:endParaRPr/>
          </a:p>
        </p:txBody>
      </p:sp>
      <p:grpSp>
        <p:nvGrpSpPr>
          <p:cNvPr id="29" name="Group 28"/>
          <p:cNvGrpSpPr/>
          <p:nvPr userDrawn="1"/>
        </p:nvGrpSpPr>
        <p:grpSpPr>
          <a:xfrm>
            <a:off x="1049149" y="7656512"/>
            <a:ext cx="3084701" cy="249238"/>
            <a:chOff x="-133350" y="485775"/>
            <a:chExt cx="9863138" cy="796926"/>
          </a:xfrm>
          <a:solidFill>
            <a:srgbClr val="005EB8"/>
          </a:solidFill>
        </p:grpSpPr>
        <p:sp>
          <p:nvSpPr>
            <p:cNvPr id="30"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1"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2"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3"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4"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51" name="Freeform 6"/>
          <p:cNvSpPr>
            <a:spLocks/>
          </p:cNvSpPr>
          <p:nvPr userDrawn="1"/>
        </p:nvSpPr>
        <p:spPr bwMode="auto">
          <a:xfrm>
            <a:off x="10001250" y="6305550"/>
            <a:ext cx="4810552" cy="4807343"/>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noFill/>
          <a:ln w="38100">
            <a:solidFill>
              <a:srgbClr val="41B6E6"/>
            </a:solidFill>
          </a:ln>
        </p:spPr>
        <p:txBody>
          <a:bodyPr vert="horz" wrap="square" lIns="91440" tIns="45720" rIns="91440" bIns="45720" numCol="1" anchor="t" anchorCtr="0" compatLnSpc="1">
            <a:prstTxWarp prst="textNoShape">
              <a:avLst/>
            </a:prstTxWarp>
          </a:bodyPr>
          <a:lstStyle/>
          <a:p>
            <a:endParaRPr lang="en-GB"/>
          </a:p>
        </p:txBody>
      </p:sp>
      <p:sp>
        <p:nvSpPr>
          <p:cNvPr id="52" name="Freeform 6"/>
          <p:cNvSpPr>
            <a:spLocks/>
          </p:cNvSpPr>
          <p:nvPr userDrawn="1"/>
        </p:nvSpPr>
        <p:spPr bwMode="auto">
          <a:xfrm>
            <a:off x="13306916" y="6146126"/>
            <a:ext cx="1528286" cy="1527267"/>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noFill/>
          <a:ln w="38100">
            <a:solidFill>
              <a:srgbClr val="41B6E6"/>
            </a:solidFill>
          </a:ln>
        </p:spPr>
        <p:txBody>
          <a:bodyPr vert="horz" wrap="square" lIns="91440" tIns="45720" rIns="91440" bIns="45720" numCol="1" anchor="t" anchorCtr="0" compatLnSpc="1">
            <a:prstTxWarp prst="textNoShape">
              <a:avLst/>
            </a:prstTxWarp>
          </a:bodyPr>
          <a:lstStyle/>
          <a:p>
            <a:endParaRPr lang="en-GB"/>
          </a:p>
        </p:txBody>
      </p:sp>
      <p:grpSp>
        <p:nvGrpSpPr>
          <p:cNvPr id="3" name="Group 2">
            <a:extLst>
              <a:ext uri="{FF2B5EF4-FFF2-40B4-BE49-F238E27FC236}">
                <a16:creationId xmlns:a16="http://schemas.microsoft.com/office/drawing/2014/main" id="{FCF30996-8486-97D4-9211-0FA63E47815A}"/>
              </a:ext>
            </a:extLst>
          </p:cNvPr>
          <p:cNvGrpSpPr/>
          <p:nvPr userDrawn="1"/>
        </p:nvGrpSpPr>
        <p:grpSpPr>
          <a:xfrm>
            <a:off x="-1972676" y="2964213"/>
            <a:ext cx="1610725" cy="5532087"/>
            <a:chOff x="-1972676" y="2964213"/>
            <a:chExt cx="1610725" cy="5532087"/>
          </a:xfrm>
        </p:grpSpPr>
        <p:grpSp>
          <p:nvGrpSpPr>
            <p:cNvPr id="4" name="Group 3">
              <a:extLst>
                <a:ext uri="{FF2B5EF4-FFF2-40B4-BE49-F238E27FC236}">
                  <a16:creationId xmlns:a16="http://schemas.microsoft.com/office/drawing/2014/main" id="{DC526601-6C48-E5EB-042A-477F1930C8A7}"/>
                </a:ext>
              </a:extLst>
            </p:cNvPr>
            <p:cNvGrpSpPr/>
            <p:nvPr userDrawn="1"/>
          </p:nvGrpSpPr>
          <p:grpSpPr>
            <a:xfrm>
              <a:off x="-1972675" y="3401005"/>
              <a:ext cx="1361470" cy="5095295"/>
              <a:chOff x="-4180783" y="1712948"/>
              <a:chExt cx="2070745" cy="7749756"/>
            </a:xfrm>
          </p:grpSpPr>
          <p:sp>
            <p:nvSpPr>
              <p:cNvPr id="8" name="Oval 7">
                <a:extLst>
                  <a:ext uri="{FF2B5EF4-FFF2-40B4-BE49-F238E27FC236}">
                    <a16:creationId xmlns:a16="http://schemas.microsoft.com/office/drawing/2014/main" id="{00055E42-7AB3-C33B-3A42-FFBD5A84A2B5}"/>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DD65106-8C43-5DD2-2F03-3725C9E0C1E5}"/>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D328909-602E-F2DB-5FD2-A5227AD4F148}"/>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942EF03-713A-5F34-736B-C50C7C80038B}"/>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72470D4-C5E1-A18C-985A-1FFB49DDE304}"/>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9442B56-F7AC-2646-549E-EB2DB4AE3D1A}"/>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257C56F-A86D-6FA7-46D7-E3F7D8E0B6A5}"/>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1FC6FB5-5932-604F-E33E-8A8E57DC7149}"/>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D3F8959-D4F3-8AAC-DAA7-47CB66FEF89F}"/>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A33DCD0-A362-BB16-1667-F123BC884178}"/>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BD02B8A-4F36-5F9B-5FBA-FB07B62003E8}"/>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2C2DE2B-132D-BB50-CF4D-F9AA7B8A08B2}"/>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5C9FA80-1A8B-25A3-E3A1-E6245A8F96E2}"/>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7E2C7F8-B41B-2CD3-FD66-C76C1BE298A0}"/>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183E8606-EC26-7411-12B1-8C5834EB77FA}"/>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24" name="Text Placeholder 10">
            <a:extLst>
              <a:ext uri="{FF2B5EF4-FFF2-40B4-BE49-F238E27FC236}">
                <a16:creationId xmlns:a16="http://schemas.microsoft.com/office/drawing/2014/main" id="{9AA1A42B-3E7A-F67F-35CB-C0E898353061}"/>
              </a:ext>
            </a:extLst>
          </p:cNvPr>
          <p:cNvSpPr>
            <a:spLocks noGrp="1"/>
          </p:cNvSpPr>
          <p:nvPr>
            <p:ph type="body" sz="quarter" idx="15" hasCustomPrompt="1"/>
          </p:nvPr>
        </p:nvSpPr>
        <p:spPr>
          <a:xfrm>
            <a:off x="933450" y="1474181"/>
            <a:ext cx="11658600" cy="952553"/>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Headline to go here</a:t>
            </a:r>
            <a:endParaRPr lang="en-US" dirty="0"/>
          </a:p>
        </p:txBody>
      </p:sp>
    </p:spTree>
    <p:extLst>
      <p:ext uri="{BB962C8B-B14F-4D97-AF65-F5344CB8AC3E}">
        <p14:creationId xmlns:p14="http://schemas.microsoft.com/office/powerpoint/2010/main" val="22546583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ing only 1 - blue">
    <p:spTree>
      <p:nvGrpSpPr>
        <p:cNvPr id="1" name=""/>
        <p:cNvGrpSpPr/>
        <p:nvPr/>
      </p:nvGrpSpPr>
      <p:grpSpPr>
        <a:xfrm>
          <a:off x="0" y="0"/>
          <a:ext cx="0" cy="0"/>
          <a:chOff x="0" y="0"/>
          <a:chExt cx="0" cy="0"/>
        </a:xfrm>
      </p:grpSpPr>
      <p:sp>
        <p:nvSpPr>
          <p:cNvPr id="6" name="bg object 16">
            <a:extLst>
              <a:ext uri="{FF2B5EF4-FFF2-40B4-BE49-F238E27FC236}">
                <a16:creationId xmlns:a16="http://schemas.microsoft.com/office/drawing/2014/main" id="{A44D8E12-C1D4-B945-6E6F-A8CE556E0402}"/>
              </a:ext>
            </a:extLst>
          </p:cNvPr>
          <p:cNvSpPr/>
          <p:nvPr userDrawn="1"/>
        </p:nvSpPr>
        <p:spPr>
          <a:xfrm>
            <a:off x="0" y="0"/>
            <a:ext cx="15120619"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005EB8"/>
          </a:solidFill>
        </p:spPr>
        <p:txBody>
          <a:bodyPr wrap="square" lIns="0" tIns="0" rIns="0" bIns="0" rtlCol="0"/>
          <a:lstStyle/>
          <a:p>
            <a:endParaRPr/>
          </a:p>
        </p:txBody>
      </p:sp>
      <p:sp>
        <p:nvSpPr>
          <p:cNvPr id="7" name="bg object 17">
            <a:extLst>
              <a:ext uri="{FF2B5EF4-FFF2-40B4-BE49-F238E27FC236}">
                <a16:creationId xmlns:a16="http://schemas.microsoft.com/office/drawing/2014/main" id="{99F9448C-DC03-DA42-A39E-F7C231F840BE}"/>
              </a:ext>
            </a:extLst>
          </p:cNvPr>
          <p:cNvSpPr/>
          <p:nvPr userDrawn="1"/>
        </p:nvSpPr>
        <p:spPr>
          <a:xfrm>
            <a:off x="0" y="841306"/>
            <a:ext cx="15119985" cy="7654925"/>
          </a:xfrm>
          <a:custGeom>
            <a:avLst/>
            <a:gdLst/>
            <a:ahLst/>
            <a:cxnLst/>
            <a:rect l="l" t="t" r="r" b="b"/>
            <a:pathLst>
              <a:path w="15119985" h="7654925">
                <a:moveTo>
                  <a:pt x="15119985" y="0"/>
                </a:moveTo>
                <a:lnTo>
                  <a:pt x="1933577" y="0"/>
                </a:lnTo>
                <a:lnTo>
                  <a:pt x="1884992" y="562"/>
                </a:lnTo>
                <a:lnTo>
                  <a:pt x="1836684" y="2240"/>
                </a:lnTo>
                <a:lnTo>
                  <a:pt x="1788663" y="5021"/>
                </a:lnTo>
                <a:lnTo>
                  <a:pt x="1740944" y="8895"/>
                </a:lnTo>
                <a:lnTo>
                  <a:pt x="1693537" y="13847"/>
                </a:lnTo>
                <a:lnTo>
                  <a:pt x="1646456" y="19865"/>
                </a:lnTo>
                <a:lnTo>
                  <a:pt x="1599712" y="26938"/>
                </a:lnTo>
                <a:lnTo>
                  <a:pt x="1553318" y="35053"/>
                </a:lnTo>
                <a:lnTo>
                  <a:pt x="1507287" y="44197"/>
                </a:lnTo>
                <a:lnTo>
                  <a:pt x="1461631" y="54358"/>
                </a:lnTo>
                <a:lnTo>
                  <a:pt x="1416362" y="65525"/>
                </a:lnTo>
                <a:lnTo>
                  <a:pt x="1371492" y="77683"/>
                </a:lnTo>
                <a:lnTo>
                  <a:pt x="1327034" y="90822"/>
                </a:lnTo>
                <a:lnTo>
                  <a:pt x="1283000" y="104929"/>
                </a:lnTo>
                <a:lnTo>
                  <a:pt x="1239403" y="119991"/>
                </a:lnTo>
                <a:lnTo>
                  <a:pt x="1196255" y="135996"/>
                </a:lnTo>
                <a:lnTo>
                  <a:pt x="1153568" y="152931"/>
                </a:lnTo>
                <a:lnTo>
                  <a:pt x="1111354" y="170786"/>
                </a:lnTo>
                <a:lnTo>
                  <a:pt x="1069627" y="189546"/>
                </a:lnTo>
                <a:lnTo>
                  <a:pt x="1028398" y="209200"/>
                </a:lnTo>
                <a:lnTo>
                  <a:pt x="987679" y="229735"/>
                </a:lnTo>
                <a:lnTo>
                  <a:pt x="947484" y="251139"/>
                </a:lnTo>
                <a:lnTo>
                  <a:pt x="907823" y="273399"/>
                </a:lnTo>
                <a:lnTo>
                  <a:pt x="868711" y="296504"/>
                </a:lnTo>
                <a:lnTo>
                  <a:pt x="830159" y="320441"/>
                </a:lnTo>
                <a:lnTo>
                  <a:pt x="792179" y="345197"/>
                </a:lnTo>
                <a:lnTo>
                  <a:pt x="754784" y="370761"/>
                </a:lnTo>
                <a:lnTo>
                  <a:pt x="717986" y="397119"/>
                </a:lnTo>
                <a:lnTo>
                  <a:pt x="681798" y="424260"/>
                </a:lnTo>
                <a:lnTo>
                  <a:pt x="646231" y="452171"/>
                </a:lnTo>
                <a:lnTo>
                  <a:pt x="611299" y="480839"/>
                </a:lnTo>
                <a:lnTo>
                  <a:pt x="577013" y="510253"/>
                </a:lnTo>
                <a:lnTo>
                  <a:pt x="543386" y="540401"/>
                </a:lnTo>
                <a:lnTo>
                  <a:pt x="510431" y="571268"/>
                </a:lnTo>
                <a:lnTo>
                  <a:pt x="478159" y="602845"/>
                </a:lnTo>
                <a:lnTo>
                  <a:pt x="446583" y="635117"/>
                </a:lnTo>
                <a:lnTo>
                  <a:pt x="415715" y="668073"/>
                </a:lnTo>
                <a:lnTo>
                  <a:pt x="385568" y="701700"/>
                </a:lnTo>
                <a:lnTo>
                  <a:pt x="356154" y="735986"/>
                </a:lnTo>
                <a:lnTo>
                  <a:pt x="327486" y="770919"/>
                </a:lnTo>
                <a:lnTo>
                  <a:pt x="299575" y="806486"/>
                </a:lnTo>
                <a:lnTo>
                  <a:pt x="272434" y="842675"/>
                </a:lnTo>
                <a:lnTo>
                  <a:pt x="246076" y="879473"/>
                </a:lnTo>
                <a:lnTo>
                  <a:pt x="220512" y="916869"/>
                </a:lnTo>
                <a:lnTo>
                  <a:pt x="195756" y="954849"/>
                </a:lnTo>
                <a:lnTo>
                  <a:pt x="171819" y="993402"/>
                </a:lnTo>
                <a:lnTo>
                  <a:pt x="148715" y="1032515"/>
                </a:lnTo>
                <a:lnTo>
                  <a:pt x="126454" y="1072176"/>
                </a:lnTo>
                <a:lnTo>
                  <a:pt x="105050" y="1112373"/>
                </a:lnTo>
                <a:lnTo>
                  <a:pt x="84515" y="1153092"/>
                </a:lnTo>
                <a:lnTo>
                  <a:pt x="64861" y="1194322"/>
                </a:lnTo>
                <a:lnTo>
                  <a:pt x="46101" y="1236050"/>
                </a:lnTo>
                <a:lnTo>
                  <a:pt x="28247" y="1278265"/>
                </a:lnTo>
                <a:lnTo>
                  <a:pt x="11311" y="1320953"/>
                </a:lnTo>
                <a:lnTo>
                  <a:pt x="0" y="1351448"/>
                </a:lnTo>
                <a:lnTo>
                  <a:pt x="0" y="7654688"/>
                </a:lnTo>
                <a:lnTo>
                  <a:pt x="15119985" y="7654688"/>
                </a:lnTo>
                <a:lnTo>
                  <a:pt x="15119985" y="0"/>
                </a:lnTo>
                <a:close/>
              </a:path>
            </a:pathLst>
          </a:custGeom>
          <a:solidFill>
            <a:srgbClr val="FFFFFF"/>
          </a:solidFill>
        </p:spPr>
        <p:txBody>
          <a:bodyPr wrap="square" lIns="0" tIns="0" rIns="0" bIns="0" rtlCol="0"/>
          <a:lstStyle/>
          <a:p>
            <a:endParaRPr/>
          </a:p>
        </p:txBody>
      </p:sp>
      <p:grpSp>
        <p:nvGrpSpPr>
          <p:cNvPr id="29" name="Group 28"/>
          <p:cNvGrpSpPr/>
          <p:nvPr userDrawn="1"/>
        </p:nvGrpSpPr>
        <p:grpSpPr>
          <a:xfrm>
            <a:off x="1049149" y="7656512"/>
            <a:ext cx="3084701" cy="249238"/>
            <a:chOff x="-133350" y="485775"/>
            <a:chExt cx="9863138" cy="796926"/>
          </a:xfrm>
          <a:solidFill>
            <a:srgbClr val="005EB8"/>
          </a:solidFill>
        </p:grpSpPr>
        <p:sp>
          <p:nvSpPr>
            <p:cNvPr id="30"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1"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2"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3"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4"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51" name="Freeform 6"/>
          <p:cNvSpPr>
            <a:spLocks/>
          </p:cNvSpPr>
          <p:nvPr userDrawn="1"/>
        </p:nvSpPr>
        <p:spPr bwMode="auto">
          <a:xfrm>
            <a:off x="10001250" y="6305550"/>
            <a:ext cx="4810552" cy="4807343"/>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noFill/>
          <a:ln w="38100">
            <a:solidFill>
              <a:srgbClr val="41B6E6"/>
            </a:solidFill>
          </a:ln>
        </p:spPr>
        <p:txBody>
          <a:bodyPr vert="horz" wrap="square" lIns="91440" tIns="45720" rIns="91440" bIns="45720" numCol="1" anchor="t" anchorCtr="0" compatLnSpc="1">
            <a:prstTxWarp prst="textNoShape">
              <a:avLst/>
            </a:prstTxWarp>
          </a:bodyPr>
          <a:lstStyle/>
          <a:p>
            <a:endParaRPr lang="en-GB"/>
          </a:p>
        </p:txBody>
      </p:sp>
      <p:sp>
        <p:nvSpPr>
          <p:cNvPr id="52" name="Freeform 6"/>
          <p:cNvSpPr>
            <a:spLocks/>
          </p:cNvSpPr>
          <p:nvPr userDrawn="1"/>
        </p:nvSpPr>
        <p:spPr bwMode="auto">
          <a:xfrm>
            <a:off x="13306916" y="6146126"/>
            <a:ext cx="1528286" cy="1527267"/>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noFill/>
          <a:ln w="38100">
            <a:solidFill>
              <a:srgbClr val="41B6E6"/>
            </a:solidFill>
          </a:ln>
        </p:spPr>
        <p:txBody>
          <a:bodyPr vert="horz" wrap="square" lIns="91440" tIns="45720" rIns="91440" bIns="45720" numCol="1" anchor="t" anchorCtr="0" compatLnSpc="1">
            <a:prstTxWarp prst="textNoShape">
              <a:avLst/>
            </a:prstTxWarp>
          </a:bodyPr>
          <a:lstStyle/>
          <a:p>
            <a:endParaRPr lang="en-GB"/>
          </a:p>
        </p:txBody>
      </p:sp>
      <p:grpSp>
        <p:nvGrpSpPr>
          <p:cNvPr id="3" name="Group 2">
            <a:extLst>
              <a:ext uri="{FF2B5EF4-FFF2-40B4-BE49-F238E27FC236}">
                <a16:creationId xmlns:a16="http://schemas.microsoft.com/office/drawing/2014/main" id="{17922987-5409-498B-A197-418919E05F91}"/>
              </a:ext>
            </a:extLst>
          </p:cNvPr>
          <p:cNvGrpSpPr/>
          <p:nvPr userDrawn="1"/>
        </p:nvGrpSpPr>
        <p:grpSpPr>
          <a:xfrm>
            <a:off x="-1972676" y="2964213"/>
            <a:ext cx="1610725" cy="5532087"/>
            <a:chOff x="-1972676" y="2964213"/>
            <a:chExt cx="1610725" cy="5532087"/>
          </a:xfrm>
        </p:grpSpPr>
        <p:grpSp>
          <p:nvGrpSpPr>
            <p:cNvPr id="4" name="Group 3">
              <a:extLst>
                <a:ext uri="{FF2B5EF4-FFF2-40B4-BE49-F238E27FC236}">
                  <a16:creationId xmlns:a16="http://schemas.microsoft.com/office/drawing/2014/main" id="{8FA07602-D5AC-01F4-57EA-C7C37E9E3930}"/>
                </a:ext>
              </a:extLst>
            </p:cNvPr>
            <p:cNvGrpSpPr/>
            <p:nvPr userDrawn="1"/>
          </p:nvGrpSpPr>
          <p:grpSpPr>
            <a:xfrm>
              <a:off x="-1972675" y="3401005"/>
              <a:ext cx="1361470" cy="5095295"/>
              <a:chOff x="-4180783" y="1712948"/>
              <a:chExt cx="2070745" cy="7749756"/>
            </a:xfrm>
          </p:grpSpPr>
          <p:sp>
            <p:nvSpPr>
              <p:cNvPr id="8" name="Oval 7">
                <a:extLst>
                  <a:ext uri="{FF2B5EF4-FFF2-40B4-BE49-F238E27FC236}">
                    <a16:creationId xmlns:a16="http://schemas.microsoft.com/office/drawing/2014/main" id="{6BC1179E-390B-1120-6C85-194230A7F0D3}"/>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D889362-41A0-8364-005E-8BE2D21882A2}"/>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5DB2EC9-0662-A562-07CE-D64B6CC78B19}"/>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3C26E5-0C59-540C-A482-8758A8058898}"/>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70A07FE-ACFC-D6DE-544F-E734C2A939F5}"/>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EEFC017-404E-BEE8-2C63-09BFB037DDB6}"/>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4DD2770-8AFC-CFF3-0D62-042976D12563}"/>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AC70DEF-4552-2D10-EACC-DF01C99544CE}"/>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316F876-CDC1-F2B2-4CA4-797D75F2A405}"/>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B9CC376-BA5E-70BD-5E25-BC15CD4245F2}"/>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7F4E472-1F2F-C912-6E9C-99A23946C5D7}"/>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7A5B10F-18D8-1168-9FC6-7CE10FA73450}"/>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EA50171-6C57-C330-5FF5-BEA020B2F7A6}"/>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2FCA60D-08D4-29E6-AF8C-C8CA80D0BF24}"/>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78188B2B-2B69-6781-A3B9-3E6A45275B91}"/>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22" name="Text Placeholder 10">
            <a:extLst>
              <a:ext uri="{FF2B5EF4-FFF2-40B4-BE49-F238E27FC236}">
                <a16:creationId xmlns:a16="http://schemas.microsoft.com/office/drawing/2014/main" id="{BA334C61-13CB-1F7E-7464-04DDE9E6FADD}"/>
              </a:ext>
            </a:extLst>
          </p:cNvPr>
          <p:cNvSpPr>
            <a:spLocks noGrp="1"/>
          </p:cNvSpPr>
          <p:nvPr>
            <p:ph type="body" sz="quarter" idx="15" hasCustomPrompt="1"/>
          </p:nvPr>
        </p:nvSpPr>
        <p:spPr>
          <a:xfrm>
            <a:off x="933450" y="1474181"/>
            <a:ext cx="11658600" cy="952553"/>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Headline to go here</a:t>
            </a:r>
            <a:endParaRPr lang="en-US" dirty="0"/>
          </a:p>
        </p:txBody>
      </p:sp>
    </p:spTree>
    <p:extLst>
      <p:ext uri="{BB962C8B-B14F-4D97-AF65-F5344CB8AC3E}">
        <p14:creationId xmlns:p14="http://schemas.microsoft.com/office/powerpoint/2010/main" val="5760570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ing only 2">
    <p:spTree>
      <p:nvGrpSpPr>
        <p:cNvPr id="1" name=""/>
        <p:cNvGrpSpPr/>
        <p:nvPr/>
      </p:nvGrpSpPr>
      <p:grpSpPr>
        <a:xfrm>
          <a:off x="0" y="0"/>
          <a:ext cx="0" cy="0"/>
          <a:chOff x="0" y="0"/>
          <a:chExt cx="0" cy="0"/>
        </a:xfrm>
      </p:grpSpPr>
      <p:sp>
        <p:nvSpPr>
          <p:cNvPr id="6" name="bg object 16">
            <a:extLst>
              <a:ext uri="{FF2B5EF4-FFF2-40B4-BE49-F238E27FC236}">
                <a16:creationId xmlns:a16="http://schemas.microsoft.com/office/drawing/2014/main" id="{A44D8E12-C1D4-B945-6E6F-A8CE556E0402}"/>
              </a:ext>
            </a:extLst>
          </p:cNvPr>
          <p:cNvSpPr/>
          <p:nvPr userDrawn="1"/>
        </p:nvSpPr>
        <p:spPr>
          <a:xfrm>
            <a:off x="0" y="0"/>
            <a:ext cx="15120619"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AE2573"/>
          </a:solidFill>
        </p:spPr>
        <p:txBody>
          <a:bodyPr wrap="square" lIns="0" tIns="0" rIns="0" bIns="0" rtlCol="0"/>
          <a:lstStyle/>
          <a:p>
            <a:endParaRPr/>
          </a:p>
        </p:txBody>
      </p:sp>
      <p:sp>
        <p:nvSpPr>
          <p:cNvPr id="7" name="bg object 17">
            <a:extLst>
              <a:ext uri="{FF2B5EF4-FFF2-40B4-BE49-F238E27FC236}">
                <a16:creationId xmlns:a16="http://schemas.microsoft.com/office/drawing/2014/main" id="{99F9448C-DC03-DA42-A39E-F7C231F840BE}"/>
              </a:ext>
            </a:extLst>
          </p:cNvPr>
          <p:cNvSpPr/>
          <p:nvPr userDrawn="1"/>
        </p:nvSpPr>
        <p:spPr>
          <a:xfrm>
            <a:off x="0" y="841306"/>
            <a:ext cx="15119985" cy="7654925"/>
          </a:xfrm>
          <a:custGeom>
            <a:avLst/>
            <a:gdLst/>
            <a:ahLst/>
            <a:cxnLst/>
            <a:rect l="l" t="t" r="r" b="b"/>
            <a:pathLst>
              <a:path w="15119985" h="7654925">
                <a:moveTo>
                  <a:pt x="15119985" y="0"/>
                </a:moveTo>
                <a:lnTo>
                  <a:pt x="1933577" y="0"/>
                </a:lnTo>
                <a:lnTo>
                  <a:pt x="1884992" y="562"/>
                </a:lnTo>
                <a:lnTo>
                  <a:pt x="1836684" y="2240"/>
                </a:lnTo>
                <a:lnTo>
                  <a:pt x="1788663" y="5021"/>
                </a:lnTo>
                <a:lnTo>
                  <a:pt x="1740944" y="8895"/>
                </a:lnTo>
                <a:lnTo>
                  <a:pt x="1693537" y="13847"/>
                </a:lnTo>
                <a:lnTo>
                  <a:pt x="1646456" y="19865"/>
                </a:lnTo>
                <a:lnTo>
                  <a:pt x="1599712" y="26938"/>
                </a:lnTo>
                <a:lnTo>
                  <a:pt x="1553318" y="35053"/>
                </a:lnTo>
                <a:lnTo>
                  <a:pt x="1507287" y="44197"/>
                </a:lnTo>
                <a:lnTo>
                  <a:pt x="1461631" y="54358"/>
                </a:lnTo>
                <a:lnTo>
                  <a:pt x="1416362" y="65525"/>
                </a:lnTo>
                <a:lnTo>
                  <a:pt x="1371492" y="77683"/>
                </a:lnTo>
                <a:lnTo>
                  <a:pt x="1327034" y="90822"/>
                </a:lnTo>
                <a:lnTo>
                  <a:pt x="1283000" y="104929"/>
                </a:lnTo>
                <a:lnTo>
                  <a:pt x="1239403" y="119991"/>
                </a:lnTo>
                <a:lnTo>
                  <a:pt x="1196255" y="135996"/>
                </a:lnTo>
                <a:lnTo>
                  <a:pt x="1153568" y="152931"/>
                </a:lnTo>
                <a:lnTo>
                  <a:pt x="1111354" y="170786"/>
                </a:lnTo>
                <a:lnTo>
                  <a:pt x="1069627" y="189546"/>
                </a:lnTo>
                <a:lnTo>
                  <a:pt x="1028398" y="209200"/>
                </a:lnTo>
                <a:lnTo>
                  <a:pt x="987679" y="229735"/>
                </a:lnTo>
                <a:lnTo>
                  <a:pt x="947484" y="251139"/>
                </a:lnTo>
                <a:lnTo>
                  <a:pt x="907823" y="273399"/>
                </a:lnTo>
                <a:lnTo>
                  <a:pt x="868711" y="296504"/>
                </a:lnTo>
                <a:lnTo>
                  <a:pt x="830159" y="320441"/>
                </a:lnTo>
                <a:lnTo>
                  <a:pt x="792179" y="345197"/>
                </a:lnTo>
                <a:lnTo>
                  <a:pt x="754784" y="370761"/>
                </a:lnTo>
                <a:lnTo>
                  <a:pt x="717986" y="397119"/>
                </a:lnTo>
                <a:lnTo>
                  <a:pt x="681798" y="424260"/>
                </a:lnTo>
                <a:lnTo>
                  <a:pt x="646231" y="452171"/>
                </a:lnTo>
                <a:lnTo>
                  <a:pt x="611299" y="480839"/>
                </a:lnTo>
                <a:lnTo>
                  <a:pt x="577013" y="510253"/>
                </a:lnTo>
                <a:lnTo>
                  <a:pt x="543386" y="540401"/>
                </a:lnTo>
                <a:lnTo>
                  <a:pt x="510431" y="571268"/>
                </a:lnTo>
                <a:lnTo>
                  <a:pt x="478159" y="602845"/>
                </a:lnTo>
                <a:lnTo>
                  <a:pt x="446583" y="635117"/>
                </a:lnTo>
                <a:lnTo>
                  <a:pt x="415715" y="668073"/>
                </a:lnTo>
                <a:lnTo>
                  <a:pt x="385568" y="701700"/>
                </a:lnTo>
                <a:lnTo>
                  <a:pt x="356154" y="735986"/>
                </a:lnTo>
                <a:lnTo>
                  <a:pt x="327486" y="770919"/>
                </a:lnTo>
                <a:lnTo>
                  <a:pt x="299575" y="806486"/>
                </a:lnTo>
                <a:lnTo>
                  <a:pt x="272434" y="842675"/>
                </a:lnTo>
                <a:lnTo>
                  <a:pt x="246076" y="879473"/>
                </a:lnTo>
                <a:lnTo>
                  <a:pt x="220512" y="916869"/>
                </a:lnTo>
                <a:lnTo>
                  <a:pt x="195756" y="954849"/>
                </a:lnTo>
                <a:lnTo>
                  <a:pt x="171819" y="993402"/>
                </a:lnTo>
                <a:lnTo>
                  <a:pt x="148715" y="1032515"/>
                </a:lnTo>
                <a:lnTo>
                  <a:pt x="126454" y="1072176"/>
                </a:lnTo>
                <a:lnTo>
                  <a:pt x="105050" y="1112373"/>
                </a:lnTo>
                <a:lnTo>
                  <a:pt x="84515" y="1153092"/>
                </a:lnTo>
                <a:lnTo>
                  <a:pt x="64861" y="1194322"/>
                </a:lnTo>
                <a:lnTo>
                  <a:pt x="46101" y="1236050"/>
                </a:lnTo>
                <a:lnTo>
                  <a:pt x="28247" y="1278265"/>
                </a:lnTo>
                <a:lnTo>
                  <a:pt x="11311" y="1320953"/>
                </a:lnTo>
                <a:lnTo>
                  <a:pt x="0" y="1351448"/>
                </a:lnTo>
                <a:lnTo>
                  <a:pt x="0" y="7654688"/>
                </a:lnTo>
                <a:lnTo>
                  <a:pt x="15119985" y="7654688"/>
                </a:lnTo>
                <a:lnTo>
                  <a:pt x="15119985" y="0"/>
                </a:lnTo>
                <a:close/>
              </a:path>
            </a:pathLst>
          </a:custGeom>
          <a:solidFill>
            <a:srgbClr val="FFFFFF"/>
          </a:solidFill>
        </p:spPr>
        <p:txBody>
          <a:bodyPr wrap="square" lIns="0" tIns="0" rIns="0" bIns="0" rtlCol="0"/>
          <a:lstStyle/>
          <a:p>
            <a:endParaRPr/>
          </a:p>
        </p:txBody>
      </p:sp>
      <p:grpSp>
        <p:nvGrpSpPr>
          <p:cNvPr id="29" name="Group 28"/>
          <p:cNvGrpSpPr/>
          <p:nvPr userDrawn="1"/>
        </p:nvGrpSpPr>
        <p:grpSpPr>
          <a:xfrm>
            <a:off x="1049149" y="7656512"/>
            <a:ext cx="3084701" cy="249238"/>
            <a:chOff x="-133350" y="485775"/>
            <a:chExt cx="9863138" cy="796926"/>
          </a:xfrm>
          <a:solidFill>
            <a:srgbClr val="005EB8"/>
          </a:solidFill>
        </p:grpSpPr>
        <p:sp>
          <p:nvSpPr>
            <p:cNvPr id="30"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1"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2"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3"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4"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51" name="Freeform 50"/>
          <p:cNvSpPr>
            <a:spLocks/>
          </p:cNvSpPr>
          <p:nvPr userDrawn="1"/>
        </p:nvSpPr>
        <p:spPr bwMode="auto">
          <a:xfrm>
            <a:off x="13089871" y="972624"/>
            <a:ext cx="1652101" cy="1650999"/>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003087"/>
          </a:solidFill>
          <a:ln>
            <a:noFill/>
          </a:ln>
        </p:spPr>
        <p:txBody>
          <a:bodyPr vert="horz" wrap="square" lIns="91440" tIns="45720" rIns="91440" bIns="45720" numCol="1" anchor="t" anchorCtr="0" compatLnSpc="1">
            <a:prstTxWarp prst="textNoShape">
              <a:avLst/>
            </a:prstTxWarp>
          </a:bodyPr>
          <a:lstStyle/>
          <a:p>
            <a:endParaRPr lang="en-GB"/>
          </a:p>
        </p:txBody>
      </p:sp>
      <p:sp>
        <p:nvSpPr>
          <p:cNvPr id="52" name="Freeform 6"/>
          <p:cNvSpPr>
            <a:spLocks/>
          </p:cNvSpPr>
          <p:nvPr userDrawn="1"/>
        </p:nvSpPr>
        <p:spPr bwMode="auto">
          <a:xfrm>
            <a:off x="14039850" y="1352550"/>
            <a:ext cx="3029359" cy="3027338"/>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003087"/>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2" name="Group 1">
            <a:extLst>
              <a:ext uri="{FF2B5EF4-FFF2-40B4-BE49-F238E27FC236}">
                <a16:creationId xmlns:a16="http://schemas.microsoft.com/office/drawing/2014/main" id="{C81D6D3E-5B72-0BD9-87CE-8326E7875288}"/>
              </a:ext>
            </a:extLst>
          </p:cNvPr>
          <p:cNvGrpSpPr/>
          <p:nvPr userDrawn="1"/>
        </p:nvGrpSpPr>
        <p:grpSpPr>
          <a:xfrm>
            <a:off x="-1972676" y="2964213"/>
            <a:ext cx="1610725" cy="5532087"/>
            <a:chOff x="-1972676" y="2964213"/>
            <a:chExt cx="1610725" cy="5532087"/>
          </a:xfrm>
        </p:grpSpPr>
        <p:grpSp>
          <p:nvGrpSpPr>
            <p:cNvPr id="3" name="Group 2">
              <a:extLst>
                <a:ext uri="{FF2B5EF4-FFF2-40B4-BE49-F238E27FC236}">
                  <a16:creationId xmlns:a16="http://schemas.microsoft.com/office/drawing/2014/main" id="{97F8AB45-2976-B401-9A9F-B0C2F5A2A5D4}"/>
                </a:ext>
              </a:extLst>
            </p:cNvPr>
            <p:cNvGrpSpPr/>
            <p:nvPr userDrawn="1"/>
          </p:nvGrpSpPr>
          <p:grpSpPr>
            <a:xfrm>
              <a:off x="-1972675" y="3401005"/>
              <a:ext cx="1361470" cy="5095295"/>
              <a:chOff x="-4180783" y="1712948"/>
              <a:chExt cx="2070745" cy="7749756"/>
            </a:xfrm>
          </p:grpSpPr>
          <p:sp>
            <p:nvSpPr>
              <p:cNvPr id="5" name="Oval 4">
                <a:extLst>
                  <a:ext uri="{FF2B5EF4-FFF2-40B4-BE49-F238E27FC236}">
                    <a16:creationId xmlns:a16="http://schemas.microsoft.com/office/drawing/2014/main" id="{5B1C01E1-2647-37AA-DB4C-E6615A3C3425}"/>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634F1B4-FAE9-924B-B933-E14C031C5921}"/>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326707A-B9D6-0971-952A-CC1234147403}"/>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DF551F0-EC9D-696E-4EFE-648F20E28585}"/>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8B05F45-54A9-EB0A-96B4-8051BDC80DF5}"/>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4732AF2-4F81-2359-B933-31BFBCD95564}"/>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B895908-B245-6BF0-3E87-FFBDAECD9322}"/>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0F3757D-993D-33EB-8EF4-9DFC4FE70271}"/>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DCEC4DE-479E-420D-922F-E57E06C84CCE}"/>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FEE7D03-177C-F563-8B99-3AC2E3FDDBFF}"/>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74D2035-1851-D93F-DA1E-0E9E73C26655}"/>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F54F302-8629-12F9-3E0E-DD0438B77E39}"/>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57880EE-03BC-6DD4-7665-FCD2A691C358}"/>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F2DE1AB-E6A9-A204-B39C-75F407C0A4BF}"/>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C6851D12-767C-4FFF-985B-B49EBD018C07}"/>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21" name="Text Placeholder 10">
            <a:extLst>
              <a:ext uri="{FF2B5EF4-FFF2-40B4-BE49-F238E27FC236}">
                <a16:creationId xmlns:a16="http://schemas.microsoft.com/office/drawing/2014/main" id="{DEBBB7B3-3D9B-4743-4956-3AC2446EACB0}"/>
              </a:ext>
            </a:extLst>
          </p:cNvPr>
          <p:cNvSpPr>
            <a:spLocks noGrp="1"/>
          </p:cNvSpPr>
          <p:nvPr>
            <p:ph type="body" sz="quarter" idx="15" hasCustomPrompt="1"/>
          </p:nvPr>
        </p:nvSpPr>
        <p:spPr>
          <a:xfrm>
            <a:off x="933450" y="1474181"/>
            <a:ext cx="11658600" cy="952553"/>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Headline to go here</a:t>
            </a:r>
            <a:endParaRPr lang="en-US" dirty="0"/>
          </a:p>
        </p:txBody>
      </p:sp>
    </p:spTree>
    <p:extLst>
      <p:ext uri="{BB962C8B-B14F-4D97-AF65-F5344CB8AC3E}">
        <p14:creationId xmlns:p14="http://schemas.microsoft.com/office/powerpoint/2010/main" val="7315418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ing only 2 - blue">
    <p:spTree>
      <p:nvGrpSpPr>
        <p:cNvPr id="1" name=""/>
        <p:cNvGrpSpPr/>
        <p:nvPr/>
      </p:nvGrpSpPr>
      <p:grpSpPr>
        <a:xfrm>
          <a:off x="0" y="0"/>
          <a:ext cx="0" cy="0"/>
          <a:chOff x="0" y="0"/>
          <a:chExt cx="0" cy="0"/>
        </a:xfrm>
      </p:grpSpPr>
      <p:sp>
        <p:nvSpPr>
          <p:cNvPr id="6" name="bg object 16">
            <a:extLst>
              <a:ext uri="{FF2B5EF4-FFF2-40B4-BE49-F238E27FC236}">
                <a16:creationId xmlns:a16="http://schemas.microsoft.com/office/drawing/2014/main" id="{A44D8E12-C1D4-B945-6E6F-A8CE556E0402}"/>
              </a:ext>
            </a:extLst>
          </p:cNvPr>
          <p:cNvSpPr/>
          <p:nvPr userDrawn="1"/>
        </p:nvSpPr>
        <p:spPr>
          <a:xfrm>
            <a:off x="0" y="0"/>
            <a:ext cx="15120619"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005EB8"/>
          </a:solidFill>
        </p:spPr>
        <p:txBody>
          <a:bodyPr wrap="square" lIns="0" tIns="0" rIns="0" bIns="0" rtlCol="0"/>
          <a:lstStyle/>
          <a:p>
            <a:endParaRPr/>
          </a:p>
        </p:txBody>
      </p:sp>
      <p:sp>
        <p:nvSpPr>
          <p:cNvPr id="7" name="bg object 17">
            <a:extLst>
              <a:ext uri="{FF2B5EF4-FFF2-40B4-BE49-F238E27FC236}">
                <a16:creationId xmlns:a16="http://schemas.microsoft.com/office/drawing/2014/main" id="{99F9448C-DC03-DA42-A39E-F7C231F840BE}"/>
              </a:ext>
            </a:extLst>
          </p:cNvPr>
          <p:cNvSpPr/>
          <p:nvPr userDrawn="1"/>
        </p:nvSpPr>
        <p:spPr>
          <a:xfrm>
            <a:off x="0" y="841306"/>
            <a:ext cx="15119985" cy="7654925"/>
          </a:xfrm>
          <a:custGeom>
            <a:avLst/>
            <a:gdLst/>
            <a:ahLst/>
            <a:cxnLst/>
            <a:rect l="l" t="t" r="r" b="b"/>
            <a:pathLst>
              <a:path w="15119985" h="7654925">
                <a:moveTo>
                  <a:pt x="15119985" y="0"/>
                </a:moveTo>
                <a:lnTo>
                  <a:pt x="1933577" y="0"/>
                </a:lnTo>
                <a:lnTo>
                  <a:pt x="1884992" y="562"/>
                </a:lnTo>
                <a:lnTo>
                  <a:pt x="1836684" y="2240"/>
                </a:lnTo>
                <a:lnTo>
                  <a:pt x="1788663" y="5021"/>
                </a:lnTo>
                <a:lnTo>
                  <a:pt x="1740944" y="8895"/>
                </a:lnTo>
                <a:lnTo>
                  <a:pt x="1693537" y="13847"/>
                </a:lnTo>
                <a:lnTo>
                  <a:pt x="1646456" y="19865"/>
                </a:lnTo>
                <a:lnTo>
                  <a:pt x="1599712" y="26938"/>
                </a:lnTo>
                <a:lnTo>
                  <a:pt x="1553318" y="35053"/>
                </a:lnTo>
                <a:lnTo>
                  <a:pt x="1507287" y="44197"/>
                </a:lnTo>
                <a:lnTo>
                  <a:pt x="1461631" y="54358"/>
                </a:lnTo>
                <a:lnTo>
                  <a:pt x="1416362" y="65525"/>
                </a:lnTo>
                <a:lnTo>
                  <a:pt x="1371492" y="77683"/>
                </a:lnTo>
                <a:lnTo>
                  <a:pt x="1327034" y="90822"/>
                </a:lnTo>
                <a:lnTo>
                  <a:pt x="1283000" y="104929"/>
                </a:lnTo>
                <a:lnTo>
                  <a:pt x="1239403" y="119991"/>
                </a:lnTo>
                <a:lnTo>
                  <a:pt x="1196255" y="135996"/>
                </a:lnTo>
                <a:lnTo>
                  <a:pt x="1153568" y="152931"/>
                </a:lnTo>
                <a:lnTo>
                  <a:pt x="1111354" y="170786"/>
                </a:lnTo>
                <a:lnTo>
                  <a:pt x="1069627" y="189546"/>
                </a:lnTo>
                <a:lnTo>
                  <a:pt x="1028398" y="209200"/>
                </a:lnTo>
                <a:lnTo>
                  <a:pt x="987679" y="229735"/>
                </a:lnTo>
                <a:lnTo>
                  <a:pt x="947484" y="251139"/>
                </a:lnTo>
                <a:lnTo>
                  <a:pt x="907823" y="273399"/>
                </a:lnTo>
                <a:lnTo>
                  <a:pt x="868711" y="296504"/>
                </a:lnTo>
                <a:lnTo>
                  <a:pt x="830159" y="320441"/>
                </a:lnTo>
                <a:lnTo>
                  <a:pt x="792179" y="345197"/>
                </a:lnTo>
                <a:lnTo>
                  <a:pt x="754784" y="370761"/>
                </a:lnTo>
                <a:lnTo>
                  <a:pt x="717986" y="397119"/>
                </a:lnTo>
                <a:lnTo>
                  <a:pt x="681798" y="424260"/>
                </a:lnTo>
                <a:lnTo>
                  <a:pt x="646231" y="452171"/>
                </a:lnTo>
                <a:lnTo>
                  <a:pt x="611299" y="480839"/>
                </a:lnTo>
                <a:lnTo>
                  <a:pt x="577013" y="510253"/>
                </a:lnTo>
                <a:lnTo>
                  <a:pt x="543386" y="540401"/>
                </a:lnTo>
                <a:lnTo>
                  <a:pt x="510431" y="571268"/>
                </a:lnTo>
                <a:lnTo>
                  <a:pt x="478159" y="602845"/>
                </a:lnTo>
                <a:lnTo>
                  <a:pt x="446583" y="635117"/>
                </a:lnTo>
                <a:lnTo>
                  <a:pt x="415715" y="668073"/>
                </a:lnTo>
                <a:lnTo>
                  <a:pt x="385568" y="701700"/>
                </a:lnTo>
                <a:lnTo>
                  <a:pt x="356154" y="735986"/>
                </a:lnTo>
                <a:lnTo>
                  <a:pt x="327486" y="770919"/>
                </a:lnTo>
                <a:lnTo>
                  <a:pt x="299575" y="806486"/>
                </a:lnTo>
                <a:lnTo>
                  <a:pt x="272434" y="842675"/>
                </a:lnTo>
                <a:lnTo>
                  <a:pt x="246076" y="879473"/>
                </a:lnTo>
                <a:lnTo>
                  <a:pt x="220512" y="916869"/>
                </a:lnTo>
                <a:lnTo>
                  <a:pt x="195756" y="954849"/>
                </a:lnTo>
                <a:lnTo>
                  <a:pt x="171819" y="993402"/>
                </a:lnTo>
                <a:lnTo>
                  <a:pt x="148715" y="1032515"/>
                </a:lnTo>
                <a:lnTo>
                  <a:pt x="126454" y="1072176"/>
                </a:lnTo>
                <a:lnTo>
                  <a:pt x="105050" y="1112373"/>
                </a:lnTo>
                <a:lnTo>
                  <a:pt x="84515" y="1153092"/>
                </a:lnTo>
                <a:lnTo>
                  <a:pt x="64861" y="1194322"/>
                </a:lnTo>
                <a:lnTo>
                  <a:pt x="46101" y="1236050"/>
                </a:lnTo>
                <a:lnTo>
                  <a:pt x="28247" y="1278265"/>
                </a:lnTo>
                <a:lnTo>
                  <a:pt x="11311" y="1320953"/>
                </a:lnTo>
                <a:lnTo>
                  <a:pt x="0" y="1351448"/>
                </a:lnTo>
                <a:lnTo>
                  <a:pt x="0" y="7654688"/>
                </a:lnTo>
                <a:lnTo>
                  <a:pt x="15119985" y="7654688"/>
                </a:lnTo>
                <a:lnTo>
                  <a:pt x="15119985" y="0"/>
                </a:lnTo>
                <a:close/>
              </a:path>
            </a:pathLst>
          </a:custGeom>
          <a:solidFill>
            <a:srgbClr val="FFFFFF"/>
          </a:solidFill>
        </p:spPr>
        <p:txBody>
          <a:bodyPr wrap="square" lIns="0" tIns="0" rIns="0" bIns="0" rtlCol="0"/>
          <a:lstStyle/>
          <a:p>
            <a:endParaRPr/>
          </a:p>
        </p:txBody>
      </p:sp>
      <p:grpSp>
        <p:nvGrpSpPr>
          <p:cNvPr id="29" name="Group 28"/>
          <p:cNvGrpSpPr/>
          <p:nvPr userDrawn="1"/>
        </p:nvGrpSpPr>
        <p:grpSpPr>
          <a:xfrm>
            <a:off x="1049149" y="7656512"/>
            <a:ext cx="3084701" cy="249238"/>
            <a:chOff x="-133350" y="485775"/>
            <a:chExt cx="9863138" cy="796926"/>
          </a:xfrm>
          <a:solidFill>
            <a:srgbClr val="005EB8"/>
          </a:solidFill>
        </p:grpSpPr>
        <p:sp>
          <p:nvSpPr>
            <p:cNvPr id="30"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1"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2"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3"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4"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grpSp>
        <p:nvGrpSpPr>
          <p:cNvPr id="2" name="Group 1">
            <a:extLst>
              <a:ext uri="{FF2B5EF4-FFF2-40B4-BE49-F238E27FC236}">
                <a16:creationId xmlns:a16="http://schemas.microsoft.com/office/drawing/2014/main" id="{53A65F90-8901-52B9-9083-A2CE8D838B53}"/>
              </a:ext>
            </a:extLst>
          </p:cNvPr>
          <p:cNvGrpSpPr/>
          <p:nvPr userDrawn="1"/>
        </p:nvGrpSpPr>
        <p:grpSpPr>
          <a:xfrm>
            <a:off x="-1972676" y="2964213"/>
            <a:ext cx="1610725" cy="5532087"/>
            <a:chOff x="-1972676" y="2964213"/>
            <a:chExt cx="1610725" cy="5532087"/>
          </a:xfrm>
        </p:grpSpPr>
        <p:grpSp>
          <p:nvGrpSpPr>
            <p:cNvPr id="3" name="Group 2">
              <a:extLst>
                <a:ext uri="{FF2B5EF4-FFF2-40B4-BE49-F238E27FC236}">
                  <a16:creationId xmlns:a16="http://schemas.microsoft.com/office/drawing/2014/main" id="{5FD5A3EF-F94A-64FC-DFEE-FD4AC61C7067}"/>
                </a:ext>
              </a:extLst>
            </p:cNvPr>
            <p:cNvGrpSpPr/>
            <p:nvPr userDrawn="1"/>
          </p:nvGrpSpPr>
          <p:grpSpPr>
            <a:xfrm>
              <a:off x="-1972675" y="3401005"/>
              <a:ext cx="1361470" cy="5095295"/>
              <a:chOff x="-4180783" y="1712948"/>
              <a:chExt cx="2070745" cy="7749756"/>
            </a:xfrm>
          </p:grpSpPr>
          <p:sp>
            <p:nvSpPr>
              <p:cNvPr id="5" name="Oval 4">
                <a:extLst>
                  <a:ext uri="{FF2B5EF4-FFF2-40B4-BE49-F238E27FC236}">
                    <a16:creationId xmlns:a16="http://schemas.microsoft.com/office/drawing/2014/main" id="{62DBF1A7-176B-0BE9-3156-9936892F98FB}"/>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1190AA2-2C70-8AA9-381E-E2705124034D}"/>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231C2C0-D0D9-8D4D-401B-BAE07FFAB3C5}"/>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2F623B2-43F7-AE6A-2529-199034F835C0}"/>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C7259BB-FE1E-CC64-8615-79187C7451A5}"/>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2283256-69A4-16E5-F67F-6317288EB238}"/>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D579190-6B6E-6320-A5CC-CC25FBAB7E0C}"/>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9DB7F42-EF73-E2D2-9114-8635D672491F}"/>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0A924DC-13E2-AE8D-FD0D-4AA23B52D241}"/>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337BDB2-DD47-1A4E-7BE2-A6B865FCD014}"/>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0734C45-C73C-9E16-A270-C79CAA2AEBA9}"/>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195A86B-F563-32D0-6B9F-45374531A5E0}"/>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8494512-5BFB-4376-A345-BB7F5DC25199}"/>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6E89E0A-ADCD-C0B3-D03A-EEDD23104153}"/>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4E594625-D2ED-1CB2-0371-2838A187FADA}"/>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21" name="Text Placeholder 10">
            <a:extLst>
              <a:ext uri="{FF2B5EF4-FFF2-40B4-BE49-F238E27FC236}">
                <a16:creationId xmlns:a16="http://schemas.microsoft.com/office/drawing/2014/main" id="{9EA1B77E-628E-1760-9986-F015A3A4BD66}"/>
              </a:ext>
            </a:extLst>
          </p:cNvPr>
          <p:cNvSpPr>
            <a:spLocks noGrp="1"/>
          </p:cNvSpPr>
          <p:nvPr>
            <p:ph type="body" sz="quarter" idx="15" hasCustomPrompt="1"/>
          </p:nvPr>
        </p:nvSpPr>
        <p:spPr>
          <a:xfrm>
            <a:off x="933450" y="1474181"/>
            <a:ext cx="11658600" cy="952553"/>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Headline to go here</a:t>
            </a:r>
            <a:endParaRPr lang="en-US" dirty="0"/>
          </a:p>
        </p:txBody>
      </p:sp>
    </p:spTree>
    <p:extLst>
      <p:ext uri="{BB962C8B-B14F-4D97-AF65-F5344CB8AC3E}">
        <p14:creationId xmlns:p14="http://schemas.microsoft.com/office/powerpoint/2010/main" val="15508024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Heading only 3">
    <p:bg>
      <p:bgPr>
        <a:solidFill>
          <a:schemeClr val="bg1"/>
        </a:solidFill>
        <a:effectLst/>
      </p:bgPr>
    </p:bg>
    <p:spTree>
      <p:nvGrpSpPr>
        <p:cNvPr id="1" name=""/>
        <p:cNvGrpSpPr/>
        <p:nvPr/>
      </p:nvGrpSpPr>
      <p:grpSpPr>
        <a:xfrm>
          <a:off x="0" y="0"/>
          <a:ext cx="0" cy="0"/>
          <a:chOff x="0" y="0"/>
          <a:chExt cx="0" cy="0"/>
        </a:xfrm>
      </p:grpSpPr>
      <p:grpSp>
        <p:nvGrpSpPr>
          <p:cNvPr id="32" name="Group 31"/>
          <p:cNvGrpSpPr/>
          <p:nvPr userDrawn="1"/>
        </p:nvGrpSpPr>
        <p:grpSpPr>
          <a:xfrm>
            <a:off x="1049149" y="7656512"/>
            <a:ext cx="3084701" cy="249238"/>
            <a:chOff x="-133350" y="485775"/>
            <a:chExt cx="9863138" cy="796926"/>
          </a:xfrm>
          <a:solidFill>
            <a:srgbClr val="005EB8"/>
          </a:solidFill>
        </p:grpSpPr>
        <p:sp>
          <p:nvSpPr>
            <p:cNvPr id="33"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4"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28" name="Freeform 27"/>
          <p:cNvSpPr>
            <a:spLocks/>
          </p:cNvSpPr>
          <p:nvPr userDrawn="1"/>
        </p:nvSpPr>
        <p:spPr bwMode="auto">
          <a:xfrm>
            <a:off x="10791721" y="285750"/>
            <a:ext cx="1652101" cy="1650999"/>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41B6E6"/>
          </a:solidFill>
          <a:ln>
            <a:noFill/>
          </a:ln>
        </p:spPr>
        <p:txBody>
          <a:bodyPr vert="horz" wrap="square" lIns="91440" tIns="45720" rIns="91440" bIns="45720" numCol="1" anchor="t" anchorCtr="0" compatLnSpc="1">
            <a:prstTxWarp prst="textNoShape">
              <a:avLst/>
            </a:prstTxWarp>
          </a:bodyPr>
          <a:lstStyle/>
          <a:p>
            <a:endParaRPr lang="en-GB"/>
          </a:p>
        </p:txBody>
      </p:sp>
      <p:sp>
        <p:nvSpPr>
          <p:cNvPr id="29" name="Freeform 6"/>
          <p:cNvSpPr>
            <a:spLocks/>
          </p:cNvSpPr>
          <p:nvPr userDrawn="1"/>
        </p:nvSpPr>
        <p:spPr bwMode="auto">
          <a:xfrm>
            <a:off x="11617772" y="-1695450"/>
            <a:ext cx="3029359" cy="3027338"/>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41B6E6"/>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2" name="Group 1">
            <a:extLst>
              <a:ext uri="{FF2B5EF4-FFF2-40B4-BE49-F238E27FC236}">
                <a16:creationId xmlns:a16="http://schemas.microsoft.com/office/drawing/2014/main" id="{E23D536E-59A1-CBEA-2413-38A8A1C2A94A}"/>
              </a:ext>
            </a:extLst>
          </p:cNvPr>
          <p:cNvGrpSpPr/>
          <p:nvPr userDrawn="1"/>
        </p:nvGrpSpPr>
        <p:grpSpPr>
          <a:xfrm>
            <a:off x="-1972676" y="2964213"/>
            <a:ext cx="1610725" cy="5532087"/>
            <a:chOff x="-1972676" y="2964213"/>
            <a:chExt cx="1610725" cy="5532087"/>
          </a:xfrm>
        </p:grpSpPr>
        <p:grpSp>
          <p:nvGrpSpPr>
            <p:cNvPr id="3" name="Group 2">
              <a:extLst>
                <a:ext uri="{FF2B5EF4-FFF2-40B4-BE49-F238E27FC236}">
                  <a16:creationId xmlns:a16="http://schemas.microsoft.com/office/drawing/2014/main" id="{716CF038-3556-A216-E42F-C795D69C909A}"/>
                </a:ext>
              </a:extLst>
            </p:cNvPr>
            <p:cNvGrpSpPr/>
            <p:nvPr userDrawn="1"/>
          </p:nvGrpSpPr>
          <p:grpSpPr>
            <a:xfrm>
              <a:off x="-1972675" y="3401005"/>
              <a:ext cx="1361470" cy="5095295"/>
              <a:chOff x="-4180783" y="1712948"/>
              <a:chExt cx="2070745" cy="7749756"/>
            </a:xfrm>
          </p:grpSpPr>
          <p:sp>
            <p:nvSpPr>
              <p:cNvPr id="5" name="Oval 4">
                <a:extLst>
                  <a:ext uri="{FF2B5EF4-FFF2-40B4-BE49-F238E27FC236}">
                    <a16:creationId xmlns:a16="http://schemas.microsoft.com/office/drawing/2014/main" id="{F4F06BF0-5A9B-751B-58F4-082C83FFD67F}"/>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BD527B7-81B4-E497-73DD-16348DA2FA4C}"/>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6C3A1A-24DF-5840-9D1B-497E1AF6CE90}"/>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529564F-03A9-FB1E-8797-86CB40680F2B}"/>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B144176-8348-9517-35B3-EACCA554AD1B}"/>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09C4BE7-4852-505F-DD82-D49C8CD69002}"/>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C806DA8-833E-7780-4BCD-CF0DACFC3F7E}"/>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0F1298A-15A2-26FB-B09F-0CC861172D9A}"/>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B453202-BE77-8C49-D9E7-9066B9976802}"/>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FE655B1-EDE9-A3A5-829A-0C75ED02C508}"/>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CDCF3C6-E479-5BE8-A581-03E14EDFD396}"/>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1B0BC8-A07C-6858-AB2D-67538D33D78F}"/>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846B477-4E3D-F41C-398E-35089E0486F6}"/>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1B6E66F-25EA-0A2C-2F66-F1C4EE7814D7}"/>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BDF7CA8F-6212-776A-F587-FC2989A249EE}"/>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21" name="Text Placeholder 10">
            <a:extLst>
              <a:ext uri="{FF2B5EF4-FFF2-40B4-BE49-F238E27FC236}">
                <a16:creationId xmlns:a16="http://schemas.microsoft.com/office/drawing/2014/main" id="{5969E1AD-596F-E11F-74E6-0A6D881E4A38}"/>
              </a:ext>
            </a:extLst>
          </p:cNvPr>
          <p:cNvSpPr>
            <a:spLocks noGrp="1"/>
          </p:cNvSpPr>
          <p:nvPr>
            <p:ph type="body" sz="quarter" idx="15" hasCustomPrompt="1"/>
          </p:nvPr>
        </p:nvSpPr>
        <p:spPr>
          <a:xfrm>
            <a:off x="933450" y="661785"/>
            <a:ext cx="9665631" cy="952553"/>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Headline to go here</a:t>
            </a:r>
            <a:endParaRPr lang="en-US" dirty="0"/>
          </a:p>
        </p:txBody>
      </p:sp>
    </p:spTree>
    <p:extLst>
      <p:ext uri="{BB962C8B-B14F-4D97-AF65-F5344CB8AC3E}">
        <p14:creationId xmlns:p14="http://schemas.microsoft.com/office/powerpoint/2010/main" val="4179399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ing only 4">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EBDC06E8-AB03-921C-A2FC-B6F4E7B98F99}"/>
              </a:ext>
            </a:extLst>
          </p:cNvPr>
          <p:cNvSpPr/>
          <p:nvPr userDrawn="1"/>
        </p:nvSpPr>
        <p:spPr>
          <a:xfrm>
            <a:off x="-14080" y="0"/>
            <a:ext cx="15139780" cy="8496300"/>
          </a:xfrm>
          <a:custGeom>
            <a:avLst/>
            <a:gdLst/>
            <a:ahLst/>
            <a:cxnLst/>
            <a:rect l="l" t="t" r="r" b="b"/>
            <a:pathLst>
              <a:path w="11748135" h="8496300">
                <a:moveTo>
                  <a:pt x="11747995" y="0"/>
                </a:moveTo>
                <a:lnTo>
                  <a:pt x="0" y="0"/>
                </a:lnTo>
                <a:lnTo>
                  <a:pt x="0" y="8495995"/>
                </a:lnTo>
                <a:lnTo>
                  <a:pt x="11747995" y="8495995"/>
                </a:lnTo>
                <a:lnTo>
                  <a:pt x="11747995" y="0"/>
                </a:lnTo>
                <a:close/>
              </a:path>
            </a:pathLst>
          </a:custGeom>
          <a:solidFill>
            <a:srgbClr val="E4ECED"/>
          </a:solidFill>
        </p:spPr>
        <p:txBody>
          <a:bodyPr wrap="square" lIns="0" tIns="0" rIns="0" bIns="0" rtlCol="0"/>
          <a:lstStyle/>
          <a:p>
            <a:endParaRPr/>
          </a:p>
        </p:txBody>
      </p:sp>
      <p:grpSp>
        <p:nvGrpSpPr>
          <p:cNvPr id="34" name="Group 33"/>
          <p:cNvGrpSpPr/>
          <p:nvPr userDrawn="1"/>
        </p:nvGrpSpPr>
        <p:grpSpPr>
          <a:xfrm>
            <a:off x="1049149" y="7656512"/>
            <a:ext cx="3084701" cy="249238"/>
            <a:chOff x="-133350" y="485775"/>
            <a:chExt cx="9863138" cy="796926"/>
          </a:xfrm>
          <a:solidFill>
            <a:srgbClr val="005EB8"/>
          </a:solidFill>
        </p:grpSpPr>
        <p:sp>
          <p:nvSpPr>
            <p:cNvPr id="40"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4"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5"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6"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7"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8"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9"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0"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1"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2"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3"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42" name="Freeform 10"/>
          <p:cNvSpPr>
            <a:spLocks/>
          </p:cNvSpPr>
          <p:nvPr userDrawn="1"/>
        </p:nvSpPr>
        <p:spPr bwMode="auto">
          <a:xfrm>
            <a:off x="8417795" y="5467350"/>
            <a:ext cx="6809915" cy="6809915"/>
          </a:xfrm>
          <a:custGeom>
            <a:avLst/>
            <a:gdLst>
              <a:gd name="T0" fmla="*/ 2338 w 2436"/>
              <a:gd name="T1" fmla="*/ 1102 h 2436"/>
              <a:gd name="T2" fmla="*/ 2032 w 2436"/>
              <a:gd name="T3" fmla="*/ 795 h 2436"/>
              <a:gd name="T4" fmla="*/ 1680 w 2436"/>
              <a:gd name="T5" fmla="*/ 726 h 2436"/>
              <a:gd name="T6" fmla="*/ 1602 w 2436"/>
              <a:gd name="T7" fmla="*/ 404 h 2436"/>
              <a:gd name="T8" fmla="*/ 1226 w 2436"/>
              <a:gd name="T9" fmla="*/ 28 h 2436"/>
              <a:gd name="T10" fmla="*/ 1170 w 2436"/>
              <a:gd name="T11" fmla="*/ 28 h 2436"/>
              <a:gd name="T12" fmla="*/ 795 w 2436"/>
              <a:gd name="T13" fmla="*/ 404 h 2436"/>
              <a:gd name="T14" fmla="*/ 707 w 2436"/>
              <a:gd name="T15" fmla="*/ 711 h 2436"/>
              <a:gd name="T16" fmla="*/ 403 w 2436"/>
              <a:gd name="T17" fmla="*/ 795 h 2436"/>
              <a:gd name="T18" fmla="*/ 28 w 2436"/>
              <a:gd name="T19" fmla="*/ 1171 h 2436"/>
              <a:gd name="T20" fmla="*/ 28 w 2436"/>
              <a:gd name="T21" fmla="*/ 1227 h 2436"/>
              <a:gd name="T22" fmla="*/ 403 w 2436"/>
              <a:gd name="T23" fmla="*/ 1603 h 2436"/>
              <a:gd name="T24" fmla="*/ 728 w 2436"/>
              <a:gd name="T25" fmla="*/ 1684 h 2436"/>
              <a:gd name="T26" fmla="*/ 795 w 2436"/>
              <a:gd name="T27" fmla="*/ 2033 h 2436"/>
              <a:gd name="T28" fmla="*/ 1101 w 2436"/>
              <a:gd name="T29" fmla="*/ 2339 h 2436"/>
              <a:gd name="T30" fmla="*/ 1296 w 2436"/>
              <a:gd name="T31" fmla="*/ 2339 h 2436"/>
              <a:gd name="T32" fmla="*/ 1602 w 2436"/>
              <a:gd name="T33" fmla="*/ 2033 h 2436"/>
              <a:gd name="T34" fmla="*/ 1657 w 2436"/>
              <a:gd name="T35" fmla="*/ 1655 h 2436"/>
              <a:gd name="T36" fmla="*/ 2032 w 2436"/>
              <a:gd name="T37" fmla="*/ 1603 h 2436"/>
              <a:gd name="T38" fmla="*/ 2338 w 2436"/>
              <a:gd name="T39" fmla="*/ 1296 h 2436"/>
              <a:gd name="T40" fmla="*/ 2338 w 2436"/>
              <a:gd name="T41" fmla="*/ 1102 h 2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36" h="2436">
                <a:moveTo>
                  <a:pt x="2338" y="1102"/>
                </a:moveTo>
                <a:cubicBezTo>
                  <a:pt x="2032" y="795"/>
                  <a:pt x="2032" y="795"/>
                  <a:pt x="2032" y="795"/>
                </a:cubicBezTo>
                <a:cubicBezTo>
                  <a:pt x="2032" y="795"/>
                  <a:pt x="1867" y="631"/>
                  <a:pt x="1680" y="726"/>
                </a:cubicBezTo>
                <a:cubicBezTo>
                  <a:pt x="1713" y="641"/>
                  <a:pt x="1720" y="522"/>
                  <a:pt x="1602" y="404"/>
                </a:cubicBezTo>
                <a:cubicBezTo>
                  <a:pt x="1226" y="28"/>
                  <a:pt x="1226" y="28"/>
                  <a:pt x="1226" y="28"/>
                </a:cubicBezTo>
                <a:cubicBezTo>
                  <a:pt x="1226" y="28"/>
                  <a:pt x="1198" y="0"/>
                  <a:pt x="1170" y="28"/>
                </a:cubicBezTo>
                <a:cubicBezTo>
                  <a:pt x="795" y="404"/>
                  <a:pt x="795" y="404"/>
                  <a:pt x="795" y="404"/>
                </a:cubicBezTo>
                <a:cubicBezTo>
                  <a:pt x="795" y="404"/>
                  <a:pt x="656" y="543"/>
                  <a:pt x="707" y="711"/>
                </a:cubicBezTo>
                <a:cubicBezTo>
                  <a:pt x="624" y="684"/>
                  <a:pt x="514" y="685"/>
                  <a:pt x="403" y="795"/>
                </a:cubicBezTo>
                <a:cubicBezTo>
                  <a:pt x="28" y="1171"/>
                  <a:pt x="28" y="1171"/>
                  <a:pt x="28" y="1171"/>
                </a:cubicBezTo>
                <a:cubicBezTo>
                  <a:pt x="28" y="1171"/>
                  <a:pt x="0" y="1199"/>
                  <a:pt x="28" y="1227"/>
                </a:cubicBezTo>
                <a:cubicBezTo>
                  <a:pt x="403" y="1603"/>
                  <a:pt x="403" y="1603"/>
                  <a:pt x="403" y="1603"/>
                </a:cubicBezTo>
                <a:cubicBezTo>
                  <a:pt x="403" y="1603"/>
                  <a:pt x="552" y="1752"/>
                  <a:pt x="728" y="1684"/>
                </a:cubicBezTo>
                <a:cubicBezTo>
                  <a:pt x="687" y="1770"/>
                  <a:pt x="663" y="1901"/>
                  <a:pt x="795" y="2033"/>
                </a:cubicBezTo>
                <a:cubicBezTo>
                  <a:pt x="1101" y="2339"/>
                  <a:pt x="1101" y="2339"/>
                  <a:pt x="1101" y="2339"/>
                </a:cubicBezTo>
                <a:cubicBezTo>
                  <a:pt x="1101" y="2339"/>
                  <a:pt x="1198" y="2436"/>
                  <a:pt x="1296" y="2339"/>
                </a:cubicBezTo>
                <a:cubicBezTo>
                  <a:pt x="1602" y="2033"/>
                  <a:pt x="1602" y="2033"/>
                  <a:pt x="1602" y="2033"/>
                </a:cubicBezTo>
                <a:cubicBezTo>
                  <a:pt x="1602" y="2033"/>
                  <a:pt x="1782" y="1853"/>
                  <a:pt x="1657" y="1655"/>
                </a:cubicBezTo>
                <a:cubicBezTo>
                  <a:pt x="1740" y="1703"/>
                  <a:pt x="1886" y="1749"/>
                  <a:pt x="2032" y="1603"/>
                </a:cubicBezTo>
                <a:cubicBezTo>
                  <a:pt x="2338" y="1296"/>
                  <a:pt x="2338" y="1296"/>
                  <a:pt x="2338" y="1296"/>
                </a:cubicBezTo>
                <a:cubicBezTo>
                  <a:pt x="2338" y="1296"/>
                  <a:pt x="2436" y="1199"/>
                  <a:pt x="2338" y="1102"/>
                </a:cubicBezTo>
                <a:close/>
              </a:path>
            </a:pathLst>
          </a:custGeom>
          <a:solidFill>
            <a:srgbClr val="41B6E6"/>
          </a:solidFill>
          <a:ln w="38100">
            <a:noFill/>
          </a:ln>
        </p:spPr>
        <p:txBody>
          <a:bodyPr vert="horz" wrap="square" lIns="91440" tIns="45720" rIns="91440" bIns="45720" numCol="1" anchor="t" anchorCtr="0" compatLnSpc="1">
            <a:prstTxWarp prst="textNoShape">
              <a:avLst/>
            </a:prstTxWarp>
          </a:bodyPr>
          <a:lstStyle/>
          <a:p>
            <a:endParaRPr lang="en-GB"/>
          </a:p>
        </p:txBody>
      </p:sp>
      <p:grpSp>
        <p:nvGrpSpPr>
          <p:cNvPr id="2" name="Group 1">
            <a:extLst>
              <a:ext uri="{FF2B5EF4-FFF2-40B4-BE49-F238E27FC236}">
                <a16:creationId xmlns:a16="http://schemas.microsoft.com/office/drawing/2014/main" id="{D91DEA0D-3E0F-FEA8-9D5E-D8B1E7C9246D}"/>
              </a:ext>
            </a:extLst>
          </p:cNvPr>
          <p:cNvGrpSpPr/>
          <p:nvPr userDrawn="1"/>
        </p:nvGrpSpPr>
        <p:grpSpPr>
          <a:xfrm>
            <a:off x="-1972676" y="2964213"/>
            <a:ext cx="1610725" cy="5532087"/>
            <a:chOff x="-1972676" y="2964213"/>
            <a:chExt cx="1610725" cy="5532087"/>
          </a:xfrm>
        </p:grpSpPr>
        <p:grpSp>
          <p:nvGrpSpPr>
            <p:cNvPr id="3" name="Group 2">
              <a:extLst>
                <a:ext uri="{FF2B5EF4-FFF2-40B4-BE49-F238E27FC236}">
                  <a16:creationId xmlns:a16="http://schemas.microsoft.com/office/drawing/2014/main" id="{12BD5830-3649-4E0A-4BFB-97E7639D4F5A}"/>
                </a:ext>
              </a:extLst>
            </p:cNvPr>
            <p:cNvGrpSpPr/>
            <p:nvPr userDrawn="1"/>
          </p:nvGrpSpPr>
          <p:grpSpPr>
            <a:xfrm>
              <a:off x="-1972675" y="3401005"/>
              <a:ext cx="1361470" cy="5095295"/>
              <a:chOff x="-4180783" y="1712948"/>
              <a:chExt cx="2070745" cy="7749756"/>
            </a:xfrm>
          </p:grpSpPr>
          <p:sp>
            <p:nvSpPr>
              <p:cNvPr id="6" name="Oval 5">
                <a:extLst>
                  <a:ext uri="{FF2B5EF4-FFF2-40B4-BE49-F238E27FC236}">
                    <a16:creationId xmlns:a16="http://schemas.microsoft.com/office/drawing/2014/main" id="{8E9E242B-D760-CB99-9526-FBEA95408861}"/>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689921D-4480-741A-8936-7801ED698179}"/>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32FC0B4-65AD-67A6-5831-E7604CBBDE57}"/>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C32429D-70FB-5187-B839-8BAF8E8C357E}"/>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876F60A-F2F5-9F8C-BB92-A6C22E37BBF0}"/>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167317D-DDBA-96DF-8645-5DCDFBCA3A3F}"/>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1679D96-F2B8-5FCA-377C-F4FCFAF19672}"/>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30DB735-33D3-7B74-AC35-A8B2942AAAF5}"/>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4FEC5F0-4C8E-FA23-219A-830263BC1645}"/>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C6233EA-22A4-6398-7828-23A74AE1C462}"/>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CBFFFDA-894D-77D2-C2D2-32EC483A6334}"/>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32775DB-FFB8-1FA4-752F-AF2FBC70BFB3}"/>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CDA8636-7BAA-059B-FAC0-38212D73082B}"/>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619D76-B362-5910-B6A3-3EF989EA636F}"/>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292E749A-0E11-2F8A-522D-D6766FCADB74}"/>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20" name="Text Placeholder 10">
            <a:extLst>
              <a:ext uri="{FF2B5EF4-FFF2-40B4-BE49-F238E27FC236}">
                <a16:creationId xmlns:a16="http://schemas.microsoft.com/office/drawing/2014/main" id="{1D4965D7-DBCB-7277-E793-C66A61DBA202}"/>
              </a:ext>
            </a:extLst>
          </p:cNvPr>
          <p:cNvSpPr>
            <a:spLocks noGrp="1"/>
          </p:cNvSpPr>
          <p:nvPr>
            <p:ph type="body" sz="quarter" idx="15" hasCustomPrompt="1"/>
          </p:nvPr>
        </p:nvSpPr>
        <p:spPr>
          <a:xfrm>
            <a:off x="933450" y="661785"/>
            <a:ext cx="13134440" cy="952553"/>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Headline to go here</a:t>
            </a:r>
            <a:endParaRPr lang="en-US" dirty="0"/>
          </a:p>
        </p:txBody>
      </p:sp>
    </p:spTree>
    <p:extLst>
      <p:ext uri="{BB962C8B-B14F-4D97-AF65-F5344CB8AC3E}">
        <p14:creationId xmlns:p14="http://schemas.microsoft.com/office/powerpoint/2010/main" val="28108273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38734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in lozenge 1">
    <p:spTree>
      <p:nvGrpSpPr>
        <p:cNvPr id="1" name=""/>
        <p:cNvGrpSpPr/>
        <p:nvPr/>
      </p:nvGrpSpPr>
      <p:grpSpPr>
        <a:xfrm>
          <a:off x="0" y="0"/>
          <a:ext cx="0" cy="0"/>
          <a:chOff x="0" y="0"/>
          <a:chExt cx="0" cy="0"/>
        </a:xfrm>
      </p:grpSpPr>
      <p:sp>
        <p:nvSpPr>
          <p:cNvPr id="3" name="bg object 16">
            <a:extLst>
              <a:ext uri="{FF2B5EF4-FFF2-40B4-BE49-F238E27FC236}">
                <a16:creationId xmlns:a16="http://schemas.microsoft.com/office/drawing/2014/main" id="{A44D8E12-C1D4-B945-6E6F-A8CE556E0402}"/>
              </a:ext>
            </a:extLst>
          </p:cNvPr>
          <p:cNvSpPr/>
          <p:nvPr userDrawn="1"/>
        </p:nvSpPr>
        <p:spPr>
          <a:xfrm>
            <a:off x="0" y="0"/>
            <a:ext cx="15120619"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AE2573"/>
          </a:solidFill>
        </p:spPr>
        <p:txBody>
          <a:bodyPr wrap="square" lIns="0" tIns="0" rIns="0" bIns="0" rtlCol="0"/>
          <a:lstStyle/>
          <a:p>
            <a:endParaRPr/>
          </a:p>
        </p:txBody>
      </p:sp>
      <p:sp>
        <p:nvSpPr>
          <p:cNvPr id="27" name="bg object 17">
            <a:extLst>
              <a:ext uri="{FF2B5EF4-FFF2-40B4-BE49-F238E27FC236}">
                <a16:creationId xmlns:a16="http://schemas.microsoft.com/office/drawing/2014/main" id="{99F9448C-DC03-DA42-A39E-F7C231F840BE}"/>
              </a:ext>
            </a:extLst>
          </p:cNvPr>
          <p:cNvSpPr/>
          <p:nvPr userDrawn="1"/>
        </p:nvSpPr>
        <p:spPr>
          <a:xfrm>
            <a:off x="0" y="841375"/>
            <a:ext cx="15119985" cy="7654925"/>
          </a:xfrm>
          <a:custGeom>
            <a:avLst/>
            <a:gdLst/>
            <a:ahLst/>
            <a:cxnLst/>
            <a:rect l="l" t="t" r="r" b="b"/>
            <a:pathLst>
              <a:path w="15119985" h="7654925">
                <a:moveTo>
                  <a:pt x="15119985" y="0"/>
                </a:moveTo>
                <a:lnTo>
                  <a:pt x="1933577" y="0"/>
                </a:lnTo>
                <a:lnTo>
                  <a:pt x="1884992" y="562"/>
                </a:lnTo>
                <a:lnTo>
                  <a:pt x="1836684" y="2240"/>
                </a:lnTo>
                <a:lnTo>
                  <a:pt x="1788663" y="5021"/>
                </a:lnTo>
                <a:lnTo>
                  <a:pt x="1740944" y="8895"/>
                </a:lnTo>
                <a:lnTo>
                  <a:pt x="1693537" y="13847"/>
                </a:lnTo>
                <a:lnTo>
                  <a:pt x="1646456" y="19865"/>
                </a:lnTo>
                <a:lnTo>
                  <a:pt x="1599712" y="26938"/>
                </a:lnTo>
                <a:lnTo>
                  <a:pt x="1553318" y="35053"/>
                </a:lnTo>
                <a:lnTo>
                  <a:pt x="1507287" y="44197"/>
                </a:lnTo>
                <a:lnTo>
                  <a:pt x="1461631" y="54358"/>
                </a:lnTo>
                <a:lnTo>
                  <a:pt x="1416362" y="65525"/>
                </a:lnTo>
                <a:lnTo>
                  <a:pt x="1371492" y="77683"/>
                </a:lnTo>
                <a:lnTo>
                  <a:pt x="1327034" y="90822"/>
                </a:lnTo>
                <a:lnTo>
                  <a:pt x="1283000" y="104929"/>
                </a:lnTo>
                <a:lnTo>
                  <a:pt x="1239403" y="119991"/>
                </a:lnTo>
                <a:lnTo>
                  <a:pt x="1196255" y="135996"/>
                </a:lnTo>
                <a:lnTo>
                  <a:pt x="1153568" y="152931"/>
                </a:lnTo>
                <a:lnTo>
                  <a:pt x="1111354" y="170786"/>
                </a:lnTo>
                <a:lnTo>
                  <a:pt x="1069627" y="189546"/>
                </a:lnTo>
                <a:lnTo>
                  <a:pt x="1028398" y="209200"/>
                </a:lnTo>
                <a:lnTo>
                  <a:pt x="987679" y="229735"/>
                </a:lnTo>
                <a:lnTo>
                  <a:pt x="947484" y="251139"/>
                </a:lnTo>
                <a:lnTo>
                  <a:pt x="907823" y="273399"/>
                </a:lnTo>
                <a:lnTo>
                  <a:pt x="868711" y="296504"/>
                </a:lnTo>
                <a:lnTo>
                  <a:pt x="830159" y="320441"/>
                </a:lnTo>
                <a:lnTo>
                  <a:pt x="792179" y="345197"/>
                </a:lnTo>
                <a:lnTo>
                  <a:pt x="754784" y="370761"/>
                </a:lnTo>
                <a:lnTo>
                  <a:pt x="717986" y="397119"/>
                </a:lnTo>
                <a:lnTo>
                  <a:pt x="681798" y="424260"/>
                </a:lnTo>
                <a:lnTo>
                  <a:pt x="646231" y="452171"/>
                </a:lnTo>
                <a:lnTo>
                  <a:pt x="611299" y="480839"/>
                </a:lnTo>
                <a:lnTo>
                  <a:pt x="577013" y="510253"/>
                </a:lnTo>
                <a:lnTo>
                  <a:pt x="543386" y="540401"/>
                </a:lnTo>
                <a:lnTo>
                  <a:pt x="510431" y="571268"/>
                </a:lnTo>
                <a:lnTo>
                  <a:pt x="478159" y="602845"/>
                </a:lnTo>
                <a:lnTo>
                  <a:pt x="446583" y="635117"/>
                </a:lnTo>
                <a:lnTo>
                  <a:pt x="415715" y="668073"/>
                </a:lnTo>
                <a:lnTo>
                  <a:pt x="385568" y="701700"/>
                </a:lnTo>
                <a:lnTo>
                  <a:pt x="356154" y="735986"/>
                </a:lnTo>
                <a:lnTo>
                  <a:pt x="327486" y="770919"/>
                </a:lnTo>
                <a:lnTo>
                  <a:pt x="299575" y="806486"/>
                </a:lnTo>
                <a:lnTo>
                  <a:pt x="272434" y="842675"/>
                </a:lnTo>
                <a:lnTo>
                  <a:pt x="246076" y="879473"/>
                </a:lnTo>
                <a:lnTo>
                  <a:pt x="220512" y="916869"/>
                </a:lnTo>
                <a:lnTo>
                  <a:pt x="195756" y="954849"/>
                </a:lnTo>
                <a:lnTo>
                  <a:pt x="171819" y="993402"/>
                </a:lnTo>
                <a:lnTo>
                  <a:pt x="148715" y="1032515"/>
                </a:lnTo>
                <a:lnTo>
                  <a:pt x="126454" y="1072176"/>
                </a:lnTo>
                <a:lnTo>
                  <a:pt x="105050" y="1112373"/>
                </a:lnTo>
                <a:lnTo>
                  <a:pt x="84515" y="1153092"/>
                </a:lnTo>
                <a:lnTo>
                  <a:pt x="64861" y="1194322"/>
                </a:lnTo>
                <a:lnTo>
                  <a:pt x="46101" y="1236050"/>
                </a:lnTo>
                <a:lnTo>
                  <a:pt x="28247" y="1278265"/>
                </a:lnTo>
                <a:lnTo>
                  <a:pt x="11311" y="1320953"/>
                </a:lnTo>
                <a:lnTo>
                  <a:pt x="0" y="1351448"/>
                </a:lnTo>
                <a:lnTo>
                  <a:pt x="0" y="7654688"/>
                </a:lnTo>
                <a:lnTo>
                  <a:pt x="15119985" y="7654688"/>
                </a:lnTo>
                <a:lnTo>
                  <a:pt x="15119985" y="0"/>
                </a:lnTo>
                <a:close/>
              </a:path>
            </a:pathLst>
          </a:custGeom>
          <a:solidFill>
            <a:srgbClr val="FFFFFF"/>
          </a:solidFill>
        </p:spPr>
        <p:txBody>
          <a:bodyPr wrap="square" lIns="0" tIns="0" rIns="0" bIns="0" rtlCol="0"/>
          <a:lstStyle/>
          <a:p>
            <a:endParaRPr/>
          </a:p>
        </p:txBody>
      </p:sp>
      <p:grpSp>
        <p:nvGrpSpPr>
          <p:cNvPr id="4" name="Group 3"/>
          <p:cNvGrpSpPr/>
          <p:nvPr userDrawn="1"/>
        </p:nvGrpSpPr>
        <p:grpSpPr>
          <a:xfrm>
            <a:off x="1049149" y="7656512"/>
            <a:ext cx="3084701" cy="249238"/>
            <a:chOff x="-133350" y="485775"/>
            <a:chExt cx="9863138" cy="796926"/>
          </a:xfrm>
          <a:solidFill>
            <a:srgbClr val="005EB8"/>
          </a:solidFill>
        </p:grpSpPr>
        <p:sp>
          <p:nvSpPr>
            <p:cNvPr id="5"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8"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9"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0"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1"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2"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3"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4"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5"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6"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7"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8"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9"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0"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1"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2"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3"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4"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5"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26" name="Text Placeholder 10">
            <a:extLst>
              <a:ext uri="{FF2B5EF4-FFF2-40B4-BE49-F238E27FC236}">
                <a16:creationId xmlns:a16="http://schemas.microsoft.com/office/drawing/2014/main" id="{BC63C7A8-E298-027D-C397-BA2549D04846}"/>
              </a:ext>
            </a:extLst>
          </p:cNvPr>
          <p:cNvSpPr>
            <a:spLocks noGrp="1"/>
          </p:cNvSpPr>
          <p:nvPr>
            <p:ph type="body" sz="quarter" idx="12" hasCustomPrompt="1"/>
          </p:nvPr>
        </p:nvSpPr>
        <p:spPr>
          <a:xfrm>
            <a:off x="933450" y="1474181"/>
            <a:ext cx="6172200" cy="1128514"/>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Smaller headline </a:t>
            </a:r>
            <a:br>
              <a:rPr lang="en-GB" dirty="0"/>
            </a:br>
            <a:r>
              <a:rPr lang="en-GB" dirty="0"/>
              <a:t>to go here</a:t>
            </a:r>
            <a:endParaRPr lang="en-US" dirty="0"/>
          </a:p>
        </p:txBody>
      </p:sp>
      <p:sp>
        <p:nvSpPr>
          <p:cNvPr id="28" name="Picture Placeholder 9"/>
          <p:cNvSpPr>
            <a:spLocks noGrp="1"/>
          </p:cNvSpPr>
          <p:nvPr>
            <p:ph type="pic" sz="quarter" idx="10"/>
          </p:nvPr>
        </p:nvSpPr>
        <p:spPr>
          <a:xfrm>
            <a:off x="4253663" y="1352550"/>
            <a:ext cx="11623825" cy="9875295"/>
          </a:xfrm>
          <a:custGeom>
            <a:avLst/>
            <a:gdLst>
              <a:gd name="connsiteX0" fmla="*/ 3507872 w 7279474"/>
              <a:gd name="connsiteY0" fmla="*/ 442 h 6184449"/>
              <a:gd name="connsiteX1" fmla="*/ 4890131 w 7279474"/>
              <a:gd name="connsiteY1" fmla="*/ 608511 h 6184449"/>
              <a:gd name="connsiteX2" fmla="*/ 7203567 w 7279474"/>
              <a:gd name="connsiteY2" fmla="*/ 2921470 h 6184449"/>
              <a:gd name="connsiteX3" fmla="*/ 7203567 w 7279474"/>
              <a:gd name="connsiteY3" fmla="*/ 3262980 h 6184449"/>
              <a:gd name="connsiteX4" fmla="*/ 4890131 w 7279474"/>
              <a:gd name="connsiteY4" fmla="*/ 5575940 h 6184449"/>
              <a:gd name="connsiteX5" fmla="*/ 2151272 w 7279474"/>
              <a:gd name="connsiteY5" fmla="*/ 5575940 h 6184449"/>
              <a:gd name="connsiteX6" fmla="*/ 266365 w 7279474"/>
              <a:gd name="connsiteY6" fmla="*/ 3691421 h 6184449"/>
              <a:gd name="connsiteX7" fmla="*/ 266365 w 7279474"/>
              <a:gd name="connsiteY7" fmla="*/ 2493029 h 6184449"/>
              <a:gd name="connsiteX8" fmla="*/ 2151272 w 7279474"/>
              <a:gd name="connsiteY8" fmla="*/ 608511 h 6184449"/>
              <a:gd name="connsiteX9" fmla="*/ 3507872 w 7279474"/>
              <a:gd name="connsiteY9" fmla="*/ 442 h 618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9474" h="6184449">
                <a:moveTo>
                  <a:pt x="3507872" y="442"/>
                </a:moveTo>
                <a:cubicBezTo>
                  <a:pt x="4300367" y="18868"/>
                  <a:pt x="4890131" y="608511"/>
                  <a:pt x="4890131" y="608511"/>
                </a:cubicBezTo>
                <a:cubicBezTo>
                  <a:pt x="4890131" y="608511"/>
                  <a:pt x="4890131" y="608511"/>
                  <a:pt x="7203567" y="2921470"/>
                </a:cubicBezTo>
                <a:cubicBezTo>
                  <a:pt x="7374358" y="3092225"/>
                  <a:pt x="7203567" y="3262980"/>
                  <a:pt x="7203567" y="3262980"/>
                </a:cubicBezTo>
                <a:cubicBezTo>
                  <a:pt x="7203567" y="3262980"/>
                  <a:pt x="7203567" y="3262980"/>
                  <a:pt x="4890131" y="5575940"/>
                </a:cubicBezTo>
                <a:cubicBezTo>
                  <a:pt x="3520702" y="6945087"/>
                  <a:pt x="2151272" y="5575940"/>
                  <a:pt x="2151272" y="5575940"/>
                </a:cubicBezTo>
                <a:cubicBezTo>
                  <a:pt x="2151272" y="5575940"/>
                  <a:pt x="2151272" y="5575940"/>
                  <a:pt x="266365" y="3691421"/>
                </a:cubicBezTo>
                <a:cubicBezTo>
                  <a:pt x="-332955" y="3092225"/>
                  <a:pt x="266365" y="2493029"/>
                  <a:pt x="266365" y="2493029"/>
                </a:cubicBezTo>
                <a:cubicBezTo>
                  <a:pt x="266365" y="2493029"/>
                  <a:pt x="266365" y="2493029"/>
                  <a:pt x="2151272" y="608511"/>
                </a:cubicBezTo>
                <a:cubicBezTo>
                  <a:pt x="2622013" y="137866"/>
                  <a:pt x="3092755" y="-9210"/>
                  <a:pt x="3507872" y="442"/>
                </a:cubicBezTo>
                <a:close/>
              </a:path>
            </a:pathLst>
          </a:custGeom>
        </p:spPr>
        <p:txBody>
          <a:bodyPr wrap="square">
            <a:noAutofit/>
          </a:bodyPr>
          <a:lstStyle>
            <a:lvl1pPr marL="0" indent="0">
              <a:buNone/>
              <a:defRPr/>
            </a:lvl1pPr>
          </a:lstStyle>
          <a:p>
            <a:endParaRPr lang="en-GB"/>
          </a:p>
        </p:txBody>
      </p:sp>
      <p:sp>
        <p:nvSpPr>
          <p:cNvPr id="29" name="Freeform 28"/>
          <p:cNvSpPr>
            <a:spLocks/>
          </p:cNvSpPr>
          <p:nvPr userDrawn="1"/>
        </p:nvSpPr>
        <p:spPr bwMode="auto">
          <a:xfrm>
            <a:off x="13513927" y="1362940"/>
            <a:ext cx="2892335" cy="2890405"/>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003087"/>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2" name="Group 1">
            <a:extLst>
              <a:ext uri="{FF2B5EF4-FFF2-40B4-BE49-F238E27FC236}">
                <a16:creationId xmlns:a16="http://schemas.microsoft.com/office/drawing/2014/main" id="{1F41585A-5A6D-12E9-34E5-C150B543B130}"/>
              </a:ext>
            </a:extLst>
          </p:cNvPr>
          <p:cNvGrpSpPr/>
          <p:nvPr userDrawn="1"/>
        </p:nvGrpSpPr>
        <p:grpSpPr>
          <a:xfrm>
            <a:off x="-1972676" y="2964213"/>
            <a:ext cx="1610725" cy="5532087"/>
            <a:chOff x="-1972676" y="2964213"/>
            <a:chExt cx="1610725" cy="5532087"/>
          </a:xfrm>
        </p:grpSpPr>
        <p:grpSp>
          <p:nvGrpSpPr>
            <p:cNvPr id="30" name="Group 29">
              <a:extLst>
                <a:ext uri="{FF2B5EF4-FFF2-40B4-BE49-F238E27FC236}">
                  <a16:creationId xmlns:a16="http://schemas.microsoft.com/office/drawing/2014/main" id="{ABB5D972-3239-B4DB-80AD-C7EB264A8CF8}"/>
                </a:ext>
              </a:extLst>
            </p:cNvPr>
            <p:cNvGrpSpPr/>
            <p:nvPr userDrawn="1"/>
          </p:nvGrpSpPr>
          <p:grpSpPr>
            <a:xfrm>
              <a:off x="-1972675" y="3401005"/>
              <a:ext cx="1361470" cy="5095295"/>
              <a:chOff x="-4180783" y="1712948"/>
              <a:chExt cx="2070745" cy="7749756"/>
            </a:xfrm>
          </p:grpSpPr>
          <p:sp>
            <p:nvSpPr>
              <p:cNvPr id="32" name="Oval 31">
                <a:extLst>
                  <a:ext uri="{FF2B5EF4-FFF2-40B4-BE49-F238E27FC236}">
                    <a16:creationId xmlns:a16="http://schemas.microsoft.com/office/drawing/2014/main" id="{C8DBEDC0-38FE-3848-04AA-8C12BD4A51D8}"/>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E01FD00-0A31-03F5-1EF6-6652811D7ED9}"/>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5E991F03-9192-5439-5732-16B4FA3D6EBF}"/>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15E9974-377E-8A1A-20ED-86DF0F8C5104}"/>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3E5960CB-2342-3494-3E06-B5AC75764A5B}"/>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389186C4-7027-4E4A-5645-CE9E1C441414}"/>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310E9D15-2E92-2963-12D4-6FB684F51C59}"/>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02330665-BC09-6401-D945-35F055308315}"/>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34538CE-C1CC-A3FA-0ABC-88BB1195FB3F}"/>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25A04459-D506-B120-5588-7531338EEA82}"/>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0A3ED25B-1075-6D5A-E08A-216F1E53C7EF}"/>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AFE83AEB-CFE9-AB93-5E3D-EA8ED5B0AF5D}"/>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333C695-27BB-E812-D132-FAD0C8A0A74A}"/>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8227833-6228-EA97-80E3-5DAB873CE887}"/>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FE793827-D768-97AD-C08D-FFD2534BCBA0}"/>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17131464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Image in lozenge 2">
    <p:bg>
      <p:bgPr>
        <a:solidFill>
          <a:schemeClr val="bg1"/>
        </a:solidFill>
        <a:effectLst/>
      </p:bgPr>
    </p:bg>
    <p:spTree>
      <p:nvGrpSpPr>
        <p:cNvPr id="1" name=""/>
        <p:cNvGrpSpPr/>
        <p:nvPr/>
      </p:nvGrpSpPr>
      <p:grpSpPr>
        <a:xfrm>
          <a:off x="0" y="0"/>
          <a:ext cx="0" cy="0"/>
          <a:chOff x="0" y="0"/>
          <a:chExt cx="0" cy="0"/>
        </a:xfrm>
      </p:grpSpPr>
      <p:sp>
        <p:nvSpPr>
          <p:cNvPr id="8" name="Text Placeholder 10">
            <a:extLst>
              <a:ext uri="{FF2B5EF4-FFF2-40B4-BE49-F238E27FC236}">
                <a16:creationId xmlns:a16="http://schemas.microsoft.com/office/drawing/2014/main" id="{AB4998FD-B1B7-041D-6D1A-8E5779993513}"/>
              </a:ext>
            </a:extLst>
          </p:cNvPr>
          <p:cNvSpPr>
            <a:spLocks noGrp="1"/>
          </p:cNvSpPr>
          <p:nvPr>
            <p:ph type="body" sz="quarter" idx="12" hasCustomPrompt="1"/>
          </p:nvPr>
        </p:nvSpPr>
        <p:spPr>
          <a:xfrm>
            <a:off x="933450" y="666750"/>
            <a:ext cx="6172200" cy="1128514"/>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Smaller headline </a:t>
            </a:r>
            <a:br>
              <a:rPr lang="en-GB" dirty="0"/>
            </a:br>
            <a:r>
              <a:rPr lang="en-GB" dirty="0"/>
              <a:t>to go here</a:t>
            </a:r>
            <a:endParaRPr lang="en-US" dirty="0"/>
          </a:p>
        </p:txBody>
      </p:sp>
      <p:grpSp>
        <p:nvGrpSpPr>
          <p:cNvPr id="32" name="Group 31"/>
          <p:cNvGrpSpPr/>
          <p:nvPr userDrawn="1"/>
        </p:nvGrpSpPr>
        <p:grpSpPr>
          <a:xfrm>
            <a:off x="1049149" y="7656512"/>
            <a:ext cx="3084701" cy="249238"/>
            <a:chOff x="-133350" y="485775"/>
            <a:chExt cx="9863138" cy="796926"/>
          </a:xfrm>
          <a:solidFill>
            <a:srgbClr val="005EB8"/>
          </a:solidFill>
        </p:grpSpPr>
        <p:sp>
          <p:nvSpPr>
            <p:cNvPr id="33"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4"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28" name="Freeform 27"/>
          <p:cNvSpPr>
            <a:spLocks/>
          </p:cNvSpPr>
          <p:nvPr userDrawn="1"/>
        </p:nvSpPr>
        <p:spPr bwMode="auto">
          <a:xfrm>
            <a:off x="12820650" y="490820"/>
            <a:ext cx="1652101" cy="1650999"/>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41B6E6"/>
          </a:solidFill>
          <a:ln>
            <a:noFill/>
          </a:ln>
        </p:spPr>
        <p:txBody>
          <a:bodyPr vert="horz" wrap="square" lIns="91440" tIns="45720" rIns="91440" bIns="45720" numCol="1" anchor="t" anchorCtr="0" compatLnSpc="1">
            <a:prstTxWarp prst="textNoShape">
              <a:avLst/>
            </a:prstTxWarp>
          </a:bodyPr>
          <a:lstStyle/>
          <a:p>
            <a:endParaRPr lang="en-GB"/>
          </a:p>
        </p:txBody>
      </p:sp>
      <p:sp>
        <p:nvSpPr>
          <p:cNvPr id="29" name="Freeform 6"/>
          <p:cNvSpPr>
            <a:spLocks/>
          </p:cNvSpPr>
          <p:nvPr userDrawn="1"/>
        </p:nvSpPr>
        <p:spPr bwMode="auto">
          <a:xfrm>
            <a:off x="13911407" y="1047750"/>
            <a:ext cx="3029359" cy="3027338"/>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41B6E6"/>
          </a:solidFill>
          <a:ln>
            <a:noFill/>
          </a:ln>
        </p:spPr>
        <p:txBody>
          <a:bodyPr vert="horz" wrap="square" lIns="91440" tIns="45720" rIns="91440" bIns="45720" numCol="1" anchor="t" anchorCtr="0" compatLnSpc="1">
            <a:prstTxWarp prst="textNoShape">
              <a:avLst/>
            </a:prstTxWarp>
          </a:bodyPr>
          <a:lstStyle/>
          <a:p>
            <a:endParaRPr lang="en-GB"/>
          </a:p>
        </p:txBody>
      </p:sp>
      <p:sp>
        <p:nvSpPr>
          <p:cNvPr id="27" name="Picture Placeholder 9"/>
          <p:cNvSpPr>
            <a:spLocks noGrp="1"/>
          </p:cNvSpPr>
          <p:nvPr>
            <p:ph type="pic" sz="quarter" idx="10"/>
          </p:nvPr>
        </p:nvSpPr>
        <p:spPr>
          <a:xfrm>
            <a:off x="3551466" y="490820"/>
            <a:ext cx="12655485" cy="10618245"/>
          </a:xfrm>
          <a:custGeom>
            <a:avLst/>
            <a:gdLst>
              <a:gd name="connsiteX0" fmla="*/ 3507872 w 7279474"/>
              <a:gd name="connsiteY0" fmla="*/ 442 h 6184449"/>
              <a:gd name="connsiteX1" fmla="*/ 4890131 w 7279474"/>
              <a:gd name="connsiteY1" fmla="*/ 608511 h 6184449"/>
              <a:gd name="connsiteX2" fmla="*/ 7203567 w 7279474"/>
              <a:gd name="connsiteY2" fmla="*/ 2921470 h 6184449"/>
              <a:gd name="connsiteX3" fmla="*/ 7203567 w 7279474"/>
              <a:gd name="connsiteY3" fmla="*/ 3262980 h 6184449"/>
              <a:gd name="connsiteX4" fmla="*/ 4890131 w 7279474"/>
              <a:gd name="connsiteY4" fmla="*/ 5575940 h 6184449"/>
              <a:gd name="connsiteX5" fmla="*/ 2151272 w 7279474"/>
              <a:gd name="connsiteY5" fmla="*/ 5575940 h 6184449"/>
              <a:gd name="connsiteX6" fmla="*/ 266365 w 7279474"/>
              <a:gd name="connsiteY6" fmla="*/ 3691421 h 6184449"/>
              <a:gd name="connsiteX7" fmla="*/ 266365 w 7279474"/>
              <a:gd name="connsiteY7" fmla="*/ 2493029 h 6184449"/>
              <a:gd name="connsiteX8" fmla="*/ 2151272 w 7279474"/>
              <a:gd name="connsiteY8" fmla="*/ 608511 h 6184449"/>
              <a:gd name="connsiteX9" fmla="*/ 3507872 w 7279474"/>
              <a:gd name="connsiteY9" fmla="*/ 442 h 618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9474" h="6184449">
                <a:moveTo>
                  <a:pt x="3507872" y="442"/>
                </a:moveTo>
                <a:cubicBezTo>
                  <a:pt x="4300367" y="18868"/>
                  <a:pt x="4890131" y="608511"/>
                  <a:pt x="4890131" y="608511"/>
                </a:cubicBezTo>
                <a:cubicBezTo>
                  <a:pt x="4890131" y="608511"/>
                  <a:pt x="4890131" y="608511"/>
                  <a:pt x="7203567" y="2921470"/>
                </a:cubicBezTo>
                <a:cubicBezTo>
                  <a:pt x="7374358" y="3092225"/>
                  <a:pt x="7203567" y="3262980"/>
                  <a:pt x="7203567" y="3262980"/>
                </a:cubicBezTo>
                <a:cubicBezTo>
                  <a:pt x="7203567" y="3262980"/>
                  <a:pt x="7203567" y="3262980"/>
                  <a:pt x="4890131" y="5575940"/>
                </a:cubicBezTo>
                <a:cubicBezTo>
                  <a:pt x="3520702" y="6945087"/>
                  <a:pt x="2151272" y="5575940"/>
                  <a:pt x="2151272" y="5575940"/>
                </a:cubicBezTo>
                <a:cubicBezTo>
                  <a:pt x="2151272" y="5575940"/>
                  <a:pt x="2151272" y="5575940"/>
                  <a:pt x="266365" y="3691421"/>
                </a:cubicBezTo>
                <a:cubicBezTo>
                  <a:pt x="-332955" y="3092225"/>
                  <a:pt x="266365" y="2493029"/>
                  <a:pt x="266365" y="2493029"/>
                </a:cubicBezTo>
                <a:cubicBezTo>
                  <a:pt x="266365" y="2493029"/>
                  <a:pt x="266365" y="2493029"/>
                  <a:pt x="2151272" y="608511"/>
                </a:cubicBezTo>
                <a:cubicBezTo>
                  <a:pt x="2622013" y="137866"/>
                  <a:pt x="3092755" y="-9210"/>
                  <a:pt x="3507872" y="442"/>
                </a:cubicBezTo>
                <a:close/>
              </a:path>
            </a:pathLst>
          </a:custGeom>
        </p:spPr>
        <p:txBody>
          <a:bodyPr wrap="square">
            <a:noAutofit/>
          </a:bodyPr>
          <a:lstStyle>
            <a:lvl1pPr marL="0" indent="0">
              <a:buNone/>
              <a:defRPr/>
            </a:lvl1pPr>
          </a:lstStyle>
          <a:p>
            <a:endParaRPr lang="en-GB"/>
          </a:p>
        </p:txBody>
      </p:sp>
      <p:grpSp>
        <p:nvGrpSpPr>
          <p:cNvPr id="2" name="Group 1">
            <a:extLst>
              <a:ext uri="{FF2B5EF4-FFF2-40B4-BE49-F238E27FC236}">
                <a16:creationId xmlns:a16="http://schemas.microsoft.com/office/drawing/2014/main" id="{945E6F5A-9D84-8278-B507-5BB6C1AFED43}"/>
              </a:ext>
            </a:extLst>
          </p:cNvPr>
          <p:cNvGrpSpPr/>
          <p:nvPr userDrawn="1"/>
        </p:nvGrpSpPr>
        <p:grpSpPr>
          <a:xfrm>
            <a:off x="-1972676" y="2964213"/>
            <a:ext cx="1610725" cy="5532087"/>
            <a:chOff x="-1972676" y="2964213"/>
            <a:chExt cx="1610725" cy="5532087"/>
          </a:xfrm>
        </p:grpSpPr>
        <p:grpSp>
          <p:nvGrpSpPr>
            <p:cNvPr id="3" name="Group 2">
              <a:extLst>
                <a:ext uri="{FF2B5EF4-FFF2-40B4-BE49-F238E27FC236}">
                  <a16:creationId xmlns:a16="http://schemas.microsoft.com/office/drawing/2014/main" id="{5DED9E57-3CE4-6432-4DE7-83E2D49F97F1}"/>
                </a:ext>
              </a:extLst>
            </p:cNvPr>
            <p:cNvGrpSpPr/>
            <p:nvPr userDrawn="1"/>
          </p:nvGrpSpPr>
          <p:grpSpPr>
            <a:xfrm>
              <a:off x="-1972675" y="3401005"/>
              <a:ext cx="1361470" cy="5095295"/>
              <a:chOff x="-4180783" y="1712948"/>
              <a:chExt cx="2070745" cy="7749756"/>
            </a:xfrm>
          </p:grpSpPr>
          <p:sp>
            <p:nvSpPr>
              <p:cNvPr id="5" name="Oval 4">
                <a:extLst>
                  <a:ext uri="{FF2B5EF4-FFF2-40B4-BE49-F238E27FC236}">
                    <a16:creationId xmlns:a16="http://schemas.microsoft.com/office/drawing/2014/main" id="{2E1147F3-4A58-A640-C231-58EE660A1098}"/>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4E886A9-60D3-84EA-8E19-C394EDD9782F}"/>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6B3C91A-04B0-DFE1-53B5-90ED260FB8DF}"/>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E9EF4B9-A0B3-D366-5100-5872C7827082}"/>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9387E4C-B212-E4F4-96AA-ADAF227B65FB}"/>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0EAF2DE-AE2D-16C6-9667-15E71480D8F4}"/>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9C99D82-5895-EE8A-4AF3-2A47A0E0D826}"/>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7ADE23-C5BC-30CD-9513-85C134E43EBA}"/>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22FC60-458D-6FFE-869B-6A937EA96579}"/>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389D40E-084C-63D8-C471-E76965EBEC46}"/>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6976657-3E00-48E9-09DD-197A683E2E5B}"/>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5DD33B1-47F8-52F0-3102-3A286EBF818E}"/>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42BA8D9-4FB6-8D4F-3BFB-BC241D3857DE}"/>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FDB47AA-585E-72E7-F01A-7BEAE9E75C4F}"/>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4162F93D-A40E-2A8B-57D9-5FB559DD796A}"/>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21570300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age in lozenge 3">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EBDC06E8-AB03-921C-A2FC-B6F4E7B98F99}"/>
              </a:ext>
            </a:extLst>
          </p:cNvPr>
          <p:cNvSpPr/>
          <p:nvPr userDrawn="1"/>
        </p:nvSpPr>
        <p:spPr>
          <a:xfrm>
            <a:off x="-14080" y="0"/>
            <a:ext cx="15139780" cy="8496300"/>
          </a:xfrm>
          <a:custGeom>
            <a:avLst/>
            <a:gdLst/>
            <a:ahLst/>
            <a:cxnLst/>
            <a:rect l="l" t="t" r="r" b="b"/>
            <a:pathLst>
              <a:path w="11748135" h="8496300">
                <a:moveTo>
                  <a:pt x="11747995" y="0"/>
                </a:moveTo>
                <a:lnTo>
                  <a:pt x="0" y="0"/>
                </a:lnTo>
                <a:lnTo>
                  <a:pt x="0" y="8495995"/>
                </a:lnTo>
                <a:lnTo>
                  <a:pt x="11747995" y="8495995"/>
                </a:lnTo>
                <a:lnTo>
                  <a:pt x="11747995" y="0"/>
                </a:lnTo>
                <a:close/>
              </a:path>
            </a:pathLst>
          </a:custGeom>
          <a:solidFill>
            <a:srgbClr val="E4ECED"/>
          </a:solidFill>
        </p:spPr>
        <p:txBody>
          <a:bodyPr wrap="square" lIns="0" tIns="0" rIns="0" bIns="0" rtlCol="0"/>
          <a:lstStyle/>
          <a:p>
            <a:endParaRPr/>
          </a:p>
        </p:txBody>
      </p:sp>
      <p:sp>
        <p:nvSpPr>
          <p:cNvPr id="44" name="Text Placeholder 10">
            <a:extLst>
              <a:ext uri="{FF2B5EF4-FFF2-40B4-BE49-F238E27FC236}">
                <a16:creationId xmlns:a16="http://schemas.microsoft.com/office/drawing/2014/main" id="{EDFE872F-BF91-F2EF-5BA2-0213DF79B42F}"/>
              </a:ext>
            </a:extLst>
          </p:cNvPr>
          <p:cNvSpPr>
            <a:spLocks noGrp="1"/>
          </p:cNvSpPr>
          <p:nvPr>
            <p:ph type="body" sz="quarter" idx="12" hasCustomPrompt="1"/>
          </p:nvPr>
        </p:nvSpPr>
        <p:spPr>
          <a:xfrm>
            <a:off x="933450" y="666750"/>
            <a:ext cx="6172200" cy="1128514"/>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Smaller headline </a:t>
            </a:r>
            <a:br>
              <a:rPr lang="en-GB" dirty="0"/>
            </a:br>
            <a:r>
              <a:rPr lang="en-GB" dirty="0"/>
              <a:t>to go here</a:t>
            </a:r>
            <a:endParaRPr lang="en-US" dirty="0"/>
          </a:p>
        </p:txBody>
      </p:sp>
      <p:grpSp>
        <p:nvGrpSpPr>
          <p:cNvPr id="34" name="Group 33"/>
          <p:cNvGrpSpPr/>
          <p:nvPr userDrawn="1"/>
        </p:nvGrpSpPr>
        <p:grpSpPr>
          <a:xfrm>
            <a:off x="1049149" y="7656512"/>
            <a:ext cx="3084701" cy="249238"/>
            <a:chOff x="-133350" y="485775"/>
            <a:chExt cx="9863138" cy="796926"/>
          </a:xfrm>
          <a:solidFill>
            <a:srgbClr val="005EB8"/>
          </a:solidFill>
        </p:grpSpPr>
        <p:sp>
          <p:nvSpPr>
            <p:cNvPr id="40"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4"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5"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6"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7"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8"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9"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0"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1"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2"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3"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27" name="Freeform 26"/>
          <p:cNvSpPr>
            <a:spLocks/>
          </p:cNvSpPr>
          <p:nvPr userDrawn="1"/>
        </p:nvSpPr>
        <p:spPr bwMode="auto">
          <a:xfrm>
            <a:off x="12820650" y="490820"/>
            <a:ext cx="1652101" cy="1650999"/>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FFB81C"/>
          </a:solidFill>
          <a:ln>
            <a:noFill/>
          </a:ln>
        </p:spPr>
        <p:txBody>
          <a:bodyPr vert="horz" wrap="square" lIns="91440" tIns="45720" rIns="91440" bIns="45720" numCol="1" anchor="t" anchorCtr="0" compatLnSpc="1">
            <a:prstTxWarp prst="textNoShape">
              <a:avLst/>
            </a:prstTxWarp>
          </a:bodyPr>
          <a:lstStyle/>
          <a:p>
            <a:endParaRPr lang="en-GB"/>
          </a:p>
        </p:txBody>
      </p:sp>
      <p:sp>
        <p:nvSpPr>
          <p:cNvPr id="28" name="Freeform 6"/>
          <p:cNvSpPr>
            <a:spLocks/>
          </p:cNvSpPr>
          <p:nvPr userDrawn="1"/>
        </p:nvSpPr>
        <p:spPr bwMode="auto">
          <a:xfrm>
            <a:off x="13911407" y="1047750"/>
            <a:ext cx="3029359" cy="3027338"/>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FFB81C"/>
          </a:solidFill>
          <a:ln>
            <a:noFill/>
          </a:ln>
        </p:spPr>
        <p:txBody>
          <a:bodyPr vert="horz" wrap="square" lIns="91440" tIns="45720" rIns="91440" bIns="45720" numCol="1" anchor="t" anchorCtr="0" compatLnSpc="1">
            <a:prstTxWarp prst="textNoShape">
              <a:avLst/>
            </a:prstTxWarp>
          </a:bodyPr>
          <a:lstStyle/>
          <a:p>
            <a:endParaRPr lang="en-GB"/>
          </a:p>
        </p:txBody>
      </p:sp>
      <p:sp>
        <p:nvSpPr>
          <p:cNvPr id="29" name="Picture Placeholder 9"/>
          <p:cNvSpPr>
            <a:spLocks noGrp="1"/>
          </p:cNvSpPr>
          <p:nvPr>
            <p:ph type="pic" sz="quarter" idx="10"/>
          </p:nvPr>
        </p:nvSpPr>
        <p:spPr>
          <a:xfrm>
            <a:off x="3551466" y="490820"/>
            <a:ext cx="12655485" cy="10618245"/>
          </a:xfrm>
          <a:custGeom>
            <a:avLst/>
            <a:gdLst>
              <a:gd name="connsiteX0" fmla="*/ 3507872 w 7279474"/>
              <a:gd name="connsiteY0" fmla="*/ 442 h 6184449"/>
              <a:gd name="connsiteX1" fmla="*/ 4890131 w 7279474"/>
              <a:gd name="connsiteY1" fmla="*/ 608511 h 6184449"/>
              <a:gd name="connsiteX2" fmla="*/ 7203567 w 7279474"/>
              <a:gd name="connsiteY2" fmla="*/ 2921470 h 6184449"/>
              <a:gd name="connsiteX3" fmla="*/ 7203567 w 7279474"/>
              <a:gd name="connsiteY3" fmla="*/ 3262980 h 6184449"/>
              <a:gd name="connsiteX4" fmla="*/ 4890131 w 7279474"/>
              <a:gd name="connsiteY4" fmla="*/ 5575940 h 6184449"/>
              <a:gd name="connsiteX5" fmla="*/ 2151272 w 7279474"/>
              <a:gd name="connsiteY5" fmla="*/ 5575940 h 6184449"/>
              <a:gd name="connsiteX6" fmla="*/ 266365 w 7279474"/>
              <a:gd name="connsiteY6" fmla="*/ 3691421 h 6184449"/>
              <a:gd name="connsiteX7" fmla="*/ 266365 w 7279474"/>
              <a:gd name="connsiteY7" fmla="*/ 2493029 h 6184449"/>
              <a:gd name="connsiteX8" fmla="*/ 2151272 w 7279474"/>
              <a:gd name="connsiteY8" fmla="*/ 608511 h 6184449"/>
              <a:gd name="connsiteX9" fmla="*/ 3507872 w 7279474"/>
              <a:gd name="connsiteY9" fmla="*/ 442 h 618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9474" h="6184449">
                <a:moveTo>
                  <a:pt x="3507872" y="442"/>
                </a:moveTo>
                <a:cubicBezTo>
                  <a:pt x="4300367" y="18868"/>
                  <a:pt x="4890131" y="608511"/>
                  <a:pt x="4890131" y="608511"/>
                </a:cubicBezTo>
                <a:cubicBezTo>
                  <a:pt x="4890131" y="608511"/>
                  <a:pt x="4890131" y="608511"/>
                  <a:pt x="7203567" y="2921470"/>
                </a:cubicBezTo>
                <a:cubicBezTo>
                  <a:pt x="7374358" y="3092225"/>
                  <a:pt x="7203567" y="3262980"/>
                  <a:pt x="7203567" y="3262980"/>
                </a:cubicBezTo>
                <a:cubicBezTo>
                  <a:pt x="7203567" y="3262980"/>
                  <a:pt x="7203567" y="3262980"/>
                  <a:pt x="4890131" y="5575940"/>
                </a:cubicBezTo>
                <a:cubicBezTo>
                  <a:pt x="3520702" y="6945087"/>
                  <a:pt x="2151272" y="5575940"/>
                  <a:pt x="2151272" y="5575940"/>
                </a:cubicBezTo>
                <a:cubicBezTo>
                  <a:pt x="2151272" y="5575940"/>
                  <a:pt x="2151272" y="5575940"/>
                  <a:pt x="266365" y="3691421"/>
                </a:cubicBezTo>
                <a:cubicBezTo>
                  <a:pt x="-332955" y="3092225"/>
                  <a:pt x="266365" y="2493029"/>
                  <a:pt x="266365" y="2493029"/>
                </a:cubicBezTo>
                <a:cubicBezTo>
                  <a:pt x="266365" y="2493029"/>
                  <a:pt x="266365" y="2493029"/>
                  <a:pt x="2151272" y="608511"/>
                </a:cubicBezTo>
                <a:cubicBezTo>
                  <a:pt x="2622013" y="137866"/>
                  <a:pt x="3092755" y="-9210"/>
                  <a:pt x="3507872" y="442"/>
                </a:cubicBezTo>
                <a:close/>
              </a:path>
            </a:pathLst>
          </a:custGeom>
        </p:spPr>
        <p:txBody>
          <a:bodyPr wrap="square">
            <a:noAutofit/>
          </a:bodyPr>
          <a:lstStyle>
            <a:lvl1pPr marL="0" indent="0">
              <a:buNone/>
              <a:defRPr/>
            </a:lvl1pPr>
          </a:lstStyle>
          <a:p>
            <a:endParaRPr lang="en-GB"/>
          </a:p>
        </p:txBody>
      </p:sp>
      <p:grpSp>
        <p:nvGrpSpPr>
          <p:cNvPr id="2" name="Group 1">
            <a:extLst>
              <a:ext uri="{FF2B5EF4-FFF2-40B4-BE49-F238E27FC236}">
                <a16:creationId xmlns:a16="http://schemas.microsoft.com/office/drawing/2014/main" id="{2CAA197E-4D1C-0A8C-1C87-17BB2B490E92}"/>
              </a:ext>
            </a:extLst>
          </p:cNvPr>
          <p:cNvGrpSpPr/>
          <p:nvPr userDrawn="1"/>
        </p:nvGrpSpPr>
        <p:grpSpPr>
          <a:xfrm>
            <a:off x="-1972676" y="2964213"/>
            <a:ext cx="1610725" cy="5532087"/>
            <a:chOff x="-1972676" y="2964213"/>
            <a:chExt cx="1610725" cy="5532087"/>
          </a:xfrm>
        </p:grpSpPr>
        <p:grpSp>
          <p:nvGrpSpPr>
            <p:cNvPr id="3" name="Group 2">
              <a:extLst>
                <a:ext uri="{FF2B5EF4-FFF2-40B4-BE49-F238E27FC236}">
                  <a16:creationId xmlns:a16="http://schemas.microsoft.com/office/drawing/2014/main" id="{C094236F-061B-49E2-22E2-BB5A8E9EDBFC}"/>
                </a:ext>
              </a:extLst>
            </p:cNvPr>
            <p:cNvGrpSpPr/>
            <p:nvPr userDrawn="1"/>
          </p:nvGrpSpPr>
          <p:grpSpPr>
            <a:xfrm>
              <a:off x="-1972675" y="3401005"/>
              <a:ext cx="1361470" cy="5095295"/>
              <a:chOff x="-4180783" y="1712948"/>
              <a:chExt cx="2070745" cy="7749756"/>
            </a:xfrm>
          </p:grpSpPr>
          <p:sp>
            <p:nvSpPr>
              <p:cNvPr id="6" name="Oval 5">
                <a:extLst>
                  <a:ext uri="{FF2B5EF4-FFF2-40B4-BE49-F238E27FC236}">
                    <a16:creationId xmlns:a16="http://schemas.microsoft.com/office/drawing/2014/main" id="{D504B8AF-5CFE-C150-3A27-B2FCA1E82159}"/>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441D51C-5D90-98EC-B9DE-3D8424DA16A1}"/>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F60BFC-D40B-79EE-4E44-20ECBE400922}"/>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956CA79-B663-9526-9648-5420FEFEDB22}"/>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82856C5-7D2E-9B52-BADB-8D819BBC0381}"/>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3540FD0-D84F-AA34-9AF2-D818AABDB8EA}"/>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2ABD0CD-D45A-6E9F-09A3-FFBA106B00D4}"/>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6ED821D-0C05-506E-188D-EEFA66B2E838}"/>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BCAF2D0-8492-D51E-255B-B6290A4AE0D4}"/>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31B1C55-1335-EFDB-2F4F-8986799B895C}"/>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B568E33-34C6-9A1C-A150-2C02E195BF80}"/>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DB50FB8-E896-AD0E-C787-A34F99B39B5C}"/>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D7128E8-5D81-DAAC-6BE4-8A1A832A8F28}"/>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31B05B8-8763-6EDA-D1F6-B007A08609CE}"/>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44571931-D42B-CBBC-B4A9-3A916DACE913}"/>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350985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5">
    <p:spTree>
      <p:nvGrpSpPr>
        <p:cNvPr id="1" name=""/>
        <p:cNvGrpSpPr/>
        <p:nvPr/>
      </p:nvGrpSpPr>
      <p:grpSpPr>
        <a:xfrm>
          <a:off x="0" y="0"/>
          <a:ext cx="0" cy="0"/>
          <a:chOff x="0" y="0"/>
          <a:chExt cx="0" cy="0"/>
        </a:xfrm>
      </p:grpSpPr>
      <p:sp>
        <p:nvSpPr>
          <p:cNvPr id="11" name="object 5">
            <a:extLst>
              <a:ext uri="{FF2B5EF4-FFF2-40B4-BE49-F238E27FC236}">
                <a16:creationId xmlns:a16="http://schemas.microsoft.com/office/drawing/2014/main" id="{2B0211D8-BEC6-2E31-B78F-A69C09D81D47}"/>
              </a:ext>
            </a:extLst>
          </p:cNvPr>
          <p:cNvSpPr/>
          <p:nvPr userDrawn="1"/>
        </p:nvSpPr>
        <p:spPr>
          <a:xfrm>
            <a:off x="1" y="1416050"/>
            <a:ext cx="15125700" cy="7080250"/>
          </a:xfrm>
          <a:custGeom>
            <a:avLst/>
            <a:gdLst/>
            <a:ahLst/>
            <a:cxnLst/>
            <a:rect l="l" t="t" r="r" b="b"/>
            <a:pathLst>
              <a:path w="15119985" h="7080250">
                <a:moveTo>
                  <a:pt x="15119985" y="0"/>
                </a:moveTo>
                <a:lnTo>
                  <a:pt x="1418248" y="0"/>
                </a:lnTo>
                <a:lnTo>
                  <a:pt x="1370335" y="731"/>
                </a:lnTo>
                <a:lnTo>
                  <a:pt x="1322786" y="2913"/>
                </a:lnTo>
                <a:lnTo>
                  <a:pt x="1275624" y="6523"/>
                </a:lnTo>
                <a:lnTo>
                  <a:pt x="1228869" y="11541"/>
                </a:lnTo>
                <a:lnTo>
                  <a:pt x="1182543" y="17944"/>
                </a:lnTo>
                <a:lnTo>
                  <a:pt x="1136667" y="25712"/>
                </a:lnTo>
                <a:lnTo>
                  <a:pt x="1091263" y="34824"/>
                </a:lnTo>
                <a:lnTo>
                  <a:pt x="1046350" y="45257"/>
                </a:lnTo>
                <a:lnTo>
                  <a:pt x="1001952" y="56992"/>
                </a:lnTo>
                <a:lnTo>
                  <a:pt x="958089" y="70006"/>
                </a:lnTo>
                <a:lnTo>
                  <a:pt x="914782" y="84278"/>
                </a:lnTo>
                <a:lnTo>
                  <a:pt x="872052" y="99787"/>
                </a:lnTo>
                <a:lnTo>
                  <a:pt x="829922" y="116512"/>
                </a:lnTo>
                <a:lnTo>
                  <a:pt x="788412" y="134432"/>
                </a:lnTo>
                <a:lnTo>
                  <a:pt x="747543" y="153525"/>
                </a:lnTo>
                <a:lnTo>
                  <a:pt x="707337" y="173770"/>
                </a:lnTo>
                <a:lnTo>
                  <a:pt x="667815" y="195145"/>
                </a:lnTo>
                <a:lnTo>
                  <a:pt x="628998" y="217630"/>
                </a:lnTo>
                <a:lnTo>
                  <a:pt x="590908" y="241203"/>
                </a:lnTo>
                <a:lnTo>
                  <a:pt x="553565" y="265843"/>
                </a:lnTo>
                <a:lnTo>
                  <a:pt x="516992" y="291529"/>
                </a:lnTo>
                <a:lnTo>
                  <a:pt x="481209" y="318239"/>
                </a:lnTo>
                <a:lnTo>
                  <a:pt x="446237" y="345952"/>
                </a:lnTo>
                <a:lnTo>
                  <a:pt x="412099" y="374647"/>
                </a:lnTo>
                <a:lnTo>
                  <a:pt x="378814" y="404302"/>
                </a:lnTo>
                <a:lnTo>
                  <a:pt x="346405" y="434897"/>
                </a:lnTo>
                <a:lnTo>
                  <a:pt x="314893" y="466410"/>
                </a:lnTo>
                <a:lnTo>
                  <a:pt x="284299" y="498819"/>
                </a:lnTo>
                <a:lnTo>
                  <a:pt x="254644" y="532104"/>
                </a:lnTo>
                <a:lnTo>
                  <a:pt x="225949" y="566243"/>
                </a:lnTo>
                <a:lnTo>
                  <a:pt x="198236" y="601215"/>
                </a:lnTo>
                <a:lnTo>
                  <a:pt x="171526" y="636998"/>
                </a:lnTo>
                <a:lnTo>
                  <a:pt x="145841" y="673572"/>
                </a:lnTo>
                <a:lnTo>
                  <a:pt x="121201" y="710916"/>
                </a:lnTo>
                <a:lnTo>
                  <a:pt x="97628" y="749006"/>
                </a:lnTo>
                <a:lnTo>
                  <a:pt x="75143" y="787824"/>
                </a:lnTo>
                <a:lnTo>
                  <a:pt x="53768" y="827347"/>
                </a:lnTo>
                <a:lnTo>
                  <a:pt x="33523" y="867553"/>
                </a:lnTo>
                <a:lnTo>
                  <a:pt x="14430" y="908423"/>
                </a:lnTo>
                <a:lnTo>
                  <a:pt x="0" y="941853"/>
                </a:lnTo>
                <a:lnTo>
                  <a:pt x="0" y="7079996"/>
                </a:lnTo>
                <a:lnTo>
                  <a:pt x="15119985" y="7079996"/>
                </a:lnTo>
                <a:lnTo>
                  <a:pt x="15119985" y="0"/>
                </a:lnTo>
                <a:close/>
              </a:path>
            </a:pathLst>
          </a:custGeom>
          <a:solidFill>
            <a:srgbClr val="330072"/>
          </a:solidFill>
        </p:spPr>
        <p:txBody>
          <a:bodyPr wrap="square" lIns="0" tIns="0" rIns="0" bIns="0" rtlCol="0"/>
          <a:lstStyle/>
          <a:p>
            <a:endParaRPr/>
          </a:p>
        </p:txBody>
      </p:sp>
      <p:pic>
        <p:nvPicPr>
          <p:cNvPr id="25" name="Picture 24" descr="Graphical user interface, text&#10;&#10;Description automatically generated with medium confidence">
            <a:extLst>
              <a:ext uri="{FF2B5EF4-FFF2-40B4-BE49-F238E27FC236}">
                <a16:creationId xmlns:a16="http://schemas.microsoft.com/office/drawing/2014/main" id="{715E483F-34E1-5B47-D2CC-067FDF825DC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753850" y="369167"/>
            <a:ext cx="2913560" cy="754783"/>
          </a:xfrm>
          <a:prstGeom prst="rect">
            <a:avLst/>
          </a:prstGeom>
        </p:spPr>
      </p:pic>
      <p:sp>
        <p:nvSpPr>
          <p:cNvPr id="14" name="Text Placeholder 2"/>
          <p:cNvSpPr>
            <a:spLocks noGrp="1"/>
          </p:cNvSpPr>
          <p:nvPr>
            <p:ph type="body" sz="quarter" idx="15" hasCustomPrompt="1"/>
          </p:nvPr>
        </p:nvSpPr>
        <p:spPr>
          <a:xfrm>
            <a:off x="1009650" y="2014491"/>
            <a:ext cx="6081613" cy="2767059"/>
          </a:xfrm>
          <a:prstGeom prst="rect">
            <a:avLst/>
          </a:prstGeom>
        </p:spPr>
        <p:txBody>
          <a:bodyPr/>
          <a:lstStyle>
            <a:lvl1pPr marL="0" indent="0">
              <a:buNone/>
              <a:defRPr sz="8800" b="1">
                <a:solidFill>
                  <a:schemeClr val="bg1"/>
                </a:solidFill>
                <a:latin typeface="Arial" panose="020B0604020202020204" pitchFamily="34" charset="0"/>
                <a:cs typeface="Arial" panose="020B0604020202020204" pitchFamily="34" charset="0"/>
              </a:defRPr>
            </a:lvl1pPr>
            <a:lvl2pPr marL="457200" indent="0">
              <a:buNone/>
              <a:defRPr sz="8800" b="1">
                <a:solidFill>
                  <a:schemeClr val="bg1"/>
                </a:solidFill>
                <a:latin typeface="Arial" panose="020B0604020202020204" pitchFamily="34" charset="0"/>
                <a:cs typeface="Arial" panose="020B0604020202020204" pitchFamily="34" charset="0"/>
              </a:defRPr>
            </a:lvl2pPr>
            <a:lvl3pPr marL="914400" indent="0">
              <a:buNone/>
              <a:defRPr sz="8800" b="1">
                <a:solidFill>
                  <a:schemeClr val="bg1"/>
                </a:solidFill>
                <a:latin typeface="Arial" panose="020B0604020202020204" pitchFamily="34" charset="0"/>
                <a:cs typeface="Arial" panose="020B0604020202020204" pitchFamily="34" charset="0"/>
              </a:defRPr>
            </a:lvl3pPr>
            <a:lvl4pPr marL="1371600" indent="0">
              <a:buNone/>
              <a:defRPr sz="8800" b="1">
                <a:solidFill>
                  <a:schemeClr val="bg1"/>
                </a:solidFill>
                <a:latin typeface="Arial" panose="020B0604020202020204" pitchFamily="34" charset="0"/>
                <a:cs typeface="Arial" panose="020B0604020202020204" pitchFamily="34" charset="0"/>
              </a:defRPr>
            </a:lvl4pPr>
            <a:lvl5pPr marL="1828800" indent="0">
              <a:buNone/>
              <a:defRPr sz="8800" b="1">
                <a:solidFill>
                  <a:schemeClr val="bg1"/>
                </a:solidFill>
                <a:latin typeface="Arial" panose="020B0604020202020204" pitchFamily="34" charset="0"/>
                <a:cs typeface="Arial" panose="020B0604020202020204" pitchFamily="34" charset="0"/>
              </a:defRPr>
            </a:lvl5pPr>
          </a:lstStyle>
          <a:p>
            <a:pPr lvl="0"/>
            <a:r>
              <a:rPr lang="en-US" dirty="0"/>
              <a:t>Headline to go here</a:t>
            </a:r>
            <a:endParaRPr lang="en-GB" dirty="0"/>
          </a:p>
        </p:txBody>
      </p:sp>
      <p:sp>
        <p:nvSpPr>
          <p:cNvPr id="39" name="Text Placeholder 12">
            <a:extLst>
              <a:ext uri="{FF2B5EF4-FFF2-40B4-BE49-F238E27FC236}">
                <a16:creationId xmlns:a16="http://schemas.microsoft.com/office/drawing/2014/main" id="{AA52D554-E7E3-B2F5-996E-D41B29E5EAE7}"/>
              </a:ext>
            </a:extLst>
          </p:cNvPr>
          <p:cNvSpPr>
            <a:spLocks noGrp="1"/>
          </p:cNvSpPr>
          <p:nvPr>
            <p:ph type="body" sz="quarter" idx="13" hasCustomPrompt="1"/>
          </p:nvPr>
        </p:nvSpPr>
        <p:spPr>
          <a:xfrm>
            <a:off x="933450" y="4885551"/>
            <a:ext cx="5105400" cy="276999"/>
          </a:xfrm>
        </p:spPr>
        <p:txBody>
          <a:bodyPr/>
          <a:lstStyle>
            <a:lvl1pPr marL="0" indent="0">
              <a:buNone/>
              <a:defRPr b="1">
                <a:solidFill>
                  <a:schemeClr val="bg1"/>
                </a:solidFill>
                <a:latin typeface="Arial" panose="020B0604020202020204" pitchFamily="34" charset="0"/>
                <a:cs typeface="Arial" panose="020B0604020202020204" pitchFamily="34" charset="0"/>
              </a:defRPr>
            </a:lvl1pPr>
            <a:lvl2pPr>
              <a:defRPr b="1">
                <a:solidFill>
                  <a:schemeClr val="bg1"/>
                </a:solidFill>
                <a:latin typeface="Arial" panose="020B0604020202020204" pitchFamily="34" charset="0"/>
                <a:cs typeface="Arial" panose="020B0604020202020204" pitchFamily="34" charset="0"/>
              </a:defRPr>
            </a:lvl2pPr>
            <a:lvl3pPr>
              <a:defRPr b="1">
                <a:solidFill>
                  <a:schemeClr val="bg1"/>
                </a:solidFill>
                <a:latin typeface="Arial" panose="020B0604020202020204" pitchFamily="34" charset="0"/>
                <a:cs typeface="Arial" panose="020B0604020202020204" pitchFamily="34" charset="0"/>
              </a:defRPr>
            </a:lvl3pPr>
            <a:lvl4pPr>
              <a:defRPr b="1">
                <a:solidFill>
                  <a:schemeClr val="bg1"/>
                </a:solidFill>
                <a:latin typeface="Arial" panose="020B0604020202020204" pitchFamily="34" charset="0"/>
                <a:cs typeface="Arial" panose="020B0604020202020204" pitchFamily="34" charset="0"/>
              </a:defRPr>
            </a:lvl4pPr>
            <a:lvl5pPr>
              <a:defRPr b="1">
                <a:solidFill>
                  <a:schemeClr val="bg1"/>
                </a:solidFill>
                <a:latin typeface="Arial" panose="020B0604020202020204" pitchFamily="34" charset="0"/>
                <a:cs typeface="Arial" panose="020B0604020202020204" pitchFamily="34" charset="0"/>
              </a:defRPr>
            </a:lvl5pPr>
          </a:lstStyle>
          <a:p>
            <a:pPr lvl="0"/>
            <a:r>
              <a:rPr lang="en-GB" dirty="0"/>
              <a:t>Sub heading to go here</a:t>
            </a:r>
            <a:endParaRPr lang="en-US" dirty="0"/>
          </a:p>
        </p:txBody>
      </p:sp>
      <p:sp>
        <p:nvSpPr>
          <p:cNvPr id="42" name="Freeform 6"/>
          <p:cNvSpPr>
            <a:spLocks/>
          </p:cNvSpPr>
          <p:nvPr userDrawn="1"/>
        </p:nvSpPr>
        <p:spPr bwMode="auto">
          <a:xfrm>
            <a:off x="8392023" y="2782168"/>
            <a:ext cx="2381971" cy="2380382"/>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41B6E6"/>
          </a:solidFill>
          <a:ln>
            <a:noFill/>
          </a:ln>
        </p:spPr>
        <p:txBody>
          <a:bodyPr vert="horz" wrap="square" lIns="91440" tIns="45720" rIns="91440" bIns="45720" numCol="1" anchor="t" anchorCtr="0" compatLnSpc="1">
            <a:prstTxWarp prst="textNoShape">
              <a:avLst/>
            </a:prstTxWarp>
          </a:bodyPr>
          <a:lstStyle/>
          <a:p>
            <a:endParaRPr lang="en-GB"/>
          </a:p>
        </p:txBody>
      </p:sp>
      <p:sp>
        <p:nvSpPr>
          <p:cNvPr id="44" name="Freeform 10"/>
          <p:cNvSpPr>
            <a:spLocks/>
          </p:cNvSpPr>
          <p:nvPr userDrawn="1"/>
        </p:nvSpPr>
        <p:spPr bwMode="auto">
          <a:xfrm>
            <a:off x="8482749" y="3181350"/>
            <a:ext cx="8763013" cy="8763013"/>
          </a:xfrm>
          <a:custGeom>
            <a:avLst/>
            <a:gdLst>
              <a:gd name="T0" fmla="*/ 2338 w 2436"/>
              <a:gd name="T1" fmla="*/ 1102 h 2436"/>
              <a:gd name="T2" fmla="*/ 2032 w 2436"/>
              <a:gd name="T3" fmla="*/ 795 h 2436"/>
              <a:gd name="T4" fmla="*/ 1680 w 2436"/>
              <a:gd name="T5" fmla="*/ 726 h 2436"/>
              <a:gd name="T6" fmla="*/ 1602 w 2436"/>
              <a:gd name="T7" fmla="*/ 404 h 2436"/>
              <a:gd name="T8" fmla="*/ 1226 w 2436"/>
              <a:gd name="T9" fmla="*/ 28 h 2436"/>
              <a:gd name="T10" fmla="*/ 1170 w 2436"/>
              <a:gd name="T11" fmla="*/ 28 h 2436"/>
              <a:gd name="T12" fmla="*/ 795 w 2436"/>
              <a:gd name="T13" fmla="*/ 404 h 2436"/>
              <a:gd name="T14" fmla="*/ 707 w 2436"/>
              <a:gd name="T15" fmla="*/ 711 h 2436"/>
              <a:gd name="T16" fmla="*/ 403 w 2436"/>
              <a:gd name="T17" fmla="*/ 795 h 2436"/>
              <a:gd name="T18" fmla="*/ 28 w 2436"/>
              <a:gd name="T19" fmla="*/ 1171 h 2436"/>
              <a:gd name="T20" fmla="*/ 28 w 2436"/>
              <a:gd name="T21" fmla="*/ 1227 h 2436"/>
              <a:gd name="T22" fmla="*/ 403 w 2436"/>
              <a:gd name="T23" fmla="*/ 1603 h 2436"/>
              <a:gd name="T24" fmla="*/ 728 w 2436"/>
              <a:gd name="T25" fmla="*/ 1684 h 2436"/>
              <a:gd name="T26" fmla="*/ 795 w 2436"/>
              <a:gd name="T27" fmla="*/ 2033 h 2436"/>
              <a:gd name="T28" fmla="*/ 1101 w 2436"/>
              <a:gd name="T29" fmla="*/ 2339 h 2436"/>
              <a:gd name="T30" fmla="*/ 1296 w 2436"/>
              <a:gd name="T31" fmla="*/ 2339 h 2436"/>
              <a:gd name="T32" fmla="*/ 1602 w 2436"/>
              <a:gd name="T33" fmla="*/ 2033 h 2436"/>
              <a:gd name="T34" fmla="*/ 1657 w 2436"/>
              <a:gd name="T35" fmla="*/ 1655 h 2436"/>
              <a:gd name="T36" fmla="*/ 2032 w 2436"/>
              <a:gd name="T37" fmla="*/ 1603 h 2436"/>
              <a:gd name="T38" fmla="*/ 2338 w 2436"/>
              <a:gd name="T39" fmla="*/ 1296 h 2436"/>
              <a:gd name="T40" fmla="*/ 2338 w 2436"/>
              <a:gd name="T41" fmla="*/ 1102 h 2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36" h="2436">
                <a:moveTo>
                  <a:pt x="2338" y="1102"/>
                </a:moveTo>
                <a:cubicBezTo>
                  <a:pt x="2032" y="795"/>
                  <a:pt x="2032" y="795"/>
                  <a:pt x="2032" y="795"/>
                </a:cubicBezTo>
                <a:cubicBezTo>
                  <a:pt x="2032" y="795"/>
                  <a:pt x="1867" y="631"/>
                  <a:pt x="1680" y="726"/>
                </a:cubicBezTo>
                <a:cubicBezTo>
                  <a:pt x="1713" y="641"/>
                  <a:pt x="1720" y="522"/>
                  <a:pt x="1602" y="404"/>
                </a:cubicBezTo>
                <a:cubicBezTo>
                  <a:pt x="1226" y="28"/>
                  <a:pt x="1226" y="28"/>
                  <a:pt x="1226" y="28"/>
                </a:cubicBezTo>
                <a:cubicBezTo>
                  <a:pt x="1226" y="28"/>
                  <a:pt x="1198" y="0"/>
                  <a:pt x="1170" y="28"/>
                </a:cubicBezTo>
                <a:cubicBezTo>
                  <a:pt x="795" y="404"/>
                  <a:pt x="795" y="404"/>
                  <a:pt x="795" y="404"/>
                </a:cubicBezTo>
                <a:cubicBezTo>
                  <a:pt x="795" y="404"/>
                  <a:pt x="656" y="543"/>
                  <a:pt x="707" y="711"/>
                </a:cubicBezTo>
                <a:cubicBezTo>
                  <a:pt x="624" y="684"/>
                  <a:pt x="514" y="685"/>
                  <a:pt x="403" y="795"/>
                </a:cubicBezTo>
                <a:cubicBezTo>
                  <a:pt x="28" y="1171"/>
                  <a:pt x="28" y="1171"/>
                  <a:pt x="28" y="1171"/>
                </a:cubicBezTo>
                <a:cubicBezTo>
                  <a:pt x="28" y="1171"/>
                  <a:pt x="0" y="1199"/>
                  <a:pt x="28" y="1227"/>
                </a:cubicBezTo>
                <a:cubicBezTo>
                  <a:pt x="403" y="1603"/>
                  <a:pt x="403" y="1603"/>
                  <a:pt x="403" y="1603"/>
                </a:cubicBezTo>
                <a:cubicBezTo>
                  <a:pt x="403" y="1603"/>
                  <a:pt x="552" y="1752"/>
                  <a:pt x="728" y="1684"/>
                </a:cubicBezTo>
                <a:cubicBezTo>
                  <a:pt x="687" y="1770"/>
                  <a:pt x="663" y="1901"/>
                  <a:pt x="795" y="2033"/>
                </a:cubicBezTo>
                <a:cubicBezTo>
                  <a:pt x="1101" y="2339"/>
                  <a:pt x="1101" y="2339"/>
                  <a:pt x="1101" y="2339"/>
                </a:cubicBezTo>
                <a:cubicBezTo>
                  <a:pt x="1101" y="2339"/>
                  <a:pt x="1198" y="2436"/>
                  <a:pt x="1296" y="2339"/>
                </a:cubicBezTo>
                <a:cubicBezTo>
                  <a:pt x="1602" y="2033"/>
                  <a:pt x="1602" y="2033"/>
                  <a:pt x="1602" y="2033"/>
                </a:cubicBezTo>
                <a:cubicBezTo>
                  <a:pt x="1602" y="2033"/>
                  <a:pt x="1782" y="1853"/>
                  <a:pt x="1657" y="1655"/>
                </a:cubicBezTo>
                <a:cubicBezTo>
                  <a:pt x="1740" y="1703"/>
                  <a:pt x="1886" y="1749"/>
                  <a:pt x="2032" y="1603"/>
                </a:cubicBezTo>
                <a:cubicBezTo>
                  <a:pt x="2338" y="1296"/>
                  <a:pt x="2338" y="1296"/>
                  <a:pt x="2338" y="1296"/>
                </a:cubicBezTo>
                <a:cubicBezTo>
                  <a:pt x="2338" y="1296"/>
                  <a:pt x="2436" y="1199"/>
                  <a:pt x="2338" y="1102"/>
                </a:cubicBezTo>
                <a:close/>
              </a:path>
            </a:pathLst>
          </a:custGeom>
          <a:solidFill>
            <a:srgbClr val="41B6E6"/>
          </a:solidFill>
          <a:ln w="38100">
            <a:noFill/>
          </a:ln>
        </p:spPr>
        <p:txBody>
          <a:bodyPr vert="horz" wrap="square" lIns="91440" tIns="45720" rIns="91440" bIns="45720" numCol="1" anchor="t" anchorCtr="0" compatLnSpc="1">
            <a:prstTxWarp prst="textNoShape">
              <a:avLst/>
            </a:prstTxWarp>
          </a:bodyPr>
          <a:lstStyle/>
          <a:p>
            <a:endParaRPr lang="en-GB"/>
          </a:p>
        </p:txBody>
      </p:sp>
      <p:sp>
        <p:nvSpPr>
          <p:cNvPr id="2" name="Text Placeholder 40">
            <a:extLst>
              <a:ext uri="{FF2B5EF4-FFF2-40B4-BE49-F238E27FC236}">
                <a16:creationId xmlns:a16="http://schemas.microsoft.com/office/drawing/2014/main" id="{1C829B81-9824-20F9-BAC8-8F5AC12E891F}"/>
              </a:ext>
            </a:extLst>
          </p:cNvPr>
          <p:cNvSpPr>
            <a:spLocks noGrp="1"/>
          </p:cNvSpPr>
          <p:nvPr>
            <p:ph type="body" sz="quarter" idx="16" hasCustomPrompt="1"/>
          </p:nvPr>
        </p:nvSpPr>
        <p:spPr>
          <a:xfrm>
            <a:off x="1009650" y="6606843"/>
            <a:ext cx="4114800" cy="404860"/>
          </a:xfrm>
          <a:prstGeom prst="rect">
            <a:avLst/>
          </a:prstGeom>
        </p:spPr>
        <p:txBody>
          <a:bodyPr/>
          <a:lstStyle>
            <a:lvl1pPr marL="0" indent="0">
              <a:buNone/>
              <a:defRPr sz="2400" baseline="0">
                <a:solidFill>
                  <a:schemeClr val="bg1"/>
                </a:solidFill>
                <a:latin typeface="Arial" panose="020B0604020202020204" pitchFamily="34" charset="0"/>
                <a:cs typeface="Arial" panose="020B0604020202020204" pitchFamily="34" charset="0"/>
              </a:defRPr>
            </a:lvl1pPr>
            <a:lvl2pPr marL="457200" indent="0">
              <a:buNone/>
              <a:defRPr sz="1600">
                <a:solidFill>
                  <a:schemeClr val="bg1"/>
                </a:solidFill>
                <a:latin typeface="Arial" panose="020B0604020202020204" pitchFamily="34" charset="0"/>
                <a:cs typeface="Arial" panose="020B0604020202020204" pitchFamily="34" charset="0"/>
              </a:defRPr>
            </a:lvl2pPr>
            <a:lvl3pPr marL="914400" indent="0">
              <a:buNone/>
              <a:defRPr sz="1600">
                <a:solidFill>
                  <a:schemeClr val="bg1"/>
                </a:solidFill>
                <a:latin typeface="Arial" panose="020B0604020202020204" pitchFamily="34" charset="0"/>
                <a:cs typeface="Arial" panose="020B0604020202020204" pitchFamily="34" charset="0"/>
              </a:defRPr>
            </a:lvl3pPr>
            <a:lvl4pPr marL="1371600" indent="0">
              <a:buNone/>
              <a:defRPr sz="1600">
                <a:solidFill>
                  <a:schemeClr val="bg1"/>
                </a:solidFill>
                <a:latin typeface="Arial" panose="020B0604020202020204" pitchFamily="34" charset="0"/>
                <a:cs typeface="Arial" panose="020B0604020202020204" pitchFamily="34" charset="0"/>
              </a:defRPr>
            </a:lvl4pPr>
            <a:lvl5pPr marL="1828800" indent="0">
              <a:buNone/>
              <a:defRPr sz="1600">
                <a:solidFill>
                  <a:schemeClr val="bg1"/>
                </a:solidFill>
                <a:latin typeface="Arial" panose="020B0604020202020204" pitchFamily="34" charset="0"/>
                <a:cs typeface="Arial" panose="020B0604020202020204" pitchFamily="34" charset="0"/>
              </a:defRPr>
            </a:lvl5pPr>
          </a:lstStyle>
          <a:p>
            <a:pPr lvl="0"/>
            <a:r>
              <a:rPr lang="en-US" dirty="0"/>
              <a:t>Speaker name to go here</a:t>
            </a:r>
            <a:endParaRPr lang="en-GB" dirty="0"/>
          </a:p>
        </p:txBody>
      </p:sp>
      <p:grpSp>
        <p:nvGrpSpPr>
          <p:cNvPr id="3" name="Group 2">
            <a:extLst>
              <a:ext uri="{FF2B5EF4-FFF2-40B4-BE49-F238E27FC236}">
                <a16:creationId xmlns:a16="http://schemas.microsoft.com/office/drawing/2014/main" id="{D3A4D7A5-5D04-6ECD-8124-F5F30BBCEF1B}"/>
              </a:ext>
            </a:extLst>
          </p:cNvPr>
          <p:cNvGrpSpPr/>
          <p:nvPr userDrawn="1"/>
        </p:nvGrpSpPr>
        <p:grpSpPr>
          <a:xfrm>
            <a:off x="1125349" y="7656512"/>
            <a:ext cx="3084701" cy="249238"/>
            <a:chOff x="-133350" y="485775"/>
            <a:chExt cx="9863138" cy="796926"/>
          </a:xfrm>
          <a:solidFill>
            <a:schemeClr val="bg1"/>
          </a:solidFill>
        </p:grpSpPr>
        <p:sp>
          <p:nvSpPr>
            <p:cNvPr id="4" name="Freeform 5">
              <a:extLst>
                <a:ext uri="{FF2B5EF4-FFF2-40B4-BE49-F238E27FC236}">
                  <a16:creationId xmlns:a16="http://schemas.microsoft.com/office/drawing/2014/main" id="{0B5A5B53-609E-BED8-FEB1-5325BED82AD0}"/>
                </a:ext>
              </a:extLst>
            </p:cNvPr>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4BEC4E45-55AF-2E0C-E7C3-138E65DDE1F3}"/>
                </a:ext>
              </a:extLst>
            </p:cNvPr>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7">
              <a:extLst>
                <a:ext uri="{FF2B5EF4-FFF2-40B4-BE49-F238E27FC236}">
                  <a16:creationId xmlns:a16="http://schemas.microsoft.com/office/drawing/2014/main" id="{A98A2FA8-2B00-95D5-48C2-1477A1B4C82F}"/>
                </a:ext>
              </a:extLst>
            </p:cNvPr>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8">
              <a:extLst>
                <a:ext uri="{FF2B5EF4-FFF2-40B4-BE49-F238E27FC236}">
                  <a16:creationId xmlns:a16="http://schemas.microsoft.com/office/drawing/2014/main" id="{B11988CE-2000-DD63-7626-B579192B1573}"/>
                </a:ext>
              </a:extLst>
            </p:cNvPr>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9">
              <a:extLst>
                <a:ext uri="{FF2B5EF4-FFF2-40B4-BE49-F238E27FC236}">
                  <a16:creationId xmlns:a16="http://schemas.microsoft.com/office/drawing/2014/main" id="{237456BD-A57D-1909-6DA2-2DB512269693}"/>
                </a:ext>
              </a:extLst>
            </p:cNvPr>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10">
              <a:extLst>
                <a:ext uri="{FF2B5EF4-FFF2-40B4-BE49-F238E27FC236}">
                  <a16:creationId xmlns:a16="http://schemas.microsoft.com/office/drawing/2014/main" id="{69053CED-7451-324D-BE51-A6F342289E91}"/>
                </a:ext>
              </a:extLst>
            </p:cNvPr>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11">
              <a:extLst>
                <a:ext uri="{FF2B5EF4-FFF2-40B4-BE49-F238E27FC236}">
                  <a16:creationId xmlns:a16="http://schemas.microsoft.com/office/drawing/2014/main" id="{FF551BC6-E0E2-C2A1-F79C-F8C150EC8191}"/>
                </a:ext>
              </a:extLst>
            </p:cNvPr>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2">
              <a:extLst>
                <a:ext uri="{FF2B5EF4-FFF2-40B4-BE49-F238E27FC236}">
                  <a16:creationId xmlns:a16="http://schemas.microsoft.com/office/drawing/2014/main" id="{49F6E1B3-0462-70C8-6D76-EFB7FD941777}"/>
                </a:ext>
              </a:extLst>
            </p:cNvPr>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3">
              <a:extLst>
                <a:ext uri="{FF2B5EF4-FFF2-40B4-BE49-F238E27FC236}">
                  <a16:creationId xmlns:a16="http://schemas.microsoft.com/office/drawing/2014/main" id="{BAC1E984-7712-9254-82C0-279AEC1BC305}"/>
                </a:ext>
              </a:extLst>
            </p:cNvPr>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14">
              <a:extLst>
                <a:ext uri="{FF2B5EF4-FFF2-40B4-BE49-F238E27FC236}">
                  <a16:creationId xmlns:a16="http://schemas.microsoft.com/office/drawing/2014/main" id="{6EDAAAE3-1C3A-15AA-1DFE-64BC93341145}"/>
                </a:ext>
              </a:extLst>
            </p:cNvPr>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15">
              <a:extLst>
                <a:ext uri="{FF2B5EF4-FFF2-40B4-BE49-F238E27FC236}">
                  <a16:creationId xmlns:a16="http://schemas.microsoft.com/office/drawing/2014/main" id="{88A06AFD-71DE-34D1-30BC-63FD842DFA6F}"/>
                </a:ext>
              </a:extLst>
            </p:cNvPr>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16">
              <a:extLst>
                <a:ext uri="{FF2B5EF4-FFF2-40B4-BE49-F238E27FC236}">
                  <a16:creationId xmlns:a16="http://schemas.microsoft.com/office/drawing/2014/main" id="{F90D7F8A-0614-0DCB-26FA-57B4A9A2B71C}"/>
                </a:ext>
              </a:extLst>
            </p:cNvPr>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17">
              <a:extLst>
                <a:ext uri="{FF2B5EF4-FFF2-40B4-BE49-F238E27FC236}">
                  <a16:creationId xmlns:a16="http://schemas.microsoft.com/office/drawing/2014/main" id="{2531BBC2-1AA5-AD51-63DA-90D15A29CD69}"/>
                </a:ext>
              </a:extLst>
            </p:cNvPr>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8">
              <a:extLst>
                <a:ext uri="{FF2B5EF4-FFF2-40B4-BE49-F238E27FC236}">
                  <a16:creationId xmlns:a16="http://schemas.microsoft.com/office/drawing/2014/main" id="{6B77456C-AEE1-811E-F2C7-D84E7229F864}"/>
                </a:ext>
              </a:extLst>
            </p:cNvPr>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19">
              <a:extLst>
                <a:ext uri="{FF2B5EF4-FFF2-40B4-BE49-F238E27FC236}">
                  <a16:creationId xmlns:a16="http://schemas.microsoft.com/office/drawing/2014/main" id="{2D8685A4-E279-FDB3-456C-1D665BC5A397}"/>
                </a:ext>
              </a:extLst>
            </p:cNvPr>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20">
              <a:extLst>
                <a:ext uri="{FF2B5EF4-FFF2-40B4-BE49-F238E27FC236}">
                  <a16:creationId xmlns:a16="http://schemas.microsoft.com/office/drawing/2014/main" id="{EB03957A-09C8-9606-7DD6-DAD9C43976BB}"/>
                </a:ext>
              </a:extLst>
            </p:cNvPr>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21">
              <a:extLst>
                <a:ext uri="{FF2B5EF4-FFF2-40B4-BE49-F238E27FC236}">
                  <a16:creationId xmlns:a16="http://schemas.microsoft.com/office/drawing/2014/main" id="{F3C2975C-6ED2-BC85-8909-712592618A34}"/>
                </a:ext>
              </a:extLst>
            </p:cNvPr>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22">
              <a:extLst>
                <a:ext uri="{FF2B5EF4-FFF2-40B4-BE49-F238E27FC236}">
                  <a16:creationId xmlns:a16="http://schemas.microsoft.com/office/drawing/2014/main" id="{945AECCC-A536-7EA9-3673-3E643EA6858A}"/>
                </a:ext>
              </a:extLst>
            </p:cNvPr>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23">
              <a:extLst>
                <a:ext uri="{FF2B5EF4-FFF2-40B4-BE49-F238E27FC236}">
                  <a16:creationId xmlns:a16="http://schemas.microsoft.com/office/drawing/2014/main" id="{2B938C59-2EE4-D261-ACF6-F1A6CC4F8939}"/>
                </a:ext>
              </a:extLst>
            </p:cNvPr>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24">
              <a:extLst>
                <a:ext uri="{FF2B5EF4-FFF2-40B4-BE49-F238E27FC236}">
                  <a16:creationId xmlns:a16="http://schemas.microsoft.com/office/drawing/2014/main" id="{25B1F29D-C56C-450F-3DEF-729132608DFF}"/>
                </a:ext>
              </a:extLst>
            </p:cNvPr>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25">
              <a:extLst>
                <a:ext uri="{FF2B5EF4-FFF2-40B4-BE49-F238E27FC236}">
                  <a16:creationId xmlns:a16="http://schemas.microsoft.com/office/drawing/2014/main" id="{5B9AA29B-B13F-AAC5-4951-DDFA9FA14735}"/>
                </a:ext>
              </a:extLst>
            </p:cNvPr>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4" name="Group 53">
            <a:extLst>
              <a:ext uri="{FF2B5EF4-FFF2-40B4-BE49-F238E27FC236}">
                <a16:creationId xmlns:a16="http://schemas.microsoft.com/office/drawing/2014/main" id="{8B82BBB7-1C10-A8BA-FBC5-43BD754242EE}"/>
              </a:ext>
            </a:extLst>
          </p:cNvPr>
          <p:cNvGrpSpPr/>
          <p:nvPr userDrawn="1"/>
        </p:nvGrpSpPr>
        <p:grpSpPr>
          <a:xfrm>
            <a:off x="-1972676" y="2964213"/>
            <a:ext cx="1610725" cy="5532087"/>
            <a:chOff x="-1972676" y="2964213"/>
            <a:chExt cx="1610725" cy="5532087"/>
          </a:xfrm>
        </p:grpSpPr>
        <p:grpSp>
          <p:nvGrpSpPr>
            <p:cNvPr id="55" name="Group 54">
              <a:extLst>
                <a:ext uri="{FF2B5EF4-FFF2-40B4-BE49-F238E27FC236}">
                  <a16:creationId xmlns:a16="http://schemas.microsoft.com/office/drawing/2014/main" id="{155FCD15-1159-EA1C-C6D8-EF9E8FE875F2}"/>
                </a:ext>
              </a:extLst>
            </p:cNvPr>
            <p:cNvGrpSpPr/>
            <p:nvPr userDrawn="1"/>
          </p:nvGrpSpPr>
          <p:grpSpPr>
            <a:xfrm>
              <a:off x="-1972675" y="3401005"/>
              <a:ext cx="1361470" cy="5095295"/>
              <a:chOff x="-4180783" y="1712948"/>
              <a:chExt cx="2070745" cy="7749756"/>
            </a:xfrm>
          </p:grpSpPr>
          <p:sp>
            <p:nvSpPr>
              <p:cNvPr id="57" name="Oval 56">
                <a:extLst>
                  <a:ext uri="{FF2B5EF4-FFF2-40B4-BE49-F238E27FC236}">
                    <a16:creationId xmlns:a16="http://schemas.microsoft.com/office/drawing/2014/main" id="{3AFC003B-D037-1E5A-6F6E-39DB51A70DC9}"/>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2B969B3D-1195-2844-C022-5D91F929CFD3}"/>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B7A500B5-8229-A135-5D95-5048727512E6}"/>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ED78F55F-1BE0-7695-DFFF-B4A6F0E2EF4A}"/>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72543DBE-BFAC-3453-7385-D68B4A29AECB}"/>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2BFE936F-4F7F-5539-E178-C823EC3733C6}"/>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9EA0D39B-7BC9-17F5-CBDD-2A91377828A5}"/>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9941EFD4-2B32-1BFE-8CAB-3EC27CA23A83}"/>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7DC0B9A7-47FC-40EB-9BF4-2E550A65824C}"/>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D1E019A7-5C77-8FC0-0662-0D78247BC6C6}"/>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D2069757-5AA4-645B-6275-B25CF77596C7}"/>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62DA4662-0652-5188-79E4-A59A5572F468}"/>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09995377-4E9E-F0F5-4A58-DA1DD7411CB8}"/>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3E775CD5-D09C-E3B9-C0D0-7AFFB731728A}"/>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0C858A0F-F3BC-BCE3-A8C6-F0C8394C16B0}"/>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4716520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mage rectangle 1">
    <p:spTree>
      <p:nvGrpSpPr>
        <p:cNvPr id="1" name=""/>
        <p:cNvGrpSpPr/>
        <p:nvPr/>
      </p:nvGrpSpPr>
      <p:grpSpPr>
        <a:xfrm>
          <a:off x="0" y="0"/>
          <a:ext cx="0" cy="0"/>
          <a:chOff x="0" y="0"/>
          <a:chExt cx="0" cy="0"/>
        </a:xfrm>
      </p:grpSpPr>
      <p:sp>
        <p:nvSpPr>
          <p:cNvPr id="3" name="bg object 16">
            <a:extLst>
              <a:ext uri="{FF2B5EF4-FFF2-40B4-BE49-F238E27FC236}">
                <a16:creationId xmlns:a16="http://schemas.microsoft.com/office/drawing/2014/main" id="{A44D8E12-C1D4-B945-6E6F-A8CE556E0402}"/>
              </a:ext>
            </a:extLst>
          </p:cNvPr>
          <p:cNvSpPr/>
          <p:nvPr userDrawn="1"/>
        </p:nvSpPr>
        <p:spPr>
          <a:xfrm>
            <a:off x="0" y="0"/>
            <a:ext cx="15120619"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AE2573"/>
          </a:solidFill>
        </p:spPr>
        <p:txBody>
          <a:bodyPr wrap="square" lIns="0" tIns="0" rIns="0" bIns="0" rtlCol="0"/>
          <a:lstStyle/>
          <a:p>
            <a:endParaRPr/>
          </a:p>
        </p:txBody>
      </p:sp>
      <p:sp>
        <p:nvSpPr>
          <p:cNvPr id="27" name="bg object 17">
            <a:extLst>
              <a:ext uri="{FF2B5EF4-FFF2-40B4-BE49-F238E27FC236}">
                <a16:creationId xmlns:a16="http://schemas.microsoft.com/office/drawing/2014/main" id="{99F9448C-DC03-DA42-A39E-F7C231F840BE}"/>
              </a:ext>
            </a:extLst>
          </p:cNvPr>
          <p:cNvSpPr/>
          <p:nvPr userDrawn="1"/>
        </p:nvSpPr>
        <p:spPr>
          <a:xfrm>
            <a:off x="0" y="841375"/>
            <a:ext cx="15119985" cy="7654925"/>
          </a:xfrm>
          <a:custGeom>
            <a:avLst/>
            <a:gdLst/>
            <a:ahLst/>
            <a:cxnLst/>
            <a:rect l="l" t="t" r="r" b="b"/>
            <a:pathLst>
              <a:path w="15119985" h="7654925">
                <a:moveTo>
                  <a:pt x="15119985" y="0"/>
                </a:moveTo>
                <a:lnTo>
                  <a:pt x="1933577" y="0"/>
                </a:lnTo>
                <a:lnTo>
                  <a:pt x="1884992" y="562"/>
                </a:lnTo>
                <a:lnTo>
                  <a:pt x="1836684" y="2240"/>
                </a:lnTo>
                <a:lnTo>
                  <a:pt x="1788663" y="5021"/>
                </a:lnTo>
                <a:lnTo>
                  <a:pt x="1740944" y="8895"/>
                </a:lnTo>
                <a:lnTo>
                  <a:pt x="1693537" y="13847"/>
                </a:lnTo>
                <a:lnTo>
                  <a:pt x="1646456" y="19865"/>
                </a:lnTo>
                <a:lnTo>
                  <a:pt x="1599712" y="26938"/>
                </a:lnTo>
                <a:lnTo>
                  <a:pt x="1553318" y="35053"/>
                </a:lnTo>
                <a:lnTo>
                  <a:pt x="1507287" y="44197"/>
                </a:lnTo>
                <a:lnTo>
                  <a:pt x="1461631" y="54358"/>
                </a:lnTo>
                <a:lnTo>
                  <a:pt x="1416362" y="65525"/>
                </a:lnTo>
                <a:lnTo>
                  <a:pt x="1371492" y="77683"/>
                </a:lnTo>
                <a:lnTo>
                  <a:pt x="1327034" y="90822"/>
                </a:lnTo>
                <a:lnTo>
                  <a:pt x="1283000" y="104929"/>
                </a:lnTo>
                <a:lnTo>
                  <a:pt x="1239403" y="119991"/>
                </a:lnTo>
                <a:lnTo>
                  <a:pt x="1196255" y="135996"/>
                </a:lnTo>
                <a:lnTo>
                  <a:pt x="1153568" y="152931"/>
                </a:lnTo>
                <a:lnTo>
                  <a:pt x="1111354" y="170786"/>
                </a:lnTo>
                <a:lnTo>
                  <a:pt x="1069627" y="189546"/>
                </a:lnTo>
                <a:lnTo>
                  <a:pt x="1028398" y="209200"/>
                </a:lnTo>
                <a:lnTo>
                  <a:pt x="987679" y="229735"/>
                </a:lnTo>
                <a:lnTo>
                  <a:pt x="947484" y="251139"/>
                </a:lnTo>
                <a:lnTo>
                  <a:pt x="907823" y="273399"/>
                </a:lnTo>
                <a:lnTo>
                  <a:pt x="868711" y="296504"/>
                </a:lnTo>
                <a:lnTo>
                  <a:pt x="830159" y="320441"/>
                </a:lnTo>
                <a:lnTo>
                  <a:pt x="792179" y="345197"/>
                </a:lnTo>
                <a:lnTo>
                  <a:pt x="754784" y="370761"/>
                </a:lnTo>
                <a:lnTo>
                  <a:pt x="717986" y="397119"/>
                </a:lnTo>
                <a:lnTo>
                  <a:pt x="681798" y="424260"/>
                </a:lnTo>
                <a:lnTo>
                  <a:pt x="646231" y="452171"/>
                </a:lnTo>
                <a:lnTo>
                  <a:pt x="611299" y="480839"/>
                </a:lnTo>
                <a:lnTo>
                  <a:pt x="577013" y="510253"/>
                </a:lnTo>
                <a:lnTo>
                  <a:pt x="543386" y="540401"/>
                </a:lnTo>
                <a:lnTo>
                  <a:pt x="510431" y="571268"/>
                </a:lnTo>
                <a:lnTo>
                  <a:pt x="478159" y="602845"/>
                </a:lnTo>
                <a:lnTo>
                  <a:pt x="446583" y="635117"/>
                </a:lnTo>
                <a:lnTo>
                  <a:pt x="415715" y="668073"/>
                </a:lnTo>
                <a:lnTo>
                  <a:pt x="385568" y="701700"/>
                </a:lnTo>
                <a:lnTo>
                  <a:pt x="356154" y="735986"/>
                </a:lnTo>
                <a:lnTo>
                  <a:pt x="327486" y="770919"/>
                </a:lnTo>
                <a:lnTo>
                  <a:pt x="299575" y="806486"/>
                </a:lnTo>
                <a:lnTo>
                  <a:pt x="272434" y="842675"/>
                </a:lnTo>
                <a:lnTo>
                  <a:pt x="246076" y="879473"/>
                </a:lnTo>
                <a:lnTo>
                  <a:pt x="220512" y="916869"/>
                </a:lnTo>
                <a:lnTo>
                  <a:pt x="195756" y="954849"/>
                </a:lnTo>
                <a:lnTo>
                  <a:pt x="171819" y="993402"/>
                </a:lnTo>
                <a:lnTo>
                  <a:pt x="148715" y="1032515"/>
                </a:lnTo>
                <a:lnTo>
                  <a:pt x="126454" y="1072176"/>
                </a:lnTo>
                <a:lnTo>
                  <a:pt x="105050" y="1112373"/>
                </a:lnTo>
                <a:lnTo>
                  <a:pt x="84515" y="1153092"/>
                </a:lnTo>
                <a:lnTo>
                  <a:pt x="64861" y="1194322"/>
                </a:lnTo>
                <a:lnTo>
                  <a:pt x="46101" y="1236050"/>
                </a:lnTo>
                <a:lnTo>
                  <a:pt x="28247" y="1278265"/>
                </a:lnTo>
                <a:lnTo>
                  <a:pt x="11311" y="1320953"/>
                </a:lnTo>
                <a:lnTo>
                  <a:pt x="0" y="1351448"/>
                </a:lnTo>
                <a:lnTo>
                  <a:pt x="0" y="7654688"/>
                </a:lnTo>
                <a:lnTo>
                  <a:pt x="15119985" y="7654688"/>
                </a:lnTo>
                <a:lnTo>
                  <a:pt x="15119985" y="0"/>
                </a:lnTo>
                <a:close/>
              </a:path>
            </a:pathLst>
          </a:custGeom>
          <a:solidFill>
            <a:srgbClr val="FFFFFF"/>
          </a:solidFill>
        </p:spPr>
        <p:txBody>
          <a:bodyPr wrap="square" lIns="0" tIns="0" rIns="0" bIns="0" rtlCol="0"/>
          <a:lstStyle/>
          <a:p>
            <a:endParaRPr/>
          </a:p>
        </p:txBody>
      </p:sp>
      <p:grpSp>
        <p:nvGrpSpPr>
          <p:cNvPr id="4" name="Group 3"/>
          <p:cNvGrpSpPr/>
          <p:nvPr userDrawn="1"/>
        </p:nvGrpSpPr>
        <p:grpSpPr>
          <a:xfrm>
            <a:off x="1049149" y="7656512"/>
            <a:ext cx="3084701" cy="249238"/>
            <a:chOff x="-133350" y="485775"/>
            <a:chExt cx="9863138" cy="796926"/>
          </a:xfrm>
          <a:solidFill>
            <a:srgbClr val="005EB8"/>
          </a:solidFill>
        </p:grpSpPr>
        <p:sp>
          <p:nvSpPr>
            <p:cNvPr id="5"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8"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9"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0"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1"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2"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3"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4"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5"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6"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7"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8"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9"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0"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1"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2"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3"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4"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5"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29" name="Freeform 28"/>
          <p:cNvSpPr>
            <a:spLocks/>
          </p:cNvSpPr>
          <p:nvPr userDrawn="1"/>
        </p:nvSpPr>
        <p:spPr bwMode="auto">
          <a:xfrm>
            <a:off x="11000187" y="7246546"/>
            <a:ext cx="2892335" cy="2890405"/>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003087"/>
          </a:solidFill>
          <a:ln>
            <a:noFill/>
          </a:ln>
        </p:spPr>
        <p:txBody>
          <a:bodyPr vert="horz" wrap="square" lIns="91440" tIns="45720" rIns="91440" bIns="45720" numCol="1" anchor="t" anchorCtr="0" compatLnSpc="1">
            <a:prstTxWarp prst="textNoShape">
              <a:avLst/>
            </a:prstTxWarp>
          </a:bodyPr>
          <a:lstStyle/>
          <a:p>
            <a:endParaRPr lang="en-GB"/>
          </a:p>
        </p:txBody>
      </p:sp>
      <p:sp>
        <p:nvSpPr>
          <p:cNvPr id="31" name="Freeform 30"/>
          <p:cNvSpPr>
            <a:spLocks/>
          </p:cNvSpPr>
          <p:nvPr userDrawn="1"/>
        </p:nvSpPr>
        <p:spPr bwMode="auto">
          <a:xfrm>
            <a:off x="13075087" y="6929271"/>
            <a:ext cx="1455453" cy="1454482"/>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003087"/>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2" name="Group 1">
            <a:extLst>
              <a:ext uri="{FF2B5EF4-FFF2-40B4-BE49-F238E27FC236}">
                <a16:creationId xmlns:a16="http://schemas.microsoft.com/office/drawing/2014/main" id="{65C26B85-24F2-1404-E1F0-C3345E1FF384}"/>
              </a:ext>
            </a:extLst>
          </p:cNvPr>
          <p:cNvGrpSpPr/>
          <p:nvPr userDrawn="1"/>
        </p:nvGrpSpPr>
        <p:grpSpPr>
          <a:xfrm>
            <a:off x="-1972676" y="2964213"/>
            <a:ext cx="1610725" cy="5532087"/>
            <a:chOff x="-1972676" y="2964213"/>
            <a:chExt cx="1610725" cy="5532087"/>
          </a:xfrm>
        </p:grpSpPr>
        <p:grpSp>
          <p:nvGrpSpPr>
            <p:cNvPr id="26" name="Group 25">
              <a:extLst>
                <a:ext uri="{FF2B5EF4-FFF2-40B4-BE49-F238E27FC236}">
                  <a16:creationId xmlns:a16="http://schemas.microsoft.com/office/drawing/2014/main" id="{51922FAD-2436-95BC-3EF9-1BC4E1CE4572}"/>
                </a:ext>
              </a:extLst>
            </p:cNvPr>
            <p:cNvGrpSpPr/>
            <p:nvPr userDrawn="1"/>
          </p:nvGrpSpPr>
          <p:grpSpPr>
            <a:xfrm>
              <a:off x="-1972675" y="3401005"/>
              <a:ext cx="1361470" cy="5095295"/>
              <a:chOff x="-4180783" y="1712948"/>
              <a:chExt cx="2070745" cy="7749756"/>
            </a:xfrm>
          </p:grpSpPr>
          <p:sp>
            <p:nvSpPr>
              <p:cNvPr id="30" name="Oval 29">
                <a:extLst>
                  <a:ext uri="{FF2B5EF4-FFF2-40B4-BE49-F238E27FC236}">
                    <a16:creationId xmlns:a16="http://schemas.microsoft.com/office/drawing/2014/main" id="{985F0DCA-2DE8-5D10-8462-20696C30A301}"/>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C1B91FA-71FD-177C-5CC9-8F7EDF7BAB6F}"/>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F6EACDD-4AB7-F7B5-9A68-C75E96FAEE57}"/>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8885EC2C-B546-F095-0F17-ECC43D9E2D97}"/>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E7B37BB3-D297-B5ED-A3EC-FF18E1593FC1}"/>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FBB26B2-213A-CE6B-476E-60BAB675F895}"/>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29BB8B60-C2E0-4CF2-D436-8E3C7BB4BEE5}"/>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D67D033A-092E-FEA6-16BA-18BD0817EB3E}"/>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3234CF6-4742-3B6F-681E-0A7F2B060ADF}"/>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256821A3-2E18-88CB-D5CC-9DC84EA6A42F}"/>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C509108B-6F15-403C-E6E8-7561927AE2AB}"/>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0A3F3957-E179-EE2D-44BF-E52FA4C607B3}"/>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02F36378-1674-C136-F9DC-CA579BD27F5D}"/>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6307921-BE54-5F07-EF5E-BDD55AB76304}"/>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90B91C0A-5FAB-3ACC-5393-FDC02C13715F}"/>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41082179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rectangle 1 - blue">
    <p:spTree>
      <p:nvGrpSpPr>
        <p:cNvPr id="1" name=""/>
        <p:cNvGrpSpPr/>
        <p:nvPr/>
      </p:nvGrpSpPr>
      <p:grpSpPr>
        <a:xfrm>
          <a:off x="0" y="0"/>
          <a:ext cx="0" cy="0"/>
          <a:chOff x="0" y="0"/>
          <a:chExt cx="0" cy="0"/>
        </a:xfrm>
      </p:grpSpPr>
      <p:sp>
        <p:nvSpPr>
          <p:cNvPr id="3" name="bg object 16">
            <a:extLst>
              <a:ext uri="{FF2B5EF4-FFF2-40B4-BE49-F238E27FC236}">
                <a16:creationId xmlns:a16="http://schemas.microsoft.com/office/drawing/2014/main" id="{A44D8E12-C1D4-B945-6E6F-A8CE556E0402}"/>
              </a:ext>
            </a:extLst>
          </p:cNvPr>
          <p:cNvSpPr/>
          <p:nvPr userDrawn="1"/>
        </p:nvSpPr>
        <p:spPr>
          <a:xfrm>
            <a:off x="0" y="0"/>
            <a:ext cx="15120619"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005EB8"/>
          </a:solidFill>
        </p:spPr>
        <p:txBody>
          <a:bodyPr wrap="square" lIns="0" tIns="0" rIns="0" bIns="0" rtlCol="0"/>
          <a:lstStyle/>
          <a:p>
            <a:endParaRPr/>
          </a:p>
        </p:txBody>
      </p:sp>
      <p:sp>
        <p:nvSpPr>
          <p:cNvPr id="27" name="bg object 17">
            <a:extLst>
              <a:ext uri="{FF2B5EF4-FFF2-40B4-BE49-F238E27FC236}">
                <a16:creationId xmlns:a16="http://schemas.microsoft.com/office/drawing/2014/main" id="{99F9448C-DC03-DA42-A39E-F7C231F840BE}"/>
              </a:ext>
            </a:extLst>
          </p:cNvPr>
          <p:cNvSpPr/>
          <p:nvPr userDrawn="1"/>
        </p:nvSpPr>
        <p:spPr>
          <a:xfrm>
            <a:off x="0" y="841375"/>
            <a:ext cx="15119985" cy="7654925"/>
          </a:xfrm>
          <a:custGeom>
            <a:avLst/>
            <a:gdLst/>
            <a:ahLst/>
            <a:cxnLst/>
            <a:rect l="l" t="t" r="r" b="b"/>
            <a:pathLst>
              <a:path w="15119985" h="7654925">
                <a:moveTo>
                  <a:pt x="15119985" y="0"/>
                </a:moveTo>
                <a:lnTo>
                  <a:pt x="1933577" y="0"/>
                </a:lnTo>
                <a:lnTo>
                  <a:pt x="1884992" y="562"/>
                </a:lnTo>
                <a:lnTo>
                  <a:pt x="1836684" y="2240"/>
                </a:lnTo>
                <a:lnTo>
                  <a:pt x="1788663" y="5021"/>
                </a:lnTo>
                <a:lnTo>
                  <a:pt x="1740944" y="8895"/>
                </a:lnTo>
                <a:lnTo>
                  <a:pt x="1693537" y="13847"/>
                </a:lnTo>
                <a:lnTo>
                  <a:pt x="1646456" y="19865"/>
                </a:lnTo>
                <a:lnTo>
                  <a:pt x="1599712" y="26938"/>
                </a:lnTo>
                <a:lnTo>
                  <a:pt x="1553318" y="35053"/>
                </a:lnTo>
                <a:lnTo>
                  <a:pt x="1507287" y="44197"/>
                </a:lnTo>
                <a:lnTo>
                  <a:pt x="1461631" y="54358"/>
                </a:lnTo>
                <a:lnTo>
                  <a:pt x="1416362" y="65525"/>
                </a:lnTo>
                <a:lnTo>
                  <a:pt x="1371492" y="77683"/>
                </a:lnTo>
                <a:lnTo>
                  <a:pt x="1327034" y="90822"/>
                </a:lnTo>
                <a:lnTo>
                  <a:pt x="1283000" y="104929"/>
                </a:lnTo>
                <a:lnTo>
                  <a:pt x="1239403" y="119991"/>
                </a:lnTo>
                <a:lnTo>
                  <a:pt x="1196255" y="135996"/>
                </a:lnTo>
                <a:lnTo>
                  <a:pt x="1153568" y="152931"/>
                </a:lnTo>
                <a:lnTo>
                  <a:pt x="1111354" y="170786"/>
                </a:lnTo>
                <a:lnTo>
                  <a:pt x="1069627" y="189546"/>
                </a:lnTo>
                <a:lnTo>
                  <a:pt x="1028398" y="209200"/>
                </a:lnTo>
                <a:lnTo>
                  <a:pt x="987679" y="229735"/>
                </a:lnTo>
                <a:lnTo>
                  <a:pt x="947484" y="251139"/>
                </a:lnTo>
                <a:lnTo>
                  <a:pt x="907823" y="273399"/>
                </a:lnTo>
                <a:lnTo>
                  <a:pt x="868711" y="296504"/>
                </a:lnTo>
                <a:lnTo>
                  <a:pt x="830159" y="320441"/>
                </a:lnTo>
                <a:lnTo>
                  <a:pt x="792179" y="345197"/>
                </a:lnTo>
                <a:lnTo>
                  <a:pt x="754784" y="370761"/>
                </a:lnTo>
                <a:lnTo>
                  <a:pt x="717986" y="397119"/>
                </a:lnTo>
                <a:lnTo>
                  <a:pt x="681798" y="424260"/>
                </a:lnTo>
                <a:lnTo>
                  <a:pt x="646231" y="452171"/>
                </a:lnTo>
                <a:lnTo>
                  <a:pt x="611299" y="480839"/>
                </a:lnTo>
                <a:lnTo>
                  <a:pt x="577013" y="510253"/>
                </a:lnTo>
                <a:lnTo>
                  <a:pt x="543386" y="540401"/>
                </a:lnTo>
                <a:lnTo>
                  <a:pt x="510431" y="571268"/>
                </a:lnTo>
                <a:lnTo>
                  <a:pt x="478159" y="602845"/>
                </a:lnTo>
                <a:lnTo>
                  <a:pt x="446583" y="635117"/>
                </a:lnTo>
                <a:lnTo>
                  <a:pt x="415715" y="668073"/>
                </a:lnTo>
                <a:lnTo>
                  <a:pt x="385568" y="701700"/>
                </a:lnTo>
                <a:lnTo>
                  <a:pt x="356154" y="735986"/>
                </a:lnTo>
                <a:lnTo>
                  <a:pt x="327486" y="770919"/>
                </a:lnTo>
                <a:lnTo>
                  <a:pt x="299575" y="806486"/>
                </a:lnTo>
                <a:lnTo>
                  <a:pt x="272434" y="842675"/>
                </a:lnTo>
                <a:lnTo>
                  <a:pt x="246076" y="879473"/>
                </a:lnTo>
                <a:lnTo>
                  <a:pt x="220512" y="916869"/>
                </a:lnTo>
                <a:lnTo>
                  <a:pt x="195756" y="954849"/>
                </a:lnTo>
                <a:lnTo>
                  <a:pt x="171819" y="993402"/>
                </a:lnTo>
                <a:lnTo>
                  <a:pt x="148715" y="1032515"/>
                </a:lnTo>
                <a:lnTo>
                  <a:pt x="126454" y="1072176"/>
                </a:lnTo>
                <a:lnTo>
                  <a:pt x="105050" y="1112373"/>
                </a:lnTo>
                <a:lnTo>
                  <a:pt x="84515" y="1153092"/>
                </a:lnTo>
                <a:lnTo>
                  <a:pt x="64861" y="1194322"/>
                </a:lnTo>
                <a:lnTo>
                  <a:pt x="46101" y="1236050"/>
                </a:lnTo>
                <a:lnTo>
                  <a:pt x="28247" y="1278265"/>
                </a:lnTo>
                <a:lnTo>
                  <a:pt x="11311" y="1320953"/>
                </a:lnTo>
                <a:lnTo>
                  <a:pt x="0" y="1351448"/>
                </a:lnTo>
                <a:lnTo>
                  <a:pt x="0" y="7654688"/>
                </a:lnTo>
                <a:lnTo>
                  <a:pt x="15119985" y="7654688"/>
                </a:lnTo>
                <a:lnTo>
                  <a:pt x="15119985" y="0"/>
                </a:lnTo>
                <a:close/>
              </a:path>
            </a:pathLst>
          </a:custGeom>
          <a:solidFill>
            <a:srgbClr val="FFFFFF"/>
          </a:solidFill>
        </p:spPr>
        <p:txBody>
          <a:bodyPr wrap="square" lIns="0" tIns="0" rIns="0" bIns="0" rtlCol="0"/>
          <a:lstStyle/>
          <a:p>
            <a:endParaRPr/>
          </a:p>
        </p:txBody>
      </p:sp>
      <p:grpSp>
        <p:nvGrpSpPr>
          <p:cNvPr id="4" name="Group 3"/>
          <p:cNvGrpSpPr/>
          <p:nvPr userDrawn="1"/>
        </p:nvGrpSpPr>
        <p:grpSpPr>
          <a:xfrm>
            <a:off x="1049149" y="7656512"/>
            <a:ext cx="3084701" cy="249238"/>
            <a:chOff x="-133350" y="485775"/>
            <a:chExt cx="9863138" cy="796926"/>
          </a:xfrm>
          <a:solidFill>
            <a:srgbClr val="005EB8"/>
          </a:solidFill>
        </p:grpSpPr>
        <p:sp>
          <p:nvSpPr>
            <p:cNvPr id="5"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8"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9"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0"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1"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2"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3"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4"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5"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6"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7"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8"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9"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0"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1"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2"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3"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4"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5"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29" name="Freeform 28"/>
          <p:cNvSpPr>
            <a:spLocks/>
          </p:cNvSpPr>
          <p:nvPr userDrawn="1"/>
        </p:nvSpPr>
        <p:spPr bwMode="auto">
          <a:xfrm>
            <a:off x="11000187" y="7246546"/>
            <a:ext cx="2892335" cy="2890405"/>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003087"/>
          </a:solidFill>
          <a:ln>
            <a:noFill/>
          </a:ln>
        </p:spPr>
        <p:txBody>
          <a:bodyPr vert="horz" wrap="square" lIns="91440" tIns="45720" rIns="91440" bIns="45720" numCol="1" anchor="t" anchorCtr="0" compatLnSpc="1">
            <a:prstTxWarp prst="textNoShape">
              <a:avLst/>
            </a:prstTxWarp>
          </a:bodyPr>
          <a:lstStyle/>
          <a:p>
            <a:endParaRPr lang="en-GB"/>
          </a:p>
        </p:txBody>
      </p:sp>
      <p:sp>
        <p:nvSpPr>
          <p:cNvPr id="31" name="Freeform 30"/>
          <p:cNvSpPr>
            <a:spLocks/>
          </p:cNvSpPr>
          <p:nvPr userDrawn="1"/>
        </p:nvSpPr>
        <p:spPr bwMode="auto">
          <a:xfrm>
            <a:off x="13075087" y="6929271"/>
            <a:ext cx="1455453" cy="1454482"/>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003087"/>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2" name="Group 1">
            <a:extLst>
              <a:ext uri="{FF2B5EF4-FFF2-40B4-BE49-F238E27FC236}">
                <a16:creationId xmlns:a16="http://schemas.microsoft.com/office/drawing/2014/main" id="{A30C926C-A701-F2ED-5536-5257DA5EA244}"/>
              </a:ext>
            </a:extLst>
          </p:cNvPr>
          <p:cNvGrpSpPr/>
          <p:nvPr userDrawn="1"/>
        </p:nvGrpSpPr>
        <p:grpSpPr>
          <a:xfrm>
            <a:off x="-1972676" y="2964213"/>
            <a:ext cx="1610725" cy="5532087"/>
            <a:chOff x="-1972676" y="2964213"/>
            <a:chExt cx="1610725" cy="5532087"/>
          </a:xfrm>
        </p:grpSpPr>
        <p:grpSp>
          <p:nvGrpSpPr>
            <p:cNvPr id="26" name="Group 25">
              <a:extLst>
                <a:ext uri="{FF2B5EF4-FFF2-40B4-BE49-F238E27FC236}">
                  <a16:creationId xmlns:a16="http://schemas.microsoft.com/office/drawing/2014/main" id="{404FB4E9-E83F-1AF0-3EA9-064492B24364}"/>
                </a:ext>
              </a:extLst>
            </p:cNvPr>
            <p:cNvGrpSpPr/>
            <p:nvPr userDrawn="1"/>
          </p:nvGrpSpPr>
          <p:grpSpPr>
            <a:xfrm>
              <a:off x="-1972675" y="3401005"/>
              <a:ext cx="1361470" cy="5095295"/>
              <a:chOff x="-4180783" y="1712948"/>
              <a:chExt cx="2070745" cy="7749756"/>
            </a:xfrm>
          </p:grpSpPr>
          <p:sp>
            <p:nvSpPr>
              <p:cNvPr id="30" name="Oval 29">
                <a:extLst>
                  <a:ext uri="{FF2B5EF4-FFF2-40B4-BE49-F238E27FC236}">
                    <a16:creationId xmlns:a16="http://schemas.microsoft.com/office/drawing/2014/main" id="{2D688EA4-4FE7-AE5D-8321-B1C5F8269A9C}"/>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EE4F116C-F17F-6BC3-4397-308B5E89A9DA}"/>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015397B-1426-054A-6587-D1BD2BC4AE48}"/>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3CE08BD1-0F65-0199-8D78-9935417C8CC2}"/>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35096103-0C49-A0C2-A28D-7F21684DBCDB}"/>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7ECD77E-C4D3-2003-1C2F-1A6549A2E45A}"/>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7463CF57-F446-C11E-C706-F6D676FEA2D6}"/>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8DD7A43-E77B-B186-AC32-A53444DDB9BB}"/>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784CF97-D1B8-DFE0-595F-6629B0D52DDC}"/>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B2922E4-982A-88D3-EF2E-93566724D8D6}"/>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1B7A83FE-D010-A1A4-4D6C-E337761FC344}"/>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69EF569E-21A9-C1FE-FBB4-0B26F89C7EB8}"/>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8B18725-1618-40D3-075E-3BF3A48432AE}"/>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414C5AD7-83CC-F678-CE01-3363F3662F7C}"/>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B2782A47-E407-4CBF-2E27-575CB87DB0E9}"/>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33969799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Image rectangle 2">
    <p:bg>
      <p:bgPr>
        <a:solidFill>
          <a:schemeClr val="bg1"/>
        </a:solidFill>
        <a:effectLst/>
      </p:bgPr>
    </p:bg>
    <p:spTree>
      <p:nvGrpSpPr>
        <p:cNvPr id="1" name=""/>
        <p:cNvGrpSpPr/>
        <p:nvPr/>
      </p:nvGrpSpPr>
      <p:grpSpPr>
        <a:xfrm>
          <a:off x="0" y="0"/>
          <a:ext cx="0" cy="0"/>
          <a:chOff x="0" y="0"/>
          <a:chExt cx="0" cy="0"/>
        </a:xfrm>
      </p:grpSpPr>
      <p:grpSp>
        <p:nvGrpSpPr>
          <p:cNvPr id="32" name="Group 31"/>
          <p:cNvGrpSpPr/>
          <p:nvPr userDrawn="1"/>
        </p:nvGrpSpPr>
        <p:grpSpPr>
          <a:xfrm>
            <a:off x="1049149" y="7656512"/>
            <a:ext cx="3084701" cy="249238"/>
            <a:chOff x="-133350" y="485775"/>
            <a:chExt cx="9863138" cy="796926"/>
          </a:xfrm>
          <a:solidFill>
            <a:srgbClr val="005EB8"/>
          </a:solidFill>
        </p:grpSpPr>
        <p:sp>
          <p:nvSpPr>
            <p:cNvPr id="33"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4"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28" name="Freeform 27"/>
          <p:cNvSpPr>
            <a:spLocks/>
          </p:cNvSpPr>
          <p:nvPr userDrawn="1"/>
        </p:nvSpPr>
        <p:spPr bwMode="auto">
          <a:xfrm>
            <a:off x="13264915" y="6381750"/>
            <a:ext cx="1652101" cy="1650999"/>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41B6E6"/>
          </a:solidFill>
          <a:ln>
            <a:noFill/>
          </a:ln>
        </p:spPr>
        <p:txBody>
          <a:bodyPr vert="horz" wrap="square" lIns="91440" tIns="45720" rIns="91440" bIns="45720" numCol="1" anchor="t" anchorCtr="0" compatLnSpc="1">
            <a:prstTxWarp prst="textNoShape">
              <a:avLst/>
            </a:prstTxWarp>
          </a:bodyPr>
          <a:lstStyle/>
          <a:p>
            <a:endParaRPr lang="en-GB"/>
          </a:p>
        </p:txBody>
      </p:sp>
      <p:sp>
        <p:nvSpPr>
          <p:cNvPr id="29" name="Freeform 6"/>
          <p:cNvSpPr>
            <a:spLocks/>
          </p:cNvSpPr>
          <p:nvPr userDrawn="1"/>
        </p:nvSpPr>
        <p:spPr bwMode="auto">
          <a:xfrm>
            <a:off x="13963650" y="4400550"/>
            <a:ext cx="3029359" cy="3027338"/>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41B6E6"/>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2" name="Group 1">
            <a:extLst>
              <a:ext uri="{FF2B5EF4-FFF2-40B4-BE49-F238E27FC236}">
                <a16:creationId xmlns:a16="http://schemas.microsoft.com/office/drawing/2014/main" id="{E9454CFD-63D8-BC01-73F1-C0F7D5820511}"/>
              </a:ext>
            </a:extLst>
          </p:cNvPr>
          <p:cNvGrpSpPr/>
          <p:nvPr userDrawn="1"/>
        </p:nvGrpSpPr>
        <p:grpSpPr>
          <a:xfrm>
            <a:off x="-1972676" y="2964213"/>
            <a:ext cx="1610725" cy="5532087"/>
            <a:chOff x="-1972676" y="2964213"/>
            <a:chExt cx="1610725" cy="5532087"/>
          </a:xfrm>
        </p:grpSpPr>
        <p:grpSp>
          <p:nvGrpSpPr>
            <p:cNvPr id="3" name="Group 2">
              <a:extLst>
                <a:ext uri="{FF2B5EF4-FFF2-40B4-BE49-F238E27FC236}">
                  <a16:creationId xmlns:a16="http://schemas.microsoft.com/office/drawing/2014/main" id="{813D357A-30FF-234A-27E4-11FB58386033}"/>
                </a:ext>
              </a:extLst>
            </p:cNvPr>
            <p:cNvGrpSpPr/>
            <p:nvPr userDrawn="1"/>
          </p:nvGrpSpPr>
          <p:grpSpPr>
            <a:xfrm>
              <a:off x="-1972675" y="3401005"/>
              <a:ext cx="1361470" cy="5095295"/>
              <a:chOff x="-4180783" y="1712948"/>
              <a:chExt cx="2070745" cy="7749756"/>
            </a:xfrm>
          </p:grpSpPr>
          <p:sp>
            <p:nvSpPr>
              <p:cNvPr id="5" name="Oval 4">
                <a:extLst>
                  <a:ext uri="{FF2B5EF4-FFF2-40B4-BE49-F238E27FC236}">
                    <a16:creationId xmlns:a16="http://schemas.microsoft.com/office/drawing/2014/main" id="{D8E8979C-6A1E-3C6D-FA04-7DE482924352}"/>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7A9ADBD-4AA5-9F49-0660-6DB511BFFC4A}"/>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2E0547A-8CEE-802E-7D4B-FD9E02A66CB3}"/>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51F3318-7F8B-6858-D9F9-1798DEFEB839}"/>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52CDFAD-F3F9-96BC-DB28-46D686D97765}"/>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ECADD97-8D70-1AB4-0F14-B48EBF9A564D}"/>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03B3965-C9A7-DFF8-35AA-EA5E2EBBDD1C}"/>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E79882C-EFB7-0D60-CFA7-D0FE6F115F28}"/>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D103D2A-C262-DC57-8D1F-4AC6422C6C8B}"/>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D1D2208-9BAE-D882-B6ED-9C2147B1425A}"/>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23F46AC-B7E1-7050-F2B2-A0FD9900BFD5}"/>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C1113B4-9A57-ED2C-9AD0-FAE729A08BBE}"/>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A24E1F5-4635-C469-0328-0BD37888FC2E}"/>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2859151-738F-B4E6-90A8-99E88379CAF0}"/>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ABCE0EE-006F-A858-3B05-7CA00FDEB08B}"/>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9598365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mage rectangle 3">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EBDC06E8-AB03-921C-A2FC-B6F4E7B98F99}"/>
              </a:ext>
            </a:extLst>
          </p:cNvPr>
          <p:cNvSpPr/>
          <p:nvPr userDrawn="1"/>
        </p:nvSpPr>
        <p:spPr>
          <a:xfrm>
            <a:off x="-14080" y="0"/>
            <a:ext cx="15139780" cy="8496300"/>
          </a:xfrm>
          <a:custGeom>
            <a:avLst/>
            <a:gdLst/>
            <a:ahLst/>
            <a:cxnLst/>
            <a:rect l="l" t="t" r="r" b="b"/>
            <a:pathLst>
              <a:path w="11748135" h="8496300">
                <a:moveTo>
                  <a:pt x="11747995" y="0"/>
                </a:moveTo>
                <a:lnTo>
                  <a:pt x="0" y="0"/>
                </a:lnTo>
                <a:lnTo>
                  <a:pt x="0" y="8495995"/>
                </a:lnTo>
                <a:lnTo>
                  <a:pt x="11747995" y="8495995"/>
                </a:lnTo>
                <a:lnTo>
                  <a:pt x="11747995" y="0"/>
                </a:lnTo>
                <a:close/>
              </a:path>
            </a:pathLst>
          </a:custGeom>
          <a:solidFill>
            <a:srgbClr val="E4ECED"/>
          </a:solidFill>
        </p:spPr>
        <p:txBody>
          <a:bodyPr wrap="square" lIns="0" tIns="0" rIns="0" bIns="0" rtlCol="0"/>
          <a:lstStyle/>
          <a:p>
            <a:endParaRPr/>
          </a:p>
        </p:txBody>
      </p:sp>
      <p:grpSp>
        <p:nvGrpSpPr>
          <p:cNvPr id="34" name="Group 33"/>
          <p:cNvGrpSpPr/>
          <p:nvPr userDrawn="1"/>
        </p:nvGrpSpPr>
        <p:grpSpPr>
          <a:xfrm>
            <a:off x="1049149" y="7656512"/>
            <a:ext cx="3084701" cy="249238"/>
            <a:chOff x="-133350" y="485775"/>
            <a:chExt cx="9863138" cy="796926"/>
          </a:xfrm>
          <a:solidFill>
            <a:srgbClr val="005EB8"/>
          </a:solidFill>
        </p:grpSpPr>
        <p:sp>
          <p:nvSpPr>
            <p:cNvPr id="40"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4"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5"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6"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7"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8"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9"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0"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1"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2"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3"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27" name="Freeform 26"/>
          <p:cNvSpPr>
            <a:spLocks/>
          </p:cNvSpPr>
          <p:nvPr userDrawn="1"/>
        </p:nvSpPr>
        <p:spPr bwMode="auto">
          <a:xfrm>
            <a:off x="13560386" y="7033621"/>
            <a:ext cx="1246614" cy="1245782"/>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FFB81C"/>
          </a:solidFill>
          <a:ln>
            <a:noFill/>
          </a:ln>
        </p:spPr>
        <p:txBody>
          <a:bodyPr vert="horz" wrap="square" lIns="91440" tIns="45720" rIns="91440" bIns="45720" numCol="1" anchor="t" anchorCtr="0" compatLnSpc="1">
            <a:prstTxWarp prst="textNoShape">
              <a:avLst/>
            </a:prstTxWarp>
          </a:bodyPr>
          <a:lstStyle/>
          <a:p>
            <a:endParaRPr lang="en-GB"/>
          </a:p>
        </p:txBody>
      </p:sp>
      <p:sp>
        <p:nvSpPr>
          <p:cNvPr id="28" name="Freeform 6"/>
          <p:cNvSpPr>
            <a:spLocks/>
          </p:cNvSpPr>
          <p:nvPr userDrawn="1"/>
        </p:nvSpPr>
        <p:spPr bwMode="auto">
          <a:xfrm>
            <a:off x="11180207" y="7170977"/>
            <a:ext cx="3029359" cy="3027338"/>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FFB81C"/>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2" name="Group 1">
            <a:extLst>
              <a:ext uri="{FF2B5EF4-FFF2-40B4-BE49-F238E27FC236}">
                <a16:creationId xmlns:a16="http://schemas.microsoft.com/office/drawing/2014/main" id="{FB9DFE61-EDB2-6115-D77C-84595864FCE3}"/>
              </a:ext>
            </a:extLst>
          </p:cNvPr>
          <p:cNvGrpSpPr/>
          <p:nvPr userDrawn="1"/>
        </p:nvGrpSpPr>
        <p:grpSpPr>
          <a:xfrm>
            <a:off x="-1972676" y="2964213"/>
            <a:ext cx="1610725" cy="5532087"/>
            <a:chOff x="-1972676" y="2964213"/>
            <a:chExt cx="1610725" cy="5532087"/>
          </a:xfrm>
        </p:grpSpPr>
        <p:grpSp>
          <p:nvGrpSpPr>
            <p:cNvPr id="3" name="Group 2">
              <a:extLst>
                <a:ext uri="{FF2B5EF4-FFF2-40B4-BE49-F238E27FC236}">
                  <a16:creationId xmlns:a16="http://schemas.microsoft.com/office/drawing/2014/main" id="{4F2514F7-EF75-3860-DC88-389EA9D57EB5}"/>
                </a:ext>
              </a:extLst>
            </p:cNvPr>
            <p:cNvGrpSpPr/>
            <p:nvPr userDrawn="1"/>
          </p:nvGrpSpPr>
          <p:grpSpPr>
            <a:xfrm>
              <a:off x="-1972675" y="3401005"/>
              <a:ext cx="1361470" cy="5095295"/>
              <a:chOff x="-4180783" y="1712948"/>
              <a:chExt cx="2070745" cy="7749756"/>
            </a:xfrm>
          </p:grpSpPr>
          <p:sp>
            <p:nvSpPr>
              <p:cNvPr id="6" name="Oval 5">
                <a:extLst>
                  <a:ext uri="{FF2B5EF4-FFF2-40B4-BE49-F238E27FC236}">
                    <a16:creationId xmlns:a16="http://schemas.microsoft.com/office/drawing/2014/main" id="{AB737238-7328-34DC-3F76-009B61AF061A}"/>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AB37380-BD76-E2C9-2979-19D59AC8FBFD}"/>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C8FC539-63E7-BB47-AA14-F7301BCF1A1D}"/>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4792063-6B1C-FD76-2314-3CE9179943FA}"/>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BD3E4A6-C099-6BA9-5D2C-3191DAF44D07}"/>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6A25294-0338-33F3-9DFC-17513FCA1FC0}"/>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0AB864E-B75A-AACB-0155-9967073EFEA1}"/>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B52F87A-A7FB-02A1-B52B-6091374EAFD1}"/>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7F1ED0B-79B4-5789-0FD3-53C943F23F2B}"/>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37CDD43-74EA-A4AE-588A-E0D7C4DEA70A}"/>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5797104-C46C-47EC-CABA-25AD348E6A39}"/>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D820352-6BA4-7B59-278D-6FC767C945CA}"/>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3BD2B7A-F4FC-4ECF-732F-A5B577AE3D0C}"/>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DBB93E5-268E-96A2-41B6-22FB432C2E04}"/>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4360FD68-3D76-0B3D-B91D-591D525B526F}"/>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31008011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Full slide image">
    <p:bg>
      <p:bgPr>
        <a:solidFill>
          <a:schemeClr val="bg1"/>
        </a:solidFill>
        <a:effectLst/>
      </p:bgPr>
    </p:bg>
    <p:spTree>
      <p:nvGrpSpPr>
        <p:cNvPr id="1" name=""/>
        <p:cNvGrpSpPr/>
        <p:nvPr/>
      </p:nvGrpSpPr>
      <p:grpSpPr>
        <a:xfrm>
          <a:off x="0" y="0"/>
          <a:ext cx="0" cy="0"/>
          <a:chOff x="0" y="0"/>
          <a:chExt cx="0" cy="0"/>
        </a:xfrm>
      </p:grpSpPr>
      <p:grpSp>
        <p:nvGrpSpPr>
          <p:cNvPr id="32" name="Group 31"/>
          <p:cNvGrpSpPr/>
          <p:nvPr userDrawn="1"/>
        </p:nvGrpSpPr>
        <p:grpSpPr>
          <a:xfrm>
            <a:off x="1049149" y="7656512"/>
            <a:ext cx="3084701" cy="249238"/>
            <a:chOff x="-133350" y="485775"/>
            <a:chExt cx="9863138" cy="796926"/>
          </a:xfrm>
          <a:solidFill>
            <a:schemeClr val="bg1"/>
          </a:solidFill>
        </p:grpSpPr>
        <p:sp>
          <p:nvSpPr>
            <p:cNvPr id="33"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4"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28" name="Freeform 27"/>
          <p:cNvSpPr>
            <a:spLocks/>
          </p:cNvSpPr>
          <p:nvPr userDrawn="1"/>
        </p:nvSpPr>
        <p:spPr bwMode="auto">
          <a:xfrm>
            <a:off x="13742262" y="4215245"/>
            <a:ext cx="1652101" cy="1650999"/>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41B6E6"/>
          </a:solidFill>
          <a:ln>
            <a:noFill/>
          </a:ln>
        </p:spPr>
        <p:txBody>
          <a:bodyPr vert="horz" wrap="square" lIns="91440" tIns="45720" rIns="91440" bIns="45720" numCol="1" anchor="t" anchorCtr="0" compatLnSpc="1">
            <a:prstTxWarp prst="textNoShape">
              <a:avLst/>
            </a:prstTxWarp>
          </a:bodyPr>
          <a:lstStyle/>
          <a:p>
            <a:endParaRPr lang="en-GB"/>
          </a:p>
        </p:txBody>
      </p:sp>
      <p:sp>
        <p:nvSpPr>
          <p:cNvPr id="29" name="Freeform 6"/>
          <p:cNvSpPr>
            <a:spLocks/>
          </p:cNvSpPr>
          <p:nvPr userDrawn="1"/>
        </p:nvSpPr>
        <p:spPr bwMode="auto">
          <a:xfrm>
            <a:off x="14268450" y="2190750"/>
            <a:ext cx="3029359" cy="3027338"/>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41B6E6"/>
          </a:solidFill>
          <a:ln>
            <a:noFill/>
          </a:ln>
        </p:spPr>
        <p:txBody>
          <a:bodyPr vert="horz" wrap="square" lIns="91440" tIns="45720" rIns="91440" bIns="45720" numCol="1" anchor="t" anchorCtr="0" compatLnSpc="1">
            <a:prstTxWarp prst="textNoShape">
              <a:avLst/>
            </a:prstTxWarp>
          </a:bodyPr>
          <a:lstStyle/>
          <a:p>
            <a:endParaRPr lang="en-GB"/>
          </a:p>
        </p:txBody>
      </p:sp>
      <p:pic>
        <p:nvPicPr>
          <p:cNvPr id="27" name="Pictur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68650" y="0"/>
            <a:ext cx="638175" cy="647700"/>
          </a:xfrm>
          <a:prstGeom prst="rect">
            <a:avLst/>
          </a:prstGeom>
        </p:spPr>
      </p:pic>
      <p:sp>
        <p:nvSpPr>
          <p:cNvPr id="31" name="TextBox 30"/>
          <p:cNvSpPr txBox="1"/>
          <p:nvPr userDrawn="1"/>
        </p:nvSpPr>
        <p:spPr>
          <a:xfrm>
            <a:off x="15182850" y="742950"/>
            <a:ext cx="2285999" cy="1708160"/>
          </a:xfrm>
          <a:prstGeom prst="rect">
            <a:avLst/>
          </a:prstGeom>
          <a:noFill/>
        </p:spPr>
        <p:txBody>
          <a:bodyPr wrap="square" rtlCol="0">
            <a:spAutoFit/>
          </a:bodyPr>
          <a:lstStyle/>
          <a:p>
            <a:r>
              <a:rPr lang="en-GB" sz="1050" b="1" dirty="0">
                <a:latin typeface="Arial" panose="020B0604020202020204" pitchFamily="34" charset="0"/>
                <a:cs typeface="Arial" panose="020B0604020202020204" pitchFamily="34" charset="0"/>
              </a:rPr>
              <a:t>To insert your image:</a:t>
            </a:r>
          </a:p>
          <a:p>
            <a:pPr marL="171450" indent="-171450">
              <a:buFont typeface="Arial" panose="020B0604020202020204" pitchFamily="34" charset="0"/>
              <a:buChar char="•"/>
            </a:pPr>
            <a:r>
              <a:rPr lang="en-GB" sz="1050" dirty="0">
                <a:latin typeface="Arial" panose="020B0604020202020204" pitchFamily="34" charset="0"/>
                <a:cs typeface="Arial" panose="020B0604020202020204" pitchFamily="34" charset="0"/>
              </a:rPr>
              <a:t>Go to Design tab. </a:t>
            </a:r>
          </a:p>
          <a:p>
            <a:pPr marL="171450" indent="-171450">
              <a:buFont typeface="Arial" panose="020B0604020202020204" pitchFamily="34" charset="0"/>
              <a:buChar char="•"/>
            </a:pPr>
            <a:r>
              <a:rPr lang="en-GB" sz="1050" dirty="0">
                <a:latin typeface="Arial" panose="020B0604020202020204" pitchFamily="34" charset="0"/>
                <a:cs typeface="Arial" panose="020B0604020202020204" pitchFamily="34" charset="0"/>
              </a:rPr>
              <a:t>Click Format Background.</a:t>
            </a:r>
          </a:p>
          <a:p>
            <a:pPr marL="171450" indent="-171450">
              <a:buFont typeface="Arial" panose="020B0604020202020204" pitchFamily="34" charset="0"/>
              <a:buChar char="•"/>
            </a:pPr>
            <a:r>
              <a:rPr lang="en-GB" sz="1050" dirty="0">
                <a:latin typeface="Arial" panose="020B0604020202020204" pitchFamily="34" charset="0"/>
                <a:cs typeface="Arial" panose="020B0604020202020204" pitchFamily="34" charset="0"/>
              </a:rPr>
              <a:t>Select Picture or Texture fill. </a:t>
            </a:r>
          </a:p>
          <a:p>
            <a:pPr marL="171450" indent="-171450">
              <a:buFont typeface="Arial" panose="020B0604020202020204" pitchFamily="34" charset="0"/>
              <a:buChar char="•"/>
            </a:pPr>
            <a:r>
              <a:rPr lang="en-GB" sz="1050" dirty="0">
                <a:latin typeface="Arial" panose="020B0604020202020204" pitchFamily="34" charset="0"/>
                <a:cs typeface="Arial" panose="020B0604020202020204" pitchFamily="34" charset="0"/>
              </a:rPr>
              <a:t>Click File and browse your files. </a:t>
            </a:r>
          </a:p>
          <a:p>
            <a:pPr marL="171450" indent="-171450">
              <a:buFont typeface="Arial" panose="020B0604020202020204" pitchFamily="34" charset="0"/>
              <a:buChar char="•"/>
            </a:pPr>
            <a:r>
              <a:rPr lang="en-GB" sz="1050" dirty="0">
                <a:latin typeface="Arial" panose="020B0604020202020204" pitchFamily="34" charset="0"/>
                <a:cs typeface="Arial" panose="020B0604020202020204" pitchFamily="34" charset="0"/>
              </a:rPr>
              <a:t>If your image doesn’t fill the space or is too large, select tile picture as texture. Use the X and Y axis adjustments and scale to fit your image.   </a:t>
            </a:r>
          </a:p>
        </p:txBody>
      </p:sp>
      <p:grpSp>
        <p:nvGrpSpPr>
          <p:cNvPr id="2" name="Group 1">
            <a:extLst>
              <a:ext uri="{FF2B5EF4-FFF2-40B4-BE49-F238E27FC236}">
                <a16:creationId xmlns:a16="http://schemas.microsoft.com/office/drawing/2014/main" id="{09CB5E8E-DF69-0635-10D5-A13FC633EC37}"/>
              </a:ext>
            </a:extLst>
          </p:cNvPr>
          <p:cNvGrpSpPr/>
          <p:nvPr userDrawn="1"/>
        </p:nvGrpSpPr>
        <p:grpSpPr>
          <a:xfrm>
            <a:off x="-1972676" y="2964213"/>
            <a:ext cx="1610725" cy="5532087"/>
            <a:chOff x="-1972676" y="2964213"/>
            <a:chExt cx="1610725" cy="5532087"/>
          </a:xfrm>
        </p:grpSpPr>
        <p:grpSp>
          <p:nvGrpSpPr>
            <p:cNvPr id="3" name="Group 2">
              <a:extLst>
                <a:ext uri="{FF2B5EF4-FFF2-40B4-BE49-F238E27FC236}">
                  <a16:creationId xmlns:a16="http://schemas.microsoft.com/office/drawing/2014/main" id="{5EDD1DF1-FBD9-9F1F-E294-EACF657668FE}"/>
                </a:ext>
              </a:extLst>
            </p:cNvPr>
            <p:cNvGrpSpPr/>
            <p:nvPr userDrawn="1"/>
          </p:nvGrpSpPr>
          <p:grpSpPr>
            <a:xfrm>
              <a:off x="-1972675" y="3401005"/>
              <a:ext cx="1361470" cy="5095295"/>
              <a:chOff x="-4180783" y="1712948"/>
              <a:chExt cx="2070745" cy="7749756"/>
            </a:xfrm>
          </p:grpSpPr>
          <p:sp>
            <p:nvSpPr>
              <p:cNvPr id="5" name="Oval 4">
                <a:extLst>
                  <a:ext uri="{FF2B5EF4-FFF2-40B4-BE49-F238E27FC236}">
                    <a16:creationId xmlns:a16="http://schemas.microsoft.com/office/drawing/2014/main" id="{E44C1215-30B3-314B-01E4-20737C71D1E0}"/>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A3D6167-6E1D-A083-1873-511BA627BB43}"/>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ED02D4A-63E6-B57B-BE2D-08D418BD11A7}"/>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DA0A873-B826-4DDD-F137-1E7DDA43895E}"/>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279240A-0925-85EA-ECDA-969123366409}"/>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DD27DA2-C439-14DF-670A-985F980D169F}"/>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0F10E63-1CEA-B3C5-BB7C-19B131CDA045}"/>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1879827-B61E-E99C-76C9-99947FD86302}"/>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4315EEC-F67E-CE59-59FF-BB67A2389F12}"/>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25A3B39-0F44-8530-5020-A1241E3097DD}"/>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880B7A6-CBC7-A19E-71FD-00519B15E267}"/>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747741C-912D-83D8-DE29-56488E406832}"/>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2E49A70-3913-0822-C331-D24392B3C510}"/>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24865B0-6A12-EC41-5A55-59DAB29A6594}"/>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AE37832F-F018-AA87-FCBA-8FB60370A764}"/>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5281049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2 Column layout">
    <p:bg>
      <p:bgPr>
        <a:solidFill>
          <a:schemeClr val="bg1"/>
        </a:solidFill>
        <a:effectLst/>
      </p:bgPr>
    </p:bg>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7345E10A-3941-9CF3-4F4D-DC4C554936FE}"/>
              </a:ext>
            </a:extLst>
          </p:cNvPr>
          <p:cNvSpPr/>
          <p:nvPr userDrawn="1"/>
        </p:nvSpPr>
        <p:spPr>
          <a:xfrm>
            <a:off x="1" y="1954082"/>
            <a:ext cx="7562850" cy="5133248"/>
          </a:xfrm>
          <a:custGeom>
            <a:avLst/>
            <a:gdLst/>
            <a:ahLst/>
            <a:cxnLst/>
            <a:rect l="l" t="t" r="r" b="b"/>
            <a:pathLst>
              <a:path w="7560309" h="6403340">
                <a:moveTo>
                  <a:pt x="7559992" y="0"/>
                </a:moveTo>
                <a:lnTo>
                  <a:pt x="0" y="0"/>
                </a:lnTo>
                <a:lnTo>
                  <a:pt x="0" y="6403060"/>
                </a:lnTo>
                <a:lnTo>
                  <a:pt x="7559992" y="6403060"/>
                </a:lnTo>
                <a:lnTo>
                  <a:pt x="7559992" y="0"/>
                </a:lnTo>
                <a:close/>
              </a:path>
            </a:pathLst>
          </a:custGeom>
          <a:solidFill>
            <a:srgbClr val="E4ECED"/>
          </a:solidFill>
        </p:spPr>
        <p:txBody>
          <a:bodyPr wrap="square" lIns="0" tIns="0" rIns="0" bIns="0" rtlCol="0"/>
          <a:lstStyle/>
          <a:p>
            <a:endParaRPr/>
          </a:p>
        </p:txBody>
      </p:sp>
      <p:sp>
        <p:nvSpPr>
          <p:cNvPr id="4" name="object 4">
            <a:extLst>
              <a:ext uri="{FF2B5EF4-FFF2-40B4-BE49-F238E27FC236}">
                <a16:creationId xmlns:a16="http://schemas.microsoft.com/office/drawing/2014/main" id="{FF98FAF5-DCBF-57DB-1B4B-D728677FD29E}"/>
              </a:ext>
            </a:extLst>
          </p:cNvPr>
          <p:cNvSpPr/>
          <p:nvPr userDrawn="1"/>
        </p:nvSpPr>
        <p:spPr>
          <a:xfrm>
            <a:off x="7562850" y="1962150"/>
            <a:ext cx="7562850" cy="5133248"/>
          </a:xfrm>
          <a:custGeom>
            <a:avLst/>
            <a:gdLst/>
            <a:ahLst/>
            <a:cxnLst/>
            <a:rect l="l" t="t" r="r" b="b"/>
            <a:pathLst>
              <a:path w="7560309" h="6403340">
                <a:moveTo>
                  <a:pt x="7560005" y="0"/>
                </a:moveTo>
                <a:lnTo>
                  <a:pt x="0" y="0"/>
                </a:lnTo>
                <a:lnTo>
                  <a:pt x="0" y="6403060"/>
                </a:lnTo>
                <a:lnTo>
                  <a:pt x="7560005" y="6403060"/>
                </a:lnTo>
                <a:lnTo>
                  <a:pt x="7560005" y="0"/>
                </a:lnTo>
                <a:close/>
              </a:path>
            </a:pathLst>
          </a:custGeom>
          <a:solidFill>
            <a:srgbClr val="F1F5F6"/>
          </a:solidFill>
        </p:spPr>
        <p:txBody>
          <a:bodyPr wrap="square" lIns="0" tIns="0" rIns="0" bIns="0" rtlCol="0"/>
          <a:lstStyle/>
          <a:p>
            <a:endParaRPr dirty="0"/>
          </a:p>
        </p:txBody>
      </p:sp>
      <p:grpSp>
        <p:nvGrpSpPr>
          <p:cNvPr id="28" name="Group 27"/>
          <p:cNvGrpSpPr/>
          <p:nvPr userDrawn="1"/>
        </p:nvGrpSpPr>
        <p:grpSpPr>
          <a:xfrm>
            <a:off x="1049149" y="7656512"/>
            <a:ext cx="3084701" cy="249238"/>
            <a:chOff x="-133350" y="485775"/>
            <a:chExt cx="9863138" cy="796926"/>
          </a:xfrm>
          <a:solidFill>
            <a:srgbClr val="005EB8"/>
          </a:solidFill>
        </p:grpSpPr>
        <p:sp>
          <p:nvSpPr>
            <p:cNvPr id="29"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0"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1"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2"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3"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4"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52" name="Freeform 51"/>
          <p:cNvSpPr>
            <a:spLocks/>
          </p:cNvSpPr>
          <p:nvPr userDrawn="1"/>
        </p:nvSpPr>
        <p:spPr bwMode="auto">
          <a:xfrm>
            <a:off x="11558309" y="7296150"/>
            <a:ext cx="1096412" cy="1095681"/>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41B6E6"/>
          </a:solidFill>
          <a:ln w="38100">
            <a:noFill/>
          </a:ln>
        </p:spPr>
        <p:txBody>
          <a:bodyPr vert="horz" wrap="square" lIns="91440" tIns="45720" rIns="91440" bIns="45720" numCol="1" anchor="t" anchorCtr="0" compatLnSpc="1">
            <a:prstTxWarp prst="textNoShape">
              <a:avLst/>
            </a:prstTxWarp>
          </a:bodyPr>
          <a:lstStyle/>
          <a:p>
            <a:endParaRPr lang="en-GB"/>
          </a:p>
        </p:txBody>
      </p:sp>
      <p:sp>
        <p:nvSpPr>
          <p:cNvPr id="53" name="Freeform 6"/>
          <p:cNvSpPr>
            <a:spLocks/>
          </p:cNvSpPr>
          <p:nvPr userDrawn="1"/>
        </p:nvSpPr>
        <p:spPr bwMode="auto">
          <a:xfrm>
            <a:off x="11970062" y="7407360"/>
            <a:ext cx="3029359" cy="3027338"/>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41B6E6"/>
          </a:solidFill>
          <a:ln w="38100">
            <a:noFill/>
          </a:ln>
        </p:spPr>
        <p:txBody>
          <a:bodyPr vert="horz" wrap="square" lIns="91440" tIns="45720" rIns="91440" bIns="45720" numCol="1" anchor="t" anchorCtr="0" compatLnSpc="1">
            <a:prstTxWarp prst="textNoShape">
              <a:avLst/>
            </a:prstTxWarp>
          </a:bodyPr>
          <a:lstStyle/>
          <a:p>
            <a:endParaRPr lang="en-GB"/>
          </a:p>
        </p:txBody>
      </p:sp>
      <p:grpSp>
        <p:nvGrpSpPr>
          <p:cNvPr id="2" name="Group 1">
            <a:extLst>
              <a:ext uri="{FF2B5EF4-FFF2-40B4-BE49-F238E27FC236}">
                <a16:creationId xmlns:a16="http://schemas.microsoft.com/office/drawing/2014/main" id="{2BE0B553-8921-1DF3-35BB-FB6E46BEDE7F}"/>
              </a:ext>
            </a:extLst>
          </p:cNvPr>
          <p:cNvGrpSpPr/>
          <p:nvPr userDrawn="1"/>
        </p:nvGrpSpPr>
        <p:grpSpPr>
          <a:xfrm>
            <a:off x="-1972676" y="2964213"/>
            <a:ext cx="1610725" cy="5532087"/>
            <a:chOff x="-1972676" y="2964213"/>
            <a:chExt cx="1610725" cy="5532087"/>
          </a:xfrm>
        </p:grpSpPr>
        <p:grpSp>
          <p:nvGrpSpPr>
            <p:cNvPr id="6" name="Group 5">
              <a:extLst>
                <a:ext uri="{FF2B5EF4-FFF2-40B4-BE49-F238E27FC236}">
                  <a16:creationId xmlns:a16="http://schemas.microsoft.com/office/drawing/2014/main" id="{EF85B91B-A96F-3861-BC39-F30CC8103437}"/>
                </a:ext>
              </a:extLst>
            </p:cNvPr>
            <p:cNvGrpSpPr/>
            <p:nvPr userDrawn="1"/>
          </p:nvGrpSpPr>
          <p:grpSpPr>
            <a:xfrm>
              <a:off x="-1972675" y="3401005"/>
              <a:ext cx="1361470" cy="5095295"/>
              <a:chOff x="-4180783" y="1712948"/>
              <a:chExt cx="2070745" cy="7749756"/>
            </a:xfrm>
          </p:grpSpPr>
          <p:sp>
            <p:nvSpPr>
              <p:cNvPr id="8" name="Oval 7">
                <a:extLst>
                  <a:ext uri="{FF2B5EF4-FFF2-40B4-BE49-F238E27FC236}">
                    <a16:creationId xmlns:a16="http://schemas.microsoft.com/office/drawing/2014/main" id="{22B58703-49AA-89FF-B5CC-D95FBEAA79B4}"/>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CFEB487-F8F8-BCFC-509A-C1C638F97005}"/>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8B15062-5E9E-39D6-7929-A6715A736F34}"/>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23AF151-80A1-455A-0FCE-BD9FB00BCEDD}"/>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D36BCB6-07C7-14BE-D429-E0292E4F64E4}"/>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9F98590-79A7-1F36-5754-743BB0185618}"/>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8F0F801-CCD8-D397-4C22-C1482CEA6934}"/>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E7D23DE-C563-E7B6-493D-71B2CAD9FD7F}"/>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F4F4BBD-D7B5-DCA3-D876-EB134DF75EF3}"/>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0A17E98-9550-9C94-AE9F-2C4F647B972D}"/>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5432DE6-B27F-4502-01CB-4E672CA9B612}"/>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E7C8947-9030-240C-7430-341A59AC765F}"/>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C3493A4-29D5-4928-DF04-65A9453CB6F2}"/>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2E1FB87-2FAA-F5DD-F6AE-917581874E50}"/>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76632393-948D-1DE1-1DDD-C549FD5B5453}"/>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22" name="Text Placeholder 10">
            <a:extLst>
              <a:ext uri="{FF2B5EF4-FFF2-40B4-BE49-F238E27FC236}">
                <a16:creationId xmlns:a16="http://schemas.microsoft.com/office/drawing/2014/main" id="{4D113775-6132-7FEC-6DA0-049F3E56FEB8}"/>
              </a:ext>
            </a:extLst>
          </p:cNvPr>
          <p:cNvSpPr>
            <a:spLocks noGrp="1"/>
          </p:cNvSpPr>
          <p:nvPr>
            <p:ph type="body" sz="quarter" idx="15" hasCustomPrompt="1"/>
          </p:nvPr>
        </p:nvSpPr>
        <p:spPr>
          <a:xfrm>
            <a:off x="933450" y="661785"/>
            <a:ext cx="9665631" cy="952553"/>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Headline to go here</a:t>
            </a:r>
            <a:endParaRPr lang="en-US" dirty="0"/>
          </a:p>
        </p:txBody>
      </p:sp>
    </p:spTree>
    <p:extLst>
      <p:ext uri="{BB962C8B-B14F-4D97-AF65-F5344CB8AC3E}">
        <p14:creationId xmlns:p14="http://schemas.microsoft.com/office/powerpoint/2010/main" val="38657618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3 column layout photos - light">
    <p:bg>
      <p:bgPr>
        <a:solidFill>
          <a:schemeClr val="bg1"/>
        </a:solidFill>
        <a:effectLst/>
      </p:bgPr>
    </p:bg>
    <p:spTree>
      <p:nvGrpSpPr>
        <p:cNvPr id="1" name=""/>
        <p:cNvGrpSpPr/>
        <p:nvPr/>
      </p:nvGrpSpPr>
      <p:grpSpPr>
        <a:xfrm>
          <a:off x="0" y="0"/>
          <a:ext cx="0" cy="0"/>
          <a:chOff x="0" y="0"/>
          <a:chExt cx="0" cy="0"/>
        </a:xfrm>
      </p:grpSpPr>
      <p:sp>
        <p:nvSpPr>
          <p:cNvPr id="57" name="object 4">
            <a:extLst>
              <a:ext uri="{FF2B5EF4-FFF2-40B4-BE49-F238E27FC236}">
                <a16:creationId xmlns:a16="http://schemas.microsoft.com/office/drawing/2014/main" id="{C41FE98A-C95F-2700-7199-0FDE944F4F5C}"/>
              </a:ext>
            </a:extLst>
          </p:cNvPr>
          <p:cNvSpPr/>
          <p:nvPr userDrawn="1"/>
        </p:nvSpPr>
        <p:spPr>
          <a:xfrm>
            <a:off x="-14697" y="1962150"/>
            <a:ext cx="15140397" cy="5133248"/>
          </a:xfrm>
          <a:custGeom>
            <a:avLst/>
            <a:gdLst/>
            <a:ahLst/>
            <a:cxnLst/>
            <a:rect l="l" t="t" r="r" b="b"/>
            <a:pathLst>
              <a:path w="7560309" h="6403340">
                <a:moveTo>
                  <a:pt x="7560005" y="0"/>
                </a:moveTo>
                <a:lnTo>
                  <a:pt x="0" y="0"/>
                </a:lnTo>
                <a:lnTo>
                  <a:pt x="0" y="6403060"/>
                </a:lnTo>
                <a:lnTo>
                  <a:pt x="7560005" y="6403060"/>
                </a:lnTo>
                <a:lnTo>
                  <a:pt x="7560005" y="0"/>
                </a:lnTo>
                <a:close/>
              </a:path>
            </a:pathLst>
          </a:custGeom>
          <a:solidFill>
            <a:srgbClr val="F1F5F6"/>
          </a:solidFill>
        </p:spPr>
        <p:txBody>
          <a:bodyPr wrap="square" lIns="0" tIns="0" rIns="0" bIns="0" rtlCol="0"/>
          <a:lstStyle/>
          <a:p>
            <a:endParaRPr dirty="0"/>
          </a:p>
        </p:txBody>
      </p:sp>
      <p:sp>
        <p:nvSpPr>
          <p:cNvPr id="5" name="Picture Placeholder 48">
            <a:extLst>
              <a:ext uri="{FF2B5EF4-FFF2-40B4-BE49-F238E27FC236}">
                <a16:creationId xmlns:a16="http://schemas.microsoft.com/office/drawing/2014/main" id="{2A82B67D-0D94-CFAA-67BE-A549805BB1B5}"/>
              </a:ext>
            </a:extLst>
          </p:cNvPr>
          <p:cNvSpPr>
            <a:spLocks noGrp="1"/>
          </p:cNvSpPr>
          <p:nvPr>
            <p:ph type="pic" sz="quarter" idx="13"/>
          </p:nvPr>
        </p:nvSpPr>
        <p:spPr>
          <a:xfrm>
            <a:off x="933450" y="2487482"/>
            <a:ext cx="3429000" cy="2057400"/>
          </a:xfrm>
          <a:prstGeom prst="rect">
            <a:avLst/>
          </a:prstGeom>
        </p:spPr>
        <p:txBody>
          <a:bodyPr/>
          <a:lstStyle>
            <a:lvl1pPr marL="0" indent="0">
              <a:buNone/>
              <a:defRPr/>
            </a:lvl1pPr>
          </a:lstStyle>
          <a:p>
            <a:endParaRPr lang="en-US"/>
          </a:p>
        </p:txBody>
      </p:sp>
      <p:sp>
        <p:nvSpPr>
          <p:cNvPr id="6" name="Text Placeholder 2">
            <a:extLst>
              <a:ext uri="{FF2B5EF4-FFF2-40B4-BE49-F238E27FC236}">
                <a16:creationId xmlns:a16="http://schemas.microsoft.com/office/drawing/2014/main" id="{4D5DB595-5AAC-9254-91A7-086DA4CF1C3D}"/>
              </a:ext>
            </a:extLst>
          </p:cNvPr>
          <p:cNvSpPr>
            <a:spLocks noGrp="1"/>
          </p:cNvSpPr>
          <p:nvPr>
            <p:ph type="body" sz="quarter" idx="14" hasCustomPrompt="1"/>
          </p:nvPr>
        </p:nvSpPr>
        <p:spPr>
          <a:xfrm>
            <a:off x="933450" y="5660268"/>
            <a:ext cx="3429000" cy="861774"/>
          </a:xfrm>
          <a:prstGeom prst="rect">
            <a:avLst/>
          </a:prstGeom>
        </p:spPr>
        <p:txBody>
          <a:bodyPr numCol="1" spcCol="468000"/>
          <a:lstStyle>
            <a:lvl1pPr marL="0" indent="0">
              <a:buNone/>
              <a:defRPr sz="180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Body copy to be inserted here:</a:t>
            </a:r>
            <a:br>
              <a:rPr lang="en-GB" dirty="0"/>
            </a:br>
            <a:r>
              <a:rPr lang="en-GB" dirty="0"/>
              <a:t>Add your text here</a:t>
            </a:r>
            <a:endParaRPr lang="en-US" dirty="0"/>
          </a:p>
        </p:txBody>
      </p:sp>
      <p:sp>
        <p:nvSpPr>
          <p:cNvPr id="10" name="object 4">
            <a:extLst>
              <a:ext uri="{FF2B5EF4-FFF2-40B4-BE49-F238E27FC236}">
                <a16:creationId xmlns:a16="http://schemas.microsoft.com/office/drawing/2014/main" id="{CFE98B7B-3BCC-9D41-4221-9A4F6F976774}"/>
              </a:ext>
            </a:extLst>
          </p:cNvPr>
          <p:cNvSpPr/>
          <p:nvPr userDrawn="1"/>
        </p:nvSpPr>
        <p:spPr>
          <a:xfrm>
            <a:off x="4972049" y="2305766"/>
            <a:ext cx="45719" cy="4372716"/>
          </a:xfrm>
          <a:custGeom>
            <a:avLst/>
            <a:gdLst/>
            <a:ahLst/>
            <a:cxnLst/>
            <a:rect l="l" t="t" r="r" b="b"/>
            <a:pathLst>
              <a:path h="3816350">
                <a:moveTo>
                  <a:pt x="0" y="3815994"/>
                </a:moveTo>
                <a:lnTo>
                  <a:pt x="0" y="0"/>
                </a:lnTo>
              </a:path>
            </a:pathLst>
          </a:custGeom>
          <a:ln w="9525">
            <a:solidFill>
              <a:srgbClr val="003087"/>
            </a:solidFill>
          </a:ln>
        </p:spPr>
        <p:txBody>
          <a:bodyPr wrap="square" lIns="0" tIns="0" rIns="0" bIns="0" rtlCol="0"/>
          <a:lstStyle/>
          <a:p>
            <a:endParaRPr>
              <a:solidFill>
                <a:srgbClr val="0070C0"/>
              </a:solidFill>
            </a:endParaRPr>
          </a:p>
        </p:txBody>
      </p:sp>
      <p:sp>
        <p:nvSpPr>
          <p:cNvPr id="15" name="Text Placeholder 2">
            <a:extLst>
              <a:ext uri="{FF2B5EF4-FFF2-40B4-BE49-F238E27FC236}">
                <a16:creationId xmlns:a16="http://schemas.microsoft.com/office/drawing/2014/main" id="{7F38D32E-C5FE-C84D-6C72-8374F54B20EE}"/>
              </a:ext>
            </a:extLst>
          </p:cNvPr>
          <p:cNvSpPr>
            <a:spLocks noGrp="1"/>
          </p:cNvSpPr>
          <p:nvPr>
            <p:ph type="body" sz="quarter" idx="15" hasCustomPrompt="1"/>
          </p:nvPr>
        </p:nvSpPr>
        <p:spPr>
          <a:xfrm>
            <a:off x="933450" y="4877349"/>
            <a:ext cx="4038600" cy="553998"/>
          </a:xfrm>
          <a:prstGeom prst="rect">
            <a:avLst/>
          </a:prstGeom>
        </p:spPr>
        <p:txBody>
          <a:bodyPr numCol="1" spcCol="468000"/>
          <a:lstStyle>
            <a:lvl1pPr marL="0" indent="0">
              <a:buNone/>
              <a:defRPr sz="20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Subheading to go here, use </a:t>
            </a:r>
            <a:br>
              <a:rPr lang="en-GB" dirty="0"/>
            </a:br>
            <a:r>
              <a:rPr lang="en-GB" dirty="0"/>
              <a:t>two lines if required</a:t>
            </a:r>
            <a:endParaRPr lang="en-US" dirty="0"/>
          </a:p>
        </p:txBody>
      </p:sp>
      <p:sp>
        <p:nvSpPr>
          <p:cNvPr id="16" name="Picture Placeholder 48">
            <a:extLst>
              <a:ext uri="{FF2B5EF4-FFF2-40B4-BE49-F238E27FC236}">
                <a16:creationId xmlns:a16="http://schemas.microsoft.com/office/drawing/2014/main" id="{9C3AE0C1-6F08-F14C-212F-2BFEC6DCB812}"/>
              </a:ext>
            </a:extLst>
          </p:cNvPr>
          <p:cNvSpPr>
            <a:spLocks noGrp="1"/>
          </p:cNvSpPr>
          <p:nvPr>
            <p:ph type="pic" sz="quarter" idx="16"/>
          </p:nvPr>
        </p:nvSpPr>
        <p:spPr>
          <a:xfrm>
            <a:off x="5639921" y="2487482"/>
            <a:ext cx="3429000" cy="2057400"/>
          </a:xfrm>
          <a:prstGeom prst="rect">
            <a:avLst/>
          </a:prstGeom>
        </p:spPr>
        <p:txBody>
          <a:bodyPr/>
          <a:lstStyle>
            <a:lvl1pPr marL="0" indent="0">
              <a:buNone/>
              <a:defRPr/>
            </a:lvl1pPr>
          </a:lstStyle>
          <a:p>
            <a:endParaRPr lang="en-US"/>
          </a:p>
        </p:txBody>
      </p:sp>
      <p:sp>
        <p:nvSpPr>
          <p:cNvPr id="17" name="Text Placeholder 2">
            <a:extLst>
              <a:ext uri="{FF2B5EF4-FFF2-40B4-BE49-F238E27FC236}">
                <a16:creationId xmlns:a16="http://schemas.microsoft.com/office/drawing/2014/main" id="{B76EA998-8E76-04FB-409E-4DE8BE70ED4F}"/>
              </a:ext>
            </a:extLst>
          </p:cNvPr>
          <p:cNvSpPr>
            <a:spLocks noGrp="1"/>
          </p:cNvSpPr>
          <p:nvPr>
            <p:ph type="body" sz="quarter" idx="17" hasCustomPrompt="1"/>
          </p:nvPr>
        </p:nvSpPr>
        <p:spPr>
          <a:xfrm>
            <a:off x="5639921" y="5660268"/>
            <a:ext cx="3429000" cy="861774"/>
          </a:xfrm>
          <a:prstGeom prst="rect">
            <a:avLst/>
          </a:prstGeom>
        </p:spPr>
        <p:txBody>
          <a:bodyPr numCol="1" spcCol="468000"/>
          <a:lstStyle>
            <a:lvl1pPr marL="0" indent="0">
              <a:buNone/>
              <a:defRPr sz="180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Body copy to be inserted here:</a:t>
            </a:r>
            <a:br>
              <a:rPr lang="en-GB" dirty="0"/>
            </a:br>
            <a:r>
              <a:rPr lang="en-GB" dirty="0"/>
              <a:t>Add your text here</a:t>
            </a:r>
            <a:endParaRPr lang="en-US" dirty="0"/>
          </a:p>
        </p:txBody>
      </p:sp>
      <p:sp>
        <p:nvSpPr>
          <p:cNvPr id="18" name="Text Placeholder 2">
            <a:extLst>
              <a:ext uri="{FF2B5EF4-FFF2-40B4-BE49-F238E27FC236}">
                <a16:creationId xmlns:a16="http://schemas.microsoft.com/office/drawing/2014/main" id="{DDBD14B9-841C-8E30-8B20-417BD76DA714}"/>
              </a:ext>
            </a:extLst>
          </p:cNvPr>
          <p:cNvSpPr>
            <a:spLocks noGrp="1"/>
          </p:cNvSpPr>
          <p:nvPr>
            <p:ph type="body" sz="quarter" idx="18" hasCustomPrompt="1"/>
          </p:nvPr>
        </p:nvSpPr>
        <p:spPr>
          <a:xfrm>
            <a:off x="5639921" y="4877349"/>
            <a:ext cx="4038600" cy="553998"/>
          </a:xfrm>
          <a:prstGeom prst="rect">
            <a:avLst/>
          </a:prstGeom>
        </p:spPr>
        <p:txBody>
          <a:bodyPr numCol="1" spcCol="468000"/>
          <a:lstStyle>
            <a:lvl1pPr marL="0" indent="0">
              <a:buNone/>
              <a:defRPr sz="20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Subheading to go here, use </a:t>
            </a:r>
            <a:br>
              <a:rPr lang="en-GB" dirty="0"/>
            </a:br>
            <a:r>
              <a:rPr lang="en-GB" dirty="0"/>
              <a:t>two lines if required</a:t>
            </a:r>
            <a:endParaRPr lang="en-US" dirty="0"/>
          </a:p>
        </p:txBody>
      </p:sp>
      <p:sp>
        <p:nvSpPr>
          <p:cNvPr id="19" name="object 4">
            <a:extLst>
              <a:ext uri="{FF2B5EF4-FFF2-40B4-BE49-F238E27FC236}">
                <a16:creationId xmlns:a16="http://schemas.microsoft.com/office/drawing/2014/main" id="{E89FC2DE-8DF6-589A-B19D-1F9732F5540B}"/>
              </a:ext>
            </a:extLst>
          </p:cNvPr>
          <p:cNvSpPr/>
          <p:nvPr userDrawn="1"/>
        </p:nvSpPr>
        <p:spPr>
          <a:xfrm>
            <a:off x="9880225" y="2305766"/>
            <a:ext cx="45719" cy="4372716"/>
          </a:xfrm>
          <a:custGeom>
            <a:avLst/>
            <a:gdLst/>
            <a:ahLst/>
            <a:cxnLst/>
            <a:rect l="l" t="t" r="r" b="b"/>
            <a:pathLst>
              <a:path h="3816350">
                <a:moveTo>
                  <a:pt x="0" y="3815994"/>
                </a:moveTo>
                <a:lnTo>
                  <a:pt x="0" y="0"/>
                </a:lnTo>
              </a:path>
            </a:pathLst>
          </a:custGeom>
          <a:ln w="9525">
            <a:solidFill>
              <a:srgbClr val="003087"/>
            </a:solidFill>
          </a:ln>
        </p:spPr>
        <p:txBody>
          <a:bodyPr wrap="square" lIns="0" tIns="0" rIns="0" bIns="0" rtlCol="0"/>
          <a:lstStyle/>
          <a:p>
            <a:endParaRPr>
              <a:solidFill>
                <a:srgbClr val="0070C0"/>
              </a:solidFill>
            </a:endParaRPr>
          </a:p>
        </p:txBody>
      </p:sp>
      <p:sp>
        <p:nvSpPr>
          <p:cNvPr id="20" name="Picture Placeholder 48">
            <a:extLst>
              <a:ext uri="{FF2B5EF4-FFF2-40B4-BE49-F238E27FC236}">
                <a16:creationId xmlns:a16="http://schemas.microsoft.com/office/drawing/2014/main" id="{FECB5A42-07EC-5C58-6238-BBD5AEF17E77}"/>
              </a:ext>
            </a:extLst>
          </p:cNvPr>
          <p:cNvSpPr>
            <a:spLocks noGrp="1"/>
          </p:cNvSpPr>
          <p:nvPr>
            <p:ph type="pic" sz="quarter" idx="19"/>
          </p:nvPr>
        </p:nvSpPr>
        <p:spPr>
          <a:xfrm>
            <a:off x="10628780" y="2487482"/>
            <a:ext cx="3429000" cy="2057400"/>
          </a:xfrm>
          <a:prstGeom prst="rect">
            <a:avLst/>
          </a:prstGeom>
        </p:spPr>
        <p:txBody>
          <a:bodyPr/>
          <a:lstStyle>
            <a:lvl1pPr marL="0" indent="0">
              <a:buNone/>
              <a:defRPr/>
            </a:lvl1pPr>
          </a:lstStyle>
          <a:p>
            <a:endParaRPr lang="en-US"/>
          </a:p>
        </p:txBody>
      </p:sp>
      <p:sp>
        <p:nvSpPr>
          <p:cNvPr id="21" name="Text Placeholder 2">
            <a:extLst>
              <a:ext uri="{FF2B5EF4-FFF2-40B4-BE49-F238E27FC236}">
                <a16:creationId xmlns:a16="http://schemas.microsoft.com/office/drawing/2014/main" id="{992377D5-FED2-D9AC-8D95-A69E37A57F8F}"/>
              </a:ext>
            </a:extLst>
          </p:cNvPr>
          <p:cNvSpPr>
            <a:spLocks noGrp="1"/>
          </p:cNvSpPr>
          <p:nvPr>
            <p:ph type="body" sz="quarter" idx="20" hasCustomPrompt="1"/>
          </p:nvPr>
        </p:nvSpPr>
        <p:spPr>
          <a:xfrm>
            <a:off x="10628780" y="5660268"/>
            <a:ext cx="3429000" cy="861774"/>
          </a:xfrm>
          <a:prstGeom prst="rect">
            <a:avLst/>
          </a:prstGeom>
        </p:spPr>
        <p:txBody>
          <a:bodyPr numCol="1" spcCol="468000"/>
          <a:lstStyle>
            <a:lvl1pPr marL="0" indent="0">
              <a:buNone/>
              <a:defRPr sz="180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Body copy to be inserted here:</a:t>
            </a:r>
            <a:br>
              <a:rPr lang="en-GB" dirty="0"/>
            </a:br>
            <a:r>
              <a:rPr lang="en-GB" dirty="0"/>
              <a:t>Add your text here</a:t>
            </a:r>
            <a:endParaRPr lang="en-US" dirty="0"/>
          </a:p>
        </p:txBody>
      </p:sp>
      <p:sp>
        <p:nvSpPr>
          <p:cNvPr id="22" name="Text Placeholder 2">
            <a:extLst>
              <a:ext uri="{FF2B5EF4-FFF2-40B4-BE49-F238E27FC236}">
                <a16:creationId xmlns:a16="http://schemas.microsoft.com/office/drawing/2014/main" id="{257DE352-BCFB-D74B-8C9D-4B6BFEA3C24D}"/>
              </a:ext>
            </a:extLst>
          </p:cNvPr>
          <p:cNvSpPr>
            <a:spLocks noGrp="1"/>
          </p:cNvSpPr>
          <p:nvPr>
            <p:ph type="body" sz="quarter" idx="21" hasCustomPrompt="1"/>
          </p:nvPr>
        </p:nvSpPr>
        <p:spPr>
          <a:xfrm>
            <a:off x="10628780" y="4877349"/>
            <a:ext cx="4038600" cy="553998"/>
          </a:xfrm>
          <a:prstGeom prst="rect">
            <a:avLst/>
          </a:prstGeom>
        </p:spPr>
        <p:txBody>
          <a:bodyPr numCol="1" spcCol="468000"/>
          <a:lstStyle>
            <a:lvl1pPr marL="0" indent="0">
              <a:buNone/>
              <a:defRPr sz="20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Subheading to go here, use </a:t>
            </a:r>
            <a:br>
              <a:rPr lang="en-GB" dirty="0"/>
            </a:br>
            <a:r>
              <a:rPr lang="en-GB" dirty="0"/>
              <a:t>two lines if required</a:t>
            </a:r>
            <a:endParaRPr lang="en-US" dirty="0"/>
          </a:p>
        </p:txBody>
      </p:sp>
      <p:grpSp>
        <p:nvGrpSpPr>
          <p:cNvPr id="23" name="Group 22"/>
          <p:cNvGrpSpPr/>
          <p:nvPr userDrawn="1"/>
        </p:nvGrpSpPr>
        <p:grpSpPr>
          <a:xfrm>
            <a:off x="1125349" y="7656512"/>
            <a:ext cx="3084701" cy="249238"/>
            <a:chOff x="-133350" y="485775"/>
            <a:chExt cx="9863138" cy="796926"/>
          </a:xfrm>
          <a:solidFill>
            <a:srgbClr val="005EB8"/>
          </a:solidFill>
        </p:grpSpPr>
        <p:sp>
          <p:nvSpPr>
            <p:cNvPr id="24"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7" name="Freeform 46"/>
          <p:cNvSpPr>
            <a:spLocks/>
          </p:cNvSpPr>
          <p:nvPr userDrawn="1"/>
        </p:nvSpPr>
        <p:spPr bwMode="auto">
          <a:xfrm>
            <a:off x="12820650" y="60114"/>
            <a:ext cx="1652101" cy="1650999"/>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noFill/>
          <a:ln w="38100">
            <a:solidFill>
              <a:srgbClr val="AE2573"/>
            </a:solidFill>
          </a:ln>
        </p:spPr>
        <p:txBody>
          <a:bodyPr vert="horz" wrap="square" lIns="91440" tIns="45720" rIns="91440" bIns="45720" numCol="1" anchor="t" anchorCtr="0" compatLnSpc="1">
            <a:prstTxWarp prst="textNoShape">
              <a:avLst/>
            </a:prstTxWarp>
          </a:bodyPr>
          <a:lstStyle/>
          <a:p>
            <a:endParaRPr lang="en-GB"/>
          </a:p>
        </p:txBody>
      </p:sp>
      <p:sp>
        <p:nvSpPr>
          <p:cNvPr id="48" name="Freeform 6"/>
          <p:cNvSpPr>
            <a:spLocks/>
          </p:cNvSpPr>
          <p:nvPr userDrawn="1"/>
        </p:nvSpPr>
        <p:spPr bwMode="auto">
          <a:xfrm>
            <a:off x="14068443" y="281595"/>
            <a:ext cx="3029359" cy="3027338"/>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noFill/>
          <a:ln w="38100">
            <a:solidFill>
              <a:srgbClr val="AE2573"/>
            </a:solidFill>
          </a:ln>
        </p:spPr>
        <p:txBody>
          <a:bodyPr vert="horz" wrap="square" lIns="91440" tIns="45720" rIns="91440" bIns="45720" numCol="1" anchor="t" anchorCtr="0" compatLnSpc="1">
            <a:prstTxWarp prst="textNoShape">
              <a:avLst/>
            </a:prstTxWarp>
          </a:bodyPr>
          <a:lstStyle/>
          <a:p>
            <a:endParaRPr lang="en-GB"/>
          </a:p>
        </p:txBody>
      </p:sp>
      <p:grpSp>
        <p:nvGrpSpPr>
          <p:cNvPr id="3" name="Group 2">
            <a:extLst>
              <a:ext uri="{FF2B5EF4-FFF2-40B4-BE49-F238E27FC236}">
                <a16:creationId xmlns:a16="http://schemas.microsoft.com/office/drawing/2014/main" id="{AD64E334-9B1F-BF8C-8F2C-D110BAB8DE3B}"/>
              </a:ext>
            </a:extLst>
          </p:cNvPr>
          <p:cNvGrpSpPr/>
          <p:nvPr userDrawn="1"/>
        </p:nvGrpSpPr>
        <p:grpSpPr>
          <a:xfrm>
            <a:off x="-1972676" y="2964213"/>
            <a:ext cx="1610725" cy="5532087"/>
            <a:chOff x="-1972676" y="2964213"/>
            <a:chExt cx="1610725" cy="5532087"/>
          </a:xfrm>
        </p:grpSpPr>
        <p:grpSp>
          <p:nvGrpSpPr>
            <p:cNvPr id="7" name="Group 6">
              <a:extLst>
                <a:ext uri="{FF2B5EF4-FFF2-40B4-BE49-F238E27FC236}">
                  <a16:creationId xmlns:a16="http://schemas.microsoft.com/office/drawing/2014/main" id="{B76F20E1-C737-022D-1875-73328076115A}"/>
                </a:ext>
              </a:extLst>
            </p:cNvPr>
            <p:cNvGrpSpPr/>
            <p:nvPr userDrawn="1"/>
          </p:nvGrpSpPr>
          <p:grpSpPr>
            <a:xfrm>
              <a:off x="-1972675" y="3401005"/>
              <a:ext cx="1361470" cy="5095295"/>
              <a:chOff x="-4180783" y="1712948"/>
              <a:chExt cx="2070745" cy="7749756"/>
            </a:xfrm>
          </p:grpSpPr>
          <p:sp>
            <p:nvSpPr>
              <p:cNvPr id="9" name="Oval 8">
                <a:extLst>
                  <a:ext uri="{FF2B5EF4-FFF2-40B4-BE49-F238E27FC236}">
                    <a16:creationId xmlns:a16="http://schemas.microsoft.com/office/drawing/2014/main" id="{8AFD36AB-2ACB-03C5-B12C-0B9E58BC9186}"/>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66224E4-3B2C-1C42-88C8-74F204F2AFDA}"/>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D87FBD0-1E8C-AF5D-96ED-1C0DF2C1470E}"/>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C65EEB3-C2F8-F1A3-BB04-517CFB830E45}"/>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A87DEF4-5381-C34F-EAF3-65E438F570A9}"/>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0FA417FF-2805-F72C-87E4-FD93798162C9}"/>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CD53FB8E-7DC9-4FCE-B550-2A274D3F7A58}"/>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292A2729-C14E-3E0F-0BAA-967CFB5713AF}"/>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D0C21C4-0DAD-37CB-415A-FB32E67E41D8}"/>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2003D7E3-0769-EC27-BD4A-1030241C4B92}"/>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D884D17-C7FA-2872-4CA9-61EDEFC84314}"/>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C2792F0E-E2BC-43B1-33D7-963AE87C6F74}"/>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1F5F4BA5-9632-9C62-AA1A-1DA7DC33A62B}"/>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985084E3-285E-99FE-EFF3-2B7ED156647E}"/>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DCFC7515-76E4-0E6F-6019-621F5F4730E2}"/>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58" name="Text Placeholder 10">
            <a:extLst>
              <a:ext uri="{FF2B5EF4-FFF2-40B4-BE49-F238E27FC236}">
                <a16:creationId xmlns:a16="http://schemas.microsoft.com/office/drawing/2014/main" id="{AA37AA9F-4EE5-69A5-A42F-1566A588F14D}"/>
              </a:ext>
            </a:extLst>
          </p:cNvPr>
          <p:cNvSpPr>
            <a:spLocks noGrp="1"/>
          </p:cNvSpPr>
          <p:nvPr>
            <p:ph type="body" sz="quarter" idx="22" hasCustomPrompt="1"/>
          </p:nvPr>
        </p:nvSpPr>
        <p:spPr>
          <a:xfrm>
            <a:off x="933450" y="661785"/>
            <a:ext cx="9665631" cy="952553"/>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Headline to go here</a:t>
            </a:r>
            <a:endParaRPr lang="en-US" dirty="0"/>
          </a:p>
        </p:txBody>
      </p:sp>
    </p:spTree>
    <p:extLst>
      <p:ext uri="{BB962C8B-B14F-4D97-AF65-F5344CB8AC3E}">
        <p14:creationId xmlns:p14="http://schemas.microsoft.com/office/powerpoint/2010/main" val="23873644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3 column layout photos - dark">
    <p:bg>
      <p:bgPr>
        <a:solidFill>
          <a:schemeClr val="bg1"/>
        </a:solidFill>
        <a:effectLst/>
      </p:bgPr>
    </p:bg>
    <p:spTree>
      <p:nvGrpSpPr>
        <p:cNvPr id="1" name=""/>
        <p:cNvGrpSpPr/>
        <p:nvPr/>
      </p:nvGrpSpPr>
      <p:grpSpPr>
        <a:xfrm>
          <a:off x="0" y="0"/>
          <a:ext cx="0" cy="0"/>
          <a:chOff x="0" y="0"/>
          <a:chExt cx="0" cy="0"/>
        </a:xfrm>
      </p:grpSpPr>
      <p:sp>
        <p:nvSpPr>
          <p:cNvPr id="23" name="object 4">
            <a:extLst>
              <a:ext uri="{FF2B5EF4-FFF2-40B4-BE49-F238E27FC236}">
                <a16:creationId xmlns:a16="http://schemas.microsoft.com/office/drawing/2014/main" id="{FF98FAF5-DCBF-57DB-1B4B-D728677FD29E}"/>
              </a:ext>
            </a:extLst>
          </p:cNvPr>
          <p:cNvSpPr/>
          <p:nvPr userDrawn="1"/>
        </p:nvSpPr>
        <p:spPr>
          <a:xfrm>
            <a:off x="0" y="1974258"/>
            <a:ext cx="15125700" cy="6522042"/>
          </a:xfrm>
          <a:custGeom>
            <a:avLst/>
            <a:gdLst/>
            <a:ahLst/>
            <a:cxnLst/>
            <a:rect l="l" t="t" r="r" b="b"/>
            <a:pathLst>
              <a:path w="7560309" h="6403340">
                <a:moveTo>
                  <a:pt x="7560005" y="0"/>
                </a:moveTo>
                <a:lnTo>
                  <a:pt x="0" y="0"/>
                </a:lnTo>
                <a:lnTo>
                  <a:pt x="0" y="6403060"/>
                </a:lnTo>
                <a:lnTo>
                  <a:pt x="7560005" y="6403060"/>
                </a:lnTo>
                <a:lnTo>
                  <a:pt x="7560005" y="0"/>
                </a:lnTo>
                <a:close/>
              </a:path>
            </a:pathLst>
          </a:custGeom>
          <a:solidFill>
            <a:srgbClr val="003087"/>
          </a:solidFill>
        </p:spPr>
        <p:txBody>
          <a:bodyPr wrap="square" lIns="0" tIns="0" rIns="0" bIns="0" rtlCol="0"/>
          <a:lstStyle/>
          <a:p>
            <a:endParaRPr dirty="0"/>
          </a:p>
        </p:txBody>
      </p:sp>
      <p:sp>
        <p:nvSpPr>
          <p:cNvPr id="24" name="object 4">
            <a:extLst>
              <a:ext uri="{FF2B5EF4-FFF2-40B4-BE49-F238E27FC236}">
                <a16:creationId xmlns:a16="http://schemas.microsoft.com/office/drawing/2014/main" id="{CFE98B7B-3BCC-9D41-4221-9A4F6F976774}"/>
              </a:ext>
            </a:extLst>
          </p:cNvPr>
          <p:cNvSpPr/>
          <p:nvPr userDrawn="1"/>
        </p:nvSpPr>
        <p:spPr>
          <a:xfrm>
            <a:off x="4972049" y="2305766"/>
            <a:ext cx="45719" cy="4372716"/>
          </a:xfrm>
          <a:custGeom>
            <a:avLst/>
            <a:gdLst/>
            <a:ahLst/>
            <a:cxnLst/>
            <a:rect l="l" t="t" r="r" b="b"/>
            <a:pathLst>
              <a:path h="3816350">
                <a:moveTo>
                  <a:pt x="0" y="3815994"/>
                </a:moveTo>
                <a:lnTo>
                  <a:pt x="0" y="0"/>
                </a:lnTo>
              </a:path>
            </a:pathLst>
          </a:custGeom>
          <a:ln w="9525">
            <a:solidFill>
              <a:srgbClr val="005EB8"/>
            </a:solidFill>
          </a:ln>
        </p:spPr>
        <p:txBody>
          <a:bodyPr wrap="square" lIns="0" tIns="0" rIns="0" bIns="0" rtlCol="0"/>
          <a:lstStyle/>
          <a:p>
            <a:endParaRPr>
              <a:solidFill>
                <a:srgbClr val="0070C0"/>
              </a:solidFill>
            </a:endParaRPr>
          </a:p>
        </p:txBody>
      </p:sp>
      <p:sp>
        <p:nvSpPr>
          <p:cNvPr id="25" name="object 4">
            <a:extLst>
              <a:ext uri="{FF2B5EF4-FFF2-40B4-BE49-F238E27FC236}">
                <a16:creationId xmlns:a16="http://schemas.microsoft.com/office/drawing/2014/main" id="{E89FC2DE-8DF6-589A-B19D-1F9732F5540B}"/>
              </a:ext>
            </a:extLst>
          </p:cNvPr>
          <p:cNvSpPr/>
          <p:nvPr userDrawn="1"/>
        </p:nvSpPr>
        <p:spPr>
          <a:xfrm>
            <a:off x="9880225" y="2305766"/>
            <a:ext cx="45719" cy="4372716"/>
          </a:xfrm>
          <a:custGeom>
            <a:avLst/>
            <a:gdLst/>
            <a:ahLst/>
            <a:cxnLst/>
            <a:rect l="l" t="t" r="r" b="b"/>
            <a:pathLst>
              <a:path h="3816350">
                <a:moveTo>
                  <a:pt x="0" y="3815994"/>
                </a:moveTo>
                <a:lnTo>
                  <a:pt x="0" y="0"/>
                </a:lnTo>
              </a:path>
            </a:pathLst>
          </a:custGeom>
          <a:ln w="9525">
            <a:solidFill>
              <a:srgbClr val="005EB8"/>
            </a:solidFill>
          </a:ln>
        </p:spPr>
        <p:txBody>
          <a:bodyPr wrap="square" lIns="0" tIns="0" rIns="0" bIns="0" rtlCol="0"/>
          <a:lstStyle/>
          <a:p>
            <a:endParaRPr>
              <a:solidFill>
                <a:srgbClr val="0070C0"/>
              </a:solidFill>
            </a:endParaRPr>
          </a:p>
        </p:txBody>
      </p:sp>
      <p:sp>
        <p:nvSpPr>
          <p:cNvPr id="5" name="Picture Placeholder 48">
            <a:extLst>
              <a:ext uri="{FF2B5EF4-FFF2-40B4-BE49-F238E27FC236}">
                <a16:creationId xmlns:a16="http://schemas.microsoft.com/office/drawing/2014/main" id="{2A82B67D-0D94-CFAA-67BE-A549805BB1B5}"/>
              </a:ext>
            </a:extLst>
          </p:cNvPr>
          <p:cNvSpPr>
            <a:spLocks noGrp="1"/>
          </p:cNvSpPr>
          <p:nvPr>
            <p:ph type="pic" sz="quarter" idx="13"/>
          </p:nvPr>
        </p:nvSpPr>
        <p:spPr>
          <a:xfrm>
            <a:off x="933450" y="2487482"/>
            <a:ext cx="3429000" cy="2057400"/>
          </a:xfrm>
          <a:prstGeom prst="rect">
            <a:avLst/>
          </a:prstGeom>
        </p:spPr>
        <p:txBody>
          <a:bodyPr/>
          <a:lstStyle>
            <a:lvl1pPr marL="0" indent="0">
              <a:buNone/>
              <a:defRPr/>
            </a:lvl1pPr>
          </a:lstStyle>
          <a:p>
            <a:endParaRPr lang="en-US"/>
          </a:p>
        </p:txBody>
      </p:sp>
      <p:sp>
        <p:nvSpPr>
          <p:cNvPr id="16" name="Picture Placeholder 48">
            <a:extLst>
              <a:ext uri="{FF2B5EF4-FFF2-40B4-BE49-F238E27FC236}">
                <a16:creationId xmlns:a16="http://schemas.microsoft.com/office/drawing/2014/main" id="{9C3AE0C1-6F08-F14C-212F-2BFEC6DCB812}"/>
              </a:ext>
            </a:extLst>
          </p:cNvPr>
          <p:cNvSpPr>
            <a:spLocks noGrp="1"/>
          </p:cNvSpPr>
          <p:nvPr>
            <p:ph type="pic" sz="quarter" idx="16"/>
          </p:nvPr>
        </p:nvSpPr>
        <p:spPr>
          <a:xfrm>
            <a:off x="5639921" y="2487482"/>
            <a:ext cx="3429000" cy="2057400"/>
          </a:xfrm>
          <a:prstGeom prst="rect">
            <a:avLst/>
          </a:prstGeom>
        </p:spPr>
        <p:txBody>
          <a:bodyPr/>
          <a:lstStyle>
            <a:lvl1pPr marL="0" indent="0">
              <a:buNone/>
              <a:defRPr/>
            </a:lvl1pPr>
          </a:lstStyle>
          <a:p>
            <a:endParaRPr lang="en-US"/>
          </a:p>
        </p:txBody>
      </p:sp>
      <p:sp>
        <p:nvSpPr>
          <p:cNvPr id="20" name="Picture Placeholder 48">
            <a:extLst>
              <a:ext uri="{FF2B5EF4-FFF2-40B4-BE49-F238E27FC236}">
                <a16:creationId xmlns:a16="http://schemas.microsoft.com/office/drawing/2014/main" id="{FECB5A42-07EC-5C58-6238-BBD5AEF17E77}"/>
              </a:ext>
            </a:extLst>
          </p:cNvPr>
          <p:cNvSpPr>
            <a:spLocks noGrp="1"/>
          </p:cNvSpPr>
          <p:nvPr>
            <p:ph type="pic" sz="quarter" idx="19"/>
          </p:nvPr>
        </p:nvSpPr>
        <p:spPr>
          <a:xfrm>
            <a:off x="10628780" y="2487482"/>
            <a:ext cx="3429000" cy="2057400"/>
          </a:xfrm>
          <a:prstGeom prst="rect">
            <a:avLst/>
          </a:prstGeom>
        </p:spPr>
        <p:txBody>
          <a:bodyPr/>
          <a:lstStyle>
            <a:lvl1pPr marL="0" indent="0">
              <a:buNone/>
              <a:defRPr/>
            </a:lvl1pPr>
          </a:lstStyle>
          <a:p>
            <a:endParaRPr lang="en-US"/>
          </a:p>
        </p:txBody>
      </p:sp>
      <p:grpSp>
        <p:nvGrpSpPr>
          <p:cNvPr id="47" name="Group 46"/>
          <p:cNvGrpSpPr/>
          <p:nvPr userDrawn="1"/>
        </p:nvGrpSpPr>
        <p:grpSpPr>
          <a:xfrm>
            <a:off x="1049149" y="7656512"/>
            <a:ext cx="3084701" cy="249238"/>
            <a:chOff x="-133350" y="485775"/>
            <a:chExt cx="9863138" cy="796926"/>
          </a:xfrm>
          <a:solidFill>
            <a:schemeClr val="bg1"/>
          </a:solidFill>
        </p:grpSpPr>
        <p:sp>
          <p:nvSpPr>
            <p:cNvPr id="48"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4"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5"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6"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7"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8"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9"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0"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1"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2"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3"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4"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5"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6"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7"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8"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71" name="Freeform 70"/>
          <p:cNvSpPr>
            <a:spLocks/>
          </p:cNvSpPr>
          <p:nvPr userDrawn="1"/>
        </p:nvSpPr>
        <p:spPr bwMode="auto">
          <a:xfrm>
            <a:off x="13186860" y="267943"/>
            <a:ext cx="1437836" cy="1436877"/>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noFill/>
          <a:ln w="38100">
            <a:solidFill>
              <a:srgbClr val="41B6E6"/>
            </a:solidFill>
          </a:ln>
        </p:spPr>
        <p:txBody>
          <a:bodyPr vert="horz" wrap="square" lIns="91440" tIns="45720" rIns="91440" bIns="45720" numCol="1" anchor="t" anchorCtr="0" compatLnSpc="1">
            <a:prstTxWarp prst="textNoShape">
              <a:avLst/>
            </a:prstTxWarp>
          </a:bodyPr>
          <a:lstStyle/>
          <a:p>
            <a:endParaRPr lang="en-GB"/>
          </a:p>
        </p:txBody>
      </p:sp>
      <p:sp>
        <p:nvSpPr>
          <p:cNvPr id="72" name="Freeform 6"/>
          <p:cNvSpPr>
            <a:spLocks/>
          </p:cNvSpPr>
          <p:nvPr userDrawn="1"/>
        </p:nvSpPr>
        <p:spPr bwMode="auto">
          <a:xfrm>
            <a:off x="10915650" y="-1695450"/>
            <a:ext cx="3029359" cy="3027338"/>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noFill/>
          <a:ln w="38100">
            <a:solidFill>
              <a:srgbClr val="41B6E6"/>
            </a:solidFill>
          </a:ln>
        </p:spPr>
        <p:txBody>
          <a:bodyPr vert="horz" wrap="square" lIns="91440" tIns="45720" rIns="91440" bIns="45720" numCol="1" anchor="t" anchorCtr="0" compatLnSpc="1">
            <a:prstTxWarp prst="textNoShape">
              <a:avLst/>
            </a:prstTxWarp>
          </a:bodyPr>
          <a:lstStyle/>
          <a:p>
            <a:endParaRPr lang="en-GB"/>
          </a:p>
        </p:txBody>
      </p:sp>
      <p:sp>
        <p:nvSpPr>
          <p:cNvPr id="3" name="Text Placeholder 2">
            <a:extLst>
              <a:ext uri="{FF2B5EF4-FFF2-40B4-BE49-F238E27FC236}">
                <a16:creationId xmlns:a16="http://schemas.microsoft.com/office/drawing/2014/main" id="{F256B7FB-C6C5-A84A-D8C7-32A6E4DC3C2D}"/>
              </a:ext>
            </a:extLst>
          </p:cNvPr>
          <p:cNvSpPr>
            <a:spLocks noGrp="1"/>
          </p:cNvSpPr>
          <p:nvPr>
            <p:ph type="body" sz="quarter" idx="14" hasCustomPrompt="1"/>
          </p:nvPr>
        </p:nvSpPr>
        <p:spPr>
          <a:xfrm>
            <a:off x="933450" y="5660268"/>
            <a:ext cx="3429000" cy="861774"/>
          </a:xfrm>
          <a:prstGeom prst="rect">
            <a:avLst/>
          </a:prstGeom>
        </p:spPr>
        <p:txBody>
          <a:bodyPr numCol="1" spcCol="468000"/>
          <a:lstStyle>
            <a:lvl1pPr marL="0" indent="0">
              <a:buNone/>
              <a:defRPr sz="1800">
                <a:solidFill>
                  <a:schemeClr val="bg1"/>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Body copy to be inserted here:</a:t>
            </a:r>
            <a:br>
              <a:rPr lang="en-GB" dirty="0"/>
            </a:br>
            <a:r>
              <a:rPr lang="en-GB" dirty="0"/>
              <a:t>Add your text here</a:t>
            </a:r>
            <a:endParaRPr lang="en-US" dirty="0"/>
          </a:p>
        </p:txBody>
      </p:sp>
      <p:sp>
        <p:nvSpPr>
          <p:cNvPr id="4" name="Text Placeholder 2">
            <a:extLst>
              <a:ext uri="{FF2B5EF4-FFF2-40B4-BE49-F238E27FC236}">
                <a16:creationId xmlns:a16="http://schemas.microsoft.com/office/drawing/2014/main" id="{1FC9A0F8-4A0F-9698-C795-9C04447187C7}"/>
              </a:ext>
            </a:extLst>
          </p:cNvPr>
          <p:cNvSpPr>
            <a:spLocks noGrp="1"/>
          </p:cNvSpPr>
          <p:nvPr>
            <p:ph type="body" sz="quarter" idx="15" hasCustomPrompt="1"/>
          </p:nvPr>
        </p:nvSpPr>
        <p:spPr>
          <a:xfrm>
            <a:off x="933450" y="4877349"/>
            <a:ext cx="4038600" cy="553998"/>
          </a:xfrm>
          <a:prstGeom prst="rect">
            <a:avLst/>
          </a:prstGeom>
        </p:spPr>
        <p:txBody>
          <a:bodyPr numCol="1" spcCol="468000"/>
          <a:lstStyle>
            <a:lvl1pPr marL="0" indent="0">
              <a:buNone/>
              <a:defRPr sz="2000" b="1">
                <a:solidFill>
                  <a:schemeClr val="bg1"/>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Subheading to go here, use </a:t>
            </a:r>
            <a:br>
              <a:rPr lang="en-GB" dirty="0"/>
            </a:br>
            <a:r>
              <a:rPr lang="en-GB" dirty="0"/>
              <a:t>two lines if required</a:t>
            </a:r>
            <a:endParaRPr lang="en-US" dirty="0"/>
          </a:p>
        </p:txBody>
      </p:sp>
      <p:sp>
        <p:nvSpPr>
          <p:cNvPr id="7" name="Text Placeholder 2">
            <a:extLst>
              <a:ext uri="{FF2B5EF4-FFF2-40B4-BE49-F238E27FC236}">
                <a16:creationId xmlns:a16="http://schemas.microsoft.com/office/drawing/2014/main" id="{9CA5036A-B977-D046-3B4C-5D1F2C52CCD0}"/>
              </a:ext>
            </a:extLst>
          </p:cNvPr>
          <p:cNvSpPr>
            <a:spLocks noGrp="1"/>
          </p:cNvSpPr>
          <p:nvPr>
            <p:ph type="body" sz="quarter" idx="17" hasCustomPrompt="1"/>
          </p:nvPr>
        </p:nvSpPr>
        <p:spPr>
          <a:xfrm>
            <a:off x="5639921" y="5660268"/>
            <a:ext cx="3429000" cy="861774"/>
          </a:xfrm>
          <a:prstGeom prst="rect">
            <a:avLst/>
          </a:prstGeom>
        </p:spPr>
        <p:txBody>
          <a:bodyPr numCol="1" spcCol="468000"/>
          <a:lstStyle>
            <a:lvl1pPr marL="0" indent="0">
              <a:buNone/>
              <a:defRPr sz="1800">
                <a:solidFill>
                  <a:schemeClr val="bg1"/>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Body copy to be inserted here:</a:t>
            </a:r>
            <a:br>
              <a:rPr lang="en-GB" dirty="0"/>
            </a:br>
            <a:r>
              <a:rPr lang="en-GB" dirty="0"/>
              <a:t>Add your text here</a:t>
            </a:r>
            <a:endParaRPr lang="en-US" dirty="0"/>
          </a:p>
        </p:txBody>
      </p:sp>
      <p:sp>
        <p:nvSpPr>
          <p:cNvPr id="8" name="Text Placeholder 2">
            <a:extLst>
              <a:ext uri="{FF2B5EF4-FFF2-40B4-BE49-F238E27FC236}">
                <a16:creationId xmlns:a16="http://schemas.microsoft.com/office/drawing/2014/main" id="{28FA188E-B781-616E-DF63-CF19CCA24F2E}"/>
              </a:ext>
            </a:extLst>
          </p:cNvPr>
          <p:cNvSpPr>
            <a:spLocks noGrp="1"/>
          </p:cNvSpPr>
          <p:nvPr>
            <p:ph type="body" sz="quarter" idx="18" hasCustomPrompt="1"/>
          </p:nvPr>
        </p:nvSpPr>
        <p:spPr>
          <a:xfrm>
            <a:off x="5639921" y="4877349"/>
            <a:ext cx="4038600" cy="553998"/>
          </a:xfrm>
          <a:prstGeom prst="rect">
            <a:avLst/>
          </a:prstGeom>
        </p:spPr>
        <p:txBody>
          <a:bodyPr numCol="1" spcCol="468000"/>
          <a:lstStyle>
            <a:lvl1pPr marL="0" indent="0">
              <a:buNone/>
              <a:defRPr sz="2000" b="1">
                <a:solidFill>
                  <a:schemeClr val="bg1"/>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Subheading to go here, use </a:t>
            </a:r>
            <a:br>
              <a:rPr lang="en-GB" dirty="0"/>
            </a:br>
            <a:r>
              <a:rPr lang="en-GB" dirty="0"/>
              <a:t>two lines if required</a:t>
            </a:r>
            <a:endParaRPr lang="en-US" dirty="0"/>
          </a:p>
        </p:txBody>
      </p:sp>
      <p:sp>
        <p:nvSpPr>
          <p:cNvPr id="9" name="Text Placeholder 2">
            <a:extLst>
              <a:ext uri="{FF2B5EF4-FFF2-40B4-BE49-F238E27FC236}">
                <a16:creationId xmlns:a16="http://schemas.microsoft.com/office/drawing/2014/main" id="{D0E5A3D3-AD98-09E8-02D6-6156212FABC7}"/>
              </a:ext>
            </a:extLst>
          </p:cNvPr>
          <p:cNvSpPr>
            <a:spLocks noGrp="1"/>
          </p:cNvSpPr>
          <p:nvPr>
            <p:ph type="body" sz="quarter" idx="20" hasCustomPrompt="1"/>
          </p:nvPr>
        </p:nvSpPr>
        <p:spPr>
          <a:xfrm>
            <a:off x="10628780" y="5660268"/>
            <a:ext cx="3429000" cy="861774"/>
          </a:xfrm>
          <a:prstGeom prst="rect">
            <a:avLst/>
          </a:prstGeom>
        </p:spPr>
        <p:txBody>
          <a:bodyPr numCol="1" spcCol="468000"/>
          <a:lstStyle>
            <a:lvl1pPr marL="0" indent="0">
              <a:buNone/>
              <a:defRPr sz="1800">
                <a:solidFill>
                  <a:schemeClr val="bg1"/>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Body copy to be inserted here:</a:t>
            </a:r>
            <a:br>
              <a:rPr lang="en-GB" dirty="0"/>
            </a:br>
            <a:r>
              <a:rPr lang="en-GB" dirty="0"/>
              <a:t>Add your text here</a:t>
            </a:r>
            <a:endParaRPr lang="en-US" dirty="0"/>
          </a:p>
        </p:txBody>
      </p:sp>
      <p:sp>
        <p:nvSpPr>
          <p:cNvPr id="10" name="Text Placeholder 2">
            <a:extLst>
              <a:ext uri="{FF2B5EF4-FFF2-40B4-BE49-F238E27FC236}">
                <a16:creationId xmlns:a16="http://schemas.microsoft.com/office/drawing/2014/main" id="{E59CA0DA-DB11-BCA0-8606-F62ED86B89A3}"/>
              </a:ext>
            </a:extLst>
          </p:cNvPr>
          <p:cNvSpPr>
            <a:spLocks noGrp="1"/>
          </p:cNvSpPr>
          <p:nvPr>
            <p:ph type="body" sz="quarter" idx="21" hasCustomPrompt="1"/>
          </p:nvPr>
        </p:nvSpPr>
        <p:spPr>
          <a:xfrm>
            <a:off x="10628780" y="4877349"/>
            <a:ext cx="4038600" cy="553998"/>
          </a:xfrm>
          <a:prstGeom prst="rect">
            <a:avLst/>
          </a:prstGeom>
        </p:spPr>
        <p:txBody>
          <a:bodyPr numCol="1" spcCol="468000"/>
          <a:lstStyle>
            <a:lvl1pPr marL="0" indent="0">
              <a:buNone/>
              <a:defRPr sz="2000" b="1">
                <a:solidFill>
                  <a:schemeClr val="bg1"/>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Subheading to go here, use </a:t>
            </a:r>
            <a:br>
              <a:rPr lang="en-GB" dirty="0"/>
            </a:br>
            <a:r>
              <a:rPr lang="en-GB" dirty="0"/>
              <a:t>two lines if required</a:t>
            </a:r>
            <a:endParaRPr lang="en-US" dirty="0"/>
          </a:p>
        </p:txBody>
      </p:sp>
      <p:grpSp>
        <p:nvGrpSpPr>
          <p:cNvPr id="11" name="Group 10">
            <a:extLst>
              <a:ext uri="{FF2B5EF4-FFF2-40B4-BE49-F238E27FC236}">
                <a16:creationId xmlns:a16="http://schemas.microsoft.com/office/drawing/2014/main" id="{A6CB7044-A563-D33C-0B70-3DA97545C34E}"/>
              </a:ext>
            </a:extLst>
          </p:cNvPr>
          <p:cNvGrpSpPr/>
          <p:nvPr userDrawn="1"/>
        </p:nvGrpSpPr>
        <p:grpSpPr>
          <a:xfrm>
            <a:off x="-1972676" y="2964213"/>
            <a:ext cx="1610725" cy="5532087"/>
            <a:chOff x="-1972676" y="2964213"/>
            <a:chExt cx="1610725" cy="5532087"/>
          </a:xfrm>
        </p:grpSpPr>
        <p:grpSp>
          <p:nvGrpSpPr>
            <p:cNvPr id="12" name="Group 11">
              <a:extLst>
                <a:ext uri="{FF2B5EF4-FFF2-40B4-BE49-F238E27FC236}">
                  <a16:creationId xmlns:a16="http://schemas.microsoft.com/office/drawing/2014/main" id="{0C6573D2-21E3-35AE-9722-C2C701C20B2D}"/>
                </a:ext>
              </a:extLst>
            </p:cNvPr>
            <p:cNvGrpSpPr/>
            <p:nvPr userDrawn="1"/>
          </p:nvGrpSpPr>
          <p:grpSpPr>
            <a:xfrm>
              <a:off x="-1972675" y="3401005"/>
              <a:ext cx="1361470" cy="5095295"/>
              <a:chOff x="-4180783" y="1712948"/>
              <a:chExt cx="2070745" cy="7749756"/>
            </a:xfrm>
          </p:grpSpPr>
          <p:sp>
            <p:nvSpPr>
              <p:cNvPr id="14" name="Oval 13">
                <a:extLst>
                  <a:ext uri="{FF2B5EF4-FFF2-40B4-BE49-F238E27FC236}">
                    <a16:creationId xmlns:a16="http://schemas.microsoft.com/office/drawing/2014/main" id="{A56D21A1-5860-D06B-FD0B-9D875F1742A7}"/>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69DA084-EB5A-1F2B-EDF6-8C344DDC52B2}"/>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7D98D2-F403-0EBD-B3A8-D9E14B0D4AEF}"/>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A8B6518-6AB1-C015-87FD-2EED9E4A2FC8}"/>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63900171-C34E-4CEF-D16B-619066E7C726}"/>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6DB819D-04C6-25EC-13E5-6847E3CFA530}"/>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0264C7-29E1-9FAD-5DD0-59798A701783}"/>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32A1BA0-267C-A793-899C-CEB5AA4BDFEC}"/>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7A86CD4-02A7-79F4-6C87-C8BE04DEFAC4}"/>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2E224EF-F84B-69C9-AF25-9796E2E70D1D}"/>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F3358C1-F06B-1C39-8399-30E14ABEB880}"/>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8EC60C4A-CE67-8339-ABC7-A231CE78D585}"/>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2F9BB0F-36A6-D995-F5D3-E3192741986E}"/>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5AFEAC2-7FC6-3691-2B88-D2CDFECA760E}"/>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C999C303-D5B8-CCF8-693E-E97AE4C08005}"/>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40" name="Text Placeholder 10">
            <a:extLst>
              <a:ext uri="{FF2B5EF4-FFF2-40B4-BE49-F238E27FC236}">
                <a16:creationId xmlns:a16="http://schemas.microsoft.com/office/drawing/2014/main" id="{B2B5ED3A-0006-BD74-5000-9365D7072024}"/>
              </a:ext>
            </a:extLst>
          </p:cNvPr>
          <p:cNvSpPr>
            <a:spLocks noGrp="1"/>
          </p:cNvSpPr>
          <p:nvPr>
            <p:ph type="body" sz="quarter" idx="22" hasCustomPrompt="1"/>
          </p:nvPr>
        </p:nvSpPr>
        <p:spPr>
          <a:xfrm>
            <a:off x="933450" y="661785"/>
            <a:ext cx="9665631" cy="952553"/>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Headline to go here</a:t>
            </a:r>
            <a:endParaRPr lang="en-US" dirty="0"/>
          </a:p>
        </p:txBody>
      </p:sp>
    </p:spTree>
    <p:extLst>
      <p:ext uri="{BB962C8B-B14F-4D97-AF65-F5344CB8AC3E}">
        <p14:creationId xmlns:p14="http://schemas.microsoft.com/office/powerpoint/2010/main" val="4141439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3 column layout icons">
    <p:bg>
      <p:bgPr>
        <a:solidFill>
          <a:schemeClr val="bg1"/>
        </a:solidFill>
        <a:effectLst/>
      </p:bgPr>
    </p:bg>
    <p:spTree>
      <p:nvGrpSpPr>
        <p:cNvPr id="1" name=""/>
        <p:cNvGrpSpPr/>
        <p:nvPr/>
      </p:nvGrpSpPr>
      <p:grpSpPr>
        <a:xfrm>
          <a:off x="0" y="0"/>
          <a:ext cx="0" cy="0"/>
          <a:chOff x="0" y="0"/>
          <a:chExt cx="0" cy="0"/>
        </a:xfrm>
      </p:grpSpPr>
      <p:sp>
        <p:nvSpPr>
          <p:cNvPr id="30" name="object 4">
            <a:extLst>
              <a:ext uri="{FF2B5EF4-FFF2-40B4-BE49-F238E27FC236}">
                <a16:creationId xmlns:a16="http://schemas.microsoft.com/office/drawing/2014/main" id="{9B06290A-F6CD-E2C6-CE04-5055A0F6E884}"/>
              </a:ext>
            </a:extLst>
          </p:cNvPr>
          <p:cNvSpPr/>
          <p:nvPr userDrawn="1"/>
        </p:nvSpPr>
        <p:spPr>
          <a:xfrm>
            <a:off x="-14697" y="1962150"/>
            <a:ext cx="15140397" cy="5133248"/>
          </a:xfrm>
          <a:custGeom>
            <a:avLst/>
            <a:gdLst/>
            <a:ahLst/>
            <a:cxnLst/>
            <a:rect l="l" t="t" r="r" b="b"/>
            <a:pathLst>
              <a:path w="7560309" h="6403340">
                <a:moveTo>
                  <a:pt x="7560005" y="0"/>
                </a:moveTo>
                <a:lnTo>
                  <a:pt x="0" y="0"/>
                </a:lnTo>
                <a:lnTo>
                  <a:pt x="0" y="6403060"/>
                </a:lnTo>
                <a:lnTo>
                  <a:pt x="7560005" y="6403060"/>
                </a:lnTo>
                <a:lnTo>
                  <a:pt x="7560005" y="0"/>
                </a:lnTo>
                <a:close/>
              </a:path>
            </a:pathLst>
          </a:custGeom>
          <a:solidFill>
            <a:srgbClr val="F1F5F6"/>
          </a:solidFill>
        </p:spPr>
        <p:txBody>
          <a:bodyPr wrap="square" lIns="0" tIns="0" rIns="0" bIns="0" rtlCol="0"/>
          <a:lstStyle/>
          <a:p>
            <a:endParaRPr dirty="0"/>
          </a:p>
        </p:txBody>
      </p:sp>
      <p:sp>
        <p:nvSpPr>
          <p:cNvPr id="31" name="Text Placeholder 10">
            <a:extLst>
              <a:ext uri="{FF2B5EF4-FFF2-40B4-BE49-F238E27FC236}">
                <a16:creationId xmlns:a16="http://schemas.microsoft.com/office/drawing/2014/main" id="{900FD48A-6F9A-5FC1-A664-E2AB85BCFB8D}"/>
              </a:ext>
            </a:extLst>
          </p:cNvPr>
          <p:cNvSpPr>
            <a:spLocks noGrp="1"/>
          </p:cNvSpPr>
          <p:nvPr>
            <p:ph type="body" sz="quarter" idx="22" hasCustomPrompt="1"/>
          </p:nvPr>
        </p:nvSpPr>
        <p:spPr>
          <a:xfrm>
            <a:off x="933450" y="661785"/>
            <a:ext cx="9665631" cy="952553"/>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Headline to go here</a:t>
            </a:r>
            <a:endParaRPr lang="en-US" dirty="0"/>
          </a:p>
        </p:txBody>
      </p:sp>
      <p:sp>
        <p:nvSpPr>
          <p:cNvPr id="24" name="object 4">
            <a:extLst>
              <a:ext uri="{FF2B5EF4-FFF2-40B4-BE49-F238E27FC236}">
                <a16:creationId xmlns:a16="http://schemas.microsoft.com/office/drawing/2014/main" id="{CFE98B7B-3BCC-9D41-4221-9A4F6F976774}"/>
              </a:ext>
            </a:extLst>
          </p:cNvPr>
          <p:cNvSpPr/>
          <p:nvPr userDrawn="1"/>
        </p:nvSpPr>
        <p:spPr>
          <a:xfrm>
            <a:off x="5353050" y="2542434"/>
            <a:ext cx="45719" cy="4372716"/>
          </a:xfrm>
          <a:custGeom>
            <a:avLst/>
            <a:gdLst/>
            <a:ahLst/>
            <a:cxnLst/>
            <a:rect l="l" t="t" r="r" b="b"/>
            <a:pathLst>
              <a:path h="3816350">
                <a:moveTo>
                  <a:pt x="0" y="3815994"/>
                </a:moveTo>
                <a:lnTo>
                  <a:pt x="0" y="0"/>
                </a:lnTo>
              </a:path>
            </a:pathLst>
          </a:custGeom>
          <a:ln w="9525">
            <a:solidFill>
              <a:srgbClr val="003087"/>
            </a:solidFill>
          </a:ln>
        </p:spPr>
        <p:txBody>
          <a:bodyPr wrap="square" lIns="0" tIns="0" rIns="0" bIns="0" rtlCol="0"/>
          <a:lstStyle/>
          <a:p>
            <a:endParaRPr>
              <a:solidFill>
                <a:srgbClr val="0070C0"/>
              </a:solidFill>
            </a:endParaRPr>
          </a:p>
        </p:txBody>
      </p:sp>
      <p:sp>
        <p:nvSpPr>
          <p:cNvPr id="25" name="object 4">
            <a:extLst>
              <a:ext uri="{FF2B5EF4-FFF2-40B4-BE49-F238E27FC236}">
                <a16:creationId xmlns:a16="http://schemas.microsoft.com/office/drawing/2014/main" id="{E89FC2DE-8DF6-589A-B19D-1F9732F5540B}"/>
              </a:ext>
            </a:extLst>
          </p:cNvPr>
          <p:cNvSpPr/>
          <p:nvPr userDrawn="1"/>
        </p:nvSpPr>
        <p:spPr>
          <a:xfrm>
            <a:off x="9772650" y="2542434"/>
            <a:ext cx="45719" cy="4372716"/>
          </a:xfrm>
          <a:custGeom>
            <a:avLst/>
            <a:gdLst/>
            <a:ahLst/>
            <a:cxnLst/>
            <a:rect l="l" t="t" r="r" b="b"/>
            <a:pathLst>
              <a:path h="3816350">
                <a:moveTo>
                  <a:pt x="0" y="3815994"/>
                </a:moveTo>
                <a:lnTo>
                  <a:pt x="0" y="0"/>
                </a:lnTo>
              </a:path>
            </a:pathLst>
          </a:custGeom>
          <a:ln w="9525">
            <a:solidFill>
              <a:srgbClr val="003087"/>
            </a:solidFill>
          </a:ln>
        </p:spPr>
        <p:txBody>
          <a:bodyPr wrap="square" lIns="0" tIns="0" rIns="0" bIns="0" rtlCol="0"/>
          <a:lstStyle/>
          <a:p>
            <a:endParaRPr>
              <a:solidFill>
                <a:srgbClr val="0070C0"/>
              </a:solidFill>
            </a:endParaRPr>
          </a:p>
        </p:txBody>
      </p:sp>
      <p:grpSp>
        <p:nvGrpSpPr>
          <p:cNvPr id="48" name="Group 47"/>
          <p:cNvGrpSpPr/>
          <p:nvPr userDrawn="1"/>
        </p:nvGrpSpPr>
        <p:grpSpPr>
          <a:xfrm>
            <a:off x="1049149" y="7656512"/>
            <a:ext cx="3084701" cy="249238"/>
            <a:chOff x="-133350" y="485775"/>
            <a:chExt cx="9863138" cy="796926"/>
          </a:xfrm>
          <a:solidFill>
            <a:srgbClr val="005EB8"/>
          </a:solidFill>
        </p:grpSpPr>
        <p:sp>
          <p:nvSpPr>
            <p:cNvPr id="49"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4"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5"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6"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7"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8"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9"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0"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1"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2"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3"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4"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5"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6"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7"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8"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9"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72" name="Freeform 71"/>
          <p:cNvSpPr>
            <a:spLocks/>
          </p:cNvSpPr>
          <p:nvPr userDrawn="1"/>
        </p:nvSpPr>
        <p:spPr bwMode="auto">
          <a:xfrm>
            <a:off x="13390177" y="7304415"/>
            <a:ext cx="1089201" cy="1088475"/>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noFill/>
          <a:ln w="38100">
            <a:solidFill>
              <a:srgbClr val="AE2573"/>
            </a:solidFill>
          </a:ln>
        </p:spPr>
        <p:txBody>
          <a:bodyPr vert="horz" wrap="square" lIns="91440" tIns="45720" rIns="91440" bIns="45720" numCol="1" anchor="t" anchorCtr="0" compatLnSpc="1">
            <a:prstTxWarp prst="textNoShape">
              <a:avLst/>
            </a:prstTxWarp>
          </a:bodyPr>
          <a:lstStyle/>
          <a:p>
            <a:endParaRPr lang="en-GB"/>
          </a:p>
        </p:txBody>
      </p:sp>
      <p:sp>
        <p:nvSpPr>
          <p:cNvPr id="73" name="Freeform 6"/>
          <p:cNvSpPr>
            <a:spLocks/>
          </p:cNvSpPr>
          <p:nvPr userDrawn="1"/>
        </p:nvSpPr>
        <p:spPr bwMode="auto">
          <a:xfrm>
            <a:off x="14003994" y="5468962"/>
            <a:ext cx="3029359" cy="3027338"/>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noFill/>
          <a:ln w="38100">
            <a:solidFill>
              <a:srgbClr val="AE2573"/>
            </a:solidFill>
          </a:ln>
        </p:spPr>
        <p:txBody>
          <a:bodyPr vert="horz" wrap="square" lIns="91440" tIns="45720" rIns="91440" bIns="45720" numCol="1" anchor="t" anchorCtr="0" compatLnSpc="1">
            <a:prstTxWarp prst="textNoShape">
              <a:avLst/>
            </a:prstTxWarp>
          </a:bodyPr>
          <a:lstStyle/>
          <a:p>
            <a:endParaRPr lang="en-GB"/>
          </a:p>
        </p:txBody>
      </p:sp>
      <p:sp>
        <p:nvSpPr>
          <p:cNvPr id="3" name="Text Placeholder 2">
            <a:extLst>
              <a:ext uri="{FF2B5EF4-FFF2-40B4-BE49-F238E27FC236}">
                <a16:creationId xmlns:a16="http://schemas.microsoft.com/office/drawing/2014/main" id="{F5E1B2B1-FC71-EFD8-903B-AB620FE02A5D}"/>
              </a:ext>
            </a:extLst>
          </p:cNvPr>
          <p:cNvSpPr>
            <a:spLocks noGrp="1"/>
          </p:cNvSpPr>
          <p:nvPr>
            <p:ph type="body" sz="quarter" idx="14" hasCustomPrompt="1"/>
          </p:nvPr>
        </p:nvSpPr>
        <p:spPr>
          <a:xfrm>
            <a:off x="933450" y="5660268"/>
            <a:ext cx="3429000" cy="861774"/>
          </a:xfrm>
          <a:prstGeom prst="rect">
            <a:avLst/>
          </a:prstGeom>
        </p:spPr>
        <p:txBody>
          <a:bodyPr numCol="1" spcCol="468000"/>
          <a:lstStyle>
            <a:lvl1pPr marL="0" indent="0">
              <a:buNone/>
              <a:defRPr sz="180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Body copy to be inserted here:</a:t>
            </a:r>
            <a:br>
              <a:rPr lang="en-GB" dirty="0"/>
            </a:br>
            <a:r>
              <a:rPr lang="en-GB" dirty="0"/>
              <a:t>Add your text here</a:t>
            </a:r>
            <a:endParaRPr lang="en-US" dirty="0"/>
          </a:p>
        </p:txBody>
      </p:sp>
      <p:sp>
        <p:nvSpPr>
          <p:cNvPr id="4" name="Text Placeholder 2">
            <a:extLst>
              <a:ext uri="{FF2B5EF4-FFF2-40B4-BE49-F238E27FC236}">
                <a16:creationId xmlns:a16="http://schemas.microsoft.com/office/drawing/2014/main" id="{ACD35521-10BD-7B2F-ADCD-9C5D2F252852}"/>
              </a:ext>
            </a:extLst>
          </p:cNvPr>
          <p:cNvSpPr>
            <a:spLocks noGrp="1"/>
          </p:cNvSpPr>
          <p:nvPr>
            <p:ph type="body" sz="quarter" idx="15" hasCustomPrompt="1"/>
          </p:nvPr>
        </p:nvSpPr>
        <p:spPr>
          <a:xfrm>
            <a:off x="933450" y="4877349"/>
            <a:ext cx="4038600" cy="553998"/>
          </a:xfrm>
          <a:prstGeom prst="rect">
            <a:avLst/>
          </a:prstGeom>
        </p:spPr>
        <p:txBody>
          <a:bodyPr numCol="1" spcCol="468000"/>
          <a:lstStyle>
            <a:lvl1pPr marL="0" indent="0">
              <a:buNone/>
              <a:defRPr sz="20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Subheading to go here, use </a:t>
            </a:r>
            <a:br>
              <a:rPr lang="en-GB" dirty="0"/>
            </a:br>
            <a:r>
              <a:rPr lang="en-GB" dirty="0"/>
              <a:t>two lines if required</a:t>
            </a:r>
            <a:endParaRPr lang="en-US" dirty="0"/>
          </a:p>
        </p:txBody>
      </p:sp>
      <p:sp>
        <p:nvSpPr>
          <p:cNvPr id="5" name="Text Placeholder 2">
            <a:extLst>
              <a:ext uri="{FF2B5EF4-FFF2-40B4-BE49-F238E27FC236}">
                <a16:creationId xmlns:a16="http://schemas.microsoft.com/office/drawing/2014/main" id="{F15231B1-E3C5-C7FF-0F8E-839F79D29E6B}"/>
              </a:ext>
            </a:extLst>
          </p:cNvPr>
          <p:cNvSpPr>
            <a:spLocks noGrp="1"/>
          </p:cNvSpPr>
          <p:nvPr>
            <p:ph type="body" sz="quarter" idx="17" hasCustomPrompt="1"/>
          </p:nvPr>
        </p:nvSpPr>
        <p:spPr>
          <a:xfrm>
            <a:off x="5639921" y="5660268"/>
            <a:ext cx="3429000" cy="861774"/>
          </a:xfrm>
          <a:prstGeom prst="rect">
            <a:avLst/>
          </a:prstGeom>
        </p:spPr>
        <p:txBody>
          <a:bodyPr numCol="1" spcCol="468000"/>
          <a:lstStyle>
            <a:lvl1pPr marL="0" indent="0">
              <a:buNone/>
              <a:defRPr sz="180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Body copy to be inserted here:</a:t>
            </a:r>
            <a:br>
              <a:rPr lang="en-GB" dirty="0"/>
            </a:br>
            <a:r>
              <a:rPr lang="en-GB" dirty="0"/>
              <a:t>Add your text here</a:t>
            </a:r>
            <a:endParaRPr lang="en-US" dirty="0"/>
          </a:p>
        </p:txBody>
      </p:sp>
      <p:sp>
        <p:nvSpPr>
          <p:cNvPr id="7" name="Text Placeholder 2">
            <a:extLst>
              <a:ext uri="{FF2B5EF4-FFF2-40B4-BE49-F238E27FC236}">
                <a16:creationId xmlns:a16="http://schemas.microsoft.com/office/drawing/2014/main" id="{04BE9FA0-BFB2-3E3B-F6A5-57FA98933AD5}"/>
              </a:ext>
            </a:extLst>
          </p:cNvPr>
          <p:cNvSpPr>
            <a:spLocks noGrp="1"/>
          </p:cNvSpPr>
          <p:nvPr>
            <p:ph type="body" sz="quarter" idx="18" hasCustomPrompt="1"/>
          </p:nvPr>
        </p:nvSpPr>
        <p:spPr>
          <a:xfrm>
            <a:off x="5639921" y="4877349"/>
            <a:ext cx="4038600" cy="553998"/>
          </a:xfrm>
          <a:prstGeom prst="rect">
            <a:avLst/>
          </a:prstGeom>
        </p:spPr>
        <p:txBody>
          <a:bodyPr numCol="1" spcCol="468000"/>
          <a:lstStyle>
            <a:lvl1pPr marL="0" indent="0">
              <a:buNone/>
              <a:defRPr sz="20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Subheading to go here, use </a:t>
            </a:r>
            <a:br>
              <a:rPr lang="en-GB" dirty="0"/>
            </a:br>
            <a:r>
              <a:rPr lang="en-GB" dirty="0"/>
              <a:t>two lines if required</a:t>
            </a:r>
            <a:endParaRPr lang="en-US" dirty="0"/>
          </a:p>
        </p:txBody>
      </p:sp>
      <p:sp>
        <p:nvSpPr>
          <p:cNvPr id="8" name="Text Placeholder 2">
            <a:extLst>
              <a:ext uri="{FF2B5EF4-FFF2-40B4-BE49-F238E27FC236}">
                <a16:creationId xmlns:a16="http://schemas.microsoft.com/office/drawing/2014/main" id="{60BC699C-D6BD-E3F8-4265-DA6606B79301}"/>
              </a:ext>
            </a:extLst>
          </p:cNvPr>
          <p:cNvSpPr>
            <a:spLocks noGrp="1"/>
          </p:cNvSpPr>
          <p:nvPr>
            <p:ph type="body" sz="quarter" idx="20" hasCustomPrompt="1"/>
          </p:nvPr>
        </p:nvSpPr>
        <p:spPr>
          <a:xfrm>
            <a:off x="10628780" y="5660268"/>
            <a:ext cx="3429000" cy="861774"/>
          </a:xfrm>
          <a:prstGeom prst="rect">
            <a:avLst/>
          </a:prstGeom>
        </p:spPr>
        <p:txBody>
          <a:bodyPr numCol="1" spcCol="468000"/>
          <a:lstStyle>
            <a:lvl1pPr marL="0" indent="0">
              <a:buNone/>
              <a:defRPr sz="180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Body copy to be inserted here:</a:t>
            </a:r>
            <a:br>
              <a:rPr lang="en-GB" dirty="0"/>
            </a:br>
            <a:r>
              <a:rPr lang="en-GB" dirty="0"/>
              <a:t>Add your text here</a:t>
            </a:r>
            <a:endParaRPr lang="en-US" dirty="0"/>
          </a:p>
        </p:txBody>
      </p:sp>
      <p:sp>
        <p:nvSpPr>
          <p:cNvPr id="9" name="Text Placeholder 2">
            <a:extLst>
              <a:ext uri="{FF2B5EF4-FFF2-40B4-BE49-F238E27FC236}">
                <a16:creationId xmlns:a16="http://schemas.microsoft.com/office/drawing/2014/main" id="{3CBB11E8-646E-0A51-5B10-DC6E4FE55D08}"/>
              </a:ext>
            </a:extLst>
          </p:cNvPr>
          <p:cNvSpPr>
            <a:spLocks noGrp="1"/>
          </p:cNvSpPr>
          <p:nvPr>
            <p:ph type="body" sz="quarter" idx="21" hasCustomPrompt="1"/>
          </p:nvPr>
        </p:nvSpPr>
        <p:spPr>
          <a:xfrm>
            <a:off x="10628780" y="4877349"/>
            <a:ext cx="4038600" cy="553998"/>
          </a:xfrm>
          <a:prstGeom prst="rect">
            <a:avLst/>
          </a:prstGeom>
        </p:spPr>
        <p:txBody>
          <a:bodyPr numCol="1" spcCol="468000"/>
          <a:lstStyle>
            <a:lvl1pPr marL="0" indent="0">
              <a:buNone/>
              <a:defRPr sz="20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Subheading to go here, use </a:t>
            </a:r>
            <a:br>
              <a:rPr lang="en-GB" dirty="0"/>
            </a:br>
            <a:r>
              <a:rPr lang="en-GB" dirty="0"/>
              <a:t>two lines if required</a:t>
            </a:r>
            <a:endParaRPr lang="en-US" dirty="0"/>
          </a:p>
        </p:txBody>
      </p:sp>
      <p:grpSp>
        <p:nvGrpSpPr>
          <p:cNvPr id="10" name="Group 9">
            <a:extLst>
              <a:ext uri="{FF2B5EF4-FFF2-40B4-BE49-F238E27FC236}">
                <a16:creationId xmlns:a16="http://schemas.microsoft.com/office/drawing/2014/main" id="{6D2C2163-51B1-9437-42C2-18B86865B532}"/>
              </a:ext>
            </a:extLst>
          </p:cNvPr>
          <p:cNvGrpSpPr/>
          <p:nvPr userDrawn="1"/>
        </p:nvGrpSpPr>
        <p:grpSpPr>
          <a:xfrm>
            <a:off x="-1972676" y="2964213"/>
            <a:ext cx="1610725" cy="5532087"/>
            <a:chOff x="-1972676" y="2964213"/>
            <a:chExt cx="1610725" cy="5532087"/>
          </a:xfrm>
        </p:grpSpPr>
        <p:grpSp>
          <p:nvGrpSpPr>
            <p:cNvPr id="11" name="Group 10">
              <a:extLst>
                <a:ext uri="{FF2B5EF4-FFF2-40B4-BE49-F238E27FC236}">
                  <a16:creationId xmlns:a16="http://schemas.microsoft.com/office/drawing/2014/main" id="{456B7B63-712E-B367-3194-09AB09990E56}"/>
                </a:ext>
              </a:extLst>
            </p:cNvPr>
            <p:cNvGrpSpPr/>
            <p:nvPr userDrawn="1"/>
          </p:nvGrpSpPr>
          <p:grpSpPr>
            <a:xfrm>
              <a:off x="-1972675" y="3401005"/>
              <a:ext cx="1361470" cy="5095295"/>
              <a:chOff x="-4180783" y="1712948"/>
              <a:chExt cx="2070745" cy="7749756"/>
            </a:xfrm>
          </p:grpSpPr>
          <p:sp>
            <p:nvSpPr>
              <p:cNvPr id="13" name="Oval 12">
                <a:extLst>
                  <a:ext uri="{FF2B5EF4-FFF2-40B4-BE49-F238E27FC236}">
                    <a16:creationId xmlns:a16="http://schemas.microsoft.com/office/drawing/2014/main" id="{3C591375-9B7A-CF8F-92DE-5B76256F3AD5}"/>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DBD4001-61D3-9723-40D3-481AAB7587E0}"/>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3B14D2E-9A55-CFAA-077C-22BA7CB2697C}"/>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7AFBCB0-28DD-0235-C0AE-62BE4618B7E9}"/>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11E6EE5-B9C4-907A-3893-7E767F2DC677}"/>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853E75A-6E1E-DCE9-2409-E238CAF1C7C9}"/>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A6BC2F4-1020-40BF-B6F3-22B349ACA7A9}"/>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5F6A270-7DAB-6C5A-1910-E36B64E7A14D}"/>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64ACBE-26E8-4BDA-DD76-BEA698385770}"/>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B56BF01-2DA7-66F7-0FD7-4217ECDBA922}"/>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494ADB8-566B-20A3-24C6-F51BDC38FB68}"/>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7696AC-D67E-75FE-3CBC-11324BC26A57}"/>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E4A010C6-C91C-2305-4F38-9C6D06067F4D}"/>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839AA9F-A85F-766C-016A-804B9C40221E}"/>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920F93AD-B1DA-CB5F-345C-10B57590A434}"/>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23604111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4 column layout icons - light">
    <p:bg>
      <p:bgPr>
        <a:solidFill>
          <a:schemeClr val="bg1"/>
        </a:solidFill>
        <a:effectLst/>
      </p:bgPr>
    </p:bg>
    <p:spTree>
      <p:nvGrpSpPr>
        <p:cNvPr id="1" name=""/>
        <p:cNvGrpSpPr/>
        <p:nvPr/>
      </p:nvGrpSpPr>
      <p:grpSpPr>
        <a:xfrm>
          <a:off x="0" y="0"/>
          <a:ext cx="0" cy="0"/>
          <a:chOff x="0" y="0"/>
          <a:chExt cx="0" cy="0"/>
        </a:xfrm>
      </p:grpSpPr>
      <p:sp>
        <p:nvSpPr>
          <p:cNvPr id="25" name="object 4">
            <a:extLst>
              <a:ext uri="{FF2B5EF4-FFF2-40B4-BE49-F238E27FC236}">
                <a16:creationId xmlns:a16="http://schemas.microsoft.com/office/drawing/2014/main" id="{F03C0E56-D09D-9B9F-014C-D429298CC83A}"/>
              </a:ext>
            </a:extLst>
          </p:cNvPr>
          <p:cNvSpPr/>
          <p:nvPr userDrawn="1"/>
        </p:nvSpPr>
        <p:spPr>
          <a:xfrm>
            <a:off x="-14697" y="1962150"/>
            <a:ext cx="15140397" cy="6534150"/>
          </a:xfrm>
          <a:custGeom>
            <a:avLst/>
            <a:gdLst/>
            <a:ahLst/>
            <a:cxnLst/>
            <a:rect l="l" t="t" r="r" b="b"/>
            <a:pathLst>
              <a:path w="7560309" h="6403340">
                <a:moveTo>
                  <a:pt x="7560005" y="0"/>
                </a:moveTo>
                <a:lnTo>
                  <a:pt x="0" y="0"/>
                </a:lnTo>
                <a:lnTo>
                  <a:pt x="0" y="6403060"/>
                </a:lnTo>
                <a:lnTo>
                  <a:pt x="7560005" y="6403060"/>
                </a:lnTo>
                <a:lnTo>
                  <a:pt x="7560005" y="0"/>
                </a:lnTo>
                <a:close/>
              </a:path>
            </a:pathLst>
          </a:custGeom>
          <a:solidFill>
            <a:srgbClr val="F1F5F6"/>
          </a:solidFill>
        </p:spPr>
        <p:txBody>
          <a:bodyPr wrap="square" lIns="0" tIns="0" rIns="0" bIns="0" rtlCol="0"/>
          <a:lstStyle/>
          <a:p>
            <a:endParaRPr dirty="0"/>
          </a:p>
        </p:txBody>
      </p:sp>
      <p:sp>
        <p:nvSpPr>
          <p:cNvPr id="10" name="object 4">
            <a:extLst>
              <a:ext uri="{FF2B5EF4-FFF2-40B4-BE49-F238E27FC236}">
                <a16:creationId xmlns:a16="http://schemas.microsoft.com/office/drawing/2014/main" id="{CFE98B7B-3BCC-9D41-4221-9A4F6F976774}"/>
              </a:ext>
            </a:extLst>
          </p:cNvPr>
          <p:cNvSpPr/>
          <p:nvPr userDrawn="1"/>
        </p:nvSpPr>
        <p:spPr>
          <a:xfrm>
            <a:off x="3875890" y="2419350"/>
            <a:ext cx="70374" cy="5029200"/>
          </a:xfrm>
          <a:custGeom>
            <a:avLst/>
            <a:gdLst/>
            <a:ahLst/>
            <a:cxnLst/>
            <a:rect l="l" t="t" r="r" b="b"/>
            <a:pathLst>
              <a:path h="3816350">
                <a:moveTo>
                  <a:pt x="0" y="3815994"/>
                </a:moveTo>
                <a:lnTo>
                  <a:pt x="0" y="0"/>
                </a:lnTo>
              </a:path>
            </a:pathLst>
          </a:custGeom>
          <a:ln w="9525">
            <a:solidFill>
              <a:srgbClr val="003087"/>
            </a:solidFill>
          </a:ln>
        </p:spPr>
        <p:txBody>
          <a:bodyPr wrap="square" lIns="0" tIns="0" rIns="0" bIns="0" rtlCol="0"/>
          <a:lstStyle/>
          <a:p>
            <a:endParaRPr>
              <a:solidFill>
                <a:srgbClr val="0070C0"/>
              </a:solidFill>
            </a:endParaRPr>
          </a:p>
        </p:txBody>
      </p:sp>
      <p:sp>
        <p:nvSpPr>
          <p:cNvPr id="3" name="Text Placeholder 2">
            <a:extLst>
              <a:ext uri="{FF2B5EF4-FFF2-40B4-BE49-F238E27FC236}">
                <a16:creationId xmlns:a16="http://schemas.microsoft.com/office/drawing/2014/main" id="{17349DD4-B09E-66FD-366D-2E3E75D5BB03}"/>
              </a:ext>
            </a:extLst>
          </p:cNvPr>
          <p:cNvSpPr>
            <a:spLocks noGrp="1"/>
          </p:cNvSpPr>
          <p:nvPr>
            <p:ph type="body" sz="quarter" idx="22" hasCustomPrompt="1"/>
          </p:nvPr>
        </p:nvSpPr>
        <p:spPr>
          <a:xfrm>
            <a:off x="457423" y="5793069"/>
            <a:ext cx="3113668" cy="1436405"/>
          </a:xfrm>
          <a:prstGeom prst="rect">
            <a:avLst/>
          </a:prstGeom>
        </p:spPr>
        <p:txBody>
          <a:bodyPr numCol="1" spcCol="468000"/>
          <a:lstStyle>
            <a:lvl1pPr marL="0" indent="0" algn="ctr">
              <a:buNone/>
              <a:defRPr sz="180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Insert body text here</a:t>
            </a:r>
            <a:br>
              <a:rPr lang="en-GB" dirty="0"/>
            </a:br>
            <a:r>
              <a:rPr lang="en-GB" dirty="0"/>
              <a:t>Insert body text here</a:t>
            </a:r>
            <a:br>
              <a:rPr lang="en-US" dirty="0"/>
            </a:br>
            <a:r>
              <a:rPr lang="en-GB" dirty="0"/>
              <a:t>Insert body text here</a:t>
            </a:r>
            <a:endParaRPr lang="en-US" dirty="0"/>
          </a:p>
          <a:p>
            <a:pPr lvl="0"/>
            <a:endParaRPr lang="en-GB" dirty="0"/>
          </a:p>
        </p:txBody>
      </p:sp>
      <p:sp>
        <p:nvSpPr>
          <p:cNvPr id="7" name="Text Placeholder 2">
            <a:extLst>
              <a:ext uri="{FF2B5EF4-FFF2-40B4-BE49-F238E27FC236}">
                <a16:creationId xmlns:a16="http://schemas.microsoft.com/office/drawing/2014/main" id="{2C5D39C6-064F-14A5-66C4-44446EFD20C6}"/>
              </a:ext>
            </a:extLst>
          </p:cNvPr>
          <p:cNvSpPr>
            <a:spLocks noGrp="1"/>
          </p:cNvSpPr>
          <p:nvPr>
            <p:ph type="body" sz="quarter" idx="23" hasCustomPrompt="1"/>
          </p:nvPr>
        </p:nvSpPr>
        <p:spPr>
          <a:xfrm>
            <a:off x="457423" y="5010150"/>
            <a:ext cx="3113669" cy="561438"/>
          </a:xfrm>
          <a:prstGeom prst="rect">
            <a:avLst/>
          </a:prstGeom>
        </p:spPr>
        <p:txBody>
          <a:bodyPr numCol="1" spcCol="468000"/>
          <a:lstStyle>
            <a:lvl1pPr marL="0" indent="0" algn="ctr">
              <a:buNone/>
              <a:defRPr sz="20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Subheading to go here, use two lines if required</a:t>
            </a:r>
            <a:endParaRPr lang="en-US" dirty="0"/>
          </a:p>
        </p:txBody>
      </p:sp>
      <p:sp>
        <p:nvSpPr>
          <p:cNvPr id="8" name="Text Placeholder 2">
            <a:extLst>
              <a:ext uri="{FF2B5EF4-FFF2-40B4-BE49-F238E27FC236}">
                <a16:creationId xmlns:a16="http://schemas.microsoft.com/office/drawing/2014/main" id="{6620A38A-3B80-AFA6-F4E0-DC314DB2089A}"/>
              </a:ext>
            </a:extLst>
          </p:cNvPr>
          <p:cNvSpPr>
            <a:spLocks noGrp="1"/>
          </p:cNvSpPr>
          <p:nvPr>
            <p:ph type="body" sz="quarter" idx="24" hasCustomPrompt="1"/>
          </p:nvPr>
        </p:nvSpPr>
        <p:spPr>
          <a:xfrm>
            <a:off x="457423" y="2495550"/>
            <a:ext cx="3113668" cy="471229"/>
          </a:xfrm>
          <a:prstGeom prst="rect">
            <a:avLst/>
          </a:prstGeom>
        </p:spPr>
        <p:txBody>
          <a:bodyPr numCol="1" spcCol="468000"/>
          <a:lstStyle>
            <a:lvl1pPr marL="0" indent="0" algn="ctr">
              <a:buNone/>
              <a:defRPr sz="20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Title goes here</a:t>
            </a:r>
            <a:endParaRPr lang="en-US" dirty="0"/>
          </a:p>
        </p:txBody>
      </p:sp>
      <p:sp>
        <p:nvSpPr>
          <p:cNvPr id="30" name="object 4">
            <a:extLst>
              <a:ext uri="{FF2B5EF4-FFF2-40B4-BE49-F238E27FC236}">
                <a16:creationId xmlns:a16="http://schemas.microsoft.com/office/drawing/2014/main" id="{1A61C460-B9E0-CA52-5597-1CEF141B1DA7}"/>
              </a:ext>
            </a:extLst>
          </p:cNvPr>
          <p:cNvSpPr/>
          <p:nvPr userDrawn="1"/>
        </p:nvSpPr>
        <p:spPr>
          <a:xfrm>
            <a:off x="7568676" y="2419350"/>
            <a:ext cx="70374" cy="5029200"/>
          </a:xfrm>
          <a:custGeom>
            <a:avLst/>
            <a:gdLst/>
            <a:ahLst/>
            <a:cxnLst/>
            <a:rect l="l" t="t" r="r" b="b"/>
            <a:pathLst>
              <a:path h="3816350">
                <a:moveTo>
                  <a:pt x="0" y="3815994"/>
                </a:moveTo>
                <a:lnTo>
                  <a:pt x="0" y="0"/>
                </a:lnTo>
              </a:path>
            </a:pathLst>
          </a:custGeom>
          <a:ln w="9525">
            <a:solidFill>
              <a:srgbClr val="003087"/>
            </a:solidFill>
          </a:ln>
        </p:spPr>
        <p:txBody>
          <a:bodyPr wrap="square" lIns="0" tIns="0" rIns="0" bIns="0" rtlCol="0"/>
          <a:lstStyle/>
          <a:p>
            <a:endParaRPr>
              <a:solidFill>
                <a:srgbClr val="0070C0"/>
              </a:solidFill>
            </a:endParaRPr>
          </a:p>
        </p:txBody>
      </p:sp>
      <p:sp>
        <p:nvSpPr>
          <p:cNvPr id="31" name="Text Placeholder 2">
            <a:extLst>
              <a:ext uri="{FF2B5EF4-FFF2-40B4-BE49-F238E27FC236}">
                <a16:creationId xmlns:a16="http://schemas.microsoft.com/office/drawing/2014/main" id="{556D7F49-AFE4-0E30-547E-DF55E01F93B4}"/>
              </a:ext>
            </a:extLst>
          </p:cNvPr>
          <p:cNvSpPr>
            <a:spLocks noGrp="1"/>
          </p:cNvSpPr>
          <p:nvPr>
            <p:ph type="body" sz="quarter" idx="25" hasCustomPrompt="1"/>
          </p:nvPr>
        </p:nvSpPr>
        <p:spPr>
          <a:xfrm>
            <a:off x="4150209" y="5793069"/>
            <a:ext cx="3113668" cy="1436405"/>
          </a:xfrm>
          <a:prstGeom prst="rect">
            <a:avLst/>
          </a:prstGeom>
        </p:spPr>
        <p:txBody>
          <a:bodyPr numCol="1" spcCol="468000"/>
          <a:lstStyle>
            <a:lvl1pPr marL="0" indent="0" algn="ctr">
              <a:buNone/>
              <a:defRPr sz="180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Insert body text here</a:t>
            </a:r>
            <a:br>
              <a:rPr lang="en-GB" dirty="0"/>
            </a:br>
            <a:r>
              <a:rPr lang="en-GB" dirty="0"/>
              <a:t>Insert body text here</a:t>
            </a:r>
            <a:br>
              <a:rPr lang="en-US" dirty="0"/>
            </a:br>
            <a:r>
              <a:rPr lang="en-GB" dirty="0"/>
              <a:t>Insert body text here</a:t>
            </a:r>
            <a:endParaRPr lang="en-US" dirty="0"/>
          </a:p>
          <a:p>
            <a:pPr lvl="0"/>
            <a:endParaRPr lang="en-GB" dirty="0"/>
          </a:p>
        </p:txBody>
      </p:sp>
      <p:sp>
        <p:nvSpPr>
          <p:cNvPr id="32" name="Text Placeholder 2">
            <a:extLst>
              <a:ext uri="{FF2B5EF4-FFF2-40B4-BE49-F238E27FC236}">
                <a16:creationId xmlns:a16="http://schemas.microsoft.com/office/drawing/2014/main" id="{069B0FA4-FF55-4D70-16B6-89F5D455F0A7}"/>
              </a:ext>
            </a:extLst>
          </p:cNvPr>
          <p:cNvSpPr>
            <a:spLocks noGrp="1"/>
          </p:cNvSpPr>
          <p:nvPr>
            <p:ph type="body" sz="quarter" idx="26" hasCustomPrompt="1"/>
          </p:nvPr>
        </p:nvSpPr>
        <p:spPr>
          <a:xfrm>
            <a:off x="4150209" y="5010150"/>
            <a:ext cx="3113669" cy="561438"/>
          </a:xfrm>
          <a:prstGeom prst="rect">
            <a:avLst/>
          </a:prstGeom>
        </p:spPr>
        <p:txBody>
          <a:bodyPr numCol="1" spcCol="468000"/>
          <a:lstStyle>
            <a:lvl1pPr marL="0" indent="0" algn="ctr">
              <a:buNone/>
              <a:defRPr sz="20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Subheading to go here, use two lines if required</a:t>
            </a:r>
            <a:endParaRPr lang="en-US" dirty="0"/>
          </a:p>
        </p:txBody>
      </p:sp>
      <p:sp>
        <p:nvSpPr>
          <p:cNvPr id="33" name="Text Placeholder 2">
            <a:extLst>
              <a:ext uri="{FF2B5EF4-FFF2-40B4-BE49-F238E27FC236}">
                <a16:creationId xmlns:a16="http://schemas.microsoft.com/office/drawing/2014/main" id="{A2ABD028-C21F-D244-5585-A618EF0037D2}"/>
              </a:ext>
            </a:extLst>
          </p:cNvPr>
          <p:cNvSpPr>
            <a:spLocks noGrp="1"/>
          </p:cNvSpPr>
          <p:nvPr>
            <p:ph type="body" sz="quarter" idx="27" hasCustomPrompt="1"/>
          </p:nvPr>
        </p:nvSpPr>
        <p:spPr>
          <a:xfrm>
            <a:off x="4150209" y="2495550"/>
            <a:ext cx="3113668" cy="471229"/>
          </a:xfrm>
          <a:prstGeom prst="rect">
            <a:avLst/>
          </a:prstGeom>
        </p:spPr>
        <p:txBody>
          <a:bodyPr numCol="1" spcCol="468000"/>
          <a:lstStyle>
            <a:lvl1pPr marL="0" indent="0" algn="ctr">
              <a:buNone/>
              <a:defRPr sz="20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Title goes here</a:t>
            </a:r>
            <a:endParaRPr lang="en-US" dirty="0"/>
          </a:p>
        </p:txBody>
      </p:sp>
      <p:sp>
        <p:nvSpPr>
          <p:cNvPr id="34" name="object 4">
            <a:extLst>
              <a:ext uri="{FF2B5EF4-FFF2-40B4-BE49-F238E27FC236}">
                <a16:creationId xmlns:a16="http://schemas.microsoft.com/office/drawing/2014/main" id="{5D0B0CD3-3058-3657-0986-FFC5C2F8EE8C}"/>
              </a:ext>
            </a:extLst>
          </p:cNvPr>
          <p:cNvSpPr/>
          <p:nvPr userDrawn="1"/>
        </p:nvSpPr>
        <p:spPr>
          <a:xfrm>
            <a:off x="11261462" y="2419350"/>
            <a:ext cx="70374" cy="5029200"/>
          </a:xfrm>
          <a:custGeom>
            <a:avLst/>
            <a:gdLst/>
            <a:ahLst/>
            <a:cxnLst/>
            <a:rect l="l" t="t" r="r" b="b"/>
            <a:pathLst>
              <a:path h="3816350">
                <a:moveTo>
                  <a:pt x="0" y="3815994"/>
                </a:moveTo>
                <a:lnTo>
                  <a:pt x="0" y="0"/>
                </a:lnTo>
              </a:path>
            </a:pathLst>
          </a:custGeom>
          <a:ln w="9525">
            <a:solidFill>
              <a:srgbClr val="003087"/>
            </a:solidFill>
          </a:ln>
        </p:spPr>
        <p:txBody>
          <a:bodyPr wrap="square" lIns="0" tIns="0" rIns="0" bIns="0" rtlCol="0"/>
          <a:lstStyle/>
          <a:p>
            <a:endParaRPr>
              <a:solidFill>
                <a:srgbClr val="0070C0"/>
              </a:solidFill>
            </a:endParaRPr>
          </a:p>
        </p:txBody>
      </p:sp>
      <p:sp>
        <p:nvSpPr>
          <p:cNvPr id="35" name="Text Placeholder 2">
            <a:extLst>
              <a:ext uri="{FF2B5EF4-FFF2-40B4-BE49-F238E27FC236}">
                <a16:creationId xmlns:a16="http://schemas.microsoft.com/office/drawing/2014/main" id="{9A64DFE1-902E-D852-03AF-AF5C60FF0E8B}"/>
              </a:ext>
            </a:extLst>
          </p:cNvPr>
          <p:cNvSpPr>
            <a:spLocks noGrp="1"/>
          </p:cNvSpPr>
          <p:nvPr>
            <p:ph type="body" sz="quarter" idx="28" hasCustomPrompt="1"/>
          </p:nvPr>
        </p:nvSpPr>
        <p:spPr>
          <a:xfrm>
            <a:off x="7842995" y="5793069"/>
            <a:ext cx="3113668" cy="1436405"/>
          </a:xfrm>
          <a:prstGeom prst="rect">
            <a:avLst/>
          </a:prstGeom>
        </p:spPr>
        <p:txBody>
          <a:bodyPr numCol="1" spcCol="468000"/>
          <a:lstStyle>
            <a:lvl1pPr marL="0" indent="0" algn="ctr">
              <a:buNone/>
              <a:defRPr sz="180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Insert body text here</a:t>
            </a:r>
            <a:br>
              <a:rPr lang="en-GB" dirty="0"/>
            </a:br>
            <a:r>
              <a:rPr lang="en-GB" dirty="0"/>
              <a:t>Insert body text here</a:t>
            </a:r>
            <a:br>
              <a:rPr lang="en-US" dirty="0"/>
            </a:br>
            <a:r>
              <a:rPr lang="en-GB" dirty="0"/>
              <a:t>Insert body text here</a:t>
            </a:r>
            <a:endParaRPr lang="en-US" dirty="0"/>
          </a:p>
          <a:p>
            <a:pPr lvl="0"/>
            <a:endParaRPr lang="en-GB" dirty="0"/>
          </a:p>
        </p:txBody>
      </p:sp>
      <p:sp>
        <p:nvSpPr>
          <p:cNvPr id="36" name="Text Placeholder 2">
            <a:extLst>
              <a:ext uri="{FF2B5EF4-FFF2-40B4-BE49-F238E27FC236}">
                <a16:creationId xmlns:a16="http://schemas.microsoft.com/office/drawing/2014/main" id="{85073C63-203D-F43A-4B0B-A2B9BB76AEDC}"/>
              </a:ext>
            </a:extLst>
          </p:cNvPr>
          <p:cNvSpPr>
            <a:spLocks noGrp="1"/>
          </p:cNvSpPr>
          <p:nvPr>
            <p:ph type="body" sz="quarter" idx="29" hasCustomPrompt="1"/>
          </p:nvPr>
        </p:nvSpPr>
        <p:spPr>
          <a:xfrm>
            <a:off x="7842995" y="5010150"/>
            <a:ext cx="3113669" cy="561438"/>
          </a:xfrm>
          <a:prstGeom prst="rect">
            <a:avLst/>
          </a:prstGeom>
        </p:spPr>
        <p:txBody>
          <a:bodyPr numCol="1" spcCol="468000"/>
          <a:lstStyle>
            <a:lvl1pPr marL="0" indent="0" algn="ctr">
              <a:buNone/>
              <a:defRPr sz="20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Subheading to go here, use two lines if required</a:t>
            </a:r>
            <a:endParaRPr lang="en-US" dirty="0"/>
          </a:p>
        </p:txBody>
      </p:sp>
      <p:sp>
        <p:nvSpPr>
          <p:cNvPr id="37" name="Text Placeholder 2">
            <a:extLst>
              <a:ext uri="{FF2B5EF4-FFF2-40B4-BE49-F238E27FC236}">
                <a16:creationId xmlns:a16="http://schemas.microsoft.com/office/drawing/2014/main" id="{00671D01-6732-1731-B978-ADB0975A7196}"/>
              </a:ext>
            </a:extLst>
          </p:cNvPr>
          <p:cNvSpPr>
            <a:spLocks noGrp="1"/>
          </p:cNvSpPr>
          <p:nvPr>
            <p:ph type="body" sz="quarter" idx="30" hasCustomPrompt="1"/>
          </p:nvPr>
        </p:nvSpPr>
        <p:spPr>
          <a:xfrm>
            <a:off x="7842995" y="2495550"/>
            <a:ext cx="3113668" cy="471229"/>
          </a:xfrm>
          <a:prstGeom prst="rect">
            <a:avLst/>
          </a:prstGeom>
        </p:spPr>
        <p:txBody>
          <a:bodyPr numCol="1" spcCol="468000"/>
          <a:lstStyle>
            <a:lvl1pPr marL="0" indent="0" algn="ctr">
              <a:buNone/>
              <a:defRPr sz="20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Title goes here</a:t>
            </a:r>
            <a:endParaRPr lang="en-US" dirty="0"/>
          </a:p>
        </p:txBody>
      </p:sp>
      <p:sp>
        <p:nvSpPr>
          <p:cNvPr id="39" name="Text Placeholder 2">
            <a:extLst>
              <a:ext uri="{FF2B5EF4-FFF2-40B4-BE49-F238E27FC236}">
                <a16:creationId xmlns:a16="http://schemas.microsoft.com/office/drawing/2014/main" id="{3616CC56-9BF1-5062-26F1-5F4F2FD4D5D5}"/>
              </a:ext>
            </a:extLst>
          </p:cNvPr>
          <p:cNvSpPr>
            <a:spLocks noGrp="1"/>
          </p:cNvSpPr>
          <p:nvPr>
            <p:ph type="body" sz="quarter" idx="31" hasCustomPrompt="1"/>
          </p:nvPr>
        </p:nvSpPr>
        <p:spPr>
          <a:xfrm>
            <a:off x="11535781" y="5793069"/>
            <a:ext cx="3113668" cy="1436405"/>
          </a:xfrm>
          <a:prstGeom prst="rect">
            <a:avLst/>
          </a:prstGeom>
        </p:spPr>
        <p:txBody>
          <a:bodyPr numCol="1" spcCol="468000"/>
          <a:lstStyle>
            <a:lvl1pPr marL="0" indent="0" algn="ctr">
              <a:buNone/>
              <a:defRPr sz="180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Insert body text here</a:t>
            </a:r>
            <a:br>
              <a:rPr lang="en-GB" dirty="0"/>
            </a:br>
            <a:r>
              <a:rPr lang="en-GB" dirty="0"/>
              <a:t>Insert body text here</a:t>
            </a:r>
            <a:br>
              <a:rPr lang="en-US" dirty="0"/>
            </a:br>
            <a:r>
              <a:rPr lang="en-GB" dirty="0"/>
              <a:t>Insert body text here</a:t>
            </a:r>
            <a:endParaRPr lang="en-US" dirty="0"/>
          </a:p>
          <a:p>
            <a:pPr lvl="0"/>
            <a:endParaRPr lang="en-GB" dirty="0"/>
          </a:p>
        </p:txBody>
      </p:sp>
      <p:sp>
        <p:nvSpPr>
          <p:cNvPr id="40" name="Text Placeholder 2">
            <a:extLst>
              <a:ext uri="{FF2B5EF4-FFF2-40B4-BE49-F238E27FC236}">
                <a16:creationId xmlns:a16="http://schemas.microsoft.com/office/drawing/2014/main" id="{564DDF23-BA81-0C17-66FD-7E76A2E32BD9}"/>
              </a:ext>
            </a:extLst>
          </p:cNvPr>
          <p:cNvSpPr>
            <a:spLocks noGrp="1"/>
          </p:cNvSpPr>
          <p:nvPr>
            <p:ph type="body" sz="quarter" idx="32" hasCustomPrompt="1"/>
          </p:nvPr>
        </p:nvSpPr>
        <p:spPr>
          <a:xfrm>
            <a:off x="11535781" y="5010150"/>
            <a:ext cx="3113669" cy="561438"/>
          </a:xfrm>
          <a:prstGeom prst="rect">
            <a:avLst/>
          </a:prstGeom>
        </p:spPr>
        <p:txBody>
          <a:bodyPr numCol="1" spcCol="468000"/>
          <a:lstStyle>
            <a:lvl1pPr marL="0" indent="0" algn="ctr">
              <a:buNone/>
              <a:defRPr sz="20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Subheading to go here, use two lines if required</a:t>
            </a:r>
            <a:endParaRPr lang="en-US" dirty="0"/>
          </a:p>
        </p:txBody>
      </p:sp>
      <p:sp>
        <p:nvSpPr>
          <p:cNvPr id="41" name="Text Placeholder 2">
            <a:extLst>
              <a:ext uri="{FF2B5EF4-FFF2-40B4-BE49-F238E27FC236}">
                <a16:creationId xmlns:a16="http://schemas.microsoft.com/office/drawing/2014/main" id="{193A14E5-F688-BB21-ED47-3C3E1613CD57}"/>
              </a:ext>
            </a:extLst>
          </p:cNvPr>
          <p:cNvSpPr>
            <a:spLocks noGrp="1"/>
          </p:cNvSpPr>
          <p:nvPr>
            <p:ph type="body" sz="quarter" idx="33" hasCustomPrompt="1"/>
          </p:nvPr>
        </p:nvSpPr>
        <p:spPr>
          <a:xfrm>
            <a:off x="11535781" y="2495550"/>
            <a:ext cx="3113668" cy="471229"/>
          </a:xfrm>
          <a:prstGeom prst="rect">
            <a:avLst/>
          </a:prstGeom>
        </p:spPr>
        <p:txBody>
          <a:bodyPr numCol="1" spcCol="468000"/>
          <a:lstStyle>
            <a:lvl1pPr marL="0" indent="0" algn="ctr">
              <a:buNone/>
              <a:defRPr sz="20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Title goes here</a:t>
            </a:r>
            <a:endParaRPr lang="en-US" dirty="0"/>
          </a:p>
        </p:txBody>
      </p:sp>
      <p:grpSp>
        <p:nvGrpSpPr>
          <p:cNvPr id="52" name="Group 51"/>
          <p:cNvGrpSpPr/>
          <p:nvPr userDrawn="1"/>
        </p:nvGrpSpPr>
        <p:grpSpPr>
          <a:xfrm>
            <a:off x="1049149" y="7656512"/>
            <a:ext cx="3084701" cy="249238"/>
            <a:chOff x="-133350" y="485775"/>
            <a:chExt cx="9863138" cy="796926"/>
          </a:xfrm>
          <a:solidFill>
            <a:srgbClr val="005EB8"/>
          </a:solidFill>
        </p:grpSpPr>
        <p:sp>
          <p:nvSpPr>
            <p:cNvPr id="53"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4"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5"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6"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7"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8"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9"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0"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1"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2"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3"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4"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5"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6"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7"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8"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9"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0"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1"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2"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3"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76" name="Freeform 75"/>
          <p:cNvSpPr>
            <a:spLocks/>
          </p:cNvSpPr>
          <p:nvPr userDrawn="1"/>
        </p:nvSpPr>
        <p:spPr bwMode="auto">
          <a:xfrm>
            <a:off x="12820650" y="60114"/>
            <a:ext cx="1652101" cy="1650999"/>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noFill/>
          <a:ln w="38100">
            <a:solidFill>
              <a:srgbClr val="AE2573"/>
            </a:solidFill>
          </a:ln>
        </p:spPr>
        <p:txBody>
          <a:bodyPr vert="horz" wrap="square" lIns="91440" tIns="45720" rIns="91440" bIns="45720" numCol="1" anchor="t" anchorCtr="0" compatLnSpc="1">
            <a:prstTxWarp prst="textNoShape">
              <a:avLst/>
            </a:prstTxWarp>
          </a:bodyPr>
          <a:lstStyle/>
          <a:p>
            <a:endParaRPr lang="en-GB"/>
          </a:p>
        </p:txBody>
      </p:sp>
      <p:sp>
        <p:nvSpPr>
          <p:cNvPr id="77" name="Freeform 6"/>
          <p:cNvSpPr>
            <a:spLocks/>
          </p:cNvSpPr>
          <p:nvPr userDrawn="1"/>
        </p:nvSpPr>
        <p:spPr bwMode="auto">
          <a:xfrm>
            <a:off x="14068443" y="281595"/>
            <a:ext cx="3029359" cy="3027338"/>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noFill/>
          <a:ln w="38100">
            <a:solidFill>
              <a:srgbClr val="AE2573"/>
            </a:solidFill>
          </a:ln>
        </p:spPr>
        <p:txBody>
          <a:bodyPr vert="horz" wrap="square" lIns="91440" tIns="45720" rIns="91440" bIns="45720" numCol="1" anchor="t" anchorCtr="0" compatLnSpc="1">
            <a:prstTxWarp prst="textNoShape">
              <a:avLst/>
            </a:prstTxWarp>
          </a:bodyPr>
          <a:lstStyle/>
          <a:p>
            <a:endParaRPr lang="en-GB"/>
          </a:p>
        </p:txBody>
      </p:sp>
      <p:grpSp>
        <p:nvGrpSpPr>
          <p:cNvPr id="5" name="Group 4">
            <a:extLst>
              <a:ext uri="{FF2B5EF4-FFF2-40B4-BE49-F238E27FC236}">
                <a16:creationId xmlns:a16="http://schemas.microsoft.com/office/drawing/2014/main" id="{A8B3541A-C247-9290-536A-A2E3A9E3EC5B}"/>
              </a:ext>
            </a:extLst>
          </p:cNvPr>
          <p:cNvGrpSpPr/>
          <p:nvPr userDrawn="1"/>
        </p:nvGrpSpPr>
        <p:grpSpPr>
          <a:xfrm>
            <a:off x="-1972676" y="2964213"/>
            <a:ext cx="1610725" cy="5532087"/>
            <a:chOff x="-1972676" y="2964213"/>
            <a:chExt cx="1610725" cy="5532087"/>
          </a:xfrm>
        </p:grpSpPr>
        <p:grpSp>
          <p:nvGrpSpPr>
            <p:cNvPr id="6" name="Group 5">
              <a:extLst>
                <a:ext uri="{FF2B5EF4-FFF2-40B4-BE49-F238E27FC236}">
                  <a16:creationId xmlns:a16="http://schemas.microsoft.com/office/drawing/2014/main" id="{3C769F1A-28FD-934F-1FDD-27EF14F39183}"/>
                </a:ext>
              </a:extLst>
            </p:cNvPr>
            <p:cNvGrpSpPr/>
            <p:nvPr userDrawn="1"/>
          </p:nvGrpSpPr>
          <p:grpSpPr>
            <a:xfrm>
              <a:off x="-1972675" y="3401005"/>
              <a:ext cx="1361470" cy="5095295"/>
              <a:chOff x="-4180783" y="1712948"/>
              <a:chExt cx="2070745" cy="7749756"/>
            </a:xfrm>
          </p:grpSpPr>
          <p:sp>
            <p:nvSpPr>
              <p:cNvPr id="11" name="Oval 10">
                <a:extLst>
                  <a:ext uri="{FF2B5EF4-FFF2-40B4-BE49-F238E27FC236}">
                    <a16:creationId xmlns:a16="http://schemas.microsoft.com/office/drawing/2014/main" id="{560DF49F-EA1A-ED5E-75BC-8C66E6076795}"/>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B64964C-DE45-F6CE-5968-A2DCD9956039}"/>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3A50811-3FE2-0B01-3CF8-189FFA85F577}"/>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0E78953-F125-8A4D-091E-7C8E6E735A36}"/>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D41B1EA-6FD3-EB44-9831-9D7EA8060315}"/>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931E3BA-ABDE-58EB-2860-9D7EDFEBC75B}"/>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34E3BFB-CB6F-9ABC-75EC-C0369A3A2B64}"/>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8E46F51-AF6D-A99D-1200-CA7C9D6B7B65}"/>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44E473E-871A-65CC-AA77-FD50BF5779F2}"/>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E6FBE12-942F-BEB6-B6C0-E4D61FC527F4}"/>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B6E7C3E-8672-E970-1B8E-FBB73C23B447}"/>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15332D8-9BB7-AF2A-4F74-DEF02A21536D}"/>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98F0AA2-3D74-6E26-E16C-C4F50B7682BF}"/>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6B914EF-7378-54D9-3A3F-82896EAAFA60}"/>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23DDEFA2-96C2-10DC-946C-90138F1C7C29}"/>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26" name="Text Placeholder 10">
            <a:extLst>
              <a:ext uri="{FF2B5EF4-FFF2-40B4-BE49-F238E27FC236}">
                <a16:creationId xmlns:a16="http://schemas.microsoft.com/office/drawing/2014/main" id="{8CD3D431-1C79-307D-909E-D546FA6D49D9}"/>
              </a:ext>
            </a:extLst>
          </p:cNvPr>
          <p:cNvSpPr>
            <a:spLocks noGrp="1"/>
          </p:cNvSpPr>
          <p:nvPr>
            <p:ph type="body" sz="quarter" idx="34" hasCustomPrompt="1"/>
          </p:nvPr>
        </p:nvSpPr>
        <p:spPr>
          <a:xfrm>
            <a:off x="933450" y="661785"/>
            <a:ext cx="9665631" cy="952553"/>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Headline to go here</a:t>
            </a:r>
            <a:endParaRPr lang="en-US" dirty="0"/>
          </a:p>
        </p:txBody>
      </p:sp>
    </p:spTree>
    <p:extLst>
      <p:ext uri="{BB962C8B-B14F-4D97-AF65-F5344CB8AC3E}">
        <p14:creationId xmlns:p14="http://schemas.microsoft.com/office/powerpoint/2010/main" val="3180760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6">
    <p:spTree>
      <p:nvGrpSpPr>
        <p:cNvPr id="1" name=""/>
        <p:cNvGrpSpPr/>
        <p:nvPr/>
      </p:nvGrpSpPr>
      <p:grpSpPr>
        <a:xfrm>
          <a:off x="0" y="0"/>
          <a:ext cx="0" cy="0"/>
          <a:chOff x="0" y="0"/>
          <a:chExt cx="0" cy="0"/>
        </a:xfrm>
      </p:grpSpPr>
      <p:sp>
        <p:nvSpPr>
          <p:cNvPr id="3" name="object 5">
            <a:extLst>
              <a:ext uri="{FF2B5EF4-FFF2-40B4-BE49-F238E27FC236}">
                <a16:creationId xmlns:a16="http://schemas.microsoft.com/office/drawing/2014/main" id="{6C15F060-9476-F4F8-B435-3CE29D30725A}"/>
              </a:ext>
            </a:extLst>
          </p:cNvPr>
          <p:cNvSpPr/>
          <p:nvPr userDrawn="1"/>
        </p:nvSpPr>
        <p:spPr>
          <a:xfrm>
            <a:off x="0" y="1416050"/>
            <a:ext cx="15125700" cy="7080250"/>
          </a:xfrm>
          <a:custGeom>
            <a:avLst/>
            <a:gdLst/>
            <a:ahLst/>
            <a:cxnLst/>
            <a:rect l="l" t="t" r="r" b="b"/>
            <a:pathLst>
              <a:path w="15119985" h="7080250">
                <a:moveTo>
                  <a:pt x="15119985" y="0"/>
                </a:moveTo>
                <a:lnTo>
                  <a:pt x="1418248" y="0"/>
                </a:lnTo>
                <a:lnTo>
                  <a:pt x="1370335" y="731"/>
                </a:lnTo>
                <a:lnTo>
                  <a:pt x="1322786" y="2913"/>
                </a:lnTo>
                <a:lnTo>
                  <a:pt x="1275624" y="6523"/>
                </a:lnTo>
                <a:lnTo>
                  <a:pt x="1228869" y="11541"/>
                </a:lnTo>
                <a:lnTo>
                  <a:pt x="1182543" y="17944"/>
                </a:lnTo>
                <a:lnTo>
                  <a:pt x="1136667" y="25712"/>
                </a:lnTo>
                <a:lnTo>
                  <a:pt x="1091263" y="34824"/>
                </a:lnTo>
                <a:lnTo>
                  <a:pt x="1046350" y="45257"/>
                </a:lnTo>
                <a:lnTo>
                  <a:pt x="1001952" y="56992"/>
                </a:lnTo>
                <a:lnTo>
                  <a:pt x="958089" y="70006"/>
                </a:lnTo>
                <a:lnTo>
                  <a:pt x="914782" y="84278"/>
                </a:lnTo>
                <a:lnTo>
                  <a:pt x="872052" y="99787"/>
                </a:lnTo>
                <a:lnTo>
                  <a:pt x="829922" y="116512"/>
                </a:lnTo>
                <a:lnTo>
                  <a:pt x="788412" y="134432"/>
                </a:lnTo>
                <a:lnTo>
                  <a:pt x="747543" y="153525"/>
                </a:lnTo>
                <a:lnTo>
                  <a:pt x="707337" y="173770"/>
                </a:lnTo>
                <a:lnTo>
                  <a:pt x="667815" y="195145"/>
                </a:lnTo>
                <a:lnTo>
                  <a:pt x="628998" y="217630"/>
                </a:lnTo>
                <a:lnTo>
                  <a:pt x="590908" y="241203"/>
                </a:lnTo>
                <a:lnTo>
                  <a:pt x="553565" y="265843"/>
                </a:lnTo>
                <a:lnTo>
                  <a:pt x="516992" y="291529"/>
                </a:lnTo>
                <a:lnTo>
                  <a:pt x="481209" y="318239"/>
                </a:lnTo>
                <a:lnTo>
                  <a:pt x="446237" y="345952"/>
                </a:lnTo>
                <a:lnTo>
                  <a:pt x="412099" y="374647"/>
                </a:lnTo>
                <a:lnTo>
                  <a:pt x="378814" y="404302"/>
                </a:lnTo>
                <a:lnTo>
                  <a:pt x="346405" y="434897"/>
                </a:lnTo>
                <a:lnTo>
                  <a:pt x="314893" y="466410"/>
                </a:lnTo>
                <a:lnTo>
                  <a:pt x="284299" y="498819"/>
                </a:lnTo>
                <a:lnTo>
                  <a:pt x="254644" y="532104"/>
                </a:lnTo>
                <a:lnTo>
                  <a:pt x="225949" y="566243"/>
                </a:lnTo>
                <a:lnTo>
                  <a:pt x="198236" y="601215"/>
                </a:lnTo>
                <a:lnTo>
                  <a:pt x="171526" y="636998"/>
                </a:lnTo>
                <a:lnTo>
                  <a:pt x="145841" y="673572"/>
                </a:lnTo>
                <a:lnTo>
                  <a:pt x="121201" y="710916"/>
                </a:lnTo>
                <a:lnTo>
                  <a:pt x="97628" y="749006"/>
                </a:lnTo>
                <a:lnTo>
                  <a:pt x="75143" y="787824"/>
                </a:lnTo>
                <a:lnTo>
                  <a:pt x="53768" y="827347"/>
                </a:lnTo>
                <a:lnTo>
                  <a:pt x="33523" y="867553"/>
                </a:lnTo>
                <a:lnTo>
                  <a:pt x="14430" y="908423"/>
                </a:lnTo>
                <a:lnTo>
                  <a:pt x="0" y="941853"/>
                </a:lnTo>
                <a:lnTo>
                  <a:pt x="0" y="7079996"/>
                </a:lnTo>
                <a:lnTo>
                  <a:pt x="15119985" y="7079996"/>
                </a:lnTo>
                <a:lnTo>
                  <a:pt x="15119985" y="0"/>
                </a:lnTo>
                <a:close/>
              </a:path>
            </a:pathLst>
          </a:custGeom>
          <a:solidFill>
            <a:srgbClr val="005EB8"/>
          </a:solidFill>
        </p:spPr>
        <p:txBody>
          <a:bodyPr wrap="square" lIns="0" tIns="0" rIns="0" bIns="0" rtlCol="0"/>
          <a:lstStyle/>
          <a:p>
            <a:endParaRPr/>
          </a:p>
        </p:txBody>
      </p:sp>
      <p:sp>
        <p:nvSpPr>
          <p:cNvPr id="5" name="object 2">
            <a:extLst>
              <a:ext uri="{FF2B5EF4-FFF2-40B4-BE49-F238E27FC236}">
                <a16:creationId xmlns:a16="http://schemas.microsoft.com/office/drawing/2014/main" id="{608F5AD2-815F-A16F-C1BB-F1946EFE3A6A}"/>
              </a:ext>
            </a:extLst>
          </p:cNvPr>
          <p:cNvSpPr txBox="1"/>
          <p:nvPr userDrawn="1"/>
        </p:nvSpPr>
        <p:spPr>
          <a:xfrm>
            <a:off x="14373174" y="7905750"/>
            <a:ext cx="80010"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0072BC"/>
                </a:solidFill>
                <a:latin typeface="Frutiger"/>
                <a:cs typeface="Frutiger"/>
              </a:rPr>
              <a:t>1</a:t>
            </a:r>
            <a:endParaRPr sz="800">
              <a:latin typeface="Frutiger"/>
              <a:cs typeface="Frutiger"/>
            </a:endParaRPr>
          </a:p>
        </p:txBody>
      </p:sp>
      <p:pic>
        <p:nvPicPr>
          <p:cNvPr id="6" name="Picture 5" descr="Graphical user interface, text&#10;&#10;Description automatically generated with medium confidence">
            <a:extLst>
              <a:ext uri="{FF2B5EF4-FFF2-40B4-BE49-F238E27FC236}">
                <a16:creationId xmlns:a16="http://schemas.microsoft.com/office/drawing/2014/main" id="{715E483F-34E1-5B47-D2CC-067FDF825DC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753850" y="369167"/>
            <a:ext cx="2913560" cy="754783"/>
          </a:xfrm>
          <a:prstGeom prst="rect">
            <a:avLst/>
          </a:prstGeom>
        </p:spPr>
      </p:pic>
      <p:sp>
        <p:nvSpPr>
          <p:cNvPr id="14" name="Text Placeholder 2"/>
          <p:cNvSpPr>
            <a:spLocks noGrp="1"/>
          </p:cNvSpPr>
          <p:nvPr>
            <p:ph type="body" sz="quarter" idx="15" hasCustomPrompt="1"/>
          </p:nvPr>
        </p:nvSpPr>
        <p:spPr>
          <a:xfrm>
            <a:off x="1009650" y="2014491"/>
            <a:ext cx="6081613" cy="2767059"/>
          </a:xfrm>
          <a:prstGeom prst="rect">
            <a:avLst/>
          </a:prstGeom>
        </p:spPr>
        <p:txBody>
          <a:bodyPr/>
          <a:lstStyle>
            <a:lvl1pPr marL="0" indent="0">
              <a:buNone/>
              <a:defRPr sz="8800" b="1">
                <a:solidFill>
                  <a:schemeClr val="bg1"/>
                </a:solidFill>
                <a:latin typeface="Arial" panose="020B0604020202020204" pitchFamily="34" charset="0"/>
                <a:cs typeface="Arial" panose="020B0604020202020204" pitchFamily="34" charset="0"/>
              </a:defRPr>
            </a:lvl1pPr>
            <a:lvl2pPr marL="457200" indent="0">
              <a:buNone/>
              <a:defRPr sz="8800" b="1">
                <a:solidFill>
                  <a:schemeClr val="bg1"/>
                </a:solidFill>
                <a:latin typeface="Arial" panose="020B0604020202020204" pitchFamily="34" charset="0"/>
                <a:cs typeface="Arial" panose="020B0604020202020204" pitchFamily="34" charset="0"/>
              </a:defRPr>
            </a:lvl2pPr>
            <a:lvl3pPr marL="914400" indent="0">
              <a:buNone/>
              <a:defRPr sz="8800" b="1">
                <a:solidFill>
                  <a:schemeClr val="bg1"/>
                </a:solidFill>
                <a:latin typeface="Arial" panose="020B0604020202020204" pitchFamily="34" charset="0"/>
                <a:cs typeface="Arial" panose="020B0604020202020204" pitchFamily="34" charset="0"/>
              </a:defRPr>
            </a:lvl3pPr>
            <a:lvl4pPr marL="1371600" indent="0">
              <a:buNone/>
              <a:defRPr sz="8800" b="1">
                <a:solidFill>
                  <a:schemeClr val="bg1"/>
                </a:solidFill>
                <a:latin typeface="Arial" panose="020B0604020202020204" pitchFamily="34" charset="0"/>
                <a:cs typeface="Arial" panose="020B0604020202020204" pitchFamily="34" charset="0"/>
              </a:defRPr>
            </a:lvl4pPr>
            <a:lvl5pPr marL="1828800" indent="0">
              <a:buNone/>
              <a:defRPr sz="8800" b="1">
                <a:solidFill>
                  <a:schemeClr val="bg1"/>
                </a:solidFill>
                <a:latin typeface="Arial" panose="020B0604020202020204" pitchFamily="34" charset="0"/>
                <a:cs typeface="Arial" panose="020B0604020202020204" pitchFamily="34" charset="0"/>
              </a:defRPr>
            </a:lvl5pPr>
          </a:lstStyle>
          <a:p>
            <a:pPr lvl="0"/>
            <a:r>
              <a:rPr lang="en-US" dirty="0"/>
              <a:t>Headline to go here</a:t>
            </a:r>
            <a:endParaRPr lang="en-GB" dirty="0"/>
          </a:p>
        </p:txBody>
      </p:sp>
      <p:sp>
        <p:nvSpPr>
          <p:cNvPr id="15" name="Text Placeholder 12">
            <a:extLst>
              <a:ext uri="{FF2B5EF4-FFF2-40B4-BE49-F238E27FC236}">
                <a16:creationId xmlns:a16="http://schemas.microsoft.com/office/drawing/2014/main" id="{AA52D554-E7E3-B2F5-996E-D41B29E5EAE7}"/>
              </a:ext>
            </a:extLst>
          </p:cNvPr>
          <p:cNvSpPr>
            <a:spLocks noGrp="1"/>
          </p:cNvSpPr>
          <p:nvPr>
            <p:ph type="body" sz="quarter" idx="13" hasCustomPrompt="1"/>
          </p:nvPr>
        </p:nvSpPr>
        <p:spPr>
          <a:xfrm>
            <a:off x="933450" y="4885551"/>
            <a:ext cx="5105400" cy="276999"/>
          </a:xfrm>
        </p:spPr>
        <p:txBody>
          <a:bodyPr/>
          <a:lstStyle>
            <a:lvl1pPr marL="0" indent="0">
              <a:buNone/>
              <a:defRPr b="1">
                <a:solidFill>
                  <a:schemeClr val="bg1"/>
                </a:solidFill>
                <a:latin typeface="Arial" panose="020B0604020202020204" pitchFamily="34" charset="0"/>
                <a:cs typeface="Arial" panose="020B0604020202020204" pitchFamily="34" charset="0"/>
              </a:defRPr>
            </a:lvl1pPr>
            <a:lvl2pPr>
              <a:defRPr b="1">
                <a:solidFill>
                  <a:schemeClr val="bg1"/>
                </a:solidFill>
                <a:latin typeface="Arial" panose="020B0604020202020204" pitchFamily="34" charset="0"/>
                <a:cs typeface="Arial" panose="020B0604020202020204" pitchFamily="34" charset="0"/>
              </a:defRPr>
            </a:lvl2pPr>
            <a:lvl3pPr>
              <a:defRPr b="1">
                <a:solidFill>
                  <a:schemeClr val="bg1"/>
                </a:solidFill>
                <a:latin typeface="Arial" panose="020B0604020202020204" pitchFamily="34" charset="0"/>
                <a:cs typeface="Arial" panose="020B0604020202020204" pitchFamily="34" charset="0"/>
              </a:defRPr>
            </a:lvl3pPr>
            <a:lvl4pPr>
              <a:defRPr b="1">
                <a:solidFill>
                  <a:schemeClr val="bg1"/>
                </a:solidFill>
                <a:latin typeface="Arial" panose="020B0604020202020204" pitchFamily="34" charset="0"/>
                <a:cs typeface="Arial" panose="020B0604020202020204" pitchFamily="34" charset="0"/>
              </a:defRPr>
            </a:lvl4pPr>
            <a:lvl5pPr>
              <a:defRPr b="1">
                <a:solidFill>
                  <a:schemeClr val="bg1"/>
                </a:solidFill>
                <a:latin typeface="Arial" panose="020B0604020202020204" pitchFamily="34" charset="0"/>
                <a:cs typeface="Arial" panose="020B0604020202020204" pitchFamily="34" charset="0"/>
              </a:defRPr>
            </a:lvl5pPr>
          </a:lstStyle>
          <a:p>
            <a:pPr lvl="0"/>
            <a:r>
              <a:rPr lang="en-GB" dirty="0"/>
              <a:t>Sub heading to go here</a:t>
            </a:r>
            <a:endParaRPr lang="en-US" dirty="0"/>
          </a:p>
        </p:txBody>
      </p:sp>
      <p:sp>
        <p:nvSpPr>
          <p:cNvPr id="42" name="Free-form: Shape 41">
            <a:extLst>
              <a:ext uri="{FF2B5EF4-FFF2-40B4-BE49-F238E27FC236}">
                <a16:creationId xmlns:a16="http://schemas.microsoft.com/office/drawing/2014/main" id="{2A58C8D3-AF7F-20D0-B849-5B86645BDD49}"/>
              </a:ext>
            </a:extLst>
          </p:cNvPr>
          <p:cNvSpPr>
            <a:spLocks/>
          </p:cNvSpPr>
          <p:nvPr userDrawn="1"/>
        </p:nvSpPr>
        <p:spPr bwMode="auto">
          <a:xfrm>
            <a:off x="13214186" y="3343564"/>
            <a:ext cx="1911514" cy="2176127"/>
          </a:xfrm>
          <a:custGeom>
            <a:avLst/>
            <a:gdLst>
              <a:gd name="connsiteX0" fmla="*/ 1194329 w 1911514"/>
              <a:gd name="connsiteY0" fmla="*/ 641 h 2176127"/>
              <a:gd name="connsiteX1" fmla="*/ 1721355 w 1911514"/>
              <a:gd name="connsiteY1" fmla="*/ 214121 h 2176127"/>
              <a:gd name="connsiteX2" fmla="*/ 1866120 w 1911514"/>
              <a:gd name="connsiteY2" fmla="*/ 359006 h 2176127"/>
              <a:gd name="connsiteX3" fmla="*/ 1911514 w 1911514"/>
              <a:gd name="connsiteY3" fmla="*/ 404437 h 2176127"/>
              <a:gd name="connsiteX4" fmla="*/ 1911514 w 1911514"/>
              <a:gd name="connsiteY4" fmla="*/ 1771902 h 2176127"/>
              <a:gd name="connsiteX5" fmla="*/ 1864532 w 1911514"/>
              <a:gd name="connsiteY5" fmla="*/ 1818871 h 2176127"/>
              <a:gd name="connsiteX6" fmla="*/ 1721355 w 1911514"/>
              <a:gd name="connsiteY6" fmla="*/ 1962007 h 2176127"/>
              <a:gd name="connsiteX7" fmla="*/ 756640 w 1911514"/>
              <a:gd name="connsiteY7" fmla="*/ 1962007 h 2176127"/>
              <a:gd name="connsiteX8" fmla="*/ 93680 w 1911514"/>
              <a:gd name="connsiteY8" fmla="*/ 1299233 h 2176127"/>
              <a:gd name="connsiteX9" fmla="*/ 93680 w 1911514"/>
              <a:gd name="connsiteY9" fmla="*/ 876895 h 2176127"/>
              <a:gd name="connsiteX10" fmla="*/ 756640 w 1911514"/>
              <a:gd name="connsiteY10" fmla="*/ 214121 h 2176127"/>
              <a:gd name="connsiteX11" fmla="*/ 1194329 w 1911514"/>
              <a:gd name="connsiteY11" fmla="*/ 641 h 217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11514" h="2176127">
                <a:moveTo>
                  <a:pt x="1194329" y="641"/>
                </a:moveTo>
                <a:cubicBezTo>
                  <a:pt x="1493579" y="-13592"/>
                  <a:pt x="1721355" y="214121"/>
                  <a:pt x="1721355" y="214121"/>
                </a:cubicBezTo>
                <a:cubicBezTo>
                  <a:pt x="1721355" y="214121"/>
                  <a:pt x="1721355" y="214121"/>
                  <a:pt x="1866120" y="359006"/>
                </a:cubicBezTo>
                <a:lnTo>
                  <a:pt x="1911514" y="404437"/>
                </a:lnTo>
                <a:lnTo>
                  <a:pt x="1911514" y="1771902"/>
                </a:lnTo>
                <a:lnTo>
                  <a:pt x="1864532" y="1818871"/>
                </a:lnTo>
                <a:cubicBezTo>
                  <a:pt x="1819851" y="1863539"/>
                  <a:pt x="1772192" y="1911185"/>
                  <a:pt x="1721355" y="1962007"/>
                </a:cubicBezTo>
                <a:cubicBezTo>
                  <a:pt x="1239448" y="2443779"/>
                  <a:pt x="756640" y="1962007"/>
                  <a:pt x="756640" y="1962007"/>
                </a:cubicBezTo>
                <a:cubicBezTo>
                  <a:pt x="756640" y="1962007"/>
                  <a:pt x="756640" y="1962007"/>
                  <a:pt x="93680" y="1299233"/>
                </a:cubicBezTo>
                <a:cubicBezTo>
                  <a:pt x="-117098" y="1088514"/>
                  <a:pt x="93680" y="876895"/>
                  <a:pt x="93680" y="876895"/>
                </a:cubicBezTo>
                <a:cubicBezTo>
                  <a:pt x="93680" y="876895"/>
                  <a:pt x="93680" y="876895"/>
                  <a:pt x="756640" y="214121"/>
                </a:cubicBezTo>
                <a:cubicBezTo>
                  <a:pt x="907518" y="63567"/>
                  <a:pt x="1058307" y="7110"/>
                  <a:pt x="1194329" y="641"/>
                </a:cubicBezTo>
                <a:close/>
              </a:path>
            </a:pathLst>
          </a:custGeom>
          <a:solidFill>
            <a:srgbClr val="003087"/>
          </a:solidFill>
          <a:ln>
            <a:noFill/>
          </a:ln>
        </p:spPr>
        <p:txBody>
          <a:bodyPr vert="horz" wrap="square" lIns="91440" tIns="45720" rIns="91440" bIns="45720" numCol="1" anchor="t" anchorCtr="0" compatLnSpc="1">
            <a:prstTxWarp prst="textNoShape">
              <a:avLst/>
            </a:prstTxWarp>
            <a:noAutofit/>
          </a:bodyPr>
          <a:lstStyle/>
          <a:p>
            <a:endParaRPr lang="en-GB"/>
          </a:p>
        </p:txBody>
      </p:sp>
      <p:pic>
        <p:nvPicPr>
          <p:cNvPr id="13" name="Picture 12" descr="A street with trees and a building&#10;&#10;Description automatically generated">
            <a:extLst>
              <a:ext uri="{FF2B5EF4-FFF2-40B4-BE49-F238E27FC236}">
                <a16:creationId xmlns:a16="http://schemas.microsoft.com/office/drawing/2014/main" id="{8215BFD6-4D79-7E04-8A26-7C2F928A3B5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6825" t="24710" r="21377" b="21679"/>
          <a:stretch/>
        </p:blipFill>
        <p:spPr>
          <a:xfrm>
            <a:off x="7119658" y="3867150"/>
            <a:ext cx="8006043" cy="4629150"/>
          </a:xfrm>
          <a:custGeom>
            <a:avLst/>
            <a:gdLst>
              <a:gd name="connsiteX0" fmla="*/ 4076679 w 8006043"/>
              <a:gd name="connsiteY0" fmla="*/ 513 h 4629150"/>
              <a:gd name="connsiteX1" fmla="*/ 5683073 w 8006043"/>
              <a:gd name="connsiteY1" fmla="*/ 707182 h 4629150"/>
              <a:gd name="connsiteX2" fmla="*/ 7898382 w 8006043"/>
              <a:gd name="connsiteY2" fmla="*/ 2922033 h 4629150"/>
              <a:gd name="connsiteX3" fmla="*/ 8006043 w 8006043"/>
              <a:gd name="connsiteY3" fmla="*/ 3029672 h 4629150"/>
              <a:gd name="connsiteX4" fmla="*/ 8006043 w 8006043"/>
              <a:gd name="connsiteY4" fmla="*/ 4157596 h 4629150"/>
              <a:gd name="connsiteX5" fmla="*/ 7903030 w 8006043"/>
              <a:gd name="connsiteY5" fmla="*/ 4260588 h 4629150"/>
              <a:gd name="connsiteX6" fmla="*/ 7598136 w 8006043"/>
              <a:gd name="connsiteY6" fmla="*/ 4565418 h 4629150"/>
              <a:gd name="connsiteX7" fmla="*/ 7534392 w 8006043"/>
              <a:gd name="connsiteY7" fmla="*/ 4629150 h 4629150"/>
              <a:gd name="connsiteX8" fmla="*/ 648787 w 8006043"/>
              <a:gd name="connsiteY8" fmla="*/ 4629150 h 4629150"/>
              <a:gd name="connsiteX9" fmla="*/ 603389 w 8006043"/>
              <a:gd name="connsiteY9" fmla="*/ 4583761 h 4629150"/>
              <a:gd name="connsiteX10" fmla="*/ 309557 w 8006043"/>
              <a:gd name="connsiteY10" fmla="*/ 4289990 h 4629150"/>
              <a:gd name="connsiteX11" fmla="*/ 309557 w 8006043"/>
              <a:gd name="connsiteY11" fmla="*/ 2897277 h 4629150"/>
              <a:gd name="connsiteX12" fmla="*/ 2500104 w 8006043"/>
              <a:gd name="connsiteY12" fmla="*/ 707182 h 4629150"/>
              <a:gd name="connsiteX13" fmla="*/ 4076679 w 8006043"/>
              <a:gd name="connsiteY13" fmla="*/ 513 h 462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06043" h="4629150">
                <a:moveTo>
                  <a:pt x="4076679" y="513"/>
                </a:moveTo>
                <a:cubicBezTo>
                  <a:pt x="4997679" y="21927"/>
                  <a:pt x="5683073" y="707182"/>
                  <a:pt x="5683073" y="707182"/>
                </a:cubicBezTo>
                <a:cubicBezTo>
                  <a:pt x="5683073" y="707182"/>
                  <a:pt x="5683073" y="707182"/>
                  <a:pt x="7898382" y="2922033"/>
                </a:cubicBezTo>
                <a:lnTo>
                  <a:pt x="8006043" y="3029672"/>
                </a:lnTo>
                <a:lnTo>
                  <a:pt x="8006043" y="4157596"/>
                </a:lnTo>
                <a:lnTo>
                  <a:pt x="7903030" y="4260588"/>
                </a:lnTo>
                <a:cubicBezTo>
                  <a:pt x="7817829" y="4345771"/>
                  <a:pt x="7717137" y="4446443"/>
                  <a:pt x="7598136" y="4565418"/>
                </a:cubicBezTo>
                <a:lnTo>
                  <a:pt x="7534392" y="4629150"/>
                </a:lnTo>
                <a:lnTo>
                  <a:pt x="648787" y="4629150"/>
                </a:lnTo>
                <a:lnTo>
                  <a:pt x="603389" y="4583761"/>
                </a:lnTo>
                <a:cubicBezTo>
                  <a:pt x="510108" y="4490500"/>
                  <a:pt x="412239" y="4392651"/>
                  <a:pt x="309557" y="4289990"/>
                </a:cubicBezTo>
                <a:cubicBezTo>
                  <a:pt x="-386945" y="3593633"/>
                  <a:pt x="309557" y="2897277"/>
                  <a:pt x="309557" y="2897277"/>
                </a:cubicBezTo>
                <a:cubicBezTo>
                  <a:pt x="309557" y="2897277"/>
                  <a:pt x="309557" y="2897277"/>
                  <a:pt x="2500104" y="707182"/>
                </a:cubicBezTo>
                <a:cubicBezTo>
                  <a:pt x="3047177" y="160220"/>
                  <a:pt x="3594250" y="-10704"/>
                  <a:pt x="4076679" y="513"/>
                </a:cubicBezTo>
                <a:close/>
              </a:path>
            </a:pathLst>
          </a:custGeom>
        </p:spPr>
      </p:pic>
      <p:sp>
        <p:nvSpPr>
          <p:cNvPr id="43" name="Text Placeholder 40">
            <a:extLst>
              <a:ext uri="{FF2B5EF4-FFF2-40B4-BE49-F238E27FC236}">
                <a16:creationId xmlns:a16="http://schemas.microsoft.com/office/drawing/2014/main" id="{78BE3713-CFCF-9A82-1278-3647D922194C}"/>
              </a:ext>
            </a:extLst>
          </p:cNvPr>
          <p:cNvSpPr>
            <a:spLocks noGrp="1"/>
          </p:cNvSpPr>
          <p:nvPr>
            <p:ph type="body" sz="quarter" idx="16" hasCustomPrompt="1"/>
          </p:nvPr>
        </p:nvSpPr>
        <p:spPr>
          <a:xfrm>
            <a:off x="1009650" y="6606843"/>
            <a:ext cx="4114800" cy="404860"/>
          </a:xfrm>
          <a:prstGeom prst="rect">
            <a:avLst/>
          </a:prstGeom>
        </p:spPr>
        <p:txBody>
          <a:bodyPr/>
          <a:lstStyle>
            <a:lvl1pPr marL="0" indent="0">
              <a:buNone/>
              <a:defRPr sz="2400" baseline="0">
                <a:solidFill>
                  <a:schemeClr val="bg1"/>
                </a:solidFill>
                <a:latin typeface="Arial" panose="020B0604020202020204" pitchFamily="34" charset="0"/>
                <a:cs typeface="Arial" panose="020B0604020202020204" pitchFamily="34" charset="0"/>
              </a:defRPr>
            </a:lvl1pPr>
            <a:lvl2pPr marL="457200" indent="0">
              <a:buNone/>
              <a:defRPr sz="1600">
                <a:solidFill>
                  <a:schemeClr val="bg1"/>
                </a:solidFill>
                <a:latin typeface="Arial" panose="020B0604020202020204" pitchFamily="34" charset="0"/>
                <a:cs typeface="Arial" panose="020B0604020202020204" pitchFamily="34" charset="0"/>
              </a:defRPr>
            </a:lvl2pPr>
            <a:lvl3pPr marL="914400" indent="0">
              <a:buNone/>
              <a:defRPr sz="1600">
                <a:solidFill>
                  <a:schemeClr val="bg1"/>
                </a:solidFill>
                <a:latin typeface="Arial" panose="020B0604020202020204" pitchFamily="34" charset="0"/>
                <a:cs typeface="Arial" panose="020B0604020202020204" pitchFamily="34" charset="0"/>
              </a:defRPr>
            </a:lvl3pPr>
            <a:lvl4pPr marL="1371600" indent="0">
              <a:buNone/>
              <a:defRPr sz="1600">
                <a:solidFill>
                  <a:schemeClr val="bg1"/>
                </a:solidFill>
                <a:latin typeface="Arial" panose="020B0604020202020204" pitchFamily="34" charset="0"/>
                <a:cs typeface="Arial" panose="020B0604020202020204" pitchFamily="34" charset="0"/>
              </a:defRPr>
            </a:lvl4pPr>
            <a:lvl5pPr marL="1828800" indent="0">
              <a:buNone/>
              <a:defRPr sz="1600">
                <a:solidFill>
                  <a:schemeClr val="bg1"/>
                </a:solidFill>
                <a:latin typeface="Arial" panose="020B0604020202020204" pitchFamily="34" charset="0"/>
                <a:cs typeface="Arial" panose="020B0604020202020204" pitchFamily="34" charset="0"/>
              </a:defRPr>
            </a:lvl5pPr>
          </a:lstStyle>
          <a:p>
            <a:pPr lvl="0"/>
            <a:r>
              <a:rPr lang="en-US" dirty="0"/>
              <a:t>Speaker name to go here</a:t>
            </a:r>
            <a:endParaRPr lang="en-GB" dirty="0"/>
          </a:p>
        </p:txBody>
      </p:sp>
      <p:grpSp>
        <p:nvGrpSpPr>
          <p:cNvPr id="44" name="Group 43">
            <a:extLst>
              <a:ext uri="{FF2B5EF4-FFF2-40B4-BE49-F238E27FC236}">
                <a16:creationId xmlns:a16="http://schemas.microsoft.com/office/drawing/2014/main" id="{709A6F50-DBAD-387E-05F5-8E33A564BB1E}"/>
              </a:ext>
            </a:extLst>
          </p:cNvPr>
          <p:cNvGrpSpPr/>
          <p:nvPr userDrawn="1"/>
        </p:nvGrpSpPr>
        <p:grpSpPr>
          <a:xfrm>
            <a:off x="1125349" y="7656512"/>
            <a:ext cx="3084701" cy="249238"/>
            <a:chOff x="-133350" y="485775"/>
            <a:chExt cx="9863138" cy="796926"/>
          </a:xfrm>
          <a:solidFill>
            <a:schemeClr val="bg1"/>
          </a:solidFill>
        </p:grpSpPr>
        <p:sp>
          <p:nvSpPr>
            <p:cNvPr id="45" name="Freeform 5">
              <a:extLst>
                <a:ext uri="{FF2B5EF4-FFF2-40B4-BE49-F238E27FC236}">
                  <a16:creationId xmlns:a16="http://schemas.microsoft.com/office/drawing/2014/main" id="{9D2FADF0-3AC1-17DC-468A-17AF4CA839CA}"/>
                </a:ext>
              </a:extLst>
            </p:cNvPr>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6">
              <a:extLst>
                <a:ext uri="{FF2B5EF4-FFF2-40B4-BE49-F238E27FC236}">
                  <a16:creationId xmlns:a16="http://schemas.microsoft.com/office/drawing/2014/main" id="{BA9B6A1C-098B-DF5D-5278-C55625273B29}"/>
                </a:ext>
              </a:extLst>
            </p:cNvPr>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7">
              <a:extLst>
                <a:ext uri="{FF2B5EF4-FFF2-40B4-BE49-F238E27FC236}">
                  <a16:creationId xmlns:a16="http://schemas.microsoft.com/office/drawing/2014/main" id="{2EE59038-E23C-9375-D9E3-204E2ECD212E}"/>
                </a:ext>
              </a:extLst>
            </p:cNvPr>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8">
              <a:extLst>
                <a:ext uri="{FF2B5EF4-FFF2-40B4-BE49-F238E27FC236}">
                  <a16:creationId xmlns:a16="http://schemas.microsoft.com/office/drawing/2014/main" id="{73495AC3-B92D-E0FF-FA43-D6261013E735}"/>
                </a:ext>
              </a:extLst>
            </p:cNvPr>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9">
              <a:extLst>
                <a:ext uri="{FF2B5EF4-FFF2-40B4-BE49-F238E27FC236}">
                  <a16:creationId xmlns:a16="http://schemas.microsoft.com/office/drawing/2014/main" id="{5F7E8AA7-7B9B-8152-A2F8-BFB2BD5185E8}"/>
                </a:ext>
              </a:extLst>
            </p:cNvPr>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10">
              <a:extLst>
                <a:ext uri="{FF2B5EF4-FFF2-40B4-BE49-F238E27FC236}">
                  <a16:creationId xmlns:a16="http://schemas.microsoft.com/office/drawing/2014/main" id="{8A9C6753-7326-325E-EA3B-63882FE789D3}"/>
                </a:ext>
              </a:extLst>
            </p:cNvPr>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11">
              <a:extLst>
                <a:ext uri="{FF2B5EF4-FFF2-40B4-BE49-F238E27FC236}">
                  <a16:creationId xmlns:a16="http://schemas.microsoft.com/office/drawing/2014/main" id="{E1760F88-C6CD-B91B-DF17-987DD953AF37}"/>
                </a:ext>
              </a:extLst>
            </p:cNvPr>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12">
              <a:extLst>
                <a:ext uri="{FF2B5EF4-FFF2-40B4-BE49-F238E27FC236}">
                  <a16:creationId xmlns:a16="http://schemas.microsoft.com/office/drawing/2014/main" id="{F3D607F4-11E7-2EF4-7994-E63410FD274A}"/>
                </a:ext>
              </a:extLst>
            </p:cNvPr>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13">
              <a:extLst>
                <a:ext uri="{FF2B5EF4-FFF2-40B4-BE49-F238E27FC236}">
                  <a16:creationId xmlns:a16="http://schemas.microsoft.com/office/drawing/2014/main" id="{40BDFE70-1B33-5A1E-E708-D659096BB7B7}"/>
                </a:ext>
              </a:extLst>
            </p:cNvPr>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14">
              <a:extLst>
                <a:ext uri="{FF2B5EF4-FFF2-40B4-BE49-F238E27FC236}">
                  <a16:creationId xmlns:a16="http://schemas.microsoft.com/office/drawing/2014/main" id="{68A50555-6123-7C75-E706-E10F6F4E1A30}"/>
                </a:ext>
              </a:extLst>
            </p:cNvPr>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15">
              <a:extLst>
                <a:ext uri="{FF2B5EF4-FFF2-40B4-BE49-F238E27FC236}">
                  <a16:creationId xmlns:a16="http://schemas.microsoft.com/office/drawing/2014/main" id="{8FA4CBFC-56B1-D1B3-6402-87FB792D23AB}"/>
                </a:ext>
              </a:extLst>
            </p:cNvPr>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16">
              <a:extLst>
                <a:ext uri="{FF2B5EF4-FFF2-40B4-BE49-F238E27FC236}">
                  <a16:creationId xmlns:a16="http://schemas.microsoft.com/office/drawing/2014/main" id="{B8A34635-A8D1-D17A-F5A6-EFC67016CB41}"/>
                </a:ext>
              </a:extLst>
            </p:cNvPr>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17">
              <a:extLst>
                <a:ext uri="{FF2B5EF4-FFF2-40B4-BE49-F238E27FC236}">
                  <a16:creationId xmlns:a16="http://schemas.microsoft.com/office/drawing/2014/main" id="{2B73EEB9-396B-6B9E-80F3-25100E582597}"/>
                </a:ext>
              </a:extLst>
            </p:cNvPr>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18">
              <a:extLst>
                <a:ext uri="{FF2B5EF4-FFF2-40B4-BE49-F238E27FC236}">
                  <a16:creationId xmlns:a16="http://schemas.microsoft.com/office/drawing/2014/main" id="{0CD3F30C-17CF-FCEB-7B29-EA08B5645486}"/>
                </a:ext>
              </a:extLst>
            </p:cNvPr>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9">
              <a:extLst>
                <a:ext uri="{FF2B5EF4-FFF2-40B4-BE49-F238E27FC236}">
                  <a16:creationId xmlns:a16="http://schemas.microsoft.com/office/drawing/2014/main" id="{D322E394-7743-FD15-7197-A6FD23E18A0D}"/>
                </a:ext>
              </a:extLst>
            </p:cNvPr>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20">
              <a:extLst>
                <a:ext uri="{FF2B5EF4-FFF2-40B4-BE49-F238E27FC236}">
                  <a16:creationId xmlns:a16="http://schemas.microsoft.com/office/drawing/2014/main" id="{3CD8AFCE-E579-9D9B-8C7E-E0ECA839505A}"/>
                </a:ext>
              </a:extLst>
            </p:cNvPr>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21">
              <a:extLst>
                <a:ext uri="{FF2B5EF4-FFF2-40B4-BE49-F238E27FC236}">
                  <a16:creationId xmlns:a16="http://schemas.microsoft.com/office/drawing/2014/main" id="{0F2A229A-FF69-59C0-E734-63E35F2A26A3}"/>
                </a:ext>
              </a:extLst>
            </p:cNvPr>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22">
              <a:extLst>
                <a:ext uri="{FF2B5EF4-FFF2-40B4-BE49-F238E27FC236}">
                  <a16:creationId xmlns:a16="http://schemas.microsoft.com/office/drawing/2014/main" id="{2DCC3FF3-9D95-909D-F972-0D23A892282A}"/>
                </a:ext>
              </a:extLst>
            </p:cNvPr>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23">
              <a:extLst>
                <a:ext uri="{FF2B5EF4-FFF2-40B4-BE49-F238E27FC236}">
                  <a16:creationId xmlns:a16="http://schemas.microsoft.com/office/drawing/2014/main" id="{9EBE2729-B5DC-A102-783F-E7AA16AD27A7}"/>
                </a:ext>
              </a:extLst>
            </p:cNvPr>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24">
              <a:extLst>
                <a:ext uri="{FF2B5EF4-FFF2-40B4-BE49-F238E27FC236}">
                  <a16:creationId xmlns:a16="http://schemas.microsoft.com/office/drawing/2014/main" id="{F3E1F70D-3BF2-52BE-665A-8F254E7EEFCF}"/>
                </a:ext>
              </a:extLst>
            </p:cNvPr>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25">
              <a:extLst>
                <a:ext uri="{FF2B5EF4-FFF2-40B4-BE49-F238E27FC236}">
                  <a16:creationId xmlns:a16="http://schemas.microsoft.com/office/drawing/2014/main" id="{40178D93-38C9-E0F0-CDAB-D796DBC9E334}"/>
                </a:ext>
              </a:extLst>
            </p:cNvPr>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6" name="Group 65">
            <a:extLst>
              <a:ext uri="{FF2B5EF4-FFF2-40B4-BE49-F238E27FC236}">
                <a16:creationId xmlns:a16="http://schemas.microsoft.com/office/drawing/2014/main" id="{CB132002-5E97-84FD-3FFA-E21E14C3488A}"/>
              </a:ext>
            </a:extLst>
          </p:cNvPr>
          <p:cNvGrpSpPr/>
          <p:nvPr userDrawn="1"/>
        </p:nvGrpSpPr>
        <p:grpSpPr>
          <a:xfrm>
            <a:off x="-1972676" y="2964213"/>
            <a:ext cx="1610725" cy="5532087"/>
            <a:chOff x="-1972676" y="2964213"/>
            <a:chExt cx="1610725" cy="5532087"/>
          </a:xfrm>
        </p:grpSpPr>
        <p:grpSp>
          <p:nvGrpSpPr>
            <p:cNvPr id="67" name="Group 66">
              <a:extLst>
                <a:ext uri="{FF2B5EF4-FFF2-40B4-BE49-F238E27FC236}">
                  <a16:creationId xmlns:a16="http://schemas.microsoft.com/office/drawing/2014/main" id="{6CCA4A9A-C776-68B2-941D-A58ECC2A0A25}"/>
                </a:ext>
              </a:extLst>
            </p:cNvPr>
            <p:cNvGrpSpPr/>
            <p:nvPr userDrawn="1"/>
          </p:nvGrpSpPr>
          <p:grpSpPr>
            <a:xfrm>
              <a:off x="-1972675" y="3401005"/>
              <a:ext cx="1361470" cy="5095295"/>
              <a:chOff x="-4180783" y="1712948"/>
              <a:chExt cx="2070745" cy="7749756"/>
            </a:xfrm>
          </p:grpSpPr>
          <p:sp>
            <p:nvSpPr>
              <p:cNvPr id="69" name="Oval 68">
                <a:extLst>
                  <a:ext uri="{FF2B5EF4-FFF2-40B4-BE49-F238E27FC236}">
                    <a16:creationId xmlns:a16="http://schemas.microsoft.com/office/drawing/2014/main" id="{4683ADFB-4F5B-D076-F873-8C27322395E2}"/>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E5EA234-20B6-33CE-0F26-BDF56C4B2AC4}"/>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17035756-4DD5-00CA-954E-11AB5428964A}"/>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FB11A4AB-19AB-9A90-3692-2F7C2312775B}"/>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AB6A12E0-F2BE-4FBC-71D4-4D9ED166305A}"/>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2AC6975A-A1AA-0252-A0EE-60BAC9651D38}"/>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B8994CDF-CF6F-70EB-AB01-9C609F56983B}"/>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092826AC-E6C9-BDC8-54F3-F169357A3545}"/>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0E0FCB23-2711-5CDE-6324-7D5B9B26CD3F}"/>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24E6070D-722C-C204-98BE-E017E7C6CAF5}"/>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35EA0ABB-59A3-26D6-3ECF-2DA1207C9738}"/>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E1C987C-DAAC-2197-A801-704500D95957}"/>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0A524946-8495-9810-D86A-BC1E9FBE03DB}"/>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56EB415C-166E-40C5-97A5-21C2355E3D7E}"/>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92FB70DC-0741-0A42-E92C-6E87E43B8754}"/>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284281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Meet the team - 6 people">
    <p:bg>
      <p:bgPr>
        <a:solidFill>
          <a:schemeClr val="bg1"/>
        </a:solidFill>
        <a:effectLst/>
      </p:bgPr>
    </p:bg>
    <p:spTree>
      <p:nvGrpSpPr>
        <p:cNvPr id="1" name=""/>
        <p:cNvGrpSpPr/>
        <p:nvPr/>
      </p:nvGrpSpPr>
      <p:grpSpPr>
        <a:xfrm>
          <a:off x="0" y="0"/>
          <a:ext cx="0" cy="0"/>
          <a:chOff x="0" y="0"/>
          <a:chExt cx="0" cy="0"/>
        </a:xfrm>
      </p:grpSpPr>
      <p:sp>
        <p:nvSpPr>
          <p:cNvPr id="89" name="bg object 16">
            <a:extLst>
              <a:ext uri="{FF2B5EF4-FFF2-40B4-BE49-F238E27FC236}">
                <a16:creationId xmlns:a16="http://schemas.microsoft.com/office/drawing/2014/main" id="{A44D8E12-C1D4-B945-6E6F-A8CE556E0402}"/>
              </a:ext>
            </a:extLst>
          </p:cNvPr>
          <p:cNvSpPr/>
          <p:nvPr userDrawn="1"/>
        </p:nvSpPr>
        <p:spPr>
          <a:xfrm>
            <a:off x="0" y="0"/>
            <a:ext cx="15120619"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AE2573"/>
          </a:solidFill>
        </p:spPr>
        <p:txBody>
          <a:bodyPr wrap="square" lIns="0" tIns="0" rIns="0" bIns="0" rtlCol="0"/>
          <a:lstStyle/>
          <a:p>
            <a:endParaRPr/>
          </a:p>
        </p:txBody>
      </p:sp>
      <p:sp>
        <p:nvSpPr>
          <p:cNvPr id="90" name="bg object 17">
            <a:extLst>
              <a:ext uri="{FF2B5EF4-FFF2-40B4-BE49-F238E27FC236}">
                <a16:creationId xmlns:a16="http://schemas.microsoft.com/office/drawing/2014/main" id="{99F9448C-DC03-DA42-A39E-F7C231F840BE}"/>
              </a:ext>
            </a:extLst>
          </p:cNvPr>
          <p:cNvSpPr/>
          <p:nvPr userDrawn="1"/>
        </p:nvSpPr>
        <p:spPr>
          <a:xfrm>
            <a:off x="0" y="841306"/>
            <a:ext cx="15119985" cy="7654925"/>
          </a:xfrm>
          <a:custGeom>
            <a:avLst/>
            <a:gdLst/>
            <a:ahLst/>
            <a:cxnLst/>
            <a:rect l="l" t="t" r="r" b="b"/>
            <a:pathLst>
              <a:path w="15119985" h="7654925">
                <a:moveTo>
                  <a:pt x="15119985" y="0"/>
                </a:moveTo>
                <a:lnTo>
                  <a:pt x="1933577" y="0"/>
                </a:lnTo>
                <a:lnTo>
                  <a:pt x="1884992" y="562"/>
                </a:lnTo>
                <a:lnTo>
                  <a:pt x="1836684" y="2240"/>
                </a:lnTo>
                <a:lnTo>
                  <a:pt x="1788663" y="5021"/>
                </a:lnTo>
                <a:lnTo>
                  <a:pt x="1740944" y="8895"/>
                </a:lnTo>
                <a:lnTo>
                  <a:pt x="1693537" y="13847"/>
                </a:lnTo>
                <a:lnTo>
                  <a:pt x="1646456" y="19865"/>
                </a:lnTo>
                <a:lnTo>
                  <a:pt x="1599712" y="26938"/>
                </a:lnTo>
                <a:lnTo>
                  <a:pt x="1553318" y="35053"/>
                </a:lnTo>
                <a:lnTo>
                  <a:pt x="1507287" y="44197"/>
                </a:lnTo>
                <a:lnTo>
                  <a:pt x="1461631" y="54358"/>
                </a:lnTo>
                <a:lnTo>
                  <a:pt x="1416362" y="65525"/>
                </a:lnTo>
                <a:lnTo>
                  <a:pt x="1371492" y="77683"/>
                </a:lnTo>
                <a:lnTo>
                  <a:pt x="1327034" y="90822"/>
                </a:lnTo>
                <a:lnTo>
                  <a:pt x="1283000" y="104929"/>
                </a:lnTo>
                <a:lnTo>
                  <a:pt x="1239403" y="119991"/>
                </a:lnTo>
                <a:lnTo>
                  <a:pt x="1196255" y="135996"/>
                </a:lnTo>
                <a:lnTo>
                  <a:pt x="1153568" y="152931"/>
                </a:lnTo>
                <a:lnTo>
                  <a:pt x="1111354" y="170786"/>
                </a:lnTo>
                <a:lnTo>
                  <a:pt x="1069627" y="189546"/>
                </a:lnTo>
                <a:lnTo>
                  <a:pt x="1028398" y="209200"/>
                </a:lnTo>
                <a:lnTo>
                  <a:pt x="987679" y="229735"/>
                </a:lnTo>
                <a:lnTo>
                  <a:pt x="947484" y="251139"/>
                </a:lnTo>
                <a:lnTo>
                  <a:pt x="907823" y="273399"/>
                </a:lnTo>
                <a:lnTo>
                  <a:pt x="868711" y="296504"/>
                </a:lnTo>
                <a:lnTo>
                  <a:pt x="830159" y="320441"/>
                </a:lnTo>
                <a:lnTo>
                  <a:pt x="792179" y="345197"/>
                </a:lnTo>
                <a:lnTo>
                  <a:pt x="754784" y="370761"/>
                </a:lnTo>
                <a:lnTo>
                  <a:pt x="717986" y="397119"/>
                </a:lnTo>
                <a:lnTo>
                  <a:pt x="681798" y="424260"/>
                </a:lnTo>
                <a:lnTo>
                  <a:pt x="646231" y="452171"/>
                </a:lnTo>
                <a:lnTo>
                  <a:pt x="611299" y="480839"/>
                </a:lnTo>
                <a:lnTo>
                  <a:pt x="577013" y="510253"/>
                </a:lnTo>
                <a:lnTo>
                  <a:pt x="543386" y="540401"/>
                </a:lnTo>
                <a:lnTo>
                  <a:pt x="510431" y="571268"/>
                </a:lnTo>
                <a:lnTo>
                  <a:pt x="478159" y="602845"/>
                </a:lnTo>
                <a:lnTo>
                  <a:pt x="446583" y="635117"/>
                </a:lnTo>
                <a:lnTo>
                  <a:pt x="415715" y="668073"/>
                </a:lnTo>
                <a:lnTo>
                  <a:pt x="385568" y="701700"/>
                </a:lnTo>
                <a:lnTo>
                  <a:pt x="356154" y="735986"/>
                </a:lnTo>
                <a:lnTo>
                  <a:pt x="327486" y="770919"/>
                </a:lnTo>
                <a:lnTo>
                  <a:pt x="299575" y="806486"/>
                </a:lnTo>
                <a:lnTo>
                  <a:pt x="272434" y="842675"/>
                </a:lnTo>
                <a:lnTo>
                  <a:pt x="246076" y="879473"/>
                </a:lnTo>
                <a:lnTo>
                  <a:pt x="220512" y="916869"/>
                </a:lnTo>
                <a:lnTo>
                  <a:pt x="195756" y="954849"/>
                </a:lnTo>
                <a:lnTo>
                  <a:pt x="171819" y="993402"/>
                </a:lnTo>
                <a:lnTo>
                  <a:pt x="148715" y="1032515"/>
                </a:lnTo>
                <a:lnTo>
                  <a:pt x="126454" y="1072176"/>
                </a:lnTo>
                <a:lnTo>
                  <a:pt x="105050" y="1112373"/>
                </a:lnTo>
                <a:lnTo>
                  <a:pt x="84515" y="1153092"/>
                </a:lnTo>
                <a:lnTo>
                  <a:pt x="64861" y="1194322"/>
                </a:lnTo>
                <a:lnTo>
                  <a:pt x="46101" y="1236050"/>
                </a:lnTo>
                <a:lnTo>
                  <a:pt x="28247" y="1278265"/>
                </a:lnTo>
                <a:lnTo>
                  <a:pt x="11311" y="1320953"/>
                </a:lnTo>
                <a:lnTo>
                  <a:pt x="0" y="1351448"/>
                </a:lnTo>
                <a:lnTo>
                  <a:pt x="0" y="7654688"/>
                </a:lnTo>
                <a:lnTo>
                  <a:pt x="15119985" y="7654688"/>
                </a:lnTo>
                <a:lnTo>
                  <a:pt x="15119985" y="0"/>
                </a:lnTo>
                <a:close/>
              </a:path>
            </a:pathLst>
          </a:custGeom>
          <a:solidFill>
            <a:srgbClr val="FFFFFF"/>
          </a:solidFill>
        </p:spPr>
        <p:txBody>
          <a:bodyPr wrap="square" lIns="0" tIns="0" rIns="0" bIns="0" rtlCol="0"/>
          <a:lstStyle/>
          <a:p>
            <a:endParaRPr/>
          </a:p>
        </p:txBody>
      </p:sp>
      <p:sp>
        <p:nvSpPr>
          <p:cNvPr id="91" name="Text Placeholder 10">
            <a:extLst>
              <a:ext uri="{FF2B5EF4-FFF2-40B4-BE49-F238E27FC236}">
                <a16:creationId xmlns:a16="http://schemas.microsoft.com/office/drawing/2014/main" id="{BC63C7A8-E298-027D-C397-BA2549D04846}"/>
              </a:ext>
            </a:extLst>
          </p:cNvPr>
          <p:cNvSpPr>
            <a:spLocks noGrp="1"/>
          </p:cNvSpPr>
          <p:nvPr>
            <p:ph type="body" sz="quarter" idx="41" hasCustomPrompt="1"/>
          </p:nvPr>
        </p:nvSpPr>
        <p:spPr>
          <a:xfrm>
            <a:off x="933450" y="1474181"/>
            <a:ext cx="6172200" cy="1128514"/>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Meet the team</a:t>
            </a:r>
            <a:endParaRPr lang="en-US" dirty="0"/>
          </a:p>
        </p:txBody>
      </p:sp>
      <p:sp>
        <p:nvSpPr>
          <p:cNvPr id="7" name="Text Placeholder 2">
            <a:extLst>
              <a:ext uri="{FF2B5EF4-FFF2-40B4-BE49-F238E27FC236}">
                <a16:creationId xmlns:a16="http://schemas.microsoft.com/office/drawing/2014/main" id="{2C5D39C6-064F-14A5-66C4-44446EFD20C6}"/>
              </a:ext>
            </a:extLst>
          </p:cNvPr>
          <p:cNvSpPr>
            <a:spLocks noGrp="1"/>
          </p:cNvSpPr>
          <p:nvPr>
            <p:ph type="body" sz="quarter" idx="23" hasCustomPrompt="1"/>
          </p:nvPr>
        </p:nvSpPr>
        <p:spPr>
          <a:xfrm>
            <a:off x="1238250" y="6146380"/>
            <a:ext cx="1752600" cy="561438"/>
          </a:xfrm>
          <a:prstGeom prst="rect">
            <a:avLst/>
          </a:prstGeom>
        </p:spPr>
        <p:txBody>
          <a:bodyPr numCol="1" spcCol="468000"/>
          <a:lstStyle>
            <a:lvl1pPr marL="0" indent="0" algn="ctr">
              <a:buNone/>
              <a:defRPr sz="1800" b="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Job Title</a:t>
            </a:r>
            <a:endParaRPr lang="en-US" dirty="0"/>
          </a:p>
        </p:txBody>
      </p:sp>
      <p:sp>
        <p:nvSpPr>
          <p:cNvPr id="8" name="Text Placeholder 2">
            <a:extLst>
              <a:ext uri="{FF2B5EF4-FFF2-40B4-BE49-F238E27FC236}">
                <a16:creationId xmlns:a16="http://schemas.microsoft.com/office/drawing/2014/main" id="{6620A38A-3B80-AFA6-F4E0-DC314DB2089A}"/>
              </a:ext>
            </a:extLst>
          </p:cNvPr>
          <p:cNvSpPr>
            <a:spLocks noGrp="1"/>
          </p:cNvSpPr>
          <p:nvPr>
            <p:ph type="body" sz="quarter" idx="24" hasCustomPrompt="1"/>
          </p:nvPr>
        </p:nvSpPr>
        <p:spPr>
          <a:xfrm>
            <a:off x="1238249" y="3333750"/>
            <a:ext cx="1752600" cy="471229"/>
          </a:xfrm>
          <a:prstGeom prst="rect">
            <a:avLst/>
          </a:prstGeom>
        </p:spPr>
        <p:txBody>
          <a:bodyPr numCol="1" spcCol="468000"/>
          <a:lstStyle>
            <a:lvl1pPr marL="0" indent="0" algn="ctr">
              <a:buNone/>
              <a:defRPr sz="18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Your Name</a:t>
            </a:r>
            <a:endParaRPr lang="en-US" dirty="0"/>
          </a:p>
        </p:txBody>
      </p:sp>
      <p:sp>
        <p:nvSpPr>
          <p:cNvPr id="22" name="Picture Placeholder 21"/>
          <p:cNvSpPr>
            <a:spLocks noGrp="1"/>
          </p:cNvSpPr>
          <p:nvPr>
            <p:ph type="pic" sz="quarter" idx="25"/>
          </p:nvPr>
        </p:nvSpPr>
        <p:spPr>
          <a:xfrm>
            <a:off x="1238249" y="4117018"/>
            <a:ext cx="1752600" cy="1752600"/>
          </a:xfrm>
          <a:custGeom>
            <a:avLst/>
            <a:gdLst>
              <a:gd name="connsiteX0" fmla="*/ 876300 w 1752600"/>
              <a:gd name="connsiteY0" fmla="*/ 0 h 1752600"/>
              <a:gd name="connsiteX1" fmla="*/ 1752600 w 1752600"/>
              <a:gd name="connsiteY1" fmla="*/ 876300 h 1752600"/>
              <a:gd name="connsiteX2" fmla="*/ 876300 w 1752600"/>
              <a:gd name="connsiteY2" fmla="*/ 1752600 h 1752600"/>
              <a:gd name="connsiteX3" fmla="*/ 0 w 1752600"/>
              <a:gd name="connsiteY3" fmla="*/ 876300 h 1752600"/>
              <a:gd name="connsiteX4" fmla="*/ 876300 w 1752600"/>
              <a:gd name="connsiteY4" fmla="*/ 0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1752600">
                <a:moveTo>
                  <a:pt x="876300" y="0"/>
                </a:moveTo>
                <a:cubicBezTo>
                  <a:pt x="1360267" y="0"/>
                  <a:pt x="1752600" y="392333"/>
                  <a:pt x="1752600" y="876300"/>
                </a:cubicBezTo>
                <a:cubicBezTo>
                  <a:pt x="1752600" y="1360267"/>
                  <a:pt x="1360267" y="1752600"/>
                  <a:pt x="876300" y="1752600"/>
                </a:cubicBezTo>
                <a:cubicBezTo>
                  <a:pt x="392333" y="1752600"/>
                  <a:pt x="0" y="1360267"/>
                  <a:pt x="0" y="876300"/>
                </a:cubicBezTo>
                <a:cubicBezTo>
                  <a:pt x="0" y="392333"/>
                  <a:pt x="392333" y="0"/>
                  <a:pt x="876300" y="0"/>
                </a:cubicBezTo>
                <a:close/>
              </a:path>
            </a:pathLst>
          </a:custGeom>
        </p:spPr>
        <p:txBody>
          <a:bodyPr wrap="square">
            <a:noAutofit/>
          </a:bodyPr>
          <a:lstStyle>
            <a:lvl1pPr marL="0" indent="0" algn="ctr">
              <a:buNone/>
              <a:defRPr sz="1600">
                <a:solidFill>
                  <a:srgbClr val="003087"/>
                </a:solidFill>
                <a:latin typeface="Arial" panose="020B0604020202020204" pitchFamily="34" charset="0"/>
                <a:cs typeface="Arial" panose="020B0604020202020204" pitchFamily="34" charset="0"/>
              </a:defRPr>
            </a:lvl1pPr>
          </a:lstStyle>
          <a:p>
            <a:endParaRPr lang="en-GB" dirty="0"/>
          </a:p>
        </p:txBody>
      </p:sp>
      <p:grpSp>
        <p:nvGrpSpPr>
          <p:cNvPr id="12" name="Group 11"/>
          <p:cNvGrpSpPr/>
          <p:nvPr userDrawn="1"/>
        </p:nvGrpSpPr>
        <p:grpSpPr>
          <a:xfrm>
            <a:off x="3177780" y="3067766"/>
            <a:ext cx="8815170" cy="3923584"/>
            <a:chOff x="3177780" y="2305766"/>
            <a:chExt cx="8815170" cy="5828584"/>
          </a:xfrm>
        </p:grpSpPr>
        <p:sp>
          <p:nvSpPr>
            <p:cNvPr id="10" name="object 4">
              <a:extLst>
                <a:ext uri="{FF2B5EF4-FFF2-40B4-BE49-F238E27FC236}">
                  <a16:creationId xmlns:a16="http://schemas.microsoft.com/office/drawing/2014/main" id="{CFE98B7B-3BCC-9D41-4221-9A4F6F976774}"/>
                </a:ext>
              </a:extLst>
            </p:cNvPr>
            <p:cNvSpPr/>
            <p:nvPr userDrawn="1"/>
          </p:nvSpPr>
          <p:spPr>
            <a:xfrm>
              <a:off x="3177780" y="2305766"/>
              <a:ext cx="45719" cy="5828584"/>
            </a:xfrm>
            <a:custGeom>
              <a:avLst/>
              <a:gdLst/>
              <a:ahLst/>
              <a:cxnLst/>
              <a:rect l="l" t="t" r="r" b="b"/>
              <a:pathLst>
                <a:path h="3816350">
                  <a:moveTo>
                    <a:pt x="0" y="3815994"/>
                  </a:moveTo>
                  <a:lnTo>
                    <a:pt x="0" y="0"/>
                  </a:lnTo>
                </a:path>
              </a:pathLst>
            </a:custGeom>
            <a:ln w="9525">
              <a:solidFill>
                <a:srgbClr val="003087"/>
              </a:solidFill>
            </a:ln>
          </p:spPr>
          <p:txBody>
            <a:bodyPr wrap="square" lIns="0" tIns="0" rIns="0" bIns="0" rtlCol="0"/>
            <a:lstStyle/>
            <a:p>
              <a:endParaRPr>
                <a:solidFill>
                  <a:srgbClr val="0070C0"/>
                </a:solidFill>
              </a:endParaRPr>
            </a:p>
          </p:txBody>
        </p:sp>
        <p:sp>
          <p:nvSpPr>
            <p:cNvPr id="30" name="object 4">
              <a:extLst>
                <a:ext uri="{FF2B5EF4-FFF2-40B4-BE49-F238E27FC236}">
                  <a16:creationId xmlns:a16="http://schemas.microsoft.com/office/drawing/2014/main" id="{1A61C460-B9E0-CA52-5597-1CEF141B1DA7}"/>
                </a:ext>
              </a:extLst>
            </p:cNvPr>
            <p:cNvSpPr/>
            <p:nvPr userDrawn="1"/>
          </p:nvSpPr>
          <p:spPr>
            <a:xfrm>
              <a:off x="7562506" y="2305766"/>
              <a:ext cx="45719" cy="5828584"/>
            </a:xfrm>
            <a:custGeom>
              <a:avLst/>
              <a:gdLst/>
              <a:ahLst/>
              <a:cxnLst/>
              <a:rect l="l" t="t" r="r" b="b"/>
              <a:pathLst>
                <a:path h="3816350">
                  <a:moveTo>
                    <a:pt x="0" y="3815994"/>
                  </a:moveTo>
                  <a:lnTo>
                    <a:pt x="0" y="0"/>
                  </a:lnTo>
                </a:path>
              </a:pathLst>
            </a:custGeom>
            <a:ln w="9525">
              <a:solidFill>
                <a:srgbClr val="003087"/>
              </a:solidFill>
            </a:ln>
          </p:spPr>
          <p:txBody>
            <a:bodyPr wrap="square" lIns="0" tIns="0" rIns="0" bIns="0" rtlCol="0"/>
            <a:lstStyle/>
            <a:p>
              <a:endParaRPr>
                <a:solidFill>
                  <a:srgbClr val="0070C0"/>
                </a:solidFill>
              </a:endParaRPr>
            </a:p>
          </p:txBody>
        </p:sp>
        <p:sp>
          <p:nvSpPr>
            <p:cNvPr id="34" name="object 4">
              <a:extLst>
                <a:ext uri="{FF2B5EF4-FFF2-40B4-BE49-F238E27FC236}">
                  <a16:creationId xmlns:a16="http://schemas.microsoft.com/office/drawing/2014/main" id="{5D0B0CD3-3058-3657-0986-FFC5C2F8EE8C}"/>
                </a:ext>
              </a:extLst>
            </p:cNvPr>
            <p:cNvSpPr/>
            <p:nvPr userDrawn="1"/>
          </p:nvSpPr>
          <p:spPr>
            <a:xfrm>
              <a:off x="11947231" y="2305766"/>
              <a:ext cx="45719" cy="5828584"/>
            </a:xfrm>
            <a:custGeom>
              <a:avLst/>
              <a:gdLst/>
              <a:ahLst/>
              <a:cxnLst/>
              <a:rect l="l" t="t" r="r" b="b"/>
              <a:pathLst>
                <a:path h="3816350">
                  <a:moveTo>
                    <a:pt x="0" y="3815994"/>
                  </a:moveTo>
                  <a:lnTo>
                    <a:pt x="0" y="0"/>
                  </a:lnTo>
                </a:path>
              </a:pathLst>
            </a:custGeom>
            <a:ln w="9525">
              <a:solidFill>
                <a:srgbClr val="003087"/>
              </a:solidFill>
            </a:ln>
          </p:spPr>
          <p:txBody>
            <a:bodyPr wrap="square" lIns="0" tIns="0" rIns="0" bIns="0" rtlCol="0"/>
            <a:lstStyle/>
            <a:p>
              <a:endParaRPr>
                <a:solidFill>
                  <a:srgbClr val="0070C0"/>
                </a:solidFill>
              </a:endParaRPr>
            </a:p>
          </p:txBody>
        </p:sp>
        <p:sp>
          <p:nvSpPr>
            <p:cNvPr id="24" name="object 4">
              <a:extLst>
                <a:ext uri="{FF2B5EF4-FFF2-40B4-BE49-F238E27FC236}">
                  <a16:creationId xmlns:a16="http://schemas.microsoft.com/office/drawing/2014/main" id="{CFE98B7B-3BCC-9D41-4221-9A4F6F976774}"/>
                </a:ext>
              </a:extLst>
            </p:cNvPr>
            <p:cNvSpPr/>
            <p:nvPr userDrawn="1"/>
          </p:nvSpPr>
          <p:spPr>
            <a:xfrm>
              <a:off x="5370143" y="2305766"/>
              <a:ext cx="45719" cy="5828584"/>
            </a:xfrm>
            <a:custGeom>
              <a:avLst/>
              <a:gdLst/>
              <a:ahLst/>
              <a:cxnLst/>
              <a:rect l="l" t="t" r="r" b="b"/>
              <a:pathLst>
                <a:path h="3816350">
                  <a:moveTo>
                    <a:pt x="0" y="3815994"/>
                  </a:moveTo>
                  <a:lnTo>
                    <a:pt x="0" y="0"/>
                  </a:lnTo>
                </a:path>
              </a:pathLst>
            </a:custGeom>
            <a:ln w="9525">
              <a:solidFill>
                <a:srgbClr val="003087"/>
              </a:solidFill>
            </a:ln>
          </p:spPr>
          <p:txBody>
            <a:bodyPr wrap="square" lIns="0" tIns="0" rIns="0" bIns="0" rtlCol="0"/>
            <a:lstStyle/>
            <a:p>
              <a:endParaRPr>
                <a:solidFill>
                  <a:srgbClr val="0070C0"/>
                </a:solidFill>
              </a:endParaRPr>
            </a:p>
          </p:txBody>
        </p:sp>
        <p:sp>
          <p:nvSpPr>
            <p:cNvPr id="25" name="object 4">
              <a:extLst>
                <a:ext uri="{FF2B5EF4-FFF2-40B4-BE49-F238E27FC236}">
                  <a16:creationId xmlns:a16="http://schemas.microsoft.com/office/drawing/2014/main" id="{CFE98B7B-3BCC-9D41-4221-9A4F6F976774}"/>
                </a:ext>
              </a:extLst>
            </p:cNvPr>
            <p:cNvSpPr/>
            <p:nvPr userDrawn="1"/>
          </p:nvSpPr>
          <p:spPr>
            <a:xfrm>
              <a:off x="9754869" y="2305766"/>
              <a:ext cx="45719" cy="5828584"/>
            </a:xfrm>
            <a:custGeom>
              <a:avLst/>
              <a:gdLst/>
              <a:ahLst/>
              <a:cxnLst/>
              <a:rect l="l" t="t" r="r" b="b"/>
              <a:pathLst>
                <a:path h="3816350">
                  <a:moveTo>
                    <a:pt x="0" y="3815994"/>
                  </a:moveTo>
                  <a:lnTo>
                    <a:pt x="0" y="0"/>
                  </a:lnTo>
                </a:path>
              </a:pathLst>
            </a:custGeom>
            <a:ln w="9525">
              <a:solidFill>
                <a:srgbClr val="003087"/>
              </a:solidFill>
            </a:ln>
          </p:spPr>
          <p:txBody>
            <a:bodyPr wrap="square" lIns="0" tIns="0" rIns="0" bIns="0" rtlCol="0"/>
            <a:lstStyle/>
            <a:p>
              <a:endParaRPr>
                <a:solidFill>
                  <a:srgbClr val="0070C0"/>
                </a:solidFill>
              </a:endParaRPr>
            </a:p>
          </p:txBody>
        </p:sp>
      </p:grpSp>
      <p:sp>
        <p:nvSpPr>
          <p:cNvPr id="26" name="Text Placeholder 2">
            <a:extLst>
              <a:ext uri="{FF2B5EF4-FFF2-40B4-BE49-F238E27FC236}">
                <a16:creationId xmlns:a16="http://schemas.microsoft.com/office/drawing/2014/main" id="{2C5D39C6-064F-14A5-66C4-44446EFD20C6}"/>
              </a:ext>
            </a:extLst>
          </p:cNvPr>
          <p:cNvSpPr>
            <a:spLocks noGrp="1"/>
          </p:cNvSpPr>
          <p:nvPr>
            <p:ph type="body" sz="quarter" idx="26" hasCustomPrompt="1"/>
          </p:nvPr>
        </p:nvSpPr>
        <p:spPr>
          <a:xfrm>
            <a:off x="3410430" y="6146380"/>
            <a:ext cx="1752600" cy="561438"/>
          </a:xfrm>
          <a:prstGeom prst="rect">
            <a:avLst/>
          </a:prstGeom>
        </p:spPr>
        <p:txBody>
          <a:bodyPr numCol="1" spcCol="468000"/>
          <a:lstStyle>
            <a:lvl1pPr marL="0" indent="0" algn="ctr">
              <a:buNone/>
              <a:defRPr sz="1800" b="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Job Title</a:t>
            </a:r>
            <a:endParaRPr lang="en-US" dirty="0"/>
          </a:p>
        </p:txBody>
      </p:sp>
      <p:sp>
        <p:nvSpPr>
          <p:cNvPr id="27" name="Text Placeholder 2">
            <a:extLst>
              <a:ext uri="{FF2B5EF4-FFF2-40B4-BE49-F238E27FC236}">
                <a16:creationId xmlns:a16="http://schemas.microsoft.com/office/drawing/2014/main" id="{6620A38A-3B80-AFA6-F4E0-DC314DB2089A}"/>
              </a:ext>
            </a:extLst>
          </p:cNvPr>
          <p:cNvSpPr>
            <a:spLocks noGrp="1"/>
          </p:cNvSpPr>
          <p:nvPr>
            <p:ph type="body" sz="quarter" idx="27" hasCustomPrompt="1"/>
          </p:nvPr>
        </p:nvSpPr>
        <p:spPr>
          <a:xfrm>
            <a:off x="3410429" y="3333750"/>
            <a:ext cx="1752600" cy="471229"/>
          </a:xfrm>
          <a:prstGeom prst="rect">
            <a:avLst/>
          </a:prstGeom>
        </p:spPr>
        <p:txBody>
          <a:bodyPr numCol="1" spcCol="468000"/>
          <a:lstStyle>
            <a:lvl1pPr marL="0" indent="0" algn="ctr">
              <a:buNone/>
              <a:defRPr sz="18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Your Name</a:t>
            </a:r>
            <a:endParaRPr lang="en-US" dirty="0"/>
          </a:p>
        </p:txBody>
      </p:sp>
      <p:sp>
        <p:nvSpPr>
          <p:cNvPr id="28" name="Picture Placeholder 27"/>
          <p:cNvSpPr>
            <a:spLocks noGrp="1"/>
          </p:cNvSpPr>
          <p:nvPr>
            <p:ph type="pic" sz="quarter" idx="28"/>
          </p:nvPr>
        </p:nvSpPr>
        <p:spPr>
          <a:xfrm>
            <a:off x="3410429" y="4117018"/>
            <a:ext cx="1752600" cy="1752600"/>
          </a:xfrm>
          <a:custGeom>
            <a:avLst/>
            <a:gdLst>
              <a:gd name="connsiteX0" fmla="*/ 876300 w 1752600"/>
              <a:gd name="connsiteY0" fmla="*/ 0 h 1752600"/>
              <a:gd name="connsiteX1" fmla="*/ 1752600 w 1752600"/>
              <a:gd name="connsiteY1" fmla="*/ 876300 h 1752600"/>
              <a:gd name="connsiteX2" fmla="*/ 876300 w 1752600"/>
              <a:gd name="connsiteY2" fmla="*/ 1752600 h 1752600"/>
              <a:gd name="connsiteX3" fmla="*/ 0 w 1752600"/>
              <a:gd name="connsiteY3" fmla="*/ 876300 h 1752600"/>
              <a:gd name="connsiteX4" fmla="*/ 876300 w 1752600"/>
              <a:gd name="connsiteY4" fmla="*/ 0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1752600">
                <a:moveTo>
                  <a:pt x="876300" y="0"/>
                </a:moveTo>
                <a:cubicBezTo>
                  <a:pt x="1360267" y="0"/>
                  <a:pt x="1752600" y="392333"/>
                  <a:pt x="1752600" y="876300"/>
                </a:cubicBezTo>
                <a:cubicBezTo>
                  <a:pt x="1752600" y="1360267"/>
                  <a:pt x="1360267" y="1752600"/>
                  <a:pt x="876300" y="1752600"/>
                </a:cubicBezTo>
                <a:cubicBezTo>
                  <a:pt x="392333" y="1752600"/>
                  <a:pt x="0" y="1360267"/>
                  <a:pt x="0" y="876300"/>
                </a:cubicBezTo>
                <a:cubicBezTo>
                  <a:pt x="0" y="392333"/>
                  <a:pt x="392333" y="0"/>
                  <a:pt x="876300" y="0"/>
                </a:cubicBezTo>
                <a:close/>
              </a:path>
            </a:pathLst>
          </a:custGeom>
        </p:spPr>
        <p:txBody>
          <a:bodyPr wrap="square">
            <a:noAutofit/>
          </a:bodyPr>
          <a:lstStyle>
            <a:lvl1pPr marL="0" indent="0" algn="ctr">
              <a:buNone/>
              <a:defRPr sz="1600">
                <a:solidFill>
                  <a:srgbClr val="003087"/>
                </a:solidFill>
                <a:latin typeface="Arial" panose="020B0604020202020204" pitchFamily="34" charset="0"/>
                <a:cs typeface="Arial" panose="020B0604020202020204" pitchFamily="34" charset="0"/>
              </a:defRPr>
            </a:lvl1pPr>
          </a:lstStyle>
          <a:p>
            <a:endParaRPr lang="en-GB" dirty="0"/>
          </a:p>
        </p:txBody>
      </p:sp>
      <p:sp>
        <p:nvSpPr>
          <p:cNvPr id="29" name="Text Placeholder 2">
            <a:extLst>
              <a:ext uri="{FF2B5EF4-FFF2-40B4-BE49-F238E27FC236}">
                <a16:creationId xmlns:a16="http://schemas.microsoft.com/office/drawing/2014/main" id="{2C5D39C6-064F-14A5-66C4-44446EFD20C6}"/>
              </a:ext>
            </a:extLst>
          </p:cNvPr>
          <p:cNvSpPr>
            <a:spLocks noGrp="1"/>
          </p:cNvSpPr>
          <p:nvPr>
            <p:ph type="body" sz="quarter" idx="29" hasCustomPrompt="1"/>
          </p:nvPr>
        </p:nvSpPr>
        <p:spPr>
          <a:xfrm>
            <a:off x="5591498" y="6146380"/>
            <a:ext cx="1752600" cy="561438"/>
          </a:xfrm>
          <a:prstGeom prst="rect">
            <a:avLst/>
          </a:prstGeom>
        </p:spPr>
        <p:txBody>
          <a:bodyPr numCol="1" spcCol="468000"/>
          <a:lstStyle>
            <a:lvl1pPr marL="0" indent="0" algn="ctr">
              <a:buNone/>
              <a:defRPr sz="1800" b="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Job Title</a:t>
            </a:r>
            <a:endParaRPr lang="en-US" dirty="0"/>
          </a:p>
        </p:txBody>
      </p:sp>
      <p:sp>
        <p:nvSpPr>
          <p:cNvPr id="38" name="Text Placeholder 2">
            <a:extLst>
              <a:ext uri="{FF2B5EF4-FFF2-40B4-BE49-F238E27FC236}">
                <a16:creationId xmlns:a16="http://schemas.microsoft.com/office/drawing/2014/main" id="{6620A38A-3B80-AFA6-F4E0-DC314DB2089A}"/>
              </a:ext>
            </a:extLst>
          </p:cNvPr>
          <p:cNvSpPr>
            <a:spLocks noGrp="1"/>
          </p:cNvSpPr>
          <p:nvPr>
            <p:ph type="body" sz="quarter" idx="30" hasCustomPrompt="1"/>
          </p:nvPr>
        </p:nvSpPr>
        <p:spPr>
          <a:xfrm>
            <a:off x="5591497" y="3333750"/>
            <a:ext cx="1752600" cy="471229"/>
          </a:xfrm>
          <a:prstGeom prst="rect">
            <a:avLst/>
          </a:prstGeom>
        </p:spPr>
        <p:txBody>
          <a:bodyPr numCol="1" spcCol="468000"/>
          <a:lstStyle>
            <a:lvl1pPr marL="0" indent="0" algn="ctr">
              <a:buNone/>
              <a:defRPr sz="18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Your Name</a:t>
            </a:r>
            <a:endParaRPr lang="en-US" dirty="0"/>
          </a:p>
        </p:txBody>
      </p:sp>
      <p:sp>
        <p:nvSpPr>
          <p:cNvPr id="42" name="Picture Placeholder 41"/>
          <p:cNvSpPr>
            <a:spLocks noGrp="1"/>
          </p:cNvSpPr>
          <p:nvPr>
            <p:ph type="pic" sz="quarter" idx="31"/>
          </p:nvPr>
        </p:nvSpPr>
        <p:spPr>
          <a:xfrm>
            <a:off x="5591497" y="4117018"/>
            <a:ext cx="1752600" cy="1752600"/>
          </a:xfrm>
          <a:custGeom>
            <a:avLst/>
            <a:gdLst>
              <a:gd name="connsiteX0" fmla="*/ 876300 w 1752600"/>
              <a:gd name="connsiteY0" fmla="*/ 0 h 1752600"/>
              <a:gd name="connsiteX1" fmla="*/ 1752600 w 1752600"/>
              <a:gd name="connsiteY1" fmla="*/ 876300 h 1752600"/>
              <a:gd name="connsiteX2" fmla="*/ 876300 w 1752600"/>
              <a:gd name="connsiteY2" fmla="*/ 1752600 h 1752600"/>
              <a:gd name="connsiteX3" fmla="*/ 0 w 1752600"/>
              <a:gd name="connsiteY3" fmla="*/ 876300 h 1752600"/>
              <a:gd name="connsiteX4" fmla="*/ 876300 w 1752600"/>
              <a:gd name="connsiteY4" fmla="*/ 0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1752600">
                <a:moveTo>
                  <a:pt x="876300" y="0"/>
                </a:moveTo>
                <a:cubicBezTo>
                  <a:pt x="1360267" y="0"/>
                  <a:pt x="1752600" y="392333"/>
                  <a:pt x="1752600" y="876300"/>
                </a:cubicBezTo>
                <a:cubicBezTo>
                  <a:pt x="1752600" y="1360267"/>
                  <a:pt x="1360267" y="1752600"/>
                  <a:pt x="876300" y="1752600"/>
                </a:cubicBezTo>
                <a:cubicBezTo>
                  <a:pt x="392333" y="1752600"/>
                  <a:pt x="0" y="1360267"/>
                  <a:pt x="0" y="876300"/>
                </a:cubicBezTo>
                <a:cubicBezTo>
                  <a:pt x="0" y="392333"/>
                  <a:pt x="392333" y="0"/>
                  <a:pt x="876300" y="0"/>
                </a:cubicBezTo>
                <a:close/>
              </a:path>
            </a:pathLst>
          </a:custGeom>
        </p:spPr>
        <p:txBody>
          <a:bodyPr wrap="square">
            <a:noAutofit/>
          </a:bodyPr>
          <a:lstStyle>
            <a:lvl1pPr marL="0" indent="0" algn="ctr">
              <a:buNone/>
              <a:defRPr sz="1600">
                <a:solidFill>
                  <a:srgbClr val="003087"/>
                </a:solidFill>
                <a:latin typeface="Arial" panose="020B0604020202020204" pitchFamily="34" charset="0"/>
                <a:cs typeface="Arial" panose="020B0604020202020204" pitchFamily="34" charset="0"/>
              </a:defRPr>
            </a:lvl1pPr>
          </a:lstStyle>
          <a:p>
            <a:endParaRPr lang="en-GB" dirty="0"/>
          </a:p>
        </p:txBody>
      </p:sp>
      <p:sp>
        <p:nvSpPr>
          <p:cNvPr id="43" name="Text Placeholder 2">
            <a:extLst>
              <a:ext uri="{FF2B5EF4-FFF2-40B4-BE49-F238E27FC236}">
                <a16:creationId xmlns:a16="http://schemas.microsoft.com/office/drawing/2014/main" id="{2C5D39C6-064F-14A5-66C4-44446EFD20C6}"/>
              </a:ext>
            </a:extLst>
          </p:cNvPr>
          <p:cNvSpPr>
            <a:spLocks noGrp="1"/>
          </p:cNvSpPr>
          <p:nvPr>
            <p:ph type="body" sz="quarter" idx="32" hasCustomPrompt="1"/>
          </p:nvPr>
        </p:nvSpPr>
        <p:spPr>
          <a:xfrm>
            <a:off x="7801098" y="6147650"/>
            <a:ext cx="1752600" cy="561438"/>
          </a:xfrm>
          <a:prstGeom prst="rect">
            <a:avLst/>
          </a:prstGeom>
        </p:spPr>
        <p:txBody>
          <a:bodyPr numCol="1" spcCol="468000"/>
          <a:lstStyle>
            <a:lvl1pPr marL="0" indent="0" algn="ctr">
              <a:buNone/>
              <a:defRPr sz="1800" b="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Job Title</a:t>
            </a:r>
            <a:endParaRPr lang="en-US" dirty="0"/>
          </a:p>
        </p:txBody>
      </p:sp>
      <p:sp>
        <p:nvSpPr>
          <p:cNvPr id="44" name="Text Placeholder 2">
            <a:extLst>
              <a:ext uri="{FF2B5EF4-FFF2-40B4-BE49-F238E27FC236}">
                <a16:creationId xmlns:a16="http://schemas.microsoft.com/office/drawing/2014/main" id="{6620A38A-3B80-AFA6-F4E0-DC314DB2089A}"/>
              </a:ext>
            </a:extLst>
          </p:cNvPr>
          <p:cNvSpPr>
            <a:spLocks noGrp="1"/>
          </p:cNvSpPr>
          <p:nvPr>
            <p:ph type="body" sz="quarter" idx="33" hasCustomPrompt="1"/>
          </p:nvPr>
        </p:nvSpPr>
        <p:spPr>
          <a:xfrm>
            <a:off x="7801097" y="3335020"/>
            <a:ext cx="1752600" cy="471229"/>
          </a:xfrm>
          <a:prstGeom prst="rect">
            <a:avLst/>
          </a:prstGeom>
        </p:spPr>
        <p:txBody>
          <a:bodyPr numCol="1" spcCol="468000"/>
          <a:lstStyle>
            <a:lvl1pPr marL="0" indent="0" algn="ctr">
              <a:buNone/>
              <a:defRPr sz="18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Your Name</a:t>
            </a:r>
            <a:endParaRPr lang="en-US" dirty="0"/>
          </a:p>
        </p:txBody>
      </p:sp>
      <p:sp>
        <p:nvSpPr>
          <p:cNvPr id="45" name="Picture Placeholder 44"/>
          <p:cNvSpPr>
            <a:spLocks noGrp="1"/>
          </p:cNvSpPr>
          <p:nvPr>
            <p:ph type="pic" sz="quarter" idx="34"/>
          </p:nvPr>
        </p:nvSpPr>
        <p:spPr>
          <a:xfrm>
            <a:off x="7801097" y="4118288"/>
            <a:ext cx="1752600" cy="1752600"/>
          </a:xfrm>
          <a:custGeom>
            <a:avLst/>
            <a:gdLst>
              <a:gd name="connsiteX0" fmla="*/ 876300 w 1752600"/>
              <a:gd name="connsiteY0" fmla="*/ 0 h 1752600"/>
              <a:gd name="connsiteX1" fmla="*/ 1752600 w 1752600"/>
              <a:gd name="connsiteY1" fmla="*/ 876300 h 1752600"/>
              <a:gd name="connsiteX2" fmla="*/ 876300 w 1752600"/>
              <a:gd name="connsiteY2" fmla="*/ 1752600 h 1752600"/>
              <a:gd name="connsiteX3" fmla="*/ 0 w 1752600"/>
              <a:gd name="connsiteY3" fmla="*/ 876300 h 1752600"/>
              <a:gd name="connsiteX4" fmla="*/ 876300 w 1752600"/>
              <a:gd name="connsiteY4" fmla="*/ 0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1752600">
                <a:moveTo>
                  <a:pt x="876300" y="0"/>
                </a:moveTo>
                <a:cubicBezTo>
                  <a:pt x="1360267" y="0"/>
                  <a:pt x="1752600" y="392333"/>
                  <a:pt x="1752600" y="876300"/>
                </a:cubicBezTo>
                <a:cubicBezTo>
                  <a:pt x="1752600" y="1360267"/>
                  <a:pt x="1360267" y="1752600"/>
                  <a:pt x="876300" y="1752600"/>
                </a:cubicBezTo>
                <a:cubicBezTo>
                  <a:pt x="392333" y="1752600"/>
                  <a:pt x="0" y="1360267"/>
                  <a:pt x="0" y="876300"/>
                </a:cubicBezTo>
                <a:cubicBezTo>
                  <a:pt x="0" y="392333"/>
                  <a:pt x="392333" y="0"/>
                  <a:pt x="876300" y="0"/>
                </a:cubicBezTo>
                <a:close/>
              </a:path>
            </a:pathLst>
          </a:custGeom>
        </p:spPr>
        <p:txBody>
          <a:bodyPr wrap="square">
            <a:noAutofit/>
          </a:bodyPr>
          <a:lstStyle>
            <a:lvl1pPr marL="0" indent="0" algn="ctr">
              <a:buNone/>
              <a:defRPr sz="1600">
                <a:solidFill>
                  <a:srgbClr val="003087"/>
                </a:solidFill>
                <a:latin typeface="Arial" panose="020B0604020202020204" pitchFamily="34" charset="0"/>
                <a:cs typeface="Arial" panose="020B0604020202020204" pitchFamily="34" charset="0"/>
              </a:defRPr>
            </a:lvl1pPr>
          </a:lstStyle>
          <a:p>
            <a:endParaRPr lang="en-GB" dirty="0"/>
          </a:p>
        </p:txBody>
      </p:sp>
      <p:sp>
        <p:nvSpPr>
          <p:cNvPr id="46" name="Text Placeholder 2">
            <a:extLst>
              <a:ext uri="{FF2B5EF4-FFF2-40B4-BE49-F238E27FC236}">
                <a16:creationId xmlns:a16="http://schemas.microsoft.com/office/drawing/2014/main" id="{2C5D39C6-064F-14A5-66C4-44446EFD20C6}"/>
              </a:ext>
            </a:extLst>
          </p:cNvPr>
          <p:cNvSpPr>
            <a:spLocks noGrp="1"/>
          </p:cNvSpPr>
          <p:nvPr>
            <p:ph type="body" sz="quarter" idx="35" hasCustomPrompt="1"/>
          </p:nvPr>
        </p:nvSpPr>
        <p:spPr>
          <a:xfrm>
            <a:off x="9992983" y="6146380"/>
            <a:ext cx="1752600" cy="561438"/>
          </a:xfrm>
          <a:prstGeom prst="rect">
            <a:avLst/>
          </a:prstGeom>
        </p:spPr>
        <p:txBody>
          <a:bodyPr numCol="1" spcCol="468000"/>
          <a:lstStyle>
            <a:lvl1pPr marL="0" indent="0" algn="ctr">
              <a:buNone/>
              <a:defRPr sz="1800" b="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Job Title</a:t>
            </a:r>
            <a:endParaRPr lang="en-US" dirty="0"/>
          </a:p>
        </p:txBody>
      </p:sp>
      <p:sp>
        <p:nvSpPr>
          <p:cNvPr id="47" name="Text Placeholder 2">
            <a:extLst>
              <a:ext uri="{FF2B5EF4-FFF2-40B4-BE49-F238E27FC236}">
                <a16:creationId xmlns:a16="http://schemas.microsoft.com/office/drawing/2014/main" id="{6620A38A-3B80-AFA6-F4E0-DC314DB2089A}"/>
              </a:ext>
            </a:extLst>
          </p:cNvPr>
          <p:cNvSpPr>
            <a:spLocks noGrp="1"/>
          </p:cNvSpPr>
          <p:nvPr>
            <p:ph type="body" sz="quarter" idx="36" hasCustomPrompt="1"/>
          </p:nvPr>
        </p:nvSpPr>
        <p:spPr>
          <a:xfrm>
            <a:off x="9992982" y="3333750"/>
            <a:ext cx="1752600" cy="471229"/>
          </a:xfrm>
          <a:prstGeom prst="rect">
            <a:avLst/>
          </a:prstGeom>
        </p:spPr>
        <p:txBody>
          <a:bodyPr numCol="1" spcCol="468000"/>
          <a:lstStyle>
            <a:lvl1pPr marL="0" indent="0" algn="ctr">
              <a:buNone/>
              <a:defRPr sz="18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Your Name</a:t>
            </a:r>
            <a:endParaRPr lang="en-US" dirty="0"/>
          </a:p>
        </p:txBody>
      </p:sp>
      <p:sp>
        <p:nvSpPr>
          <p:cNvPr id="48" name="Picture Placeholder 47"/>
          <p:cNvSpPr>
            <a:spLocks noGrp="1"/>
          </p:cNvSpPr>
          <p:nvPr>
            <p:ph type="pic" sz="quarter" idx="37"/>
          </p:nvPr>
        </p:nvSpPr>
        <p:spPr>
          <a:xfrm>
            <a:off x="9992982" y="4117018"/>
            <a:ext cx="1752600" cy="1752600"/>
          </a:xfrm>
          <a:custGeom>
            <a:avLst/>
            <a:gdLst>
              <a:gd name="connsiteX0" fmla="*/ 876300 w 1752600"/>
              <a:gd name="connsiteY0" fmla="*/ 0 h 1752600"/>
              <a:gd name="connsiteX1" fmla="*/ 1752600 w 1752600"/>
              <a:gd name="connsiteY1" fmla="*/ 876300 h 1752600"/>
              <a:gd name="connsiteX2" fmla="*/ 876300 w 1752600"/>
              <a:gd name="connsiteY2" fmla="*/ 1752600 h 1752600"/>
              <a:gd name="connsiteX3" fmla="*/ 0 w 1752600"/>
              <a:gd name="connsiteY3" fmla="*/ 876300 h 1752600"/>
              <a:gd name="connsiteX4" fmla="*/ 876300 w 1752600"/>
              <a:gd name="connsiteY4" fmla="*/ 0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1752600">
                <a:moveTo>
                  <a:pt x="876300" y="0"/>
                </a:moveTo>
                <a:cubicBezTo>
                  <a:pt x="1360267" y="0"/>
                  <a:pt x="1752600" y="392333"/>
                  <a:pt x="1752600" y="876300"/>
                </a:cubicBezTo>
                <a:cubicBezTo>
                  <a:pt x="1752600" y="1360267"/>
                  <a:pt x="1360267" y="1752600"/>
                  <a:pt x="876300" y="1752600"/>
                </a:cubicBezTo>
                <a:cubicBezTo>
                  <a:pt x="392333" y="1752600"/>
                  <a:pt x="0" y="1360267"/>
                  <a:pt x="0" y="876300"/>
                </a:cubicBezTo>
                <a:cubicBezTo>
                  <a:pt x="0" y="392333"/>
                  <a:pt x="392333" y="0"/>
                  <a:pt x="876300" y="0"/>
                </a:cubicBezTo>
                <a:close/>
              </a:path>
            </a:pathLst>
          </a:custGeom>
        </p:spPr>
        <p:txBody>
          <a:bodyPr wrap="square">
            <a:noAutofit/>
          </a:bodyPr>
          <a:lstStyle>
            <a:lvl1pPr marL="0" indent="0" algn="ctr">
              <a:buNone/>
              <a:defRPr sz="1600">
                <a:solidFill>
                  <a:srgbClr val="003087"/>
                </a:solidFill>
                <a:latin typeface="Arial" panose="020B0604020202020204" pitchFamily="34" charset="0"/>
                <a:cs typeface="Arial" panose="020B0604020202020204" pitchFamily="34" charset="0"/>
              </a:defRPr>
            </a:lvl1pPr>
          </a:lstStyle>
          <a:p>
            <a:endParaRPr lang="en-GB" dirty="0"/>
          </a:p>
        </p:txBody>
      </p:sp>
      <p:sp>
        <p:nvSpPr>
          <p:cNvPr id="49" name="Text Placeholder 2">
            <a:extLst>
              <a:ext uri="{FF2B5EF4-FFF2-40B4-BE49-F238E27FC236}">
                <a16:creationId xmlns:a16="http://schemas.microsoft.com/office/drawing/2014/main" id="{2C5D39C6-064F-14A5-66C4-44446EFD20C6}"/>
              </a:ext>
            </a:extLst>
          </p:cNvPr>
          <p:cNvSpPr>
            <a:spLocks noGrp="1"/>
          </p:cNvSpPr>
          <p:nvPr>
            <p:ph type="body" sz="quarter" idx="38" hasCustomPrompt="1"/>
          </p:nvPr>
        </p:nvSpPr>
        <p:spPr>
          <a:xfrm>
            <a:off x="12139626" y="6147650"/>
            <a:ext cx="1752600" cy="561438"/>
          </a:xfrm>
          <a:prstGeom prst="rect">
            <a:avLst/>
          </a:prstGeom>
        </p:spPr>
        <p:txBody>
          <a:bodyPr numCol="1" spcCol="468000"/>
          <a:lstStyle>
            <a:lvl1pPr marL="0" indent="0" algn="ctr">
              <a:buNone/>
              <a:defRPr sz="1800" b="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Job Title</a:t>
            </a:r>
            <a:endParaRPr lang="en-US" dirty="0"/>
          </a:p>
        </p:txBody>
      </p:sp>
      <p:sp>
        <p:nvSpPr>
          <p:cNvPr id="50" name="Text Placeholder 2">
            <a:extLst>
              <a:ext uri="{FF2B5EF4-FFF2-40B4-BE49-F238E27FC236}">
                <a16:creationId xmlns:a16="http://schemas.microsoft.com/office/drawing/2014/main" id="{6620A38A-3B80-AFA6-F4E0-DC314DB2089A}"/>
              </a:ext>
            </a:extLst>
          </p:cNvPr>
          <p:cNvSpPr>
            <a:spLocks noGrp="1"/>
          </p:cNvSpPr>
          <p:nvPr>
            <p:ph type="body" sz="quarter" idx="39" hasCustomPrompt="1"/>
          </p:nvPr>
        </p:nvSpPr>
        <p:spPr>
          <a:xfrm>
            <a:off x="12139625" y="3335020"/>
            <a:ext cx="1752600" cy="471229"/>
          </a:xfrm>
          <a:prstGeom prst="rect">
            <a:avLst/>
          </a:prstGeom>
        </p:spPr>
        <p:txBody>
          <a:bodyPr numCol="1" spcCol="468000"/>
          <a:lstStyle>
            <a:lvl1pPr marL="0" indent="0" algn="ctr">
              <a:buNone/>
              <a:defRPr sz="18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Your Name</a:t>
            </a:r>
            <a:endParaRPr lang="en-US" dirty="0"/>
          </a:p>
        </p:txBody>
      </p:sp>
      <p:sp>
        <p:nvSpPr>
          <p:cNvPr id="51" name="Picture Placeholder 50"/>
          <p:cNvSpPr>
            <a:spLocks noGrp="1"/>
          </p:cNvSpPr>
          <p:nvPr>
            <p:ph type="pic" sz="quarter" idx="40"/>
          </p:nvPr>
        </p:nvSpPr>
        <p:spPr>
          <a:xfrm>
            <a:off x="12139625" y="4118288"/>
            <a:ext cx="1752600" cy="1752600"/>
          </a:xfrm>
          <a:custGeom>
            <a:avLst/>
            <a:gdLst>
              <a:gd name="connsiteX0" fmla="*/ 876300 w 1752600"/>
              <a:gd name="connsiteY0" fmla="*/ 0 h 1752600"/>
              <a:gd name="connsiteX1" fmla="*/ 1752600 w 1752600"/>
              <a:gd name="connsiteY1" fmla="*/ 876300 h 1752600"/>
              <a:gd name="connsiteX2" fmla="*/ 876300 w 1752600"/>
              <a:gd name="connsiteY2" fmla="*/ 1752600 h 1752600"/>
              <a:gd name="connsiteX3" fmla="*/ 0 w 1752600"/>
              <a:gd name="connsiteY3" fmla="*/ 876300 h 1752600"/>
              <a:gd name="connsiteX4" fmla="*/ 876300 w 1752600"/>
              <a:gd name="connsiteY4" fmla="*/ 0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1752600">
                <a:moveTo>
                  <a:pt x="876300" y="0"/>
                </a:moveTo>
                <a:cubicBezTo>
                  <a:pt x="1360267" y="0"/>
                  <a:pt x="1752600" y="392333"/>
                  <a:pt x="1752600" y="876300"/>
                </a:cubicBezTo>
                <a:cubicBezTo>
                  <a:pt x="1752600" y="1360267"/>
                  <a:pt x="1360267" y="1752600"/>
                  <a:pt x="876300" y="1752600"/>
                </a:cubicBezTo>
                <a:cubicBezTo>
                  <a:pt x="392333" y="1752600"/>
                  <a:pt x="0" y="1360267"/>
                  <a:pt x="0" y="876300"/>
                </a:cubicBezTo>
                <a:cubicBezTo>
                  <a:pt x="0" y="392333"/>
                  <a:pt x="392333" y="0"/>
                  <a:pt x="876300" y="0"/>
                </a:cubicBezTo>
                <a:close/>
              </a:path>
            </a:pathLst>
          </a:custGeom>
        </p:spPr>
        <p:txBody>
          <a:bodyPr wrap="square">
            <a:noAutofit/>
          </a:bodyPr>
          <a:lstStyle>
            <a:lvl1pPr marL="0" indent="0" algn="ctr">
              <a:buNone/>
              <a:defRPr sz="1600">
                <a:solidFill>
                  <a:srgbClr val="003087"/>
                </a:solidFill>
                <a:latin typeface="Arial" panose="020B0604020202020204" pitchFamily="34" charset="0"/>
                <a:cs typeface="Arial" panose="020B0604020202020204" pitchFamily="34" charset="0"/>
              </a:defRPr>
            </a:lvl1pPr>
          </a:lstStyle>
          <a:p>
            <a:endParaRPr lang="en-GB" dirty="0"/>
          </a:p>
        </p:txBody>
      </p:sp>
      <p:grpSp>
        <p:nvGrpSpPr>
          <p:cNvPr id="67" name="Group 66"/>
          <p:cNvGrpSpPr/>
          <p:nvPr userDrawn="1"/>
        </p:nvGrpSpPr>
        <p:grpSpPr>
          <a:xfrm>
            <a:off x="1049149" y="7656512"/>
            <a:ext cx="3084701" cy="249238"/>
            <a:chOff x="-133350" y="485775"/>
            <a:chExt cx="9863138" cy="796926"/>
          </a:xfrm>
          <a:solidFill>
            <a:srgbClr val="005EB8"/>
          </a:solidFill>
        </p:grpSpPr>
        <p:sp>
          <p:nvSpPr>
            <p:cNvPr id="68"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9"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0"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1"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2"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3"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4"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5"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6"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7"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8"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9"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80"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81"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82"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83"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84"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85"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86"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87"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88"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94" name="Freeform 93"/>
          <p:cNvSpPr>
            <a:spLocks/>
          </p:cNvSpPr>
          <p:nvPr userDrawn="1"/>
        </p:nvSpPr>
        <p:spPr bwMode="auto">
          <a:xfrm>
            <a:off x="11377474" y="6990340"/>
            <a:ext cx="1652101" cy="1650999"/>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FFB81C"/>
          </a:solidFill>
          <a:ln>
            <a:noFill/>
          </a:ln>
        </p:spPr>
        <p:txBody>
          <a:bodyPr vert="horz" wrap="square" lIns="91440" tIns="45720" rIns="91440" bIns="45720" numCol="1" anchor="t" anchorCtr="0" compatLnSpc="1">
            <a:prstTxWarp prst="textNoShape">
              <a:avLst/>
            </a:prstTxWarp>
          </a:bodyPr>
          <a:lstStyle/>
          <a:p>
            <a:endParaRPr lang="en-GB"/>
          </a:p>
        </p:txBody>
      </p:sp>
      <p:sp>
        <p:nvSpPr>
          <p:cNvPr id="95" name="Freeform 6"/>
          <p:cNvSpPr>
            <a:spLocks/>
          </p:cNvSpPr>
          <p:nvPr userDrawn="1"/>
        </p:nvSpPr>
        <p:spPr bwMode="auto">
          <a:xfrm>
            <a:off x="12293828" y="7362236"/>
            <a:ext cx="3029359" cy="3027338"/>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FFB81C"/>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2" name="Group 1">
            <a:extLst>
              <a:ext uri="{FF2B5EF4-FFF2-40B4-BE49-F238E27FC236}">
                <a16:creationId xmlns:a16="http://schemas.microsoft.com/office/drawing/2014/main" id="{096AB623-9FFC-7725-AB4F-FFA2A38FF451}"/>
              </a:ext>
            </a:extLst>
          </p:cNvPr>
          <p:cNvGrpSpPr/>
          <p:nvPr userDrawn="1"/>
        </p:nvGrpSpPr>
        <p:grpSpPr>
          <a:xfrm>
            <a:off x="-1972676" y="2964213"/>
            <a:ext cx="1610725" cy="5532087"/>
            <a:chOff x="-1972676" y="2964213"/>
            <a:chExt cx="1610725" cy="5532087"/>
          </a:xfrm>
        </p:grpSpPr>
        <p:grpSp>
          <p:nvGrpSpPr>
            <p:cNvPr id="3" name="Group 2">
              <a:extLst>
                <a:ext uri="{FF2B5EF4-FFF2-40B4-BE49-F238E27FC236}">
                  <a16:creationId xmlns:a16="http://schemas.microsoft.com/office/drawing/2014/main" id="{4C384C60-5F77-E4E6-1F59-08B5C8A742CE}"/>
                </a:ext>
              </a:extLst>
            </p:cNvPr>
            <p:cNvGrpSpPr/>
            <p:nvPr userDrawn="1"/>
          </p:nvGrpSpPr>
          <p:grpSpPr>
            <a:xfrm>
              <a:off x="-1972675" y="3401005"/>
              <a:ext cx="1361470" cy="5095295"/>
              <a:chOff x="-4180783" y="1712948"/>
              <a:chExt cx="2070745" cy="7749756"/>
            </a:xfrm>
          </p:grpSpPr>
          <p:sp>
            <p:nvSpPr>
              <p:cNvPr id="5" name="Oval 4">
                <a:extLst>
                  <a:ext uri="{FF2B5EF4-FFF2-40B4-BE49-F238E27FC236}">
                    <a16:creationId xmlns:a16="http://schemas.microsoft.com/office/drawing/2014/main" id="{BB5A8555-AA76-C19E-7712-6C5DBE1E5062}"/>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BB4EF3B-2C91-12F8-8190-4577C7415B4E}"/>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F5D93F2-5453-5289-6183-6FFEA8028891}"/>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FB9B0AA-60AE-19A5-9061-B83C2D76D7D2}"/>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086F1EC-46C7-118A-12DF-FBFF0C30E828}"/>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67AB105-9397-93A9-28B2-1F40DEB05638}"/>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7DDCDBF-856A-5863-FC0B-524D95DE234E}"/>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5728A25-1926-2C42-CB71-B6A6FFAE5EF1}"/>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0C7EEE5-C79D-84E2-3875-CB51ABF4A55F}"/>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48EC3C1-68F7-1595-62C0-8EBB8F6FBD61}"/>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77AA992-5400-D911-7047-7034B2419FF0}"/>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E72A918-60E9-E0D5-060E-835EE3C76ED2}"/>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E22A60D-0855-7B8D-7DAB-F6069959F22C}"/>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8096052F-3DD1-28DF-73E6-29B95CD9072B}"/>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6633B559-AC07-938C-AA54-DAB38936E40E}"/>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28733908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Meet the team - 4 people">
    <p:bg>
      <p:bgPr>
        <a:solidFill>
          <a:schemeClr val="bg1"/>
        </a:solidFill>
        <a:effectLst/>
      </p:bgPr>
    </p:bg>
    <p:spTree>
      <p:nvGrpSpPr>
        <p:cNvPr id="1" name=""/>
        <p:cNvGrpSpPr/>
        <p:nvPr/>
      </p:nvGrpSpPr>
      <p:grpSpPr>
        <a:xfrm>
          <a:off x="0" y="0"/>
          <a:ext cx="0" cy="0"/>
          <a:chOff x="0" y="0"/>
          <a:chExt cx="0" cy="0"/>
        </a:xfrm>
      </p:grpSpPr>
      <p:sp>
        <p:nvSpPr>
          <p:cNvPr id="82" name="bg object 16">
            <a:extLst>
              <a:ext uri="{FF2B5EF4-FFF2-40B4-BE49-F238E27FC236}">
                <a16:creationId xmlns:a16="http://schemas.microsoft.com/office/drawing/2014/main" id="{A44D8E12-C1D4-B945-6E6F-A8CE556E0402}"/>
              </a:ext>
            </a:extLst>
          </p:cNvPr>
          <p:cNvSpPr/>
          <p:nvPr userDrawn="1"/>
        </p:nvSpPr>
        <p:spPr>
          <a:xfrm>
            <a:off x="0" y="0"/>
            <a:ext cx="15120619"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AE2573"/>
          </a:solidFill>
        </p:spPr>
        <p:txBody>
          <a:bodyPr wrap="square" lIns="0" tIns="0" rIns="0" bIns="0" rtlCol="0"/>
          <a:lstStyle/>
          <a:p>
            <a:endParaRPr/>
          </a:p>
        </p:txBody>
      </p:sp>
      <p:sp>
        <p:nvSpPr>
          <p:cNvPr id="83" name="bg object 17">
            <a:extLst>
              <a:ext uri="{FF2B5EF4-FFF2-40B4-BE49-F238E27FC236}">
                <a16:creationId xmlns:a16="http://schemas.microsoft.com/office/drawing/2014/main" id="{99F9448C-DC03-DA42-A39E-F7C231F840BE}"/>
              </a:ext>
            </a:extLst>
          </p:cNvPr>
          <p:cNvSpPr/>
          <p:nvPr userDrawn="1"/>
        </p:nvSpPr>
        <p:spPr>
          <a:xfrm>
            <a:off x="0" y="841306"/>
            <a:ext cx="15119985" cy="7654925"/>
          </a:xfrm>
          <a:custGeom>
            <a:avLst/>
            <a:gdLst/>
            <a:ahLst/>
            <a:cxnLst/>
            <a:rect l="l" t="t" r="r" b="b"/>
            <a:pathLst>
              <a:path w="15119985" h="7654925">
                <a:moveTo>
                  <a:pt x="15119985" y="0"/>
                </a:moveTo>
                <a:lnTo>
                  <a:pt x="1933577" y="0"/>
                </a:lnTo>
                <a:lnTo>
                  <a:pt x="1884992" y="562"/>
                </a:lnTo>
                <a:lnTo>
                  <a:pt x="1836684" y="2240"/>
                </a:lnTo>
                <a:lnTo>
                  <a:pt x="1788663" y="5021"/>
                </a:lnTo>
                <a:lnTo>
                  <a:pt x="1740944" y="8895"/>
                </a:lnTo>
                <a:lnTo>
                  <a:pt x="1693537" y="13847"/>
                </a:lnTo>
                <a:lnTo>
                  <a:pt x="1646456" y="19865"/>
                </a:lnTo>
                <a:lnTo>
                  <a:pt x="1599712" y="26938"/>
                </a:lnTo>
                <a:lnTo>
                  <a:pt x="1553318" y="35053"/>
                </a:lnTo>
                <a:lnTo>
                  <a:pt x="1507287" y="44197"/>
                </a:lnTo>
                <a:lnTo>
                  <a:pt x="1461631" y="54358"/>
                </a:lnTo>
                <a:lnTo>
                  <a:pt x="1416362" y="65525"/>
                </a:lnTo>
                <a:lnTo>
                  <a:pt x="1371492" y="77683"/>
                </a:lnTo>
                <a:lnTo>
                  <a:pt x="1327034" y="90822"/>
                </a:lnTo>
                <a:lnTo>
                  <a:pt x="1283000" y="104929"/>
                </a:lnTo>
                <a:lnTo>
                  <a:pt x="1239403" y="119991"/>
                </a:lnTo>
                <a:lnTo>
                  <a:pt x="1196255" y="135996"/>
                </a:lnTo>
                <a:lnTo>
                  <a:pt x="1153568" y="152931"/>
                </a:lnTo>
                <a:lnTo>
                  <a:pt x="1111354" y="170786"/>
                </a:lnTo>
                <a:lnTo>
                  <a:pt x="1069627" y="189546"/>
                </a:lnTo>
                <a:lnTo>
                  <a:pt x="1028398" y="209200"/>
                </a:lnTo>
                <a:lnTo>
                  <a:pt x="987679" y="229735"/>
                </a:lnTo>
                <a:lnTo>
                  <a:pt x="947484" y="251139"/>
                </a:lnTo>
                <a:lnTo>
                  <a:pt x="907823" y="273399"/>
                </a:lnTo>
                <a:lnTo>
                  <a:pt x="868711" y="296504"/>
                </a:lnTo>
                <a:lnTo>
                  <a:pt x="830159" y="320441"/>
                </a:lnTo>
                <a:lnTo>
                  <a:pt x="792179" y="345197"/>
                </a:lnTo>
                <a:lnTo>
                  <a:pt x="754784" y="370761"/>
                </a:lnTo>
                <a:lnTo>
                  <a:pt x="717986" y="397119"/>
                </a:lnTo>
                <a:lnTo>
                  <a:pt x="681798" y="424260"/>
                </a:lnTo>
                <a:lnTo>
                  <a:pt x="646231" y="452171"/>
                </a:lnTo>
                <a:lnTo>
                  <a:pt x="611299" y="480839"/>
                </a:lnTo>
                <a:lnTo>
                  <a:pt x="577013" y="510253"/>
                </a:lnTo>
                <a:lnTo>
                  <a:pt x="543386" y="540401"/>
                </a:lnTo>
                <a:lnTo>
                  <a:pt x="510431" y="571268"/>
                </a:lnTo>
                <a:lnTo>
                  <a:pt x="478159" y="602845"/>
                </a:lnTo>
                <a:lnTo>
                  <a:pt x="446583" y="635117"/>
                </a:lnTo>
                <a:lnTo>
                  <a:pt x="415715" y="668073"/>
                </a:lnTo>
                <a:lnTo>
                  <a:pt x="385568" y="701700"/>
                </a:lnTo>
                <a:lnTo>
                  <a:pt x="356154" y="735986"/>
                </a:lnTo>
                <a:lnTo>
                  <a:pt x="327486" y="770919"/>
                </a:lnTo>
                <a:lnTo>
                  <a:pt x="299575" y="806486"/>
                </a:lnTo>
                <a:lnTo>
                  <a:pt x="272434" y="842675"/>
                </a:lnTo>
                <a:lnTo>
                  <a:pt x="246076" y="879473"/>
                </a:lnTo>
                <a:lnTo>
                  <a:pt x="220512" y="916869"/>
                </a:lnTo>
                <a:lnTo>
                  <a:pt x="195756" y="954849"/>
                </a:lnTo>
                <a:lnTo>
                  <a:pt x="171819" y="993402"/>
                </a:lnTo>
                <a:lnTo>
                  <a:pt x="148715" y="1032515"/>
                </a:lnTo>
                <a:lnTo>
                  <a:pt x="126454" y="1072176"/>
                </a:lnTo>
                <a:lnTo>
                  <a:pt x="105050" y="1112373"/>
                </a:lnTo>
                <a:lnTo>
                  <a:pt x="84515" y="1153092"/>
                </a:lnTo>
                <a:lnTo>
                  <a:pt x="64861" y="1194322"/>
                </a:lnTo>
                <a:lnTo>
                  <a:pt x="46101" y="1236050"/>
                </a:lnTo>
                <a:lnTo>
                  <a:pt x="28247" y="1278265"/>
                </a:lnTo>
                <a:lnTo>
                  <a:pt x="11311" y="1320953"/>
                </a:lnTo>
                <a:lnTo>
                  <a:pt x="0" y="1351448"/>
                </a:lnTo>
                <a:lnTo>
                  <a:pt x="0" y="7654688"/>
                </a:lnTo>
                <a:lnTo>
                  <a:pt x="15119985" y="7654688"/>
                </a:lnTo>
                <a:lnTo>
                  <a:pt x="15119985" y="0"/>
                </a:lnTo>
                <a:close/>
              </a:path>
            </a:pathLst>
          </a:custGeom>
          <a:solidFill>
            <a:srgbClr val="FFFFFF"/>
          </a:solidFill>
        </p:spPr>
        <p:txBody>
          <a:bodyPr wrap="square" lIns="0" tIns="0" rIns="0" bIns="0" rtlCol="0"/>
          <a:lstStyle/>
          <a:p>
            <a:endParaRPr/>
          </a:p>
        </p:txBody>
      </p:sp>
      <p:sp>
        <p:nvSpPr>
          <p:cNvPr id="84" name="Text Placeholder 10">
            <a:extLst>
              <a:ext uri="{FF2B5EF4-FFF2-40B4-BE49-F238E27FC236}">
                <a16:creationId xmlns:a16="http://schemas.microsoft.com/office/drawing/2014/main" id="{BC63C7A8-E298-027D-C397-BA2549D04846}"/>
              </a:ext>
            </a:extLst>
          </p:cNvPr>
          <p:cNvSpPr>
            <a:spLocks noGrp="1"/>
          </p:cNvSpPr>
          <p:nvPr>
            <p:ph type="body" sz="quarter" idx="41" hasCustomPrompt="1"/>
          </p:nvPr>
        </p:nvSpPr>
        <p:spPr>
          <a:xfrm>
            <a:off x="933450" y="1474181"/>
            <a:ext cx="6172200" cy="1128514"/>
          </a:xfrm>
          <a:prstGeom prst="rect">
            <a:avLst/>
          </a:prstGeom>
        </p:spPr>
        <p:txBody>
          <a:bodyPr/>
          <a:lstStyle>
            <a:lvl1pPr marL="0" indent="0">
              <a:lnSpc>
                <a:spcPts val="4420"/>
              </a:lnSpc>
              <a:buNone/>
              <a:defRPr sz="4400" b="1" baseline="0">
                <a:solidFill>
                  <a:srgbClr val="005EB8"/>
                </a:solidFill>
                <a:latin typeface="Arial" panose="020B0604020202020204" pitchFamily="34" charset="0"/>
                <a:cs typeface="Arial" panose="020B0604020202020204" pitchFamily="34" charset="0"/>
              </a:defRPr>
            </a:lvl1pPr>
          </a:lstStyle>
          <a:p>
            <a:pPr lvl="0"/>
            <a:r>
              <a:rPr lang="en-GB" dirty="0"/>
              <a:t>Meet the team</a:t>
            </a:r>
            <a:endParaRPr lang="en-US" dirty="0"/>
          </a:p>
        </p:txBody>
      </p:sp>
      <p:sp>
        <p:nvSpPr>
          <p:cNvPr id="30" name="object 4">
            <a:extLst>
              <a:ext uri="{FF2B5EF4-FFF2-40B4-BE49-F238E27FC236}">
                <a16:creationId xmlns:a16="http://schemas.microsoft.com/office/drawing/2014/main" id="{1A61C460-B9E0-CA52-5597-1CEF141B1DA7}"/>
              </a:ext>
            </a:extLst>
          </p:cNvPr>
          <p:cNvSpPr/>
          <p:nvPr userDrawn="1"/>
        </p:nvSpPr>
        <p:spPr>
          <a:xfrm>
            <a:off x="7562506" y="3067766"/>
            <a:ext cx="45719" cy="3923584"/>
          </a:xfrm>
          <a:custGeom>
            <a:avLst/>
            <a:gdLst/>
            <a:ahLst/>
            <a:cxnLst/>
            <a:rect l="l" t="t" r="r" b="b"/>
            <a:pathLst>
              <a:path h="3816350">
                <a:moveTo>
                  <a:pt x="0" y="3815994"/>
                </a:moveTo>
                <a:lnTo>
                  <a:pt x="0" y="0"/>
                </a:lnTo>
              </a:path>
            </a:pathLst>
          </a:custGeom>
          <a:ln w="9525">
            <a:solidFill>
              <a:srgbClr val="003087"/>
            </a:solidFill>
          </a:ln>
        </p:spPr>
        <p:txBody>
          <a:bodyPr wrap="square" lIns="0" tIns="0" rIns="0" bIns="0" rtlCol="0"/>
          <a:lstStyle/>
          <a:p>
            <a:endParaRPr>
              <a:solidFill>
                <a:srgbClr val="003087"/>
              </a:solidFill>
            </a:endParaRPr>
          </a:p>
        </p:txBody>
      </p:sp>
      <p:sp>
        <p:nvSpPr>
          <p:cNvPr id="24" name="object 4">
            <a:extLst>
              <a:ext uri="{FF2B5EF4-FFF2-40B4-BE49-F238E27FC236}">
                <a16:creationId xmlns:a16="http://schemas.microsoft.com/office/drawing/2014/main" id="{CFE98B7B-3BCC-9D41-4221-9A4F6F976774}"/>
              </a:ext>
            </a:extLst>
          </p:cNvPr>
          <p:cNvSpPr/>
          <p:nvPr userDrawn="1"/>
        </p:nvSpPr>
        <p:spPr>
          <a:xfrm>
            <a:off x="4392931" y="3067766"/>
            <a:ext cx="45719" cy="3923584"/>
          </a:xfrm>
          <a:custGeom>
            <a:avLst/>
            <a:gdLst/>
            <a:ahLst/>
            <a:cxnLst/>
            <a:rect l="l" t="t" r="r" b="b"/>
            <a:pathLst>
              <a:path h="3816350">
                <a:moveTo>
                  <a:pt x="0" y="3815994"/>
                </a:moveTo>
                <a:lnTo>
                  <a:pt x="0" y="0"/>
                </a:lnTo>
              </a:path>
            </a:pathLst>
          </a:custGeom>
          <a:ln w="9525">
            <a:solidFill>
              <a:srgbClr val="003087"/>
            </a:solidFill>
          </a:ln>
        </p:spPr>
        <p:txBody>
          <a:bodyPr wrap="square" lIns="0" tIns="0" rIns="0" bIns="0" rtlCol="0"/>
          <a:lstStyle/>
          <a:p>
            <a:endParaRPr>
              <a:solidFill>
                <a:srgbClr val="003087"/>
              </a:solidFill>
            </a:endParaRPr>
          </a:p>
        </p:txBody>
      </p:sp>
      <p:sp>
        <p:nvSpPr>
          <p:cNvPr id="25" name="object 4">
            <a:extLst>
              <a:ext uri="{FF2B5EF4-FFF2-40B4-BE49-F238E27FC236}">
                <a16:creationId xmlns:a16="http://schemas.microsoft.com/office/drawing/2014/main" id="{CFE98B7B-3BCC-9D41-4221-9A4F6F976774}"/>
              </a:ext>
            </a:extLst>
          </p:cNvPr>
          <p:cNvSpPr/>
          <p:nvPr userDrawn="1"/>
        </p:nvSpPr>
        <p:spPr>
          <a:xfrm>
            <a:off x="10717531" y="3067766"/>
            <a:ext cx="45719" cy="3923584"/>
          </a:xfrm>
          <a:custGeom>
            <a:avLst/>
            <a:gdLst/>
            <a:ahLst/>
            <a:cxnLst/>
            <a:rect l="l" t="t" r="r" b="b"/>
            <a:pathLst>
              <a:path h="3816350">
                <a:moveTo>
                  <a:pt x="0" y="3815994"/>
                </a:moveTo>
                <a:lnTo>
                  <a:pt x="0" y="0"/>
                </a:lnTo>
              </a:path>
            </a:pathLst>
          </a:custGeom>
          <a:ln w="9525">
            <a:solidFill>
              <a:srgbClr val="003087"/>
            </a:solidFill>
          </a:ln>
        </p:spPr>
        <p:txBody>
          <a:bodyPr wrap="square" lIns="0" tIns="0" rIns="0" bIns="0" rtlCol="0"/>
          <a:lstStyle/>
          <a:p>
            <a:endParaRPr>
              <a:solidFill>
                <a:srgbClr val="003087"/>
              </a:solidFill>
            </a:endParaRPr>
          </a:p>
        </p:txBody>
      </p:sp>
      <p:sp>
        <p:nvSpPr>
          <p:cNvPr id="26" name="Text Placeholder 2">
            <a:extLst>
              <a:ext uri="{FF2B5EF4-FFF2-40B4-BE49-F238E27FC236}">
                <a16:creationId xmlns:a16="http://schemas.microsoft.com/office/drawing/2014/main" id="{2C5D39C6-064F-14A5-66C4-44446EFD20C6}"/>
              </a:ext>
            </a:extLst>
          </p:cNvPr>
          <p:cNvSpPr>
            <a:spLocks noGrp="1"/>
          </p:cNvSpPr>
          <p:nvPr userDrawn="1">
            <p:ph type="body" sz="quarter" idx="26" hasCustomPrompt="1"/>
          </p:nvPr>
        </p:nvSpPr>
        <p:spPr>
          <a:xfrm>
            <a:off x="1936116" y="6146380"/>
            <a:ext cx="1752600" cy="561438"/>
          </a:xfrm>
          <a:prstGeom prst="rect">
            <a:avLst/>
          </a:prstGeom>
        </p:spPr>
        <p:txBody>
          <a:bodyPr numCol="1" spcCol="468000"/>
          <a:lstStyle>
            <a:lvl1pPr marL="0" indent="0" algn="ctr">
              <a:buNone/>
              <a:defRPr sz="1800" b="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Job Title</a:t>
            </a:r>
            <a:endParaRPr lang="en-US" dirty="0"/>
          </a:p>
        </p:txBody>
      </p:sp>
      <p:sp>
        <p:nvSpPr>
          <p:cNvPr id="27" name="Text Placeholder 2">
            <a:extLst>
              <a:ext uri="{FF2B5EF4-FFF2-40B4-BE49-F238E27FC236}">
                <a16:creationId xmlns:a16="http://schemas.microsoft.com/office/drawing/2014/main" id="{6620A38A-3B80-AFA6-F4E0-DC314DB2089A}"/>
              </a:ext>
            </a:extLst>
          </p:cNvPr>
          <p:cNvSpPr>
            <a:spLocks noGrp="1"/>
          </p:cNvSpPr>
          <p:nvPr userDrawn="1">
            <p:ph type="body" sz="quarter" idx="27" hasCustomPrompt="1"/>
          </p:nvPr>
        </p:nvSpPr>
        <p:spPr>
          <a:xfrm>
            <a:off x="1936115" y="3333750"/>
            <a:ext cx="1752600" cy="471229"/>
          </a:xfrm>
          <a:prstGeom prst="rect">
            <a:avLst/>
          </a:prstGeom>
        </p:spPr>
        <p:txBody>
          <a:bodyPr numCol="1" spcCol="468000"/>
          <a:lstStyle>
            <a:lvl1pPr marL="0" indent="0" algn="ctr">
              <a:buNone/>
              <a:defRPr sz="18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Your Name</a:t>
            </a:r>
            <a:endParaRPr lang="en-US" dirty="0"/>
          </a:p>
        </p:txBody>
      </p:sp>
      <p:sp>
        <p:nvSpPr>
          <p:cNvPr id="28" name="Picture Placeholder 27"/>
          <p:cNvSpPr>
            <a:spLocks noGrp="1"/>
          </p:cNvSpPr>
          <p:nvPr userDrawn="1">
            <p:ph type="pic" sz="quarter" idx="28"/>
          </p:nvPr>
        </p:nvSpPr>
        <p:spPr>
          <a:xfrm>
            <a:off x="1936115" y="4117018"/>
            <a:ext cx="1752600" cy="1752600"/>
          </a:xfrm>
          <a:custGeom>
            <a:avLst/>
            <a:gdLst>
              <a:gd name="connsiteX0" fmla="*/ 876300 w 1752600"/>
              <a:gd name="connsiteY0" fmla="*/ 0 h 1752600"/>
              <a:gd name="connsiteX1" fmla="*/ 1752600 w 1752600"/>
              <a:gd name="connsiteY1" fmla="*/ 876300 h 1752600"/>
              <a:gd name="connsiteX2" fmla="*/ 876300 w 1752600"/>
              <a:gd name="connsiteY2" fmla="*/ 1752600 h 1752600"/>
              <a:gd name="connsiteX3" fmla="*/ 0 w 1752600"/>
              <a:gd name="connsiteY3" fmla="*/ 876300 h 1752600"/>
              <a:gd name="connsiteX4" fmla="*/ 876300 w 1752600"/>
              <a:gd name="connsiteY4" fmla="*/ 0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1752600">
                <a:moveTo>
                  <a:pt x="876300" y="0"/>
                </a:moveTo>
                <a:cubicBezTo>
                  <a:pt x="1360267" y="0"/>
                  <a:pt x="1752600" y="392333"/>
                  <a:pt x="1752600" y="876300"/>
                </a:cubicBezTo>
                <a:cubicBezTo>
                  <a:pt x="1752600" y="1360267"/>
                  <a:pt x="1360267" y="1752600"/>
                  <a:pt x="876300" y="1752600"/>
                </a:cubicBezTo>
                <a:cubicBezTo>
                  <a:pt x="392333" y="1752600"/>
                  <a:pt x="0" y="1360267"/>
                  <a:pt x="0" y="876300"/>
                </a:cubicBezTo>
                <a:cubicBezTo>
                  <a:pt x="0" y="392333"/>
                  <a:pt x="392333" y="0"/>
                  <a:pt x="876300" y="0"/>
                </a:cubicBezTo>
                <a:close/>
              </a:path>
            </a:pathLst>
          </a:custGeom>
        </p:spPr>
        <p:txBody>
          <a:bodyPr wrap="square">
            <a:noAutofit/>
          </a:bodyPr>
          <a:lstStyle>
            <a:lvl1pPr marL="0" indent="0" algn="ctr">
              <a:buNone/>
              <a:defRPr sz="1600">
                <a:solidFill>
                  <a:srgbClr val="003087"/>
                </a:solidFill>
                <a:latin typeface="Arial" panose="020B0604020202020204" pitchFamily="34" charset="0"/>
                <a:cs typeface="Arial" panose="020B0604020202020204" pitchFamily="34" charset="0"/>
              </a:defRPr>
            </a:lvl1pPr>
          </a:lstStyle>
          <a:p>
            <a:endParaRPr lang="en-GB" dirty="0"/>
          </a:p>
        </p:txBody>
      </p:sp>
      <p:sp>
        <p:nvSpPr>
          <p:cNvPr id="29" name="Text Placeholder 2">
            <a:extLst>
              <a:ext uri="{FF2B5EF4-FFF2-40B4-BE49-F238E27FC236}">
                <a16:creationId xmlns:a16="http://schemas.microsoft.com/office/drawing/2014/main" id="{2C5D39C6-064F-14A5-66C4-44446EFD20C6}"/>
              </a:ext>
            </a:extLst>
          </p:cNvPr>
          <p:cNvSpPr>
            <a:spLocks noGrp="1"/>
          </p:cNvSpPr>
          <p:nvPr userDrawn="1">
            <p:ph type="body" sz="quarter" idx="29" hasCustomPrompt="1"/>
          </p:nvPr>
        </p:nvSpPr>
        <p:spPr>
          <a:xfrm>
            <a:off x="5124278" y="6146380"/>
            <a:ext cx="1752600" cy="561438"/>
          </a:xfrm>
          <a:prstGeom prst="rect">
            <a:avLst/>
          </a:prstGeom>
        </p:spPr>
        <p:txBody>
          <a:bodyPr numCol="1" spcCol="468000"/>
          <a:lstStyle>
            <a:lvl1pPr marL="0" indent="0" algn="ctr">
              <a:buNone/>
              <a:defRPr sz="1800" b="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Job Title</a:t>
            </a:r>
            <a:endParaRPr lang="en-US" dirty="0"/>
          </a:p>
        </p:txBody>
      </p:sp>
      <p:sp>
        <p:nvSpPr>
          <p:cNvPr id="38" name="Text Placeholder 2">
            <a:extLst>
              <a:ext uri="{FF2B5EF4-FFF2-40B4-BE49-F238E27FC236}">
                <a16:creationId xmlns:a16="http://schemas.microsoft.com/office/drawing/2014/main" id="{6620A38A-3B80-AFA6-F4E0-DC314DB2089A}"/>
              </a:ext>
            </a:extLst>
          </p:cNvPr>
          <p:cNvSpPr>
            <a:spLocks noGrp="1"/>
          </p:cNvSpPr>
          <p:nvPr userDrawn="1">
            <p:ph type="body" sz="quarter" idx="30" hasCustomPrompt="1"/>
          </p:nvPr>
        </p:nvSpPr>
        <p:spPr>
          <a:xfrm>
            <a:off x="5124277" y="3333750"/>
            <a:ext cx="1752600" cy="471229"/>
          </a:xfrm>
          <a:prstGeom prst="rect">
            <a:avLst/>
          </a:prstGeom>
        </p:spPr>
        <p:txBody>
          <a:bodyPr numCol="1" spcCol="468000"/>
          <a:lstStyle>
            <a:lvl1pPr marL="0" indent="0" algn="ctr">
              <a:buNone/>
              <a:defRPr sz="18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Your Name</a:t>
            </a:r>
            <a:endParaRPr lang="en-US" dirty="0"/>
          </a:p>
        </p:txBody>
      </p:sp>
      <p:sp>
        <p:nvSpPr>
          <p:cNvPr id="42" name="Picture Placeholder 41"/>
          <p:cNvSpPr>
            <a:spLocks noGrp="1"/>
          </p:cNvSpPr>
          <p:nvPr userDrawn="1">
            <p:ph type="pic" sz="quarter" idx="31"/>
          </p:nvPr>
        </p:nvSpPr>
        <p:spPr>
          <a:xfrm>
            <a:off x="5124277" y="4117018"/>
            <a:ext cx="1752600" cy="1752600"/>
          </a:xfrm>
          <a:custGeom>
            <a:avLst/>
            <a:gdLst>
              <a:gd name="connsiteX0" fmla="*/ 876300 w 1752600"/>
              <a:gd name="connsiteY0" fmla="*/ 0 h 1752600"/>
              <a:gd name="connsiteX1" fmla="*/ 1752600 w 1752600"/>
              <a:gd name="connsiteY1" fmla="*/ 876300 h 1752600"/>
              <a:gd name="connsiteX2" fmla="*/ 876300 w 1752600"/>
              <a:gd name="connsiteY2" fmla="*/ 1752600 h 1752600"/>
              <a:gd name="connsiteX3" fmla="*/ 0 w 1752600"/>
              <a:gd name="connsiteY3" fmla="*/ 876300 h 1752600"/>
              <a:gd name="connsiteX4" fmla="*/ 876300 w 1752600"/>
              <a:gd name="connsiteY4" fmla="*/ 0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1752600">
                <a:moveTo>
                  <a:pt x="876300" y="0"/>
                </a:moveTo>
                <a:cubicBezTo>
                  <a:pt x="1360267" y="0"/>
                  <a:pt x="1752600" y="392333"/>
                  <a:pt x="1752600" y="876300"/>
                </a:cubicBezTo>
                <a:cubicBezTo>
                  <a:pt x="1752600" y="1360267"/>
                  <a:pt x="1360267" y="1752600"/>
                  <a:pt x="876300" y="1752600"/>
                </a:cubicBezTo>
                <a:cubicBezTo>
                  <a:pt x="392333" y="1752600"/>
                  <a:pt x="0" y="1360267"/>
                  <a:pt x="0" y="876300"/>
                </a:cubicBezTo>
                <a:cubicBezTo>
                  <a:pt x="0" y="392333"/>
                  <a:pt x="392333" y="0"/>
                  <a:pt x="876300" y="0"/>
                </a:cubicBezTo>
                <a:close/>
              </a:path>
            </a:pathLst>
          </a:custGeom>
        </p:spPr>
        <p:txBody>
          <a:bodyPr wrap="square">
            <a:noAutofit/>
          </a:bodyPr>
          <a:lstStyle>
            <a:lvl1pPr marL="0" indent="0" algn="ctr">
              <a:buNone/>
              <a:defRPr sz="1600">
                <a:solidFill>
                  <a:srgbClr val="003087"/>
                </a:solidFill>
                <a:latin typeface="Arial" panose="020B0604020202020204" pitchFamily="34" charset="0"/>
                <a:cs typeface="Arial" panose="020B0604020202020204" pitchFamily="34" charset="0"/>
              </a:defRPr>
            </a:lvl1pPr>
          </a:lstStyle>
          <a:p>
            <a:endParaRPr lang="en-GB" dirty="0"/>
          </a:p>
        </p:txBody>
      </p:sp>
      <p:sp>
        <p:nvSpPr>
          <p:cNvPr id="43" name="Text Placeholder 2">
            <a:extLst>
              <a:ext uri="{FF2B5EF4-FFF2-40B4-BE49-F238E27FC236}">
                <a16:creationId xmlns:a16="http://schemas.microsoft.com/office/drawing/2014/main" id="{2C5D39C6-064F-14A5-66C4-44446EFD20C6}"/>
              </a:ext>
            </a:extLst>
          </p:cNvPr>
          <p:cNvSpPr>
            <a:spLocks noGrp="1"/>
          </p:cNvSpPr>
          <p:nvPr userDrawn="1">
            <p:ph type="body" sz="quarter" idx="32" hasCustomPrompt="1"/>
          </p:nvPr>
        </p:nvSpPr>
        <p:spPr>
          <a:xfrm>
            <a:off x="8248134" y="6147650"/>
            <a:ext cx="1752600" cy="561438"/>
          </a:xfrm>
          <a:prstGeom prst="rect">
            <a:avLst/>
          </a:prstGeom>
        </p:spPr>
        <p:txBody>
          <a:bodyPr numCol="1" spcCol="468000"/>
          <a:lstStyle>
            <a:lvl1pPr marL="0" indent="0" algn="ctr">
              <a:buNone/>
              <a:defRPr sz="1800" b="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Job Title</a:t>
            </a:r>
            <a:endParaRPr lang="en-US" dirty="0"/>
          </a:p>
        </p:txBody>
      </p:sp>
      <p:sp>
        <p:nvSpPr>
          <p:cNvPr id="44" name="Text Placeholder 2">
            <a:extLst>
              <a:ext uri="{FF2B5EF4-FFF2-40B4-BE49-F238E27FC236}">
                <a16:creationId xmlns:a16="http://schemas.microsoft.com/office/drawing/2014/main" id="{6620A38A-3B80-AFA6-F4E0-DC314DB2089A}"/>
              </a:ext>
            </a:extLst>
          </p:cNvPr>
          <p:cNvSpPr>
            <a:spLocks noGrp="1"/>
          </p:cNvSpPr>
          <p:nvPr userDrawn="1">
            <p:ph type="body" sz="quarter" idx="33" hasCustomPrompt="1"/>
          </p:nvPr>
        </p:nvSpPr>
        <p:spPr>
          <a:xfrm>
            <a:off x="8248133" y="3335020"/>
            <a:ext cx="1752600" cy="471229"/>
          </a:xfrm>
          <a:prstGeom prst="rect">
            <a:avLst/>
          </a:prstGeom>
        </p:spPr>
        <p:txBody>
          <a:bodyPr numCol="1" spcCol="468000"/>
          <a:lstStyle>
            <a:lvl1pPr marL="0" indent="0" algn="ctr">
              <a:buNone/>
              <a:defRPr sz="18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Your Name</a:t>
            </a:r>
            <a:endParaRPr lang="en-US" dirty="0"/>
          </a:p>
        </p:txBody>
      </p:sp>
      <p:sp>
        <p:nvSpPr>
          <p:cNvPr id="45" name="Picture Placeholder 44"/>
          <p:cNvSpPr>
            <a:spLocks noGrp="1"/>
          </p:cNvSpPr>
          <p:nvPr userDrawn="1">
            <p:ph type="pic" sz="quarter" idx="34"/>
          </p:nvPr>
        </p:nvSpPr>
        <p:spPr>
          <a:xfrm>
            <a:off x="8248133" y="4118288"/>
            <a:ext cx="1752600" cy="1752600"/>
          </a:xfrm>
          <a:custGeom>
            <a:avLst/>
            <a:gdLst>
              <a:gd name="connsiteX0" fmla="*/ 876300 w 1752600"/>
              <a:gd name="connsiteY0" fmla="*/ 0 h 1752600"/>
              <a:gd name="connsiteX1" fmla="*/ 1752600 w 1752600"/>
              <a:gd name="connsiteY1" fmla="*/ 876300 h 1752600"/>
              <a:gd name="connsiteX2" fmla="*/ 876300 w 1752600"/>
              <a:gd name="connsiteY2" fmla="*/ 1752600 h 1752600"/>
              <a:gd name="connsiteX3" fmla="*/ 0 w 1752600"/>
              <a:gd name="connsiteY3" fmla="*/ 876300 h 1752600"/>
              <a:gd name="connsiteX4" fmla="*/ 876300 w 1752600"/>
              <a:gd name="connsiteY4" fmla="*/ 0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1752600">
                <a:moveTo>
                  <a:pt x="876300" y="0"/>
                </a:moveTo>
                <a:cubicBezTo>
                  <a:pt x="1360267" y="0"/>
                  <a:pt x="1752600" y="392333"/>
                  <a:pt x="1752600" y="876300"/>
                </a:cubicBezTo>
                <a:cubicBezTo>
                  <a:pt x="1752600" y="1360267"/>
                  <a:pt x="1360267" y="1752600"/>
                  <a:pt x="876300" y="1752600"/>
                </a:cubicBezTo>
                <a:cubicBezTo>
                  <a:pt x="392333" y="1752600"/>
                  <a:pt x="0" y="1360267"/>
                  <a:pt x="0" y="876300"/>
                </a:cubicBezTo>
                <a:cubicBezTo>
                  <a:pt x="0" y="392333"/>
                  <a:pt x="392333" y="0"/>
                  <a:pt x="876300" y="0"/>
                </a:cubicBezTo>
                <a:close/>
              </a:path>
            </a:pathLst>
          </a:custGeom>
        </p:spPr>
        <p:txBody>
          <a:bodyPr wrap="square">
            <a:noAutofit/>
          </a:bodyPr>
          <a:lstStyle>
            <a:lvl1pPr marL="0" indent="0" algn="ctr">
              <a:buNone/>
              <a:defRPr sz="1600">
                <a:solidFill>
                  <a:srgbClr val="003087"/>
                </a:solidFill>
                <a:latin typeface="Arial" panose="020B0604020202020204" pitchFamily="34" charset="0"/>
                <a:cs typeface="Arial" panose="020B0604020202020204" pitchFamily="34" charset="0"/>
              </a:defRPr>
            </a:lvl1pPr>
          </a:lstStyle>
          <a:p>
            <a:endParaRPr lang="en-GB" dirty="0"/>
          </a:p>
        </p:txBody>
      </p:sp>
      <p:sp>
        <p:nvSpPr>
          <p:cNvPr id="46" name="Text Placeholder 2">
            <a:extLst>
              <a:ext uri="{FF2B5EF4-FFF2-40B4-BE49-F238E27FC236}">
                <a16:creationId xmlns:a16="http://schemas.microsoft.com/office/drawing/2014/main" id="{2C5D39C6-064F-14A5-66C4-44446EFD20C6}"/>
              </a:ext>
            </a:extLst>
          </p:cNvPr>
          <p:cNvSpPr>
            <a:spLocks noGrp="1"/>
          </p:cNvSpPr>
          <p:nvPr userDrawn="1">
            <p:ph type="body" sz="quarter" idx="35" hasCustomPrompt="1"/>
          </p:nvPr>
        </p:nvSpPr>
        <p:spPr>
          <a:xfrm>
            <a:off x="11451439" y="6146380"/>
            <a:ext cx="1752600" cy="561438"/>
          </a:xfrm>
          <a:prstGeom prst="rect">
            <a:avLst/>
          </a:prstGeom>
        </p:spPr>
        <p:txBody>
          <a:bodyPr numCol="1" spcCol="468000"/>
          <a:lstStyle>
            <a:lvl1pPr marL="0" indent="0" algn="ctr">
              <a:buNone/>
              <a:defRPr sz="1800" b="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Job Title</a:t>
            </a:r>
            <a:endParaRPr lang="en-US" dirty="0"/>
          </a:p>
        </p:txBody>
      </p:sp>
      <p:sp>
        <p:nvSpPr>
          <p:cNvPr id="47" name="Text Placeholder 2">
            <a:extLst>
              <a:ext uri="{FF2B5EF4-FFF2-40B4-BE49-F238E27FC236}">
                <a16:creationId xmlns:a16="http://schemas.microsoft.com/office/drawing/2014/main" id="{6620A38A-3B80-AFA6-F4E0-DC314DB2089A}"/>
              </a:ext>
            </a:extLst>
          </p:cNvPr>
          <p:cNvSpPr>
            <a:spLocks noGrp="1"/>
          </p:cNvSpPr>
          <p:nvPr userDrawn="1">
            <p:ph type="body" sz="quarter" idx="36" hasCustomPrompt="1"/>
          </p:nvPr>
        </p:nvSpPr>
        <p:spPr>
          <a:xfrm>
            <a:off x="11451438" y="3333750"/>
            <a:ext cx="1752600" cy="471229"/>
          </a:xfrm>
          <a:prstGeom prst="rect">
            <a:avLst/>
          </a:prstGeom>
        </p:spPr>
        <p:txBody>
          <a:bodyPr numCol="1" spcCol="468000"/>
          <a:lstStyle>
            <a:lvl1pPr marL="0" indent="0" algn="ctr">
              <a:buNone/>
              <a:defRPr sz="18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Your Name</a:t>
            </a:r>
            <a:endParaRPr lang="en-US" dirty="0"/>
          </a:p>
        </p:txBody>
      </p:sp>
      <p:sp>
        <p:nvSpPr>
          <p:cNvPr id="48" name="Picture Placeholder 47"/>
          <p:cNvSpPr>
            <a:spLocks noGrp="1"/>
          </p:cNvSpPr>
          <p:nvPr userDrawn="1">
            <p:ph type="pic" sz="quarter" idx="37"/>
          </p:nvPr>
        </p:nvSpPr>
        <p:spPr>
          <a:xfrm>
            <a:off x="11451438" y="4117018"/>
            <a:ext cx="1752600" cy="1752600"/>
          </a:xfrm>
          <a:custGeom>
            <a:avLst/>
            <a:gdLst>
              <a:gd name="connsiteX0" fmla="*/ 876300 w 1752600"/>
              <a:gd name="connsiteY0" fmla="*/ 0 h 1752600"/>
              <a:gd name="connsiteX1" fmla="*/ 1752600 w 1752600"/>
              <a:gd name="connsiteY1" fmla="*/ 876300 h 1752600"/>
              <a:gd name="connsiteX2" fmla="*/ 876300 w 1752600"/>
              <a:gd name="connsiteY2" fmla="*/ 1752600 h 1752600"/>
              <a:gd name="connsiteX3" fmla="*/ 0 w 1752600"/>
              <a:gd name="connsiteY3" fmla="*/ 876300 h 1752600"/>
              <a:gd name="connsiteX4" fmla="*/ 876300 w 1752600"/>
              <a:gd name="connsiteY4" fmla="*/ 0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1752600">
                <a:moveTo>
                  <a:pt x="876300" y="0"/>
                </a:moveTo>
                <a:cubicBezTo>
                  <a:pt x="1360267" y="0"/>
                  <a:pt x="1752600" y="392333"/>
                  <a:pt x="1752600" y="876300"/>
                </a:cubicBezTo>
                <a:cubicBezTo>
                  <a:pt x="1752600" y="1360267"/>
                  <a:pt x="1360267" y="1752600"/>
                  <a:pt x="876300" y="1752600"/>
                </a:cubicBezTo>
                <a:cubicBezTo>
                  <a:pt x="392333" y="1752600"/>
                  <a:pt x="0" y="1360267"/>
                  <a:pt x="0" y="876300"/>
                </a:cubicBezTo>
                <a:cubicBezTo>
                  <a:pt x="0" y="392333"/>
                  <a:pt x="392333" y="0"/>
                  <a:pt x="876300" y="0"/>
                </a:cubicBezTo>
                <a:close/>
              </a:path>
            </a:pathLst>
          </a:custGeom>
        </p:spPr>
        <p:txBody>
          <a:bodyPr wrap="square">
            <a:noAutofit/>
          </a:bodyPr>
          <a:lstStyle>
            <a:lvl1pPr marL="0" indent="0" algn="ctr">
              <a:buNone/>
              <a:defRPr sz="1600">
                <a:solidFill>
                  <a:srgbClr val="003087"/>
                </a:solidFill>
                <a:latin typeface="Arial" panose="020B0604020202020204" pitchFamily="34" charset="0"/>
                <a:cs typeface="Arial" panose="020B0604020202020204" pitchFamily="34" charset="0"/>
              </a:defRPr>
            </a:lvl1pPr>
          </a:lstStyle>
          <a:p>
            <a:endParaRPr lang="en-GB" dirty="0"/>
          </a:p>
        </p:txBody>
      </p:sp>
      <p:grpSp>
        <p:nvGrpSpPr>
          <p:cNvPr id="60" name="Group 59"/>
          <p:cNvGrpSpPr/>
          <p:nvPr userDrawn="1"/>
        </p:nvGrpSpPr>
        <p:grpSpPr>
          <a:xfrm>
            <a:off x="1049149" y="7656512"/>
            <a:ext cx="3084701" cy="249238"/>
            <a:chOff x="-133350" y="485775"/>
            <a:chExt cx="9863138" cy="796926"/>
          </a:xfrm>
          <a:solidFill>
            <a:srgbClr val="005EB8"/>
          </a:solidFill>
        </p:grpSpPr>
        <p:sp>
          <p:nvSpPr>
            <p:cNvPr id="61"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2"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3"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4"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5"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6"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7"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8"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9"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0"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1"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2"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3"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4"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5"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6"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7"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8"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9"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80"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81"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87" name="Freeform 86"/>
          <p:cNvSpPr>
            <a:spLocks/>
          </p:cNvSpPr>
          <p:nvPr userDrawn="1"/>
        </p:nvSpPr>
        <p:spPr bwMode="auto">
          <a:xfrm>
            <a:off x="11377474" y="6990340"/>
            <a:ext cx="1652101" cy="1650999"/>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FFB81C"/>
          </a:solidFill>
          <a:ln>
            <a:noFill/>
          </a:ln>
        </p:spPr>
        <p:txBody>
          <a:bodyPr vert="horz" wrap="square" lIns="91440" tIns="45720" rIns="91440" bIns="45720" numCol="1" anchor="t" anchorCtr="0" compatLnSpc="1">
            <a:prstTxWarp prst="textNoShape">
              <a:avLst/>
            </a:prstTxWarp>
          </a:bodyPr>
          <a:lstStyle/>
          <a:p>
            <a:endParaRPr lang="en-GB"/>
          </a:p>
        </p:txBody>
      </p:sp>
      <p:sp>
        <p:nvSpPr>
          <p:cNvPr id="88" name="Freeform 6"/>
          <p:cNvSpPr>
            <a:spLocks/>
          </p:cNvSpPr>
          <p:nvPr userDrawn="1"/>
        </p:nvSpPr>
        <p:spPr bwMode="auto">
          <a:xfrm>
            <a:off x="12293828" y="7362236"/>
            <a:ext cx="3029359" cy="3027338"/>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FFB81C"/>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2" name="Group 1">
            <a:extLst>
              <a:ext uri="{FF2B5EF4-FFF2-40B4-BE49-F238E27FC236}">
                <a16:creationId xmlns:a16="http://schemas.microsoft.com/office/drawing/2014/main" id="{0C0A175F-F650-729F-701E-6086EC876CAF}"/>
              </a:ext>
            </a:extLst>
          </p:cNvPr>
          <p:cNvGrpSpPr/>
          <p:nvPr userDrawn="1"/>
        </p:nvGrpSpPr>
        <p:grpSpPr>
          <a:xfrm>
            <a:off x="-1972676" y="2964213"/>
            <a:ext cx="1610725" cy="5532087"/>
            <a:chOff x="-1972676" y="2964213"/>
            <a:chExt cx="1610725" cy="5532087"/>
          </a:xfrm>
        </p:grpSpPr>
        <p:grpSp>
          <p:nvGrpSpPr>
            <p:cNvPr id="3" name="Group 2">
              <a:extLst>
                <a:ext uri="{FF2B5EF4-FFF2-40B4-BE49-F238E27FC236}">
                  <a16:creationId xmlns:a16="http://schemas.microsoft.com/office/drawing/2014/main" id="{98C96592-78DD-75E8-1B0E-C51F55C2D63E}"/>
                </a:ext>
              </a:extLst>
            </p:cNvPr>
            <p:cNvGrpSpPr/>
            <p:nvPr userDrawn="1"/>
          </p:nvGrpSpPr>
          <p:grpSpPr>
            <a:xfrm>
              <a:off x="-1972675" y="3401005"/>
              <a:ext cx="1361470" cy="5095295"/>
              <a:chOff x="-4180783" y="1712948"/>
              <a:chExt cx="2070745" cy="7749756"/>
            </a:xfrm>
          </p:grpSpPr>
          <p:sp>
            <p:nvSpPr>
              <p:cNvPr id="5" name="Oval 4">
                <a:extLst>
                  <a:ext uri="{FF2B5EF4-FFF2-40B4-BE49-F238E27FC236}">
                    <a16:creationId xmlns:a16="http://schemas.microsoft.com/office/drawing/2014/main" id="{3F871D54-22E8-6CAF-DBAC-B8C4137878F3}"/>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F93351E-F7EB-14DE-1D90-C7BAEA35D377}"/>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9B4B77B-DAC7-3871-DA0D-2517802A35E1}"/>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C48F7D9-E2E2-5922-9084-A44176B146F7}"/>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8EC009D-3D70-FB8E-4AD4-809B22A981EB}"/>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60A6BFB-665B-3A5F-AD0D-3365544E13CA}"/>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A9FFDC5-9351-79B3-D5B9-51C3C4FD8CBA}"/>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AFEE89D-9101-A95F-389D-DBC29622274F}"/>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C90173-6743-7D75-49C8-D3E6574AA728}"/>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E8977C5-1769-CE50-0483-D6D7052505BC}"/>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894B93A-BED0-5263-F3B4-25D4B64380B0}"/>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FDB7AE-073D-C42A-304D-5AD25B14B03F}"/>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42AF0F0-2DC1-1D4D-07B1-0D00D7B950CF}"/>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A0FBD72-9017-04F2-1AB3-043A491AE7FC}"/>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7EA2993D-7C31-E4E2-7C34-4221CD685A85}"/>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42691267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Meet the team - 3 people">
    <p:bg>
      <p:bgPr>
        <a:solidFill>
          <a:schemeClr val="bg1"/>
        </a:solidFill>
        <a:effectLst/>
      </p:bgPr>
    </p:bg>
    <p:spTree>
      <p:nvGrpSpPr>
        <p:cNvPr id="1" name=""/>
        <p:cNvGrpSpPr/>
        <p:nvPr/>
      </p:nvGrpSpPr>
      <p:grpSpPr>
        <a:xfrm>
          <a:off x="0" y="0"/>
          <a:ext cx="0" cy="0"/>
          <a:chOff x="0" y="0"/>
          <a:chExt cx="0" cy="0"/>
        </a:xfrm>
      </p:grpSpPr>
      <p:sp>
        <p:nvSpPr>
          <p:cNvPr id="72" name="bg object 16">
            <a:extLst>
              <a:ext uri="{FF2B5EF4-FFF2-40B4-BE49-F238E27FC236}">
                <a16:creationId xmlns:a16="http://schemas.microsoft.com/office/drawing/2014/main" id="{A44D8E12-C1D4-B945-6E6F-A8CE556E0402}"/>
              </a:ext>
            </a:extLst>
          </p:cNvPr>
          <p:cNvSpPr/>
          <p:nvPr userDrawn="1"/>
        </p:nvSpPr>
        <p:spPr>
          <a:xfrm>
            <a:off x="0" y="0"/>
            <a:ext cx="15120619"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AE2573"/>
          </a:solidFill>
        </p:spPr>
        <p:txBody>
          <a:bodyPr wrap="square" lIns="0" tIns="0" rIns="0" bIns="0" rtlCol="0"/>
          <a:lstStyle/>
          <a:p>
            <a:endParaRPr/>
          </a:p>
        </p:txBody>
      </p:sp>
      <p:sp>
        <p:nvSpPr>
          <p:cNvPr id="73" name="bg object 17">
            <a:extLst>
              <a:ext uri="{FF2B5EF4-FFF2-40B4-BE49-F238E27FC236}">
                <a16:creationId xmlns:a16="http://schemas.microsoft.com/office/drawing/2014/main" id="{99F9448C-DC03-DA42-A39E-F7C231F840BE}"/>
              </a:ext>
            </a:extLst>
          </p:cNvPr>
          <p:cNvSpPr/>
          <p:nvPr userDrawn="1"/>
        </p:nvSpPr>
        <p:spPr>
          <a:xfrm>
            <a:off x="0" y="841306"/>
            <a:ext cx="15119985" cy="7654925"/>
          </a:xfrm>
          <a:custGeom>
            <a:avLst/>
            <a:gdLst/>
            <a:ahLst/>
            <a:cxnLst/>
            <a:rect l="l" t="t" r="r" b="b"/>
            <a:pathLst>
              <a:path w="15119985" h="7654925">
                <a:moveTo>
                  <a:pt x="15119985" y="0"/>
                </a:moveTo>
                <a:lnTo>
                  <a:pt x="1933577" y="0"/>
                </a:lnTo>
                <a:lnTo>
                  <a:pt x="1884992" y="562"/>
                </a:lnTo>
                <a:lnTo>
                  <a:pt x="1836684" y="2240"/>
                </a:lnTo>
                <a:lnTo>
                  <a:pt x="1788663" y="5021"/>
                </a:lnTo>
                <a:lnTo>
                  <a:pt x="1740944" y="8895"/>
                </a:lnTo>
                <a:lnTo>
                  <a:pt x="1693537" y="13847"/>
                </a:lnTo>
                <a:lnTo>
                  <a:pt x="1646456" y="19865"/>
                </a:lnTo>
                <a:lnTo>
                  <a:pt x="1599712" y="26938"/>
                </a:lnTo>
                <a:lnTo>
                  <a:pt x="1553318" y="35053"/>
                </a:lnTo>
                <a:lnTo>
                  <a:pt x="1507287" y="44197"/>
                </a:lnTo>
                <a:lnTo>
                  <a:pt x="1461631" y="54358"/>
                </a:lnTo>
                <a:lnTo>
                  <a:pt x="1416362" y="65525"/>
                </a:lnTo>
                <a:lnTo>
                  <a:pt x="1371492" y="77683"/>
                </a:lnTo>
                <a:lnTo>
                  <a:pt x="1327034" y="90822"/>
                </a:lnTo>
                <a:lnTo>
                  <a:pt x="1283000" y="104929"/>
                </a:lnTo>
                <a:lnTo>
                  <a:pt x="1239403" y="119991"/>
                </a:lnTo>
                <a:lnTo>
                  <a:pt x="1196255" y="135996"/>
                </a:lnTo>
                <a:lnTo>
                  <a:pt x="1153568" y="152931"/>
                </a:lnTo>
                <a:lnTo>
                  <a:pt x="1111354" y="170786"/>
                </a:lnTo>
                <a:lnTo>
                  <a:pt x="1069627" y="189546"/>
                </a:lnTo>
                <a:lnTo>
                  <a:pt x="1028398" y="209200"/>
                </a:lnTo>
                <a:lnTo>
                  <a:pt x="987679" y="229735"/>
                </a:lnTo>
                <a:lnTo>
                  <a:pt x="947484" y="251139"/>
                </a:lnTo>
                <a:lnTo>
                  <a:pt x="907823" y="273399"/>
                </a:lnTo>
                <a:lnTo>
                  <a:pt x="868711" y="296504"/>
                </a:lnTo>
                <a:lnTo>
                  <a:pt x="830159" y="320441"/>
                </a:lnTo>
                <a:lnTo>
                  <a:pt x="792179" y="345197"/>
                </a:lnTo>
                <a:lnTo>
                  <a:pt x="754784" y="370761"/>
                </a:lnTo>
                <a:lnTo>
                  <a:pt x="717986" y="397119"/>
                </a:lnTo>
                <a:lnTo>
                  <a:pt x="681798" y="424260"/>
                </a:lnTo>
                <a:lnTo>
                  <a:pt x="646231" y="452171"/>
                </a:lnTo>
                <a:lnTo>
                  <a:pt x="611299" y="480839"/>
                </a:lnTo>
                <a:lnTo>
                  <a:pt x="577013" y="510253"/>
                </a:lnTo>
                <a:lnTo>
                  <a:pt x="543386" y="540401"/>
                </a:lnTo>
                <a:lnTo>
                  <a:pt x="510431" y="571268"/>
                </a:lnTo>
                <a:lnTo>
                  <a:pt x="478159" y="602845"/>
                </a:lnTo>
                <a:lnTo>
                  <a:pt x="446583" y="635117"/>
                </a:lnTo>
                <a:lnTo>
                  <a:pt x="415715" y="668073"/>
                </a:lnTo>
                <a:lnTo>
                  <a:pt x="385568" y="701700"/>
                </a:lnTo>
                <a:lnTo>
                  <a:pt x="356154" y="735986"/>
                </a:lnTo>
                <a:lnTo>
                  <a:pt x="327486" y="770919"/>
                </a:lnTo>
                <a:lnTo>
                  <a:pt x="299575" y="806486"/>
                </a:lnTo>
                <a:lnTo>
                  <a:pt x="272434" y="842675"/>
                </a:lnTo>
                <a:lnTo>
                  <a:pt x="246076" y="879473"/>
                </a:lnTo>
                <a:lnTo>
                  <a:pt x="220512" y="916869"/>
                </a:lnTo>
                <a:lnTo>
                  <a:pt x="195756" y="954849"/>
                </a:lnTo>
                <a:lnTo>
                  <a:pt x="171819" y="993402"/>
                </a:lnTo>
                <a:lnTo>
                  <a:pt x="148715" y="1032515"/>
                </a:lnTo>
                <a:lnTo>
                  <a:pt x="126454" y="1072176"/>
                </a:lnTo>
                <a:lnTo>
                  <a:pt x="105050" y="1112373"/>
                </a:lnTo>
                <a:lnTo>
                  <a:pt x="84515" y="1153092"/>
                </a:lnTo>
                <a:lnTo>
                  <a:pt x="64861" y="1194322"/>
                </a:lnTo>
                <a:lnTo>
                  <a:pt x="46101" y="1236050"/>
                </a:lnTo>
                <a:lnTo>
                  <a:pt x="28247" y="1278265"/>
                </a:lnTo>
                <a:lnTo>
                  <a:pt x="11311" y="1320953"/>
                </a:lnTo>
                <a:lnTo>
                  <a:pt x="0" y="1351448"/>
                </a:lnTo>
                <a:lnTo>
                  <a:pt x="0" y="7654688"/>
                </a:lnTo>
                <a:lnTo>
                  <a:pt x="15119985" y="7654688"/>
                </a:lnTo>
                <a:lnTo>
                  <a:pt x="15119985" y="0"/>
                </a:lnTo>
                <a:close/>
              </a:path>
            </a:pathLst>
          </a:custGeom>
          <a:solidFill>
            <a:srgbClr val="FFFFFF"/>
          </a:solidFill>
        </p:spPr>
        <p:txBody>
          <a:bodyPr wrap="square" lIns="0" tIns="0" rIns="0" bIns="0" rtlCol="0"/>
          <a:lstStyle/>
          <a:p>
            <a:endParaRPr/>
          </a:p>
        </p:txBody>
      </p:sp>
      <p:sp>
        <p:nvSpPr>
          <p:cNvPr id="74" name="Text Placeholder 10">
            <a:extLst>
              <a:ext uri="{FF2B5EF4-FFF2-40B4-BE49-F238E27FC236}">
                <a16:creationId xmlns:a16="http://schemas.microsoft.com/office/drawing/2014/main" id="{BC63C7A8-E298-027D-C397-BA2549D04846}"/>
              </a:ext>
            </a:extLst>
          </p:cNvPr>
          <p:cNvSpPr>
            <a:spLocks noGrp="1"/>
          </p:cNvSpPr>
          <p:nvPr>
            <p:ph type="body" sz="quarter" idx="41" hasCustomPrompt="1"/>
          </p:nvPr>
        </p:nvSpPr>
        <p:spPr>
          <a:xfrm>
            <a:off x="933450" y="1474181"/>
            <a:ext cx="6172200" cy="1128514"/>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Meet the team</a:t>
            </a:r>
            <a:endParaRPr lang="en-US" dirty="0"/>
          </a:p>
        </p:txBody>
      </p:sp>
      <p:sp>
        <p:nvSpPr>
          <p:cNvPr id="7" name="Text Placeholder 2">
            <a:extLst>
              <a:ext uri="{FF2B5EF4-FFF2-40B4-BE49-F238E27FC236}">
                <a16:creationId xmlns:a16="http://schemas.microsoft.com/office/drawing/2014/main" id="{2C5D39C6-064F-14A5-66C4-44446EFD20C6}"/>
              </a:ext>
            </a:extLst>
          </p:cNvPr>
          <p:cNvSpPr>
            <a:spLocks noGrp="1"/>
          </p:cNvSpPr>
          <p:nvPr>
            <p:ph type="body" sz="quarter" idx="23" hasCustomPrompt="1"/>
          </p:nvPr>
        </p:nvSpPr>
        <p:spPr>
          <a:xfrm>
            <a:off x="2472691" y="6146380"/>
            <a:ext cx="1752600" cy="561438"/>
          </a:xfrm>
          <a:prstGeom prst="rect">
            <a:avLst/>
          </a:prstGeom>
        </p:spPr>
        <p:txBody>
          <a:bodyPr numCol="1" spcCol="468000"/>
          <a:lstStyle>
            <a:lvl1pPr marL="0" indent="0" algn="ctr">
              <a:buNone/>
              <a:defRPr sz="1800" b="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Job Title</a:t>
            </a:r>
            <a:endParaRPr lang="en-US" dirty="0"/>
          </a:p>
        </p:txBody>
      </p:sp>
      <p:sp>
        <p:nvSpPr>
          <p:cNvPr id="8" name="Text Placeholder 2">
            <a:extLst>
              <a:ext uri="{FF2B5EF4-FFF2-40B4-BE49-F238E27FC236}">
                <a16:creationId xmlns:a16="http://schemas.microsoft.com/office/drawing/2014/main" id="{6620A38A-3B80-AFA6-F4E0-DC314DB2089A}"/>
              </a:ext>
            </a:extLst>
          </p:cNvPr>
          <p:cNvSpPr>
            <a:spLocks noGrp="1"/>
          </p:cNvSpPr>
          <p:nvPr>
            <p:ph type="body" sz="quarter" idx="24" hasCustomPrompt="1"/>
          </p:nvPr>
        </p:nvSpPr>
        <p:spPr>
          <a:xfrm>
            <a:off x="2472690" y="3333750"/>
            <a:ext cx="1752600" cy="471229"/>
          </a:xfrm>
          <a:prstGeom prst="rect">
            <a:avLst/>
          </a:prstGeom>
        </p:spPr>
        <p:txBody>
          <a:bodyPr numCol="1" spcCol="468000"/>
          <a:lstStyle>
            <a:lvl1pPr marL="0" indent="0" algn="ctr">
              <a:buNone/>
              <a:defRPr sz="18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Your Name</a:t>
            </a:r>
            <a:endParaRPr lang="en-US" dirty="0"/>
          </a:p>
        </p:txBody>
      </p:sp>
      <p:sp>
        <p:nvSpPr>
          <p:cNvPr id="22" name="Picture Placeholder 21"/>
          <p:cNvSpPr>
            <a:spLocks noGrp="1"/>
          </p:cNvSpPr>
          <p:nvPr>
            <p:ph type="pic" sz="quarter" idx="25"/>
          </p:nvPr>
        </p:nvSpPr>
        <p:spPr>
          <a:xfrm>
            <a:off x="2472690" y="4117018"/>
            <a:ext cx="1752600" cy="1752600"/>
          </a:xfrm>
          <a:custGeom>
            <a:avLst/>
            <a:gdLst>
              <a:gd name="connsiteX0" fmla="*/ 876300 w 1752600"/>
              <a:gd name="connsiteY0" fmla="*/ 0 h 1752600"/>
              <a:gd name="connsiteX1" fmla="*/ 1752600 w 1752600"/>
              <a:gd name="connsiteY1" fmla="*/ 876300 h 1752600"/>
              <a:gd name="connsiteX2" fmla="*/ 876300 w 1752600"/>
              <a:gd name="connsiteY2" fmla="*/ 1752600 h 1752600"/>
              <a:gd name="connsiteX3" fmla="*/ 0 w 1752600"/>
              <a:gd name="connsiteY3" fmla="*/ 876300 h 1752600"/>
              <a:gd name="connsiteX4" fmla="*/ 876300 w 1752600"/>
              <a:gd name="connsiteY4" fmla="*/ 0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1752600">
                <a:moveTo>
                  <a:pt x="876300" y="0"/>
                </a:moveTo>
                <a:cubicBezTo>
                  <a:pt x="1360267" y="0"/>
                  <a:pt x="1752600" y="392333"/>
                  <a:pt x="1752600" y="876300"/>
                </a:cubicBezTo>
                <a:cubicBezTo>
                  <a:pt x="1752600" y="1360267"/>
                  <a:pt x="1360267" y="1752600"/>
                  <a:pt x="876300" y="1752600"/>
                </a:cubicBezTo>
                <a:cubicBezTo>
                  <a:pt x="392333" y="1752600"/>
                  <a:pt x="0" y="1360267"/>
                  <a:pt x="0" y="876300"/>
                </a:cubicBezTo>
                <a:cubicBezTo>
                  <a:pt x="0" y="392333"/>
                  <a:pt x="392333" y="0"/>
                  <a:pt x="876300" y="0"/>
                </a:cubicBezTo>
                <a:close/>
              </a:path>
            </a:pathLst>
          </a:custGeom>
        </p:spPr>
        <p:txBody>
          <a:bodyPr wrap="square">
            <a:noAutofit/>
          </a:bodyPr>
          <a:lstStyle>
            <a:lvl1pPr marL="0" indent="0" algn="ctr">
              <a:buNone/>
              <a:defRPr sz="1600">
                <a:solidFill>
                  <a:srgbClr val="003087"/>
                </a:solidFill>
                <a:latin typeface="Arial" panose="020B0604020202020204" pitchFamily="34" charset="0"/>
                <a:cs typeface="Arial" panose="020B0604020202020204" pitchFamily="34" charset="0"/>
              </a:defRPr>
            </a:lvl1pPr>
          </a:lstStyle>
          <a:p>
            <a:endParaRPr lang="en-GB" dirty="0"/>
          </a:p>
        </p:txBody>
      </p:sp>
      <p:sp>
        <p:nvSpPr>
          <p:cNvPr id="24" name="object 4">
            <a:extLst>
              <a:ext uri="{FF2B5EF4-FFF2-40B4-BE49-F238E27FC236}">
                <a16:creationId xmlns:a16="http://schemas.microsoft.com/office/drawing/2014/main" id="{CFE98B7B-3BCC-9D41-4221-9A4F6F976774}"/>
              </a:ext>
            </a:extLst>
          </p:cNvPr>
          <p:cNvSpPr/>
          <p:nvPr userDrawn="1"/>
        </p:nvSpPr>
        <p:spPr>
          <a:xfrm>
            <a:off x="5459731" y="3067766"/>
            <a:ext cx="45719" cy="3923584"/>
          </a:xfrm>
          <a:custGeom>
            <a:avLst/>
            <a:gdLst/>
            <a:ahLst/>
            <a:cxnLst/>
            <a:rect l="l" t="t" r="r" b="b"/>
            <a:pathLst>
              <a:path h="3816350">
                <a:moveTo>
                  <a:pt x="0" y="3815994"/>
                </a:moveTo>
                <a:lnTo>
                  <a:pt x="0" y="0"/>
                </a:lnTo>
              </a:path>
            </a:pathLst>
          </a:custGeom>
          <a:ln w="9525">
            <a:solidFill>
              <a:srgbClr val="003087"/>
            </a:solidFill>
          </a:ln>
        </p:spPr>
        <p:txBody>
          <a:bodyPr wrap="square" lIns="0" tIns="0" rIns="0" bIns="0" rtlCol="0"/>
          <a:lstStyle/>
          <a:p>
            <a:endParaRPr>
              <a:solidFill>
                <a:srgbClr val="003087"/>
              </a:solidFill>
            </a:endParaRPr>
          </a:p>
        </p:txBody>
      </p:sp>
      <p:sp>
        <p:nvSpPr>
          <p:cNvPr id="25" name="object 4">
            <a:extLst>
              <a:ext uri="{FF2B5EF4-FFF2-40B4-BE49-F238E27FC236}">
                <a16:creationId xmlns:a16="http://schemas.microsoft.com/office/drawing/2014/main" id="{CFE98B7B-3BCC-9D41-4221-9A4F6F976774}"/>
              </a:ext>
            </a:extLst>
          </p:cNvPr>
          <p:cNvSpPr/>
          <p:nvPr userDrawn="1"/>
        </p:nvSpPr>
        <p:spPr>
          <a:xfrm>
            <a:off x="9696450" y="3067766"/>
            <a:ext cx="45719" cy="3923584"/>
          </a:xfrm>
          <a:custGeom>
            <a:avLst/>
            <a:gdLst/>
            <a:ahLst/>
            <a:cxnLst/>
            <a:rect l="l" t="t" r="r" b="b"/>
            <a:pathLst>
              <a:path h="3816350">
                <a:moveTo>
                  <a:pt x="0" y="3815994"/>
                </a:moveTo>
                <a:lnTo>
                  <a:pt x="0" y="0"/>
                </a:lnTo>
              </a:path>
            </a:pathLst>
          </a:custGeom>
          <a:ln w="9525">
            <a:solidFill>
              <a:srgbClr val="003087"/>
            </a:solidFill>
          </a:ln>
        </p:spPr>
        <p:txBody>
          <a:bodyPr wrap="square" lIns="0" tIns="0" rIns="0" bIns="0" rtlCol="0"/>
          <a:lstStyle/>
          <a:p>
            <a:endParaRPr>
              <a:solidFill>
                <a:srgbClr val="003087"/>
              </a:solidFill>
            </a:endParaRPr>
          </a:p>
        </p:txBody>
      </p:sp>
      <p:sp>
        <p:nvSpPr>
          <p:cNvPr id="43" name="Text Placeholder 2">
            <a:extLst>
              <a:ext uri="{FF2B5EF4-FFF2-40B4-BE49-F238E27FC236}">
                <a16:creationId xmlns:a16="http://schemas.microsoft.com/office/drawing/2014/main" id="{2C5D39C6-064F-14A5-66C4-44446EFD20C6}"/>
              </a:ext>
            </a:extLst>
          </p:cNvPr>
          <p:cNvSpPr>
            <a:spLocks noGrp="1"/>
          </p:cNvSpPr>
          <p:nvPr userDrawn="1">
            <p:ph type="body" sz="quarter" idx="32" hasCustomPrompt="1"/>
          </p:nvPr>
        </p:nvSpPr>
        <p:spPr>
          <a:xfrm>
            <a:off x="6724342" y="6147650"/>
            <a:ext cx="1752600" cy="561438"/>
          </a:xfrm>
          <a:prstGeom prst="rect">
            <a:avLst/>
          </a:prstGeom>
        </p:spPr>
        <p:txBody>
          <a:bodyPr numCol="1" spcCol="468000"/>
          <a:lstStyle>
            <a:lvl1pPr marL="0" indent="0" algn="ctr">
              <a:buNone/>
              <a:defRPr sz="1800" b="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Job Title</a:t>
            </a:r>
            <a:endParaRPr lang="en-US" dirty="0"/>
          </a:p>
        </p:txBody>
      </p:sp>
      <p:sp>
        <p:nvSpPr>
          <p:cNvPr id="44" name="Text Placeholder 2">
            <a:extLst>
              <a:ext uri="{FF2B5EF4-FFF2-40B4-BE49-F238E27FC236}">
                <a16:creationId xmlns:a16="http://schemas.microsoft.com/office/drawing/2014/main" id="{6620A38A-3B80-AFA6-F4E0-DC314DB2089A}"/>
              </a:ext>
            </a:extLst>
          </p:cNvPr>
          <p:cNvSpPr>
            <a:spLocks noGrp="1"/>
          </p:cNvSpPr>
          <p:nvPr userDrawn="1">
            <p:ph type="body" sz="quarter" idx="33" hasCustomPrompt="1"/>
          </p:nvPr>
        </p:nvSpPr>
        <p:spPr>
          <a:xfrm>
            <a:off x="6724341" y="3335020"/>
            <a:ext cx="1752600" cy="471229"/>
          </a:xfrm>
          <a:prstGeom prst="rect">
            <a:avLst/>
          </a:prstGeom>
        </p:spPr>
        <p:txBody>
          <a:bodyPr numCol="1" spcCol="468000"/>
          <a:lstStyle>
            <a:lvl1pPr marL="0" indent="0" algn="ctr">
              <a:buNone/>
              <a:defRPr sz="18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Your Name</a:t>
            </a:r>
            <a:endParaRPr lang="en-US" dirty="0"/>
          </a:p>
        </p:txBody>
      </p:sp>
      <p:sp>
        <p:nvSpPr>
          <p:cNvPr id="45" name="Picture Placeholder 44"/>
          <p:cNvSpPr>
            <a:spLocks noGrp="1"/>
          </p:cNvSpPr>
          <p:nvPr userDrawn="1">
            <p:ph type="pic" sz="quarter" idx="34"/>
          </p:nvPr>
        </p:nvSpPr>
        <p:spPr>
          <a:xfrm>
            <a:off x="6724341" y="4118288"/>
            <a:ext cx="1752600" cy="1752600"/>
          </a:xfrm>
          <a:custGeom>
            <a:avLst/>
            <a:gdLst>
              <a:gd name="connsiteX0" fmla="*/ 876300 w 1752600"/>
              <a:gd name="connsiteY0" fmla="*/ 0 h 1752600"/>
              <a:gd name="connsiteX1" fmla="*/ 1752600 w 1752600"/>
              <a:gd name="connsiteY1" fmla="*/ 876300 h 1752600"/>
              <a:gd name="connsiteX2" fmla="*/ 876300 w 1752600"/>
              <a:gd name="connsiteY2" fmla="*/ 1752600 h 1752600"/>
              <a:gd name="connsiteX3" fmla="*/ 0 w 1752600"/>
              <a:gd name="connsiteY3" fmla="*/ 876300 h 1752600"/>
              <a:gd name="connsiteX4" fmla="*/ 876300 w 1752600"/>
              <a:gd name="connsiteY4" fmla="*/ 0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1752600">
                <a:moveTo>
                  <a:pt x="876300" y="0"/>
                </a:moveTo>
                <a:cubicBezTo>
                  <a:pt x="1360267" y="0"/>
                  <a:pt x="1752600" y="392333"/>
                  <a:pt x="1752600" y="876300"/>
                </a:cubicBezTo>
                <a:cubicBezTo>
                  <a:pt x="1752600" y="1360267"/>
                  <a:pt x="1360267" y="1752600"/>
                  <a:pt x="876300" y="1752600"/>
                </a:cubicBezTo>
                <a:cubicBezTo>
                  <a:pt x="392333" y="1752600"/>
                  <a:pt x="0" y="1360267"/>
                  <a:pt x="0" y="876300"/>
                </a:cubicBezTo>
                <a:cubicBezTo>
                  <a:pt x="0" y="392333"/>
                  <a:pt x="392333" y="0"/>
                  <a:pt x="876300" y="0"/>
                </a:cubicBezTo>
                <a:close/>
              </a:path>
            </a:pathLst>
          </a:custGeom>
        </p:spPr>
        <p:txBody>
          <a:bodyPr wrap="square">
            <a:noAutofit/>
          </a:bodyPr>
          <a:lstStyle>
            <a:lvl1pPr marL="0" indent="0" algn="ctr">
              <a:buNone/>
              <a:defRPr sz="1600">
                <a:solidFill>
                  <a:srgbClr val="003087"/>
                </a:solidFill>
                <a:latin typeface="Arial" panose="020B0604020202020204" pitchFamily="34" charset="0"/>
                <a:cs typeface="Arial" panose="020B0604020202020204" pitchFamily="34" charset="0"/>
              </a:defRPr>
            </a:lvl1pPr>
          </a:lstStyle>
          <a:p>
            <a:endParaRPr lang="en-GB" dirty="0"/>
          </a:p>
        </p:txBody>
      </p:sp>
      <p:sp>
        <p:nvSpPr>
          <p:cNvPr id="49" name="Text Placeholder 2">
            <a:extLst>
              <a:ext uri="{FF2B5EF4-FFF2-40B4-BE49-F238E27FC236}">
                <a16:creationId xmlns:a16="http://schemas.microsoft.com/office/drawing/2014/main" id="{2C5D39C6-064F-14A5-66C4-44446EFD20C6}"/>
              </a:ext>
            </a:extLst>
          </p:cNvPr>
          <p:cNvSpPr>
            <a:spLocks noGrp="1"/>
          </p:cNvSpPr>
          <p:nvPr userDrawn="1">
            <p:ph type="body" sz="quarter" idx="38" hasCustomPrompt="1"/>
          </p:nvPr>
        </p:nvSpPr>
        <p:spPr>
          <a:xfrm>
            <a:off x="10940897" y="6147650"/>
            <a:ext cx="1752600" cy="561438"/>
          </a:xfrm>
          <a:prstGeom prst="rect">
            <a:avLst/>
          </a:prstGeom>
        </p:spPr>
        <p:txBody>
          <a:bodyPr numCol="1" spcCol="468000"/>
          <a:lstStyle>
            <a:lvl1pPr marL="0" indent="0" algn="ctr">
              <a:buNone/>
              <a:defRPr sz="1800" b="0">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Job Title</a:t>
            </a:r>
            <a:endParaRPr lang="en-US" dirty="0"/>
          </a:p>
        </p:txBody>
      </p:sp>
      <p:sp>
        <p:nvSpPr>
          <p:cNvPr id="50" name="Text Placeholder 2">
            <a:extLst>
              <a:ext uri="{FF2B5EF4-FFF2-40B4-BE49-F238E27FC236}">
                <a16:creationId xmlns:a16="http://schemas.microsoft.com/office/drawing/2014/main" id="{6620A38A-3B80-AFA6-F4E0-DC314DB2089A}"/>
              </a:ext>
            </a:extLst>
          </p:cNvPr>
          <p:cNvSpPr>
            <a:spLocks noGrp="1"/>
          </p:cNvSpPr>
          <p:nvPr userDrawn="1">
            <p:ph type="body" sz="quarter" idx="39" hasCustomPrompt="1"/>
          </p:nvPr>
        </p:nvSpPr>
        <p:spPr>
          <a:xfrm>
            <a:off x="10940896" y="3335020"/>
            <a:ext cx="1752600" cy="471229"/>
          </a:xfrm>
          <a:prstGeom prst="rect">
            <a:avLst/>
          </a:prstGeom>
        </p:spPr>
        <p:txBody>
          <a:bodyPr numCol="1" spcCol="468000"/>
          <a:lstStyle>
            <a:lvl1pPr marL="0" indent="0" algn="ctr">
              <a:buNone/>
              <a:defRPr sz="18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Your Name</a:t>
            </a:r>
            <a:endParaRPr lang="en-US" dirty="0"/>
          </a:p>
        </p:txBody>
      </p:sp>
      <p:sp>
        <p:nvSpPr>
          <p:cNvPr id="51" name="Picture Placeholder 50"/>
          <p:cNvSpPr>
            <a:spLocks noGrp="1"/>
          </p:cNvSpPr>
          <p:nvPr userDrawn="1">
            <p:ph type="pic" sz="quarter" idx="40"/>
          </p:nvPr>
        </p:nvSpPr>
        <p:spPr>
          <a:xfrm>
            <a:off x="10940896" y="4118288"/>
            <a:ext cx="1752600" cy="1752600"/>
          </a:xfrm>
          <a:custGeom>
            <a:avLst/>
            <a:gdLst>
              <a:gd name="connsiteX0" fmla="*/ 876300 w 1752600"/>
              <a:gd name="connsiteY0" fmla="*/ 0 h 1752600"/>
              <a:gd name="connsiteX1" fmla="*/ 1752600 w 1752600"/>
              <a:gd name="connsiteY1" fmla="*/ 876300 h 1752600"/>
              <a:gd name="connsiteX2" fmla="*/ 876300 w 1752600"/>
              <a:gd name="connsiteY2" fmla="*/ 1752600 h 1752600"/>
              <a:gd name="connsiteX3" fmla="*/ 0 w 1752600"/>
              <a:gd name="connsiteY3" fmla="*/ 876300 h 1752600"/>
              <a:gd name="connsiteX4" fmla="*/ 876300 w 1752600"/>
              <a:gd name="connsiteY4" fmla="*/ 0 h 175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1752600">
                <a:moveTo>
                  <a:pt x="876300" y="0"/>
                </a:moveTo>
                <a:cubicBezTo>
                  <a:pt x="1360267" y="0"/>
                  <a:pt x="1752600" y="392333"/>
                  <a:pt x="1752600" y="876300"/>
                </a:cubicBezTo>
                <a:cubicBezTo>
                  <a:pt x="1752600" y="1360267"/>
                  <a:pt x="1360267" y="1752600"/>
                  <a:pt x="876300" y="1752600"/>
                </a:cubicBezTo>
                <a:cubicBezTo>
                  <a:pt x="392333" y="1752600"/>
                  <a:pt x="0" y="1360267"/>
                  <a:pt x="0" y="876300"/>
                </a:cubicBezTo>
                <a:cubicBezTo>
                  <a:pt x="0" y="392333"/>
                  <a:pt x="392333" y="0"/>
                  <a:pt x="876300" y="0"/>
                </a:cubicBezTo>
                <a:close/>
              </a:path>
            </a:pathLst>
          </a:custGeom>
        </p:spPr>
        <p:txBody>
          <a:bodyPr wrap="square">
            <a:noAutofit/>
          </a:bodyPr>
          <a:lstStyle>
            <a:lvl1pPr marL="0" indent="0" algn="ctr">
              <a:buNone/>
              <a:defRPr sz="1600">
                <a:solidFill>
                  <a:srgbClr val="003087"/>
                </a:solidFill>
                <a:latin typeface="Arial" panose="020B0604020202020204" pitchFamily="34" charset="0"/>
                <a:cs typeface="Arial" panose="020B0604020202020204" pitchFamily="34" charset="0"/>
              </a:defRPr>
            </a:lvl1pPr>
          </a:lstStyle>
          <a:p>
            <a:endParaRPr lang="en-GB" dirty="0"/>
          </a:p>
        </p:txBody>
      </p:sp>
      <p:grpSp>
        <p:nvGrpSpPr>
          <p:cNvPr id="47" name="Group 46"/>
          <p:cNvGrpSpPr/>
          <p:nvPr userDrawn="1"/>
        </p:nvGrpSpPr>
        <p:grpSpPr>
          <a:xfrm>
            <a:off x="1049149" y="7656512"/>
            <a:ext cx="3084701" cy="249238"/>
            <a:chOff x="-133350" y="485775"/>
            <a:chExt cx="9863138" cy="796926"/>
          </a:xfrm>
          <a:solidFill>
            <a:srgbClr val="005EB8"/>
          </a:solidFill>
        </p:grpSpPr>
        <p:sp>
          <p:nvSpPr>
            <p:cNvPr id="48"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4"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5"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6"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7"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8"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9"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0"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1"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2"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3"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4"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5"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6"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7"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8"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9"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0"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1"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79" name="Freeform 78"/>
          <p:cNvSpPr>
            <a:spLocks/>
          </p:cNvSpPr>
          <p:nvPr userDrawn="1"/>
        </p:nvSpPr>
        <p:spPr bwMode="auto">
          <a:xfrm>
            <a:off x="11377474" y="6990340"/>
            <a:ext cx="1652101" cy="1650999"/>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FFB81C"/>
          </a:solidFill>
          <a:ln>
            <a:noFill/>
          </a:ln>
        </p:spPr>
        <p:txBody>
          <a:bodyPr vert="horz" wrap="square" lIns="91440" tIns="45720" rIns="91440" bIns="45720" numCol="1" anchor="t" anchorCtr="0" compatLnSpc="1">
            <a:prstTxWarp prst="textNoShape">
              <a:avLst/>
            </a:prstTxWarp>
          </a:bodyPr>
          <a:lstStyle/>
          <a:p>
            <a:endParaRPr lang="en-GB"/>
          </a:p>
        </p:txBody>
      </p:sp>
      <p:sp>
        <p:nvSpPr>
          <p:cNvPr id="80" name="Freeform 6"/>
          <p:cNvSpPr>
            <a:spLocks/>
          </p:cNvSpPr>
          <p:nvPr userDrawn="1"/>
        </p:nvSpPr>
        <p:spPr bwMode="auto">
          <a:xfrm>
            <a:off x="12293828" y="7362236"/>
            <a:ext cx="3029359" cy="3027338"/>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FFB81C"/>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2" name="Group 1">
            <a:extLst>
              <a:ext uri="{FF2B5EF4-FFF2-40B4-BE49-F238E27FC236}">
                <a16:creationId xmlns:a16="http://schemas.microsoft.com/office/drawing/2014/main" id="{6C0C2F77-7267-70D8-6362-1EE22A8A7113}"/>
              </a:ext>
            </a:extLst>
          </p:cNvPr>
          <p:cNvGrpSpPr/>
          <p:nvPr userDrawn="1"/>
        </p:nvGrpSpPr>
        <p:grpSpPr>
          <a:xfrm>
            <a:off x="-1972676" y="2964213"/>
            <a:ext cx="1610725" cy="5532087"/>
            <a:chOff x="-1972676" y="2964213"/>
            <a:chExt cx="1610725" cy="5532087"/>
          </a:xfrm>
        </p:grpSpPr>
        <p:grpSp>
          <p:nvGrpSpPr>
            <p:cNvPr id="3" name="Group 2">
              <a:extLst>
                <a:ext uri="{FF2B5EF4-FFF2-40B4-BE49-F238E27FC236}">
                  <a16:creationId xmlns:a16="http://schemas.microsoft.com/office/drawing/2014/main" id="{A6491012-0C9C-E203-3731-E8F24A3F05BF}"/>
                </a:ext>
              </a:extLst>
            </p:cNvPr>
            <p:cNvGrpSpPr/>
            <p:nvPr userDrawn="1"/>
          </p:nvGrpSpPr>
          <p:grpSpPr>
            <a:xfrm>
              <a:off x="-1972675" y="3401005"/>
              <a:ext cx="1361470" cy="5095295"/>
              <a:chOff x="-4180783" y="1712948"/>
              <a:chExt cx="2070745" cy="7749756"/>
            </a:xfrm>
          </p:grpSpPr>
          <p:sp>
            <p:nvSpPr>
              <p:cNvPr id="5" name="Oval 4">
                <a:extLst>
                  <a:ext uri="{FF2B5EF4-FFF2-40B4-BE49-F238E27FC236}">
                    <a16:creationId xmlns:a16="http://schemas.microsoft.com/office/drawing/2014/main" id="{8E96BFDE-EFB9-90D7-7C8D-987D6606FF43}"/>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EFF4EB9-D3AF-2F16-AEC7-8EE48B32DFF1}"/>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9915B9F-6138-9201-F80A-C671DE2AC632}"/>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38F19A8-BC5E-275F-EF97-721702AA0F1A}"/>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EB549EC-D1CE-E6D8-7A42-A80EC9411C7D}"/>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8B43356-A40A-04A2-AA4F-33EEA90DAFFA}"/>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4874BB-68E9-3CE0-B5FD-7965FF6B76A7}"/>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37802C1-7ADE-FC45-2731-069D507F549C}"/>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389314A-2116-E176-4C69-BAD280F255AC}"/>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8DED7E1-395E-BE5C-2F1F-0A1E13E32DCD}"/>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B7F0DE5-DB7B-DFFC-0E29-8DE791DA2FE4}"/>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B06E899-3BAC-EA59-8665-EE5A6D2C2883}"/>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D1F204C-F574-C7D4-6ADA-1A000D8F2F89}"/>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1827A96-8BD6-AD19-B2CB-8CF566E774A1}"/>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3353E6E5-CD3C-4B91-D205-D671AD281A70}"/>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3662370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Quote and image - large">
    <p:bg>
      <p:bgPr>
        <a:solidFill>
          <a:schemeClr val="bg1"/>
        </a:solidFill>
        <a:effectLst/>
      </p:bgPr>
    </p:bg>
    <p:spTree>
      <p:nvGrpSpPr>
        <p:cNvPr id="1" name=""/>
        <p:cNvGrpSpPr/>
        <p:nvPr/>
      </p:nvGrpSpPr>
      <p:grpSpPr>
        <a:xfrm>
          <a:off x="0" y="0"/>
          <a:ext cx="0" cy="0"/>
          <a:chOff x="0" y="0"/>
          <a:chExt cx="0" cy="0"/>
        </a:xfrm>
      </p:grpSpPr>
      <p:sp>
        <p:nvSpPr>
          <p:cNvPr id="8" name="Picture Placeholder 48">
            <a:extLst>
              <a:ext uri="{FF2B5EF4-FFF2-40B4-BE49-F238E27FC236}">
                <a16:creationId xmlns:a16="http://schemas.microsoft.com/office/drawing/2014/main" id="{91B430F1-909C-D047-17D3-38BF4511B8F2}"/>
              </a:ext>
            </a:extLst>
          </p:cNvPr>
          <p:cNvSpPr>
            <a:spLocks noGrp="1"/>
          </p:cNvSpPr>
          <p:nvPr>
            <p:ph type="pic" sz="quarter" idx="13"/>
          </p:nvPr>
        </p:nvSpPr>
        <p:spPr>
          <a:xfrm>
            <a:off x="7639050" y="0"/>
            <a:ext cx="6172200" cy="8496300"/>
          </a:xfrm>
          <a:prstGeom prst="rect">
            <a:avLst/>
          </a:prstGeom>
        </p:spPr>
        <p:txBody>
          <a:bodyPr/>
          <a:lstStyle>
            <a:lvl1pPr marL="0" indent="0">
              <a:buNone/>
              <a:defRPr/>
            </a:lvl1pPr>
          </a:lstStyle>
          <a:p>
            <a:endParaRPr lang="en-US"/>
          </a:p>
        </p:txBody>
      </p:sp>
      <p:sp>
        <p:nvSpPr>
          <p:cNvPr id="9" name="Text Placeholder 2">
            <a:extLst>
              <a:ext uri="{FF2B5EF4-FFF2-40B4-BE49-F238E27FC236}">
                <a16:creationId xmlns:a16="http://schemas.microsoft.com/office/drawing/2014/main" id="{01F1F303-67FB-63DA-956F-DCEC5F520511}"/>
              </a:ext>
            </a:extLst>
          </p:cNvPr>
          <p:cNvSpPr>
            <a:spLocks noGrp="1"/>
          </p:cNvSpPr>
          <p:nvPr>
            <p:ph type="body" sz="quarter" idx="15" hasCustomPrompt="1"/>
          </p:nvPr>
        </p:nvSpPr>
        <p:spPr>
          <a:xfrm>
            <a:off x="933450" y="3183150"/>
            <a:ext cx="6172200" cy="738664"/>
          </a:xfrm>
          <a:prstGeom prst="rect">
            <a:avLst/>
          </a:prstGeom>
        </p:spPr>
        <p:txBody>
          <a:bodyPr numCol="1" spcCol="468000"/>
          <a:lstStyle>
            <a:lvl1pPr marL="0" indent="0">
              <a:buNone/>
              <a:defRPr sz="24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Quote to go here, amend the</a:t>
            </a:r>
          </a:p>
          <a:p>
            <a:pPr lvl="0"/>
            <a:r>
              <a:rPr lang="en-GB" dirty="0"/>
              <a:t>quotation marks accordingly</a:t>
            </a:r>
          </a:p>
          <a:p>
            <a:pPr lvl="0"/>
            <a:endParaRPr lang="en-US" dirty="0"/>
          </a:p>
          <a:p>
            <a:pPr lvl="0"/>
            <a:r>
              <a:rPr lang="en-US" dirty="0"/>
              <a:t>Your Name</a:t>
            </a:r>
          </a:p>
          <a:p>
            <a:pPr lvl="0"/>
            <a:r>
              <a:rPr lang="en-US" dirty="0"/>
              <a:t>Job Title</a:t>
            </a:r>
            <a:endParaRPr lang="en-GB" dirty="0"/>
          </a:p>
        </p:txBody>
      </p:sp>
      <p:grpSp>
        <p:nvGrpSpPr>
          <p:cNvPr id="10" name="Group 9"/>
          <p:cNvGrpSpPr/>
          <p:nvPr userDrawn="1"/>
        </p:nvGrpSpPr>
        <p:grpSpPr>
          <a:xfrm>
            <a:off x="5791633" y="5086350"/>
            <a:ext cx="1272978" cy="872144"/>
            <a:chOff x="5178425" y="3829050"/>
            <a:chExt cx="1835150" cy="1257300"/>
          </a:xfrm>
          <a:solidFill>
            <a:srgbClr val="330072"/>
          </a:solidFill>
        </p:grpSpPr>
        <p:sp>
          <p:nvSpPr>
            <p:cNvPr id="16" name="Freeform 15"/>
            <p:cNvSpPr>
              <a:spLocks/>
            </p:cNvSpPr>
            <p:nvPr/>
          </p:nvSpPr>
          <p:spPr bwMode="auto">
            <a:xfrm>
              <a:off x="7013575" y="4251325"/>
              <a:ext cx="0" cy="15875"/>
            </a:xfrm>
            <a:custGeom>
              <a:avLst/>
              <a:gdLst>
                <a:gd name="T0" fmla="*/ 0 h 4"/>
                <a:gd name="T1" fmla="*/ 3 h 4"/>
                <a:gd name="T2" fmla="*/ 4 h 4"/>
                <a:gd name="T3" fmla="*/ 0 h 4"/>
              </a:gdLst>
              <a:ahLst/>
              <a:cxnLst>
                <a:cxn ang="0">
                  <a:pos x="0" y="T0"/>
                </a:cxn>
                <a:cxn ang="0">
                  <a:pos x="0" y="T1"/>
                </a:cxn>
                <a:cxn ang="0">
                  <a:pos x="0" y="T2"/>
                </a:cxn>
                <a:cxn ang="0">
                  <a:pos x="0" y="T3"/>
                </a:cxn>
              </a:cxnLst>
              <a:rect l="0" t="0" r="r" b="b"/>
              <a:pathLst>
                <a:path h="4">
                  <a:moveTo>
                    <a:pt x="0" y="0"/>
                  </a:moveTo>
                  <a:cubicBezTo>
                    <a:pt x="0" y="1"/>
                    <a:pt x="0" y="2"/>
                    <a:pt x="0" y="3"/>
                  </a:cubicBezTo>
                  <a:cubicBezTo>
                    <a:pt x="0" y="4"/>
                    <a:pt x="0" y="4"/>
                    <a:pt x="0" y="4"/>
                  </a:cubicBezTo>
                  <a:cubicBezTo>
                    <a:pt x="0" y="3"/>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7" name="Freeform 16"/>
            <p:cNvSpPr>
              <a:spLocks/>
            </p:cNvSpPr>
            <p:nvPr/>
          </p:nvSpPr>
          <p:spPr bwMode="auto">
            <a:xfrm>
              <a:off x="6137275" y="3829050"/>
              <a:ext cx="876300" cy="1257300"/>
            </a:xfrm>
            <a:custGeom>
              <a:avLst/>
              <a:gdLst>
                <a:gd name="T0" fmla="*/ 0 w 231"/>
                <a:gd name="T1" fmla="*/ 115 h 333"/>
                <a:gd name="T2" fmla="*/ 115 w 231"/>
                <a:gd name="T3" fmla="*/ 0 h 333"/>
                <a:gd name="T4" fmla="*/ 123 w 231"/>
                <a:gd name="T5" fmla="*/ 0 h 333"/>
                <a:gd name="T6" fmla="*/ 231 w 231"/>
                <a:gd name="T7" fmla="*/ 109 h 333"/>
                <a:gd name="T8" fmla="*/ 231 w 231"/>
                <a:gd name="T9" fmla="*/ 112 h 333"/>
                <a:gd name="T10" fmla="*/ 231 w 231"/>
                <a:gd name="T11" fmla="*/ 116 h 333"/>
                <a:gd name="T12" fmla="*/ 231 w 231"/>
                <a:gd name="T13" fmla="*/ 117 h 333"/>
                <a:gd name="T14" fmla="*/ 22 w 231"/>
                <a:gd name="T15" fmla="*/ 333 h 333"/>
                <a:gd name="T16" fmla="*/ 22 w 231"/>
                <a:gd name="T17" fmla="*/ 275 h 333"/>
                <a:gd name="T18" fmla="*/ 128 w 231"/>
                <a:gd name="T19" fmla="*/ 230 h 333"/>
                <a:gd name="T20" fmla="*/ 115 w 231"/>
                <a:gd name="T21" fmla="*/ 231 h 333"/>
                <a:gd name="T22" fmla="*/ 0 w 231"/>
                <a:gd name="T23" fmla="*/ 11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333">
                  <a:moveTo>
                    <a:pt x="0" y="115"/>
                  </a:moveTo>
                  <a:cubicBezTo>
                    <a:pt x="0" y="51"/>
                    <a:pt x="52" y="0"/>
                    <a:pt x="115" y="0"/>
                  </a:cubicBezTo>
                  <a:cubicBezTo>
                    <a:pt x="118" y="0"/>
                    <a:pt x="120" y="0"/>
                    <a:pt x="123" y="0"/>
                  </a:cubicBezTo>
                  <a:cubicBezTo>
                    <a:pt x="181" y="3"/>
                    <a:pt x="228" y="50"/>
                    <a:pt x="231" y="109"/>
                  </a:cubicBezTo>
                  <a:cubicBezTo>
                    <a:pt x="231" y="110"/>
                    <a:pt x="231" y="111"/>
                    <a:pt x="231" y="112"/>
                  </a:cubicBezTo>
                  <a:cubicBezTo>
                    <a:pt x="231" y="113"/>
                    <a:pt x="231" y="115"/>
                    <a:pt x="231" y="116"/>
                  </a:cubicBezTo>
                  <a:cubicBezTo>
                    <a:pt x="231" y="117"/>
                    <a:pt x="231" y="117"/>
                    <a:pt x="231" y="117"/>
                  </a:cubicBezTo>
                  <a:cubicBezTo>
                    <a:pt x="231" y="236"/>
                    <a:pt x="137" y="333"/>
                    <a:pt x="22" y="333"/>
                  </a:cubicBezTo>
                  <a:cubicBezTo>
                    <a:pt x="22" y="275"/>
                    <a:pt x="22" y="275"/>
                    <a:pt x="22" y="275"/>
                  </a:cubicBezTo>
                  <a:cubicBezTo>
                    <a:pt x="63" y="275"/>
                    <a:pt x="100" y="258"/>
                    <a:pt x="128" y="230"/>
                  </a:cubicBezTo>
                  <a:cubicBezTo>
                    <a:pt x="124" y="231"/>
                    <a:pt x="120" y="231"/>
                    <a:pt x="115" y="231"/>
                  </a:cubicBezTo>
                  <a:cubicBezTo>
                    <a:pt x="52" y="231"/>
                    <a:pt x="0" y="179"/>
                    <a:pt x="0" y="115"/>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17"/>
            <p:cNvSpPr>
              <a:spLocks/>
            </p:cNvSpPr>
            <p:nvPr/>
          </p:nvSpPr>
          <p:spPr bwMode="auto">
            <a:xfrm>
              <a:off x="5178425" y="3829050"/>
              <a:ext cx="879475" cy="1257300"/>
            </a:xfrm>
            <a:custGeom>
              <a:avLst/>
              <a:gdLst>
                <a:gd name="T0" fmla="*/ 0 w 232"/>
                <a:gd name="T1" fmla="*/ 115 h 333"/>
                <a:gd name="T2" fmla="*/ 116 w 232"/>
                <a:gd name="T3" fmla="*/ 0 h 333"/>
                <a:gd name="T4" fmla="*/ 123 w 232"/>
                <a:gd name="T5" fmla="*/ 0 h 333"/>
                <a:gd name="T6" fmla="*/ 232 w 232"/>
                <a:gd name="T7" fmla="*/ 109 h 333"/>
                <a:gd name="T8" fmla="*/ 232 w 232"/>
                <a:gd name="T9" fmla="*/ 112 h 333"/>
                <a:gd name="T10" fmla="*/ 232 w 232"/>
                <a:gd name="T11" fmla="*/ 116 h 333"/>
                <a:gd name="T12" fmla="*/ 232 w 232"/>
                <a:gd name="T13" fmla="*/ 117 h 333"/>
                <a:gd name="T14" fmla="*/ 23 w 232"/>
                <a:gd name="T15" fmla="*/ 333 h 333"/>
                <a:gd name="T16" fmla="*/ 23 w 232"/>
                <a:gd name="T17" fmla="*/ 275 h 333"/>
                <a:gd name="T18" fmla="*/ 128 w 232"/>
                <a:gd name="T19" fmla="*/ 230 h 333"/>
                <a:gd name="T20" fmla="*/ 116 w 232"/>
                <a:gd name="T21" fmla="*/ 231 h 333"/>
                <a:gd name="T22" fmla="*/ 0 w 232"/>
                <a:gd name="T23" fmla="*/ 11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2" h="333">
                  <a:moveTo>
                    <a:pt x="0" y="115"/>
                  </a:moveTo>
                  <a:cubicBezTo>
                    <a:pt x="0" y="51"/>
                    <a:pt x="52" y="0"/>
                    <a:pt x="116" y="0"/>
                  </a:cubicBezTo>
                  <a:cubicBezTo>
                    <a:pt x="118" y="0"/>
                    <a:pt x="121" y="0"/>
                    <a:pt x="123" y="0"/>
                  </a:cubicBezTo>
                  <a:cubicBezTo>
                    <a:pt x="182" y="3"/>
                    <a:pt x="228" y="50"/>
                    <a:pt x="232" y="109"/>
                  </a:cubicBezTo>
                  <a:cubicBezTo>
                    <a:pt x="232" y="110"/>
                    <a:pt x="232" y="111"/>
                    <a:pt x="232" y="112"/>
                  </a:cubicBezTo>
                  <a:cubicBezTo>
                    <a:pt x="232" y="113"/>
                    <a:pt x="232" y="115"/>
                    <a:pt x="232" y="116"/>
                  </a:cubicBezTo>
                  <a:cubicBezTo>
                    <a:pt x="232" y="117"/>
                    <a:pt x="232" y="117"/>
                    <a:pt x="232" y="117"/>
                  </a:cubicBezTo>
                  <a:cubicBezTo>
                    <a:pt x="232" y="236"/>
                    <a:pt x="138" y="333"/>
                    <a:pt x="23" y="333"/>
                  </a:cubicBezTo>
                  <a:cubicBezTo>
                    <a:pt x="23" y="275"/>
                    <a:pt x="23" y="275"/>
                    <a:pt x="23" y="275"/>
                  </a:cubicBezTo>
                  <a:cubicBezTo>
                    <a:pt x="64" y="275"/>
                    <a:pt x="101" y="258"/>
                    <a:pt x="128" y="230"/>
                  </a:cubicBezTo>
                  <a:cubicBezTo>
                    <a:pt x="124" y="231"/>
                    <a:pt x="120" y="231"/>
                    <a:pt x="116" y="231"/>
                  </a:cubicBezTo>
                  <a:cubicBezTo>
                    <a:pt x="52" y="231"/>
                    <a:pt x="0" y="179"/>
                    <a:pt x="0" y="115"/>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9" name="Group 18"/>
          <p:cNvGrpSpPr/>
          <p:nvPr userDrawn="1"/>
        </p:nvGrpSpPr>
        <p:grpSpPr>
          <a:xfrm>
            <a:off x="933450" y="1962150"/>
            <a:ext cx="1272979" cy="873246"/>
            <a:chOff x="5178425" y="1770063"/>
            <a:chExt cx="1835150" cy="1258888"/>
          </a:xfrm>
          <a:solidFill>
            <a:srgbClr val="330072"/>
          </a:solidFill>
        </p:grpSpPr>
        <p:sp>
          <p:nvSpPr>
            <p:cNvPr id="20" name="Freeform 19"/>
            <p:cNvSpPr>
              <a:spLocks/>
            </p:cNvSpPr>
            <p:nvPr/>
          </p:nvSpPr>
          <p:spPr bwMode="auto">
            <a:xfrm>
              <a:off x="5178425" y="2590800"/>
              <a:ext cx="0" cy="14288"/>
            </a:xfrm>
            <a:custGeom>
              <a:avLst/>
              <a:gdLst>
                <a:gd name="T0" fmla="*/ 4 h 4"/>
                <a:gd name="T1" fmla="*/ 1 h 4"/>
                <a:gd name="T2" fmla="*/ 0 h 4"/>
                <a:gd name="T3" fmla="*/ 4 h 4"/>
              </a:gdLst>
              <a:ahLst/>
              <a:cxnLst>
                <a:cxn ang="0">
                  <a:pos x="0" y="T0"/>
                </a:cxn>
                <a:cxn ang="0">
                  <a:pos x="0" y="T1"/>
                </a:cxn>
                <a:cxn ang="0">
                  <a:pos x="0" y="T2"/>
                </a:cxn>
                <a:cxn ang="0">
                  <a:pos x="0" y="T3"/>
                </a:cxn>
              </a:cxnLst>
              <a:rect l="0" t="0" r="r" b="b"/>
              <a:pathLst>
                <a:path h="4">
                  <a:moveTo>
                    <a:pt x="0" y="4"/>
                  </a:moveTo>
                  <a:cubicBezTo>
                    <a:pt x="0" y="3"/>
                    <a:pt x="0" y="2"/>
                    <a:pt x="0" y="1"/>
                  </a:cubicBezTo>
                  <a:cubicBezTo>
                    <a:pt x="0" y="0"/>
                    <a:pt x="0" y="0"/>
                    <a:pt x="0" y="0"/>
                  </a:cubicBezTo>
                  <a:cubicBezTo>
                    <a:pt x="0" y="1"/>
                    <a:pt x="0" y="3"/>
                    <a:pt x="0"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20"/>
            <p:cNvSpPr>
              <a:spLocks/>
            </p:cNvSpPr>
            <p:nvPr/>
          </p:nvSpPr>
          <p:spPr bwMode="auto">
            <a:xfrm>
              <a:off x="5178425" y="1770063"/>
              <a:ext cx="879475" cy="1258888"/>
            </a:xfrm>
            <a:custGeom>
              <a:avLst/>
              <a:gdLst>
                <a:gd name="T0" fmla="*/ 232 w 232"/>
                <a:gd name="T1" fmla="*/ 218 h 333"/>
                <a:gd name="T2" fmla="*/ 116 w 232"/>
                <a:gd name="T3" fmla="*/ 333 h 333"/>
                <a:gd name="T4" fmla="*/ 109 w 232"/>
                <a:gd name="T5" fmla="*/ 333 h 333"/>
                <a:gd name="T6" fmla="*/ 1 w 232"/>
                <a:gd name="T7" fmla="*/ 224 h 333"/>
                <a:gd name="T8" fmla="*/ 0 w 232"/>
                <a:gd name="T9" fmla="*/ 221 h 333"/>
                <a:gd name="T10" fmla="*/ 0 w 232"/>
                <a:gd name="T11" fmla="*/ 217 h 333"/>
                <a:gd name="T12" fmla="*/ 0 w 232"/>
                <a:gd name="T13" fmla="*/ 216 h 333"/>
                <a:gd name="T14" fmla="*/ 209 w 232"/>
                <a:gd name="T15" fmla="*/ 0 h 333"/>
                <a:gd name="T16" fmla="*/ 209 w 232"/>
                <a:gd name="T17" fmla="*/ 58 h 333"/>
                <a:gd name="T18" fmla="*/ 104 w 232"/>
                <a:gd name="T19" fmla="*/ 103 h 333"/>
                <a:gd name="T20" fmla="*/ 116 w 232"/>
                <a:gd name="T21" fmla="*/ 102 h 333"/>
                <a:gd name="T22" fmla="*/ 232 w 232"/>
                <a:gd name="T23" fmla="*/ 21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2" h="333">
                  <a:moveTo>
                    <a:pt x="232" y="218"/>
                  </a:moveTo>
                  <a:cubicBezTo>
                    <a:pt x="232" y="282"/>
                    <a:pt x="180" y="333"/>
                    <a:pt x="116" y="333"/>
                  </a:cubicBezTo>
                  <a:cubicBezTo>
                    <a:pt x="114" y="333"/>
                    <a:pt x="111" y="333"/>
                    <a:pt x="109" y="333"/>
                  </a:cubicBezTo>
                  <a:cubicBezTo>
                    <a:pt x="50" y="330"/>
                    <a:pt x="4" y="283"/>
                    <a:pt x="1" y="224"/>
                  </a:cubicBezTo>
                  <a:cubicBezTo>
                    <a:pt x="1" y="223"/>
                    <a:pt x="1" y="222"/>
                    <a:pt x="0" y="221"/>
                  </a:cubicBezTo>
                  <a:cubicBezTo>
                    <a:pt x="0" y="220"/>
                    <a:pt x="0" y="218"/>
                    <a:pt x="0" y="217"/>
                  </a:cubicBezTo>
                  <a:cubicBezTo>
                    <a:pt x="0" y="216"/>
                    <a:pt x="0" y="216"/>
                    <a:pt x="0" y="216"/>
                  </a:cubicBezTo>
                  <a:cubicBezTo>
                    <a:pt x="0" y="97"/>
                    <a:pt x="94" y="0"/>
                    <a:pt x="209" y="0"/>
                  </a:cubicBezTo>
                  <a:cubicBezTo>
                    <a:pt x="209" y="58"/>
                    <a:pt x="209" y="58"/>
                    <a:pt x="209" y="58"/>
                  </a:cubicBezTo>
                  <a:cubicBezTo>
                    <a:pt x="168" y="58"/>
                    <a:pt x="131" y="75"/>
                    <a:pt x="104" y="103"/>
                  </a:cubicBezTo>
                  <a:cubicBezTo>
                    <a:pt x="108" y="102"/>
                    <a:pt x="112" y="102"/>
                    <a:pt x="116" y="102"/>
                  </a:cubicBezTo>
                  <a:cubicBezTo>
                    <a:pt x="180" y="102"/>
                    <a:pt x="232" y="154"/>
                    <a:pt x="232" y="218"/>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21"/>
            <p:cNvSpPr>
              <a:spLocks/>
            </p:cNvSpPr>
            <p:nvPr/>
          </p:nvSpPr>
          <p:spPr bwMode="auto">
            <a:xfrm>
              <a:off x="6137275" y="1770063"/>
              <a:ext cx="876300" cy="1258888"/>
            </a:xfrm>
            <a:custGeom>
              <a:avLst/>
              <a:gdLst>
                <a:gd name="T0" fmla="*/ 231 w 231"/>
                <a:gd name="T1" fmla="*/ 218 h 333"/>
                <a:gd name="T2" fmla="*/ 115 w 231"/>
                <a:gd name="T3" fmla="*/ 333 h 333"/>
                <a:gd name="T4" fmla="*/ 108 w 231"/>
                <a:gd name="T5" fmla="*/ 333 h 333"/>
                <a:gd name="T6" fmla="*/ 0 w 231"/>
                <a:gd name="T7" fmla="*/ 224 h 333"/>
                <a:gd name="T8" fmla="*/ 0 w 231"/>
                <a:gd name="T9" fmla="*/ 221 h 333"/>
                <a:gd name="T10" fmla="*/ 0 w 231"/>
                <a:gd name="T11" fmla="*/ 217 h 333"/>
                <a:gd name="T12" fmla="*/ 0 w 231"/>
                <a:gd name="T13" fmla="*/ 216 h 333"/>
                <a:gd name="T14" fmla="*/ 209 w 231"/>
                <a:gd name="T15" fmla="*/ 0 h 333"/>
                <a:gd name="T16" fmla="*/ 209 w 231"/>
                <a:gd name="T17" fmla="*/ 58 h 333"/>
                <a:gd name="T18" fmla="*/ 103 w 231"/>
                <a:gd name="T19" fmla="*/ 103 h 333"/>
                <a:gd name="T20" fmla="*/ 115 w 231"/>
                <a:gd name="T21" fmla="*/ 102 h 333"/>
                <a:gd name="T22" fmla="*/ 231 w 231"/>
                <a:gd name="T23" fmla="*/ 21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333">
                  <a:moveTo>
                    <a:pt x="231" y="218"/>
                  </a:moveTo>
                  <a:cubicBezTo>
                    <a:pt x="231" y="282"/>
                    <a:pt x="179" y="333"/>
                    <a:pt x="115" y="333"/>
                  </a:cubicBezTo>
                  <a:cubicBezTo>
                    <a:pt x="113" y="333"/>
                    <a:pt x="111" y="333"/>
                    <a:pt x="108" y="333"/>
                  </a:cubicBezTo>
                  <a:cubicBezTo>
                    <a:pt x="50" y="330"/>
                    <a:pt x="3" y="283"/>
                    <a:pt x="0" y="224"/>
                  </a:cubicBezTo>
                  <a:cubicBezTo>
                    <a:pt x="0" y="223"/>
                    <a:pt x="0" y="222"/>
                    <a:pt x="0" y="221"/>
                  </a:cubicBezTo>
                  <a:cubicBezTo>
                    <a:pt x="0" y="220"/>
                    <a:pt x="0" y="218"/>
                    <a:pt x="0" y="217"/>
                  </a:cubicBezTo>
                  <a:cubicBezTo>
                    <a:pt x="0" y="216"/>
                    <a:pt x="0" y="216"/>
                    <a:pt x="0" y="216"/>
                  </a:cubicBezTo>
                  <a:cubicBezTo>
                    <a:pt x="0" y="97"/>
                    <a:pt x="94" y="0"/>
                    <a:pt x="209" y="0"/>
                  </a:cubicBezTo>
                  <a:cubicBezTo>
                    <a:pt x="209" y="58"/>
                    <a:pt x="209" y="58"/>
                    <a:pt x="209" y="58"/>
                  </a:cubicBezTo>
                  <a:cubicBezTo>
                    <a:pt x="168" y="58"/>
                    <a:pt x="131" y="75"/>
                    <a:pt x="103" y="103"/>
                  </a:cubicBezTo>
                  <a:cubicBezTo>
                    <a:pt x="107" y="102"/>
                    <a:pt x="111" y="102"/>
                    <a:pt x="115" y="102"/>
                  </a:cubicBezTo>
                  <a:cubicBezTo>
                    <a:pt x="179" y="102"/>
                    <a:pt x="231" y="154"/>
                    <a:pt x="231" y="218"/>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63" name="Group 62"/>
          <p:cNvGrpSpPr/>
          <p:nvPr userDrawn="1"/>
        </p:nvGrpSpPr>
        <p:grpSpPr>
          <a:xfrm>
            <a:off x="1049149" y="7656512"/>
            <a:ext cx="3084701" cy="249238"/>
            <a:chOff x="-133350" y="485775"/>
            <a:chExt cx="9863138" cy="796926"/>
          </a:xfrm>
          <a:solidFill>
            <a:srgbClr val="005EB8"/>
          </a:solidFill>
        </p:grpSpPr>
        <p:sp>
          <p:nvSpPr>
            <p:cNvPr id="64"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5"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6"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7"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8"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9"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0"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1"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2"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3"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4"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5"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6"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7"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8"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79"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80"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81"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82"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83"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84"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90" name="Freeform 89"/>
          <p:cNvSpPr>
            <a:spLocks/>
          </p:cNvSpPr>
          <p:nvPr userDrawn="1"/>
        </p:nvSpPr>
        <p:spPr bwMode="auto">
          <a:xfrm>
            <a:off x="5791633" y="22478"/>
            <a:ext cx="1652101" cy="1650999"/>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noFill/>
          <a:ln w="38100">
            <a:solidFill>
              <a:srgbClr val="AE2573"/>
            </a:solidFill>
          </a:ln>
        </p:spPr>
        <p:txBody>
          <a:bodyPr vert="horz" wrap="square" lIns="91440" tIns="45720" rIns="91440" bIns="45720" numCol="1" anchor="t" anchorCtr="0" compatLnSpc="1">
            <a:prstTxWarp prst="textNoShape">
              <a:avLst/>
            </a:prstTxWarp>
          </a:bodyPr>
          <a:lstStyle/>
          <a:p>
            <a:endParaRPr lang="en-GB"/>
          </a:p>
        </p:txBody>
      </p:sp>
      <p:sp>
        <p:nvSpPr>
          <p:cNvPr id="91" name="Freeform 6"/>
          <p:cNvSpPr>
            <a:spLocks/>
          </p:cNvSpPr>
          <p:nvPr userDrawn="1"/>
        </p:nvSpPr>
        <p:spPr bwMode="auto">
          <a:xfrm>
            <a:off x="3508923" y="-1723452"/>
            <a:ext cx="3029359" cy="3027338"/>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noFill/>
          <a:ln w="38100">
            <a:solidFill>
              <a:srgbClr val="AE2573"/>
            </a:solidFill>
          </a:ln>
        </p:spPr>
        <p:txBody>
          <a:bodyPr vert="horz" wrap="square" lIns="91440" tIns="45720" rIns="91440" bIns="45720" numCol="1" anchor="t" anchorCtr="0" compatLnSpc="1">
            <a:prstTxWarp prst="textNoShape">
              <a:avLst/>
            </a:prstTxWarp>
          </a:bodyPr>
          <a:lstStyle/>
          <a:p>
            <a:endParaRPr lang="en-GB"/>
          </a:p>
        </p:txBody>
      </p:sp>
      <p:grpSp>
        <p:nvGrpSpPr>
          <p:cNvPr id="2" name="Group 1">
            <a:extLst>
              <a:ext uri="{FF2B5EF4-FFF2-40B4-BE49-F238E27FC236}">
                <a16:creationId xmlns:a16="http://schemas.microsoft.com/office/drawing/2014/main" id="{AE3D3C80-C1E4-632A-093F-AB050E11976C}"/>
              </a:ext>
            </a:extLst>
          </p:cNvPr>
          <p:cNvGrpSpPr/>
          <p:nvPr userDrawn="1"/>
        </p:nvGrpSpPr>
        <p:grpSpPr>
          <a:xfrm>
            <a:off x="-1972676" y="2964213"/>
            <a:ext cx="1610725" cy="5532087"/>
            <a:chOff x="-1972676" y="2964213"/>
            <a:chExt cx="1610725" cy="5532087"/>
          </a:xfrm>
        </p:grpSpPr>
        <p:grpSp>
          <p:nvGrpSpPr>
            <p:cNvPr id="3" name="Group 2">
              <a:extLst>
                <a:ext uri="{FF2B5EF4-FFF2-40B4-BE49-F238E27FC236}">
                  <a16:creationId xmlns:a16="http://schemas.microsoft.com/office/drawing/2014/main" id="{F5806280-F408-8FE4-CC3A-1D51B9B12CBA}"/>
                </a:ext>
              </a:extLst>
            </p:cNvPr>
            <p:cNvGrpSpPr/>
            <p:nvPr userDrawn="1"/>
          </p:nvGrpSpPr>
          <p:grpSpPr>
            <a:xfrm>
              <a:off x="-1972675" y="3401005"/>
              <a:ext cx="1361470" cy="5095295"/>
              <a:chOff x="-4180783" y="1712948"/>
              <a:chExt cx="2070745" cy="7749756"/>
            </a:xfrm>
          </p:grpSpPr>
          <p:sp>
            <p:nvSpPr>
              <p:cNvPr id="5" name="Oval 4">
                <a:extLst>
                  <a:ext uri="{FF2B5EF4-FFF2-40B4-BE49-F238E27FC236}">
                    <a16:creationId xmlns:a16="http://schemas.microsoft.com/office/drawing/2014/main" id="{E3308633-BAE8-E6D0-6A40-EDD556F42CAD}"/>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929C1E7-111B-BE4C-FC99-96C1FC3CDD09}"/>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06FB83A-3B54-A2A3-206E-548D7905CE77}"/>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DAD505F-CEA8-A054-2370-8DCEB5D23781}"/>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A73AA40-D3FE-6161-4014-077593A76510}"/>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283B82A-0B36-E84A-3492-3B3FFBD0918B}"/>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4C55C8D-7839-DCBB-14F6-35ED4ADFE3C4}"/>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D517FFC-BE3A-EAB2-5914-17C2637C5D47}"/>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8B951FAB-8E83-03BA-DC1B-ABC21DB33EF0}"/>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BE90131-F380-ACAB-71B4-70466BA92156}"/>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BD7761F-694B-5C88-67E1-E4CB483B4938}"/>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ABDE36D-6B3E-8A7B-4AC6-4903490F8C2E}"/>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AAB895D-F204-9682-03BB-F062A157C937}"/>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61E1518-D36F-79B4-794C-1A09AA9A6404}"/>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7DD33267-CCE3-C12A-9B37-49C29E8A8F22}"/>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42113584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Quote and image - small">
    <p:bg>
      <p:bgPr>
        <a:solidFill>
          <a:schemeClr val="bg1"/>
        </a:solid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01F1F303-67FB-63DA-956F-DCEC5F520511}"/>
              </a:ext>
            </a:extLst>
          </p:cNvPr>
          <p:cNvSpPr>
            <a:spLocks noGrp="1"/>
          </p:cNvSpPr>
          <p:nvPr>
            <p:ph type="body" sz="quarter" idx="15" hasCustomPrompt="1"/>
          </p:nvPr>
        </p:nvSpPr>
        <p:spPr>
          <a:xfrm>
            <a:off x="933450" y="3183150"/>
            <a:ext cx="6172200" cy="738664"/>
          </a:xfrm>
          <a:prstGeom prst="rect">
            <a:avLst/>
          </a:prstGeom>
        </p:spPr>
        <p:txBody>
          <a:bodyPr numCol="1" spcCol="468000"/>
          <a:lstStyle>
            <a:lvl1pPr marL="0" indent="0">
              <a:buNone/>
              <a:defRPr sz="2400" b="1">
                <a:solidFill>
                  <a:srgbClr val="003087"/>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Quote to go here, amend the</a:t>
            </a:r>
          </a:p>
          <a:p>
            <a:pPr lvl="0"/>
            <a:r>
              <a:rPr lang="en-GB" dirty="0"/>
              <a:t>quotation marks accordingly</a:t>
            </a:r>
          </a:p>
          <a:p>
            <a:pPr lvl="0"/>
            <a:endParaRPr lang="en-GB" dirty="0"/>
          </a:p>
          <a:p>
            <a:pPr lvl="0"/>
            <a:r>
              <a:rPr lang="en-US" dirty="0"/>
              <a:t>Your Name</a:t>
            </a:r>
          </a:p>
          <a:p>
            <a:pPr lvl="0"/>
            <a:r>
              <a:rPr lang="en-US" dirty="0"/>
              <a:t>Job Title</a:t>
            </a:r>
            <a:endParaRPr lang="en-GB" dirty="0"/>
          </a:p>
        </p:txBody>
      </p:sp>
      <p:grpSp>
        <p:nvGrpSpPr>
          <p:cNvPr id="10" name="Group 9"/>
          <p:cNvGrpSpPr/>
          <p:nvPr userDrawn="1"/>
        </p:nvGrpSpPr>
        <p:grpSpPr>
          <a:xfrm>
            <a:off x="5791633" y="5086350"/>
            <a:ext cx="1272978" cy="872144"/>
            <a:chOff x="5178425" y="3829050"/>
            <a:chExt cx="1835150" cy="1257300"/>
          </a:xfrm>
          <a:solidFill>
            <a:srgbClr val="330072"/>
          </a:solidFill>
        </p:grpSpPr>
        <p:sp>
          <p:nvSpPr>
            <p:cNvPr id="16" name="Freeform 15"/>
            <p:cNvSpPr>
              <a:spLocks/>
            </p:cNvSpPr>
            <p:nvPr/>
          </p:nvSpPr>
          <p:spPr bwMode="auto">
            <a:xfrm>
              <a:off x="7013575" y="4251325"/>
              <a:ext cx="0" cy="15875"/>
            </a:xfrm>
            <a:custGeom>
              <a:avLst/>
              <a:gdLst>
                <a:gd name="T0" fmla="*/ 0 h 4"/>
                <a:gd name="T1" fmla="*/ 3 h 4"/>
                <a:gd name="T2" fmla="*/ 4 h 4"/>
                <a:gd name="T3" fmla="*/ 0 h 4"/>
              </a:gdLst>
              <a:ahLst/>
              <a:cxnLst>
                <a:cxn ang="0">
                  <a:pos x="0" y="T0"/>
                </a:cxn>
                <a:cxn ang="0">
                  <a:pos x="0" y="T1"/>
                </a:cxn>
                <a:cxn ang="0">
                  <a:pos x="0" y="T2"/>
                </a:cxn>
                <a:cxn ang="0">
                  <a:pos x="0" y="T3"/>
                </a:cxn>
              </a:cxnLst>
              <a:rect l="0" t="0" r="r" b="b"/>
              <a:pathLst>
                <a:path h="4">
                  <a:moveTo>
                    <a:pt x="0" y="0"/>
                  </a:moveTo>
                  <a:cubicBezTo>
                    <a:pt x="0" y="1"/>
                    <a:pt x="0" y="2"/>
                    <a:pt x="0" y="3"/>
                  </a:cubicBezTo>
                  <a:cubicBezTo>
                    <a:pt x="0" y="4"/>
                    <a:pt x="0" y="4"/>
                    <a:pt x="0" y="4"/>
                  </a:cubicBezTo>
                  <a:cubicBezTo>
                    <a:pt x="0" y="3"/>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7" name="Freeform 16"/>
            <p:cNvSpPr>
              <a:spLocks/>
            </p:cNvSpPr>
            <p:nvPr/>
          </p:nvSpPr>
          <p:spPr bwMode="auto">
            <a:xfrm>
              <a:off x="6137275" y="3829050"/>
              <a:ext cx="876300" cy="1257300"/>
            </a:xfrm>
            <a:custGeom>
              <a:avLst/>
              <a:gdLst>
                <a:gd name="T0" fmla="*/ 0 w 231"/>
                <a:gd name="T1" fmla="*/ 115 h 333"/>
                <a:gd name="T2" fmla="*/ 115 w 231"/>
                <a:gd name="T3" fmla="*/ 0 h 333"/>
                <a:gd name="T4" fmla="*/ 123 w 231"/>
                <a:gd name="T5" fmla="*/ 0 h 333"/>
                <a:gd name="T6" fmla="*/ 231 w 231"/>
                <a:gd name="T7" fmla="*/ 109 h 333"/>
                <a:gd name="T8" fmla="*/ 231 w 231"/>
                <a:gd name="T9" fmla="*/ 112 h 333"/>
                <a:gd name="T10" fmla="*/ 231 w 231"/>
                <a:gd name="T11" fmla="*/ 116 h 333"/>
                <a:gd name="T12" fmla="*/ 231 w 231"/>
                <a:gd name="T13" fmla="*/ 117 h 333"/>
                <a:gd name="T14" fmla="*/ 22 w 231"/>
                <a:gd name="T15" fmla="*/ 333 h 333"/>
                <a:gd name="T16" fmla="*/ 22 w 231"/>
                <a:gd name="T17" fmla="*/ 275 h 333"/>
                <a:gd name="T18" fmla="*/ 128 w 231"/>
                <a:gd name="T19" fmla="*/ 230 h 333"/>
                <a:gd name="T20" fmla="*/ 115 w 231"/>
                <a:gd name="T21" fmla="*/ 231 h 333"/>
                <a:gd name="T22" fmla="*/ 0 w 231"/>
                <a:gd name="T23" fmla="*/ 11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333">
                  <a:moveTo>
                    <a:pt x="0" y="115"/>
                  </a:moveTo>
                  <a:cubicBezTo>
                    <a:pt x="0" y="51"/>
                    <a:pt x="52" y="0"/>
                    <a:pt x="115" y="0"/>
                  </a:cubicBezTo>
                  <a:cubicBezTo>
                    <a:pt x="118" y="0"/>
                    <a:pt x="120" y="0"/>
                    <a:pt x="123" y="0"/>
                  </a:cubicBezTo>
                  <a:cubicBezTo>
                    <a:pt x="181" y="3"/>
                    <a:pt x="228" y="50"/>
                    <a:pt x="231" y="109"/>
                  </a:cubicBezTo>
                  <a:cubicBezTo>
                    <a:pt x="231" y="110"/>
                    <a:pt x="231" y="111"/>
                    <a:pt x="231" y="112"/>
                  </a:cubicBezTo>
                  <a:cubicBezTo>
                    <a:pt x="231" y="113"/>
                    <a:pt x="231" y="115"/>
                    <a:pt x="231" y="116"/>
                  </a:cubicBezTo>
                  <a:cubicBezTo>
                    <a:pt x="231" y="117"/>
                    <a:pt x="231" y="117"/>
                    <a:pt x="231" y="117"/>
                  </a:cubicBezTo>
                  <a:cubicBezTo>
                    <a:pt x="231" y="236"/>
                    <a:pt x="137" y="333"/>
                    <a:pt x="22" y="333"/>
                  </a:cubicBezTo>
                  <a:cubicBezTo>
                    <a:pt x="22" y="275"/>
                    <a:pt x="22" y="275"/>
                    <a:pt x="22" y="275"/>
                  </a:cubicBezTo>
                  <a:cubicBezTo>
                    <a:pt x="63" y="275"/>
                    <a:pt x="100" y="258"/>
                    <a:pt x="128" y="230"/>
                  </a:cubicBezTo>
                  <a:cubicBezTo>
                    <a:pt x="124" y="231"/>
                    <a:pt x="120" y="231"/>
                    <a:pt x="115" y="231"/>
                  </a:cubicBezTo>
                  <a:cubicBezTo>
                    <a:pt x="52" y="231"/>
                    <a:pt x="0" y="179"/>
                    <a:pt x="0" y="115"/>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17"/>
            <p:cNvSpPr>
              <a:spLocks/>
            </p:cNvSpPr>
            <p:nvPr/>
          </p:nvSpPr>
          <p:spPr bwMode="auto">
            <a:xfrm>
              <a:off x="5178425" y="3829050"/>
              <a:ext cx="879475" cy="1257300"/>
            </a:xfrm>
            <a:custGeom>
              <a:avLst/>
              <a:gdLst>
                <a:gd name="T0" fmla="*/ 0 w 232"/>
                <a:gd name="T1" fmla="*/ 115 h 333"/>
                <a:gd name="T2" fmla="*/ 116 w 232"/>
                <a:gd name="T3" fmla="*/ 0 h 333"/>
                <a:gd name="T4" fmla="*/ 123 w 232"/>
                <a:gd name="T5" fmla="*/ 0 h 333"/>
                <a:gd name="T6" fmla="*/ 232 w 232"/>
                <a:gd name="T7" fmla="*/ 109 h 333"/>
                <a:gd name="T8" fmla="*/ 232 w 232"/>
                <a:gd name="T9" fmla="*/ 112 h 333"/>
                <a:gd name="T10" fmla="*/ 232 w 232"/>
                <a:gd name="T11" fmla="*/ 116 h 333"/>
                <a:gd name="T12" fmla="*/ 232 w 232"/>
                <a:gd name="T13" fmla="*/ 117 h 333"/>
                <a:gd name="T14" fmla="*/ 23 w 232"/>
                <a:gd name="T15" fmla="*/ 333 h 333"/>
                <a:gd name="T16" fmla="*/ 23 w 232"/>
                <a:gd name="T17" fmla="*/ 275 h 333"/>
                <a:gd name="T18" fmla="*/ 128 w 232"/>
                <a:gd name="T19" fmla="*/ 230 h 333"/>
                <a:gd name="T20" fmla="*/ 116 w 232"/>
                <a:gd name="T21" fmla="*/ 231 h 333"/>
                <a:gd name="T22" fmla="*/ 0 w 232"/>
                <a:gd name="T23" fmla="*/ 11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2" h="333">
                  <a:moveTo>
                    <a:pt x="0" y="115"/>
                  </a:moveTo>
                  <a:cubicBezTo>
                    <a:pt x="0" y="51"/>
                    <a:pt x="52" y="0"/>
                    <a:pt x="116" y="0"/>
                  </a:cubicBezTo>
                  <a:cubicBezTo>
                    <a:pt x="118" y="0"/>
                    <a:pt x="121" y="0"/>
                    <a:pt x="123" y="0"/>
                  </a:cubicBezTo>
                  <a:cubicBezTo>
                    <a:pt x="182" y="3"/>
                    <a:pt x="228" y="50"/>
                    <a:pt x="232" y="109"/>
                  </a:cubicBezTo>
                  <a:cubicBezTo>
                    <a:pt x="232" y="110"/>
                    <a:pt x="232" y="111"/>
                    <a:pt x="232" y="112"/>
                  </a:cubicBezTo>
                  <a:cubicBezTo>
                    <a:pt x="232" y="113"/>
                    <a:pt x="232" y="115"/>
                    <a:pt x="232" y="116"/>
                  </a:cubicBezTo>
                  <a:cubicBezTo>
                    <a:pt x="232" y="117"/>
                    <a:pt x="232" y="117"/>
                    <a:pt x="232" y="117"/>
                  </a:cubicBezTo>
                  <a:cubicBezTo>
                    <a:pt x="232" y="236"/>
                    <a:pt x="138" y="333"/>
                    <a:pt x="23" y="333"/>
                  </a:cubicBezTo>
                  <a:cubicBezTo>
                    <a:pt x="23" y="275"/>
                    <a:pt x="23" y="275"/>
                    <a:pt x="23" y="275"/>
                  </a:cubicBezTo>
                  <a:cubicBezTo>
                    <a:pt x="64" y="275"/>
                    <a:pt x="101" y="258"/>
                    <a:pt x="128" y="230"/>
                  </a:cubicBezTo>
                  <a:cubicBezTo>
                    <a:pt x="124" y="231"/>
                    <a:pt x="120" y="231"/>
                    <a:pt x="116" y="231"/>
                  </a:cubicBezTo>
                  <a:cubicBezTo>
                    <a:pt x="52" y="231"/>
                    <a:pt x="0" y="179"/>
                    <a:pt x="0" y="115"/>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9" name="Group 18"/>
          <p:cNvGrpSpPr/>
          <p:nvPr userDrawn="1"/>
        </p:nvGrpSpPr>
        <p:grpSpPr>
          <a:xfrm>
            <a:off x="933450" y="1962150"/>
            <a:ext cx="1272979" cy="873246"/>
            <a:chOff x="5178425" y="1770063"/>
            <a:chExt cx="1835150" cy="1258888"/>
          </a:xfrm>
          <a:solidFill>
            <a:srgbClr val="330072"/>
          </a:solidFill>
        </p:grpSpPr>
        <p:sp>
          <p:nvSpPr>
            <p:cNvPr id="20" name="Freeform 19"/>
            <p:cNvSpPr>
              <a:spLocks/>
            </p:cNvSpPr>
            <p:nvPr/>
          </p:nvSpPr>
          <p:spPr bwMode="auto">
            <a:xfrm>
              <a:off x="5178425" y="2590800"/>
              <a:ext cx="0" cy="14288"/>
            </a:xfrm>
            <a:custGeom>
              <a:avLst/>
              <a:gdLst>
                <a:gd name="T0" fmla="*/ 4 h 4"/>
                <a:gd name="T1" fmla="*/ 1 h 4"/>
                <a:gd name="T2" fmla="*/ 0 h 4"/>
                <a:gd name="T3" fmla="*/ 4 h 4"/>
              </a:gdLst>
              <a:ahLst/>
              <a:cxnLst>
                <a:cxn ang="0">
                  <a:pos x="0" y="T0"/>
                </a:cxn>
                <a:cxn ang="0">
                  <a:pos x="0" y="T1"/>
                </a:cxn>
                <a:cxn ang="0">
                  <a:pos x="0" y="T2"/>
                </a:cxn>
                <a:cxn ang="0">
                  <a:pos x="0" y="T3"/>
                </a:cxn>
              </a:cxnLst>
              <a:rect l="0" t="0" r="r" b="b"/>
              <a:pathLst>
                <a:path h="4">
                  <a:moveTo>
                    <a:pt x="0" y="4"/>
                  </a:moveTo>
                  <a:cubicBezTo>
                    <a:pt x="0" y="3"/>
                    <a:pt x="0" y="2"/>
                    <a:pt x="0" y="1"/>
                  </a:cubicBezTo>
                  <a:cubicBezTo>
                    <a:pt x="0" y="0"/>
                    <a:pt x="0" y="0"/>
                    <a:pt x="0" y="0"/>
                  </a:cubicBezTo>
                  <a:cubicBezTo>
                    <a:pt x="0" y="1"/>
                    <a:pt x="0" y="3"/>
                    <a:pt x="0"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20"/>
            <p:cNvSpPr>
              <a:spLocks/>
            </p:cNvSpPr>
            <p:nvPr/>
          </p:nvSpPr>
          <p:spPr bwMode="auto">
            <a:xfrm>
              <a:off x="5178425" y="1770063"/>
              <a:ext cx="879475" cy="1258888"/>
            </a:xfrm>
            <a:custGeom>
              <a:avLst/>
              <a:gdLst>
                <a:gd name="T0" fmla="*/ 232 w 232"/>
                <a:gd name="T1" fmla="*/ 218 h 333"/>
                <a:gd name="T2" fmla="*/ 116 w 232"/>
                <a:gd name="T3" fmla="*/ 333 h 333"/>
                <a:gd name="T4" fmla="*/ 109 w 232"/>
                <a:gd name="T5" fmla="*/ 333 h 333"/>
                <a:gd name="T6" fmla="*/ 1 w 232"/>
                <a:gd name="T7" fmla="*/ 224 h 333"/>
                <a:gd name="T8" fmla="*/ 0 w 232"/>
                <a:gd name="T9" fmla="*/ 221 h 333"/>
                <a:gd name="T10" fmla="*/ 0 w 232"/>
                <a:gd name="T11" fmla="*/ 217 h 333"/>
                <a:gd name="T12" fmla="*/ 0 w 232"/>
                <a:gd name="T13" fmla="*/ 216 h 333"/>
                <a:gd name="T14" fmla="*/ 209 w 232"/>
                <a:gd name="T15" fmla="*/ 0 h 333"/>
                <a:gd name="T16" fmla="*/ 209 w 232"/>
                <a:gd name="T17" fmla="*/ 58 h 333"/>
                <a:gd name="T18" fmla="*/ 104 w 232"/>
                <a:gd name="T19" fmla="*/ 103 h 333"/>
                <a:gd name="T20" fmla="*/ 116 w 232"/>
                <a:gd name="T21" fmla="*/ 102 h 333"/>
                <a:gd name="T22" fmla="*/ 232 w 232"/>
                <a:gd name="T23" fmla="*/ 21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2" h="333">
                  <a:moveTo>
                    <a:pt x="232" y="218"/>
                  </a:moveTo>
                  <a:cubicBezTo>
                    <a:pt x="232" y="282"/>
                    <a:pt x="180" y="333"/>
                    <a:pt x="116" y="333"/>
                  </a:cubicBezTo>
                  <a:cubicBezTo>
                    <a:pt x="114" y="333"/>
                    <a:pt x="111" y="333"/>
                    <a:pt x="109" y="333"/>
                  </a:cubicBezTo>
                  <a:cubicBezTo>
                    <a:pt x="50" y="330"/>
                    <a:pt x="4" y="283"/>
                    <a:pt x="1" y="224"/>
                  </a:cubicBezTo>
                  <a:cubicBezTo>
                    <a:pt x="1" y="223"/>
                    <a:pt x="1" y="222"/>
                    <a:pt x="0" y="221"/>
                  </a:cubicBezTo>
                  <a:cubicBezTo>
                    <a:pt x="0" y="220"/>
                    <a:pt x="0" y="218"/>
                    <a:pt x="0" y="217"/>
                  </a:cubicBezTo>
                  <a:cubicBezTo>
                    <a:pt x="0" y="216"/>
                    <a:pt x="0" y="216"/>
                    <a:pt x="0" y="216"/>
                  </a:cubicBezTo>
                  <a:cubicBezTo>
                    <a:pt x="0" y="97"/>
                    <a:pt x="94" y="0"/>
                    <a:pt x="209" y="0"/>
                  </a:cubicBezTo>
                  <a:cubicBezTo>
                    <a:pt x="209" y="58"/>
                    <a:pt x="209" y="58"/>
                    <a:pt x="209" y="58"/>
                  </a:cubicBezTo>
                  <a:cubicBezTo>
                    <a:pt x="168" y="58"/>
                    <a:pt x="131" y="75"/>
                    <a:pt x="104" y="103"/>
                  </a:cubicBezTo>
                  <a:cubicBezTo>
                    <a:pt x="108" y="102"/>
                    <a:pt x="112" y="102"/>
                    <a:pt x="116" y="102"/>
                  </a:cubicBezTo>
                  <a:cubicBezTo>
                    <a:pt x="180" y="102"/>
                    <a:pt x="232" y="154"/>
                    <a:pt x="232" y="218"/>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21"/>
            <p:cNvSpPr>
              <a:spLocks/>
            </p:cNvSpPr>
            <p:nvPr/>
          </p:nvSpPr>
          <p:spPr bwMode="auto">
            <a:xfrm>
              <a:off x="6137275" y="1770063"/>
              <a:ext cx="876300" cy="1258888"/>
            </a:xfrm>
            <a:custGeom>
              <a:avLst/>
              <a:gdLst>
                <a:gd name="T0" fmla="*/ 231 w 231"/>
                <a:gd name="T1" fmla="*/ 218 h 333"/>
                <a:gd name="T2" fmla="*/ 115 w 231"/>
                <a:gd name="T3" fmla="*/ 333 h 333"/>
                <a:gd name="T4" fmla="*/ 108 w 231"/>
                <a:gd name="T5" fmla="*/ 333 h 333"/>
                <a:gd name="T6" fmla="*/ 0 w 231"/>
                <a:gd name="T7" fmla="*/ 224 h 333"/>
                <a:gd name="T8" fmla="*/ 0 w 231"/>
                <a:gd name="T9" fmla="*/ 221 h 333"/>
                <a:gd name="T10" fmla="*/ 0 w 231"/>
                <a:gd name="T11" fmla="*/ 217 h 333"/>
                <a:gd name="T12" fmla="*/ 0 w 231"/>
                <a:gd name="T13" fmla="*/ 216 h 333"/>
                <a:gd name="T14" fmla="*/ 209 w 231"/>
                <a:gd name="T15" fmla="*/ 0 h 333"/>
                <a:gd name="T16" fmla="*/ 209 w 231"/>
                <a:gd name="T17" fmla="*/ 58 h 333"/>
                <a:gd name="T18" fmla="*/ 103 w 231"/>
                <a:gd name="T19" fmla="*/ 103 h 333"/>
                <a:gd name="T20" fmla="*/ 115 w 231"/>
                <a:gd name="T21" fmla="*/ 102 h 333"/>
                <a:gd name="T22" fmla="*/ 231 w 231"/>
                <a:gd name="T23" fmla="*/ 21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333">
                  <a:moveTo>
                    <a:pt x="231" y="218"/>
                  </a:moveTo>
                  <a:cubicBezTo>
                    <a:pt x="231" y="282"/>
                    <a:pt x="179" y="333"/>
                    <a:pt x="115" y="333"/>
                  </a:cubicBezTo>
                  <a:cubicBezTo>
                    <a:pt x="113" y="333"/>
                    <a:pt x="111" y="333"/>
                    <a:pt x="108" y="333"/>
                  </a:cubicBezTo>
                  <a:cubicBezTo>
                    <a:pt x="50" y="330"/>
                    <a:pt x="3" y="283"/>
                    <a:pt x="0" y="224"/>
                  </a:cubicBezTo>
                  <a:cubicBezTo>
                    <a:pt x="0" y="223"/>
                    <a:pt x="0" y="222"/>
                    <a:pt x="0" y="221"/>
                  </a:cubicBezTo>
                  <a:cubicBezTo>
                    <a:pt x="0" y="220"/>
                    <a:pt x="0" y="218"/>
                    <a:pt x="0" y="217"/>
                  </a:cubicBezTo>
                  <a:cubicBezTo>
                    <a:pt x="0" y="216"/>
                    <a:pt x="0" y="216"/>
                    <a:pt x="0" y="216"/>
                  </a:cubicBezTo>
                  <a:cubicBezTo>
                    <a:pt x="0" y="97"/>
                    <a:pt x="94" y="0"/>
                    <a:pt x="209" y="0"/>
                  </a:cubicBezTo>
                  <a:cubicBezTo>
                    <a:pt x="209" y="58"/>
                    <a:pt x="209" y="58"/>
                    <a:pt x="209" y="58"/>
                  </a:cubicBezTo>
                  <a:cubicBezTo>
                    <a:pt x="168" y="58"/>
                    <a:pt x="131" y="75"/>
                    <a:pt x="103" y="103"/>
                  </a:cubicBezTo>
                  <a:cubicBezTo>
                    <a:pt x="107" y="102"/>
                    <a:pt x="111" y="102"/>
                    <a:pt x="115" y="102"/>
                  </a:cubicBezTo>
                  <a:cubicBezTo>
                    <a:pt x="179" y="102"/>
                    <a:pt x="231" y="154"/>
                    <a:pt x="231" y="218"/>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15" name="Picture Placeholder 9"/>
          <p:cNvSpPr>
            <a:spLocks noGrp="1"/>
          </p:cNvSpPr>
          <p:nvPr>
            <p:ph type="pic" sz="quarter" idx="10"/>
          </p:nvPr>
        </p:nvSpPr>
        <p:spPr>
          <a:xfrm>
            <a:off x="8629650" y="1287664"/>
            <a:ext cx="7072355" cy="6008486"/>
          </a:xfrm>
          <a:custGeom>
            <a:avLst/>
            <a:gdLst>
              <a:gd name="connsiteX0" fmla="*/ 3507872 w 7279474"/>
              <a:gd name="connsiteY0" fmla="*/ 442 h 6184449"/>
              <a:gd name="connsiteX1" fmla="*/ 4890131 w 7279474"/>
              <a:gd name="connsiteY1" fmla="*/ 608511 h 6184449"/>
              <a:gd name="connsiteX2" fmla="*/ 7203567 w 7279474"/>
              <a:gd name="connsiteY2" fmla="*/ 2921470 h 6184449"/>
              <a:gd name="connsiteX3" fmla="*/ 7203567 w 7279474"/>
              <a:gd name="connsiteY3" fmla="*/ 3262980 h 6184449"/>
              <a:gd name="connsiteX4" fmla="*/ 4890131 w 7279474"/>
              <a:gd name="connsiteY4" fmla="*/ 5575940 h 6184449"/>
              <a:gd name="connsiteX5" fmla="*/ 2151272 w 7279474"/>
              <a:gd name="connsiteY5" fmla="*/ 5575940 h 6184449"/>
              <a:gd name="connsiteX6" fmla="*/ 266365 w 7279474"/>
              <a:gd name="connsiteY6" fmla="*/ 3691421 h 6184449"/>
              <a:gd name="connsiteX7" fmla="*/ 266365 w 7279474"/>
              <a:gd name="connsiteY7" fmla="*/ 2493029 h 6184449"/>
              <a:gd name="connsiteX8" fmla="*/ 2151272 w 7279474"/>
              <a:gd name="connsiteY8" fmla="*/ 608511 h 6184449"/>
              <a:gd name="connsiteX9" fmla="*/ 3507872 w 7279474"/>
              <a:gd name="connsiteY9" fmla="*/ 442 h 618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9474" h="6184449">
                <a:moveTo>
                  <a:pt x="3507872" y="442"/>
                </a:moveTo>
                <a:cubicBezTo>
                  <a:pt x="4300367" y="18868"/>
                  <a:pt x="4890131" y="608511"/>
                  <a:pt x="4890131" y="608511"/>
                </a:cubicBezTo>
                <a:cubicBezTo>
                  <a:pt x="4890131" y="608511"/>
                  <a:pt x="4890131" y="608511"/>
                  <a:pt x="7203567" y="2921470"/>
                </a:cubicBezTo>
                <a:cubicBezTo>
                  <a:pt x="7374358" y="3092225"/>
                  <a:pt x="7203567" y="3262980"/>
                  <a:pt x="7203567" y="3262980"/>
                </a:cubicBezTo>
                <a:cubicBezTo>
                  <a:pt x="7203567" y="3262980"/>
                  <a:pt x="7203567" y="3262980"/>
                  <a:pt x="4890131" y="5575940"/>
                </a:cubicBezTo>
                <a:cubicBezTo>
                  <a:pt x="3520702" y="6945087"/>
                  <a:pt x="2151272" y="5575940"/>
                  <a:pt x="2151272" y="5575940"/>
                </a:cubicBezTo>
                <a:cubicBezTo>
                  <a:pt x="2151272" y="5575940"/>
                  <a:pt x="2151272" y="5575940"/>
                  <a:pt x="266365" y="3691421"/>
                </a:cubicBezTo>
                <a:cubicBezTo>
                  <a:pt x="-332955" y="3092225"/>
                  <a:pt x="266365" y="2493029"/>
                  <a:pt x="266365" y="2493029"/>
                </a:cubicBezTo>
                <a:cubicBezTo>
                  <a:pt x="266365" y="2493029"/>
                  <a:pt x="266365" y="2493029"/>
                  <a:pt x="2151272" y="608511"/>
                </a:cubicBezTo>
                <a:cubicBezTo>
                  <a:pt x="2622013" y="137866"/>
                  <a:pt x="3092755" y="-9210"/>
                  <a:pt x="3507872" y="442"/>
                </a:cubicBezTo>
                <a:close/>
              </a:path>
            </a:pathLst>
          </a:custGeom>
        </p:spPr>
        <p:txBody>
          <a:bodyPr wrap="square">
            <a:noAutofit/>
          </a:bodyPr>
          <a:lstStyle>
            <a:lvl1pPr marL="0" indent="0">
              <a:buNone/>
              <a:defRPr/>
            </a:lvl1pPr>
          </a:lstStyle>
          <a:p>
            <a:endParaRPr lang="en-GB"/>
          </a:p>
        </p:txBody>
      </p:sp>
      <p:grpSp>
        <p:nvGrpSpPr>
          <p:cNvPr id="42" name="Group 41"/>
          <p:cNvGrpSpPr/>
          <p:nvPr userDrawn="1"/>
        </p:nvGrpSpPr>
        <p:grpSpPr>
          <a:xfrm>
            <a:off x="1049149" y="7656512"/>
            <a:ext cx="3084701" cy="249238"/>
            <a:chOff x="-133350" y="485775"/>
            <a:chExt cx="9863138" cy="796926"/>
          </a:xfrm>
          <a:solidFill>
            <a:srgbClr val="005EB8"/>
          </a:solidFill>
        </p:grpSpPr>
        <p:sp>
          <p:nvSpPr>
            <p:cNvPr id="43"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4"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5"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6"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7"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8"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9"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0"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1"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2"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3"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65" name="Freeform 64"/>
          <p:cNvSpPr>
            <a:spLocks/>
          </p:cNvSpPr>
          <p:nvPr userDrawn="1"/>
        </p:nvSpPr>
        <p:spPr bwMode="auto">
          <a:xfrm>
            <a:off x="8122783" y="5958494"/>
            <a:ext cx="2101639" cy="2100237"/>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noFill/>
          <a:ln w="38100">
            <a:solidFill>
              <a:srgbClr val="AE2573"/>
            </a:solidFill>
          </a:ln>
        </p:spPr>
        <p:txBody>
          <a:bodyPr vert="horz" wrap="square" lIns="91440" tIns="45720" rIns="91440" bIns="45720" numCol="1" anchor="t" anchorCtr="0" compatLnSpc="1">
            <a:prstTxWarp prst="textNoShape">
              <a:avLst/>
            </a:prstTxWarp>
          </a:bodyPr>
          <a:lstStyle/>
          <a:p>
            <a:endParaRPr lang="en-GB"/>
          </a:p>
        </p:txBody>
      </p:sp>
      <p:grpSp>
        <p:nvGrpSpPr>
          <p:cNvPr id="2" name="Group 1">
            <a:extLst>
              <a:ext uri="{FF2B5EF4-FFF2-40B4-BE49-F238E27FC236}">
                <a16:creationId xmlns:a16="http://schemas.microsoft.com/office/drawing/2014/main" id="{8B1CD551-6943-8BF7-6E16-F6E4A2C4B217}"/>
              </a:ext>
            </a:extLst>
          </p:cNvPr>
          <p:cNvGrpSpPr/>
          <p:nvPr userDrawn="1"/>
        </p:nvGrpSpPr>
        <p:grpSpPr>
          <a:xfrm>
            <a:off x="-1972676" y="2964213"/>
            <a:ext cx="1610725" cy="5532087"/>
            <a:chOff x="-1972676" y="2964213"/>
            <a:chExt cx="1610725" cy="5532087"/>
          </a:xfrm>
        </p:grpSpPr>
        <p:grpSp>
          <p:nvGrpSpPr>
            <p:cNvPr id="3" name="Group 2">
              <a:extLst>
                <a:ext uri="{FF2B5EF4-FFF2-40B4-BE49-F238E27FC236}">
                  <a16:creationId xmlns:a16="http://schemas.microsoft.com/office/drawing/2014/main" id="{79F976D3-6134-DD8B-45D5-FC7694695A7C}"/>
                </a:ext>
              </a:extLst>
            </p:cNvPr>
            <p:cNvGrpSpPr/>
            <p:nvPr userDrawn="1"/>
          </p:nvGrpSpPr>
          <p:grpSpPr>
            <a:xfrm>
              <a:off x="-1972675" y="3401005"/>
              <a:ext cx="1361470" cy="5095295"/>
              <a:chOff x="-4180783" y="1712948"/>
              <a:chExt cx="2070745" cy="7749756"/>
            </a:xfrm>
          </p:grpSpPr>
          <p:sp>
            <p:nvSpPr>
              <p:cNvPr id="5" name="Oval 4">
                <a:extLst>
                  <a:ext uri="{FF2B5EF4-FFF2-40B4-BE49-F238E27FC236}">
                    <a16:creationId xmlns:a16="http://schemas.microsoft.com/office/drawing/2014/main" id="{617198EA-026B-5EBA-6003-12581ADB6E9A}"/>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ECC9EC8-97C7-667C-4D09-C79798A5B224}"/>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8E12B09-1834-387A-5AEE-0C13F40BA57B}"/>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EF82758-C486-4836-C095-D45C9F74090D}"/>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6494DB9-FBF1-AE53-D030-962F14E4235F}"/>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3C551EC-F853-30FA-B50B-7EA05CCC9490}"/>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80FCA70-31E5-85EF-FF15-95D58C45DEC5}"/>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A0DA964-6F4F-5EFB-0C52-51F9BCB4FE9D}"/>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2ABAF56-031E-CD17-0356-AB8A8ACDAFDB}"/>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FE26F40-804B-8C51-EEB3-4CDAC5257AE9}"/>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E5A83D1F-6A77-CCA3-EBAC-398C420B749D}"/>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622148A0-F102-A404-E5DD-FABF2A22299D}"/>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DAB84FF-9A96-8FFF-5F76-AD852FA00278}"/>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EF479418-50A6-FDF7-6879-16C2D7DAC20C}"/>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C064C03B-074F-87BC-4BB2-3FA823FC9F52}"/>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28627706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Quote only">
    <p:bg>
      <p:bgPr>
        <a:solidFill>
          <a:schemeClr val="bg1"/>
        </a:solidFill>
        <a:effectLst/>
      </p:bgPr>
    </p:bg>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FF98FAF5-DCBF-57DB-1B4B-D728677FD29E}"/>
              </a:ext>
            </a:extLst>
          </p:cNvPr>
          <p:cNvSpPr/>
          <p:nvPr userDrawn="1"/>
        </p:nvSpPr>
        <p:spPr>
          <a:xfrm>
            <a:off x="0" y="0"/>
            <a:ext cx="15125700" cy="8531038"/>
          </a:xfrm>
          <a:custGeom>
            <a:avLst/>
            <a:gdLst/>
            <a:ahLst/>
            <a:cxnLst/>
            <a:rect l="l" t="t" r="r" b="b"/>
            <a:pathLst>
              <a:path w="7560309" h="6403340">
                <a:moveTo>
                  <a:pt x="7560005" y="0"/>
                </a:moveTo>
                <a:lnTo>
                  <a:pt x="0" y="0"/>
                </a:lnTo>
                <a:lnTo>
                  <a:pt x="0" y="6403060"/>
                </a:lnTo>
                <a:lnTo>
                  <a:pt x="7560005" y="6403060"/>
                </a:lnTo>
                <a:lnTo>
                  <a:pt x="7560005" y="0"/>
                </a:lnTo>
                <a:close/>
              </a:path>
            </a:pathLst>
          </a:custGeom>
          <a:solidFill>
            <a:srgbClr val="330072"/>
          </a:solidFill>
        </p:spPr>
        <p:txBody>
          <a:bodyPr wrap="square" lIns="0" tIns="0" rIns="0" bIns="0" rtlCol="0"/>
          <a:lstStyle/>
          <a:p>
            <a:endParaRPr dirty="0">
              <a:solidFill>
                <a:schemeClr val="bg1"/>
              </a:solidFill>
            </a:endParaRPr>
          </a:p>
        </p:txBody>
      </p:sp>
      <p:sp>
        <p:nvSpPr>
          <p:cNvPr id="7" name="Text Placeholder 2">
            <a:extLst>
              <a:ext uri="{FF2B5EF4-FFF2-40B4-BE49-F238E27FC236}">
                <a16:creationId xmlns:a16="http://schemas.microsoft.com/office/drawing/2014/main" id="{01F1F303-67FB-63DA-956F-DCEC5F520511}"/>
              </a:ext>
            </a:extLst>
          </p:cNvPr>
          <p:cNvSpPr>
            <a:spLocks noGrp="1"/>
          </p:cNvSpPr>
          <p:nvPr>
            <p:ph type="body" sz="quarter" idx="15" hasCustomPrompt="1"/>
          </p:nvPr>
        </p:nvSpPr>
        <p:spPr>
          <a:xfrm>
            <a:off x="2990850" y="3257550"/>
            <a:ext cx="7904120" cy="2700944"/>
          </a:xfrm>
          <a:prstGeom prst="rect">
            <a:avLst/>
          </a:prstGeom>
        </p:spPr>
        <p:txBody>
          <a:bodyPr numCol="1" spcCol="468000"/>
          <a:lstStyle>
            <a:lvl1pPr marL="0" indent="0">
              <a:buNone/>
              <a:defRPr sz="2800" b="1">
                <a:solidFill>
                  <a:schemeClr val="bg1"/>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GB" dirty="0"/>
              <a:t>Quote to go here, amend the quotation marks accordingly</a:t>
            </a:r>
          </a:p>
          <a:p>
            <a:pPr lvl="0"/>
            <a:endParaRPr lang="en-GB" dirty="0"/>
          </a:p>
          <a:p>
            <a:pPr lvl="0"/>
            <a:r>
              <a:rPr lang="en-US" dirty="0"/>
              <a:t>Your Name</a:t>
            </a:r>
          </a:p>
          <a:p>
            <a:pPr lvl="0"/>
            <a:r>
              <a:rPr lang="en-US" dirty="0"/>
              <a:t>Job Title</a:t>
            </a:r>
            <a:endParaRPr lang="en-GB" dirty="0"/>
          </a:p>
        </p:txBody>
      </p:sp>
      <p:grpSp>
        <p:nvGrpSpPr>
          <p:cNvPr id="8" name="Group 7"/>
          <p:cNvGrpSpPr/>
          <p:nvPr userDrawn="1"/>
        </p:nvGrpSpPr>
        <p:grpSpPr>
          <a:xfrm>
            <a:off x="10229850" y="5086350"/>
            <a:ext cx="1272978" cy="872144"/>
            <a:chOff x="5178425" y="3829050"/>
            <a:chExt cx="1835150" cy="1257300"/>
          </a:xfrm>
          <a:solidFill>
            <a:schemeClr val="bg1"/>
          </a:solidFill>
        </p:grpSpPr>
        <p:sp>
          <p:nvSpPr>
            <p:cNvPr id="9" name="Freeform 8"/>
            <p:cNvSpPr>
              <a:spLocks/>
            </p:cNvSpPr>
            <p:nvPr/>
          </p:nvSpPr>
          <p:spPr bwMode="auto">
            <a:xfrm>
              <a:off x="7013575" y="4251325"/>
              <a:ext cx="0" cy="15875"/>
            </a:xfrm>
            <a:custGeom>
              <a:avLst/>
              <a:gdLst>
                <a:gd name="T0" fmla="*/ 0 h 4"/>
                <a:gd name="T1" fmla="*/ 3 h 4"/>
                <a:gd name="T2" fmla="*/ 4 h 4"/>
                <a:gd name="T3" fmla="*/ 0 h 4"/>
              </a:gdLst>
              <a:ahLst/>
              <a:cxnLst>
                <a:cxn ang="0">
                  <a:pos x="0" y="T0"/>
                </a:cxn>
                <a:cxn ang="0">
                  <a:pos x="0" y="T1"/>
                </a:cxn>
                <a:cxn ang="0">
                  <a:pos x="0" y="T2"/>
                </a:cxn>
                <a:cxn ang="0">
                  <a:pos x="0" y="T3"/>
                </a:cxn>
              </a:cxnLst>
              <a:rect l="0" t="0" r="r" b="b"/>
              <a:pathLst>
                <a:path h="4">
                  <a:moveTo>
                    <a:pt x="0" y="0"/>
                  </a:moveTo>
                  <a:cubicBezTo>
                    <a:pt x="0" y="1"/>
                    <a:pt x="0" y="2"/>
                    <a:pt x="0" y="3"/>
                  </a:cubicBezTo>
                  <a:cubicBezTo>
                    <a:pt x="0" y="4"/>
                    <a:pt x="0" y="4"/>
                    <a:pt x="0" y="4"/>
                  </a:cubicBezTo>
                  <a:cubicBezTo>
                    <a:pt x="0" y="3"/>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p:cNvSpPr>
            <p:nvPr/>
          </p:nvSpPr>
          <p:spPr bwMode="auto">
            <a:xfrm>
              <a:off x="6137275" y="3829050"/>
              <a:ext cx="876300" cy="1257300"/>
            </a:xfrm>
            <a:custGeom>
              <a:avLst/>
              <a:gdLst>
                <a:gd name="T0" fmla="*/ 0 w 231"/>
                <a:gd name="T1" fmla="*/ 115 h 333"/>
                <a:gd name="T2" fmla="*/ 115 w 231"/>
                <a:gd name="T3" fmla="*/ 0 h 333"/>
                <a:gd name="T4" fmla="*/ 123 w 231"/>
                <a:gd name="T5" fmla="*/ 0 h 333"/>
                <a:gd name="T6" fmla="*/ 231 w 231"/>
                <a:gd name="T7" fmla="*/ 109 h 333"/>
                <a:gd name="T8" fmla="*/ 231 w 231"/>
                <a:gd name="T9" fmla="*/ 112 h 333"/>
                <a:gd name="T10" fmla="*/ 231 w 231"/>
                <a:gd name="T11" fmla="*/ 116 h 333"/>
                <a:gd name="T12" fmla="*/ 231 w 231"/>
                <a:gd name="T13" fmla="*/ 117 h 333"/>
                <a:gd name="T14" fmla="*/ 22 w 231"/>
                <a:gd name="T15" fmla="*/ 333 h 333"/>
                <a:gd name="T16" fmla="*/ 22 w 231"/>
                <a:gd name="T17" fmla="*/ 275 h 333"/>
                <a:gd name="T18" fmla="*/ 128 w 231"/>
                <a:gd name="T19" fmla="*/ 230 h 333"/>
                <a:gd name="T20" fmla="*/ 115 w 231"/>
                <a:gd name="T21" fmla="*/ 231 h 333"/>
                <a:gd name="T22" fmla="*/ 0 w 231"/>
                <a:gd name="T23" fmla="*/ 11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333">
                  <a:moveTo>
                    <a:pt x="0" y="115"/>
                  </a:moveTo>
                  <a:cubicBezTo>
                    <a:pt x="0" y="51"/>
                    <a:pt x="52" y="0"/>
                    <a:pt x="115" y="0"/>
                  </a:cubicBezTo>
                  <a:cubicBezTo>
                    <a:pt x="118" y="0"/>
                    <a:pt x="120" y="0"/>
                    <a:pt x="123" y="0"/>
                  </a:cubicBezTo>
                  <a:cubicBezTo>
                    <a:pt x="181" y="3"/>
                    <a:pt x="228" y="50"/>
                    <a:pt x="231" y="109"/>
                  </a:cubicBezTo>
                  <a:cubicBezTo>
                    <a:pt x="231" y="110"/>
                    <a:pt x="231" y="111"/>
                    <a:pt x="231" y="112"/>
                  </a:cubicBezTo>
                  <a:cubicBezTo>
                    <a:pt x="231" y="113"/>
                    <a:pt x="231" y="115"/>
                    <a:pt x="231" y="116"/>
                  </a:cubicBezTo>
                  <a:cubicBezTo>
                    <a:pt x="231" y="117"/>
                    <a:pt x="231" y="117"/>
                    <a:pt x="231" y="117"/>
                  </a:cubicBezTo>
                  <a:cubicBezTo>
                    <a:pt x="231" y="236"/>
                    <a:pt x="137" y="333"/>
                    <a:pt x="22" y="333"/>
                  </a:cubicBezTo>
                  <a:cubicBezTo>
                    <a:pt x="22" y="275"/>
                    <a:pt x="22" y="275"/>
                    <a:pt x="22" y="275"/>
                  </a:cubicBezTo>
                  <a:cubicBezTo>
                    <a:pt x="63" y="275"/>
                    <a:pt x="100" y="258"/>
                    <a:pt x="128" y="230"/>
                  </a:cubicBezTo>
                  <a:cubicBezTo>
                    <a:pt x="124" y="231"/>
                    <a:pt x="120" y="231"/>
                    <a:pt x="115" y="231"/>
                  </a:cubicBezTo>
                  <a:cubicBezTo>
                    <a:pt x="52" y="231"/>
                    <a:pt x="0" y="179"/>
                    <a:pt x="0" y="115"/>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1" name="Freeform 10"/>
            <p:cNvSpPr>
              <a:spLocks/>
            </p:cNvSpPr>
            <p:nvPr/>
          </p:nvSpPr>
          <p:spPr bwMode="auto">
            <a:xfrm>
              <a:off x="5178425" y="3829050"/>
              <a:ext cx="879475" cy="1257300"/>
            </a:xfrm>
            <a:custGeom>
              <a:avLst/>
              <a:gdLst>
                <a:gd name="T0" fmla="*/ 0 w 232"/>
                <a:gd name="T1" fmla="*/ 115 h 333"/>
                <a:gd name="T2" fmla="*/ 116 w 232"/>
                <a:gd name="T3" fmla="*/ 0 h 333"/>
                <a:gd name="T4" fmla="*/ 123 w 232"/>
                <a:gd name="T5" fmla="*/ 0 h 333"/>
                <a:gd name="T6" fmla="*/ 232 w 232"/>
                <a:gd name="T7" fmla="*/ 109 h 333"/>
                <a:gd name="T8" fmla="*/ 232 w 232"/>
                <a:gd name="T9" fmla="*/ 112 h 333"/>
                <a:gd name="T10" fmla="*/ 232 w 232"/>
                <a:gd name="T11" fmla="*/ 116 h 333"/>
                <a:gd name="T12" fmla="*/ 232 w 232"/>
                <a:gd name="T13" fmla="*/ 117 h 333"/>
                <a:gd name="T14" fmla="*/ 23 w 232"/>
                <a:gd name="T15" fmla="*/ 333 h 333"/>
                <a:gd name="T16" fmla="*/ 23 w 232"/>
                <a:gd name="T17" fmla="*/ 275 h 333"/>
                <a:gd name="T18" fmla="*/ 128 w 232"/>
                <a:gd name="T19" fmla="*/ 230 h 333"/>
                <a:gd name="T20" fmla="*/ 116 w 232"/>
                <a:gd name="T21" fmla="*/ 231 h 333"/>
                <a:gd name="T22" fmla="*/ 0 w 232"/>
                <a:gd name="T23" fmla="*/ 11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2" h="333">
                  <a:moveTo>
                    <a:pt x="0" y="115"/>
                  </a:moveTo>
                  <a:cubicBezTo>
                    <a:pt x="0" y="51"/>
                    <a:pt x="52" y="0"/>
                    <a:pt x="116" y="0"/>
                  </a:cubicBezTo>
                  <a:cubicBezTo>
                    <a:pt x="118" y="0"/>
                    <a:pt x="121" y="0"/>
                    <a:pt x="123" y="0"/>
                  </a:cubicBezTo>
                  <a:cubicBezTo>
                    <a:pt x="182" y="3"/>
                    <a:pt x="228" y="50"/>
                    <a:pt x="232" y="109"/>
                  </a:cubicBezTo>
                  <a:cubicBezTo>
                    <a:pt x="232" y="110"/>
                    <a:pt x="232" y="111"/>
                    <a:pt x="232" y="112"/>
                  </a:cubicBezTo>
                  <a:cubicBezTo>
                    <a:pt x="232" y="113"/>
                    <a:pt x="232" y="115"/>
                    <a:pt x="232" y="116"/>
                  </a:cubicBezTo>
                  <a:cubicBezTo>
                    <a:pt x="232" y="117"/>
                    <a:pt x="232" y="117"/>
                    <a:pt x="232" y="117"/>
                  </a:cubicBezTo>
                  <a:cubicBezTo>
                    <a:pt x="232" y="236"/>
                    <a:pt x="138" y="333"/>
                    <a:pt x="23" y="333"/>
                  </a:cubicBezTo>
                  <a:cubicBezTo>
                    <a:pt x="23" y="275"/>
                    <a:pt x="23" y="275"/>
                    <a:pt x="23" y="275"/>
                  </a:cubicBezTo>
                  <a:cubicBezTo>
                    <a:pt x="64" y="275"/>
                    <a:pt x="101" y="258"/>
                    <a:pt x="128" y="230"/>
                  </a:cubicBezTo>
                  <a:cubicBezTo>
                    <a:pt x="124" y="231"/>
                    <a:pt x="120" y="231"/>
                    <a:pt x="116" y="231"/>
                  </a:cubicBezTo>
                  <a:cubicBezTo>
                    <a:pt x="52" y="231"/>
                    <a:pt x="0" y="179"/>
                    <a:pt x="0" y="115"/>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2" name="Group 11"/>
          <p:cNvGrpSpPr/>
          <p:nvPr userDrawn="1"/>
        </p:nvGrpSpPr>
        <p:grpSpPr>
          <a:xfrm>
            <a:off x="2990850" y="2036550"/>
            <a:ext cx="1272979" cy="873246"/>
            <a:chOff x="5178425" y="1770063"/>
            <a:chExt cx="1835150" cy="1258888"/>
          </a:xfrm>
          <a:solidFill>
            <a:schemeClr val="bg1"/>
          </a:solidFill>
        </p:grpSpPr>
        <p:sp>
          <p:nvSpPr>
            <p:cNvPr id="13" name="Freeform 12"/>
            <p:cNvSpPr>
              <a:spLocks/>
            </p:cNvSpPr>
            <p:nvPr/>
          </p:nvSpPr>
          <p:spPr bwMode="auto">
            <a:xfrm>
              <a:off x="5178425" y="2590800"/>
              <a:ext cx="0" cy="14288"/>
            </a:xfrm>
            <a:custGeom>
              <a:avLst/>
              <a:gdLst>
                <a:gd name="T0" fmla="*/ 4 h 4"/>
                <a:gd name="T1" fmla="*/ 1 h 4"/>
                <a:gd name="T2" fmla="*/ 0 h 4"/>
                <a:gd name="T3" fmla="*/ 4 h 4"/>
              </a:gdLst>
              <a:ahLst/>
              <a:cxnLst>
                <a:cxn ang="0">
                  <a:pos x="0" y="T0"/>
                </a:cxn>
                <a:cxn ang="0">
                  <a:pos x="0" y="T1"/>
                </a:cxn>
                <a:cxn ang="0">
                  <a:pos x="0" y="T2"/>
                </a:cxn>
                <a:cxn ang="0">
                  <a:pos x="0" y="T3"/>
                </a:cxn>
              </a:cxnLst>
              <a:rect l="0" t="0" r="r" b="b"/>
              <a:pathLst>
                <a:path h="4">
                  <a:moveTo>
                    <a:pt x="0" y="4"/>
                  </a:moveTo>
                  <a:cubicBezTo>
                    <a:pt x="0" y="3"/>
                    <a:pt x="0" y="2"/>
                    <a:pt x="0" y="1"/>
                  </a:cubicBezTo>
                  <a:cubicBezTo>
                    <a:pt x="0" y="0"/>
                    <a:pt x="0" y="0"/>
                    <a:pt x="0" y="0"/>
                  </a:cubicBezTo>
                  <a:cubicBezTo>
                    <a:pt x="0" y="1"/>
                    <a:pt x="0" y="3"/>
                    <a:pt x="0"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4" name="Freeform 13"/>
            <p:cNvSpPr>
              <a:spLocks/>
            </p:cNvSpPr>
            <p:nvPr/>
          </p:nvSpPr>
          <p:spPr bwMode="auto">
            <a:xfrm>
              <a:off x="5178425" y="1770063"/>
              <a:ext cx="879475" cy="1258888"/>
            </a:xfrm>
            <a:custGeom>
              <a:avLst/>
              <a:gdLst>
                <a:gd name="T0" fmla="*/ 232 w 232"/>
                <a:gd name="T1" fmla="*/ 218 h 333"/>
                <a:gd name="T2" fmla="*/ 116 w 232"/>
                <a:gd name="T3" fmla="*/ 333 h 333"/>
                <a:gd name="T4" fmla="*/ 109 w 232"/>
                <a:gd name="T5" fmla="*/ 333 h 333"/>
                <a:gd name="T6" fmla="*/ 1 w 232"/>
                <a:gd name="T7" fmla="*/ 224 h 333"/>
                <a:gd name="T8" fmla="*/ 0 w 232"/>
                <a:gd name="T9" fmla="*/ 221 h 333"/>
                <a:gd name="T10" fmla="*/ 0 w 232"/>
                <a:gd name="T11" fmla="*/ 217 h 333"/>
                <a:gd name="T12" fmla="*/ 0 w 232"/>
                <a:gd name="T13" fmla="*/ 216 h 333"/>
                <a:gd name="T14" fmla="*/ 209 w 232"/>
                <a:gd name="T15" fmla="*/ 0 h 333"/>
                <a:gd name="T16" fmla="*/ 209 w 232"/>
                <a:gd name="T17" fmla="*/ 58 h 333"/>
                <a:gd name="T18" fmla="*/ 104 w 232"/>
                <a:gd name="T19" fmla="*/ 103 h 333"/>
                <a:gd name="T20" fmla="*/ 116 w 232"/>
                <a:gd name="T21" fmla="*/ 102 h 333"/>
                <a:gd name="T22" fmla="*/ 232 w 232"/>
                <a:gd name="T23" fmla="*/ 21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2" h="333">
                  <a:moveTo>
                    <a:pt x="232" y="218"/>
                  </a:moveTo>
                  <a:cubicBezTo>
                    <a:pt x="232" y="282"/>
                    <a:pt x="180" y="333"/>
                    <a:pt x="116" y="333"/>
                  </a:cubicBezTo>
                  <a:cubicBezTo>
                    <a:pt x="114" y="333"/>
                    <a:pt x="111" y="333"/>
                    <a:pt x="109" y="333"/>
                  </a:cubicBezTo>
                  <a:cubicBezTo>
                    <a:pt x="50" y="330"/>
                    <a:pt x="4" y="283"/>
                    <a:pt x="1" y="224"/>
                  </a:cubicBezTo>
                  <a:cubicBezTo>
                    <a:pt x="1" y="223"/>
                    <a:pt x="1" y="222"/>
                    <a:pt x="0" y="221"/>
                  </a:cubicBezTo>
                  <a:cubicBezTo>
                    <a:pt x="0" y="220"/>
                    <a:pt x="0" y="218"/>
                    <a:pt x="0" y="217"/>
                  </a:cubicBezTo>
                  <a:cubicBezTo>
                    <a:pt x="0" y="216"/>
                    <a:pt x="0" y="216"/>
                    <a:pt x="0" y="216"/>
                  </a:cubicBezTo>
                  <a:cubicBezTo>
                    <a:pt x="0" y="97"/>
                    <a:pt x="94" y="0"/>
                    <a:pt x="209" y="0"/>
                  </a:cubicBezTo>
                  <a:cubicBezTo>
                    <a:pt x="209" y="58"/>
                    <a:pt x="209" y="58"/>
                    <a:pt x="209" y="58"/>
                  </a:cubicBezTo>
                  <a:cubicBezTo>
                    <a:pt x="168" y="58"/>
                    <a:pt x="131" y="75"/>
                    <a:pt x="104" y="103"/>
                  </a:cubicBezTo>
                  <a:cubicBezTo>
                    <a:pt x="108" y="102"/>
                    <a:pt x="112" y="102"/>
                    <a:pt x="116" y="102"/>
                  </a:cubicBezTo>
                  <a:cubicBezTo>
                    <a:pt x="180" y="102"/>
                    <a:pt x="232" y="154"/>
                    <a:pt x="232" y="218"/>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5" name="Freeform 14"/>
            <p:cNvSpPr>
              <a:spLocks/>
            </p:cNvSpPr>
            <p:nvPr/>
          </p:nvSpPr>
          <p:spPr bwMode="auto">
            <a:xfrm>
              <a:off x="6137275" y="1770063"/>
              <a:ext cx="876300" cy="1258888"/>
            </a:xfrm>
            <a:custGeom>
              <a:avLst/>
              <a:gdLst>
                <a:gd name="T0" fmla="*/ 231 w 231"/>
                <a:gd name="T1" fmla="*/ 218 h 333"/>
                <a:gd name="T2" fmla="*/ 115 w 231"/>
                <a:gd name="T3" fmla="*/ 333 h 333"/>
                <a:gd name="T4" fmla="*/ 108 w 231"/>
                <a:gd name="T5" fmla="*/ 333 h 333"/>
                <a:gd name="T6" fmla="*/ 0 w 231"/>
                <a:gd name="T7" fmla="*/ 224 h 333"/>
                <a:gd name="T8" fmla="*/ 0 w 231"/>
                <a:gd name="T9" fmla="*/ 221 h 333"/>
                <a:gd name="T10" fmla="*/ 0 w 231"/>
                <a:gd name="T11" fmla="*/ 217 h 333"/>
                <a:gd name="T12" fmla="*/ 0 w 231"/>
                <a:gd name="T13" fmla="*/ 216 h 333"/>
                <a:gd name="T14" fmla="*/ 209 w 231"/>
                <a:gd name="T15" fmla="*/ 0 h 333"/>
                <a:gd name="T16" fmla="*/ 209 w 231"/>
                <a:gd name="T17" fmla="*/ 58 h 333"/>
                <a:gd name="T18" fmla="*/ 103 w 231"/>
                <a:gd name="T19" fmla="*/ 103 h 333"/>
                <a:gd name="T20" fmla="*/ 115 w 231"/>
                <a:gd name="T21" fmla="*/ 102 h 333"/>
                <a:gd name="T22" fmla="*/ 231 w 231"/>
                <a:gd name="T23" fmla="*/ 21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333">
                  <a:moveTo>
                    <a:pt x="231" y="218"/>
                  </a:moveTo>
                  <a:cubicBezTo>
                    <a:pt x="231" y="282"/>
                    <a:pt x="179" y="333"/>
                    <a:pt x="115" y="333"/>
                  </a:cubicBezTo>
                  <a:cubicBezTo>
                    <a:pt x="113" y="333"/>
                    <a:pt x="111" y="333"/>
                    <a:pt x="108" y="333"/>
                  </a:cubicBezTo>
                  <a:cubicBezTo>
                    <a:pt x="50" y="330"/>
                    <a:pt x="3" y="283"/>
                    <a:pt x="0" y="224"/>
                  </a:cubicBezTo>
                  <a:cubicBezTo>
                    <a:pt x="0" y="223"/>
                    <a:pt x="0" y="222"/>
                    <a:pt x="0" y="221"/>
                  </a:cubicBezTo>
                  <a:cubicBezTo>
                    <a:pt x="0" y="220"/>
                    <a:pt x="0" y="218"/>
                    <a:pt x="0" y="217"/>
                  </a:cubicBezTo>
                  <a:cubicBezTo>
                    <a:pt x="0" y="216"/>
                    <a:pt x="0" y="216"/>
                    <a:pt x="0" y="216"/>
                  </a:cubicBezTo>
                  <a:cubicBezTo>
                    <a:pt x="0" y="97"/>
                    <a:pt x="94" y="0"/>
                    <a:pt x="209" y="0"/>
                  </a:cubicBezTo>
                  <a:cubicBezTo>
                    <a:pt x="209" y="58"/>
                    <a:pt x="209" y="58"/>
                    <a:pt x="209" y="58"/>
                  </a:cubicBezTo>
                  <a:cubicBezTo>
                    <a:pt x="168" y="58"/>
                    <a:pt x="131" y="75"/>
                    <a:pt x="103" y="103"/>
                  </a:cubicBezTo>
                  <a:cubicBezTo>
                    <a:pt x="107" y="102"/>
                    <a:pt x="111" y="102"/>
                    <a:pt x="115" y="102"/>
                  </a:cubicBezTo>
                  <a:cubicBezTo>
                    <a:pt x="179" y="102"/>
                    <a:pt x="231" y="154"/>
                    <a:pt x="231" y="218"/>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40" name="Group 39"/>
          <p:cNvGrpSpPr/>
          <p:nvPr userDrawn="1"/>
        </p:nvGrpSpPr>
        <p:grpSpPr>
          <a:xfrm>
            <a:off x="1049149" y="7656512"/>
            <a:ext cx="3084701" cy="249238"/>
            <a:chOff x="-133350" y="485775"/>
            <a:chExt cx="9863138" cy="796926"/>
          </a:xfrm>
          <a:solidFill>
            <a:schemeClr val="bg1"/>
          </a:solidFill>
        </p:grpSpPr>
        <p:sp>
          <p:nvSpPr>
            <p:cNvPr id="41"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4"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5"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6"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7"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8"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9"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0"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1"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62" name="Freeform 61"/>
          <p:cNvSpPr>
            <a:spLocks/>
          </p:cNvSpPr>
          <p:nvPr userDrawn="1"/>
        </p:nvSpPr>
        <p:spPr bwMode="auto">
          <a:xfrm>
            <a:off x="12791521" y="779191"/>
            <a:ext cx="1652101" cy="1650999"/>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AE2573"/>
          </a:solidFill>
          <a:ln>
            <a:noFill/>
          </a:ln>
        </p:spPr>
        <p:txBody>
          <a:bodyPr vert="horz" wrap="square" lIns="91440" tIns="45720" rIns="91440" bIns="45720" numCol="1" anchor="t" anchorCtr="0" compatLnSpc="1">
            <a:prstTxWarp prst="textNoShape">
              <a:avLst/>
            </a:prstTxWarp>
          </a:bodyPr>
          <a:lstStyle/>
          <a:p>
            <a:endParaRPr lang="en-GB"/>
          </a:p>
        </p:txBody>
      </p:sp>
      <p:sp>
        <p:nvSpPr>
          <p:cNvPr id="63" name="Freeform 6"/>
          <p:cNvSpPr>
            <a:spLocks/>
          </p:cNvSpPr>
          <p:nvPr userDrawn="1"/>
        </p:nvSpPr>
        <p:spPr bwMode="auto">
          <a:xfrm>
            <a:off x="13741500" y="1159117"/>
            <a:ext cx="3029359" cy="3027338"/>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AE2573"/>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2" name="Group 1">
            <a:extLst>
              <a:ext uri="{FF2B5EF4-FFF2-40B4-BE49-F238E27FC236}">
                <a16:creationId xmlns:a16="http://schemas.microsoft.com/office/drawing/2014/main" id="{0A8D1AA9-67B0-CDDC-BA78-F8DCD5292822}"/>
              </a:ext>
            </a:extLst>
          </p:cNvPr>
          <p:cNvGrpSpPr/>
          <p:nvPr userDrawn="1"/>
        </p:nvGrpSpPr>
        <p:grpSpPr>
          <a:xfrm>
            <a:off x="-1972676" y="2964213"/>
            <a:ext cx="1610725" cy="5532087"/>
            <a:chOff x="-1972676" y="2964213"/>
            <a:chExt cx="1610725" cy="5532087"/>
          </a:xfrm>
        </p:grpSpPr>
        <p:grpSp>
          <p:nvGrpSpPr>
            <p:cNvPr id="3" name="Group 2">
              <a:extLst>
                <a:ext uri="{FF2B5EF4-FFF2-40B4-BE49-F238E27FC236}">
                  <a16:creationId xmlns:a16="http://schemas.microsoft.com/office/drawing/2014/main" id="{BF3E51F3-13AD-AF47-132F-BDE2237341E2}"/>
                </a:ext>
              </a:extLst>
            </p:cNvPr>
            <p:cNvGrpSpPr/>
            <p:nvPr userDrawn="1"/>
          </p:nvGrpSpPr>
          <p:grpSpPr>
            <a:xfrm>
              <a:off x="-1972675" y="3401005"/>
              <a:ext cx="1361470" cy="5095295"/>
              <a:chOff x="-4180783" y="1712948"/>
              <a:chExt cx="2070745" cy="7749756"/>
            </a:xfrm>
          </p:grpSpPr>
          <p:sp>
            <p:nvSpPr>
              <p:cNvPr id="6" name="Oval 5">
                <a:extLst>
                  <a:ext uri="{FF2B5EF4-FFF2-40B4-BE49-F238E27FC236}">
                    <a16:creationId xmlns:a16="http://schemas.microsoft.com/office/drawing/2014/main" id="{6EC8A1CC-CE3A-15D0-1740-845F86E4BA32}"/>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59D016D-85D9-6D07-60E1-673070100C46}"/>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7ED2D4F-0646-09D7-2EF6-BD7625309161}"/>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C554514-EF5B-6A55-8823-3A21AA652D80}"/>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CCBBAFC-A9E1-B143-9EC9-E7433FC6AB58}"/>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66D17AD-F49F-701C-5889-299DEC8D551B}"/>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F77D5E7-D10B-D821-0BB2-94B2F289B352}"/>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3A192C8-C7B1-BDAF-6257-8A9D35297092}"/>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F18308D-904A-FF0D-8E00-9DAE4F9B5B63}"/>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05DC1D2-65C2-02EB-0743-913A03B7511B}"/>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3C34F7C-95C2-0176-3A43-31F82F005168}"/>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1D4C8807-A6B9-6E11-97B9-53AC78B27308}"/>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B2380E6-3740-11AE-8429-CB8053F0BB67}"/>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EA9A85B7-201C-4A12-3509-A2779E136FE8}"/>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DF11A0FE-2DC5-2D8E-738C-FDC2C5084C99}"/>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6593546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Quote and text">
    <p:bg>
      <p:bgPr>
        <a:solidFill>
          <a:schemeClr val="bg1"/>
        </a:solidFill>
        <a:effectLst/>
      </p:bgPr>
    </p:bg>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FF98FAF5-DCBF-57DB-1B4B-D728677FD29E}"/>
              </a:ext>
            </a:extLst>
          </p:cNvPr>
          <p:cNvSpPr/>
          <p:nvPr userDrawn="1"/>
        </p:nvSpPr>
        <p:spPr>
          <a:xfrm>
            <a:off x="0" y="0"/>
            <a:ext cx="15125700" cy="8531038"/>
          </a:xfrm>
          <a:custGeom>
            <a:avLst/>
            <a:gdLst/>
            <a:ahLst/>
            <a:cxnLst/>
            <a:rect l="l" t="t" r="r" b="b"/>
            <a:pathLst>
              <a:path w="7560309" h="6403340">
                <a:moveTo>
                  <a:pt x="7560005" y="0"/>
                </a:moveTo>
                <a:lnTo>
                  <a:pt x="0" y="0"/>
                </a:lnTo>
                <a:lnTo>
                  <a:pt x="0" y="6403060"/>
                </a:lnTo>
                <a:lnTo>
                  <a:pt x="7560005" y="6403060"/>
                </a:lnTo>
                <a:lnTo>
                  <a:pt x="7560005" y="0"/>
                </a:lnTo>
                <a:close/>
              </a:path>
            </a:pathLst>
          </a:custGeom>
          <a:solidFill>
            <a:srgbClr val="330072"/>
          </a:solidFill>
        </p:spPr>
        <p:txBody>
          <a:bodyPr wrap="square" lIns="0" tIns="0" rIns="0" bIns="0" rtlCol="0"/>
          <a:lstStyle/>
          <a:p>
            <a:endParaRPr dirty="0">
              <a:solidFill>
                <a:schemeClr val="bg1"/>
              </a:solidFill>
            </a:endParaRPr>
          </a:p>
        </p:txBody>
      </p:sp>
      <p:sp>
        <p:nvSpPr>
          <p:cNvPr id="5" name="Text Placeholder 10">
            <a:extLst>
              <a:ext uri="{FF2B5EF4-FFF2-40B4-BE49-F238E27FC236}">
                <a16:creationId xmlns:a16="http://schemas.microsoft.com/office/drawing/2014/main" id="{87D55E0E-AA05-A40D-02DA-7491703FE0F8}"/>
              </a:ext>
            </a:extLst>
          </p:cNvPr>
          <p:cNvSpPr>
            <a:spLocks noGrp="1"/>
          </p:cNvSpPr>
          <p:nvPr>
            <p:ph type="body" sz="quarter" idx="12" hasCustomPrompt="1"/>
          </p:nvPr>
        </p:nvSpPr>
        <p:spPr>
          <a:xfrm>
            <a:off x="933450" y="666750"/>
            <a:ext cx="6172200" cy="1128514"/>
          </a:xfrm>
          <a:prstGeom prst="rect">
            <a:avLst/>
          </a:prstGeom>
        </p:spPr>
        <p:txBody>
          <a:bodyPr/>
          <a:lstStyle>
            <a:lvl1pPr marL="0" indent="0">
              <a:lnSpc>
                <a:spcPts val="4420"/>
              </a:lnSpc>
              <a:buNone/>
              <a:defRPr sz="4400" b="1">
                <a:solidFill>
                  <a:schemeClr val="bg1"/>
                </a:solidFill>
                <a:latin typeface="Arial" panose="020B0604020202020204" pitchFamily="34" charset="0"/>
                <a:cs typeface="Arial" panose="020B0604020202020204" pitchFamily="34" charset="0"/>
              </a:defRPr>
            </a:lvl1pPr>
          </a:lstStyle>
          <a:p>
            <a:pPr lvl="0"/>
            <a:r>
              <a:rPr lang="en-GB" dirty="0"/>
              <a:t>Smaller headline </a:t>
            </a:r>
            <a:br>
              <a:rPr lang="en-GB" dirty="0"/>
            </a:br>
            <a:r>
              <a:rPr lang="en-GB" dirty="0"/>
              <a:t>to go here</a:t>
            </a:r>
            <a:endParaRPr lang="en-US" dirty="0"/>
          </a:p>
        </p:txBody>
      </p:sp>
      <p:sp>
        <p:nvSpPr>
          <p:cNvPr id="6" name="object 4">
            <a:extLst>
              <a:ext uri="{FF2B5EF4-FFF2-40B4-BE49-F238E27FC236}">
                <a16:creationId xmlns:a16="http://schemas.microsoft.com/office/drawing/2014/main" id="{CFE98B7B-3BCC-9D41-4221-9A4F6F976774}"/>
              </a:ext>
            </a:extLst>
          </p:cNvPr>
          <p:cNvSpPr/>
          <p:nvPr userDrawn="1"/>
        </p:nvSpPr>
        <p:spPr>
          <a:xfrm>
            <a:off x="7952343" y="2647950"/>
            <a:ext cx="45719" cy="4372716"/>
          </a:xfrm>
          <a:custGeom>
            <a:avLst/>
            <a:gdLst/>
            <a:ahLst/>
            <a:cxnLst/>
            <a:rect l="l" t="t" r="r" b="b"/>
            <a:pathLst>
              <a:path h="3816350">
                <a:moveTo>
                  <a:pt x="0" y="3815994"/>
                </a:moveTo>
                <a:lnTo>
                  <a:pt x="0" y="0"/>
                </a:lnTo>
              </a:path>
            </a:pathLst>
          </a:custGeom>
          <a:ln w="6350">
            <a:solidFill>
              <a:schemeClr val="bg1"/>
            </a:solidFill>
          </a:ln>
        </p:spPr>
        <p:txBody>
          <a:bodyPr wrap="square" lIns="0" tIns="0" rIns="0" bIns="0" rtlCol="0"/>
          <a:lstStyle/>
          <a:p>
            <a:endParaRPr>
              <a:solidFill>
                <a:srgbClr val="0070C0"/>
              </a:solidFill>
            </a:endParaRPr>
          </a:p>
        </p:txBody>
      </p:sp>
      <p:grpSp>
        <p:nvGrpSpPr>
          <p:cNvPr id="8" name="Group 7"/>
          <p:cNvGrpSpPr/>
          <p:nvPr userDrawn="1"/>
        </p:nvGrpSpPr>
        <p:grpSpPr>
          <a:xfrm>
            <a:off x="5791633" y="5848350"/>
            <a:ext cx="1272978" cy="872144"/>
            <a:chOff x="5178425" y="3829050"/>
            <a:chExt cx="1835150" cy="1257300"/>
          </a:xfrm>
          <a:solidFill>
            <a:schemeClr val="bg1"/>
          </a:solidFill>
        </p:grpSpPr>
        <p:sp>
          <p:nvSpPr>
            <p:cNvPr id="9" name="Freeform 8"/>
            <p:cNvSpPr>
              <a:spLocks/>
            </p:cNvSpPr>
            <p:nvPr/>
          </p:nvSpPr>
          <p:spPr bwMode="auto">
            <a:xfrm>
              <a:off x="7013575" y="4251325"/>
              <a:ext cx="0" cy="15875"/>
            </a:xfrm>
            <a:custGeom>
              <a:avLst/>
              <a:gdLst>
                <a:gd name="T0" fmla="*/ 0 h 4"/>
                <a:gd name="T1" fmla="*/ 3 h 4"/>
                <a:gd name="T2" fmla="*/ 4 h 4"/>
                <a:gd name="T3" fmla="*/ 0 h 4"/>
              </a:gdLst>
              <a:ahLst/>
              <a:cxnLst>
                <a:cxn ang="0">
                  <a:pos x="0" y="T0"/>
                </a:cxn>
                <a:cxn ang="0">
                  <a:pos x="0" y="T1"/>
                </a:cxn>
                <a:cxn ang="0">
                  <a:pos x="0" y="T2"/>
                </a:cxn>
                <a:cxn ang="0">
                  <a:pos x="0" y="T3"/>
                </a:cxn>
              </a:cxnLst>
              <a:rect l="0" t="0" r="r" b="b"/>
              <a:pathLst>
                <a:path h="4">
                  <a:moveTo>
                    <a:pt x="0" y="0"/>
                  </a:moveTo>
                  <a:cubicBezTo>
                    <a:pt x="0" y="1"/>
                    <a:pt x="0" y="2"/>
                    <a:pt x="0" y="3"/>
                  </a:cubicBezTo>
                  <a:cubicBezTo>
                    <a:pt x="0" y="4"/>
                    <a:pt x="0" y="4"/>
                    <a:pt x="0" y="4"/>
                  </a:cubicBezTo>
                  <a:cubicBezTo>
                    <a:pt x="0" y="3"/>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p:cNvSpPr>
            <p:nvPr/>
          </p:nvSpPr>
          <p:spPr bwMode="auto">
            <a:xfrm>
              <a:off x="6137275" y="3829050"/>
              <a:ext cx="876300" cy="1257300"/>
            </a:xfrm>
            <a:custGeom>
              <a:avLst/>
              <a:gdLst>
                <a:gd name="T0" fmla="*/ 0 w 231"/>
                <a:gd name="T1" fmla="*/ 115 h 333"/>
                <a:gd name="T2" fmla="*/ 115 w 231"/>
                <a:gd name="T3" fmla="*/ 0 h 333"/>
                <a:gd name="T4" fmla="*/ 123 w 231"/>
                <a:gd name="T5" fmla="*/ 0 h 333"/>
                <a:gd name="T6" fmla="*/ 231 w 231"/>
                <a:gd name="T7" fmla="*/ 109 h 333"/>
                <a:gd name="T8" fmla="*/ 231 w 231"/>
                <a:gd name="T9" fmla="*/ 112 h 333"/>
                <a:gd name="T10" fmla="*/ 231 w 231"/>
                <a:gd name="T11" fmla="*/ 116 h 333"/>
                <a:gd name="T12" fmla="*/ 231 w 231"/>
                <a:gd name="T13" fmla="*/ 117 h 333"/>
                <a:gd name="T14" fmla="*/ 22 w 231"/>
                <a:gd name="T15" fmla="*/ 333 h 333"/>
                <a:gd name="T16" fmla="*/ 22 w 231"/>
                <a:gd name="T17" fmla="*/ 275 h 333"/>
                <a:gd name="T18" fmla="*/ 128 w 231"/>
                <a:gd name="T19" fmla="*/ 230 h 333"/>
                <a:gd name="T20" fmla="*/ 115 w 231"/>
                <a:gd name="T21" fmla="*/ 231 h 333"/>
                <a:gd name="T22" fmla="*/ 0 w 231"/>
                <a:gd name="T23" fmla="*/ 11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333">
                  <a:moveTo>
                    <a:pt x="0" y="115"/>
                  </a:moveTo>
                  <a:cubicBezTo>
                    <a:pt x="0" y="51"/>
                    <a:pt x="52" y="0"/>
                    <a:pt x="115" y="0"/>
                  </a:cubicBezTo>
                  <a:cubicBezTo>
                    <a:pt x="118" y="0"/>
                    <a:pt x="120" y="0"/>
                    <a:pt x="123" y="0"/>
                  </a:cubicBezTo>
                  <a:cubicBezTo>
                    <a:pt x="181" y="3"/>
                    <a:pt x="228" y="50"/>
                    <a:pt x="231" y="109"/>
                  </a:cubicBezTo>
                  <a:cubicBezTo>
                    <a:pt x="231" y="110"/>
                    <a:pt x="231" y="111"/>
                    <a:pt x="231" y="112"/>
                  </a:cubicBezTo>
                  <a:cubicBezTo>
                    <a:pt x="231" y="113"/>
                    <a:pt x="231" y="115"/>
                    <a:pt x="231" y="116"/>
                  </a:cubicBezTo>
                  <a:cubicBezTo>
                    <a:pt x="231" y="117"/>
                    <a:pt x="231" y="117"/>
                    <a:pt x="231" y="117"/>
                  </a:cubicBezTo>
                  <a:cubicBezTo>
                    <a:pt x="231" y="236"/>
                    <a:pt x="137" y="333"/>
                    <a:pt x="22" y="333"/>
                  </a:cubicBezTo>
                  <a:cubicBezTo>
                    <a:pt x="22" y="275"/>
                    <a:pt x="22" y="275"/>
                    <a:pt x="22" y="275"/>
                  </a:cubicBezTo>
                  <a:cubicBezTo>
                    <a:pt x="63" y="275"/>
                    <a:pt x="100" y="258"/>
                    <a:pt x="128" y="230"/>
                  </a:cubicBezTo>
                  <a:cubicBezTo>
                    <a:pt x="124" y="231"/>
                    <a:pt x="120" y="231"/>
                    <a:pt x="115" y="231"/>
                  </a:cubicBezTo>
                  <a:cubicBezTo>
                    <a:pt x="52" y="231"/>
                    <a:pt x="0" y="179"/>
                    <a:pt x="0" y="115"/>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1" name="Freeform 10"/>
            <p:cNvSpPr>
              <a:spLocks/>
            </p:cNvSpPr>
            <p:nvPr/>
          </p:nvSpPr>
          <p:spPr bwMode="auto">
            <a:xfrm>
              <a:off x="5178425" y="3829050"/>
              <a:ext cx="879475" cy="1257300"/>
            </a:xfrm>
            <a:custGeom>
              <a:avLst/>
              <a:gdLst>
                <a:gd name="T0" fmla="*/ 0 w 232"/>
                <a:gd name="T1" fmla="*/ 115 h 333"/>
                <a:gd name="T2" fmla="*/ 116 w 232"/>
                <a:gd name="T3" fmla="*/ 0 h 333"/>
                <a:gd name="T4" fmla="*/ 123 w 232"/>
                <a:gd name="T5" fmla="*/ 0 h 333"/>
                <a:gd name="T6" fmla="*/ 232 w 232"/>
                <a:gd name="T7" fmla="*/ 109 h 333"/>
                <a:gd name="T8" fmla="*/ 232 w 232"/>
                <a:gd name="T9" fmla="*/ 112 h 333"/>
                <a:gd name="T10" fmla="*/ 232 w 232"/>
                <a:gd name="T11" fmla="*/ 116 h 333"/>
                <a:gd name="T12" fmla="*/ 232 w 232"/>
                <a:gd name="T13" fmla="*/ 117 h 333"/>
                <a:gd name="T14" fmla="*/ 23 w 232"/>
                <a:gd name="T15" fmla="*/ 333 h 333"/>
                <a:gd name="T16" fmla="*/ 23 w 232"/>
                <a:gd name="T17" fmla="*/ 275 h 333"/>
                <a:gd name="T18" fmla="*/ 128 w 232"/>
                <a:gd name="T19" fmla="*/ 230 h 333"/>
                <a:gd name="T20" fmla="*/ 116 w 232"/>
                <a:gd name="T21" fmla="*/ 231 h 333"/>
                <a:gd name="T22" fmla="*/ 0 w 232"/>
                <a:gd name="T23" fmla="*/ 11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2" h="333">
                  <a:moveTo>
                    <a:pt x="0" y="115"/>
                  </a:moveTo>
                  <a:cubicBezTo>
                    <a:pt x="0" y="51"/>
                    <a:pt x="52" y="0"/>
                    <a:pt x="116" y="0"/>
                  </a:cubicBezTo>
                  <a:cubicBezTo>
                    <a:pt x="118" y="0"/>
                    <a:pt x="121" y="0"/>
                    <a:pt x="123" y="0"/>
                  </a:cubicBezTo>
                  <a:cubicBezTo>
                    <a:pt x="182" y="3"/>
                    <a:pt x="228" y="50"/>
                    <a:pt x="232" y="109"/>
                  </a:cubicBezTo>
                  <a:cubicBezTo>
                    <a:pt x="232" y="110"/>
                    <a:pt x="232" y="111"/>
                    <a:pt x="232" y="112"/>
                  </a:cubicBezTo>
                  <a:cubicBezTo>
                    <a:pt x="232" y="113"/>
                    <a:pt x="232" y="115"/>
                    <a:pt x="232" y="116"/>
                  </a:cubicBezTo>
                  <a:cubicBezTo>
                    <a:pt x="232" y="117"/>
                    <a:pt x="232" y="117"/>
                    <a:pt x="232" y="117"/>
                  </a:cubicBezTo>
                  <a:cubicBezTo>
                    <a:pt x="232" y="236"/>
                    <a:pt x="138" y="333"/>
                    <a:pt x="23" y="333"/>
                  </a:cubicBezTo>
                  <a:cubicBezTo>
                    <a:pt x="23" y="275"/>
                    <a:pt x="23" y="275"/>
                    <a:pt x="23" y="275"/>
                  </a:cubicBezTo>
                  <a:cubicBezTo>
                    <a:pt x="64" y="275"/>
                    <a:pt x="101" y="258"/>
                    <a:pt x="128" y="230"/>
                  </a:cubicBezTo>
                  <a:cubicBezTo>
                    <a:pt x="124" y="231"/>
                    <a:pt x="120" y="231"/>
                    <a:pt x="116" y="231"/>
                  </a:cubicBezTo>
                  <a:cubicBezTo>
                    <a:pt x="52" y="231"/>
                    <a:pt x="0" y="179"/>
                    <a:pt x="0" y="115"/>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2" name="Group 11"/>
          <p:cNvGrpSpPr/>
          <p:nvPr userDrawn="1"/>
        </p:nvGrpSpPr>
        <p:grpSpPr>
          <a:xfrm>
            <a:off x="933450" y="2724150"/>
            <a:ext cx="1272979" cy="873246"/>
            <a:chOff x="5178425" y="1770063"/>
            <a:chExt cx="1835150" cy="1258888"/>
          </a:xfrm>
          <a:solidFill>
            <a:schemeClr val="bg1"/>
          </a:solidFill>
        </p:grpSpPr>
        <p:sp>
          <p:nvSpPr>
            <p:cNvPr id="13" name="Freeform 12"/>
            <p:cNvSpPr>
              <a:spLocks/>
            </p:cNvSpPr>
            <p:nvPr/>
          </p:nvSpPr>
          <p:spPr bwMode="auto">
            <a:xfrm>
              <a:off x="5178425" y="2590800"/>
              <a:ext cx="0" cy="14288"/>
            </a:xfrm>
            <a:custGeom>
              <a:avLst/>
              <a:gdLst>
                <a:gd name="T0" fmla="*/ 4 h 4"/>
                <a:gd name="T1" fmla="*/ 1 h 4"/>
                <a:gd name="T2" fmla="*/ 0 h 4"/>
                <a:gd name="T3" fmla="*/ 4 h 4"/>
              </a:gdLst>
              <a:ahLst/>
              <a:cxnLst>
                <a:cxn ang="0">
                  <a:pos x="0" y="T0"/>
                </a:cxn>
                <a:cxn ang="0">
                  <a:pos x="0" y="T1"/>
                </a:cxn>
                <a:cxn ang="0">
                  <a:pos x="0" y="T2"/>
                </a:cxn>
                <a:cxn ang="0">
                  <a:pos x="0" y="T3"/>
                </a:cxn>
              </a:cxnLst>
              <a:rect l="0" t="0" r="r" b="b"/>
              <a:pathLst>
                <a:path h="4">
                  <a:moveTo>
                    <a:pt x="0" y="4"/>
                  </a:moveTo>
                  <a:cubicBezTo>
                    <a:pt x="0" y="3"/>
                    <a:pt x="0" y="2"/>
                    <a:pt x="0" y="1"/>
                  </a:cubicBezTo>
                  <a:cubicBezTo>
                    <a:pt x="0" y="0"/>
                    <a:pt x="0" y="0"/>
                    <a:pt x="0" y="0"/>
                  </a:cubicBezTo>
                  <a:cubicBezTo>
                    <a:pt x="0" y="1"/>
                    <a:pt x="0" y="3"/>
                    <a:pt x="0"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4" name="Freeform 13"/>
            <p:cNvSpPr>
              <a:spLocks/>
            </p:cNvSpPr>
            <p:nvPr/>
          </p:nvSpPr>
          <p:spPr bwMode="auto">
            <a:xfrm>
              <a:off x="5178425" y="1770063"/>
              <a:ext cx="879475" cy="1258888"/>
            </a:xfrm>
            <a:custGeom>
              <a:avLst/>
              <a:gdLst>
                <a:gd name="T0" fmla="*/ 232 w 232"/>
                <a:gd name="T1" fmla="*/ 218 h 333"/>
                <a:gd name="T2" fmla="*/ 116 w 232"/>
                <a:gd name="T3" fmla="*/ 333 h 333"/>
                <a:gd name="T4" fmla="*/ 109 w 232"/>
                <a:gd name="T5" fmla="*/ 333 h 333"/>
                <a:gd name="T6" fmla="*/ 1 w 232"/>
                <a:gd name="T7" fmla="*/ 224 h 333"/>
                <a:gd name="T8" fmla="*/ 0 w 232"/>
                <a:gd name="T9" fmla="*/ 221 h 333"/>
                <a:gd name="T10" fmla="*/ 0 w 232"/>
                <a:gd name="T11" fmla="*/ 217 h 333"/>
                <a:gd name="T12" fmla="*/ 0 w 232"/>
                <a:gd name="T13" fmla="*/ 216 h 333"/>
                <a:gd name="T14" fmla="*/ 209 w 232"/>
                <a:gd name="T15" fmla="*/ 0 h 333"/>
                <a:gd name="T16" fmla="*/ 209 w 232"/>
                <a:gd name="T17" fmla="*/ 58 h 333"/>
                <a:gd name="T18" fmla="*/ 104 w 232"/>
                <a:gd name="T19" fmla="*/ 103 h 333"/>
                <a:gd name="T20" fmla="*/ 116 w 232"/>
                <a:gd name="T21" fmla="*/ 102 h 333"/>
                <a:gd name="T22" fmla="*/ 232 w 232"/>
                <a:gd name="T23" fmla="*/ 21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2" h="333">
                  <a:moveTo>
                    <a:pt x="232" y="218"/>
                  </a:moveTo>
                  <a:cubicBezTo>
                    <a:pt x="232" y="282"/>
                    <a:pt x="180" y="333"/>
                    <a:pt x="116" y="333"/>
                  </a:cubicBezTo>
                  <a:cubicBezTo>
                    <a:pt x="114" y="333"/>
                    <a:pt x="111" y="333"/>
                    <a:pt x="109" y="333"/>
                  </a:cubicBezTo>
                  <a:cubicBezTo>
                    <a:pt x="50" y="330"/>
                    <a:pt x="4" y="283"/>
                    <a:pt x="1" y="224"/>
                  </a:cubicBezTo>
                  <a:cubicBezTo>
                    <a:pt x="1" y="223"/>
                    <a:pt x="1" y="222"/>
                    <a:pt x="0" y="221"/>
                  </a:cubicBezTo>
                  <a:cubicBezTo>
                    <a:pt x="0" y="220"/>
                    <a:pt x="0" y="218"/>
                    <a:pt x="0" y="217"/>
                  </a:cubicBezTo>
                  <a:cubicBezTo>
                    <a:pt x="0" y="216"/>
                    <a:pt x="0" y="216"/>
                    <a:pt x="0" y="216"/>
                  </a:cubicBezTo>
                  <a:cubicBezTo>
                    <a:pt x="0" y="97"/>
                    <a:pt x="94" y="0"/>
                    <a:pt x="209" y="0"/>
                  </a:cubicBezTo>
                  <a:cubicBezTo>
                    <a:pt x="209" y="58"/>
                    <a:pt x="209" y="58"/>
                    <a:pt x="209" y="58"/>
                  </a:cubicBezTo>
                  <a:cubicBezTo>
                    <a:pt x="168" y="58"/>
                    <a:pt x="131" y="75"/>
                    <a:pt x="104" y="103"/>
                  </a:cubicBezTo>
                  <a:cubicBezTo>
                    <a:pt x="108" y="102"/>
                    <a:pt x="112" y="102"/>
                    <a:pt x="116" y="102"/>
                  </a:cubicBezTo>
                  <a:cubicBezTo>
                    <a:pt x="180" y="102"/>
                    <a:pt x="232" y="154"/>
                    <a:pt x="232" y="218"/>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5" name="Freeform 14"/>
            <p:cNvSpPr>
              <a:spLocks/>
            </p:cNvSpPr>
            <p:nvPr/>
          </p:nvSpPr>
          <p:spPr bwMode="auto">
            <a:xfrm>
              <a:off x="6137275" y="1770063"/>
              <a:ext cx="876300" cy="1258888"/>
            </a:xfrm>
            <a:custGeom>
              <a:avLst/>
              <a:gdLst>
                <a:gd name="T0" fmla="*/ 231 w 231"/>
                <a:gd name="T1" fmla="*/ 218 h 333"/>
                <a:gd name="T2" fmla="*/ 115 w 231"/>
                <a:gd name="T3" fmla="*/ 333 h 333"/>
                <a:gd name="T4" fmla="*/ 108 w 231"/>
                <a:gd name="T5" fmla="*/ 333 h 333"/>
                <a:gd name="T6" fmla="*/ 0 w 231"/>
                <a:gd name="T7" fmla="*/ 224 h 333"/>
                <a:gd name="T8" fmla="*/ 0 w 231"/>
                <a:gd name="T9" fmla="*/ 221 h 333"/>
                <a:gd name="T10" fmla="*/ 0 w 231"/>
                <a:gd name="T11" fmla="*/ 217 h 333"/>
                <a:gd name="T12" fmla="*/ 0 w 231"/>
                <a:gd name="T13" fmla="*/ 216 h 333"/>
                <a:gd name="T14" fmla="*/ 209 w 231"/>
                <a:gd name="T15" fmla="*/ 0 h 333"/>
                <a:gd name="T16" fmla="*/ 209 w 231"/>
                <a:gd name="T17" fmla="*/ 58 h 333"/>
                <a:gd name="T18" fmla="*/ 103 w 231"/>
                <a:gd name="T19" fmla="*/ 103 h 333"/>
                <a:gd name="T20" fmla="*/ 115 w 231"/>
                <a:gd name="T21" fmla="*/ 102 h 333"/>
                <a:gd name="T22" fmla="*/ 231 w 231"/>
                <a:gd name="T23" fmla="*/ 21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333">
                  <a:moveTo>
                    <a:pt x="231" y="218"/>
                  </a:moveTo>
                  <a:cubicBezTo>
                    <a:pt x="231" y="282"/>
                    <a:pt x="179" y="333"/>
                    <a:pt x="115" y="333"/>
                  </a:cubicBezTo>
                  <a:cubicBezTo>
                    <a:pt x="113" y="333"/>
                    <a:pt x="111" y="333"/>
                    <a:pt x="108" y="333"/>
                  </a:cubicBezTo>
                  <a:cubicBezTo>
                    <a:pt x="50" y="330"/>
                    <a:pt x="3" y="283"/>
                    <a:pt x="0" y="224"/>
                  </a:cubicBezTo>
                  <a:cubicBezTo>
                    <a:pt x="0" y="223"/>
                    <a:pt x="0" y="222"/>
                    <a:pt x="0" y="221"/>
                  </a:cubicBezTo>
                  <a:cubicBezTo>
                    <a:pt x="0" y="220"/>
                    <a:pt x="0" y="218"/>
                    <a:pt x="0" y="217"/>
                  </a:cubicBezTo>
                  <a:cubicBezTo>
                    <a:pt x="0" y="216"/>
                    <a:pt x="0" y="216"/>
                    <a:pt x="0" y="216"/>
                  </a:cubicBezTo>
                  <a:cubicBezTo>
                    <a:pt x="0" y="97"/>
                    <a:pt x="94" y="0"/>
                    <a:pt x="209" y="0"/>
                  </a:cubicBezTo>
                  <a:cubicBezTo>
                    <a:pt x="209" y="58"/>
                    <a:pt x="209" y="58"/>
                    <a:pt x="209" y="58"/>
                  </a:cubicBezTo>
                  <a:cubicBezTo>
                    <a:pt x="168" y="58"/>
                    <a:pt x="131" y="75"/>
                    <a:pt x="103" y="103"/>
                  </a:cubicBezTo>
                  <a:cubicBezTo>
                    <a:pt x="107" y="102"/>
                    <a:pt x="111" y="102"/>
                    <a:pt x="115" y="102"/>
                  </a:cubicBezTo>
                  <a:cubicBezTo>
                    <a:pt x="179" y="102"/>
                    <a:pt x="231" y="154"/>
                    <a:pt x="231" y="218"/>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41" name="Group 40"/>
          <p:cNvGrpSpPr/>
          <p:nvPr userDrawn="1"/>
        </p:nvGrpSpPr>
        <p:grpSpPr>
          <a:xfrm>
            <a:off x="1049149" y="7656512"/>
            <a:ext cx="3084701" cy="249238"/>
            <a:chOff x="-133350" y="485775"/>
            <a:chExt cx="9863138" cy="796926"/>
          </a:xfrm>
          <a:solidFill>
            <a:schemeClr val="bg1"/>
          </a:solidFill>
        </p:grpSpPr>
        <p:sp>
          <p:nvSpPr>
            <p:cNvPr id="42"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4"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5"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6"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7"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8"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9"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0"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1"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62"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sp>
        <p:nvSpPr>
          <p:cNvPr id="65" name="Freeform 64"/>
          <p:cNvSpPr>
            <a:spLocks/>
          </p:cNvSpPr>
          <p:nvPr userDrawn="1"/>
        </p:nvSpPr>
        <p:spPr bwMode="auto">
          <a:xfrm>
            <a:off x="12791521" y="779191"/>
            <a:ext cx="1652101" cy="1650999"/>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AE2573"/>
          </a:solidFill>
          <a:ln>
            <a:noFill/>
          </a:ln>
        </p:spPr>
        <p:txBody>
          <a:bodyPr vert="horz" wrap="square" lIns="91440" tIns="45720" rIns="91440" bIns="45720" numCol="1" anchor="t" anchorCtr="0" compatLnSpc="1">
            <a:prstTxWarp prst="textNoShape">
              <a:avLst/>
            </a:prstTxWarp>
          </a:bodyPr>
          <a:lstStyle/>
          <a:p>
            <a:endParaRPr lang="en-GB"/>
          </a:p>
        </p:txBody>
      </p:sp>
      <p:sp>
        <p:nvSpPr>
          <p:cNvPr id="66" name="Freeform 6"/>
          <p:cNvSpPr>
            <a:spLocks/>
          </p:cNvSpPr>
          <p:nvPr userDrawn="1"/>
        </p:nvSpPr>
        <p:spPr bwMode="auto">
          <a:xfrm>
            <a:off x="13741500" y="1159117"/>
            <a:ext cx="3029359" cy="3027338"/>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AE2573"/>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Text Placeholder 15"/>
          <p:cNvSpPr>
            <a:spLocks noGrp="1"/>
          </p:cNvSpPr>
          <p:nvPr>
            <p:ph type="body" sz="quarter" idx="16" hasCustomPrompt="1"/>
          </p:nvPr>
        </p:nvSpPr>
        <p:spPr>
          <a:xfrm>
            <a:off x="933451" y="3942451"/>
            <a:ext cx="6131160" cy="1482725"/>
          </a:xfrm>
          <a:prstGeom prst="rect">
            <a:avLst/>
          </a:prstGeom>
        </p:spPr>
        <p:txBody>
          <a:bodyPr/>
          <a:lstStyle>
            <a:lvl1pPr marL="0" indent="0">
              <a:buNone/>
              <a:defRPr sz="2800" b="1" baseline="0">
                <a:solidFill>
                  <a:schemeClr val="bg1"/>
                </a:solidFill>
                <a:latin typeface="Arial" panose="020B0604020202020204" pitchFamily="34" charset="0"/>
                <a:cs typeface="Arial" panose="020B0604020202020204" pitchFamily="34" charset="0"/>
              </a:defRPr>
            </a:lvl1pPr>
            <a:lvl2pPr marL="457200" indent="0">
              <a:buNone/>
              <a:defRPr sz="2400" b="1">
                <a:solidFill>
                  <a:schemeClr val="bg1"/>
                </a:solidFill>
                <a:latin typeface="Arial" panose="020B0604020202020204" pitchFamily="34" charset="0"/>
                <a:cs typeface="Arial" panose="020B0604020202020204" pitchFamily="34" charset="0"/>
              </a:defRPr>
            </a:lvl2pPr>
            <a:lvl3pPr marL="914400" indent="0">
              <a:buNone/>
              <a:defRPr sz="2400" b="1">
                <a:solidFill>
                  <a:schemeClr val="bg1"/>
                </a:solidFill>
                <a:latin typeface="Arial" panose="020B0604020202020204" pitchFamily="34" charset="0"/>
                <a:cs typeface="Arial" panose="020B0604020202020204" pitchFamily="34" charset="0"/>
              </a:defRPr>
            </a:lvl3pPr>
            <a:lvl4pPr marL="1371600" indent="0">
              <a:buNone/>
              <a:defRPr sz="2400" b="1">
                <a:solidFill>
                  <a:schemeClr val="bg1"/>
                </a:solidFill>
                <a:latin typeface="Arial" panose="020B0604020202020204" pitchFamily="34" charset="0"/>
                <a:cs typeface="Arial" panose="020B0604020202020204" pitchFamily="34" charset="0"/>
              </a:defRPr>
            </a:lvl4pPr>
            <a:lvl5pPr marL="1828800" indent="0">
              <a:buNone/>
              <a:defRPr sz="2400" b="1">
                <a:solidFill>
                  <a:schemeClr val="bg1"/>
                </a:solidFill>
                <a:latin typeface="Arial" panose="020B0604020202020204" pitchFamily="34" charset="0"/>
                <a:cs typeface="Arial" panose="020B0604020202020204" pitchFamily="34" charset="0"/>
              </a:defRPr>
            </a:lvl5pPr>
          </a:lstStyle>
          <a:p>
            <a:pPr lvl="0"/>
            <a:r>
              <a:rPr lang="en-US" dirty="0"/>
              <a:t>Quote to go here</a:t>
            </a:r>
          </a:p>
          <a:p>
            <a:pPr lvl="0"/>
            <a:endParaRPr lang="en-US" dirty="0"/>
          </a:p>
          <a:p>
            <a:pPr lvl="0"/>
            <a:r>
              <a:rPr lang="en-US" dirty="0"/>
              <a:t>Your Name</a:t>
            </a:r>
          </a:p>
          <a:p>
            <a:pPr lvl="0"/>
            <a:r>
              <a:rPr lang="en-US" dirty="0"/>
              <a:t>Job Title</a:t>
            </a:r>
            <a:endParaRPr lang="en-GB" dirty="0"/>
          </a:p>
        </p:txBody>
      </p:sp>
      <p:sp>
        <p:nvSpPr>
          <p:cNvPr id="68" name="Text Placeholder 67"/>
          <p:cNvSpPr>
            <a:spLocks noGrp="1"/>
          </p:cNvSpPr>
          <p:nvPr>
            <p:ph type="body" sz="quarter" idx="17" hasCustomPrompt="1"/>
          </p:nvPr>
        </p:nvSpPr>
        <p:spPr>
          <a:xfrm>
            <a:off x="8858251" y="3181351"/>
            <a:ext cx="4495800" cy="3809999"/>
          </a:xfrm>
          <a:prstGeom prst="rect">
            <a:avLst/>
          </a:prstGeom>
        </p:spPr>
        <p:txBody>
          <a:bodyPr/>
          <a:lstStyle>
            <a:lvl1pPr marL="0" indent="0">
              <a:buNone/>
              <a:defRPr sz="2800" baseline="0">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marL="914400" indent="0">
              <a:buNone/>
              <a:defRPr>
                <a:solidFill>
                  <a:schemeClr val="bg1"/>
                </a:solidFill>
                <a:latin typeface="Arial" panose="020B0604020202020204" pitchFamily="34" charset="0"/>
                <a:cs typeface="Arial" panose="020B0604020202020204" pitchFamily="34" charset="0"/>
              </a:defRPr>
            </a:lvl3pPr>
            <a:lvl4pPr marL="1371600" indent="0">
              <a:buNone/>
              <a:defRPr>
                <a:solidFill>
                  <a:schemeClr val="bg1"/>
                </a:solidFill>
                <a:latin typeface="Arial" panose="020B0604020202020204" pitchFamily="34" charset="0"/>
                <a:cs typeface="Arial" panose="020B0604020202020204" pitchFamily="34" charset="0"/>
              </a:defRPr>
            </a:lvl4pPr>
            <a:lvl5pPr marL="1828800" indent="0">
              <a:buNone/>
              <a:defRPr>
                <a:solidFill>
                  <a:schemeClr val="bg1"/>
                </a:solidFill>
                <a:latin typeface="Arial" panose="020B0604020202020204" pitchFamily="34" charset="0"/>
                <a:cs typeface="Arial" panose="020B0604020202020204" pitchFamily="34" charset="0"/>
              </a:defRPr>
            </a:lvl5pPr>
          </a:lstStyle>
          <a:p>
            <a:pPr lvl="0"/>
            <a:r>
              <a:rPr lang="en-US" dirty="0"/>
              <a:t>Insert a quote description or response here</a:t>
            </a:r>
            <a:endParaRPr lang="en-GB" dirty="0"/>
          </a:p>
        </p:txBody>
      </p:sp>
      <p:grpSp>
        <p:nvGrpSpPr>
          <p:cNvPr id="2" name="Group 1">
            <a:extLst>
              <a:ext uri="{FF2B5EF4-FFF2-40B4-BE49-F238E27FC236}">
                <a16:creationId xmlns:a16="http://schemas.microsoft.com/office/drawing/2014/main" id="{D5D2CCC1-1996-8315-448A-FC69BB949066}"/>
              </a:ext>
            </a:extLst>
          </p:cNvPr>
          <p:cNvGrpSpPr/>
          <p:nvPr userDrawn="1"/>
        </p:nvGrpSpPr>
        <p:grpSpPr>
          <a:xfrm>
            <a:off x="-1972676" y="2964213"/>
            <a:ext cx="1610725" cy="5532087"/>
            <a:chOff x="-1972676" y="2964213"/>
            <a:chExt cx="1610725" cy="5532087"/>
          </a:xfrm>
        </p:grpSpPr>
        <p:grpSp>
          <p:nvGrpSpPr>
            <p:cNvPr id="3" name="Group 2">
              <a:extLst>
                <a:ext uri="{FF2B5EF4-FFF2-40B4-BE49-F238E27FC236}">
                  <a16:creationId xmlns:a16="http://schemas.microsoft.com/office/drawing/2014/main" id="{F3042F0A-85A7-D61C-D807-05837988FE97}"/>
                </a:ext>
              </a:extLst>
            </p:cNvPr>
            <p:cNvGrpSpPr/>
            <p:nvPr userDrawn="1"/>
          </p:nvGrpSpPr>
          <p:grpSpPr>
            <a:xfrm>
              <a:off x="-1972675" y="3401005"/>
              <a:ext cx="1361470" cy="5095295"/>
              <a:chOff x="-4180783" y="1712948"/>
              <a:chExt cx="2070745" cy="7749756"/>
            </a:xfrm>
          </p:grpSpPr>
          <p:sp>
            <p:nvSpPr>
              <p:cNvPr id="17" name="Oval 16">
                <a:extLst>
                  <a:ext uri="{FF2B5EF4-FFF2-40B4-BE49-F238E27FC236}">
                    <a16:creationId xmlns:a16="http://schemas.microsoft.com/office/drawing/2014/main" id="{154FADD4-69FC-FD35-99AE-5656F71E0C4F}"/>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EBA236B-81E5-AD15-FA47-EA5958C43196}"/>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C43CFE2-C025-8AF3-AEAF-18DB4569A008}"/>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AC77361-B7F4-928A-B165-A95BA9A60E93}"/>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9B31BA2-9FC2-1898-46DD-19D24148A0F2}"/>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96AEF82-AF93-0CFF-4D83-00A81B2D11C8}"/>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64E92D6-D9F7-D9CA-94A8-5E388C8EFB06}"/>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BF1E5F9-107D-BAED-D2C2-32ABB289493A}"/>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DCBA9C9C-3CEC-3C63-D4CE-B4E84FC44CD9}"/>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6FF0997D-0ED4-85FB-883E-6A597464988D}"/>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2CC3CB4-5759-BFE7-AA3A-827DA5B58D31}"/>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4D138F0-6246-F515-D9A4-10498E5E0C0E}"/>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F9E3D338-9C40-E401-347B-DDBF080E2D9F}"/>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B5972FA-CBCD-1B4C-5A00-15BE6F09FC2D}"/>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1C83DF3F-ED7A-BCD3-D436-FFE57D6D2FB0}"/>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39732071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eople we work with">
    <p:spTree>
      <p:nvGrpSpPr>
        <p:cNvPr id="1" name=""/>
        <p:cNvGrpSpPr/>
        <p:nvPr/>
      </p:nvGrpSpPr>
      <p:grpSpPr>
        <a:xfrm>
          <a:off x="0" y="0"/>
          <a:ext cx="0" cy="0"/>
          <a:chOff x="0" y="0"/>
          <a:chExt cx="0" cy="0"/>
        </a:xfrm>
      </p:grpSpPr>
      <p:sp>
        <p:nvSpPr>
          <p:cNvPr id="30" name="bg object 16">
            <a:extLst>
              <a:ext uri="{FF2B5EF4-FFF2-40B4-BE49-F238E27FC236}">
                <a16:creationId xmlns:a16="http://schemas.microsoft.com/office/drawing/2014/main" id="{A44D8E12-C1D4-B945-6E6F-A8CE556E0402}"/>
              </a:ext>
            </a:extLst>
          </p:cNvPr>
          <p:cNvSpPr/>
          <p:nvPr userDrawn="1"/>
        </p:nvSpPr>
        <p:spPr>
          <a:xfrm>
            <a:off x="0" y="0"/>
            <a:ext cx="15120619"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AE2573"/>
          </a:solidFill>
        </p:spPr>
        <p:txBody>
          <a:bodyPr wrap="square" lIns="0" tIns="0" rIns="0" bIns="0" rtlCol="0"/>
          <a:lstStyle/>
          <a:p>
            <a:endParaRPr/>
          </a:p>
        </p:txBody>
      </p:sp>
      <p:sp>
        <p:nvSpPr>
          <p:cNvPr id="31" name="bg object 17">
            <a:extLst>
              <a:ext uri="{FF2B5EF4-FFF2-40B4-BE49-F238E27FC236}">
                <a16:creationId xmlns:a16="http://schemas.microsoft.com/office/drawing/2014/main" id="{99F9448C-DC03-DA42-A39E-F7C231F840BE}"/>
              </a:ext>
            </a:extLst>
          </p:cNvPr>
          <p:cNvSpPr/>
          <p:nvPr userDrawn="1"/>
        </p:nvSpPr>
        <p:spPr>
          <a:xfrm>
            <a:off x="0" y="841306"/>
            <a:ext cx="15119985" cy="7654925"/>
          </a:xfrm>
          <a:custGeom>
            <a:avLst/>
            <a:gdLst/>
            <a:ahLst/>
            <a:cxnLst/>
            <a:rect l="l" t="t" r="r" b="b"/>
            <a:pathLst>
              <a:path w="15119985" h="7654925">
                <a:moveTo>
                  <a:pt x="15119985" y="0"/>
                </a:moveTo>
                <a:lnTo>
                  <a:pt x="1933577" y="0"/>
                </a:lnTo>
                <a:lnTo>
                  <a:pt x="1884992" y="562"/>
                </a:lnTo>
                <a:lnTo>
                  <a:pt x="1836684" y="2240"/>
                </a:lnTo>
                <a:lnTo>
                  <a:pt x="1788663" y="5021"/>
                </a:lnTo>
                <a:lnTo>
                  <a:pt x="1740944" y="8895"/>
                </a:lnTo>
                <a:lnTo>
                  <a:pt x="1693537" y="13847"/>
                </a:lnTo>
                <a:lnTo>
                  <a:pt x="1646456" y="19865"/>
                </a:lnTo>
                <a:lnTo>
                  <a:pt x="1599712" y="26938"/>
                </a:lnTo>
                <a:lnTo>
                  <a:pt x="1553318" y="35053"/>
                </a:lnTo>
                <a:lnTo>
                  <a:pt x="1507287" y="44197"/>
                </a:lnTo>
                <a:lnTo>
                  <a:pt x="1461631" y="54358"/>
                </a:lnTo>
                <a:lnTo>
                  <a:pt x="1416362" y="65525"/>
                </a:lnTo>
                <a:lnTo>
                  <a:pt x="1371492" y="77683"/>
                </a:lnTo>
                <a:lnTo>
                  <a:pt x="1327034" y="90822"/>
                </a:lnTo>
                <a:lnTo>
                  <a:pt x="1283000" y="104929"/>
                </a:lnTo>
                <a:lnTo>
                  <a:pt x="1239403" y="119991"/>
                </a:lnTo>
                <a:lnTo>
                  <a:pt x="1196255" y="135996"/>
                </a:lnTo>
                <a:lnTo>
                  <a:pt x="1153568" y="152931"/>
                </a:lnTo>
                <a:lnTo>
                  <a:pt x="1111354" y="170786"/>
                </a:lnTo>
                <a:lnTo>
                  <a:pt x="1069627" y="189546"/>
                </a:lnTo>
                <a:lnTo>
                  <a:pt x="1028398" y="209200"/>
                </a:lnTo>
                <a:lnTo>
                  <a:pt x="987679" y="229735"/>
                </a:lnTo>
                <a:lnTo>
                  <a:pt x="947484" y="251139"/>
                </a:lnTo>
                <a:lnTo>
                  <a:pt x="907823" y="273399"/>
                </a:lnTo>
                <a:lnTo>
                  <a:pt x="868711" y="296504"/>
                </a:lnTo>
                <a:lnTo>
                  <a:pt x="830159" y="320441"/>
                </a:lnTo>
                <a:lnTo>
                  <a:pt x="792179" y="345197"/>
                </a:lnTo>
                <a:lnTo>
                  <a:pt x="754784" y="370761"/>
                </a:lnTo>
                <a:lnTo>
                  <a:pt x="717986" y="397119"/>
                </a:lnTo>
                <a:lnTo>
                  <a:pt x="681798" y="424260"/>
                </a:lnTo>
                <a:lnTo>
                  <a:pt x="646231" y="452171"/>
                </a:lnTo>
                <a:lnTo>
                  <a:pt x="611299" y="480839"/>
                </a:lnTo>
                <a:lnTo>
                  <a:pt x="577013" y="510253"/>
                </a:lnTo>
                <a:lnTo>
                  <a:pt x="543386" y="540401"/>
                </a:lnTo>
                <a:lnTo>
                  <a:pt x="510431" y="571268"/>
                </a:lnTo>
                <a:lnTo>
                  <a:pt x="478159" y="602845"/>
                </a:lnTo>
                <a:lnTo>
                  <a:pt x="446583" y="635117"/>
                </a:lnTo>
                <a:lnTo>
                  <a:pt x="415715" y="668073"/>
                </a:lnTo>
                <a:lnTo>
                  <a:pt x="385568" y="701700"/>
                </a:lnTo>
                <a:lnTo>
                  <a:pt x="356154" y="735986"/>
                </a:lnTo>
                <a:lnTo>
                  <a:pt x="327486" y="770919"/>
                </a:lnTo>
                <a:lnTo>
                  <a:pt x="299575" y="806486"/>
                </a:lnTo>
                <a:lnTo>
                  <a:pt x="272434" y="842675"/>
                </a:lnTo>
                <a:lnTo>
                  <a:pt x="246076" y="879473"/>
                </a:lnTo>
                <a:lnTo>
                  <a:pt x="220512" y="916869"/>
                </a:lnTo>
                <a:lnTo>
                  <a:pt x="195756" y="954849"/>
                </a:lnTo>
                <a:lnTo>
                  <a:pt x="171819" y="993402"/>
                </a:lnTo>
                <a:lnTo>
                  <a:pt x="148715" y="1032515"/>
                </a:lnTo>
                <a:lnTo>
                  <a:pt x="126454" y="1072176"/>
                </a:lnTo>
                <a:lnTo>
                  <a:pt x="105050" y="1112373"/>
                </a:lnTo>
                <a:lnTo>
                  <a:pt x="84515" y="1153092"/>
                </a:lnTo>
                <a:lnTo>
                  <a:pt x="64861" y="1194322"/>
                </a:lnTo>
                <a:lnTo>
                  <a:pt x="46101" y="1236050"/>
                </a:lnTo>
                <a:lnTo>
                  <a:pt x="28247" y="1278265"/>
                </a:lnTo>
                <a:lnTo>
                  <a:pt x="11311" y="1320953"/>
                </a:lnTo>
                <a:lnTo>
                  <a:pt x="0" y="1351448"/>
                </a:lnTo>
                <a:lnTo>
                  <a:pt x="0" y="7654688"/>
                </a:lnTo>
                <a:lnTo>
                  <a:pt x="15119985" y="7654688"/>
                </a:lnTo>
                <a:lnTo>
                  <a:pt x="15119985" y="0"/>
                </a:lnTo>
                <a:close/>
              </a:path>
            </a:pathLst>
          </a:custGeom>
          <a:solidFill>
            <a:srgbClr val="FFFFFF"/>
          </a:solidFill>
        </p:spPr>
        <p:txBody>
          <a:bodyPr wrap="square" lIns="0" tIns="0" rIns="0" bIns="0" rtlCol="0"/>
          <a:lstStyle/>
          <a:p>
            <a:endParaRPr/>
          </a:p>
        </p:txBody>
      </p:sp>
      <p:grpSp>
        <p:nvGrpSpPr>
          <p:cNvPr id="33" name="Group 32"/>
          <p:cNvGrpSpPr/>
          <p:nvPr userDrawn="1"/>
        </p:nvGrpSpPr>
        <p:grpSpPr>
          <a:xfrm>
            <a:off x="1049149" y="7656512"/>
            <a:ext cx="3084701" cy="249238"/>
            <a:chOff x="-133350" y="485775"/>
            <a:chExt cx="9863138" cy="796926"/>
          </a:xfrm>
          <a:solidFill>
            <a:srgbClr val="005EB8"/>
          </a:solidFill>
        </p:grpSpPr>
        <p:sp>
          <p:nvSpPr>
            <p:cNvPr id="34"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4"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grpSp>
        <p:nvGrpSpPr>
          <p:cNvPr id="2" name="Group 1"/>
          <p:cNvGrpSpPr/>
          <p:nvPr userDrawn="1"/>
        </p:nvGrpSpPr>
        <p:grpSpPr>
          <a:xfrm>
            <a:off x="9664059" y="7471883"/>
            <a:ext cx="4804513" cy="532744"/>
            <a:chOff x="9664059" y="7471883"/>
            <a:chExt cx="4804513" cy="532744"/>
          </a:xfrm>
        </p:grpSpPr>
        <p:sp>
          <p:nvSpPr>
            <p:cNvPr id="82" name="Freeform 27"/>
            <p:cNvSpPr>
              <a:spLocks/>
            </p:cNvSpPr>
            <p:nvPr userDrawn="1"/>
          </p:nvSpPr>
          <p:spPr bwMode="auto">
            <a:xfrm>
              <a:off x="10419449" y="7471883"/>
              <a:ext cx="1454561" cy="532744"/>
            </a:xfrm>
            <a:custGeom>
              <a:avLst/>
              <a:gdLst>
                <a:gd name="T0" fmla="*/ 1350 w 1372"/>
                <a:gd name="T1" fmla="*/ 0 h 501"/>
                <a:gd name="T2" fmla="*/ 178 w 1372"/>
                <a:gd name="T3" fmla="*/ 0 h 501"/>
                <a:gd name="T4" fmla="*/ 0 w 1372"/>
                <a:gd name="T5" fmla="*/ 178 h 501"/>
                <a:gd name="T6" fmla="*/ 0 w 1372"/>
                <a:gd name="T7" fmla="*/ 423 h 501"/>
                <a:gd name="T8" fmla="*/ 78 w 1372"/>
                <a:gd name="T9" fmla="*/ 501 h 501"/>
                <a:gd name="T10" fmla="*/ 1194 w 1372"/>
                <a:gd name="T11" fmla="*/ 501 h 501"/>
                <a:gd name="T12" fmla="*/ 1372 w 1372"/>
                <a:gd name="T13" fmla="*/ 323 h 501"/>
                <a:gd name="T14" fmla="*/ 1372 w 1372"/>
                <a:gd name="T15" fmla="*/ 23 h 501"/>
                <a:gd name="T16" fmla="*/ 1350 w 1372"/>
                <a:gd name="T1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2" h="501">
                  <a:moveTo>
                    <a:pt x="1350" y="0"/>
                  </a:moveTo>
                  <a:cubicBezTo>
                    <a:pt x="178" y="0"/>
                    <a:pt x="178" y="0"/>
                    <a:pt x="178" y="0"/>
                  </a:cubicBezTo>
                  <a:cubicBezTo>
                    <a:pt x="178" y="0"/>
                    <a:pt x="0" y="0"/>
                    <a:pt x="0" y="178"/>
                  </a:cubicBezTo>
                  <a:cubicBezTo>
                    <a:pt x="0" y="423"/>
                    <a:pt x="0" y="423"/>
                    <a:pt x="0" y="423"/>
                  </a:cubicBezTo>
                  <a:cubicBezTo>
                    <a:pt x="0" y="423"/>
                    <a:pt x="0" y="501"/>
                    <a:pt x="78" y="501"/>
                  </a:cubicBezTo>
                  <a:cubicBezTo>
                    <a:pt x="1194" y="501"/>
                    <a:pt x="1194" y="501"/>
                    <a:pt x="1194" y="501"/>
                  </a:cubicBezTo>
                  <a:cubicBezTo>
                    <a:pt x="1194" y="501"/>
                    <a:pt x="1372" y="501"/>
                    <a:pt x="1372" y="323"/>
                  </a:cubicBezTo>
                  <a:cubicBezTo>
                    <a:pt x="1372" y="23"/>
                    <a:pt x="1372" y="23"/>
                    <a:pt x="1372" y="23"/>
                  </a:cubicBezTo>
                  <a:cubicBezTo>
                    <a:pt x="1372" y="23"/>
                    <a:pt x="1372" y="0"/>
                    <a:pt x="1350" y="0"/>
                  </a:cubicBezTo>
                  <a:close/>
                </a:path>
              </a:pathLst>
            </a:custGeom>
            <a:solidFill>
              <a:srgbClr val="005E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83" name="Group 82"/>
            <p:cNvGrpSpPr/>
            <p:nvPr userDrawn="1"/>
          </p:nvGrpSpPr>
          <p:grpSpPr>
            <a:xfrm>
              <a:off x="10489500" y="7540596"/>
              <a:ext cx="1316244" cy="419413"/>
              <a:chOff x="1951037" y="3548063"/>
              <a:chExt cx="4683125" cy="1492250"/>
            </a:xfrm>
          </p:grpSpPr>
          <p:sp>
            <p:nvSpPr>
              <p:cNvPr id="61" name="Freeform 8"/>
              <p:cNvSpPr>
                <a:spLocks noEditPoints="1"/>
              </p:cNvSpPr>
              <p:nvPr userDrawn="1"/>
            </p:nvSpPr>
            <p:spPr bwMode="auto">
              <a:xfrm>
                <a:off x="1951037" y="3865563"/>
                <a:ext cx="774700" cy="1174750"/>
              </a:xfrm>
              <a:custGeom>
                <a:avLst/>
                <a:gdLst>
                  <a:gd name="T0" fmla="*/ 186 w 206"/>
                  <a:gd name="T1" fmla="*/ 30 h 310"/>
                  <a:gd name="T2" fmla="*/ 206 w 206"/>
                  <a:gd name="T3" fmla="*/ 113 h 310"/>
                  <a:gd name="T4" fmla="*/ 196 w 206"/>
                  <a:gd name="T5" fmla="*/ 172 h 310"/>
                  <a:gd name="T6" fmla="*/ 166 w 206"/>
                  <a:gd name="T7" fmla="*/ 213 h 310"/>
                  <a:gd name="T8" fmla="*/ 122 w 206"/>
                  <a:gd name="T9" fmla="*/ 227 h 310"/>
                  <a:gd name="T10" fmla="*/ 71 w 206"/>
                  <a:gd name="T11" fmla="*/ 206 h 310"/>
                  <a:gd name="T12" fmla="*/ 71 w 206"/>
                  <a:gd name="T13" fmla="*/ 303 h 310"/>
                  <a:gd name="T14" fmla="*/ 0 w 206"/>
                  <a:gd name="T15" fmla="*/ 310 h 310"/>
                  <a:gd name="T16" fmla="*/ 0 w 206"/>
                  <a:gd name="T17" fmla="*/ 7 h 310"/>
                  <a:gd name="T18" fmla="*/ 63 w 206"/>
                  <a:gd name="T19" fmla="*/ 7 h 310"/>
                  <a:gd name="T20" fmla="*/ 66 w 206"/>
                  <a:gd name="T21" fmla="*/ 29 h 310"/>
                  <a:gd name="T22" fmla="*/ 94 w 206"/>
                  <a:gd name="T23" fmla="*/ 7 h 310"/>
                  <a:gd name="T24" fmla="*/ 126 w 206"/>
                  <a:gd name="T25" fmla="*/ 0 h 310"/>
                  <a:gd name="T26" fmla="*/ 186 w 206"/>
                  <a:gd name="T27" fmla="*/ 30 h 310"/>
                  <a:gd name="T28" fmla="*/ 133 w 206"/>
                  <a:gd name="T29" fmla="*/ 114 h 310"/>
                  <a:gd name="T30" fmla="*/ 125 w 206"/>
                  <a:gd name="T31" fmla="*/ 64 h 310"/>
                  <a:gd name="T32" fmla="*/ 103 w 206"/>
                  <a:gd name="T33" fmla="*/ 51 h 310"/>
                  <a:gd name="T34" fmla="*/ 71 w 206"/>
                  <a:gd name="T35" fmla="*/ 74 h 310"/>
                  <a:gd name="T36" fmla="*/ 71 w 206"/>
                  <a:gd name="T37" fmla="*/ 159 h 310"/>
                  <a:gd name="T38" fmla="*/ 83 w 206"/>
                  <a:gd name="T39" fmla="*/ 172 h 310"/>
                  <a:gd name="T40" fmla="*/ 99 w 206"/>
                  <a:gd name="T41" fmla="*/ 176 h 310"/>
                  <a:gd name="T42" fmla="*/ 133 w 206"/>
                  <a:gd name="T43" fmla="*/ 11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6" h="310">
                    <a:moveTo>
                      <a:pt x="186" y="30"/>
                    </a:moveTo>
                    <a:cubicBezTo>
                      <a:pt x="200" y="49"/>
                      <a:pt x="206" y="77"/>
                      <a:pt x="206" y="113"/>
                    </a:cubicBezTo>
                    <a:cubicBezTo>
                      <a:pt x="206" y="135"/>
                      <a:pt x="203" y="154"/>
                      <a:pt x="196" y="172"/>
                    </a:cubicBezTo>
                    <a:cubicBezTo>
                      <a:pt x="189" y="189"/>
                      <a:pt x="179" y="203"/>
                      <a:pt x="166" y="213"/>
                    </a:cubicBezTo>
                    <a:cubicBezTo>
                      <a:pt x="153" y="222"/>
                      <a:pt x="138" y="227"/>
                      <a:pt x="122" y="227"/>
                    </a:cubicBezTo>
                    <a:cubicBezTo>
                      <a:pt x="101" y="227"/>
                      <a:pt x="84" y="220"/>
                      <a:pt x="71" y="206"/>
                    </a:cubicBezTo>
                    <a:cubicBezTo>
                      <a:pt x="71" y="303"/>
                      <a:pt x="71" y="303"/>
                      <a:pt x="71" y="303"/>
                    </a:cubicBezTo>
                    <a:cubicBezTo>
                      <a:pt x="0" y="310"/>
                      <a:pt x="0" y="310"/>
                      <a:pt x="0" y="310"/>
                    </a:cubicBezTo>
                    <a:cubicBezTo>
                      <a:pt x="0" y="7"/>
                      <a:pt x="0" y="7"/>
                      <a:pt x="0" y="7"/>
                    </a:cubicBezTo>
                    <a:cubicBezTo>
                      <a:pt x="63" y="7"/>
                      <a:pt x="63" y="7"/>
                      <a:pt x="63" y="7"/>
                    </a:cubicBezTo>
                    <a:cubicBezTo>
                      <a:pt x="66" y="29"/>
                      <a:pt x="66" y="29"/>
                      <a:pt x="66" y="29"/>
                    </a:cubicBezTo>
                    <a:cubicBezTo>
                      <a:pt x="74" y="19"/>
                      <a:pt x="84" y="11"/>
                      <a:pt x="94" y="7"/>
                    </a:cubicBezTo>
                    <a:cubicBezTo>
                      <a:pt x="105" y="2"/>
                      <a:pt x="115" y="0"/>
                      <a:pt x="126" y="0"/>
                    </a:cubicBezTo>
                    <a:cubicBezTo>
                      <a:pt x="153" y="0"/>
                      <a:pt x="173" y="10"/>
                      <a:pt x="186" y="30"/>
                    </a:cubicBezTo>
                    <a:close/>
                    <a:moveTo>
                      <a:pt x="133" y="114"/>
                    </a:moveTo>
                    <a:cubicBezTo>
                      <a:pt x="133" y="89"/>
                      <a:pt x="130" y="73"/>
                      <a:pt x="125" y="64"/>
                    </a:cubicBezTo>
                    <a:cubicBezTo>
                      <a:pt x="120" y="56"/>
                      <a:pt x="113" y="51"/>
                      <a:pt x="103" y="51"/>
                    </a:cubicBezTo>
                    <a:cubicBezTo>
                      <a:pt x="90" y="51"/>
                      <a:pt x="80" y="59"/>
                      <a:pt x="71" y="74"/>
                    </a:cubicBezTo>
                    <a:cubicBezTo>
                      <a:pt x="71" y="159"/>
                      <a:pt x="71" y="159"/>
                      <a:pt x="71" y="159"/>
                    </a:cubicBezTo>
                    <a:cubicBezTo>
                      <a:pt x="75" y="165"/>
                      <a:pt x="79" y="169"/>
                      <a:pt x="83" y="172"/>
                    </a:cubicBezTo>
                    <a:cubicBezTo>
                      <a:pt x="88" y="175"/>
                      <a:pt x="93" y="176"/>
                      <a:pt x="99" y="176"/>
                    </a:cubicBezTo>
                    <a:cubicBezTo>
                      <a:pt x="121" y="176"/>
                      <a:pt x="133" y="155"/>
                      <a:pt x="133"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9"/>
              <p:cNvSpPr>
                <a:spLocks noEditPoints="1"/>
              </p:cNvSpPr>
              <p:nvPr userDrawn="1"/>
            </p:nvSpPr>
            <p:spPr bwMode="auto">
              <a:xfrm>
                <a:off x="2808287" y="3865563"/>
                <a:ext cx="768350" cy="860425"/>
              </a:xfrm>
              <a:custGeom>
                <a:avLst/>
                <a:gdLst>
                  <a:gd name="T0" fmla="*/ 203 w 204"/>
                  <a:gd name="T1" fmla="*/ 134 h 227"/>
                  <a:gd name="T2" fmla="*/ 72 w 204"/>
                  <a:gd name="T3" fmla="*/ 134 h 227"/>
                  <a:gd name="T4" fmla="*/ 86 w 204"/>
                  <a:gd name="T5" fmla="*/ 168 h 227"/>
                  <a:gd name="T6" fmla="*/ 118 w 204"/>
                  <a:gd name="T7" fmla="*/ 177 h 227"/>
                  <a:gd name="T8" fmla="*/ 141 w 204"/>
                  <a:gd name="T9" fmla="*/ 172 h 227"/>
                  <a:gd name="T10" fmla="*/ 167 w 204"/>
                  <a:gd name="T11" fmla="*/ 158 h 227"/>
                  <a:gd name="T12" fmla="*/ 196 w 204"/>
                  <a:gd name="T13" fmla="*/ 197 h 227"/>
                  <a:gd name="T14" fmla="*/ 158 w 204"/>
                  <a:gd name="T15" fmla="*/ 219 h 227"/>
                  <a:gd name="T16" fmla="*/ 111 w 204"/>
                  <a:gd name="T17" fmla="*/ 227 h 227"/>
                  <a:gd name="T18" fmla="*/ 28 w 204"/>
                  <a:gd name="T19" fmla="*/ 197 h 227"/>
                  <a:gd name="T20" fmla="*/ 0 w 204"/>
                  <a:gd name="T21" fmla="*/ 115 h 227"/>
                  <a:gd name="T22" fmla="*/ 12 w 204"/>
                  <a:gd name="T23" fmla="*/ 56 h 227"/>
                  <a:gd name="T24" fmla="*/ 47 w 204"/>
                  <a:gd name="T25" fmla="*/ 15 h 227"/>
                  <a:gd name="T26" fmla="*/ 103 w 204"/>
                  <a:gd name="T27" fmla="*/ 0 h 227"/>
                  <a:gd name="T28" fmla="*/ 177 w 204"/>
                  <a:gd name="T29" fmla="*/ 29 h 227"/>
                  <a:gd name="T30" fmla="*/ 204 w 204"/>
                  <a:gd name="T31" fmla="*/ 110 h 227"/>
                  <a:gd name="T32" fmla="*/ 203 w 204"/>
                  <a:gd name="T33" fmla="*/ 134 h 227"/>
                  <a:gd name="T34" fmla="*/ 134 w 204"/>
                  <a:gd name="T35" fmla="*/ 90 h 227"/>
                  <a:gd name="T36" fmla="*/ 127 w 204"/>
                  <a:gd name="T37" fmla="*/ 57 h 227"/>
                  <a:gd name="T38" fmla="*/ 104 w 204"/>
                  <a:gd name="T39" fmla="*/ 46 h 227"/>
                  <a:gd name="T40" fmla="*/ 82 w 204"/>
                  <a:gd name="T41" fmla="*/ 56 h 227"/>
                  <a:gd name="T42" fmla="*/ 72 w 204"/>
                  <a:gd name="T43" fmla="*/ 93 h 227"/>
                  <a:gd name="T44" fmla="*/ 134 w 204"/>
                  <a:gd name="T45" fmla="*/ 93 h 227"/>
                  <a:gd name="T46" fmla="*/ 134 w 204"/>
                  <a:gd name="T47" fmla="*/ 9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227">
                    <a:moveTo>
                      <a:pt x="203" y="134"/>
                    </a:moveTo>
                    <a:cubicBezTo>
                      <a:pt x="72" y="134"/>
                      <a:pt x="72" y="134"/>
                      <a:pt x="72" y="134"/>
                    </a:cubicBezTo>
                    <a:cubicBezTo>
                      <a:pt x="74" y="150"/>
                      <a:pt x="79" y="162"/>
                      <a:pt x="86" y="168"/>
                    </a:cubicBezTo>
                    <a:cubicBezTo>
                      <a:pt x="94" y="174"/>
                      <a:pt x="104" y="177"/>
                      <a:pt x="118" y="177"/>
                    </a:cubicBezTo>
                    <a:cubicBezTo>
                      <a:pt x="126" y="177"/>
                      <a:pt x="134" y="175"/>
                      <a:pt x="141" y="172"/>
                    </a:cubicBezTo>
                    <a:cubicBezTo>
                      <a:pt x="149" y="169"/>
                      <a:pt x="158" y="164"/>
                      <a:pt x="167" y="158"/>
                    </a:cubicBezTo>
                    <a:cubicBezTo>
                      <a:pt x="196" y="197"/>
                      <a:pt x="196" y="197"/>
                      <a:pt x="196" y="197"/>
                    </a:cubicBezTo>
                    <a:cubicBezTo>
                      <a:pt x="185" y="206"/>
                      <a:pt x="172" y="214"/>
                      <a:pt x="158" y="219"/>
                    </a:cubicBezTo>
                    <a:cubicBezTo>
                      <a:pt x="143" y="225"/>
                      <a:pt x="128" y="227"/>
                      <a:pt x="111" y="227"/>
                    </a:cubicBezTo>
                    <a:cubicBezTo>
                      <a:pt x="75" y="227"/>
                      <a:pt x="47" y="217"/>
                      <a:pt x="28" y="197"/>
                    </a:cubicBezTo>
                    <a:cubicBezTo>
                      <a:pt x="9" y="176"/>
                      <a:pt x="0" y="149"/>
                      <a:pt x="0" y="115"/>
                    </a:cubicBezTo>
                    <a:cubicBezTo>
                      <a:pt x="0" y="93"/>
                      <a:pt x="4" y="73"/>
                      <a:pt x="12" y="56"/>
                    </a:cubicBezTo>
                    <a:cubicBezTo>
                      <a:pt x="20" y="39"/>
                      <a:pt x="31" y="25"/>
                      <a:pt x="47" y="15"/>
                    </a:cubicBezTo>
                    <a:cubicBezTo>
                      <a:pt x="62" y="5"/>
                      <a:pt x="81" y="0"/>
                      <a:pt x="103" y="0"/>
                    </a:cubicBezTo>
                    <a:cubicBezTo>
                      <a:pt x="134" y="0"/>
                      <a:pt x="159" y="9"/>
                      <a:pt x="177" y="29"/>
                    </a:cubicBezTo>
                    <a:cubicBezTo>
                      <a:pt x="195" y="48"/>
                      <a:pt x="204" y="75"/>
                      <a:pt x="204" y="110"/>
                    </a:cubicBezTo>
                    <a:cubicBezTo>
                      <a:pt x="204" y="112"/>
                      <a:pt x="204" y="120"/>
                      <a:pt x="203" y="134"/>
                    </a:cubicBezTo>
                    <a:close/>
                    <a:moveTo>
                      <a:pt x="134" y="90"/>
                    </a:moveTo>
                    <a:cubicBezTo>
                      <a:pt x="134" y="76"/>
                      <a:pt x="131" y="65"/>
                      <a:pt x="127" y="57"/>
                    </a:cubicBezTo>
                    <a:cubicBezTo>
                      <a:pt x="122" y="50"/>
                      <a:pt x="115" y="46"/>
                      <a:pt x="104" y="46"/>
                    </a:cubicBezTo>
                    <a:cubicBezTo>
                      <a:pt x="94" y="46"/>
                      <a:pt x="87" y="49"/>
                      <a:pt x="82" y="56"/>
                    </a:cubicBezTo>
                    <a:cubicBezTo>
                      <a:pt x="77" y="63"/>
                      <a:pt x="73" y="75"/>
                      <a:pt x="72" y="93"/>
                    </a:cubicBezTo>
                    <a:cubicBezTo>
                      <a:pt x="134" y="93"/>
                      <a:pt x="134" y="93"/>
                      <a:pt x="134" y="93"/>
                    </a:cubicBezTo>
                    <a:lnTo>
                      <a:pt x="134"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10"/>
              <p:cNvSpPr>
                <a:spLocks noEditPoints="1"/>
              </p:cNvSpPr>
              <p:nvPr userDrawn="1"/>
            </p:nvSpPr>
            <p:spPr bwMode="auto">
              <a:xfrm>
                <a:off x="3644900" y="3865563"/>
                <a:ext cx="806450" cy="860425"/>
              </a:xfrm>
              <a:custGeom>
                <a:avLst/>
                <a:gdLst>
                  <a:gd name="T0" fmla="*/ 185 w 214"/>
                  <a:gd name="T1" fmla="*/ 30 h 227"/>
                  <a:gd name="T2" fmla="*/ 214 w 214"/>
                  <a:gd name="T3" fmla="*/ 114 h 227"/>
                  <a:gd name="T4" fmla="*/ 201 w 214"/>
                  <a:gd name="T5" fmla="*/ 174 h 227"/>
                  <a:gd name="T6" fmla="*/ 164 w 214"/>
                  <a:gd name="T7" fmla="*/ 213 h 227"/>
                  <a:gd name="T8" fmla="*/ 107 w 214"/>
                  <a:gd name="T9" fmla="*/ 227 h 227"/>
                  <a:gd name="T10" fmla="*/ 28 w 214"/>
                  <a:gd name="T11" fmla="*/ 197 h 227"/>
                  <a:gd name="T12" fmla="*/ 0 w 214"/>
                  <a:gd name="T13" fmla="*/ 113 h 227"/>
                  <a:gd name="T14" fmla="*/ 13 w 214"/>
                  <a:gd name="T15" fmla="*/ 53 h 227"/>
                  <a:gd name="T16" fmla="*/ 50 w 214"/>
                  <a:gd name="T17" fmla="*/ 14 h 227"/>
                  <a:gd name="T18" fmla="*/ 107 w 214"/>
                  <a:gd name="T19" fmla="*/ 0 h 227"/>
                  <a:gd name="T20" fmla="*/ 185 w 214"/>
                  <a:gd name="T21" fmla="*/ 30 h 227"/>
                  <a:gd name="T22" fmla="*/ 81 w 214"/>
                  <a:gd name="T23" fmla="*/ 66 h 227"/>
                  <a:gd name="T24" fmla="*/ 73 w 214"/>
                  <a:gd name="T25" fmla="*/ 113 h 227"/>
                  <a:gd name="T26" fmla="*/ 81 w 214"/>
                  <a:gd name="T27" fmla="*/ 161 h 227"/>
                  <a:gd name="T28" fmla="*/ 107 w 214"/>
                  <a:gd name="T29" fmla="*/ 176 h 227"/>
                  <a:gd name="T30" fmla="*/ 132 w 214"/>
                  <a:gd name="T31" fmla="*/ 161 h 227"/>
                  <a:gd name="T32" fmla="*/ 140 w 214"/>
                  <a:gd name="T33" fmla="*/ 114 h 227"/>
                  <a:gd name="T34" fmla="*/ 132 w 214"/>
                  <a:gd name="T35" fmla="*/ 66 h 227"/>
                  <a:gd name="T36" fmla="*/ 107 w 214"/>
                  <a:gd name="T37" fmla="*/ 51 h 227"/>
                  <a:gd name="T38" fmla="*/ 81 w 214"/>
                  <a:gd name="T39" fmla="*/ 6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4" h="227">
                    <a:moveTo>
                      <a:pt x="185" y="30"/>
                    </a:moveTo>
                    <a:cubicBezTo>
                      <a:pt x="204" y="50"/>
                      <a:pt x="214" y="78"/>
                      <a:pt x="214" y="114"/>
                    </a:cubicBezTo>
                    <a:cubicBezTo>
                      <a:pt x="214" y="137"/>
                      <a:pt x="209" y="157"/>
                      <a:pt x="201" y="174"/>
                    </a:cubicBezTo>
                    <a:cubicBezTo>
                      <a:pt x="192" y="191"/>
                      <a:pt x="180" y="204"/>
                      <a:pt x="164" y="213"/>
                    </a:cubicBezTo>
                    <a:cubicBezTo>
                      <a:pt x="148" y="223"/>
                      <a:pt x="129" y="227"/>
                      <a:pt x="107" y="227"/>
                    </a:cubicBezTo>
                    <a:cubicBezTo>
                      <a:pt x="73" y="227"/>
                      <a:pt x="47" y="217"/>
                      <a:pt x="28" y="197"/>
                    </a:cubicBezTo>
                    <a:cubicBezTo>
                      <a:pt x="9" y="177"/>
                      <a:pt x="0" y="149"/>
                      <a:pt x="0" y="113"/>
                    </a:cubicBezTo>
                    <a:cubicBezTo>
                      <a:pt x="0" y="90"/>
                      <a:pt x="4" y="70"/>
                      <a:pt x="13" y="53"/>
                    </a:cubicBezTo>
                    <a:cubicBezTo>
                      <a:pt x="21" y="36"/>
                      <a:pt x="34" y="23"/>
                      <a:pt x="50" y="14"/>
                    </a:cubicBezTo>
                    <a:cubicBezTo>
                      <a:pt x="66" y="4"/>
                      <a:pt x="85" y="0"/>
                      <a:pt x="107" y="0"/>
                    </a:cubicBezTo>
                    <a:cubicBezTo>
                      <a:pt x="140" y="0"/>
                      <a:pt x="166" y="10"/>
                      <a:pt x="185" y="30"/>
                    </a:cubicBezTo>
                    <a:close/>
                    <a:moveTo>
                      <a:pt x="81" y="66"/>
                    </a:moveTo>
                    <a:cubicBezTo>
                      <a:pt x="76" y="76"/>
                      <a:pt x="73" y="92"/>
                      <a:pt x="73" y="113"/>
                    </a:cubicBezTo>
                    <a:cubicBezTo>
                      <a:pt x="73" y="135"/>
                      <a:pt x="76" y="151"/>
                      <a:pt x="81" y="161"/>
                    </a:cubicBezTo>
                    <a:cubicBezTo>
                      <a:pt x="87" y="171"/>
                      <a:pt x="95" y="176"/>
                      <a:pt x="107" y="176"/>
                    </a:cubicBezTo>
                    <a:cubicBezTo>
                      <a:pt x="118" y="176"/>
                      <a:pt x="127" y="171"/>
                      <a:pt x="132" y="161"/>
                    </a:cubicBezTo>
                    <a:cubicBezTo>
                      <a:pt x="138" y="151"/>
                      <a:pt x="140" y="135"/>
                      <a:pt x="140" y="114"/>
                    </a:cubicBezTo>
                    <a:cubicBezTo>
                      <a:pt x="140" y="92"/>
                      <a:pt x="138" y="76"/>
                      <a:pt x="132" y="66"/>
                    </a:cubicBezTo>
                    <a:cubicBezTo>
                      <a:pt x="127" y="56"/>
                      <a:pt x="118" y="51"/>
                      <a:pt x="107" y="51"/>
                    </a:cubicBezTo>
                    <a:cubicBezTo>
                      <a:pt x="95" y="51"/>
                      <a:pt x="87" y="56"/>
                      <a:pt x="81" y="6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11"/>
              <p:cNvSpPr>
                <a:spLocks noEditPoints="1"/>
              </p:cNvSpPr>
              <p:nvPr userDrawn="1"/>
            </p:nvSpPr>
            <p:spPr bwMode="auto">
              <a:xfrm>
                <a:off x="4564062" y="3865563"/>
                <a:ext cx="779463" cy="1174750"/>
              </a:xfrm>
              <a:custGeom>
                <a:avLst/>
                <a:gdLst>
                  <a:gd name="T0" fmla="*/ 187 w 207"/>
                  <a:gd name="T1" fmla="*/ 30 h 310"/>
                  <a:gd name="T2" fmla="*/ 207 w 207"/>
                  <a:gd name="T3" fmla="*/ 113 h 310"/>
                  <a:gd name="T4" fmla="*/ 197 w 207"/>
                  <a:gd name="T5" fmla="*/ 172 h 310"/>
                  <a:gd name="T6" fmla="*/ 167 w 207"/>
                  <a:gd name="T7" fmla="*/ 213 h 310"/>
                  <a:gd name="T8" fmla="*/ 122 w 207"/>
                  <a:gd name="T9" fmla="*/ 227 h 310"/>
                  <a:gd name="T10" fmla="*/ 72 w 207"/>
                  <a:gd name="T11" fmla="*/ 206 h 310"/>
                  <a:gd name="T12" fmla="*/ 72 w 207"/>
                  <a:gd name="T13" fmla="*/ 303 h 310"/>
                  <a:gd name="T14" fmla="*/ 0 w 207"/>
                  <a:gd name="T15" fmla="*/ 310 h 310"/>
                  <a:gd name="T16" fmla="*/ 0 w 207"/>
                  <a:gd name="T17" fmla="*/ 7 h 310"/>
                  <a:gd name="T18" fmla="*/ 64 w 207"/>
                  <a:gd name="T19" fmla="*/ 7 h 310"/>
                  <a:gd name="T20" fmla="*/ 67 w 207"/>
                  <a:gd name="T21" fmla="*/ 29 h 310"/>
                  <a:gd name="T22" fmla="*/ 95 w 207"/>
                  <a:gd name="T23" fmla="*/ 7 h 310"/>
                  <a:gd name="T24" fmla="*/ 127 w 207"/>
                  <a:gd name="T25" fmla="*/ 0 h 310"/>
                  <a:gd name="T26" fmla="*/ 187 w 207"/>
                  <a:gd name="T27" fmla="*/ 30 h 310"/>
                  <a:gd name="T28" fmla="*/ 134 w 207"/>
                  <a:gd name="T29" fmla="*/ 114 h 310"/>
                  <a:gd name="T30" fmla="*/ 126 w 207"/>
                  <a:gd name="T31" fmla="*/ 64 h 310"/>
                  <a:gd name="T32" fmla="*/ 104 w 207"/>
                  <a:gd name="T33" fmla="*/ 51 h 310"/>
                  <a:gd name="T34" fmla="*/ 72 w 207"/>
                  <a:gd name="T35" fmla="*/ 74 h 310"/>
                  <a:gd name="T36" fmla="*/ 72 w 207"/>
                  <a:gd name="T37" fmla="*/ 159 h 310"/>
                  <a:gd name="T38" fmla="*/ 84 w 207"/>
                  <a:gd name="T39" fmla="*/ 172 h 310"/>
                  <a:gd name="T40" fmla="*/ 100 w 207"/>
                  <a:gd name="T41" fmla="*/ 176 h 310"/>
                  <a:gd name="T42" fmla="*/ 134 w 207"/>
                  <a:gd name="T43" fmla="*/ 11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7" h="310">
                    <a:moveTo>
                      <a:pt x="187" y="30"/>
                    </a:moveTo>
                    <a:cubicBezTo>
                      <a:pt x="201" y="49"/>
                      <a:pt x="207" y="77"/>
                      <a:pt x="207" y="113"/>
                    </a:cubicBezTo>
                    <a:cubicBezTo>
                      <a:pt x="207" y="135"/>
                      <a:pt x="204" y="154"/>
                      <a:pt x="197" y="172"/>
                    </a:cubicBezTo>
                    <a:cubicBezTo>
                      <a:pt x="190" y="189"/>
                      <a:pt x="180" y="203"/>
                      <a:pt x="167" y="213"/>
                    </a:cubicBezTo>
                    <a:cubicBezTo>
                      <a:pt x="154" y="222"/>
                      <a:pt x="139" y="227"/>
                      <a:pt x="122" y="227"/>
                    </a:cubicBezTo>
                    <a:cubicBezTo>
                      <a:pt x="101" y="227"/>
                      <a:pt x="84" y="220"/>
                      <a:pt x="72" y="206"/>
                    </a:cubicBezTo>
                    <a:cubicBezTo>
                      <a:pt x="72" y="303"/>
                      <a:pt x="72" y="303"/>
                      <a:pt x="72" y="303"/>
                    </a:cubicBezTo>
                    <a:cubicBezTo>
                      <a:pt x="0" y="310"/>
                      <a:pt x="0" y="310"/>
                      <a:pt x="0" y="310"/>
                    </a:cubicBezTo>
                    <a:cubicBezTo>
                      <a:pt x="0" y="7"/>
                      <a:pt x="0" y="7"/>
                      <a:pt x="0" y="7"/>
                    </a:cubicBezTo>
                    <a:cubicBezTo>
                      <a:pt x="64" y="7"/>
                      <a:pt x="64" y="7"/>
                      <a:pt x="64" y="7"/>
                    </a:cubicBezTo>
                    <a:cubicBezTo>
                      <a:pt x="67" y="29"/>
                      <a:pt x="67" y="29"/>
                      <a:pt x="67" y="29"/>
                    </a:cubicBezTo>
                    <a:cubicBezTo>
                      <a:pt x="75" y="19"/>
                      <a:pt x="84" y="11"/>
                      <a:pt x="95" y="7"/>
                    </a:cubicBezTo>
                    <a:cubicBezTo>
                      <a:pt x="106" y="2"/>
                      <a:pt x="116" y="0"/>
                      <a:pt x="127" y="0"/>
                    </a:cubicBezTo>
                    <a:cubicBezTo>
                      <a:pt x="154" y="0"/>
                      <a:pt x="174" y="10"/>
                      <a:pt x="187" y="30"/>
                    </a:cubicBezTo>
                    <a:close/>
                    <a:moveTo>
                      <a:pt x="134" y="114"/>
                    </a:moveTo>
                    <a:cubicBezTo>
                      <a:pt x="134" y="89"/>
                      <a:pt x="131" y="73"/>
                      <a:pt x="126" y="64"/>
                    </a:cubicBezTo>
                    <a:cubicBezTo>
                      <a:pt x="121" y="56"/>
                      <a:pt x="114" y="51"/>
                      <a:pt x="104" y="51"/>
                    </a:cubicBezTo>
                    <a:cubicBezTo>
                      <a:pt x="91" y="51"/>
                      <a:pt x="80" y="59"/>
                      <a:pt x="72" y="74"/>
                    </a:cubicBezTo>
                    <a:cubicBezTo>
                      <a:pt x="72" y="159"/>
                      <a:pt x="72" y="159"/>
                      <a:pt x="72" y="159"/>
                    </a:cubicBezTo>
                    <a:cubicBezTo>
                      <a:pt x="76" y="165"/>
                      <a:pt x="80" y="169"/>
                      <a:pt x="84" y="172"/>
                    </a:cubicBezTo>
                    <a:cubicBezTo>
                      <a:pt x="89" y="175"/>
                      <a:pt x="94" y="176"/>
                      <a:pt x="100" y="176"/>
                    </a:cubicBezTo>
                    <a:cubicBezTo>
                      <a:pt x="122" y="176"/>
                      <a:pt x="134" y="155"/>
                      <a:pt x="134"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12"/>
              <p:cNvSpPr>
                <a:spLocks/>
              </p:cNvSpPr>
              <p:nvPr userDrawn="1"/>
            </p:nvSpPr>
            <p:spPr bwMode="auto">
              <a:xfrm>
                <a:off x="5459412" y="3548063"/>
                <a:ext cx="392113" cy="1177925"/>
              </a:xfrm>
              <a:custGeom>
                <a:avLst/>
                <a:gdLst>
                  <a:gd name="T0" fmla="*/ 16 w 104"/>
                  <a:gd name="T1" fmla="*/ 295 h 311"/>
                  <a:gd name="T2" fmla="*/ 0 w 104"/>
                  <a:gd name="T3" fmla="*/ 246 h 311"/>
                  <a:gd name="T4" fmla="*/ 0 w 104"/>
                  <a:gd name="T5" fmla="*/ 7 h 311"/>
                  <a:gd name="T6" fmla="*/ 71 w 104"/>
                  <a:gd name="T7" fmla="*/ 0 h 311"/>
                  <a:gd name="T8" fmla="*/ 71 w 104"/>
                  <a:gd name="T9" fmla="*/ 244 h 311"/>
                  <a:gd name="T10" fmla="*/ 81 w 104"/>
                  <a:gd name="T11" fmla="*/ 255 h 311"/>
                  <a:gd name="T12" fmla="*/ 90 w 104"/>
                  <a:gd name="T13" fmla="*/ 254 h 311"/>
                  <a:gd name="T14" fmla="*/ 104 w 104"/>
                  <a:gd name="T15" fmla="*/ 304 h 311"/>
                  <a:gd name="T16" fmla="*/ 62 w 104"/>
                  <a:gd name="T17" fmla="*/ 311 h 311"/>
                  <a:gd name="T18" fmla="*/ 16 w 104"/>
                  <a:gd name="T19" fmla="*/ 295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311">
                    <a:moveTo>
                      <a:pt x="16" y="295"/>
                    </a:moveTo>
                    <a:cubicBezTo>
                      <a:pt x="5" y="283"/>
                      <a:pt x="0" y="267"/>
                      <a:pt x="0" y="246"/>
                    </a:cubicBezTo>
                    <a:cubicBezTo>
                      <a:pt x="0" y="7"/>
                      <a:pt x="0" y="7"/>
                      <a:pt x="0" y="7"/>
                    </a:cubicBezTo>
                    <a:cubicBezTo>
                      <a:pt x="71" y="0"/>
                      <a:pt x="71" y="0"/>
                      <a:pt x="71" y="0"/>
                    </a:cubicBezTo>
                    <a:cubicBezTo>
                      <a:pt x="71" y="244"/>
                      <a:pt x="71" y="244"/>
                      <a:pt x="71" y="244"/>
                    </a:cubicBezTo>
                    <a:cubicBezTo>
                      <a:pt x="71" y="251"/>
                      <a:pt x="74" y="255"/>
                      <a:pt x="81" y="255"/>
                    </a:cubicBezTo>
                    <a:cubicBezTo>
                      <a:pt x="84" y="255"/>
                      <a:pt x="87" y="255"/>
                      <a:pt x="90" y="254"/>
                    </a:cubicBezTo>
                    <a:cubicBezTo>
                      <a:pt x="104" y="304"/>
                      <a:pt x="104" y="304"/>
                      <a:pt x="104" y="304"/>
                    </a:cubicBezTo>
                    <a:cubicBezTo>
                      <a:pt x="93" y="309"/>
                      <a:pt x="79" y="311"/>
                      <a:pt x="62" y="311"/>
                    </a:cubicBezTo>
                    <a:cubicBezTo>
                      <a:pt x="42" y="311"/>
                      <a:pt x="27" y="306"/>
                      <a:pt x="16" y="2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13"/>
              <p:cNvSpPr>
                <a:spLocks noEditPoints="1"/>
              </p:cNvSpPr>
              <p:nvPr userDrawn="1"/>
            </p:nvSpPr>
            <p:spPr bwMode="auto">
              <a:xfrm>
                <a:off x="5865812" y="3865563"/>
                <a:ext cx="768350" cy="860425"/>
              </a:xfrm>
              <a:custGeom>
                <a:avLst/>
                <a:gdLst>
                  <a:gd name="T0" fmla="*/ 203 w 204"/>
                  <a:gd name="T1" fmla="*/ 134 h 227"/>
                  <a:gd name="T2" fmla="*/ 73 w 204"/>
                  <a:gd name="T3" fmla="*/ 134 h 227"/>
                  <a:gd name="T4" fmla="*/ 87 w 204"/>
                  <a:gd name="T5" fmla="*/ 168 h 227"/>
                  <a:gd name="T6" fmla="*/ 118 w 204"/>
                  <a:gd name="T7" fmla="*/ 177 h 227"/>
                  <a:gd name="T8" fmla="*/ 142 w 204"/>
                  <a:gd name="T9" fmla="*/ 172 h 227"/>
                  <a:gd name="T10" fmla="*/ 168 w 204"/>
                  <a:gd name="T11" fmla="*/ 158 h 227"/>
                  <a:gd name="T12" fmla="*/ 196 w 204"/>
                  <a:gd name="T13" fmla="*/ 197 h 227"/>
                  <a:gd name="T14" fmla="*/ 158 w 204"/>
                  <a:gd name="T15" fmla="*/ 219 h 227"/>
                  <a:gd name="T16" fmla="*/ 111 w 204"/>
                  <a:gd name="T17" fmla="*/ 227 h 227"/>
                  <a:gd name="T18" fmla="*/ 29 w 204"/>
                  <a:gd name="T19" fmla="*/ 197 h 227"/>
                  <a:gd name="T20" fmla="*/ 0 w 204"/>
                  <a:gd name="T21" fmla="*/ 115 h 227"/>
                  <a:gd name="T22" fmla="*/ 12 w 204"/>
                  <a:gd name="T23" fmla="*/ 56 h 227"/>
                  <a:gd name="T24" fmla="*/ 47 w 204"/>
                  <a:gd name="T25" fmla="*/ 15 h 227"/>
                  <a:gd name="T26" fmla="*/ 103 w 204"/>
                  <a:gd name="T27" fmla="*/ 0 h 227"/>
                  <a:gd name="T28" fmla="*/ 177 w 204"/>
                  <a:gd name="T29" fmla="*/ 29 h 227"/>
                  <a:gd name="T30" fmla="*/ 204 w 204"/>
                  <a:gd name="T31" fmla="*/ 110 h 227"/>
                  <a:gd name="T32" fmla="*/ 203 w 204"/>
                  <a:gd name="T33" fmla="*/ 134 h 227"/>
                  <a:gd name="T34" fmla="*/ 134 w 204"/>
                  <a:gd name="T35" fmla="*/ 90 h 227"/>
                  <a:gd name="T36" fmla="*/ 127 w 204"/>
                  <a:gd name="T37" fmla="*/ 57 h 227"/>
                  <a:gd name="T38" fmla="*/ 104 w 204"/>
                  <a:gd name="T39" fmla="*/ 46 h 227"/>
                  <a:gd name="T40" fmla="*/ 82 w 204"/>
                  <a:gd name="T41" fmla="*/ 56 h 227"/>
                  <a:gd name="T42" fmla="*/ 72 w 204"/>
                  <a:gd name="T43" fmla="*/ 93 h 227"/>
                  <a:gd name="T44" fmla="*/ 134 w 204"/>
                  <a:gd name="T45" fmla="*/ 93 h 227"/>
                  <a:gd name="T46" fmla="*/ 134 w 204"/>
                  <a:gd name="T47" fmla="*/ 9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227">
                    <a:moveTo>
                      <a:pt x="203" y="134"/>
                    </a:moveTo>
                    <a:cubicBezTo>
                      <a:pt x="73" y="134"/>
                      <a:pt x="73" y="134"/>
                      <a:pt x="73" y="134"/>
                    </a:cubicBezTo>
                    <a:cubicBezTo>
                      <a:pt x="75" y="150"/>
                      <a:pt x="79" y="162"/>
                      <a:pt x="87" y="168"/>
                    </a:cubicBezTo>
                    <a:cubicBezTo>
                      <a:pt x="94" y="174"/>
                      <a:pt x="104" y="177"/>
                      <a:pt x="118" y="177"/>
                    </a:cubicBezTo>
                    <a:cubicBezTo>
                      <a:pt x="126" y="177"/>
                      <a:pt x="134" y="175"/>
                      <a:pt x="142" y="172"/>
                    </a:cubicBezTo>
                    <a:cubicBezTo>
                      <a:pt x="150" y="169"/>
                      <a:pt x="158" y="164"/>
                      <a:pt x="168" y="158"/>
                    </a:cubicBezTo>
                    <a:cubicBezTo>
                      <a:pt x="196" y="197"/>
                      <a:pt x="196" y="197"/>
                      <a:pt x="196" y="197"/>
                    </a:cubicBezTo>
                    <a:cubicBezTo>
                      <a:pt x="185" y="206"/>
                      <a:pt x="172" y="214"/>
                      <a:pt x="158" y="219"/>
                    </a:cubicBezTo>
                    <a:cubicBezTo>
                      <a:pt x="144" y="225"/>
                      <a:pt x="128" y="227"/>
                      <a:pt x="111" y="227"/>
                    </a:cubicBezTo>
                    <a:cubicBezTo>
                      <a:pt x="75" y="227"/>
                      <a:pt x="47" y="217"/>
                      <a:pt x="29" y="197"/>
                    </a:cubicBezTo>
                    <a:cubicBezTo>
                      <a:pt x="10" y="176"/>
                      <a:pt x="0" y="149"/>
                      <a:pt x="0" y="115"/>
                    </a:cubicBezTo>
                    <a:cubicBezTo>
                      <a:pt x="0" y="93"/>
                      <a:pt x="4" y="73"/>
                      <a:pt x="12" y="56"/>
                    </a:cubicBezTo>
                    <a:cubicBezTo>
                      <a:pt x="20" y="39"/>
                      <a:pt x="32" y="25"/>
                      <a:pt x="47" y="15"/>
                    </a:cubicBezTo>
                    <a:cubicBezTo>
                      <a:pt x="63" y="5"/>
                      <a:pt x="81" y="0"/>
                      <a:pt x="103" y="0"/>
                    </a:cubicBezTo>
                    <a:cubicBezTo>
                      <a:pt x="134" y="0"/>
                      <a:pt x="159" y="9"/>
                      <a:pt x="177" y="29"/>
                    </a:cubicBezTo>
                    <a:cubicBezTo>
                      <a:pt x="195" y="48"/>
                      <a:pt x="204" y="75"/>
                      <a:pt x="204" y="110"/>
                    </a:cubicBezTo>
                    <a:cubicBezTo>
                      <a:pt x="204" y="112"/>
                      <a:pt x="204" y="120"/>
                      <a:pt x="203" y="134"/>
                    </a:cubicBezTo>
                    <a:close/>
                    <a:moveTo>
                      <a:pt x="134" y="90"/>
                    </a:moveTo>
                    <a:cubicBezTo>
                      <a:pt x="134" y="76"/>
                      <a:pt x="132" y="65"/>
                      <a:pt x="127" y="57"/>
                    </a:cubicBezTo>
                    <a:cubicBezTo>
                      <a:pt x="123" y="50"/>
                      <a:pt x="115" y="46"/>
                      <a:pt x="104" y="46"/>
                    </a:cubicBezTo>
                    <a:cubicBezTo>
                      <a:pt x="95" y="46"/>
                      <a:pt x="87" y="49"/>
                      <a:pt x="82" y="56"/>
                    </a:cubicBezTo>
                    <a:cubicBezTo>
                      <a:pt x="77" y="63"/>
                      <a:pt x="74" y="75"/>
                      <a:pt x="72" y="93"/>
                    </a:cubicBezTo>
                    <a:cubicBezTo>
                      <a:pt x="134" y="93"/>
                      <a:pt x="134" y="93"/>
                      <a:pt x="134" y="93"/>
                    </a:cubicBezTo>
                    <a:lnTo>
                      <a:pt x="134"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84" name="Group 83"/>
            <p:cNvGrpSpPr/>
            <p:nvPr userDrawn="1"/>
          </p:nvGrpSpPr>
          <p:grpSpPr>
            <a:xfrm>
              <a:off x="9664059" y="7514717"/>
              <a:ext cx="4804513" cy="356947"/>
              <a:chOff x="-985838" y="3455988"/>
              <a:chExt cx="17094201" cy="1270000"/>
            </a:xfrm>
            <a:solidFill>
              <a:srgbClr val="003087"/>
            </a:solidFill>
          </p:grpSpPr>
          <p:sp>
            <p:nvSpPr>
              <p:cNvPr id="58" name="Freeform 5"/>
              <p:cNvSpPr>
                <a:spLocks/>
              </p:cNvSpPr>
              <p:nvPr userDrawn="1"/>
            </p:nvSpPr>
            <p:spPr bwMode="auto">
              <a:xfrm>
                <a:off x="-985838" y="3646488"/>
                <a:ext cx="812800" cy="1052513"/>
              </a:xfrm>
              <a:custGeom>
                <a:avLst/>
                <a:gdLst>
                  <a:gd name="T0" fmla="*/ 512 w 512"/>
                  <a:gd name="T1" fmla="*/ 0 h 663"/>
                  <a:gd name="T2" fmla="*/ 495 w 512"/>
                  <a:gd name="T3" fmla="*/ 136 h 663"/>
                  <a:gd name="T4" fmla="*/ 339 w 512"/>
                  <a:gd name="T5" fmla="*/ 136 h 663"/>
                  <a:gd name="T6" fmla="*/ 339 w 512"/>
                  <a:gd name="T7" fmla="*/ 663 h 663"/>
                  <a:gd name="T8" fmla="*/ 163 w 512"/>
                  <a:gd name="T9" fmla="*/ 663 h 663"/>
                  <a:gd name="T10" fmla="*/ 163 w 512"/>
                  <a:gd name="T11" fmla="*/ 136 h 663"/>
                  <a:gd name="T12" fmla="*/ 0 w 512"/>
                  <a:gd name="T13" fmla="*/ 136 h 663"/>
                  <a:gd name="T14" fmla="*/ 0 w 512"/>
                  <a:gd name="T15" fmla="*/ 0 h 663"/>
                  <a:gd name="T16" fmla="*/ 512 w 512"/>
                  <a:gd name="T17" fmla="*/ 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2" h="663">
                    <a:moveTo>
                      <a:pt x="512" y="0"/>
                    </a:moveTo>
                    <a:lnTo>
                      <a:pt x="495" y="136"/>
                    </a:lnTo>
                    <a:lnTo>
                      <a:pt x="339" y="136"/>
                    </a:lnTo>
                    <a:lnTo>
                      <a:pt x="339" y="663"/>
                    </a:lnTo>
                    <a:lnTo>
                      <a:pt x="163" y="663"/>
                    </a:lnTo>
                    <a:lnTo>
                      <a:pt x="163" y="136"/>
                    </a:lnTo>
                    <a:lnTo>
                      <a:pt x="0" y="136"/>
                    </a:lnTo>
                    <a:lnTo>
                      <a:pt x="0" y="0"/>
                    </a:lnTo>
                    <a:lnTo>
                      <a:pt x="5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6"/>
              <p:cNvSpPr>
                <a:spLocks/>
              </p:cNvSpPr>
              <p:nvPr userDrawn="1"/>
            </p:nvSpPr>
            <p:spPr bwMode="auto">
              <a:xfrm>
                <a:off x="-98425" y="3548063"/>
                <a:ext cx="719138" cy="1150938"/>
              </a:xfrm>
              <a:custGeom>
                <a:avLst/>
                <a:gdLst>
                  <a:gd name="T0" fmla="*/ 175 w 191"/>
                  <a:gd name="T1" fmla="*/ 101 h 304"/>
                  <a:gd name="T2" fmla="*/ 191 w 191"/>
                  <a:gd name="T3" fmla="*/ 148 h 304"/>
                  <a:gd name="T4" fmla="*/ 191 w 191"/>
                  <a:gd name="T5" fmla="*/ 304 h 304"/>
                  <a:gd name="T6" fmla="*/ 120 w 191"/>
                  <a:gd name="T7" fmla="*/ 304 h 304"/>
                  <a:gd name="T8" fmla="*/ 120 w 191"/>
                  <a:gd name="T9" fmla="*/ 161 h 304"/>
                  <a:gd name="T10" fmla="*/ 115 w 191"/>
                  <a:gd name="T11" fmla="*/ 141 h 304"/>
                  <a:gd name="T12" fmla="*/ 103 w 191"/>
                  <a:gd name="T13" fmla="*/ 136 h 304"/>
                  <a:gd name="T14" fmla="*/ 72 w 191"/>
                  <a:gd name="T15" fmla="*/ 160 h 304"/>
                  <a:gd name="T16" fmla="*/ 72 w 191"/>
                  <a:gd name="T17" fmla="*/ 304 h 304"/>
                  <a:gd name="T18" fmla="*/ 0 w 191"/>
                  <a:gd name="T19" fmla="*/ 304 h 304"/>
                  <a:gd name="T20" fmla="*/ 0 w 191"/>
                  <a:gd name="T21" fmla="*/ 7 h 304"/>
                  <a:gd name="T22" fmla="*/ 72 w 191"/>
                  <a:gd name="T23" fmla="*/ 0 h 304"/>
                  <a:gd name="T24" fmla="*/ 72 w 191"/>
                  <a:gd name="T25" fmla="*/ 112 h 304"/>
                  <a:gd name="T26" fmla="*/ 100 w 191"/>
                  <a:gd name="T27" fmla="*/ 91 h 304"/>
                  <a:gd name="T28" fmla="*/ 132 w 191"/>
                  <a:gd name="T29" fmla="*/ 84 h 304"/>
                  <a:gd name="T30" fmla="*/ 175 w 191"/>
                  <a:gd name="T31" fmla="*/ 101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1" h="304">
                    <a:moveTo>
                      <a:pt x="175" y="101"/>
                    </a:moveTo>
                    <a:cubicBezTo>
                      <a:pt x="186" y="112"/>
                      <a:pt x="191" y="128"/>
                      <a:pt x="191" y="148"/>
                    </a:cubicBezTo>
                    <a:cubicBezTo>
                      <a:pt x="191" y="304"/>
                      <a:pt x="191" y="304"/>
                      <a:pt x="191" y="304"/>
                    </a:cubicBezTo>
                    <a:cubicBezTo>
                      <a:pt x="120" y="304"/>
                      <a:pt x="120" y="304"/>
                      <a:pt x="120" y="304"/>
                    </a:cubicBezTo>
                    <a:cubicBezTo>
                      <a:pt x="120" y="161"/>
                      <a:pt x="120" y="161"/>
                      <a:pt x="120" y="161"/>
                    </a:cubicBezTo>
                    <a:cubicBezTo>
                      <a:pt x="120" y="151"/>
                      <a:pt x="118" y="145"/>
                      <a:pt x="115" y="141"/>
                    </a:cubicBezTo>
                    <a:cubicBezTo>
                      <a:pt x="113" y="138"/>
                      <a:pt x="109" y="136"/>
                      <a:pt x="103" y="136"/>
                    </a:cubicBezTo>
                    <a:cubicBezTo>
                      <a:pt x="92" y="136"/>
                      <a:pt x="82" y="144"/>
                      <a:pt x="72" y="160"/>
                    </a:cubicBezTo>
                    <a:cubicBezTo>
                      <a:pt x="72" y="304"/>
                      <a:pt x="72" y="304"/>
                      <a:pt x="72" y="304"/>
                    </a:cubicBezTo>
                    <a:cubicBezTo>
                      <a:pt x="0" y="304"/>
                      <a:pt x="0" y="304"/>
                      <a:pt x="0" y="304"/>
                    </a:cubicBezTo>
                    <a:cubicBezTo>
                      <a:pt x="0" y="7"/>
                      <a:pt x="0" y="7"/>
                      <a:pt x="0" y="7"/>
                    </a:cubicBezTo>
                    <a:cubicBezTo>
                      <a:pt x="72" y="0"/>
                      <a:pt x="72" y="0"/>
                      <a:pt x="72" y="0"/>
                    </a:cubicBezTo>
                    <a:cubicBezTo>
                      <a:pt x="72" y="112"/>
                      <a:pt x="72" y="112"/>
                      <a:pt x="72" y="112"/>
                    </a:cubicBezTo>
                    <a:cubicBezTo>
                      <a:pt x="80" y="102"/>
                      <a:pt x="90" y="95"/>
                      <a:pt x="100" y="91"/>
                    </a:cubicBezTo>
                    <a:cubicBezTo>
                      <a:pt x="109" y="86"/>
                      <a:pt x="120" y="84"/>
                      <a:pt x="132" y="84"/>
                    </a:cubicBezTo>
                    <a:cubicBezTo>
                      <a:pt x="151" y="84"/>
                      <a:pt x="165" y="89"/>
                      <a:pt x="17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7"/>
              <p:cNvSpPr>
                <a:spLocks noEditPoints="1"/>
              </p:cNvSpPr>
              <p:nvPr userDrawn="1"/>
            </p:nvSpPr>
            <p:spPr bwMode="auto">
              <a:xfrm>
                <a:off x="730250" y="3865563"/>
                <a:ext cx="768350" cy="860425"/>
              </a:xfrm>
              <a:custGeom>
                <a:avLst/>
                <a:gdLst>
                  <a:gd name="T0" fmla="*/ 202 w 204"/>
                  <a:gd name="T1" fmla="*/ 134 h 227"/>
                  <a:gd name="T2" fmla="*/ 72 w 204"/>
                  <a:gd name="T3" fmla="*/ 134 h 227"/>
                  <a:gd name="T4" fmla="*/ 86 w 204"/>
                  <a:gd name="T5" fmla="*/ 168 h 227"/>
                  <a:gd name="T6" fmla="*/ 117 w 204"/>
                  <a:gd name="T7" fmla="*/ 177 h 227"/>
                  <a:gd name="T8" fmla="*/ 141 w 204"/>
                  <a:gd name="T9" fmla="*/ 172 h 227"/>
                  <a:gd name="T10" fmla="*/ 167 w 204"/>
                  <a:gd name="T11" fmla="*/ 158 h 227"/>
                  <a:gd name="T12" fmla="*/ 196 w 204"/>
                  <a:gd name="T13" fmla="*/ 197 h 227"/>
                  <a:gd name="T14" fmla="*/ 157 w 204"/>
                  <a:gd name="T15" fmla="*/ 219 h 227"/>
                  <a:gd name="T16" fmla="*/ 110 w 204"/>
                  <a:gd name="T17" fmla="*/ 227 h 227"/>
                  <a:gd name="T18" fmla="*/ 28 w 204"/>
                  <a:gd name="T19" fmla="*/ 197 h 227"/>
                  <a:gd name="T20" fmla="*/ 0 w 204"/>
                  <a:gd name="T21" fmla="*/ 115 h 227"/>
                  <a:gd name="T22" fmla="*/ 11 w 204"/>
                  <a:gd name="T23" fmla="*/ 56 h 227"/>
                  <a:gd name="T24" fmla="*/ 46 w 204"/>
                  <a:gd name="T25" fmla="*/ 15 h 227"/>
                  <a:gd name="T26" fmla="*/ 102 w 204"/>
                  <a:gd name="T27" fmla="*/ 0 h 227"/>
                  <a:gd name="T28" fmla="*/ 176 w 204"/>
                  <a:gd name="T29" fmla="*/ 29 h 227"/>
                  <a:gd name="T30" fmla="*/ 204 w 204"/>
                  <a:gd name="T31" fmla="*/ 110 h 227"/>
                  <a:gd name="T32" fmla="*/ 202 w 204"/>
                  <a:gd name="T33" fmla="*/ 134 h 227"/>
                  <a:gd name="T34" fmla="*/ 134 w 204"/>
                  <a:gd name="T35" fmla="*/ 90 h 227"/>
                  <a:gd name="T36" fmla="*/ 126 w 204"/>
                  <a:gd name="T37" fmla="*/ 57 h 227"/>
                  <a:gd name="T38" fmla="*/ 104 w 204"/>
                  <a:gd name="T39" fmla="*/ 46 h 227"/>
                  <a:gd name="T40" fmla="*/ 81 w 204"/>
                  <a:gd name="T41" fmla="*/ 56 h 227"/>
                  <a:gd name="T42" fmla="*/ 72 w 204"/>
                  <a:gd name="T43" fmla="*/ 93 h 227"/>
                  <a:gd name="T44" fmla="*/ 134 w 204"/>
                  <a:gd name="T45" fmla="*/ 93 h 227"/>
                  <a:gd name="T46" fmla="*/ 134 w 204"/>
                  <a:gd name="T47" fmla="*/ 9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227">
                    <a:moveTo>
                      <a:pt x="202" y="134"/>
                    </a:moveTo>
                    <a:cubicBezTo>
                      <a:pt x="72" y="134"/>
                      <a:pt x="72" y="134"/>
                      <a:pt x="72" y="134"/>
                    </a:cubicBezTo>
                    <a:cubicBezTo>
                      <a:pt x="74" y="150"/>
                      <a:pt x="78" y="162"/>
                      <a:pt x="86" y="168"/>
                    </a:cubicBezTo>
                    <a:cubicBezTo>
                      <a:pt x="93" y="174"/>
                      <a:pt x="104" y="177"/>
                      <a:pt x="117" y="177"/>
                    </a:cubicBezTo>
                    <a:cubicBezTo>
                      <a:pt x="125" y="177"/>
                      <a:pt x="133" y="175"/>
                      <a:pt x="141" y="172"/>
                    </a:cubicBezTo>
                    <a:cubicBezTo>
                      <a:pt x="149" y="169"/>
                      <a:pt x="157" y="164"/>
                      <a:pt x="167" y="158"/>
                    </a:cubicBezTo>
                    <a:cubicBezTo>
                      <a:pt x="196" y="197"/>
                      <a:pt x="196" y="197"/>
                      <a:pt x="196" y="197"/>
                    </a:cubicBezTo>
                    <a:cubicBezTo>
                      <a:pt x="184" y="206"/>
                      <a:pt x="172" y="214"/>
                      <a:pt x="157" y="219"/>
                    </a:cubicBezTo>
                    <a:cubicBezTo>
                      <a:pt x="143" y="225"/>
                      <a:pt x="127" y="227"/>
                      <a:pt x="110" y="227"/>
                    </a:cubicBezTo>
                    <a:cubicBezTo>
                      <a:pt x="74" y="227"/>
                      <a:pt x="47" y="217"/>
                      <a:pt x="28" y="197"/>
                    </a:cubicBezTo>
                    <a:cubicBezTo>
                      <a:pt x="9" y="176"/>
                      <a:pt x="0" y="149"/>
                      <a:pt x="0" y="115"/>
                    </a:cubicBezTo>
                    <a:cubicBezTo>
                      <a:pt x="0" y="93"/>
                      <a:pt x="4" y="73"/>
                      <a:pt x="11" y="56"/>
                    </a:cubicBezTo>
                    <a:cubicBezTo>
                      <a:pt x="19" y="39"/>
                      <a:pt x="31" y="25"/>
                      <a:pt x="46" y="15"/>
                    </a:cubicBezTo>
                    <a:cubicBezTo>
                      <a:pt x="62" y="5"/>
                      <a:pt x="81" y="0"/>
                      <a:pt x="102" y="0"/>
                    </a:cubicBezTo>
                    <a:cubicBezTo>
                      <a:pt x="134" y="0"/>
                      <a:pt x="158" y="9"/>
                      <a:pt x="176" y="29"/>
                    </a:cubicBezTo>
                    <a:cubicBezTo>
                      <a:pt x="195" y="48"/>
                      <a:pt x="204" y="75"/>
                      <a:pt x="204" y="110"/>
                    </a:cubicBezTo>
                    <a:cubicBezTo>
                      <a:pt x="204" y="112"/>
                      <a:pt x="203" y="120"/>
                      <a:pt x="202" y="134"/>
                    </a:cubicBezTo>
                    <a:close/>
                    <a:moveTo>
                      <a:pt x="134" y="90"/>
                    </a:moveTo>
                    <a:cubicBezTo>
                      <a:pt x="133" y="76"/>
                      <a:pt x="131" y="65"/>
                      <a:pt x="126" y="57"/>
                    </a:cubicBezTo>
                    <a:cubicBezTo>
                      <a:pt x="122" y="50"/>
                      <a:pt x="114" y="46"/>
                      <a:pt x="104" y="46"/>
                    </a:cubicBezTo>
                    <a:cubicBezTo>
                      <a:pt x="94" y="46"/>
                      <a:pt x="86" y="49"/>
                      <a:pt x="81" y="56"/>
                    </a:cubicBezTo>
                    <a:cubicBezTo>
                      <a:pt x="76" y="63"/>
                      <a:pt x="73" y="75"/>
                      <a:pt x="72" y="93"/>
                    </a:cubicBezTo>
                    <a:cubicBezTo>
                      <a:pt x="134" y="93"/>
                      <a:pt x="134" y="93"/>
                      <a:pt x="134" y="93"/>
                    </a:cubicBezTo>
                    <a:lnTo>
                      <a:pt x="134"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14"/>
              <p:cNvSpPr>
                <a:spLocks/>
              </p:cNvSpPr>
              <p:nvPr userDrawn="1"/>
            </p:nvSpPr>
            <p:spPr bwMode="auto">
              <a:xfrm>
                <a:off x="7010400" y="3892551"/>
                <a:ext cx="1141413" cy="806450"/>
              </a:xfrm>
              <a:custGeom>
                <a:avLst/>
                <a:gdLst>
                  <a:gd name="T0" fmla="*/ 719 w 719"/>
                  <a:gd name="T1" fmla="*/ 0 h 508"/>
                  <a:gd name="T2" fmla="*/ 617 w 719"/>
                  <a:gd name="T3" fmla="*/ 508 h 508"/>
                  <a:gd name="T4" fmla="*/ 420 w 719"/>
                  <a:gd name="T5" fmla="*/ 508 h 508"/>
                  <a:gd name="T6" fmla="*/ 359 w 719"/>
                  <a:gd name="T7" fmla="*/ 152 h 508"/>
                  <a:gd name="T8" fmla="*/ 299 w 719"/>
                  <a:gd name="T9" fmla="*/ 508 h 508"/>
                  <a:gd name="T10" fmla="*/ 105 w 719"/>
                  <a:gd name="T11" fmla="*/ 508 h 508"/>
                  <a:gd name="T12" fmla="*/ 0 w 719"/>
                  <a:gd name="T13" fmla="*/ 0 h 508"/>
                  <a:gd name="T14" fmla="*/ 169 w 719"/>
                  <a:gd name="T15" fmla="*/ 0 h 508"/>
                  <a:gd name="T16" fmla="*/ 212 w 719"/>
                  <a:gd name="T17" fmla="*/ 379 h 508"/>
                  <a:gd name="T18" fmla="*/ 285 w 719"/>
                  <a:gd name="T19" fmla="*/ 0 h 508"/>
                  <a:gd name="T20" fmla="*/ 444 w 719"/>
                  <a:gd name="T21" fmla="*/ 0 h 508"/>
                  <a:gd name="T22" fmla="*/ 506 w 719"/>
                  <a:gd name="T23" fmla="*/ 379 h 508"/>
                  <a:gd name="T24" fmla="*/ 558 w 719"/>
                  <a:gd name="T25" fmla="*/ 0 h 508"/>
                  <a:gd name="T26" fmla="*/ 719 w 719"/>
                  <a:gd name="T27" fmla="*/ 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 h="508">
                    <a:moveTo>
                      <a:pt x="719" y="0"/>
                    </a:moveTo>
                    <a:lnTo>
                      <a:pt x="617" y="508"/>
                    </a:lnTo>
                    <a:lnTo>
                      <a:pt x="420" y="508"/>
                    </a:lnTo>
                    <a:lnTo>
                      <a:pt x="359" y="152"/>
                    </a:lnTo>
                    <a:lnTo>
                      <a:pt x="299" y="508"/>
                    </a:lnTo>
                    <a:lnTo>
                      <a:pt x="105" y="508"/>
                    </a:lnTo>
                    <a:lnTo>
                      <a:pt x="0" y="0"/>
                    </a:lnTo>
                    <a:lnTo>
                      <a:pt x="169" y="0"/>
                    </a:lnTo>
                    <a:lnTo>
                      <a:pt x="212" y="379"/>
                    </a:lnTo>
                    <a:lnTo>
                      <a:pt x="285" y="0"/>
                    </a:lnTo>
                    <a:lnTo>
                      <a:pt x="444" y="0"/>
                    </a:lnTo>
                    <a:lnTo>
                      <a:pt x="506" y="379"/>
                    </a:lnTo>
                    <a:lnTo>
                      <a:pt x="558" y="0"/>
                    </a:lnTo>
                    <a:lnTo>
                      <a:pt x="7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15"/>
              <p:cNvSpPr>
                <a:spLocks noEditPoints="1"/>
              </p:cNvSpPr>
              <p:nvPr userDrawn="1"/>
            </p:nvSpPr>
            <p:spPr bwMode="auto">
              <a:xfrm>
                <a:off x="8189913" y="3865563"/>
                <a:ext cx="768350" cy="860425"/>
              </a:xfrm>
              <a:custGeom>
                <a:avLst/>
                <a:gdLst>
                  <a:gd name="T0" fmla="*/ 203 w 204"/>
                  <a:gd name="T1" fmla="*/ 134 h 227"/>
                  <a:gd name="T2" fmla="*/ 72 w 204"/>
                  <a:gd name="T3" fmla="*/ 134 h 227"/>
                  <a:gd name="T4" fmla="*/ 86 w 204"/>
                  <a:gd name="T5" fmla="*/ 168 h 227"/>
                  <a:gd name="T6" fmla="*/ 117 w 204"/>
                  <a:gd name="T7" fmla="*/ 177 h 227"/>
                  <a:gd name="T8" fmla="*/ 141 w 204"/>
                  <a:gd name="T9" fmla="*/ 172 h 227"/>
                  <a:gd name="T10" fmla="*/ 167 w 204"/>
                  <a:gd name="T11" fmla="*/ 158 h 227"/>
                  <a:gd name="T12" fmla="*/ 196 w 204"/>
                  <a:gd name="T13" fmla="*/ 197 h 227"/>
                  <a:gd name="T14" fmla="*/ 157 w 204"/>
                  <a:gd name="T15" fmla="*/ 219 h 227"/>
                  <a:gd name="T16" fmla="*/ 111 w 204"/>
                  <a:gd name="T17" fmla="*/ 227 h 227"/>
                  <a:gd name="T18" fmla="*/ 28 w 204"/>
                  <a:gd name="T19" fmla="*/ 197 h 227"/>
                  <a:gd name="T20" fmla="*/ 0 w 204"/>
                  <a:gd name="T21" fmla="*/ 115 h 227"/>
                  <a:gd name="T22" fmla="*/ 12 w 204"/>
                  <a:gd name="T23" fmla="*/ 56 h 227"/>
                  <a:gd name="T24" fmla="*/ 47 w 204"/>
                  <a:gd name="T25" fmla="*/ 15 h 227"/>
                  <a:gd name="T26" fmla="*/ 103 w 204"/>
                  <a:gd name="T27" fmla="*/ 0 h 227"/>
                  <a:gd name="T28" fmla="*/ 177 w 204"/>
                  <a:gd name="T29" fmla="*/ 29 h 227"/>
                  <a:gd name="T30" fmla="*/ 204 w 204"/>
                  <a:gd name="T31" fmla="*/ 110 h 227"/>
                  <a:gd name="T32" fmla="*/ 203 w 204"/>
                  <a:gd name="T33" fmla="*/ 134 h 227"/>
                  <a:gd name="T34" fmla="*/ 134 w 204"/>
                  <a:gd name="T35" fmla="*/ 90 h 227"/>
                  <a:gd name="T36" fmla="*/ 127 w 204"/>
                  <a:gd name="T37" fmla="*/ 57 h 227"/>
                  <a:gd name="T38" fmla="*/ 104 w 204"/>
                  <a:gd name="T39" fmla="*/ 46 h 227"/>
                  <a:gd name="T40" fmla="*/ 81 w 204"/>
                  <a:gd name="T41" fmla="*/ 56 h 227"/>
                  <a:gd name="T42" fmla="*/ 72 w 204"/>
                  <a:gd name="T43" fmla="*/ 93 h 227"/>
                  <a:gd name="T44" fmla="*/ 134 w 204"/>
                  <a:gd name="T45" fmla="*/ 93 h 227"/>
                  <a:gd name="T46" fmla="*/ 134 w 204"/>
                  <a:gd name="T47" fmla="*/ 9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227">
                    <a:moveTo>
                      <a:pt x="203" y="134"/>
                    </a:moveTo>
                    <a:cubicBezTo>
                      <a:pt x="72" y="134"/>
                      <a:pt x="72" y="134"/>
                      <a:pt x="72" y="134"/>
                    </a:cubicBezTo>
                    <a:cubicBezTo>
                      <a:pt x="74" y="150"/>
                      <a:pt x="79" y="162"/>
                      <a:pt x="86" y="168"/>
                    </a:cubicBezTo>
                    <a:cubicBezTo>
                      <a:pt x="93" y="174"/>
                      <a:pt x="104" y="177"/>
                      <a:pt x="117" y="177"/>
                    </a:cubicBezTo>
                    <a:cubicBezTo>
                      <a:pt x="125" y="177"/>
                      <a:pt x="133" y="175"/>
                      <a:pt x="141" y="172"/>
                    </a:cubicBezTo>
                    <a:cubicBezTo>
                      <a:pt x="149" y="169"/>
                      <a:pt x="158" y="164"/>
                      <a:pt x="167" y="158"/>
                    </a:cubicBezTo>
                    <a:cubicBezTo>
                      <a:pt x="196" y="197"/>
                      <a:pt x="196" y="197"/>
                      <a:pt x="196" y="197"/>
                    </a:cubicBezTo>
                    <a:cubicBezTo>
                      <a:pt x="185" y="206"/>
                      <a:pt x="172" y="214"/>
                      <a:pt x="157" y="219"/>
                    </a:cubicBezTo>
                    <a:cubicBezTo>
                      <a:pt x="143" y="225"/>
                      <a:pt x="127" y="227"/>
                      <a:pt x="111" y="227"/>
                    </a:cubicBezTo>
                    <a:cubicBezTo>
                      <a:pt x="74" y="227"/>
                      <a:pt x="47" y="217"/>
                      <a:pt x="28" y="197"/>
                    </a:cubicBezTo>
                    <a:cubicBezTo>
                      <a:pt x="9" y="176"/>
                      <a:pt x="0" y="149"/>
                      <a:pt x="0" y="115"/>
                    </a:cubicBezTo>
                    <a:cubicBezTo>
                      <a:pt x="0" y="93"/>
                      <a:pt x="4" y="73"/>
                      <a:pt x="12" y="56"/>
                    </a:cubicBezTo>
                    <a:cubicBezTo>
                      <a:pt x="19" y="39"/>
                      <a:pt x="31" y="25"/>
                      <a:pt x="47" y="15"/>
                    </a:cubicBezTo>
                    <a:cubicBezTo>
                      <a:pt x="62" y="5"/>
                      <a:pt x="81" y="0"/>
                      <a:pt x="103" y="0"/>
                    </a:cubicBezTo>
                    <a:cubicBezTo>
                      <a:pt x="134" y="0"/>
                      <a:pt x="158" y="9"/>
                      <a:pt x="177" y="29"/>
                    </a:cubicBezTo>
                    <a:cubicBezTo>
                      <a:pt x="195" y="48"/>
                      <a:pt x="204" y="75"/>
                      <a:pt x="204" y="110"/>
                    </a:cubicBezTo>
                    <a:cubicBezTo>
                      <a:pt x="204" y="112"/>
                      <a:pt x="203" y="120"/>
                      <a:pt x="203" y="134"/>
                    </a:cubicBezTo>
                    <a:close/>
                    <a:moveTo>
                      <a:pt x="134" y="90"/>
                    </a:moveTo>
                    <a:cubicBezTo>
                      <a:pt x="134" y="76"/>
                      <a:pt x="131" y="65"/>
                      <a:pt x="127" y="57"/>
                    </a:cubicBezTo>
                    <a:cubicBezTo>
                      <a:pt x="122" y="50"/>
                      <a:pt x="114" y="46"/>
                      <a:pt x="104" y="46"/>
                    </a:cubicBezTo>
                    <a:cubicBezTo>
                      <a:pt x="94" y="46"/>
                      <a:pt x="86" y="49"/>
                      <a:pt x="81" y="56"/>
                    </a:cubicBezTo>
                    <a:cubicBezTo>
                      <a:pt x="76" y="63"/>
                      <a:pt x="73" y="75"/>
                      <a:pt x="72" y="93"/>
                    </a:cubicBezTo>
                    <a:cubicBezTo>
                      <a:pt x="134" y="93"/>
                      <a:pt x="134" y="93"/>
                      <a:pt x="134" y="93"/>
                    </a:cubicBezTo>
                    <a:lnTo>
                      <a:pt x="134"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16"/>
              <p:cNvSpPr>
                <a:spLocks/>
              </p:cNvSpPr>
              <p:nvPr userDrawn="1"/>
            </p:nvSpPr>
            <p:spPr bwMode="auto">
              <a:xfrm>
                <a:off x="9331325" y="3892551"/>
                <a:ext cx="1144588" cy="806450"/>
              </a:xfrm>
              <a:custGeom>
                <a:avLst/>
                <a:gdLst>
                  <a:gd name="T0" fmla="*/ 721 w 721"/>
                  <a:gd name="T1" fmla="*/ 0 h 508"/>
                  <a:gd name="T2" fmla="*/ 616 w 721"/>
                  <a:gd name="T3" fmla="*/ 508 h 508"/>
                  <a:gd name="T4" fmla="*/ 419 w 721"/>
                  <a:gd name="T5" fmla="*/ 508 h 508"/>
                  <a:gd name="T6" fmla="*/ 360 w 721"/>
                  <a:gd name="T7" fmla="*/ 152 h 508"/>
                  <a:gd name="T8" fmla="*/ 298 w 721"/>
                  <a:gd name="T9" fmla="*/ 508 h 508"/>
                  <a:gd name="T10" fmla="*/ 104 w 721"/>
                  <a:gd name="T11" fmla="*/ 508 h 508"/>
                  <a:gd name="T12" fmla="*/ 0 w 721"/>
                  <a:gd name="T13" fmla="*/ 0 h 508"/>
                  <a:gd name="T14" fmla="*/ 170 w 721"/>
                  <a:gd name="T15" fmla="*/ 0 h 508"/>
                  <a:gd name="T16" fmla="*/ 211 w 721"/>
                  <a:gd name="T17" fmla="*/ 379 h 508"/>
                  <a:gd name="T18" fmla="*/ 284 w 721"/>
                  <a:gd name="T19" fmla="*/ 0 h 508"/>
                  <a:gd name="T20" fmla="*/ 445 w 721"/>
                  <a:gd name="T21" fmla="*/ 0 h 508"/>
                  <a:gd name="T22" fmla="*/ 505 w 721"/>
                  <a:gd name="T23" fmla="*/ 379 h 508"/>
                  <a:gd name="T24" fmla="*/ 557 w 721"/>
                  <a:gd name="T25" fmla="*/ 0 h 508"/>
                  <a:gd name="T26" fmla="*/ 721 w 721"/>
                  <a:gd name="T27" fmla="*/ 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1" h="508">
                    <a:moveTo>
                      <a:pt x="721" y="0"/>
                    </a:moveTo>
                    <a:lnTo>
                      <a:pt x="616" y="508"/>
                    </a:lnTo>
                    <a:lnTo>
                      <a:pt x="419" y="508"/>
                    </a:lnTo>
                    <a:lnTo>
                      <a:pt x="360" y="152"/>
                    </a:lnTo>
                    <a:lnTo>
                      <a:pt x="298" y="508"/>
                    </a:lnTo>
                    <a:lnTo>
                      <a:pt x="104" y="508"/>
                    </a:lnTo>
                    <a:lnTo>
                      <a:pt x="0" y="0"/>
                    </a:lnTo>
                    <a:lnTo>
                      <a:pt x="170" y="0"/>
                    </a:lnTo>
                    <a:lnTo>
                      <a:pt x="211" y="379"/>
                    </a:lnTo>
                    <a:lnTo>
                      <a:pt x="284" y="0"/>
                    </a:lnTo>
                    <a:lnTo>
                      <a:pt x="445" y="0"/>
                    </a:lnTo>
                    <a:lnTo>
                      <a:pt x="505" y="379"/>
                    </a:lnTo>
                    <a:lnTo>
                      <a:pt x="557" y="0"/>
                    </a:lnTo>
                    <a:lnTo>
                      <a:pt x="7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17"/>
              <p:cNvSpPr>
                <a:spLocks noEditPoints="1"/>
              </p:cNvSpPr>
              <p:nvPr userDrawn="1"/>
            </p:nvSpPr>
            <p:spPr bwMode="auto">
              <a:xfrm>
                <a:off x="10509250" y="3865563"/>
                <a:ext cx="806450" cy="860425"/>
              </a:xfrm>
              <a:custGeom>
                <a:avLst/>
                <a:gdLst>
                  <a:gd name="T0" fmla="*/ 185 w 214"/>
                  <a:gd name="T1" fmla="*/ 30 h 227"/>
                  <a:gd name="T2" fmla="*/ 214 w 214"/>
                  <a:gd name="T3" fmla="*/ 114 h 227"/>
                  <a:gd name="T4" fmla="*/ 201 w 214"/>
                  <a:gd name="T5" fmla="*/ 174 h 227"/>
                  <a:gd name="T6" fmla="*/ 164 w 214"/>
                  <a:gd name="T7" fmla="*/ 213 h 227"/>
                  <a:gd name="T8" fmla="*/ 107 w 214"/>
                  <a:gd name="T9" fmla="*/ 227 h 227"/>
                  <a:gd name="T10" fmla="*/ 29 w 214"/>
                  <a:gd name="T11" fmla="*/ 197 h 227"/>
                  <a:gd name="T12" fmla="*/ 0 w 214"/>
                  <a:gd name="T13" fmla="*/ 113 h 227"/>
                  <a:gd name="T14" fmla="*/ 13 w 214"/>
                  <a:gd name="T15" fmla="*/ 53 h 227"/>
                  <a:gd name="T16" fmla="*/ 50 w 214"/>
                  <a:gd name="T17" fmla="*/ 14 h 227"/>
                  <a:gd name="T18" fmla="*/ 107 w 214"/>
                  <a:gd name="T19" fmla="*/ 0 h 227"/>
                  <a:gd name="T20" fmla="*/ 185 w 214"/>
                  <a:gd name="T21" fmla="*/ 30 h 227"/>
                  <a:gd name="T22" fmla="*/ 82 w 214"/>
                  <a:gd name="T23" fmla="*/ 66 h 227"/>
                  <a:gd name="T24" fmla="*/ 73 w 214"/>
                  <a:gd name="T25" fmla="*/ 113 h 227"/>
                  <a:gd name="T26" fmla="*/ 82 w 214"/>
                  <a:gd name="T27" fmla="*/ 161 h 227"/>
                  <a:gd name="T28" fmla="*/ 107 w 214"/>
                  <a:gd name="T29" fmla="*/ 176 h 227"/>
                  <a:gd name="T30" fmla="*/ 132 w 214"/>
                  <a:gd name="T31" fmla="*/ 161 h 227"/>
                  <a:gd name="T32" fmla="*/ 141 w 214"/>
                  <a:gd name="T33" fmla="*/ 114 h 227"/>
                  <a:gd name="T34" fmla="*/ 132 w 214"/>
                  <a:gd name="T35" fmla="*/ 66 h 227"/>
                  <a:gd name="T36" fmla="*/ 107 w 214"/>
                  <a:gd name="T37" fmla="*/ 51 h 227"/>
                  <a:gd name="T38" fmla="*/ 82 w 214"/>
                  <a:gd name="T39" fmla="*/ 6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4" h="227">
                    <a:moveTo>
                      <a:pt x="185" y="30"/>
                    </a:moveTo>
                    <a:cubicBezTo>
                      <a:pt x="204" y="50"/>
                      <a:pt x="214" y="78"/>
                      <a:pt x="214" y="114"/>
                    </a:cubicBezTo>
                    <a:cubicBezTo>
                      <a:pt x="214" y="137"/>
                      <a:pt x="210" y="157"/>
                      <a:pt x="201" y="174"/>
                    </a:cubicBezTo>
                    <a:cubicBezTo>
                      <a:pt x="192" y="191"/>
                      <a:pt x="180" y="204"/>
                      <a:pt x="164" y="213"/>
                    </a:cubicBezTo>
                    <a:cubicBezTo>
                      <a:pt x="148" y="223"/>
                      <a:pt x="129" y="227"/>
                      <a:pt x="107" y="227"/>
                    </a:cubicBezTo>
                    <a:cubicBezTo>
                      <a:pt x="74" y="227"/>
                      <a:pt x="48" y="217"/>
                      <a:pt x="29" y="197"/>
                    </a:cubicBezTo>
                    <a:cubicBezTo>
                      <a:pt x="10" y="177"/>
                      <a:pt x="0" y="149"/>
                      <a:pt x="0" y="113"/>
                    </a:cubicBezTo>
                    <a:cubicBezTo>
                      <a:pt x="0" y="90"/>
                      <a:pt x="4" y="70"/>
                      <a:pt x="13" y="53"/>
                    </a:cubicBezTo>
                    <a:cubicBezTo>
                      <a:pt x="22" y="36"/>
                      <a:pt x="34" y="23"/>
                      <a:pt x="50" y="14"/>
                    </a:cubicBezTo>
                    <a:cubicBezTo>
                      <a:pt x="66" y="4"/>
                      <a:pt x="85" y="0"/>
                      <a:pt x="107" y="0"/>
                    </a:cubicBezTo>
                    <a:cubicBezTo>
                      <a:pt x="140" y="0"/>
                      <a:pt x="166" y="10"/>
                      <a:pt x="185" y="30"/>
                    </a:cubicBezTo>
                    <a:close/>
                    <a:moveTo>
                      <a:pt x="82" y="66"/>
                    </a:moveTo>
                    <a:cubicBezTo>
                      <a:pt x="76" y="76"/>
                      <a:pt x="73" y="92"/>
                      <a:pt x="73" y="113"/>
                    </a:cubicBezTo>
                    <a:cubicBezTo>
                      <a:pt x="73" y="135"/>
                      <a:pt x="76" y="151"/>
                      <a:pt x="82" y="161"/>
                    </a:cubicBezTo>
                    <a:cubicBezTo>
                      <a:pt x="87" y="171"/>
                      <a:pt x="96" y="176"/>
                      <a:pt x="107" y="176"/>
                    </a:cubicBezTo>
                    <a:cubicBezTo>
                      <a:pt x="118" y="176"/>
                      <a:pt x="127" y="171"/>
                      <a:pt x="132" y="161"/>
                    </a:cubicBezTo>
                    <a:cubicBezTo>
                      <a:pt x="138" y="151"/>
                      <a:pt x="141" y="135"/>
                      <a:pt x="141" y="114"/>
                    </a:cubicBezTo>
                    <a:cubicBezTo>
                      <a:pt x="141" y="92"/>
                      <a:pt x="138" y="76"/>
                      <a:pt x="132" y="66"/>
                    </a:cubicBezTo>
                    <a:cubicBezTo>
                      <a:pt x="127" y="56"/>
                      <a:pt x="118" y="51"/>
                      <a:pt x="107" y="51"/>
                    </a:cubicBezTo>
                    <a:cubicBezTo>
                      <a:pt x="96" y="51"/>
                      <a:pt x="87" y="56"/>
                      <a:pt x="82"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18"/>
              <p:cNvSpPr>
                <a:spLocks/>
              </p:cNvSpPr>
              <p:nvPr userDrawn="1"/>
            </p:nvSpPr>
            <p:spPr bwMode="auto">
              <a:xfrm>
                <a:off x="11431588" y="3868738"/>
                <a:ext cx="542925" cy="830263"/>
              </a:xfrm>
              <a:custGeom>
                <a:avLst/>
                <a:gdLst>
                  <a:gd name="T0" fmla="*/ 144 w 144"/>
                  <a:gd name="T1" fmla="*/ 3 h 219"/>
                  <a:gd name="T2" fmla="*/ 132 w 144"/>
                  <a:gd name="T3" fmla="*/ 72 h 219"/>
                  <a:gd name="T4" fmla="*/ 113 w 144"/>
                  <a:gd name="T5" fmla="*/ 69 h 219"/>
                  <a:gd name="T6" fmla="*/ 85 w 144"/>
                  <a:gd name="T7" fmla="*/ 81 h 219"/>
                  <a:gd name="T8" fmla="*/ 71 w 144"/>
                  <a:gd name="T9" fmla="*/ 118 h 219"/>
                  <a:gd name="T10" fmla="*/ 71 w 144"/>
                  <a:gd name="T11" fmla="*/ 219 h 219"/>
                  <a:gd name="T12" fmla="*/ 0 w 144"/>
                  <a:gd name="T13" fmla="*/ 219 h 219"/>
                  <a:gd name="T14" fmla="*/ 0 w 144"/>
                  <a:gd name="T15" fmla="*/ 6 h 219"/>
                  <a:gd name="T16" fmla="*/ 62 w 144"/>
                  <a:gd name="T17" fmla="*/ 6 h 219"/>
                  <a:gd name="T18" fmla="*/ 68 w 144"/>
                  <a:gd name="T19" fmla="*/ 46 h 219"/>
                  <a:gd name="T20" fmla="*/ 89 w 144"/>
                  <a:gd name="T21" fmla="*/ 12 h 219"/>
                  <a:gd name="T22" fmla="*/ 122 w 144"/>
                  <a:gd name="T23" fmla="*/ 0 h 219"/>
                  <a:gd name="T24" fmla="*/ 144 w 144"/>
                  <a:gd name="T25" fmla="*/ 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219">
                    <a:moveTo>
                      <a:pt x="144" y="3"/>
                    </a:moveTo>
                    <a:cubicBezTo>
                      <a:pt x="132" y="72"/>
                      <a:pt x="132" y="72"/>
                      <a:pt x="132" y="72"/>
                    </a:cubicBezTo>
                    <a:cubicBezTo>
                      <a:pt x="125" y="70"/>
                      <a:pt x="119" y="69"/>
                      <a:pt x="113" y="69"/>
                    </a:cubicBezTo>
                    <a:cubicBezTo>
                      <a:pt x="101" y="69"/>
                      <a:pt x="92" y="73"/>
                      <a:pt x="85" y="81"/>
                    </a:cubicBezTo>
                    <a:cubicBezTo>
                      <a:pt x="79" y="89"/>
                      <a:pt x="74" y="101"/>
                      <a:pt x="71" y="118"/>
                    </a:cubicBezTo>
                    <a:cubicBezTo>
                      <a:pt x="71" y="219"/>
                      <a:pt x="71" y="219"/>
                      <a:pt x="71" y="219"/>
                    </a:cubicBezTo>
                    <a:cubicBezTo>
                      <a:pt x="0" y="219"/>
                      <a:pt x="0" y="219"/>
                      <a:pt x="0" y="219"/>
                    </a:cubicBezTo>
                    <a:cubicBezTo>
                      <a:pt x="0" y="6"/>
                      <a:pt x="0" y="6"/>
                      <a:pt x="0" y="6"/>
                    </a:cubicBezTo>
                    <a:cubicBezTo>
                      <a:pt x="62" y="6"/>
                      <a:pt x="62" y="6"/>
                      <a:pt x="62" y="6"/>
                    </a:cubicBezTo>
                    <a:cubicBezTo>
                      <a:pt x="68" y="46"/>
                      <a:pt x="68" y="46"/>
                      <a:pt x="68" y="46"/>
                    </a:cubicBezTo>
                    <a:cubicBezTo>
                      <a:pt x="72" y="32"/>
                      <a:pt x="79" y="21"/>
                      <a:pt x="89" y="12"/>
                    </a:cubicBezTo>
                    <a:cubicBezTo>
                      <a:pt x="99" y="4"/>
                      <a:pt x="110" y="0"/>
                      <a:pt x="122" y="0"/>
                    </a:cubicBezTo>
                    <a:cubicBezTo>
                      <a:pt x="129" y="0"/>
                      <a:pt x="136" y="1"/>
                      <a:pt x="14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19"/>
              <p:cNvSpPr>
                <a:spLocks noEditPoints="1"/>
              </p:cNvSpPr>
              <p:nvPr userDrawn="1"/>
            </p:nvSpPr>
            <p:spPr bwMode="auto">
              <a:xfrm>
                <a:off x="12041188" y="3548063"/>
                <a:ext cx="787400" cy="1150938"/>
              </a:xfrm>
              <a:custGeom>
                <a:avLst/>
                <a:gdLst>
                  <a:gd name="T0" fmla="*/ 169 w 496"/>
                  <a:gd name="T1" fmla="*/ 0 h 725"/>
                  <a:gd name="T2" fmla="*/ 169 w 496"/>
                  <a:gd name="T3" fmla="*/ 725 h 725"/>
                  <a:gd name="T4" fmla="*/ 0 w 496"/>
                  <a:gd name="T5" fmla="*/ 725 h 725"/>
                  <a:gd name="T6" fmla="*/ 0 w 496"/>
                  <a:gd name="T7" fmla="*/ 16 h 725"/>
                  <a:gd name="T8" fmla="*/ 169 w 496"/>
                  <a:gd name="T9" fmla="*/ 0 h 725"/>
                  <a:gd name="T10" fmla="*/ 487 w 496"/>
                  <a:gd name="T11" fmla="*/ 217 h 725"/>
                  <a:gd name="T12" fmla="*/ 342 w 496"/>
                  <a:gd name="T13" fmla="*/ 441 h 725"/>
                  <a:gd name="T14" fmla="*/ 496 w 496"/>
                  <a:gd name="T15" fmla="*/ 725 h 725"/>
                  <a:gd name="T16" fmla="*/ 309 w 496"/>
                  <a:gd name="T17" fmla="*/ 725 h 725"/>
                  <a:gd name="T18" fmla="*/ 171 w 496"/>
                  <a:gd name="T19" fmla="*/ 448 h 725"/>
                  <a:gd name="T20" fmla="*/ 318 w 496"/>
                  <a:gd name="T21" fmla="*/ 217 h 725"/>
                  <a:gd name="T22" fmla="*/ 487 w 496"/>
                  <a:gd name="T23" fmla="*/ 217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6" h="725">
                    <a:moveTo>
                      <a:pt x="169" y="0"/>
                    </a:moveTo>
                    <a:lnTo>
                      <a:pt x="169" y="725"/>
                    </a:lnTo>
                    <a:lnTo>
                      <a:pt x="0" y="725"/>
                    </a:lnTo>
                    <a:lnTo>
                      <a:pt x="0" y="16"/>
                    </a:lnTo>
                    <a:lnTo>
                      <a:pt x="169" y="0"/>
                    </a:lnTo>
                    <a:close/>
                    <a:moveTo>
                      <a:pt x="487" y="217"/>
                    </a:moveTo>
                    <a:lnTo>
                      <a:pt x="342" y="441"/>
                    </a:lnTo>
                    <a:lnTo>
                      <a:pt x="496" y="725"/>
                    </a:lnTo>
                    <a:lnTo>
                      <a:pt x="309" y="725"/>
                    </a:lnTo>
                    <a:lnTo>
                      <a:pt x="171" y="448"/>
                    </a:lnTo>
                    <a:lnTo>
                      <a:pt x="318" y="217"/>
                    </a:lnTo>
                    <a:lnTo>
                      <a:pt x="487" y="2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20"/>
              <p:cNvSpPr>
                <a:spLocks/>
              </p:cNvSpPr>
              <p:nvPr userDrawn="1"/>
            </p:nvSpPr>
            <p:spPr bwMode="auto">
              <a:xfrm>
                <a:off x="13155613" y="3892551"/>
                <a:ext cx="1141413" cy="806450"/>
              </a:xfrm>
              <a:custGeom>
                <a:avLst/>
                <a:gdLst>
                  <a:gd name="T0" fmla="*/ 719 w 719"/>
                  <a:gd name="T1" fmla="*/ 0 h 508"/>
                  <a:gd name="T2" fmla="*/ 617 w 719"/>
                  <a:gd name="T3" fmla="*/ 508 h 508"/>
                  <a:gd name="T4" fmla="*/ 420 w 719"/>
                  <a:gd name="T5" fmla="*/ 508 h 508"/>
                  <a:gd name="T6" fmla="*/ 359 w 719"/>
                  <a:gd name="T7" fmla="*/ 152 h 508"/>
                  <a:gd name="T8" fmla="*/ 299 w 719"/>
                  <a:gd name="T9" fmla="*/ 508 h 508"/>
                  <a:gd name="T10" fmla="*/ 105 w 719"/>
                  <a:gd name="T11" fmla="*/ 508 h 508"/>
                  <a:gd name="T12" fmla="*/ 0 w 719"/>
                  <a:gd name="T13" fmla="*/ 0 h 508"/>
                  <a:gd name="T14" fmla="*/ 169 w 719"/>
                  <a:gd name="T15" fmla="*/ 0 h 508"/>
                  <a:gd name="T16" fmla="*/ 211 w 719"/>
                  <a:gd name="T17" fmla="*/ 379 h 508"/>
                  <a:gd name="T18" fmla="*/ 285 w 719"/>
                  <a:gd name="T19" fmla="*/ 0 h 508"/>
                  <a:gd name="T20" fmla="*/ 444 w 719"/>
                  <a:gd name="T21" fmla="*/ 0 h 508"/>
                  <a:gd name="T22" fmla="*/ 506 w 719"/>
                  <a:gd name="T23" fmla="*/ 379 h 508"/>
                  <a:gd name="T24" fmla="*/ 558 w 719"/>
                  <a:gd name="T25" fmla="*/ 0 h 508"/>
                  <a:gd name="T26" fmla="*/ 719 w 719"/>
                  <a:gd name="T27" fmla="*/ 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 h="508">
                    <a:moveTo>
                      <a:pt x="719" y="0"/>
                    </a:moveTo>
                    <a:lnTo>
                      <a:pt x="617" y="508"/>
                    </a:lnTo>
                    <a:lnTo>
                      <a:pt x="420" y="508"/>
                    </a:lnTo>
                    <a:lnTo>
                      <a:pt x="359" y="152"/>
                    </a:lnTo>
                    <a:lnTo>
                      <a:pt x="299" y="508"/>
                    </a:lnTo>
                    <a:lnTo>
                      <a:pt x="105" y="508"/>
                    </a:lnTo>
                    <a:lnTo>
                      <a:pt x="0" y="0"/>
                    </a:lnTo>
                    <a:lnTo>
                      <a:pt x="169" y="0"/>
                    </a:lnTo>
                    <a:lnTo>
                      <a:pt x="211" y="379"/>
                    </a:lnTo>
                    <a:lnTo>
                      <a:pt x="285" y="0"/>
                    </a:lnTo>
                    <a:lnTo>
                      <a:pt x="444" y="0"/>
                    </a:lnTo>
                    <a:lnTo>
                      <a:pt x="506" y="379"/>
                    </a:lnTo>
                    <a:lnTo>
                      <a:pt x="558" y="0"/>
                    </a:lnTo>
                    <a:lnTo>
                      <a:pt x="7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21"/>
              <p:cNvSpPr>
                <a:spLocks noEditPoints="1"/>
              </p:cNvSpPr>
              <p:nvPr userDrawn="1"/>
            </p:nvSpPr>
            <p:spPr bwMode="auto">
              <a:xfrm>
                <a:off x="14354175" y="3455988"/>
                <a:ext cx="307975" cy="1243013"/>
              </a:xfrm>
              <a:custGeom>
                <a:avLst/>
                <a:gdLst>
                  <a:gd name="T0" fmla="*/ 71 w 82"/>
                  <a:gd name="T1" fmla="*/ 11 h 328"/>
                  <a:gd name="T2" fmla="*/ 82 w 82"/>
                  <a:gd name="T3" fmla="*/ 39 h 328"/>
                  <a:gd name="T4" fmla="*/ 71 w 82"/>
                  <a:gd name="T5" fmla="*/ 67 h 328"/>
                  <a:gd name="T6" fmla="*/ 41 w 82"/>
                  <a:gd name="T7" fmla="*/ 79 h 328"/>
                  <a:gd name="T8" fmla="*/ 12 w 82"/>
                  <a:gd name="T9" fmla="*/ 67 h 328"/>
                  <a:gd name="T10" fmla="*/ 0 w 82"/>
                  <a:gd name="T11" fmla="*/ 39 h 328"/>
                  <a:gd name="T12" fmla="*/ 12 w 82"/>
                  <a:gd name="T13" fmla="*/ 11 h 328"/>
                  <a:gd name="T14" fmla="*/ 41 w 82"/>
                  <a:gd name="T15" fmla="*/ 0 h 328"/>
                  <a:gd name="T16" fmla="*/ 71 w 82"/>
                  <a:gd name="T17" fmla="*/ 11 h 328"/>
                  <a:gd name="T18" fmla="*/ 77 w 82"/>
                  <a:gd name="T19" fmla="*/ 115 h 328"/>
                  <a:gd name="T20" fmla="*/ 77 w 82"/>
                  <a:gd name="T21" fmla="*/ 328 h 328"/>
                  <a:gd name="T22" fmla="*/ 6 w 82"/>
                  <a:gd name="T23" fmla="*/ 328 h 328"/>
                  <a:gd name="T24" fmla="*/ 6 w 82"/>
                  <a:gd name="T25" fmla="*/ 115 h 328"/>
                  <a:gd name="T26" fmla="*/ 77 w 82"/>
                  <a:gd name="T27" fmla="*/ 11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328">
                    <a:moveTo>
                      <a:pt x="71" y="11"/>
                    </a:moveTo>
                    <a:cubicBezTo>
                      <a:pt x="78" y="19"/>
                      <a:pt x="82" y="28"/>
                      <a:pt x="82" y="39"/>
                    </a:cubicBezTo>
                    <a:cubicBezTo>
                      <a:pt x="82" y="51"/>
                      <a:pt x="78" y="60"/>
                      <a:pt x="71" y="67"/>
                    </a:cubicBezTo>
                    <a:cubicBezTo>
                      <a:pt x="63" y="75"/>
                      <a:pt x="53" y="79"/>
                      <a:pt x="41" y="79"/>
                    </a:cubicBezTo>
                    <a:cubicBezTo>
                      <a:pt x="29" y="79"/>
                      <a:pt x="19" y="75"/>
                      <a:pt x="12" y="67"/>
                    </a:cubicBezTo>
                    <a:cubicBezTo>
                      <a:pt x="4" y="60"/>
                      <a:pt x="0" y="51"/>
                      <a:pt x="0" y="39"/>
                    </a:cubicBezTo>
                    <a:cubicBezTo>
                      <a:pt x="0" y="28"/>
                      <a:pt x="4" y="19"/>
                      <a:pt x="12" y="11"/>
                    </a:cubicBezTo>
                    <a:cubicBezTo>
                      <a:pt x="19" y="4"/>
                      <a:pt x="29" y="0"/>
                      <a:pt x="41" y="0"/>
                    </a:cubicBezTo>
                    <a:cubicBezTo>
                      <a:pt x="53" y="0"/>
                      <a:pt x="63" y="4"/>
                      <a:pt x="71" y="11"/>
                    </a:cubicBezTo>
                    <a:close/>
                    <a:moveTo>
                      <a:pt x="77" y="115"/>
                    </a:moveTo>
                    <a:cubicBezTo>
                      <a:pt x="77" y="328"/>
                      <a:pt x="77" y="328"/>
                      <a:pt x="77" y="328"/>
                    </a:cubicBezTo>
                    <a:cubicBezTo>
                      <a:pt x="6" y="328"/>
                      <a:pt x="6" y="328"/>
                      <a:pt x="6" y="328"/>
                    </a:cubicBezTo>
                    <a:cubicBezTo>
                      <a:pt x="6" y="115"/>
                      <a:pt x="6" y="115"/>
                      <a:pt x="6" y="115"/>
                    </a:cubicBezTo>
                    <a:lnTo>
                      <a:pt x="77"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22"/>
              <p:cNvSpPr>
                <a:spLocks/>
              </p:cNvSpPr>
              <p:nvPr userDrawn="1"/>
            </p:nvSpPr>
            <p:spPr bwMode="auto">
              <a:xfrm>
                <a:off x="14722475" y="3687763"/>
                <a:ext cx="609600" cy="1038225"/>
              </a:xfrm>
              <a:custGeom>
                <a:avLst/>
                <a:gdLst>
                  <a:gd name="T0" fmla="*/ 162 w 162"/>
                  <a:gd name="T1" fmla="*/ 257 h 274"/>
                  <a:gd name="T2" fmla="*/ 133 w 162"/>
                  <a:gd name="T3" fmla="*/ 270 h 274"/>
                  <a:gd name="T4" fmla="*/ 101 w 162"/>
                  <a:gd name="T5" fmla="*/ 274 h 274"/>
                  <a:gd name="T6" fmla="*/ 27 w 162"/>
                  <a:gd name="T7" fmla="*/ 193 h 274"/>
                  <a:gd name="T8" fmla="*/ 27 w 162"/>
                  <a:gd name="T9" fmla="*/ 103 h 274"/>
                  <a:gd name="T10" fmla="*/ 0 w 162"/>
                  <a:gd name="T11" fmla="*/ 103 h 274"/>
                  <a:gd name="T12" fmla="*/ 0 w 162"/>
                  <a:gd name="T13" fmla="*/ 54 h 274"/>
                  <a:gd name="T14" fmla="*/ 27 w 162"/>
                  <a:gd name="T15" fmla="*/ 54 h 274"/>
                  <a:gd name="T16" fmla="*/ 27 w 162"/>
                  <a:gd name="T17" fmla="*/ 9 h 274"/>
                  <a:gd name="T18" fmla="*/ 98 w 162"/>
                  <a:gd name="T19" fmla="*/ 0 h 274"/>
                  <a:gd name="T20" fmla="*/ 98 w 162"/>
                  <a:gd name="T21" fmla="*/ 54 h 274"/>
                  <a:gd name="T22" fmla="*/ 147 w 162"/>
                  <a:gd name="T23" fmla="*/ 54 h 274"/>
                  <a:gd name="T24" fmla="*/ 140 w 162"/>
                  <a:gd name="T25" fmla="*/ 103 h 274"/>
                  <a:gd name="T26" fmla="*/ 98 w 162"/>
                  <a:gd name="T27" fmla="*/ 103 h 274"/>
                  <a:gd name="T28" fmla="*/ 98 w 162"/>
                  <a:gd name="T29" fmla="*/ 192 h 274"/>
                  <a:gd name="T30" fmla="*/ 103 w 162"/>
                  <a:gd name="T31" fmla="*/ 212 h 274"/>
                  <a:gd name="T32" fmla="*/ 117 w 162"/>
                  <a:gd name="T33" fmla="*/ 218 h 274"/>
                  <a:gd name="T34" fmla="*/ 138 w 162"/>
                  <a:gd name="T35" fmla="*/ 212 h 274"/>
                  <a:gd name="T36" fmla="*/ 162 w 162"/>
                  <a:gd name="T37" fmla="*/ 257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2" h="274">
                    <a:moveTo>
                      <a:pt x="162" y="257"/>
                    </a:moveTo>
                    <a:cubicBezTo>
                      <a:pt x="154" y="263"/>
                      <a:pt x="144" y="267"/>
                      <a:pt x="133" y="270"/>
                    </a:cubicBezTo>
                    <a:cubicBezTo>
                      <a:pt x="122" y="273"/>
                      <a:pt x="112" y="274"/>
                      <a:pt x="101" y="274"/>
                    </a:cubicBezTo>
                    <a:cubicBezTo>
                      <a:pt x="52" y="274"/>
                      <a:pt x="27" y="247"/>
                      <a:pt x="27" y="193"/>
                    </a:cubicBezTo>
                    <a:cubicBezTo>
                      <a:pt x="27" y="103"/>
                      <a:pt x="27" y="103"/>
                      <a:pt x="27" y="103"/>
                    </a:cubicBezTo>
                    <a:cubicBezTo>
                      <a:pt x="0" y="103"/>
                      <a:pt x="0" y="103"/>
                      <a:pt x="0" y="103"/>
                    </a:cubicBezTo>
                    <a:cubicBezTo>
                      <a:pt x="0" y="54"/>
                      <a:pt x="0" y="54"/>
                      <a:pt x="0" y="54"/>
                    </a:cubicBezTo>
                    <a:cubicBezTo>
                      <a:pt x="27" y="54"/>
                      <a:pt x="27" y="54"/>
                      <a:pt x="27" y="54"/>
                    </a:cubicBezTo>
                    <a:cubicBezTo>
                      <a:pt x="27" y="9"/>
                      <a:pt x="27" y="9"/>
                      <a:pt x="27" y="9"/>
                    </a:cubicBezTo>
                    <a:cubicBezTo>
                      <a:pt x="98" y="0"/>
                      <a:pt x="98" y="0"/>
                      <a:pt x="98" y="0"/>
                    </a:cubicBezTo>
                    <a:cubicBezTo>
                      <a:pt x="98" y="54"/>
                      <a:pt x="98" y="54"/>
                      <a:pt x="98" y="54"/>
                    </a:cubicBezTo>
                    <a:cubicBezTo>
                      <a:pt x="147" y="54"/>
                      <a:pt x="147" y="54"/>
                      <a:pt x="147" y="54"/>
                    </a:cubicBezTo>
                    <a:cubicBezTo>
                      <a:pt x="140" y="103"/>
                      <a:pt x="140" y="103"/>
                      <a:pt x="140" y="103"/>
                    </a:cubicBezTo>
                    <a:cubicBezTo>
                      <a:pt x="98" y="103"/>
                      <a:pt x="98" y="103"/>
                      <a:pt x="98" y="103"/>
                    </a:cubicBezTo>
                    <a:cubicBezTo>
                      <a:pt x="98" y="192"/>
                      <a:pt x="98" y="192"/>
                      <a:pt x="98" y="192"/>
                    </a:cubicBezTo>
                    <a:cubicBezTo>
                      <a:pt x="98" y="202"/>
                      <a:pt x="100" y="208"/>
                      <a:pt x="103" y="212"/>
                    </a:cubicBezTo>
                    <a:cubicBezTo>
                      <a:pt x="106" y="216"/>
                      <a:pt x="111" y="218"/>
                      <a:pt x="117" y="218"/>
                    </a:cubicBezTo>
                    <a:cubicBezTo>
                      <a:pt x="124" y="218"/>
                      <a:pt x="131" y="216"/>
                      <a:pt x="138" y="212"/>
                    </a:cubicBezTo>
                    <a:lnTo>
                      <a:pt x="162" y="2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23"/>
              <p:cNvSpPr>
                <a:spLocks/>
              </p:cNvSpPr>
              <p:nvPr userDrawn="1"/>
            </p:nvSpPr>
            <p:spPr bwMode="auto">
              <a:xfrm>
                <a:off x="15392400" y="3548063"/>
                <a:ext cx="715963" cy="1150938"/>
              </a:xfrm>
              <a:custGeom>
                <a:avLst/>
                <a:gdLst>
                  <a:gd name="T0" fmla="*/ 174 w 190"/>
                  <a:gd name="T1" fmla="*/ 101 h 304"/>
                  <a:gd name="T2" fmla="*/ 190 w 190"/>
                  <a:gd name="T3" fmla="*/ 148 h 304"/>
                  <a:gd name="T4" fmla="*/ 190 w 190"/>
                  <a:gd name="T5" fmla="*/ 304 h 304"/>
                  <a:gd name="T6" fmla="*/ 119 w 190"/>
                  <a:gd name="T7" fmla="*/ 304 h 304"/>
                  <a:gd name="T8" fmla="*/ 119 w 190"/>
                  <a:gd name="T9" fmla="*/ 161 h 304"/>
                  <a:gd name="T10" fmla="*/ 115 w 190"/>
                  <a:gd name="T11" fmla="*/ 141 h 304"/>
                  <a:gd name="T12" fmla="*/ 102 w 190"/>
                  <a:gd name="T13" fmla="*/ 136 h 304"/>
                  <a:gd name="T14" fmla="*/ 71 w 190"/>
                  <a:gd name="T15" fmla="*/ 160 h 304"/>
                  <a:gd name="T16" fmla="*/ 71 w 190"/>
                  <a:gd name="T17" fmla="*/ 304 h 304"/>
                  <a:gd name="T18" fmla="*/ 0 w 190"/>
                  <a:gd name="T19" fmla="*/ 304 h 304"/>
                  <a:gd name="T20" fmla="*/ 0 w 190"/>
                  <a:gd name="T21" fmla="*/ 7 h 304"/>
                  <a:gd name="T22" fmla="*/ 71 w 190"/>
                  <a:gd name="T23" fmla="*/ 0 h 304"/>
                  <a:gd name="T24" fmla="*/ 71 w 190"/>
                  <a:gd name="T25" fmla="*/ 112 h 304"/>
                  <a:gd name="T26" fmla="*/ 99 w 190"/>
                  <a:gd name="T27" fmla="*/ 91 h 304"/>
                  <a:gd name="T28" fmla="*/ 132 w 190"/>
                  <a:gd name="T29" fmla="*/ 84 h 304"/>
                  <a:gd name="T30" fmla="*/ 174 w 190"/>
                  <a:gd name="T31" fmla="*/ 101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 h="304">
                    <a:moveTo>
                      <a:pt x="174" y="101"/>
                    </a:moveTo>
                    <a:cubicBezTo>
                      <a:pt x="185" y="112"/>
                      <a:pt x="190" y="128"/>
                      <a:pt x="190" y="148"/>
                    </a:cubicBezTo>
                    <a:cubicBezTo>
                      <a:pt x="190" y="304"/>
                      <a:pt x="190" y="304"/>
                      <a:pt x="190" y="304"/>
                    </a:cubicBezTo>
                    <a:cubicBezTo>
                      <a:pt x="119" y="304"/>
                      <a:pt x="119" y="304"/>
                      <a:pt x="119" y="304"/>
                    </a:cubicBezTo>
                    <a:cubicBezTo>
                      <a:pt x="119" y="161"/>
                      <a:pt x="119" y="161"/>
                      <a:pt x="119" y="161"/>
                    </a:cubicBezTo>
                    <a:cubicBezTo>
                      <a:pt x="119" y="151"/>
                      <a:pt x="117" y="145"/>
                      <a:pt x="115" y="141"/>
                    </a:cubicBezTo>
                    <a:cubicBezTo>
                      <a:pt x="112" y="138"/>
                      <a:pt x="108" y="136"/>
                      <a:pt x="102" y="136"/>
                    </a:cubicBezTo>
                    <a:cubicBezTo>
                      <a:pt x="91" y="136"/>
                      <a:pt x="81" y="144"/>
                      <a:pt x="71" y="160"/>
                    </a:cubicBezTo>
                    <a:cubicBezTo>
                      <a:pt x="71" y="304"/>
                      <a:pt x="71" y="304"/>
                      <a:pt x="71" y="304"/>
                    </a:cubicBezTo>
                    <a:cubicBezTo>
                      <a:pt x="0" y="304"/>
                      <a:pt x="0" y="304"/>
                      <a:pt x="0" y="304"/>
                    </a:cubicBezTo>
                    <a:cubicBezTo>
                      <a:pt x="0" y="7"/>
                      <a:pt x="0" y="7"/>
                      <a:pt x="0" y="7"/>
                    </a:cubicBezTo>
                    <a:cubicBezTo>
                      <a:pt x="71" y="0"/>
                      <a:pt x="71" y="0"/>
                      <a:pt x="71" y="0"/>
                    </a:cubicBezTo>
                    <a:cubicBezTo>
                      <a:pt x="71" y="112"/>
                      <a:pt x="71" y="112"/>
                      <a:pt x="71" y="112"/>
                    </a:cubicBezTo>
                    <a:cubicBezTo>
                      <a:pt x="80" y="102"/>
                      <a:pt x="89" y="95"/>
                      <a:pt x="99" y="91"/>
                    </a:cubicBezTo>
                    <a:cubicBezTo>
                      <a:pt x="109" y="86"/>
                      <a:pt x="120" y="84"/>
                      <a:pt x="132" y="84"/>
                    </a:cubicBezTo>
                    <a:cubicBezTo>
                      <a:pt x="150" y="84"/>
                      <a:pt x="164" y="89"/>
                      <a:pt x="174"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3" name="Group 2">
            <a:extLst>
              <a:ext uri="{FF2B5EF4-FFF2-40B4-BE49-F238E27FC236}">
                <a16:creationId xmlns:a16="http://schemas.microsoft.com/office/drawing/2014/main" id="{EB92A4AA-D87A-E5EE-156B-9F027D0ED33E}"/>
              </a:ext>
            </a:extLst>
          </p:cNvPr>
          <p:cNvGrpSpPr/>
          <p:nvPr userDrawn="1"/>
        </p:nvGrpSpPr>
        <p:grpSpPr>
          <a:xfrm>
            <a:off x="-1972676" y="2964213"/>
            <a:ext cx="1610725" cy="5532087"/>
            <a:chOff x="-1972676" y="2964213"/>
            <a:chExt cx="1610725" cy="5532087"/>
          </a:xfrm>
        </p:grpSpPr>
        <p:grpSp>
          <p:nvGrpSpPr>
            <p:cNvPr id="4" name="Group 3">
              <a:extLst>
                <a:ext uri="{FF2B5EF4-FFF2-40B4-BE49-F238E27FC236}">
                  <a16:creationId xmlns:a16="http://schemas.microsoft.com/office/drawing/2014/main" id="{776E34F5-94CC-B551-4AA6-C7B598A4E28E}"/>
                </a:ext>
              </a:extLst>
            </p:cNvPr>
            <p:cNvGrpSpPr/>
            <p:nvPr userDrawn="1"/>
          </p:nvGrpSpPr>
          <p:grpSpPr>
            <a:xfrm>
              <a:off x="-1972675" y="3401005"/>
              <a:ext cx="1361470" cy="5095295"/>
              <a:chOff x="-4180783" y="1712948"/>
              <a:chExt cx="2070745" cy="7749756"/>
            </a:xfrm>
          </p:grpSpPr>
          <p:sp>
            <p:nvSpPr>
              <p:cNvPr id="6" name="Oval 5">
                <a:extLst>
                  <a:ext uri="{FF2B5EF4-FFF2-40B4-BE49-F238E27FC236}">
                    <a16:creationId xmlns:a16="http://schemas.microsoft.com/office/drawing/2014/main" id="{B533F7D3-0C67-FF32-24D3-7BF2A707DDAF}"/>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E645711-ADD8-C428-78C4-27EA850307B6}"/>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446C653-0C17-C1A6-E0DD-19EF9AF8F070}"/>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DE6D4F8-7C34-FC33-2312-BD050CB34C5F}"/>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4E2A10C-9E2C-599C-9DE4-9CA6518ADB93}"/>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0FFAE20-7C08-D8F3-0C38-C4E00E705028}"/>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BD759A2-038A-CD14-A313-B40891C055A1}"/>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34D1E4E-0E92-D9DE-A577-E3E8D6C5D86D}"/>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240F1B0-8DC8-585C-6F4C-8B1D36E4ACD5}"/>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8A49E0A-74E1-0B47-F592-90F123C82978}"/>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6F2531-26FE-63B4-15EF-03A0A9C87560}"/>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476BF99-6951-1566-C674-30F2E85C7676}"/>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6D98F79-7FFF-E478-81F8-70BE76C614A7}"/>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59C4818-E7FF-F2A4-D769-9F12B21BC81B}"/>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B0E48EFE-8C3D-07F1-CB78-4B05BDF836CF}"/>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20" name="Text Placeholder 10">
            <a:extLst>
              <a:ext uri="{FF2B5EF4-FFF2-40B4-BE49-F238E27FC236}">
                <a16:creationId xmlns:a16="http://schemas.microsoft.com/office/drawing/2014/main" id="{C9F986A3-5D8B-BA30-047C-F1CCAC15F3B4}"/>
              </a:ext>
            </a:extLst>
          </p:cNvPr>
          <p:cNvSpPr>
            <a:spLocks noGrp="1"/>
          </p:cNvSpPr>
          <p:nvPr>
            <p:ph type="body" sz="quarter" idx="15" hasCustomPrompt="1"/>
          </p:nvPr>
        </p:nvSpPr>
        <p:spPr>
          <a:xfrm>
            <a:off x="933450" y="1474181"/>
            <a:ext cx="11658600" cy="952553"/>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Headline to go here</a:t>
            </a:r>
            <a:endParaRPr lang="en-US" dirty="0"/>
          </a:p>
        </p:txBody>
      </p:sp>
    </p:spTree>
    <p:extLst>
      <p:ext uri="{BB962C8B-B14F-4D97-AF65-F5344CB8AC3E}">
        <p14:creationId xmlns:p14="http://schemas.microsoft.com/office/powerpoint/2010/main" val="25943303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eople we care for">
    <p:spTree>
      <p:nvGrpSpPr>
        <p:cNvPr id="1" name=""/>
        <p:cNvGrpSpPr/>
        <p:nvPr/>
      </p:nvGrpSpPr>
      <p:grpSpPr>
        <a:xfrm>
          <a:off x="0" y="0"/>
          <a:ext cx="0" cy="0"/>
          <a:chOff x="0" y="0"/>
          <a:chExt cx="0" cy="0"/>
        </a:xfrm>
      </p:grpSpPr>
      <p:sp>
        <p:nvSpPr>
          <p:cNvPr id="30" name="bg object 16">
            <a:extLst>
              <a:ext uri="{FF2B5EF4-FFF2-40B4-BE49-F238E27FC236}">
                <a16:creationId xmlns:a16="http://schemas.microsoft.com/office/drawing/2014/main" id="{A44D8E12-C1D4-B945-6E6F-A8CE556E0402}"/>
              </a:ext>
            </a:extLst>
          </p:cNvPr>
          <p:cNvSpPr/>
          <p:nvPr userDrawn="1"/>
        </p:nvSpPr>
        <p:spPr>
          <a:xfrm>
            <a:off x="0" y="0"/>
            <a:ext cx="15120619"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AE2573"/>
          </a:solidFill>
        </p:spPr>
        <p:txBody>
          <a:bodyPr wrap="square" lIns="0" tIns="0" rIns="0" bIns="0" rtlCol="0"/>
          <a:lstStyle/>
          <a:p>
            <a:endParaRPr/>
          </a:p>
        </p:txBody>
      </p:sp>
      <p:sp>
        <p:nvSpPr>
          <p:cNvPr id="31" name="bg object 17">
            <a:extLst>
              <a:ext uri="{FF2B5EF4-FFF2-40B4-BE49-F238E27FC236}">
                <a16:creationId xmlns:a16="http://schemas.microsoft.com/office/drawing/2014/main" id="{99F9448C-DC03-DA42-A39E-F7C231F840BE}"/>
              </a:ext>
            </a:extLst>
          </p:cNvPr>
          <p:cNvSpPr/>
          <p:nvPr userDrawn="1"/>
        </p:nvSpPr>
        <p:spPr>
          <a:xfrm>
            <a:off x="0" y="841306"/>
            <a:ext cx="15119985" cy="7654925"/>
          </a:xfrm>
          <a:custGeom>
            <a:avLst/>
            <a:gdLst/>
            <a:ahLst/>
            <a:cxnLst/>
            <a:rect l="l" t="t" r="r" b="b"/>
            <a:pathLst>
              <a:path w="15119985" h="7654925">
                <a:moveTo>
                  <a:pt x="15119985" y="0"/>
                </a:moveTo>
                <a:lnTo>
                  <a:pt x="1933577" y="0"/>
                </a:lnTo>
                <a:lnTo>
                  <a:pt x="1884992" y="562"/>
                </a:lnTo>
                <a:lnTo>
                  <a:pt x="1836684" y="2240"/>
                </a:lnTo>
                <a:lnTo>
                  <a:pt x="1788663" y="5021"/>
                </a:lnTo>
                <a:lnTo>
                  <a:pt x="1740944" y="8895"/>
                </a:lnTo>
                <a:lnTo>
                  <a:pt x="1693537" y="13847"/>
                </a:lnTo>
                <a:lnTo>
                  <a:pt x="1646456" y="19865"/>
                </a:lnTo>
                <a:lnTo>
                  <a:pt x="1599712" y="26938"/>
                </a:lnTo>
                <a:lnTo>
                  <a:pt x="1553318" y="35053"/>
                </a:lnTo>
                <a:lnTo>
                  <a:pt x="1507287" y="44197"/>
                </a:lnTo>
                <a:lnTo>
                  <a:pt x="1461631" y="54358"/>
                </a:lnTo>
                <a:lnTo>
                  <a:pt x="1416362" y="65525"/>
                </a:lnTo>
                <a:lnTo>
                  <a:pt x="1371492" y="77683"/>
                </a:lnTo>
                <a:lnTo>
                  <a:pt x="1327034" y="90822"/>
                </a:lnTo>
                <a:lnTo>
                  <a:pt x="1283000" y="104929"/>
                </a:lnTo>
                <a:lnTo>
                  <a:pt x="1239403" y="119991"/>
                </a:lnTo>
                <a:lnTo>
                  <a:pt x="1196255" y="135996"/>
                </a:lnTo>
                <a:lnTo>
                  <a:pt x="1153568" y="152931"/>
                </a:lnTo>
                <a:lnTo>
                  <a:pt x="1111354" y="170786"/>
                </a:lnTo>
                <a:lnTo>
                  <a:pt x="1069627" y="189546"/>
                </a:lnTo>
                <a:lnTo>
                  <a:pt x="1028398" y="209200"/>
                </a:lnTo>
                <a:lnTo>
                  <a:pt x="987679" y="229735"/>
                </a:lnTo>
                <a:lnTo>
                  <a:pt x="947484" y="251139"/>
                </a:lnTo>
                <a:lnTo>
                  <a:pt x="907823" y="273399"/>
                </a:lnTo>
                <a:lnTo>
                  <a:pt x="868711" y="296504"/>
                </a:lnTo>
                <a:lnTo>
                  <a:pt x="830159" y="320441"/>
                </a:lnTo>
                <a:lnTo>
                  <a:pt x="792179" y="345197"/>
                </a:lnTo>
                <a:lnTo>
                  <a:pt x="754784" y="370761"/>
                </a:lnTo>
                <a:lnTo>
                  <a:pt x="717986" y="397119"/>
                </a:lnTo>
                <a:lnTo>
                  <a:pt x="681798" y="424260"/>
                </a:lnTo>
                <a:lnTo>
                  <a:pt x="646231" y="452171"/>
                </a:lnTo>
                <a:lnTo>
                  <a:pt x="611299" y="480839"/>
                </a:lnTo>
                <a:lnTo>
                  <a:pt x="577013" y="510253"/>
                </a:lnTo>
                <a:lnTo>
                  <a:pt x="543386" y="540401"/>
                </a:lnTo>
                <a:lnTo>
                  <a:pt x="510431" y="571268"/>
                </a:lnTo>
                <a:lnTo>
                  <a:pt x="478159" y="602845"/>
                </a:lnTo>
                <a:lnTo>
                  <a:pt x="446583" y="635117"/>
                </a:lnTo>
                <a:lnTo>
                  <a:pt x="415715" y="668073"/>
                </a:lnTo>
                <a:lnTo>
                  <a:pt x="385568" y="701700"/>
                </a:lnTo>
                <a:lnTo>
                  <a:pt x="356154" y="735986"/>
                </a:lnTo>
                <a:lnTo>
                  <a:pt x="327486" y="770919"/>
                </a:lnTo>
                <a:lnTo>
                  <a:pt x="299575" y="806486"/>
                </a:lnTo>
                <a:lnTo>
                  <a:pt x="272434" y="842675"/>
                </a:lnTo>
                <a:lnTo>
                  <a:pt x="246076" y="879473"/>
                </a:lnTo>
                <a:lnTo>
                  <a:pt x="220512" y="916869"/>
                </a:lnTo>
                <a:lnTo>
                  <a:pt x="195756" y="954849"/>
                </a:lnTo>
                <a:lnTo>
                  <a:pt x="171819" y="993402"/>
                </a:lnTo>
                <a:lnTo>
                  <a:pt x="148715" y="1032515"/>
                </a:lnTo>
                <a:lnTo>
                  <a:pt x="126454" y="1072176"/>
                </a:lnTo>
                <a:lnTo>
                  <a:pt x="105050" y="1112373"/>
                </a:lnTo>
                <a:lnTo>
                  <a:pt x="84515" y="1153092"/>
                </a:lnTo>
                <a:lnTo>
                  <a:pt x="64861" y="1194322"/>
                </a:lnTo>
                <a:lnTo>
                  <a:pt x="46101" y="1236050"/>
                </a:lnTo>
                <a:lnTo>
                  <a:pt x="28247" y="1278265"/>
                </a:lnTo>
                <a:lnTo>
                  <a:pt x="11311" y="1320953"/>
                </a:lnTo>
                <a:lnTo>
                  <a:pt x="0" y="1351448"/>
                </a:lnTo>
                <a:lnTo>
                  <a:pt x="0" y="7654688"/>
                </a:lnTo>
                <a:lnTo>
                  <a:pt x="15119985" y="7654688"/>
                </a:lnTo>
                <a:lnTo>
                  <a:pt x="15119985" y="0"/>
                </a:lnTo>
                <a:close/>
              </a:path>
            </a:pathLst>
          </a:custGeom>
          <a:solidFill>
            <a:srgbClr val="FFFFFF"/>
          </a:solidFill>
        </p:spPr>
        <p:txBody>
          <a:bodyPr wrap="square" lIns="0" tIns="0" rIns="0" bIns="0" rtlCol="0"/>
          <a:lstStyle/>
          <a:p>
            <a:endParaRPr/>
          </a:p>
        </p:txBody>
      </p:sp>
      <p:grpSp>
        <p:nvGrpSpPr>
          <p:cNvPr id="33" name="Group 32"/>
          <p:cNvGrpSpPr/>
          <p:nvPr userDrawn="1"/>
        </p:nvGrpSpPr>
        <p:grpSpPr>
          <a:xfrm>
            <a:off x="1049149" y="7656512"/>
            <a:ext cx="3084701" cy="249238"/>
            <a:chOff x="-133350" y="485775"/>
            <a:chExt cx="9863138" cy="796926"/>
          </a:xfrm>
          <a:solidFill>
            <a:srgbClr val="005EB8"/>
          </a:solidFill>
        </p:grpSpPr>
        <p:sp>
          <p:nvSpPr>
            <p:cNvPr id="34"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4"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grpSp>
        <p:nvGrpSpPr>
          <p:cNvPr id="2" name="Group 1"/>
          <p:cNvGrpSpPr/>
          <p:nvPr userDrawn="1"/>
        </p:nvGrpSpPr>
        <p:grpSpPr>
          <a:xfrm>
            <a:off x="10075887" y="7481030"/>
            <a:ext cx="4392685" cy="532744"/>
            <a:chOff x="10075887" y="7481030"/>
            <a:chExt cx="4392685" cy="532744"/>
          </a:xfrm>
        </p:grpSpPr>
        <p:sp>
          <p:nvSpPr>
            <p:cNvPr id="109" name="Freeform 52"/>
            <p:cNvSpPr>
              <a:spLocks/>
            </p:cNvSpPr>
            <p:nvPr userDrawn="1"/>
          </p:nvSpPr>
          <p:spPr bwMode="auto">
            <a:xfrm>
              <a:off x="10836631" y="7481030"/>
              <a:ext cx="1454561" cy="532744"/>
            </a:xfrm>
            <a:custGeom>
              <a:avLst/>
              <a:gdLst>
                <a:gd name="T0" fmla="*/ 1350 w 1372"/>
                <a:gd name="T1" fmla="*/ 0 h 501"/>
                <a:gd name="T2" fmla="*/ 178 w 1372"/>
                <a:gd name="T3" fmla="*/ 0 h 501"/>
                <a:gd name="T4" fmla="*/ 0 w 1372"/>
                <a:gd name="T5" fmla="*/ 178 h 501"/>
                <a:gd name="T6" fmla="*/ 0 w 1372"/>
                <a:gd name="T7" fmla="*/ 423 h 501"/>
                <a:gd name="T8" fmla="*/ 78 w 1372"/>
                <a:gd name="T9" fmla="*/ 501 h 501"/>
                <a:gd name="T10" fmla="*/ 1194 w 1372"/>
                <a:gd name="T11" fmla="*/ 501 h 501"/>
                <a:gd name="T12" fmla="*/ 1372 w 1372"/>
                <a:gd name="T13" fmla="*/ 323 h 501"/>
                <a:gd name="T14" fmla="*/ 1372 w 1372"/>
                <a:gd name="T15" fmla="*/ 22 h 501"/>
                <a:gd name="T16" fmla="*/ 1350 w 1372"/>
                <a:gd name="T1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2" h="501">
                  <a:moveTo>
                    <a:pt x="1350" y="0"/>
                  </a:moveTo>
                  <a:cubicBezTo>
                    <a:pt x="178" y="0"/>
                    <a:pt x="178" y="0"/>
                    <a:pt x="178" y="0"/>
                  </a:cubicBezTo>
                  <a:cubicBezTo>
                    <a:pt x="178" y="0"/>
                    <a:pt x="0" y="0"/>
                    <a:pt x="0" y="178"/>
                  </a:cubicBezTo>
                  <a:cubicBezTo>
                    <a:pt x="0" y="423"/>
                    <a:pt x="0" y="423"/>
                    <a:pt x="0" y="423"/>
                  </a:cubicBezTo>
                  <a:cubicBezTo>
                    <a:pt x="0" y="423"/>
                    <a:pt x="0" y="501"/>
                    <a:pt x="78" y="501"/>
                  </a:cubicBezTo>
                  <a:cubicBezTo>
                    <a:pt x="1194" y="501"/>
                    <a:pt x="1194" y="501"/>
                    <a:pt x="1194" y="501"/>
                  </a:cubicBezTo>
                  <a:cubicBezTo>
                    <a:pt x="1194" y="501"/>
                    <a:pt x="1372" y="501"/>
                    <a:pt x="1372" y="323"/>
                  </a:cubicBezTo>
                  <a:cubicBezTo>
                    <a:pt x="1372" y="22"/>
                    <a:pt x="1372" y="22"/>
                    <a:pt x="1372" y="22"/>
                  </a:cubicBezTo>
                  <a:cubicBezTo>
                    <a:pt x="1372" y="22"/>
                    <a:pt x="1372" y="0"/>
                    <a:pt x="1350" y="0"/>
                  </a:cubicBezTo>
                  <a:close/>
                </a:path>
              </a:pathLst>
            </a:custGeom>
            <a:solidFill>
              <a:srgbClr val="AE25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14" name="Group 113"/>
            <p:cNvGrpSpPr/>
            <p:nvPr userDrawn="1"/>
          </p:nvGrpSpPr>
          <p:grpSpPr>
            <a:xfrm>
              <a:off x="10901774" y="7545281"/>
              <a:ext cx="1316690" cy="420306"/>
              <a:chOff x="2641600" y="9763125"/>
              <a:chExt cx="4684713" cy="1495426"/>
            </a:xfrm>
          </p:grpSpPr>
          <p:sp>
            <p:nvSpPr>
              <p:cNvPr id="158" name="Freeform 34"/>
              <p:cNvSpPr>
                <a:spLocks noEditPoints="1"/>
              </p:cNvSpPr>
              <p:nvPr userDrawn="1"/>
            </p:nvSpPr>
            <p:spPr bwMode="auto">
              <a:xfrm>
                <a:off x="2641600" y="10082213"/>
                <a:ext cx="774700" cy="1176338"/>
              </a:xfrm>
              <a:custGeom>
                <a:avLst/>
                <a:gdLst>
                  <a:gd name="T0" fmla="*/ 186 w 206"/>
                  <a:gd name="T1" fmla="*/ 29 h 310"/>
                  <a:gd name="T2" fmla="*/ 206 w 206"/>
                  <a:gd name="T3" fmla="*/ 113 h 310"/>
                  <a:gd name="T4" fmla="*/ 196 w 206"/>
                  <a:gd name="T5" fmla="*/ 172 h 310"/>
                  <a:gd name="T6" fmla="*/ 166 w 206"/>
                  <a:gd name="T7" fmla="*/ 212 h 310"/>
                  <a:gd name="T8" fmla="*/ 122 w 206"/>
                  <a:gd name="T9" fmla="*/ 227 h 310"/>
                  <a:gd name="T10" fmla="*/ 71 w 206"/>
                  <a:gd name="T11" fmla="*/ 206 h 310"/>
                  <a:gd name="T12" fmla="*/ 71 w 206"/>
                  <a:gd name="T13" fmla="*/ 302 h 310"/>
                  <a:gd name="T14" fmla="*/ 0 w 206"/>
                  <a:gd name="T15" fmla="*/ 310 h 310"/>
                  <a:gd name="T16" fmla="*/ 0 w 206"/>
                  <a:gd name="T17" fmla="*/ 7 h 310"/>
                  <a:gd name="T18" fmla="*/ 63 w 206"/>
                  <a:gd name="T19" fmla="*/ 7 h 310"/>
                  <a:gd name="T20" fmla="*/ 66 w 206"/>
                  <a:gd name="T21" fmla="*/ 29 h 310"/>
                  <a:gd name="T22" fmla="*/ 94 w 206"/>
                  <a:gd name="T23" fmla="*/ 7 h 310"/>
                  <a:gd name="T24" fmla="*/ 126 w 206"/>
                  <a:gd name="T25" fmla="*/ 0 h 310"/>
                  <a:gd name="T26" fmla="*/ 186 w 206"/>
                  <a:gd name="T27" fmla="*/ 29 h 310"/>
                  <a:gd name="T28" fmla="*/ 133 w 206"/>
                  <a:gd name="T29" fmla="*/ 114 h 310"/>
                  <a:gd name="T30" fmla="*/ 125 w 206"/>
                  <a:gd name="T31" fmla="*/ 64 h 310"/>
                  <a:gd name="T32" fmla="*/ 103 w 206"/>
                  <a:gd name="T33" fmla="*/ 51 h 310"/>
                  <a:gd name="T34" fmla="*/ 71 w 206"/>
                  <a:gd name="T35" fmla="*/ 74 h 310"/>
                  <a:gd name="T36" fmla="*/ 71 w 206"/>
                  <a:gd name="T37" fmla="*/ 159 h 310"/>
                  <a:gd name="T38" fmla="*/ 83 w 206"/>
                  <a:gd name="T39" fmla="*/ 172 h 310"/>
                  <a:gd name="T40" fmla="*/ 99 w 206"/>
                  <a:gd name="T41" fmla="*/ 176 h 310"/>
                  <a:gd name="T42" fmla="*/ 133 w 206"/>
                  <a:gd name="T43" fmla="*/ 11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6" h="310">
                    <a:moveTo>
                      <a:pt x="186" y="29"/>
                    </a:moveTo>
                    <a:cubicBezTo>
                      <a:pt x="200" y="49"/>
                      <a:pt x="206" y="77"/>
                      <a:pt x="206" y="113"/>
                    </a:cubicBezTo>
                    <a:cubicBezTo>
                      <a:pt x="206" y="135"/>
                      <a:pt x="203" y="154"/>
                      <a:pt x="196" y="172"/>
                    </a:cubicBezTo>
                    <a:cubicBezTo>
                      <a:pt x="189" y="189"/>
                      <a:pt x="179" y="203"/>
                      <a:pt x="166" y="212"/>
                    </a:cubicBezTo>
                    <a:cubicBezTo>
                      <a:pt x="153" y="222"/>
                      <a:pt x="138" y="227"/>
                      <a:pt x="122" y="227"/>
                    </a:cubicBezTo>
                    <a:cubicBezTo>
                      <a:pt x="101" y="227"/>
                      <a:pt x="84" y="220"/>
                      <a:pt x="71" y="206"/>
                    </a:cubicBezTo>
                    <a:cubicBezTo>
                      <a:pt x="71" y="302"/>
                      <a:pt x="71" y="302"/>
                      <a:pt x="71" y="302"/>
                    </a:cubicBezTo>
                    <a:cubicBezTo>
                      <a:pt x="0" y="310"/>
                      <a:pt x="0" y="310"/>
                      <a:pt x="0" y="310"/>
                    </a:cubicBezTo>
                    <a:cubicBezTo>
                      <a:pt x="0" y="7"/>
                      <a:pt x="0" y="7"/>
                      <a:pt x="0" y="7"/>
                    </a:cubicBezTo>
                    <a:cubicBezTo>
                      <a:pt x="63" y="7"/>
                      <a:pt x="63" y="7"/>
                      <a:pt x="63" y="7"/>
                    </a:cubicBezTo>
                    <a:cubicBezTo>
                      <a:pt x="66" y="29"/>
                      <a:pt x="66" y="29"/>
                      <a:pt x="66" y="29"/>
                    </a:cubicBezTo>
                    <a:cubicBezTo>
                      <a:pt x="74" y="19"/>
                      <a:pt x="84" y="11"/>
                      <a:pt x="94" y="7"/>
                    </a:cubicBezTo>
                    <a:cubicBezTo>
                      <a:pt x="105" y="2"/>
                      <a:pt x="115" y="0"/>
                      <a:pt x="126" y="0"/>
                    </a:cubicBezTo>
                    <a:cubicBezTo>
                      <a:pt x="153" y="0"/>
                      <a:pt x="173" y="10"/>
                      <a:pt x="186" y="29"/>
                    </a:cubicBezTo>
                    <a:close/>
                    <a:moveTo>
                      <a:pt x="133" y="114"/>
                    </a:moveTo>
                    <a:cubicBezTo>
                      <a:pt x="133" y="89"/>
                      <a:pt x="130" y="73"/>
                      <a:pt x="125" y="64"/>
                    </a:cubicBezTo>
                    <a:cubicBezTo>
                      <a:pt x="120" y="56"/>
                      <a:pt x="113" y="51"/>
                      <a:pt x="103" y="51"/>
                    </a:cubicBezTo>
                    <a:cubicBezTo>
                      <a:pt x="90" y="51"/>
                      <a:pt x="80" y="59"/>
                      <a:pt x="71" y="74"/>
                    </a:cubicBezTo>
                    <a:cubicBezTo>
                      <a:pt x="71" y="159"/>
                      <a:pt x="71" y="159"/>
                      <a:pt x="71" y="159"/>
                    </a:cubicBezTo>
                    <a:cubicBezTo>
                      <a:pt x="75" y="165"/>
                      <a:pt x="79" y="169"/>
                      <a:pt x="83" y="172"/>
                    </a:cubicBezTo>
                    <a:cubicBezTo>
                      <a:pt x="88" y="175"/>
                      <a:pt x="93" y="176"/>
                      <a:pt x="99" y="176"/>
                    </a:cubicBezTo>
                    <a:cubicBezTo>
                      <a:pt x="121" y="176"/>
                      <a:pt x="133" y="155"/>
                      <a:pt x="133"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35"/>
              <p:cNvSpPr>
                <a:spLocks noEditPoints="1"/>
              </p:cNvSpPr>
              <p:nvPr userDrawn="1"/>
            </p:nvSpPr>
            <p:spPr bwMode="auto">
              <a:xfrm>
                <a:off x="3500438" y="10082213"/>
                <a:ext cx="768350" cy="860425"/>
              </a:xfrm>
              <a:custGeom>
                <a:avLst/>
                <a:gdLst>
                  <a:gd name="T0" fmla="*/ 203 w 204"/>
                  <a:gd name="T1" fmla="*/ 134 h 227"/>
                  <a:gd name="T2" fmla="*/ 72 w 204"/>
                  <a:gd name="T3" fmla="*/ 134 h 227"/>
                  <a:gd name="T4" fmla="*/ 86 w 204"/>
                  <a:gd name="T5" fmla="*/ 167 h 227"/>
                  <a:gd name="T6" fmla="*/ 118 w 204"/>
                  <a:gd name="T7" fmla="*/ 176 h 227"/>
                  <a:gd name="T8" fmla="*/ 141 w 204"/>
                  <a:gd name="T9" fmla="*/ 172 h 227"/>
                  <a:gd name="T10" fmla="*/ 167 w 204"/>
                  <a:gd name="T11" fmla="*/ 158 h 227"/>
                  <a:gd name="T12" fmla="*/ 196 w 204"/>
                  <a:gd name="T13" fmla="*/ 197 h 227"/>
                  <a:gd name="T14" fmla="*/ 158 w 204"/>
                  <a:gd name="T15" fmla="*/ 219 h 227"/>
                  <a:gd name="T16" fmla="*/ 111 w 204"/>
                  <a:gd name="T17" fmla="*/ 227 h 227"/>
                  <a:gd name="T18" fmla="*/ 28 w 204"/>
                  <a:gd name="T19" fmla="*/ 197 h 227"/>
                  <a:gd name="T20" fmla="*/ 0 w 204"/>
                  <a:gd name="T21" fmla="*/ 114 h 227"/>
                  <a:gd name="T22" fmla="*/ 12 w 204"/>
                  <a:gd name="T23" fmla="*/ 56 h 227"/>
                  <a:gd name="T24" fmla="*/ 47 w 204"/>
                  <a:gd name="T25" fmla="*/ 15 h 227"/>
                  <a:gd name="T26" fmla="*/ 103 w 204"/>
                  <a:gd name="T27" fmla="*/ 0 h 227"/>
                  <a:gd name="T28" fmla="*/ 177 w 204"/>
                  <a:gd name="T29" fmla="*/ 29 h 227"/>
                  <a:gd name="T30" fmla="*/ 204 w 204"/>
                  <a:gd name="T31" fmla="*/ 110 h 227"/>
                  <a:gd name="T32" fmla="*/ 203 w 204"/>
                  <a:gd name="T33" fmla="*/ 134 h 227"/>
                  <a:gd name="T34" fmla="*/ 134 w 204"/>
                  <a:gd name="T35" fmla="*/ 90 h 227"/>
                  <a:gd name="T36" fmla="*/ 127 w 204"/>
                  <a:gd name="T37" fmla="*/ 57 h 227"/>
                  <a:gd name="T38" fmla="*/ 104 w 204"/>
                  <a:gd name="T39" fmla="*/ 46 h 227"/>
                  <a:gd name="T40" fmla="*/ 82 w 204"/>
                  <a:gd name="T41" fmla="*/ 56 h 227"/>
                  <a:gd name="T42" fmla="*/ 72 w 204"/>
                  <a:gd name="T43" fmla="*/ 92 h 227"/>
                  <a:gd name="T44" fmla="*/ 134 w 204"/>
                  <a:gd name="T45" fmla="*/ 92 h 227"/>
                  <a:gd name="T46" fmla="*/ 134 w 204"/>
                  <a:gd name="T47" fmla="*/ 9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227">
                    <a:moveTo>
                      <a:pt x="203" y="134"/>
                    </a:moveTo>
                    <a:cubicBezTo>
                      <a:pt x="72" y="134"/>
                      <a:pt x="72" y="134"/>
                      <a:pt x="72" y="134"/>
                    </a:cubicBezTo>
                    <a:cubicBezTo>
                      <a:pt x="74" y="150"/>
                      <a:pt x="79" y="161"/>
                      <a:pt x="86" y="167"/>
                    </a:cubicBezTo>
                    <a:cubicBezTo>
                      <a:pt x="94" y="173"/>
                      <a:pt x="104" y="176"/>
                      <a:pt x="118" y="176"/>
                    </a:cubicBezTo>
                    <a:cubicBezTo>
                      <a:pt x="126" y="176"/>
                      <a:pt x="134" y="175"/>
                      <a:pt x="141" y="172"/>
                    </a:cubicBezTo>
                    <a:cubicBezTo>
                      <a:pt x="149" y="169"/>
                      <a:pt x="158" y="164"/>
                      <a:pt x="167" y="158"/>
                    </a:cubicBezTo>
                    <a:cubicBezTo>
                      <a:pt x="196" y="197"/>
                      <a:pt x="196" y="197"/>
                      <a:pt x="196" y="197"/>
                    </a:cubicBezTo>
                    <a:cubicBezTo>
                      <a:pt x="185" y="206"/>
                      <a:pt x="172" y="214"/>
                      <a:pt x="158" y="219"/>
                    </a:cubicBezTo>
                    <a:cubicBezTo>
                      <a:pt x="143" y="224"/>
                      <a:pt x="128" y="227"/>
                      <a:pt x="111" y="227"/>
                    </a:cubicBezTo>
                    <a:cubicBezTo>
                      <a:pt x="75" y="227"/>
                      <a:pt x="47" y="217"/>
                      <a:pt x="28" y="197"/>
                    </a:cubicBezTo>
                    <a:cubicBezTo>
                      <a:pt x="9" y="176"/>
                      <a:pt x="0" y="149"/>
                      <a:pt x="0" y="114"/>
                    </a:cubicBezTo>
                    <a:cubicBezTo>
                      <a:pt x="0" y="93"/>
                      <a:pt x="4" y="73"/>
                      <a:pt x="12" y="56"/>
                    </a:cubicBezTo>
                    <a:cubicBezTo>
                      <a:pt x="20" y="39"/>
                      <a:pt x="31" y="25"/>
                      <a:pt x="47" y="15"/>
                    </a:cubicBezTo>
                    <a:cubicBezTo>
                      <a:pt x="62" y="5"/>
                      <a:pt x="81" y="0"/>
                      <a:pt x="103" y="0"/>
                    </a:cubicBezTo>
                    <a:cubicBezTo>
                      <a:pt x="134" y="0"/>
                      <a:pt x="159" y="9"/>
                      <a:pt x="177" y="29"/>
                    </a:cubicBezTo>
                    <a:cubicBezTo>
                      <a:pt x="195" y="48"/>
                      <a:pt x="204" y="75"/>
                      <a:pt x="204" y="110"/>
                    </a:cubicBezTo>
                    <a:cubicBezTo>
                      <a:pt x="204" y="112"/>
                      <a:pt x="204" y="120"/>
                      <a:pt x="203" y="134"/>
                    </a:cubicBezTo>
                    <a:close/>
                    <a:moveTo>
                      <a:pt x="134" y="90"/>
                    </a:moveTo>
                    <a:cubicBezTo>
                      <a:pt x="134" y="76"/>
                      <a:pt x="131" y="65"/>
                      <a:pt x="127" y="57"/>
                    </a:cubicBezTo>
                    <a:cubicBezTo>
                      <a:pt x="122" y="49"/>
                      <a:pt x="115" y="46"/>
                      <a:pt x="104" y="46"/>
                    </a:cubicBezTo>
                    <a:cubicBezTo>
                      <a:pt x="94" y="46"/>
                      <a:pt x="87" y="49"/>
                      <a:pt x="82" y="56"/>
                    </a:cubicBezTo>
                    <a:cubicBezTo>
                      <a:pt x="77" y="63"/>
                      <a:pt x="73" y="75"/>
                      <a:pt x="72" y="92"/>
                    </a:cubicBezTo>
                    <a:cubicBezTo>
                      <a:pt x="134" y="92"/>
                      <a:pt x="134" y="92"/>
                      <a:pt x="134" y="92"/>
                    </a:cubicBezTo>
                    <a:lnTo>
                      <a:pt x="134"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Freeform 36"/>
              <p:cNvSpPr>
                <a:spLocks noEditPoints="1"/>
              </p:cNvSpPr>
              <p:nvPr userDrawn="1"/>
            </p:nvSpPr>
            <p:spPr bwMode="auto">
              <a:xfrm>
                <a:off x="4335463" y="10082213"/>
                <a:ext cx="806450" cy="860425"/>
              </a:xfrm>
              <a:custGeom>
                <a:avLst/>
                <a:gdLst>
                  <a:gd name="T0" fmla="*/ 185 w 214"/>
                  <a:gd name="T1" fmla="*/ 30 h 227"/>
                  <a:gd name="T2" fmla="*/ 214 w 214"/>
                  <a:gd name="T3" fmla="*/ 114 h 227"/>
                  <a:gd name="T4" fmla="*/ 201 w 214"/>
                  <a:gd name="T5" fmla="*/ 174 h 227"/>
                  <a:gd name="T6" fmla="*/ 164 w 214"/>
                  <a:gd name="T7" fmla="*/ 213 h 227"/>
                  <a:gd name="T8" fmla="*/ 107 w 214"/>
                  <a:gd name="T9" fmla="*/ 227 h 227"/>
                  <a:gd name="T10" fmla="*/ 28 w 214"/>
                  <a:gd name="T11" fmla="*/ 197 h 227"/>
                  <a:gd name="T12" fmla="*/ 0 w 214"/>
                  <a:gd name="T13" fmla="*/ 113 h 227"/>
                  <a:gd name="T14" fmla="*/ 13 w 214"/>
                  <a:gd name="T15" fmla="*/ 53 h 227"/>
                  <a:gd name="T16" fmla="*/ 50 w 214"/>
                  <a:gd name="T17" fmla="*/ 14 h 227"/>
                  <a:gd name="T18" fmla="*/ 107 w 214"/>
                  <a:gd name="T19" fmla="*/ 0 h 227"/>
                  <a:gd name="T20" fmla="*/ 185 w 214"/>
                  <a:gd name="T21" fmla="*/ 30 h 227"/>
                  <a:gd name="T22" fmla="*/ 81 w 214"/>
                  <a:gd name="T23" fmla="*/ 66 h 227"/>
                  <a:gd name="T24" fmla="*/ 73 w 214"/>
                  <a:gd name="T25" fmla="*/ 113 h 227"/>
                  <a:gd name="T26" fmla="*/ 81 w 214"/>
                  <a:gd name="T27" fmla="*/ 161 h 227"/>
                  <a:gd name="T28" fmla="*/ 107 w 214"/>
                  <a:gd name="T29" fmla="*/ 176 h 227"/>
                  <a:gd name="T30" fmla="*/ 132 w 214"/>
                  <a:gd name="T31" fmla="*/ 161 h 227"/>
                  <a:gd name="T32" fmla="*/ 140 w 214"/>
                  <a:gd name="T33" fmla="*/ 114 h 227"/>
                  <a:gd name="T34" fmla="*/ 132 w 214"/>
                  <a:gd name="T35" fmla="*/ 66 h 227"/>
                  <a:gd name="T36" fmla="*/ 107 w 214"/>
                  <a:gd name="T37" fmla="*/ 51 h 227"/>
                  <a:gd name="T38" fmla="*/ 81 w 214"/>
                  <a:gd name="T39" fmla="*/ 6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4" h="227">
                    <a:moveTo>
                      <a:pt x="185" y="30"/>
                    </a:moveTo>
                    <a:cubicBezTo>
                      <a:pt x="204" y="50"/>
                      <a:pt x="214" y="78"/>
                      <a:pt x="214" y="114"/>
                    </a:cubicBezTo>
                    <a:cubicBezTo>
                      <a:pt x="214" y="137"/>
                      <a:pt x="209" y="157"/>
                      <a:pt x="201" y="174"/>
                    </a:cubicBezTo>
                    <a:cubicBezTo>
                      <a:pt x="192" y="191"/>
                      <a:pt x="180" y="204"/>
                      <a:pt x="164" y="213"/>
                    </a:cubicBezTo>
                    <a:cubicBezTo>
                      <a:pt x="148" y="223"/>
                      <a:pt x="129" y="227"/>
                      <a:pt x="107" y="227"/>
                    </a:cubicBezTo>
                    <a:cubicBezTo>
                      <a:pt x="73" y="227"/>
                      <a:pt x="47" y="217"/>
                      <a:pt x="28" y="197"/>
                    </a:cubicBezTo>
                    <a:cubicBezTo>
                      <a:pt x="9" y="177"/>
                      <a:pt x="0" y="149"/>
                      <a:pt x="0" y="113"/>
                    </a:cubicBezTo>
                    <a:cubicBezTo>
                      <a:pt x="0" y="90"/>
                      <a:pt x="4" y="70"/>
                      <a:pt x="13" y="53"/>
                    </a:cubicBezTo>
                    <a:cubicBezTo>
                      <a:pt x="21" y="36"/>
                      <a:pt x="34" y="23"/>
                      <a:pt x="50" y="14"/>
                    </a:cubicBezTo>
                    <a:cubicBezTo>
                      <a:pt x="66" y="4"/>
                      <a:pt x="85" y="0"/>
                      <a:pt x="107" y="0"/>
                    </a:cubicBezTo>
                    <a:cubicBezTo>
                      <a:pt x="140" y="0"/>
                      <a:pt x="166" y="10"/>
                      <a:pt x="185" y="30"/>
                    </a:cubicBezTo>
                    <a:close/>
                    <a:moveTo>
                      <a:pt x="81" y="66"/>
                    </a:moveTo>
                    <a:cubicBezTo>
                      <a:pt x="76" y="76"/>
                      <a:pt x="73" y="92"/>
                      <a:pt x="73" y="113"/>
                    </a:cubicBezTo>
                    <a:cubicBezTo>
                      <a:pt x="73" y="135"/>
                      <a:pt x="76" y="151"/>
                      <a:pt x="81" y="161"/>
                    </a:cubicBezTo>
                    <a:cubicBezTo>
                      <a:pt x="87" y="171"/>
                      <a:pt x="95" y="176"/>
                      <a:pt x="107" y="176"/>
                    </a:cubicBezTo>
                    <a:cubicBezTo>
                      <a:pt x="118" y="176"/>
                      <a:pt x="127" y="171"/>
                      <a:pt x="132" y="161"/>
                    </a:cubicBezTo>
                    <a:cubicBezTo>
                      <a:pt x="138" y="151"/>
                      <a:pt x="140" y="135"/>
                      <a:pt x="140" y="114"/>
                    </a:cubicBezTo>
                    <a:cubicBezTo>
                      <a:pt x="140" y="92"/>
                      <a:pt x="138" y="76"/>
                      <a:pt x="132" y="66"/>
                    </a:cubicBezTo>
                    <a:cubicBezTo>
                      <a:pt x="127" y="56"/>
                      <a:pt x="118" y="51"/>
                      <a:pt x="107" y="51"/>
                    </a:cubicBezTo>
                    <a:cubicBezTo>
                      <a:pt x="95" y="51"/>
                      <a:pt x="87" y="56"/>
                      <a:pt x="81" y="6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Freeform 37"/>
              <p:cNvSpPr>
                <a:spLocks noEditPoints="1"/>
              </p:cNvSpPr>
              <p:nvPr userDrawn="1"/>
            </p:nvSpPr>
            <p:spPr bwMode="auto">
              <a:xfrm>
                <a:off x="5254625" y="10082213"/>
                <a:ext cx="779463" cy="1176338"/>
              </a:xfrm>
              <a:custGeom>
                <a:avLst/>
                <a:gdLst>
                  <a:gd name="T0" fmla="*/ 187 w 207"/>
                  <a:gd name="T1" fmla="*/ 29 h 310"/>
                  <a:gd name="T2" fmla="*/ 207 w 207"/>
                  <a:gd name="T3" fmla="*/ 113 h 310"/>
                  <a:gd name="T4" fmla="*/ 197 w 207"/>
                  <a:gd name="T5" fmla="*/ 172 h 310"/>
                  <a:gd name="T6" fmla="*/ 167 w 207"/>
                  <a:gd name="T7" fmla="*/ 212 h 310"/>
                  <a:gd name="T8" fmla="*/ 122 w 207"/>
                  <a:gd name="T9" fmla="*/ 227 h 310"/>
                  <a:gd name="T10" fmla="*/ 72 w 207"/>
                  <a:gd name="T11" fmla="*/ 206 h 310"/>
                  <a:gd name="T12" fmla="*/ 72 w 207"/>
                  <a:gd name="T13" fmla="*/ 302 h 310"/>
                  <a:gd name="T14" fmla="*/ 0 w 207"/>
                  <a:gd name="T15" fmla="*/ 310 h 310"/>
                  <a:gd name="T16" fmla="*/ 0 w 207"/>
                  <a:gd name="T17" fmla="*/ 7 h 310"/>
                  <a:gd name="T18" fmla="*/ 64 w 207"/>
                  <a:gd name="T19" fmla="*/ 7 h 310"/>
                  <a:gd name="T20" fmla="*/ 67 w 207"/>
                  <a:gd name="T21" fmla="*/ 29 h 310"/>
                  <a:gd name="T22" fmla="*/ 95 w 207"/>
                  <a:gd name="T23" fmla="*/ 7 h 310"/>
                  <a:gd name="T24" fmla="*/ 127 w 207"/>
                  <a:gd name="T25" fmla="*/ 0 h 310"/>
                  <a:gd name="T26" fmla="*/ 187 w 207"/>
                  <a:gd name="T27" fmla="*/ 29 h 310"/>
                  <a:gd name="T28" fmla="*/ 134 w 207"/>
                  <a:gd name="T29" fmla="*/ 114 h 310"/>
                  <a:gd name="T30" fmla="*/ 126 w 207"/>
                  <a:gd name="T31" fmla="*/ 64 h 310"/>
                  <a:gd name="T32" fmla="*/ 104 w 207"/>
                  <a:gd name="T33" fmla="*/ 51 h 310"/>
                  <a:gd name="T34" fmla="*/ 72 w 207"/>
                  <a:gd name="T35" fmla="*/ 74 h 310"/>
                  <a:gd name="T36" fmla="*/ 72 w 207"/>
                  <a:gd name="T37" fmla="*/ 159 h 310"/>
                  <a:gd name="T38" fmla="*/ 84 w 207"/>
                  <a:gd name="T39" fmla="*/ 172 h 310"/>
                  <a:gd name="T40" fmla="*/ 100 w 207"/>
                  <a:gd name="T41" fmla="*/ 176 h 310"/>
                  <a:gd name="T42" fmla="*/ 134 w 207"/>
                  <a:gd name="T43" fmla="*/ 11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7" h="310">
                    <a:moveTo>
                      <a:pt x="187" y="29"/>
                    </a:moveTo>
                    <a:cubicBezTo>
                      <a:pt x="201" y="49"/>
                      <a:pt x="207" y="77"/>
                      <a:pt x="207" y="113"/>
                    </a:cubicBezTo>
                    <a:cubicBezTo>
                      <a:pt x="207" y="135"/>
                      <a:pt x="204" y="154"/>
                      <a:pt x="197" y="172"/>
                    </a:cubicBezTo>
                    <a:cubicBezTo>
                      <a:pt x="190" y="189"/>
                      <a:pt x="180" y="203"/>
                      <a:pt x="167" y="212"/>
                    </a:cubicBezTo>
                    <a:cubicBezTo>
                      <a:pt x="154" y="222"/>
                      <a:pt x="139" y="227"/>
                      <a:pt x="122" y="227"/>
                    </a:cubicBezTo>
                    <a:cubicBezTo>
                      <a:pt x="101" y="227"/>
                      <a:pt x="84" y="220"/>
                      <a:pt x="72" y="206"/>
                    </a:cubicBezTo>
                    <a:cubicBezTo>
                      <a:pt x="72" y="302"/>
                      <a:pt x="72" y="302"/>
                      <a:pt x="72" y="302"/>
                    </a:cubicBezTo>
                    <a:cubicBezTo>
                      <a:pt x="0" y="310"/>
                      <a:pt x="0" y="310"/>
                      <a:pt x="0" y="310"/>
                    </a:cubicBezTo>
                    <a:cubicBezTo>
                      <a:pt x="0" y="7"/>
                      <a:pt x="0" y="7"/>
                      <a:pt x="0" y="7"/>
                    </a:cubicBezTo>
                    <a:cubicBezTo>
                      <a:pt x="64" y="7"/>
                      <a:pt x="64" y="7"/>
                      <a:pt x="64" y="7"/>
                    </a:cubicBezTo>
                    <a:cubicBezTo>
                      <a:pt x="67" y="29"/>
                      <a:pt x="67" y="29"/>
                      <a:pt x="67" y="29"/>
                    </a:cubicBezTo>
                    <a:cubicBezTo>
                      <a:pt x="75" y="19"/>
                      <a:pt x="84" y="11"/>
                      <a:pt x="95" y="7"/>
                    </a:cubicBezTo>
                    <a:cubicBezTo>
                      <a:pt x="106" y="2"/>
                      <a:pt x="116" y="0"/>
                      <a:pt x="127" y="0"/>
                    </a:cubicBezTo>
                    <a:cubicBezTo>
                      <a:pt x="154" y="0"/>
                      <a:pt x="174" y="10"/>
                      <a:pt x="187" y="29"/>
                    </a:cubicBezTo>
                    <a:close/>
                    <a:moveTo>
                      <a:pt x="134" y="114"/>
                    </a:moveTo>
                    <a:cubicBezTo>
                      <a:pt x="134" y="89"/>
                      <a:pt x="131" y="73"/>
                      <a:pt x="126" y="64"/>
                    </a:cubicBezTo>
                    <a:cubicBezTo>
                      <a:pt x="121" y="56"/>
                      <a:pt x="114" y="51"/>
                      <a:pt x="104" y="51"/>
                    </a:cubicBezTo>
                    <a:cubicBezTo>
                      <a:pt x="91" y="51"/>
                      <a:pt x="80" y="59"/>
                      <a:pt x="72" y="74"/>
                    </a:cubicBezTo>
                    <a:cubicBezTo>
                      <a:pt x="72" y="159"/>
                      <a:pt x="72" y="159"/>
                      <a:pt x="72" y="159"/>
                    </a:cubicBezTo>
                    <a:cubicBezTo>
                      <a:pt x="76" y="165"/>
                      <a:pt x="80" y="169"/>
                      <a:pt x="84" y="172"/>
                    </a:cubicBezTo>
                    <a:cubicBezTo>
                      <a:pt x="89" y="175"/>
                      <a:pt x="94" y="176"/>
                      <a:pt x="100" y="176"/>
                    </a:cubicBezTo>
                    <a:cubicBezTo>
                      <a:pt x="122" y="176"/>
                      <a:pt x="134" y="155"/>
                      <a:pt x="134"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2" name="Freeform 38"/>
              <p:cNvSpPr>
                <a:spLocks/>
              </p:cNvSpPr>
              <p:nvPr userDrawn="1"/>
            </p:nvSpPr>
            <p:spPr bwMode="auto">
              <a:xfrm>
                <a:off x="6151563" y="9763125"/>
                <a:ext cx="390525" cy="1179513"/>
              </a:xfrm>
              <a:custGeom>
                <a:avLst/>
                <a:gdLst>
                  <a:gd name="T0" fmla="*/ 16 w 104"/>
                  <a:gd name="T1" fmla="*/ 294 h 311"/>
                  <a:gd name="T2" fmla="*/ 0 w 104"/>
                  <a:gd name="T3" fmla="*/ 246 h 311"/>
                  <a:gd name="T4" fmla="*/ 0 w 104"/>
                  <a:gd name="T5" fmla="*/ 7 h 311"/>
                  <a:gd name="T6" fmla="*/ 71 w 104"/>
                  <a:gd name="T7" fmla="*/ 0 h 311"/>
                  <a:gd name="T8" fmla="*/ 71 w 104"/>
                  <a:gd name="T9" fmla="*/ 244 h 311"/>
                  <a:gd name="T10" fmla="*/ 81 w 104"/>
                  <a:gd name="T11" fmla="*/ 255 h 311"/>
                  <a:gd name="T12" fmla="*/ 90 w 104"/>
                  <a:gd name="T13" fmla="*/ 254 h 311"/>
                  <a:gd name="T14" fmla="*/ 104 w 104"/>
                  <a:gd name="T15" fmla="*/ 304 h 311"/>
                  <a:gd name="T16" fmla="*/ 62 w 104"/>
                  <a:gd name="T17" fmla="*/ 311 h 311"/>
                  <a:gd name="T18" fmla="*/ 16 w 104"/>
                  <a:gd name="T19" fmla="*/ 294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311">
                    <a:moveTo>
                      <a:pt x="16" y="294"/>
                    </a:moveTo>
                    <a:cubicBezTo>
                      <a:pt x="5" y="283"/>
                      <a:pt x="0" y="267"/>
                      <a:pt x="0" y="246"/>
                    </a:cubicBezTo>
                    <a:cubicBezTo>
                      <a:pt x="0" y="7"/>
                      <a:pt x="0" y="7"/>
                      <a:pt x="0" y="7"/>
                    </a:cubicBezTo>
                    <a:cubicBezTo>
                      <a:pt x="71" y="0"/>
                      <a:pt x="71" y="0"/>
                      <a:pt x="71" y="0"/>
                    </a:cubicBezTo>
                    <a:cubicBezTo>
                      <a:pt x="71" y="244"/>
                      <a:pt x="71" y="244"/>
                      <a:pt x="71" y="244"/>
                    </a:cubicBezTo>
                    <a:cubicBezTo>
                      <a:pt x="71" y="251"/>
                      <a:pt x="74" y="255"/>
                      <a:pt x="81" y="255"/>
                    </a:cubicBezTo>
                    <a:cubicBezTo>
                      <a:pt x="84" y="255"/>
                      <a:pt x="87" y="255"/>
                      <a:pt x="90" y="254"/>
                    </a:cubicBezTo>
                    <a:cubicBezTo>
                      <a:pt x="104" y="304"/>
                      <a:pt x="104" y="304"/>
                      <a:pt x="104" y="304"/>
                    </a:cubicBezTo>
                    <a:cubicBezTo>
                      <a:pt x="93" y="309"/>
                      <a:pt x="79" y="311"/>
                      <a:pt x="62" y="311"/>
                    </a:cubicBezTo>
                    <a:cubicBezTo>
                      <a:pt x="42" y="311"/>
                      <a:pt x="27" y="306"/>
                      <a:pt x="16" y="29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 name="Freeform 39"/>
              <p:cNvSpPr>
                <a:spLocks noEditPoints="1"/>
              </p:cNvSpPr>
              <p:nvPr userDrawn="1"/>
            </p:nvSpPr>
            <p:spPr bwMode="auto">
              <a:xfrm>
                <a:off x="6557963" y="10082213"/>
                <a:ext cx="768350" cy="860425"/>
              </a:xfrm>
              <a:custGeom>
                <a:avLst/>
                <a:gdLst>
                  <a:gd name="T0" fmla="*/ 203 w 204"/>
                  <a:gd name="T1" fmla="*/ 134 h 227"/>
                  <a:gd name="T2" fmla="*/ 73 w 204"/>
                  <a:gd name="T3" fmla="*/ 134 h 227"/>
                  <a:gd name="T4" fmla="*/ 87 w 204"/>
                  <a:gd name="T5" fmla="*/ 167 h 227"/>
                  <a:gd name="T6" fmla="*/ 118 w 204"/>
                  <a:gd name="T7" fmla="*/ 176 h 227"/>
                  <a:gd name="T8" fmla="*/ 142 w 204"/>
                  <a:gd name="T9" fmla="*/ 172 h 227"/>
                  <a:gd name="T10" fmla="*/ 168 w 204"/>
                  <a:gd name="T11" fmla="*/ 158 h 227"/>
                  <a:gd name="T12" fmla="*/ 196 w 204"/>
                  <a:gd name="T13" fmla="*/ 197 h 227"/>
                  <a:gd name="T14" fmla="*/ 158 w 204"/>
                  <a:gd name="T15" fmla="*/ 219 h 227"/>
                  <a:gd name="T16" fmla="*/ 111 w 204"/>
                  <a:gd name="T17" fmla="*/ 227 h 227"/>
                  <a:gd name="T18" fmla="*/ 29 w 204"/>
                  <a:gd name="T19" fmla="*/ 197 h 227"/>
                  <a:gd name="T20" fmla="*/ 0 w 204"/>
                  <a:gd name="T21" fmla="*/ 114 h 227"/>
                  <a:gd name="T22" fmla="*/ 12 w 204"/>
                  <a:gd name="T23" fmla="*/ 56 h 227"/>
                  <a:gd name="T24" fmla="*/ 47 w 204"/>
                  <a:gd name="T25" fmla="*/ 15 h 227"/>
                  <a:gd name="T26" fmla="*/ 103 w 204"/>
                  <a:gd name="T27" fmla="*/ 0 h 227"/>
                  <a:gd name="T28" fmla="*/ 177 w 204"/>
                  <a:gd name="T29" fmla="*/ 29 h 227"/>
                  <a:gd name="T30" fmla="*/ 204 w 204"/>
                  <a:gd name="T31" fmla="*/ 110 h 227"/>
                  <a:gd name="T32" fmla="*/ 203 w 204"/>
                  <a:gd name="T33" fmla="*/ 134 h 227"/>
                  <a:gd name="T34" fmla="*/ 134 w 204"/>
                  <a:gd name="T35" fmla="*/ 90 h 227"/>
                  <a:gd name="T36" fmla="*/ 127 w 204"/>
                  <a:gd name="T37" fmla="*/ 57 h 227"/>
                  <a:gd name="T38" fmla="*/ 104 w 204"/>
                  <a:gd name="T39" fmla="*/ 46 h 227"/>
                  <a:gd name="T40" fmla="*/ 82 w 204"/>
                  <a:gd name="T41" fmla="*/ 56 h 227"/>
                  <a:gd name="T42" fmla="*/ 72 w 204"/>
                  <a:gd name="T43" fmla="*/ 92 h 227"/>
                  <a:gd name="T44" fmla="*/ 134 w 204"/>
                  <a:gd name="T45" fmla="*/ 92 h 227"/>
                  <a:gd name="T46" fmla="*/ 134 w 204"/>
                  <a:gd name="T47" fmla="*/ 9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227">
                    <a:moveTo>
                      <a:pt x="203" y="134"/>
                    </a:moveTo>
                    <a:cubicBezTo>
                      <a:pt x="73" y="134"/>
                      <a:pt x="73" y="134"/>
                      <a:pt x="73" y="134"/>
                    </a:cubicBezTo>
                    <a:cubicBezTo>
                      <a:pt x="75" y="150"/>
                      <a:pt x="79" y="161"/>
                      <a:pt x="87" y="167"/>
                    </a:cubicBezTo>
                    <a:cubicBezTo>
                      <a:pt x="94" y="173"/>
                      <a:pt x="104" y="176"/>
                      <a:pt x="118" y="176"/>
                    </a:cubicBezTo>
                    <a:cubicBezTo>
                      <a:pt x="126" y="176"/>
                      <a:pt x="134" y="175"/>
                      <a:pt x="142" y="172"/>
                    </a:cubicBezTo>
                    <a:cubicBezTo>
                      <a:pt x="150" y="169"/>
                      <a:pt x="158" y="164"/>
                      <a:pt x="168" y="158"/>
                    </a:cubicBezTo>
                    <a:cubicBezTo>
                      <a:pt x="196" y="197"/>
                      <a:pt x="196" y="197"/>
                      <a:pt x="196" y="197"/>
                    </a:cubicBezTo>
                    <a:cubicBezTo>
                      <a:pt x="185" y="206"/>
                      <a:pt x="172" y="214"/>
                      <a:pt x="158" y="219"/>
                    </a:cubicBezTo>
                    <a:cubicBezTo>
                      <a:pt x="144" y="224"/>
                      <a:pt x="128" y="227"/>
                      <a:pt x="111" y="227"/>
                    </a:cubicBezTo>
                    <a:cubicBezTo>
                      <a:pt x="75" y="227"/>
                      <a:pt x="47" y="217"/>
                      <a:pt x="29" y="197"/>
                    </a:cubicBezTo>
                    <a:cubicBezTo>
                      <a:pt x="10" y="176"/>
                      <a:pt x="0" y="149"/>
                      <a:pt x="0" y="114"/>
                    </a:cubicBezTo>
                    <a:cubicBezTo>
                      <a:pt x="0" y="93"/>
                      <a:pt x="4" y="73"/>
                      <a:pt x="12" y="56"/>
                    </a:cubicBezTo>
                    <a:cubicBezTo>
                      <a:pt x="20" y="39"/>
                      <a:pt x="32" y="25"/>
                      <a:pt x="47" y="15"/>
                    </a:cubicBezTo>
                    <a:cubicBezTo>
                      <a:pt x="63" y="5"/>
                      <a:pt x="81" y="0"/>
                      <a:pt x="103" y="0"/>
                    </a:cubicBezTo>
                    <a:cubicBezTo>
                      <a:pt x="134" y="0"/>
                      <a:pt x="159" y="9"/>
                      <a:pt x="177" y="29"/>
                    </a:cubicBezTo>
                    <a:cubicBezTo>
                      <a:pt x="195" y="48"/>
                      <a:pt x="204" y="75"/>
                      <a:pt x="204" y="110"/>
                    </a:cubicBezTo>
                    <a:cubicBezTo>
                      <a:pt x="204" y="112"/>
                      <a:pt x="204" y="120"/>
                      <a:pt x="203" y="134"/>
                    </a:cubicBezTo>
                    <a:close/>
                    <a:moveTo>
                      <a:pt x="134" y="90"/>
                    </a:moveTo>
                    <a:cubicBezTo>
                      <a:pt x="134" y="76"/>
                      <a:pt x="132" y="65"/>
                      <a:pt x="127" y="57"/>
                    </a:cubicBezTo>
                    <a:cubicBezTo>
                      <a:pt x="123" y="49"/>
                      <a:pt x="115" y="46"/>
                      <a:pt x="104" y="46"/>
                    </a:cubicBezTo>
                    <a:cubicBezTo>
                      <a:pt x="95" y="46"/>
                      <a:pt x="87" y="49"/>
                      <a:pt x="82" y="56"/>
                    </a:cubicBezTo>
                    <a:cubicBezTo>
                      <a:pt x="77" y="63"/>
                      <a:pt x="74" y="75"/>
                      <a:pt x="72" y="92"/>
                    </a:cubicBezTo>
                    <a:cubicBezTo>
                      <a:pt x="134" y="92"/>
                      <a:pt x="134" y="92"/>
                      <a:pt x="134" y="92"/>
                    </a:cubicBezTo>
                    <a:lnTo>
                      <a:pt x="134"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15" name="Group 114"/>
            <p:cNvGrpSpPr/>
            <p:nvPr userDrawn="1"/>
          </p:nvGrpSpPr>
          <p:grpSpPr>
            <a:xfrm>
              <a:off x="10075887" y="7545281"/>
              <a:ext cx="4392685" cy="331515"/>
              <a:chOff x="-296863" y="9763125"/>
              <a:chExt cx="15628938" cy="1179513"/>
            </a:xfrm>
            <a:solidFill>
              <a:srgbClr val="003087"/>
            </a:solidFill>
          </p:grpSpPr>
          <p:sp>
            <p:nvSpPr>
              <p:cNvPr id="116" name="Freeform 31"/>
              <p:cNvSpPr>
                <a:spLocks/>
              </p:cNvSpPr>
              <p:nvPr userDrawn="1"/>
            </p:nvSpPr>
            <p:spPr bwMode="auto">
              <a:xfrm>
                <a:off x="-296863" y="9863138"/>
                <a:ext cx="814388" cy="1054100"/>
              </a:xfrm>
              <a:custGeom>
                <a:avLst/>
                <a:gdLst>
                  <a:gd name="T0" fmla="*/ 513 w 513"/>
                  <a:gd name="T1" fmla="*/ 0 h 664"/>
                  <a:gd name="T2" fmla="*/ 496 w 513"/>
                  <a:gd name="T3" fmla="*/ 133 h 664"/>
                  <a:gd name="T4" fmla="*/ 340 w 513"/>
                  <a:gd name="T5" fmla="*/ 133 h 664"/>
                  <a:gd name="T6" fmla="*/ 340 w 513"/>
                  <a:gd name="T7" fmla="*/ 664 h 664"/>
                  <a:gd name="T8" fmla="*/ 164 w 513"/>
                  <a:gd name="T9" fmla="*/ 664 h 664"/>
                  <a:gd name="T10" fmla="*/ 164 w 513"/>
                  <a:gd name="T11" fmla="*/ 133 h 664"/>
                  <a:gd name="T12" fmla="*/ 0 w 513"/>
                  <a:gd name="T13" fmla="*/ 133 h 664"/>
                  <a:gd name="T14" fmla="*/ 0 w 513"/>
                  <a:gd name="T15" fmla="*/ 0 h 664"/>
                  <a:gd name="T16" fmla="*/ 513 w 513"/>
                  <a:gd name="T17" fmla="*/ 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3" h="664">
                    <a:moveTo>
                      <a:pt x="513" y="0"/>
                    </a:moveTo>
                    <a:lnTo>
                      <a:pt x="496" y="133"/>
                    </a:lnTo>
                    <a:lnTo>
                      <a:pt x="340" y="133"/>
                    </a:lnTo>
                    <a:lnTo>
                      <a:pt x="340" y="664"/>
                    </a:lnTo>
                    <a:lnTo>
                      <a:pt x="164" y="664"/>
                    </a:lnTo>
                    <a:lnTo>
                      <a:pt x="164" y="133"/>
                    </a:lnTo>
                    <a:lnTo>
                      <a:pt x="0" y="133"/>
                    </a:lnTo>
                    <a:lnTo>
                      <a:pt x="0" y="0"/>
                    </a:lnTo>
                    <a:lnTo>
                      <a:pt x="5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32"/>
              <p:cNvSpPr>
                <a:spLocks/>
              </p:cNvSpPr>
              <p:nvPr userDrawn="1"/>
            </p:nvSpPr>
            <p:spPr bwMode="auto">
              <a:xfrm>
                <a:off x="592138" y="9763125"/>
                <a:ext cx="719138" cy="1154113"/>
              </a:xfrm>
              <a:custGeom>
                <a:avLst/>
                <a:gdLst>
                  <a:gd name="T0" fmla="*/ 175 w 191"/>
                  <a:gd name="T1" fmla="*/ 101 h 304"/>
                  <a:gd name="T2" fmla="*/ 191 w 191"/>
                  <a:gd name="T3" fmla="*/ 148 h 304"/>
                  <a:gd name="T4" fmla="*/ 191 w 191"/>
                  <a:gd name="T5" fmla="*/ 304 h 304"/>
                  <a:gd name="T6" fmla="*/ 120 w 191"/>
                  <a:gd name="T7" fmla="*/ 304 h 304"/>
                  <a:gd name="T8" fmla="*/ 120 w 191"/>
                  <a:gd name="T9" fmla="*/ 160 h 304"/>
                  <a:gd name="T10" fmla="*/ 115 w 191"/>
                  <a:gd name="T11" fmla="*/ 141 h 304"/>
                  <a:gd name="T12" fmla="*/ 103 w 191"/>
                  <a:gd name="T13" fmla="*/ 136 h 304"/>
                  <a:gd name="T14" fmla="*/ 72 w 191"/>
                  <a:gd name="T15" fmla="*/ 160 h 304"/>
                  <a:gd name="T16" fmla="*/ 72 w 191"/>
                  <a:gd name="T17" fmla="*/ 304 h 304"/>
                  <a:gd name="T18" fmla="*/ 0 w 191"/>
                  <a:gd name="T19" fmla="*/ 304 h 304"/>
                  <a:gd name="T20" fmla="*/ 0 w 191"/>
                  <a:gd name="T21" fmla="*/ 7 h 304"/>
                  <a:gd name="T22" fmla="*/ 72 w 191"/>
                  <a:gd name="T23" fmla="*/ 0 h 304"/>
                  <a:gd name="T24" fmla="*/ 72 w 191"/>
                  <a:gd name="T25" fmla="*/ 112 h 304"/>
                  <a:gd name="T26" fmla="*/ 100 w 191"/>
                  <a:gd name="T27" fmla="*/ 90 h 304"/>
                  <a:gd name="T28" fmla="*/ 132 w 191"/>
                  <a:gd name="T29" fmla="*/ 84 h 304"/>
                  <a:gd name="T30" fmla="*/ 175 w 191"/>
                  <a:gd name="T31" fmla="*/ 101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1" h="304">
                    <a:moveTo>
                      <a:pt x="175" y="101"/>
                    </a:moveTo>
                    <a:cubicBezTo>
                      <a:pt x="186" y="112"/>
                      <a:pt x="191" y="128"/>
                      <a:pt x="191" y="148"/>
                    </a:cubicBezTo>
                    <a:cubicBezTo>
                      <a:pt x="191" y="304"/>
                      <a:pt x="191" y="304"/>
                      <a:pt x="191" y="304"/>
                    </a:cubicBezTo>
                    <a:cubicBezTo>
                      <a:pt x="120" y="304"/>
                      <a:pt x="120" y="304"/>
                      <a:pt x="120" y="304"/>
                    </a:cubicBezTo>
                    <a:cubicBezTo>
                      <a:pt x="120" y="160"/>
                      <a:pt x="120" y="160"/>
                      <a:pt x="120" y="160"/>
                    </a:cubicBezTo>
                    <a:cubicBezTo>
                      <a:pt x="120" y="151"/>
                      <a:pt x="118" y="145"/>
                      <a:pt x="115" y="141"/>
                    </a:cubicBezTo>
                    <a:cubicBezTo>
                      <a:pt x="113" y="137"/>
                      <a:pt x="109" y="136"/>
                      <a:pt x="103" y="136"/>
                    </a:cubicBezTo>
                    <a:cubicBezTo>
                      <a:pt x="92" y="136"/>
                      <a:pt x="82" y="144"/>
                      <a:pt x="72" y="160"/>
                    </a:cubicBezTo>
                    <a:cubicBezTo>
                      <a:pt x="72" y="304"/>
                      <a:pt x="72" y="304"/>
                      <a:pt x="72" y="304"/>
                    </a:cubicBezTo>
                    <a:cubicBezTo>
                      <a:pt x="0" y="304"/>
                      <a:pt x="0" y="304"/>
                      <a:pt x="0" y="304"/>
                    </a:cubicBezTo>
                    <a:cubicBezTo>
                      <a:pt x="0" y="7"/>
                      <a:pt x="0" y="7"/>
                      <a:pt x="0" y="7"/>
                    </a:cubicBezTo>
                    <a:cubicBezTo>
                      <a:pt x="72" y="0"/>
                      <a:pt x="72" y="0"/>
                      <a:pt x="72" y="0"/>
                    </a:cubicBezTo>
                    <a:cubicBezTo>
                      <a:pt x="72" y="112"/>
                      <a:pt x="72" y="112"/>
                      <a:pt x="72" y="112"/>
                    </a:cubicBezTo>
                    <a:cubicBezTo>
                      <a:pt x="80" y="102"/>
                      <a:pt x="90" y="95"/>
                      <a:pt x="100" y="90"/>
                    </a:cubicBezTo>
                    <a:cubicBezTo>
                      <a:pt x="109" y="86"/>
                      <a:pt x="120" y="84"/>
                      <a:pt x="132" y="84"/>
                    </a:cubicBezTo>
                    <a:cubicBezTo>
                      <a:pt x="151" y="84"/>
                      <a:pt x="165" y="89"/>
                      <a:pt x="17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33"/>
              <p:cNvSpPr>
                <a:spLocks noEditPoints="1"/>
              </p:cNvSpPr>
              <p:nvPr userDrawn="1"/>
            </p:nvSpPr>
            <p:spPr bwMode="auto">
              <a:xfrm>
                <a:off x="1420813" y="10082213"/>
                <a:ext cx="768350" cy="860425"/>
              </a:xfrm>
              <a:custGeom>
                <a:avLst/>
                <a:gdLst>
                  <a:gd name="T0" fmla="*/ 202 w 204"/>
                  <a:gd name="T1" fmla="*/ 134 h 227"/>
                  <a:gd name="T2" fmla="*/ 72 w 204"/>
                  <a:gd name="T3" fmla="*/ 134 h 227"/>
                  <a:gd name="T4" fmla="*/ 86 w 204"/>
                  <a:gd name="T5" fmla="*/ 167 h 227"/>
                  <a:gd name="T6" fmla="*/ 117 w 204"/>
                  <a:gd name="T7" fmla="*/ 176 h 227"/>
                  <a:gd name="T8" fmla="*/ 141 w 204"/>
                  <a:gd name="T9" fmla="*/ 172 h 227"/>
                  <a:gd name="T10" fmla="*/ 167 w 204"/>
                  <a:gd name="T11" fmla="*/ 158 h 227"/>
                  <a:gd name="T12" fmla="*/ 196 w 204"/>
                  <a:gd name="T13" fmla="*/ 197 h 227"/>
                  <a:gd name="T14" fmla="*/ 157 w 204"/>
                  <a:gd name="T15" fmla="*/ 219 h 227"/>
                  <a:gd name="T16" fmla="*/ 110 w 204"/>
                  <a:gd name="T17" fmla="*/ 227 h 227"/>
                  <a:gd name="T18" fmla="*/ 28 w 204"/>
                  <a:gd name="T19" fmla="*/ 197 h 227"/>
                  <a:gd name="T20" fmla="*/ 0 w 204"/>
                  <a:gd name="T21" fmla="*/ 114 h 227"/>
                  <a:gd name="T22" fmla="*/ 11 w 204"/>
                  <a:gd name="T23" fmla="*/ 56 h 227"/>
                  <a:gd name="T24" fmla="*/ 46 w 204"/>
                  <a:gd name="T25" fmla="*/ 15 h 227"/>
                  <a:gd name="T26" fmla="*/ 102 w 204"/>
                  <a:gd name="T27" fmla="*/ 0 h 227"/>
                  <a:gd name="T28" fmla="*/ 176 w 204"/>
                  <a:gd name="T29" fmla="*/ 29 h 227"/>
                  <a:gd name="T30" fmla="*/ 204 w 204"/>
                  <a:gd name="T31" fmla="*/ 110 h 227"/>
                  <a:gd name="T32" fmla="*/ 202 w 204"/>
                  <a:gd name="T33" fmla="*/ 134 h 227"/>
                  <a:gd name="T34" fmla="*/ 134 w 204"/>
                  <a:gd name="T35" fmla="*/ 90 h 227"/>
                  <a:gd name="T36" fmla="*/ 126 w 204"/>
                  <a:gd name="T37" fmla="*/ 57 h 227"/>
                  <a:gd name="T38" fmla="*/ 104 w 204"/>
                  <a:gd name="T39" fmla="*/ 46 h 227"/>
                  <a:gd name="T40" fmla="*/ 81 w 204"/>
                  <a:gd name="T41" fmla="*/ 56 h 227"/>
                  <a:gd name="T42" fmla="*/ 72 w 204"/>
                  <a:gd name="T43" fmla="*/ 92 h 227"/>
                  <a:gd name="T44" fmla="*/ 134 w 204"/>
                  <a:gd name="T45" fmla="*/ 92 h 227"/>
                  <a:gd name="T46" fmla="*/ 134 w 204"/>
                  <a:gd name="T47" fmla="*/ 9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227">
                    <a:moveTo>
                      <a:pt x="202" y="134"/>
                    </a:moveTo>
                    <a:cubicBezTo>
                      <a:pt x="72" y="134"/>
                      <a:pt x="72" y="134"/>
                      <a:pt x="72" y="134"/>
                    </a:cubicBezTo>
                    <a:cubicBezTo>
                      <a:pt x="74" y="150"/>
                      <a:pt x="78" y="161"/>
                      <a:pt x="86" y="167"/>
                    </a:cubicBezTo>
                    <a:cubicBezTo>
                      <a:pt x="93" y="173"/>
                      <a:pt x="104" y="176"/>
                      <a:pt x="117" y="176"/>
                    </a:cubicBezTo>
                    <a:cubicBezTo>
                      <a:pt x="125" y="176"/>
                      <a:pt x="133" y="175"/>
                      <a:pt x="141" y="172"/>
                    </a:cubicBezTo>
                    <a:cubicBezTo>
                      <a:pt x="149" y="169"/>
                      <a:pt x="157" y="164"/>
                      <a:pt x="167" y="158"/>
                    </a:cubicBezTo>
                    <a:cubicBezTo>
                      <a:pt x="196" y="197"/>
                      <a:pt x="196" y="197"/>
                      <a:pt x="196" y="197"/>
                    </a:cubicBezTo>
                    <a:cubicBezTo>
                      <a:pt x="184" y="206"/>
                      <a:pt x="172" y="214"/>
                      <a:pt x="157" y="219"/>
                    </a:cubicBezTo>
                    <a:cubicBezTo>
                      <a:pt x="143" y="224"/>
                      <a:pt x="127" y="227"/>
                      <a:pt x="110" y="227"/>
                    </a:cubicBezTo>
                    <a:cubicBezTo>
                      <a:pt x="74" y="227"/>
                      <a:pt x="47" y="217"/>
                      <a:pt x="28" y="197"/>
                    </a:cubicBezTo>
                    <a:cubicBezTo>
                      <a:pt x="9" y="176"/>
                      <a:pt x="0" y="149"/>
                      <a:pt x="0" y="114"/>
                    </a:cubicBezTo>
                    <a:cubicBezTo>
                      <a:pt x="0" y="93"/>
                      <a:pt x="4" y="73"/>
                      <a:pt x="11" y="56"/>
                    </a:cubicBezTo>
                    <a:cubicBezTo>
                      <a:pt x="19" y="39"/>
                      <a:pt x="31" y="25"/>
                      <a:pt x="46" y="15"/>
                    </a:cubicBezTo>
                    <a:cubicBezTo>
                      <a:pt x="62" y="5"/>
                      <a:pt x="81" y="0"/>
                      <a:pt x="102" y="0"/>
                    </a:cubicBezTo>
                    <a:cubicBezTo>
                      <a:pt x="134" y="0"/>
                      <a:pt x="158" y="9"/>
                      <a:pt x="176" y="29"/>
                    </a:cubicBezTo>
                    <a:cubicBezTo>
                      <a:pt x="195" y="48"/>
                      <a:pt x="204" y="75"/>
                      <a:pt x="204" y="110"/>
                    </a:cubicBezTo>
                    <a:cubicBezTo>
                      <a:pt x="204" y="112"/>
                      <a:pt x="203" y="120"/>
                      <a:pt x="202" y="134"/>
                    </a:cubicBezTo>
                    <a:close/>
                    <a:moveTo>
                      <a:pt x="134" y="90"/>
                    </a:moveTo>
                    <a:cubicBezTo>
                      <a:pt x="133" y="76"/>
                      <a:pt x="131" y="65"/>
                      <a:pt x="126" y="57"/>
                    </a:cubicBezTo>
                    <a:cubicBezTo>
                      <a:pt x="122" y="49"/>
                      <a:pt x="114" y="46"/>
                      <a:pt x="104" y="46"/>
                    </a:cubicBezTo>
                    <a:cubicBezTo>
                      <a:pt x="94" y="46"/>
                      <a:pt x="86" y="49"/>
                      <a:pt x="81" y="56"/>
                    </a:cubicBezTo>
                    <a:cubicBezTo>
                      <a:pt x="76" y="63"/>
                      <a:pt x="73" y="75"/>
                      <a:pt x="72" y="92"/>
                    </a:cubicBezTo>
                    <a:cubicBezTo>
                      <a:pt x="134" y="92"/>
                      <a:pt x="134" y="92"/>
                      <a:pt x="134" y="92"/>
                    </a:cubicBezTo>
                    <a:lnTo>
                      <a:pt x="134"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40"/>
              <p:cNvSpPr>
                <a:spLocks/>
              </p:cNvSpPr>
              <p:nvPr userDrawn="1"/>
            </p:nvSpPr>
            <p:spPr bwMode="auto">
              <a:xfrm>
                <a:off x="7702550" y="10109200"/>
                <a:ext cx="1141413" cy="808038"/>
              </a:xfrm>
              <a:custGeom>
                <a:avLst/>
                <a:gdLst>
                  <a:gd name="T0" fmla="*/ 719 w 719"/>
                  <a:gd name="T1" fmla="*/ 0 h 509"/>
                  <a:gd name="T2" fmla="*/ 617 w 719"/>
                  <a:gd name="T3" fmla="*/ 509 h 509"/>
                  <a:gd name="T4" fmla="*/ 420 w 719"/>
                  <a:gd name="T5" fmla="*/ 509 h 509"/>
                  <a:gd name="T6" fmla="*/ 358 w 719"/>
                  <a:gd name="T7" fmla="*/ 150 h 509"/>
                  <a:gd name="T8" fmla="*/ 299 w 719"/>
                  <a:gd name="T9" fmla="*/ 509 h 509"/>
                  <a:gd name="T10" fmla="*/ 104 w 719"/>
                  <a:gd name="T11" fmla="*/ 509 h 509"/>
                  <a:gd name="T12" fmla="*/ 0 w 719"/>
                  <a:gd name="T13" fmla="*/ 0 h 509"/>
                  <a:gd name="T14" fmla="*/ 168 w 719"/>
                  <a:gd name="T15" fmla="*/ 0 h 509"/>
                  <a:gd name="T16" fmla="*/ 211 w 719"/>
                  <a:gd name="T17" fmla="*/ 380 h 509"/>
                  <a:gd name="T18" fmla="*/ 285 w 719"/>
                  <a:gd name="T19" fmla="*/ 0 h 509"/>
                  <a:gd name="T20" fmla="*/ 444 w 719"/>
                  <a:gd name="T21" fmla="*/ 0 h 509"/>
                  <a:gd name="T22" fmla="*/ 505 w 719"/>
                  <a:gd name="T23" fmla="*/ 380 h 509"/>
                  <a:gd name="T24" fmla="*/ 557 w 719"/>
                  <a:gd name="T25" fmla="*/ 0 h 509"/>
                  <a:gd name="T26" fmla="*/ 719 w 719"/>
                  <a:gd name="T27" fmla="*/ 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 h="509">
                    <a:moveTo>
                      <a:pt x="719" y="0"/>
                    </a:moveTo>
                    <a:lnTo>
                      <a:pt x="617" y="509"/>
                    </a:lnTo>
                    <a:lnTo>
                      <a:pt x="420" y="509"/>
                    </a:lnTo>
                    <a:lnTo>
                      <a:pt x="358" y="150"/>
                    </a:lnTo>
                    <a:lnTo>
                      <a:pt x="299" y="509"/>
                    </a:lnTo>
                    <a:lnTo>
                      <a:pt x="104" y="509"/>
                    </a:lnTo>
                    <a:lnTo>
                      <a:pt x="0" y="0"/>
                    </a:lnTo>
                    <a:lnTo>
                      <a:pt x="168" y="0"/>
                    </a:lnTo>
                    <a:lnTo>
                      <a:pt x="211" y="380"/>
                    </a:lnTo>
                    <a:lnTo>
                      <a:pt x="285" y="0"/>
                    </a:lnTo>
                    <a:lnTo>
                      <a:pt x="444" y="0"/>
                    </a:lnTo>
                    <a:lnTo>
                      <a:pt x="505" y="380"/>
                    </a:lnTo>
                    <a:lnTo>
                      <a:pt x="557" y="0"/>
                    </a:lnTo>
                    <a:lnTo>
                      <a:pt x="7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Freeform 41"/>
              <p:cNvSpPr>
                <a:spLocks noEditPoints="1"/>
              </p:cNvSpPr>
              <p:nvPr userDrawn="1"/>
            </p:nvSpPr>
            <p:spPr bwMode="auto">
              <a:xfrm>
                <a:off x="8880475" y="10082213"/>
                <a:ext cx="768350" cy="860425"/>
              </a:xfrm>
              <a:custGeom>
                <a:avLst/>
                <a:gdLst>
                  <a:gd name="T0" fmla="*/ 203 w 204"/>
                  <a:gd name="T1" fmla="*/ 134 h 227"/>
                  <a:gd name="T2" fmla="*/ 72 w 204"/>
                  <a:gd name="T3" fmla="*/ 134 h 227"/>
                  <a:gd name="T4" fmla="*/ 86 w 204"/>
                  <a:gd name="T5" fmla="*/ 167 h 227"/>
                  <a:gd name="T6" fmla="*/ 117 w 204"/>
                  <a:gd name="T7" fmla="*/ 176 h 227"/>
                  <a:gd name="T8" fmla="*/ 141 w 204"/>
                  <a:gd name="T9" fmla="*/ 172 h 227"/>
                  <a:gd name="T10" fmla="*/ 167 w 204"/>
                  <a:gd name="T11" fmla="*/ 158 h 227"/>
                  <a:gd name="T12" fmla="*/ 196 w 204"/>
                  <a:gd name="T13" fmla="*/ 197 h 227"/>
                  <a:gd name="T14" fmla="*/ 157 w 204"/>
                  <a:gd name="T15" fmla="*/ 219 h 227"/>
                  <a:gd name="T16" fmla="*/ 111 w 204"/>
                  <a:gd name="T17" fmla="*/ 227 h 227"/>
                  <a:gd name="T18" fmla="*/ 28 w 204"/>
                  <a:gd name="T19" fmla="*/ 197 h 227"/>
                  <a:gd name="T20" fmla="*/ 0 w 204"/>
                  <a:gd name="T21" fmla="*/ 114 h 227"/>
                  <a:gd name="T22" fmla="*/ 12 w 204"/>
                  <a:gd name="T23" fmla="*/ 56 h 227"/>
                  <a:gd name="T24" fmla="*/ 47 w 204"/>
                  <a:gd name="T25" fmla="*/ 15 h 227"/>
                  <a:gd name="T26" fmla="*/ 103 w 204"/>
                  <a:gd name="T27" fmla="*/ 0 h 227"/>
                  <a:gd name="T28" fmla="*/ 177 w 204"/>
                  <a:gd name="T29" fmla="*/ 29 h 227"/>
                  <a:gd name="T30" fmla="*/ 204 w 204"/>
                  <a:gd name="T31" fmla="*/ 110 h 227"/>
                  <a:gd name="T32" fmla="*/ 203 w 204"/>
                  <a:gd name="T33" fmla="*/ 134 h 227"/>
                  <a:gd name="T34" fmla="*/ 134 w 204"/>
                  <a:gd name="T35" fmla="*/ 90 h 227"/>
                  <a:gd name="T36" fmla="*/ 127 w 204"/>
                  <a:gd name="T37" fmla="*/ 57 h 227"/>
                  <a:gd name="T38" fmla="*/ 104 w 204"/>
                  <a:gd name="T39" fmla="*/ 46 h 227"/>
                  <a:gd name="T40" fmla="*/ 81 w 204"/>
                  <a:gd name="T41" fmla="*/ 56 h 227"/>
                  <a:gd name="T42" fmla="*/ 72 w 204"/>
                  <a:gd name="T43" fmla="*/ 92 h 227"/>
                  <a:gd name="T44" fmla="*/ 134 w 204"/>
                  <a:gd name="T45" fmla="*/ 92 h 227"/>
                  <a:gd name="T46" fmla="*/ 134 w 204"/>
                  <a:gd name="T47" fmla="*/ 9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227">
                    <a:moveTo>
                      <a:pt x="203" y="134"/>
                    </a:moveTo>
                    <a:cubicBezTo>
                      <a:pt x="72" y="134"/>
                      <a:pt x="72" y="134"/>
                      <a:pt x="72" y="134"/>
                    </a:cubicBezTo>
                    <a:cubicBezTo>
                      <a:pt x="74" y="150"/>
                      <a:pt x="79" y="161"/>
                      <a:pt x="86" y="167"/>
                    </a:cubicBezTo>
                    <a:cubicBezTo>
                      <a:pt x="93" y="173"/>
                      <a:pt x="104" y="176"/>
                      <a:pt x="117" y="176"/>
                    </a:cubicBezTo>
                    <a:cubicBezTo>
                      <a:pt x="125" y="176"/>
                      <a:pt x="133" y="175"/>
                      <a:pt x="141" y="172"/>
                    </a:cubicBezTo>
                    <a:cubicBezTo>
                      <a:pt x="149" y="169"/>
                      <a:pt x="158" y="164"/>
                      <a:pt x="167" y="158"/>
                    </a:cubicBezTo>
                    <a:cubicBezTo>
                      <a:pt x="196" y="197"/>
                      <a:pt x="196" y="197"/>
                      <a:pt x="196" y="197"/>
                    </a:cubicBezTo>
                    <a:cubicBezTo>
                      <a:pt x="185" y="206"/>
                      <a:pt x="172" y="214"/>
                      <a:pt x="157" y="219"/>
                    </a:cubicBezTo>
                    <a:cubicBezTo>
                      <a:pt x="143" y="224"/>
                      <a:pt x="127" y="227"/>
                      <a:pt x="111" y="227"/>
                    </a:cubicBezTo>
                    <a:cubicBezTo>
                      <a:pt x="74" y="227"/>
                      <a:pt x="47" y="217"/>
                      <a:pt x="28" y="197"/>
                    </a:cubicBezTo>
                    <a:cubicBezTo>
                      <a:pt x="9" y="176"/>
                      <a:pt x="0" y="149"/>
                      <a:pt x="0" y="114"/>
                    </a:cubicBezTo>
                    <a:cubicBezTo>
                      <a:pt x="0" y="93"/>
                      <a:pt x="4" y="73"/>
                      <a:pt x="12" y="56"/>
                    </a:cubicBezTo>
                    <a:cubicBezTo>
                      <a:pt x="19" y="39"/>
                      <a:pt x="31" y="25"/>
                      <a:pt x="47" y="15"/>
                    </a:cubicBezTo>
                    <a:cubicBezTo>
                      <a:pt x="62" y="5"/>
                      <a:pt x="81" y="0"/>
                      <a:pt x="103" y="0"/>
                    </a:cubicBezTo>
                    <a:cubicBezTo>
                      <a:pt x="134" y="0"/>
                      <a:pt x="158" y="9"/>
                      <a:pt x="177" y="29"/>
                    </a:cubicBezTo>
                    <a:cubicBezTo>
                      <a:pt x="195" y="48"/>
                      <a:pt x="204" y="75"/>
                      <a:pt x="204" y="110"/>
                    </a:cubicBezTo>
                    <a:cubicBezTo>
                      <a:pt x="204" y="112"/>
                      <a:pt x="203" y="120"/>
                      <a:pt x="203" y="134"/>
                    </a:cubicBezTo>
                    <a:close/>
                    <a:moveTo>
                      <a:pt x="134" y="90"/>
                    </a:moveTo>
                    <a:cubicBezTo>
                      <a:pt x="134" y="76"/>
                      <a:pt x="131" y="65"/>
                      <a:pt x="127" y="57"/>
                    </a:cubicBezTo>
                    <a:cubicBezTo>
                      <a:pt x="122" y="49"/>
                      <a:pt x="114" y="46"/>
                      <a:pt x="104" y="46"/>
                    </a:cubicBezTo>
                    <a:cubicBezTo>
                      <a:pt x="94" y="46"/>
                      <a:pt x="86" y="49"/>
                      <a:pt x="81" y="56"/>
                    </a:cubicBezTo>
                    <a:cubicBezTo>
                      <a:pt x="76" y="63"/>
                      <a:pt x="73" y="75"/>
                      <a:pt x="72" y="92"/>
                    </a:cubicBezTo>
                    <a:cubicBezTo>
                      <a:pt x="134" y="92"/>
                      <a:pt x="134" y="92"/>
                      <a:pt x="134" y="92"/>
                    </a:cubicBezTo>
                    <a:lnTo>
                      <a:pt x="134"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42"/>
              <p:cNvSpPr>
                <a:spLocks/>
              </p:cNvSpPr>
              <p:nvPr userDrawn="1"/>
            </p:nvSpPr>
            <p:spPr bwMode="auto">
              <a:xfrm>
                <a:off x="10059988" y="10082213"/>
                <a:ext cx="685800" cy="860425"/>
              </a:xfrm>
              <a:custGeom>
                <a:avLst/>
                <a:gdLst>
                  <a:gd name="T0" fmla="*/ 149 w 182"/>
                  <a:gd name="T1" fmla="*/ 6 h 227"/>
                  <a:gd name="T2" fmla="*/ 182 w 182"/>
                  <a:gd name="T3" fmla="*/ 27 h 227"/>
                  <a:gd name="T4" fmla="*/ 152 w 182"/>
                  <a:gd name="T5" fmla="*/ 68 h 227"/>
                  <a:gd name="T6" fmla="*/ 114 w 182"/>
                  <a:gd name="T7" fmla="*/ 54 h 227"/>
                  <a:gd name="T8" fmla="*/ 84 w 182"/>
                  <a:gd name="T9" fmla="*/ 68 h 227"/>
                  <a:gd name="T10" fmla="*/ 74 w 182"/>
                  <a:gd name="T11" fmla="*/ 115 h 227"/>
                  <a:gd name="T12" fmla="*/ 84 w 182"/>
                  <a:gd name="T13" fmla="*/ 159 h 227"/>
                  <a:gd name="T14" fmla="*/ 113 w 182"/>
                  <a:gd name="T15" fmla="*/ 172 h 227"/>
                  <a:gd name="T16" fmla="*/ 131 w 182"/>
                  <a:gd name="T17" fmla="*/ 169 h 227"/>
                  <a:gd name="T18" fmla="*/ 152 w 182"/>
                  <a:gd name="T19" fmla="*/ 158 h 227"/>
                  <a:gd name="T20" fmla="*/ 182 w 182"/>
                  <a:gd name="T21" fmla="*/ 202 h 227"/>
                  <a:gd name="T22" fmla="*/ 109 w 182"/>
                  <a:gd name="T23" fmla="*/ 227 h 227"/>
                  <a:gd name="T24" fmla="*/ 51 w 182"/>
                  <a:gd name="T25" fmla="*/ 213 h 227"/>
                  <a:gd name="T26" fmla="*/ 13 w 182"/>
                  <a:gd name="T27" fmla="*/ 174 h 227"/>
                  <a:gd name="T28" fmla="*/ 0 w 182"/>
                  <a:gd name="T29" fmla="*/ 115 h 227"/>
                  <a:gd name="T30" fmla="*/ 13 w 182"/>
                  <a:gd name="T31" fmla="*/ 55 h 227"/>
                  <a:gd name="T32" fmla="*/ 51 w 182"/>
                  <a:gd name="T33" fmla="*/ 14 h 227"/>
                  <a:gd name="T34" fmla="*/ 107 w 182"/>
                  <a:gd name="T35" fmla="*/ 0 h 227"/>
                  <a:gd name="T36" fmla="*/ 149 w 182"/>
                  <a:gd name="T37" fmla="*/ 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2" h="227">
                    <a:moveTo>
                      <a:pt x="149" y="6"/>
                    </a:moveTo>
                    <a:cubicBezTo>
                      <a:pt x="161" y="11"/>
                      <a:pt x="172" y="18"/>
                      <a:pt x="182" y="27"/>
                    </a:cubicBezTo>
                    <a:cubicBezTo>
                      <a:pt x="152" y="68"/>
                      <a:pt x="152" y="68"/>
                      <a:pt x="152" y="68"/>
                    </a:cubicBezTo>
                    <a:cubicBezTo>
                      <a:pt x="140" y="59"/>
                      <a:pt x="127" y="54"/>
                      <a:pt x="114" y="54"/>
                    </a:cubicBezTo>
                    <a:cubicBezTo>
                      <a:pt x="101" y="54"/>
                      <a:pt x="91" y="58"/>
                      <a:pt x="84" y="68"/>
                    </a:cubicBezTo>
                    <a:cubicBezTo>
                      <a:pt x="77" y="77"/>
                      <a:pt x="74" y="93"/>
                      <a:pt x="74" y="115"/>
                    </a:cubicBezTo>
                    <a:cubicBezTo>
                      <a:pt x="74" y="136"/>
                      <a:pt x="77" y="151"/>
                      <a:pt x="84" y="159"/>
                    </a:cubicBezTo>
                    <a:cubicBezTo>
                      <a:pt x="91" y="168"/>
                      <a:pt x="100" y="172"/>
                      <a:pt x="113" y="172"/>
                    </a:cubicBezTo>
                    <a:cubicBezTo>
                      <a:pt x="119" y="172"/>
                      <a:pt x="126" y="171"/>
                      <a:pt x="131" y="169"/>
                    </a:cubicBezTo>
                    <a:cubicBezTo>
                      <a:pt x="137" y="167"/>
                      <a:pt x="144" y="163"/>
                      <a:pt x="152" y="158"/>
                    </a:cubicBezTo>
                    <a:cubicBezTo>
                      <a:pt x="182" y="202"/>
                      <a:pt x="182" y="202"/>
                      <a:pt x="182" y="202"/>
                    </a:cubicBezTo>
                    <a:cubicBezTo>
                      <a:pt x="162" y="219"/>
                      <a:pt x="137" y="227"/>
                      <a:pt x="109" y="227"/>
                    </a:cubicBezTo>
                    <a:cubicBezTo>
                      <a:pt x="87" y="227"/>
                      <a:pt x="67" y="223"/>
                      <a:pt x="51" y="213"/>
                    </a:cubicBezTo>
                    <a:cubicBezTo>
                      <a:pt x="35" y="204"/>
                      <a:pt x="22" y="191"/>
                      <a:pt x="13" y="174"/>
                    </a:cubicBezTo>
                    <a:cubicBezTo>
                      <a:pt x="4" y="157"/>
                      <a:pt x="0" y="137"/>
                      <a:pt x="0" y="115"/>
                    </a:cubicBezTo>
                    <a:cubicBezTo>
                      <a:pt x="0" y="93"/>
                      <a:pt x="4" y="73"/>
                      <a:pt x="13" y="55"/>
                    </a:cubicBezTo>
                    <a:cubicBezTo>
                      <a:pt x="22" y="38"/>
                      <a:pt x="34" y="24"/>
                      <a:pt x="51" y="14"/>
                    </a:cubicBezTo>
                    <a:cubicBezTo>
                      <a:pt x="67" y="5"/>
                      <a:pt x="86" y="0"/>
                      <a:pt x="107" y="0"/>
                    </a:cubicBezTo>
                    <a:cubicBezTo>
                      <a:pt x="123" y="0"/>
                      <a:pt x="137" y="2"/>
                      <a:pt x="14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43"/>
              <p:cNvSpPr>
                <a:spLocks noEditPoints="1"/>
              </p:cNvSpPr>
              <p:nvPr userDrawn="1"/>
            </p:nvSpPr>
            <p:spPr bwMode="auto">
              <a:xfrm>
                <a:off x="10760075" y="10082213"/>
                <a:ext cx="765175" cy="860425"/>
              </a:xfrm>
              <a:custGeom>
                <a:avLst/>
                <a:gdLst>
                  <a:gd name="T0" fmla="*/ 192 w 203"/>
                  <a:gd name="T1" fmla="*/ 172 h 227"/>
                  <a:gd name="T2" fmla="*/ 203 w 203"/>
                  <a:gd name="T3" fmla="*/ 180 h 227"/>
                  <a:gd name="T4" fmla="*/ 188 w 203"/>
                  <a:gd name="T5" fmla="*/ 226 h 227"/>
                  <a:gd name="T6" fmla="*/ 155 w 203"/>
                  <a:gd name="T7" fmla="*/ 218 h 227"/>
                  <a:gd name="T8" fmla="*/ 134 w 203"/>
                  <a:gd name="T9" fmla="*/ 196 h 227"/>
                  <a:gd name="T10" fmla="*/ 70 w 203"/>
                  <a:gd name="T11" fmla="*/ 227 h 227"/>
                  <a:gd name="T12" fmla="*/ 19 w 203"/>
                  <a:gd name="T13" fmla="*/ 209 h 227"/>
                  <a:gd name="T14" fmla="*/ 0 w 203"/>
                  <a:gd name="T15" fmla="*/ 160 h 227"/>
                  <a:gd name="T16" fmla="*/ 26 w 203"/>
                  <a:gd name="T17" fmla="*/ 106 h 227"/>
                  <a:gd name="T18" fmla="*/ 101 w 203"/>
                  <a:gd name="T19" fmla="*/ 88 h 227"/>
                  <a:gd name="T20" fmla="*/ 120 w 203"/>
                  <a:gd name="T21" fmla="*/ 88 h 227"/>
                  <a:gd name="T22" fmla="*/ 120 w 203"/>
                  <a:gd name="T23" fmla="*/ 80 h 227"/>
                  <a:gd name="T24" fmla="*/ 112 w 203"/>
                  <a:gd name="T25" fmla="*/ 57 h 227"/>
                  <a:gd name="T26" fmla="*/ 86 w 203"/>
                  <a:gd name="T27" fmla="*/ 51 h 227"/>
                  <a:gd name="T28" fmla="*/ 61 w 203"/>
                  <a:gd name="T29" fmla="*/ 54 h 227"/>
                  <a:gd name="T30" fmla="*/ 31 w 203"/>
                  <a:gd name="T31" fmla="*/ 62 h 227"/>
                  <a:gd name="T32" fmla="*/ 15 w 203"/>
                  <a:gd name="T33" fmla="*/ 16 h 227"/>
                  <a:gd name="T34" fmla="*/ 56 w 203"/>
                  <a:gd name="T35" fmla="*/ 4 h 227"/>
                  <a:gd name="T36" fmla="*/ 97 w 203"/>
                  <a:gd name="T37" fmla="*/ 0 h 227"/>
                  <a:gd name="T38" fmla="*/ 167 w 203"/>
                  <a:gd name="T39" fmla="*/ 19 h 227"/>
                  <a:gd name="T40" fmla="*/ 189 w 203"/>
                  <a:gd name="T41" fmla="*/ 77 h 227"/>
                  <a:gd name="T42" fmla="*/ 189 w 203"/>
                  <a:gd name="T43" fmla="*/ 154 h 227"/>
                  <a:gd name="T44" fmla="*/ 192 w 203"/>
                  <a:gd name="T45" fmla="*/ 172 h 227"/>
                  <a:gd name="T46" fmla="*/ 107 w 203"/>
                  <a:gd name="T47" fmla="*/ 173 h 227"/>
                  <a:gd name="T48" fmla="*/ 120 w 203"/>
                  <a:gd name="T49" fmla="*/ 160 h 227"/>
                  <a:gd name="T50" fmla="*/ 120 w 203"/>
                  <a:gd name="T51" fmla="*/ 126 h 227"/>
                  <a:gd name="T52" fmla="*/ 108 w 203"/>
                  <a:gd name="T53" fmla="*/ 126 h 227"/>
                  <a:gd name="T54" fmla="*/ 79 w 203"/>
                  <a:gd name="T55" fmla="*/ 133 h 227"/>
                  <a:gd name="T56" fmla="*/ 70 w 203"/>
                  <a:gd name="T57" fmla="*/ 154 h 227"/>
                  <a:gd name="T58" fmla="*/ 76 w 203"/>
                  <a:gd name="T59" fmla="*/ 171 h 227"/>
                  <a:gd name="T60" fmla="*/ 91 w 203"/>
                  <a:gd name="T61" fmla="*/ 177 h 227"/>
                  <a:gd name="T62" fmla="*/ 107 w 203"/>
                  <a:gd name="T63" fmla="*/ 17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3" h="227">
                    <a:moveTo>
                      <a:pt x="192" y="172"/>
                    </a:moveTo>
                    <a:cubicBezTo>
                      <a:pt x="194" y="175"/>
                      <a:pt x="198" y="178"/>
                      <a:pt x="203" y="180"/>
                    </a:cubicBezTo>
                    <a:cubicBezTo>
                      <a:pt x="188" y="226"/>
                      <a:pt x="188" y="226"/>
                      <a:pt x="188" y="226"/>
                    </a:cubicBezTo>
                    <a:cubicBezTo>
                      <a:pt x="175" y="225"/>
                      <a:pt x="164" y="222"/>
                      <a:pt x="155" y="218"/>
                    </a:cubicBezTo>
                    <a:cubicBezTo>
                      <a:pt x="146" y="213"/>
                      <a:pt x="139" y="206"/>
                      <a:pt x="134" y="196"/>
                    </a:cubicBezTo>
                    <a:cubicBezTo>
                      <a:pt x="120" y="217"/>
                      <a:pt x="99" y="227"/>
                      <a:pt x="70" y="227"/>
                    </a:cubicBezTo>
                    <a:cubicBezTo>
                      <a:pt x="48" y="227"/>
                      <a:pt x="32" y="221"/>
                      <a:pt x="19" y="209"/>
                    </a:cubicBezTo>
                    <a:cubicBezTo>
                      <a:pt x="6" y="196"/>
                      <a:pt x="0" y="180"/>
                      <a:pt x="0" y="160"/>
                    </a:cubicBezTo>
                    <a:cubicBezTo>
                      <a:pt x="0" y="137"/>
                      <a:pt x="9" y="119"/>
                      <a:pt x="26" y="106"/>
                    </a:cubicBezTo>
                    <a:cubicBezTo>
                      <a:pt x="43" y="94"/>
                      <a:pt x="68" y="88"/>
                      <a:pt x="101" y="88"/>
                    </a:cubicBezTo>
                    <a:cubicBezTo>
                      <a:pt x="120" y="88"/>
                      <a:pt x="120" y="88"/>
                      <a:pt x="120" y="88"/>
                    </a:cubicBezTo>
                    <a:cubicBezTo>
                      <a:pt x="120" y="80"/>
                      <a:pt x="120" y="80"/>
                      <a:pt x="120" y="80"/>
                    </a:cubicBezTo>
                    <a:cubicBezTo>
                      <a:pt x="120" y="69"/>
                      <a:pt x="117" y="61"/>
                      <a:pt x="112" y="57"/>
                    </a:cubicBezTo>
                    <a:cubicBezTo>
                      <a:pt x="108" y="53"/>
                      <a:pt x="99" y="51"/>
                      <a:pt x="86" y="51"/>
                    </a:cubicBezTo>
                    <a:cubicBezTo>
                      <a:pt x="80" y="51"/>
                      <a:pt x="71" y="52"/>
                      <a:pt x="61" y="54"/>
                    </a:cubicBezTo>
                    <a:cubicBezTo>
                      <a:pt x="51" y="56"/>
                      <a:pt x="41" y="59"/>
                      <a:pt x="31" y="62"/>
                    </a:cubicBezTo>
                    <a:cubicBezTo>
                      <a:pt x="15" y="16"/>
                      <a:pt x="15" y="16"/>
                      <a:pt x="15" y="16"/>
                    </a:cubicBezTo>
                    <a:cubicBezTo>
                      <a:pt x="28" y="11"/>
                      <a:pt x="42" y="7"/>
                      <a:pt x="56" y="4"/>
                    </a:cubicBezTo>
                    <a:cubicBezTo>
                      <a:pt x="71" y="1"/>
                      <a:pt x="85" y="0"/>
                      <a:pt x="97" y="0"/>
                    </a:cubicBezTo>
                    <a:cubicBezTo>
                      <a:pt x="129" y="0"/>
                      <a:pt x="152" y="6"/>
                      <a:pt x="167" y="19"/>
                    </a:cubicBezTo>
                    <a:cubicBezTo>
                      <a:pt x="182" y="31"/>
                      <a:pt x="189" y="51"/>
                      <a:pt x="189" y="77"/>
                    </a:cubicBezTo>
                    <a:cubicBezTo>
                      <a:pt x="189" y="154"/>
                      <a:pt x="189" y="154"/>
                      <a:pt x="189" y="154"/>
                    </a:cubicBezTo>
                    <a:cubicBezTo>
                      <a:pt x="189" y="162"/>
                      <a:pt x="190" y="168"/>
                      <a:pt x="192" y="172"/>
                    </a:cubicBezTo>
                    <a:close/>
                    <a:moveTo>
                      <a:pt x="107" y="173"/>
                    </a:moveTo>
                    <a:cubicBezTo>
                      <a:pt x="112" y="170"/>
                      <a:pt x="116" y="165"/>
                      <a:pt x="120" y="160"/>
                    </a:cubicBezTo>
                    <a:cubicBezTo>
                      <a:pt x="120" y="126"/>
                      <a:pt x="120" y="126"/>
                      <a:pt x="120" y="126"/>
                    </a:cubicBezTo>
                    <a:cubicBezTo>
                      <a:pt x="108" y="126"/>
                      <a:pt x="108" y="126"/>
                      <a:pt x="108" y="126"/>
                    </a:cubicBezTo>
                    <a:cubicBezTo>
                      <a:pt x="95" y="126"/>
                      <a:pt x="85" y="128"/>
                      <a:pt x="79" y="133"/>
                    </a:cubicBezTo>
                    <a:cubicBezTo>
                      <a:pt x="73" y="137"/>
                      <a:pt x="70" y="144"/>
                      <a:pt x="70" y="154"/>
                    </a:cubicBezTo>
                    <a:cubicBezTo>
                      <a:pt x="70" y="161"/>
                      <a:pt x="72" y="167"/>
                      <a:pt x="76" y="171"/>
                    </a:cubicBezTo>
                    <a:cubicBezTo>
                      <a:pt x="79" y="175"/>
                      <a:pt x="84" y="177"/>
                      <a:pt x="91" y="177"/>
                    </a:cubicBezTo>
                    <a:cubicBezTo>
                      <a:pt x="97" y="177"/>
                      <a:pt x="102" y="176"/>
                      <a:pt x="107" y="1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44"/>
              <p:cNvSpPr>
                <a:spLocks/>
              </p:cNvSpPr>
              <p:nvPr userDrawn="1"/>
            </p:nvSpPr>
            <p:spPr bwMode="auto">
              <a:xfrm>
                <a:off x="11634788" y="10082213"/>
                <a:ext cx="541338" cy="835025"/>
              </a:xfrm>
              <a:custGeom>
                <a:avLst/>
                <a:gdLst>
                  <a:gd name="T0" fmla="*/ 144 w 144"/>
                  <a:gd name="T1" fmla="*/ 4 h 220"/>
                  <a:gd name="T2" fmla="*/ 133 w 144"/>
                  <a:gd name="T3" fmla="*/ 73 h 220"/>
                  <a:gd name="T4" fmla="*/ 114 w 144"/>
                  <a:gd name="T5" fmla="*/ 70 h 220"/>
                  <a:gd name="T6" fmla="*/ 86 w 144"/>
                  <a:gd name="T7" fmla="*/ 82 h 220"/>
                  <a:gd name="T8" fmla="*/ 72 w 144"/>
                  <a:gd name="T9" fmla="*/ 119 h 220"/>
                  <a:gd name="T10" fmla="*/ 72 w 144"/>
                  <a:gd name="T11" fmla="*/ 220 h 220"/>
                  <a:gd name="T12" fmla="*/ 0 w 144"/>
                  <a:gd name="T13" fmla="*/ 220 h 220"/>
                  <a:gd name="T14" fmla="*/ 0 w 144"/>
                  <a:gd name="T15" fmla="*/ 7 h 220"/>
                  <a:gd name="T16" fmla="*/ 62 w 144"/>
                  <a:gd name="T17" fmla="*/ 7 h 220"/>
                  <a:gd name="T18" fmla="*/ 69 w 144"/>
                  <a:gd name="T19" fmla="*/ 47 h 220"/>
                  <a:gd name="T20" fmla="*/ 90 w 144"/>
                  <a:gd name="T21" fmla="*/ 13 h 220"/>
                  <a:gd name="T22" fmla="*/ 123 w 144"/>
                  <a:gd name="T23" fmla="*/ 0 h 220"/>
                  <a:gd name="T24" fmla="*/ 144 w 144"/>
                  <a:gd name="T25" fmla="*/ 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220">
                    <a:moveTo>
                      <a:pt x="144" y="4"/>
                    </a:moveTo>
                    <a:cubicBezTo>
                      <a:pt x="133" y="73"/>
                      <a:pt x="133" y="73"/>
                      <a:pt x="133" y="73"/>
                    </a:cubicBezTo>
                    <a:cubicBezTo>
                      <a:pt x="126" y="71"/>
                      <a:pt x="119" y="70"/>
                      <a:pt x="114" y="70"/>
                    </a:cubicBezTo>
                    <a:cubicBezTo>
                      <a:pt x="102" y="70"/>
                      <a:pt x="92" y="74"/>
                      <a:pt x="86" y="82"/>
                    </a:cubicBezTo>
                    <a:cubicBezTo>
                      <a:pt x="80" y="90"/>
                      <a:pt x="75" y="102"/>
                      <a:pt x="72" y="119"/>
                    </a:cubicBezTo>
                    <a:cubicBezTo>
                      <a:pt x="72" y="220"/>
                      <a:pt x="72" y="220"/>
                      <a:pt x="72" y="220"/>
                    </a:cubicBezTo>
                    <a:cubicBezTo>
                      <a:pt x="0" y="220"/>
                      <a:pt x="0" y="220"/>
                      <a:pt x="0" y="220"/>
                    </a:cubicBezTo>
                    <a:cubicBezTo>
                      <a:pt x="0" y="7"/>
                      <a:pt x="0" y="7"/>
                      <a:pt x="0" y="7"/>
                    </a:cubicBezTo>
                    <a:cubicBezTo>
                      <a:pt x="62" y="7"/>
                      <a:pt x="62" y="7"/>
                      <a:pt x="62" y="7"/>
                    </a:cubicBezTo>
                    <a:cubicBezTo>
                      <a:pt x="69" y="47"/>
                      <a:pt x="69" y="47"/>
                      <a:pt x="69" y="47"/>
                    </a:cubicBezTo>
                    <a:cubicBezTo>
                      <a:pt x="73" y="33"/>
                      <a:pt x="80" y="22"/>
                      <a:pt x="90" y="13"/>
                    </a:cubicBezTo>
                    <a:cubicBezTo>
                      <a:pt x="100" y="5"/>
                      <a:pt x="111" y="0"/>
                      <a:pt x="123" y="0"/>
                    </a:cubicBezTo>
                    <a:cubicBezTo>
                      <a:pt x="130" y="0"/>
                      <a:pt x="137" y="2"/>
                      <a:pt x="14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45"/>
              <p:cNvSpPr>
                <a:spLocks noEditPoints="1"/>
              </p:cNvSpPr>
              <p:nvPr userDrawn="1"/>
            </p:nvSpPr>
            <p:spPr bwMode="auto">
              <a:xfrm>
                <a:off x="12161838" y="10082213"/>
                <a:ext cx="768350" cy="860425"/>
              </a:xfrm>
              <a:custGeom>
                <a:avLst/>
                <a:gdLst>
                  <a:gd name="T0" fmla="*/ 202 w 204"/>
                  <a:gd name="T1" fmla="*/ 134 h 227"/>
                  <a:gd name="T2" fmla="*/ 72 w 204"/>
                  <a:gd name="T3" fmla="*/ 134 h 227"/>
                  <a:gd name="T4" fmla="*/ 86 w 204"/>
                  <a:gd name="T5" fmla="*/ 167 h 227"/>
                  <a:gd name="T6" fmla="*/ 117 w 204"/>
                  <a:gd name="T7" fmla="*/ 176 h 227"/>
                  <a:gd name="T8" fmla="*/ 141 w 204"/>
                  <a:gd name="T9" fmla="*/ 172 h 227"/>
                  <a:gd name="T10" fmla="*/ 167 w 204"/>
                  <a:gd name="T11" fmla="*/ 158 h 227"/>
                  <a:gd name="T12" fmla="*/ 196 w 204"/>
                  <a:gd name="T13" fmla="*/ 197 h 227"/>
                  <a:gd name="T14" fmla="*/ 157 w 204"/>
                  <a:gd name="T15" fmla="*/ 219 h 227"/>
                  <a:gd name="T16" fmla="*/ 110 w 204"/>
                  <a:gd name="T17" fmla="*/ 227 h 227"/>
                  <a:gd name="T18" fmla="*/ 28 w 204"/>
                  <a:gd name="T19" fmla="*/ 197 h 227"/>
                  <a:gd name="T20" fmla="*/ 0 w 204"/>
                  <a:gd name="T21" fmla="*/ 114 h 227"/>
                  <a:gd name="T22" fmla="*/ 11 w 204"/>
                  <a:gd name="T23" fmla="*/ 56 h 227"/>
                  <a:gd name="T24" fmla="*/ 46 w 204"/>
                  <a:gd name="T25" fmla="*/ 15 h 227"/>
                  <a:gd name="T26" fmla="*/ 102 w 204"/>
                  <a:gd name="T27" fmla="*/ 0 h 227"/>
                  <a:gd name="T28" fmla="*/ 176 w 204"/>
                  <a:gd name="T29" fmla="*/ 29 h 227"/>
                  <a:gd name="T30" fmla="*/ 204 w 204"/>
                  <a:gd name="T31" fmla="*/ 110 h 227"/>
                  <a:gd name="T32" fmla="*/ 202 w 204"/>
                  <a:gd name="T33" fmla="*/ 134 h 227"/>
                  <a:gd name="T34" fmla="*/ 134 w 204"/>
                  <a:gd name="T35" fmla="*/ 90 h 227"/>
                  <a:gd name="T36" fmla="*/ 126 w 204"/>
                  <a:gd name="T37" fmla="*/ 57 h 227"/>
                  <a:gd name="T38" fmla="*/ 104 w 204"/>
                  <a:gd name="T39" fmla="*/ 46 h 227"/>
                  <a:gd name="T40" fmla="*/ 81 w 204"/>
                  <a:gd name="T41" fmla="*/ 56 h 227"/>
                  <a:gd name="T42" fmla="*/ 72 w 204"/>
                  <a:gd name="T43" fmla="*/ 92 h 227"/>
                  <a:gd name="T44" fmla="*/ 134 w 204"/>
                  <a:gd name="T45" fmla="*/ 92 h 227"/>
                  <a:gd name="T46" fmla="*/ 134 w 204"/>
                  <a:gd name="T47" fmla="*/ 9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227">
                    <a:moveTo>
                      <a:pt x="202" y="134"/>
                    </a:moveTo>
                    <a:cubicBezTo>
                      <a:pt x="72" y="134"/>
                      <a:pt x="72" y="134"/>
                      <a:pt x="72" y="134"/>
                    </a:cubicBezTo>
                    <a:cubicBezTo>
                      <a:pt x="74" y="150"/>
                      <a:pt x="78" y="161"/>
                      <a:pt x="86" y="167"/>
                    </a:cubicBezTo>
                    <a:cubicBezTo>
                      <a:pt x="93" y="173"/>
                      <a:pt x="104" y="176"/>
                      <a:pt x="117" y="176"/>
                    </a:cubicBezTo>
                    <a:cubicBezTo>
                      <a:pt x="125" y="176"/>
                      <a:pt x="133" y="175"/>
                      <a:pt x="141" y="172"/>
                    </a:cubicBezTo>
                    <a:cubicBezTo>
                      <a:pt x="149" y="169"/>
                      <a:pt x="157" y="164"/>
                      <a:pt x="167" y="158"/>
                    </a:cubicBezTo>
                    <a:cubicBezTo>
                      <a:pt x="196" y="197"/>
                      <a:pt x="196" y="197"/>
                      <a:pt x="196" y="197"/>
                    </a:cubicBezTo>
                    <a:cubicBezTo>
                      <a:pt x="184" y="206"/>
                      <a:pt x="172" y="214"/>
                      <a:pt x="157" y="219"/>
                    </a:cubicBezTo>
                    <a:cubicBezTo>
                      <a:pt x="143" y="224"/>
                      <a:pt x="127" y="227"/>
                      <a:pt x="110" y="227"/>
                    </a:cubicBezTo>
                    <a:cubicBezTo>
                      <a:pt x="74" y="227"/>
                      <a:pt x="47" y="217"/>
                      <a:pt x="28" y="197"/>
                    </a:cubicBezTo>
                    <a:cubicBezTo>
                      <a:pt x="9" y="176"/>
                      <a:pt x="0" y="149"/>
                      <a:pt x="0" y="114"/>
                    </a:cubicBezTo>
                    <a:cubicBezTo>
                      <a:pt x="0" y="93"/>
                      <a:pt x="3" y="73"/>
                      <a:pt x="11" y="56"/>
                    </a:cubicBezTo>
                    <a:cubicBezTo>
                      <a:pt x="19" y="39"/>
                      <a:pt x="31" y="25"/>
                      <a:pt x="46" y="15"/>
                    </a:cubicBezTo>
                    <a:cubicBezTo>
                      <a:pt x="62" y="5"/>
                      <a:pt x="80" y="0"/>
                      <a:pt x="102" y="0"/>
                    </a:cubicBezTo>
                    <a:cubicBezTo>
                      <a:pt x="134" y="0"/>
                      <a:pt x="158" y="9"/>
                      <a:pt x="176" y="29"/>
                    </a:cubicBezTo>
                    <a:cubicBezTo>
                      <a:pt x="194" y="48"/>
                      <a:pt x="204" y="75"/>
                      <a:pt x="204" y="110"/>
                    </a:cubicBezTo>
                    <a:cubicBezTo>
                      <a:pt x="204" y="112"/>
                      <a:pt x="203" y="120"/>
                      <a:pt x="202" y="134"/>
                    </a:cubicBezTo>
                    <a:close/>
                    <a:moveTo>
                      <a:pt x="134" y="90"/>
                    </a:moveTo>
                    <a:cubicBezTo>
                      <a:pt x="133" y="76"/>
                      <a:pt x="131" y="65"/>
                      <a:pt x="126" y="57"/>
                    </a:cubicBezTo>
                    <a:cubicBezTo>
                      <a:pt x="122" y="49"/>
                      <a:pt x="114" y="46"/>
                      <a:pt x="104" y="46"/>
                    </a:cubicBezTo>
                    <a:cubicBezTo>
                      <a:pt x="94" y="46"/>
                      <a:pt x="86" y="49"/>
                      <a:pt x="81" y="56"/>
                    </a:cubicBezTo>
                    <a:cubicBezTo>
                      <a:pt x="76" y="63"/>
                      <a:pt x="73" y="75"/>
                      <a:pt x="72" y="92"/>
                    </a:cubicBezTo>
                    <a:cubicBezTo>
                      <a:pt x="134" y="92"/>
                      <a:pt x="134" y="92"/>
                      <a:pt x="134" y="92"/>
                    </a:cubicBezTo>
                    <a:lnTo>
                      <a:pt x="134"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46"/>
              <p:cNvSpPr>
                <a:spLocks/>
              </p:cNvSpPr>
              <p:nvPr userDrawn="1"/>
            </p:nvSpPr>
            <p:spPr bwMode="auto">
              <a:xfrm>
                <a:off x="13301663" y="9763125"/>
                <a:ext cx="666750" cy="1154113"/>
              </a:xfrm>
              <a:custGeom>
                <a:avLst/>
                <a:gdLst>
                  <a:gd name="T0" fmla="*/ 107 w 177"/>
                  <a:gd name="T1" fmla="*/ 57 h 304"/>
                  <a:gd name="T2" fmla="*/ 101 w 177"/>
                  <a:gd name="T3" fmla="*/ 79 h 304"/>
                  <a:gd name="T4" fmla="*/ 101 w 177"/>
                  <a:gd name="T5" fmla="*/ 91 h 304"/>
                  <a:gd name="T6" fmla="*/ 151 w 177"/>
                  <a:gd name="T7" fmla="*/ 91 h 304"/>
                  <a:gd name="T8" fmla="*/ 143 w 177"/>
                  <a:gd name="T9" fmla="*/ 140 h 304"/>
                  <a:gd name="T10" fmla="*/ 101 w 177"/>
                  <a:gd name="T11" fmla="*/ 140 h 304"/>
                  <a:gd name="T12" fmla="*/ 101 w 177"/>
                  <a:gd name="T13" fmla="*/ 304 h 304"/>
                  <a:gd name="T14" fmla="*/ 30 w 177"/>
                  <a:gd name="T15" fmla="*/ 304 h 304"/>
                  <a:gd name="T16" fmla="*/ 30 w 177"/>
                  <a:gd name="T17" fmla="*/ 140 h 304"/>
                  <a:gd name="T18" fmla="*/ 0 w 177"/>
                  <a:gd name="T19" fmla="*/ 140 h 304"/>
                  <a:gd name="T20" fmla="*/ 0 w 177"/>
                  <a:gd name="T21" fmla="*/ 91 h 304"/>
                  <a:gd name="T22" fmla="*/ 30 w 177"/>
                  <a:gd name="T23" fmla="*/ 91 h 304"/>
                  <a:gd name="T24" fmla="*/ 30 w 177"/>
                  <a:gd name="T25" fmla="*/ 76 h 304"/>
                  <a:gd name="T26" fmla="*/ 52 w 177"/>
                  <a:gd name="T27" fmla="*/ 21 h 304"/>
                  <a:gd name="T28" fmla="*/ 116 w 177"/>
                  <a:gd name="T29" fmla="*/ 0 h 304"/>
                  <a:gd name="T30" fmla="*/ 149 w 177"/>
                  <a:gd name="T31" fmla="*/ 3 h 304"/>
                  <a:gd name="T32" fmla="*/ 177 w 177"/>
                  <a:gd name="T33" fmla="*/ 14 h 304"/>
                  <a:gd name="T34" fmla="*/ 157 w 177"/>
                  <a:gd name="T35" fmla="*/ 59 h 304"/>
                  <a:gd name="T36" fmla="*/ 125 w 177"/>
                  <a:gd name="T37" fmla="*/ 51 h 304"/>
                  <a:gd name="T38" fmla="*/ 107 w 177"/>
                  <a:gd name="T39" fmla="*/ 57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7" h="304">
                    <a:moveTo>
                      <a:pt x="107" y="57"/>
                    </a:moveTo>
                    <a:cubicBezTo>
                      <a:pt x="103" y="62"/>
                      <a:pt x="101" y="69"/>
                      <a:pt x="101" y="79"/>
                    </a:cubicBezTo>
                    <a:cubicBezTo>
                      <a:pt x="101" y="91"/>
                      <a:pt x="101" y="91"/>
                      <a:pt x="101" y="91"/>
                    </a:cubicBezTo>
                    <a:cubicBezTo>
                      <a:pt x="151" y="91"/>
                      <a:pt x="151" y="91"/>
                      <a:pt x="151" y="91"/>
                    </a:cubicBezTo>
                    <a:cubicBezTo>
                      <a:pt x="143" y="140"/>
                      <a:pt x="143" y="140"/>
                      <a:pt x="143" y="140"/>
                    </a:cubicBezTo>
                    <a:cubicBezTo>
                      <a:pt x="101" y="140"/>
                      <a:pt x="101" y="140"/>
                      <a:pt x="101" y="140"/>
                    </a:cubicBezTo>
                    <a:cubicBezTo>
                      <a:pt x="101" y="304"/>
                      <a:pt x="101" y="304"/>
                      <a:pt x="101" y="304"/>
                    </a:cubicBezTo>
                    <a:cubicBezTo>
                      <a:pt x="30" y="304"/>
                      <a:pt x="30" y="304"/>
                      <a:pt x="30" y="304"/>
                    </a:cubicBezTo>
                    <a:cubicBezTo>
                      <a:pt x="30" y="140"/>
                      <a:pt x="30" y="140"/>
                      <a:pt x="30" y="140"/>
                    </a:cubicBezTo>
                    <a:cubicBezTo>
                      <a:pt x="0" y="140"/>
                      <a:pt x="0" y="140"/>
                      <a:pt x="0" y="140"/>
                    </a:cubicBezTo>
                    <a:cubicBezTo>
                      <a:pt x="0" y="91"/>
                      <a:pt x="0" y="91"/>
                      <a:pt x="0" y="91"/>
                    </a:cubicBezTo>
                    <a:cubicBezTo>
                      <a:pt x="30" y="91"/>
                      <a:pt x="30" y="91"/>
                      <a:pt x="30" y="91"/>
                    </a:cubicBezTo>
                    <a:cubicBezTo>
                      <a:pt x="30" y="76"/>
                      <a:pt x="30" y="76"/>
                      <a:pt x="30" y="76"/>
                    </a:cubicBezTo>
                    <a:cubicBezTo>
                      <a:pt x="30" y="53"/>
                      <a:pt x="38" y="35"/>
                      <a:pt x="52" y="21"/>
                    </a:cubicBezTo>
                    <a:cubicBezTo>
                      <a:pt x="67" y="7"/>
                      <a:pt x="88" y="0"/>
                      <a:pt x="116" y="0"/>
                    </a:cubicBezTo>
                    <a:cubicBezTo>
                      <a:pt x="127" y="0"/>
                      <a:pt x="138" y="1"/>
                      <a:pt x="149" y="3"/>
                    </a:cubicBezTo>
                    <a:cubicBezTo>
                      <a:pt x="159" y="6"/>
                      <a:pt x="169" y="9"/>
                      <a:pt x="177" y="14"/>
                    </a:cubicBezTo>
                    <a:cubicBezTo>
                      <a:pt x="157" y="59"/>
                      <a:pt x="157" y="59"/>
                      <a:pt x="157" y="59"/>
                    </a:cubicBezTo>
                    <a:cubicBezTo>
                      <a:pt x="147" y="54"/>
                      <a:pt x="136" y="51"/>
                      <a:pt x="125" y="51"/>
                    </a:cubicBezTo>
                    <a:cubicBezTo>
                      <a:pt x="117" y="51"/>
                      <a:pt x="111" y="53"/>
                      <a:pt x="107"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47"/>
              <p:cNvSpPr>
                <a:spLocks noEditPoints="1"/>
              </p:cNvSpPr>
              <p:nvPr userDrawn="1"/>
            </p:nvSpPr>
            <p:spPr bwMode="auto">
              <a:xfrm>
                <a:off x="13871575" y="10082213"/>
                <a:ext cx="804863" cy="860425"/>
              </a:xfrm>
              <a:custGeom>
                <a:avLst/>
                <a:gdLst>
                  <a:gd name="T0" fmla="*/ 185 w 214"/>
                  <a:gd name="T1" fmla="*/ 30 h 227"/>
                  <a:gd name="T2" fmla="*/ 214 w 214"/>
                  <a:gd name="T3" fmla="*/ 114 h 227"/>
                  <a:gd name="T4" fmla="*/ 201 w 214"/>
                  <a:gd name="T5" fmla="*/ 174 h 227"/>
                  <a:gd name="T6" fmla="*/ 164 w 214"/>
                  <a:gd name="T7" fmla="*/ 213 h 227"/>
                  <a:gd name="T8" fmla="*/ 107 w 214"/>
                  <a:gd name="T9" fmla="*/ 227 h 227"/>
                  <a:gd name="T10" fmla="*/ 28 w 214"/>
                  <a:gd name="T11" fmla="*/ 197 h 227"/>
                  <a:gd name="T12" fmla="*/ 0 w 214"/>
                  <a:gd name="T13" fmla="*/ 113 h 227"/>
                  <a:gd name="T14" fmla="*/ 13 w 214"/>
                  <a:gd name="T15" fmla="*/ 53 h 227"/>
                  <a:gd name="T16" fmla="*/ 50 w 214"/>
                  <a:gd name="T17" fmla="*/ 14 h 227"/>
                  <a:gd name="T18" fmla="*/ 107 w 214"/>
                  <a:gd name="T19" fmla="*/ 0 h 227"/>
                  <a:gd name="T20" fmla="*/ 185 w 214"/>
                  <a:gd name="T21" fmla="*/ 30 h 227"/>
                  <a:gd name="T22" fmla="*/ 81 w 214"/>
                  <a:gd name="T23" fmla="*/ 66 h 227"/>
                  <a:gd name="T24" fmla="*/ 73 w 214"/>
                  <a:gd name="T25" fmla="*/ 113 h 227"/>
                  <a:gd name="T26" fmla="*/ 81 w 214"/>
                  <a:gd name="T27" fmla="*/ 161 h 227"/>
                  <a:gd name="T28" fmla="*/ 107 w 214"/>
                  <a:gd name="T29" fmla="*/ 176 h 227"/>
                  <a:gd name="T30" fmla="*/ 132 w 214"/>
                  <a:gd name="T31" fmla="*/ 161 h 227"/>
                  <a:gd name="T32" fmla="*/ 140 w 214"/>
                  <a:gd name="T33" fmla="*/ 114 h 227"/>
                  <a:gd name="T34" fmla="*/ 132 w 214"/>
                  <a:gd name="T35" fmla="*/ 66 h 227"/>
                  <a:gd name="T36" fmla="*/ 107 w 214"/>
                  <a:gd name="T37" fmla="*/ 51 h 227"/>
                  <a:gd name="T38" fmla="*/ 81 w 214"/>
                  <a:gd name="T39" fmla="*/ 6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4" h="227">
                    <a:moveTo>
                      <a:pt x="185" y="30"/>
                    </a:moveTo>
                    <a:cubicBezTo>
                      <a:pt x="204" y="50"/>
                      <a:pt x="214" y="78"/>
                      <a:pt x="214" y="114"/>
                    </a:cubicBezTo>
                    <a:cubicBezTo>
                      <a:pt x="214" y="137"/>
                      <a:pt x="209" y="157"/>
                      <a:pt x="201" y="174"/>
                    </a:cubicBezTo>
                    <a:cubicBezTo>
                      <a:pt x="192" y="191"/>
                      <a:pt x="180" y="204"/>
                      <a:pt x="164" y="213"/>
                    </a:cubicBezTo>
                    <a:cubicBezTo>
                      <a:pt x="148" y="223"/>
                      <a:pt x="129" y="227"/>
                      <a:pt x="107" y="227"/>
                    </a:cubicBezTo>
                    <a:cubicBezTo>
                      <a:pt x="73" y="227"/>
                      <a:pt x="47" y="217"/>
                      <a:pt x="28" y="197"/>
                    </a:cubicBezTo>
                    <a:cubicBezTo>
                      <a:pt x="9" y="177"/>
                      <a:pt x="0" y="149"/>
                      <a:pt x="0" y="113"/>
                    </a:cubicBezTo>
                    <a:cubicBezTo>
                      <a:pt x="0" y="90"/>
                      <a:pt x="4" y="70"/>
                      <a:pt x="13" y="53"/>
                    </a:cubicBezTo>
                    <a:cubicBezTo>
                      <a:pt x="21" y="36"/>
                      <a:pt x="34" y="23"/>
                      <a:pt x="50" y="14"/>
                    </a:cubicBezTo>
                    <a:cubicBezTo>
                      <a:pt x="66" y="4"/>
                      <a:pt x="85" y="0"/>
                      <a:pt x="107" y="0"/>
                    </a:cubicBezTo>
                    <a:cubicBezTo>
                      <a:pt x="140" y="0"/>
                      <a:pt x="166" y="10"/>
                      <a:pt x="185" y="30"/>
                    </a:cubicBezTo>
                    <a:close/>
                    <a:moveTo>
                      <a:pt x="81" y="66"/>
                    </a:moveTo>
                    <a:cubicBezTo>
                      <a:pt x="76" y="76"/>
                      <a:pt x="73" y="92"/>
                      <a:pt x="73" y="113"/>
                    </a:cubicBezTo>
                    <a:cubicBezTo>
                      <a:pt x="73" y="135"/>
                      <a:pt x="76" y="151"/>
                      <a:pt x="81" y="161"/>
                    </a:cubicBezTo>
                    <a:cubicBezTo>
                      <a:pt x="87" y="171"/>
                      <a:pt x="95" y="176"/>
                      <a:pt x="107" y="176"/>
                    </a:cubicBezTo>
                    <a:cubicBezTo>
                      <a:pt x="118" y="176"/>
                      <a:pt x="127" y="171"/>
                      <a:pt x="132" y="161"/>
                    </a:cubicBezTo>
                    <a:cubicBezTo>
                      <a:pt x="138" y="151"/>
                      <a:pt x="140" y="135"/>
                      <a:pt x="140" y="114"/>
                    </a:cubicBezTo>
                    <a:cubicBezTo>
                      <a:pt x="140" y="92"/>
                      <a:pt x="138" y="76"/>
                      <a:pt x="132" y="66"/>
                    </a:cubicBezTo>
                    <a:cubicBezTo>
                      <a:pt x="127" y="56"/>
                      <a:pt x="118" y="51"/>
                      <a:pt x="107" y="51"/>
                    </a:cubicBezTo>
                    <a:cubicBezTo>
                      <a:pt x="95" y="51"/>
                      <a:pt x="87" y="56"/>
                      <a:pt x="8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48"/>
              <p:cNvSpPr>
                <a:spLocks/>
              </p:cNvSpPr>
              <p:nvPr userDrawn="1"/>
            </p:nvSpPr>
            <p:spPr bwMode="auto">
              <a:xfrm>
                <a:off x="14789150" y="10082213"/>
                <a:ext cx="542925" cy="835025"/>
              </a:xfrm>
              <a:custGeom>
                <a:avLst/>
                <a:gdLst>
                  <a:gd name="T0" fmla="*/ 144 w 144"/>
                  <a:gd name="T1" fmla="*/ 4 h 220"/>
                  <a:gd name="T2" fmla="*/ 133 w 144"/>
                  <a:gd name="T3" fmla="*/ 73 h 220"/>
                  <a:gd name="T4" fmla="*/ 114 w 144"/>
                  <a:gd name="T5" fmla="*/ 70 h 220"/>
                  <a:gd name="T6" fmla="*/ 86 w 144"/>
                  <a:gd name="T7" fmla="*/ 82 h 220"/>
                  <a:gd name="T8" fmla="*/ 72 w 144"/>
                  <a:gd name="T9" fmla="*/ 119 h 220"/>
                  <a:gd name="T10" fmla="*/ 72 w 144"/>
                  <a:gd name="T11" fmla="*/ 220 h 220"/>
                  <a:gd name="T12" fmla="*/ 0 w 144"/>
                  <a:gd name="T13" fmla="*/ 220 h 220"/>
                  <a:gd name="T14" fmla="*/ 0 w 144"/>
                  <a:gd name="T15" fmla="*/ 7 h 220"/>
                  <a:gd name="T16" fmla="*/ 62 w 144"/>
                  <a:gd name="T17" fmla="*/ 7 h 220"/>
                  <a:gd name="T18" fmla="*/ 69 w 144"/>
                  <a:gd name="T19" fmla="*/ 47 h 220"/>
                  <a:gd name="T20" fmla="*/ 90 w 144"/>
                  <a:gd name="T21" fmla="*/ 13 h 220"/>
                  <a:gd name="T22" fmla="*/ 123 w 144"/>
                  <a:gd name="T23" fmla="*/ 0 h 220"/>
                  <a:gd name="T24" fmla="*/ 144 w 144"/>
                  <a:gd name="T25" fmla="*/ 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220">
                    <a:moveTo>
                      <a:pt x="144" y="4"/>
                    </a:moveTo>
                    <a:cubicBezTo>
                      <a:pt x="133" y="73"/>
                      <a:pt x="133" y="73"/>
                      <a:pt x="133" y="73"/>
                    </a:cubicBezTo>
                    <a:cubicBezTo>
                      <a:pt x="126" y="71"/>
                      <a:pt x="119" y="70"/>
                      <a:pt x="114" y="70"/>
                    </a:cubicBezTo>
                    <a:cubicBezTo>
                      <a:pt x="102" y="70"/>
                      <a:pt x="92" y="74"/>
                      <a:pt x="86" y="82"/>
                    </a:cubicBezTo>
                    <a:cubicBezTo>
                      <a:pt x="80" y="90"/>
                      <a:pt x="75" y="102"/>
                      <a:pt x="72" y="119"/>
                    </a:cubicBezTo>
                    <a:cubicBezTo>
                      <a:pt x="72" y="220"/>
                      <a:pt x="72" y="220"/>
                      <a:pt x="72" y="220"/>
                    </a:cubicBezTo>
                    <a:cubicBezTo>
                      <a:pt x="0" y="220"/>
                      <a:pt x="0" y="220"/>
                      <a:pt x="0" y="220"/>
                    </a:cubicBezTo>
                    <a:cubicBezTo>
                      <a:pt x="0" y="7"/>
                      <a:pt x="0" y="7"/>
                      <a:pt x="0" y="7"/>
                    </a:cubicBezTo>
                    <a:cubicBezTo>
                      <a:pt x="62" y="7"/>
                      <a:pt x="62" y="7"/>
                      <a:pt x="62" y="7"/>
                    </a:cubicBezTo>
                    <a:cubicBezTo>
                      <a:pt x="69" y="47"/>
                      <a:pt x="69" y="47"/>
                      <a:pt x="69" y="47"/>
                    </a:cubicBezTo>
                    <a:cubicBezTo>
                      <a:pt x="73" y="33"/>
                      <a:pt x="80" y="22"/>
                      <a:pt x="90" y="13"/>
                    </a:cubicBezTo>
                    <a:cubicBezTo>
                      <a:pt x="100" y="5"/>
                      <a:pt x="111" y="0"/>
                      <a:pt x="123" y="0"/>
                    </a:cubicBezTo>
                    <a:cubicBezTo>
                      <a:pt x="130" y="0"/>
                      <a:pt x="137" y="2"/>
                      <a:pt x="14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3" name="Group 2">
            <a:extLst>
              <a:ext uri="{FF2B5EF4-FFF2-40B4-BE49-F238E27FC236}">
                <a16:creationId xmlns:a16="http://schemas.microsoft.com/office/drawing/2014/main" id="{37807141-DAC6-919F-434C-4DF891AE746E}"/>
              </a:ext>
            </a:extLst>
          </p:cNvPr>
          <p:cNvGrpSpPr/>
          <p:nvPr userDrawn="1"/>
        </p:nvGrpSpPr>
        <p:grpSpPr>
          <a:xfrm>
            <a:off x="-1972676" y="2964213"/>
            <a:ext cx="1610725" cy="5532087"/>
            <a:chOff x="-1972676" y="2964213"/>
            <a:chExt cx="1610725" cy="5532087"/>
          </a:xfrm>
        </p:grpSpPr>
        <p:grpSp>
          <p:nvGrpSpPr>
            <p:cNvPr id="4" name="Group 3">
              <a:extLst>
                <a:ext uri="{FF2B5EF4-FFF2-40B4-BE49-F238E27FC236}">
                  <a16:creationId xmlns:a16="http://schemas.microsoft.com/office/drawing/2014/main" id="{E2E4C7A0-20DF-2053-E3E1-434788D78B08}"/>
                </a:ext>
              </a:extLst>
            </p:cNvPr>
            <p:cNvGrpSpPr/>
            <p:nvPr userDrawn="1"/>
          </p:nvGrpSpPr>
          <p:grpSpPr>
            <a:xfrm>
              <a:off x="-1972675" y="3401005"/>
              <a:ext cx="1361470" cy="5095295"/>
              <a:chOff x="-4180783" y="1712948"/>
              <a:chExt cx="2070745" cy="7749756"/>
            </a:xfrm>
          </p:grpSpPr>
          <p:sp>
            <p:nvSpPr>
              <p:cNvPr id="6" name="Oval 5">
                <a:extLst>
                  <a:ext uri="{FF2B5EF4-FFF2-40B4-BE49-F238E27FC236}">
                    <a16:creationId xmlns:a16="http://schemas.microsoft.com/office/drawing/2014/main" id="{FB15EC27-9097-DAFA-4242-6A5D86C97EBC}"/>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10631DE-03E9-56BF-00D8-604DBFC326CD}"/>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3C53861-0565-F634-1E3D-A2A68FB10EE2}"/>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837A12F-F15D-3C3D-2E36-B5A6BC7FEE25}"/>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589C07D-827C-14E5-5CBD-FCB08E837534}"/>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B6115C1-D483-F50F-CC5F-7363D5A687B2}"/>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41C6BAA-41E5-9EC4-6186-33E33876B1B8}"/>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0F163F0-034C-33B0-C7BE-DFA2008340A7}"/>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0BCF229-C5D6-BA65-0B3A-B008D5567EEB}"/>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7DA37BF-BE3E-D901-ACBB-7F8881AAE637}"/>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D9A1718-CBBA-0283-AC0B-7232552F0984}"/>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61637E3-D72B-7B99-99FC-1D23F3E7E3B5}"/>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A766DC3-7985-B0A2-5E31-719436307AEC}"/>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B1309F9-DE92-B6A9-A843-A6BF2B03C13B}"/>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D65AB20C-06C7-D76A-C3B6-59BEBFBBDF9A}"/>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20" name="Text Placeholder 10">
            <a:extLst>
              <a:ext uri="{FF2B5EF4-FFF2-40B4-BE49-F238E27FC236}">
                <a16:creationId xmlns:a16="http://schemas.microsoft.com/office/drawing/2014/main" id="{9C02816A-FC56-9421-A598-E08556272C22}"/>
              </a:ext>
            </a:extLst>
          </p:cNvPr>
          <p:cNvSpPr>
            <a:spLocks noGrp="1"/>
          </p:cNvSpPr>
          <p:nvPr>
            <p:ph type="body" sz="quarter" idx="15" hasCustomPrompt="1"/>
          </p:nvPr>
        </p:nvSpPr>
        <p:spPr>
          <a:xfrm>
            <a:off x="933450" y="1474181"/>
            <a:ext cx="11658600" cy="952553"/>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Headline to go here</a:t>
            </a:r>
            <a:endParaRPr lang="en-US" dirty="0"/>
          </a:p>
        </p:txBody>
      </p:sp>
    </p:spTree>
    <p:extLst>
      <p:ext uri="{BB962C8B-B14F-4D97-AF65-F5344CB8AC3E}">
        <p14:creationId xmlns:p14="http://schemas.microsoft.com/office/powerpoint/2010/main" val="19114351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eople in community">
    <p:spTree>
      <p:nvGrpSpPr>
        <p:cNvPr id="1" name=""/>
        <p:cNvGrpSpPr/>
        <p:nvPr/>
      </p:nvGrpSpPr>
      <p:grpSpPr>
        <a:xfrm>
          <a:off x="0" y="0"/>
          <a:ext cx="0" cy="0"/>
          <a:chOff x="0" y="0"/>
          <a:chExt cx="0" cy="0"/>
        </a:xfrm>
      </p:grpSpPr>
      <p:sp>
        <p:nvSpPr>
          <p:cNvPr id="30" name="bg object 16">
            <a:extLst>
              <a:ext uri="{FF2B5EF4-FFF2-40B4-BE49-F238E27FC236}">
                <a16:creationId xmlns:a16="http://schemas.microsoft.com/office/drawing/2014/main" id="{A44D8E12-C1D4-B945-6E6F-A8CE556E0402}"/>
              </a:ext>
            </a:extLst>
          </p:cNvPr>
          <p:cNvSpPr/>
          <p:nvPr userDrawn="1"/>
        </p:nvSpPr>
        <p:spPr>
          <a:xfrm>
            <a:off x="0" y="0"/>
            <a:ext cx="15120619"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AE2573"/>
          </a:solidFill>
        </p:spPr>
        <p:txBody>
          <a:bodyPr wrap="square" lIns="0" tIns="0" rIns="0" bIns="0" rtlCol="0"/>
          <a:lstStyle/>
          <a:p>
            <a:endParaRPr/>
          </a:p>
        </p:txBody>
      </p:sp>
      <p:sp>
        <p:nvSpPr>
          <p:cNvPr id="31" name="bg object 17">
            <a:extLst>
              <a:ext uri="{FF2B5EF4-FFF2-40B4-BE49-F238E27FC236}">
                <a16:creationId xmlns:a16="http://schemas.microsoft.com/office/drawing/2014/main" id="{99F9448C-DC03-DA42-A39E-F7C231F840BE}"/>
              </a:ext>
            </a:extLst>
          </p:cNvPr>
          <p:cNvSpPr/>
          <p:nvPr userDrawn="1"/>
        </p:nvSpPr>
        <p:spPr>
          <a:xfrm>
            <a:off x="0" y="841306"/>
            <a:ext cx="15119985" cy="7654925"/>
          </a:xfrm>
          <a:custGeom>
            <a:avLst/>
            <a:gdLst/>
            <a:ahLst/>
            <a:cxnLst/>
            <a:rect l="l" t="t" r="r" b="b"/>
            <a:pathLst>
              <a:path w="15119985" h="7654925">
                <a:moveTo>
                  <a:pt x="15119985" y="0"/>
                </a:moveTo>
                <a:lnTo>
                  <a:pt x="1933577" y="0"/>
                </a:lnTo>
                <a:lnTo>
                  <a:pt x="1884992" y="562"/>
                </a:lnTo>
                <a:lnTo>
                  <a:pt x="1836684" y="2240"/>
                </a:lnTo>
                <a:lnTo>
                  <a:pt x="1788663" y="5021"/>
                </a:lnTo>
                <a:lnTo>
                  <a:pt x="1740944" y="8895"/>
                </a:lnTo>
                <a:lnTo>
                  <a:pt x="1693537" y="13847"/>
                </a:lnTo>
                <a:lnTo>
                  <a:pt x="1646456" y="19865"/>
                </a:lnTo>
                <a:lnTo>
                  <a:pt x="1599712" y="26938"/>
                </a:lnTo>
                <a:lnTo>
                  <a:pt x="1553318" y="35053"/>
                </a:lnTo>
                <a:lnTo>
                  <a:pt x="1507287" y="44197"/>
                </a:lnTo>
                <a:lnTo>
                  <a:pt x="1461631" y="54358"/>
                </a:lnTo>
                <a:lnTo>
                  <a:pt x="1416362" y="65525"/>
                </a:lnTo>
                <a:lnTo>
                  <a:pt x="1371492" y="77683"/>
                </a:lnTo>
                <a:lnTo>
                  <a:pt x="1327034" y="90822"/>
                </a:lnTo>
                <a:lnTo>
                  <a:pt x="1283000" y="104929"/>
                </a:lnTo>
                <a:lnTo>
                  <a:pt x="1239403" y="119991"/>
                </a:lnTo>
                <a:lnTo>
                  <a:pt x="1196255" y="135996"/>
                </a:lnTo>
                <a:lnTo>
                  <a:pt x="1153568" y="152931"/>
                </a:lnTo>
                <a:lnTo>
                  <a:pt x="1111354" y="170786"/>
                </a:lnTo>
                <a:lnTo>
                  <a:pt x="1069627" y="189546"/>
                </a:lnTo>
                <a:lnTo>
                  <a:pt x="1028398" y="209200"/>
                </a:lnTo>
                <a:lnTo>
                  <a:pt x="987679" y="229735"/>
                </a:lnTo>
                <a:lnTo>
                  <a:pt x="947484" y="251139"/>
                </a:lnTo>
                <a:lnTo>
                  <a:pt x="907823" y="273399"/>
                </a:lnTo>
                <a:lnTo>
                  <a:pt x="868711" y="296504"/>
                </a:lnTo>
                <a:lnTo>
                  <a:pt x="830159" y="320441"/>
                </a:lnTo>
                <a:lnTo>
                  <a:pt x="792179" y="345197"/>
                </a:lnTo>
                <a:lnTo>
                  <a:pt x="754784" y="370761"/>
                </a:lnTo>
                <a:lnTo>
                  <a:pt x="717986" y="397119"/>
                </a:lnTo>
                <a:lnTo>
                  <a:pt x="681798" y="424260"/>
                </a:lnTo>
                <a:lnTo>
                  <a:pt x="646231" y="452171"/>
                </a:lnTo>
                <a:lnTo>
                  <a:pt x="611299" y="480839"/>
                </a:lnTo>
                <a:lnTo>
                  <a:pt x="577013" y="510253"/>
                </a:lnTo>
                <a:lnTo>
                  <a:pt x="543386" y="540401"/>
                </a:lnTo>
                <a:lnTo>
                  <a:pt x="510431" y="571268"/>
                </a:lnTo>
                <a:lnTo>
                  <a:pt x="478159" y="602845"/>
                </a:lnTo>
                <a:lnTo>
                  <a:pt x="446583" y="635117"/>
                </a:lnTo>
                <a:lnTo>
                  <a:pt x="415715" y="668073"/>
                </a:lnTo>
                <a:lnTo>
                  <a:pt x="385568" y="701700"/>
                </a:lnTo>
                <a:lnTo>
                  <a:pt x="356154" y="735986"/>
                </a:lnTo>
                <a:lnTo>
                  <a:pt x="327486" y="770919"/>
                </a:lnTo>
                <a:lnTo>
                  <a:pt x="299575" y="806486"/>
                </a:lnTo>
                <a:lnTo>
                  <a:pt x="272434" y="842675"/>
                </a:lnTo>
                <a:lnTo>
                  <a:pt x="246076" y="879473"/>
                </a:lnTo>
                <a:lnTo>
                  <a:pt x="220512" y="916869"/>
                </a:lnTo>
                <a:lnTo>
                  <a:pt x="195756" y="954849"/>
                </a:lnTo>
                <a:lnTo>
                  <a:pt x="171819" y="993402"/>
                </a:lnTo>
                <a:lnTo>
                  <a:pt x="148715" y="1032515"/>
                </a:lnTo>
                <a:lnTo>
                  <a:pt x="126454" y="1072176"/>
                </a:lnTo>
                <a:lnTo>
                  <a:pt x="105050" y="1112373"/>
                </a:lnTo>
                <a:lnTo>
                  <a:pt x="84515" y="1153092"/>
                </a:lnTo>
                <a:lnTo>
                  <a:pt x="64861" y="1194322"/>
                </a:lnTo>
                <a:lnTo>
                  <a:pt x="46101" y="1236050"/>
                </a:lnTo>
                <a:lnTo>
                  <a:pt x="28247" y="1278265"/>
                </a:lnTo>
                <a:lnTo>
                  <a:pt x="11311" y="1320953"/>
                </a:lnTo>
                <a:lnTo>
                  <a:pt x="0" y="1351448"/>
                </a:lnTo>
                <a:lnTo>
                  <a:pt x="0" y="7654688"/>
                </a:lnTo>
                <a:lnTo>
                  <a:pt x="15119985" y="7654688"/>
                </a:lnTo>
                <a:lnTo>
                  <a:pt x="15119985" y="0"/>
                </a:lnTo>
                <a:close/>
              </a:path>
            </a:pathLst>
          </a:custGeom>
          <a:solidFill>
            <a:srgbClr val="FFFFFF"/>
          </a:solidFill>
        </p:spPr>
        <p:txBody>
          <a:bodyPr wrap="square" lIns="0" tIns="0" rIns="0" bIns="0" rtlCol="0"/>
          <a:lstStyle/>
          <a:p>
            <a:endParaRPr/>
          </a:p>
        </p:txBody>
      </p:sp>
      <p:grpSp>
        <p:nvGrpSpPr>
          <p:cNvPr id="33" name="Group 32"/>
          <p:cNvGrpSpPr/>
          <p:nvPr userDrawn="1"/>
        </p:nvGrpSpPr>
        <p:grpSpPr>
          <a:xfrm>
            <a:off x="1049149" y="7656512"/>
            <a:ext cx="3084701" cy="249238"/>
            <a:chOff x="-133350" y="485775"/>
            <a:chExt cx="9863138" cy="796926"/>
          </a:xfrm>
          <a:solidFill>
            <a:srgbClr val="005EB8"/>
          </a:solidFill>
        </p:grpSpPr>
        <p:sp>
          <p:nvSpPr>
            <p:cNvPr id="34"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5"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6"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7"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8"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9"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0"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1"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2"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3"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4"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5"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6"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7"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8"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49"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0"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1"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2"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3"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4"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grpSp>
        <p:nvGrpSpPr>
          <p:cNvPr id="2" name="Group 1"/>
          <p:cNvGrpSpPr/>
          <p:nvPr userDrawn="1"/>
        </p:nvGrpSpPr>
        <p:grpSpPr>
          <a:xfrm>
            <a:off x="8858250" y="7471952"/>
            <a:ext cx="5610322" cy="532744"/>
            <a:chOff x="8858250" y="7471952"/>
            <a:chExt cx="5610322" cy="532744"/>
          </a:xfrm>
        </p:grpSpPr>
        <p:sp>
          <p:nvSpPr>
            <p:cNvPr id="109" name="Freeform 82"/>
            <p:cNvSpPr>
              <a:spLocks/>
            </p:cNvSpPr>
            <p:nvPr userDrawn="1"/>
          </p:nvSpPr>
          <p:spPr bwMode="auto">
            <a:xfrm>
              <a:off x="9608732" y="7471952"/>
              <a:ext cx="1454561" cy="532744"/>
            </a:xfrm>
            <a:custGeom>
              <a:avLst/>
              <a:gdLst>
                <a:gd name="T0" fmla="*/ 1350 w 1372"/>
                <a:gd name="T1" fmla="*/ 0 h 501"/>
                <a:gd name="T2" fmla="*/ 178 w 1372"/>
                <a:gd name="T3" fmla="*/ 0 h 501"/>
                <a:gd name="T4" fmla="*/ 0 w 1372"/>
                <a:gd name="T5" fmla="*/ 178 h 501"/>
                <a:gd name="T6" fmla="*/ 0 w 1372"/>
                <a:gd name="T7" fmla="*/ 423 h 501"/>
                <a:gd name="T8" fmla="*/ 78 w 1372"/>
                <a:gd name="T9" fmla="*/ 501 h 501"/>
                <a:gd name="T10" fmla="*/ 1194 w 1372"/>
                <a:gd name="T11" fmla="*/ 501 h 501"/>
                <a:gd name="T12" fmla="*/ 1372 w 1372"/>
                <a:gd name="T13" fmla="*/ 323 h 501"/>
                <a:gd name="T14" fmla="*/ 1372 w 1372"/>
                <a:gd name="T15" fmla="*/ 22 h 501"/>
                <a:gd name="T16" fmla="*/ 1350 w 1372"/>
                <a:gd name="T1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2" h="501">
                  <a:moveTo>
                    <a:pt x="1350" y="0"/>
                  </a:moveTo>
                  <a:cubicBezTo>
                    <a:pt x="178" y="0"/>
                    <a:pt x="178" y="0"/>
                    <a:pt x="178" y="0"/>
                  </a:cubicBezTo>
                  <a:cubicBezTo>
                    <a:pt x="178" y="0"/>
                    <a:pt x="0" y="0"/>
                    <a:pt x="0" y="178"/>
                  </a:cubicBezTo>
                  <a:cubicBezTo>
                    <a:pt x="0" y="423"/>
                    <a:pt x="0" y="423"/>
                    <a:pt x="0" y="423"/>
                  </a:cubicBezTo>
                  <a:cubicBezTo>
                    <a:pt x="0" y="423"/>
                    <a:pt x="0" y="501"/>
                    <a:pt x="78" y="501"/>
                  </a:cubicBezTo>
                  <a:cubicBezTo>
                    <a:pt x="1194" y="501"/>
                    <a:pt x="1194" y="501"/>
                    <a:pt x="1194" y="501"/>
                  </a:cubicBezTo>
                  <a:cubicBezTo>
                    <a:pt x="1194" y="501"/>
                    <a:pt x="1372" y="501"/>
                    <a:pt x="1372" y="323"/>
                  </a:cubicBezTo>
                  <a:cubicBezTo>
                    <a:pt x="1372" y="22"/>
                    <a:pt x="1372" y="22"/>
                    <a:pt x="1372" y="22"/>
                  </a:cubicBezTo>
                  <a:cubicBezTo>
                    <a:pt x="1372" y="22"/>
                    <a:pt x="1372" y="0"/>
                    <a:pt x="1350" y="0"/>
                  </a:cubicBezTo>
                  <a:close/>
                </a:path>
              </a:pathLst>
            </a:custGeom>
            <a:solidFill>
              <a:srgbClr val="ED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14" name="Group 113"/>
            <p:cNvGrpSpPr/>
            <p:nvPr userDrawn="1"/>
          </p:nvGrpSpPr>
          <p:grpSpPr>
            <a:xfrm>
              <a:off x="9683245" y="7540664"/>
              <a:ext cx="1316690" cy="419860"/>
              <a:chOff x="515938" y="3544888"/>
              <a:chExt cx="4684712" cy="1493838"/>
            </a:xfrm>
          </p:grpSpPr>
          <p:sp>
            <p:nvSpPr>
              <p:cNvPr id="163" name="Freeform 59"/>
              <p:cNvSpPr>
                <a:spLocks noEditPoints="1"/>
              </p:cNvSpPr>
              <p:nvPr userDrawn="1"/>
            </p:nvSpPr>
            <p:spPr bwMode="auto">
              <a:xfrm>
                <a:off x="515938" y="3862388"/>
                <a:ext cx="776288" cy="1176338"/>
              </a:xfrm>
              <a:custGeom>
                <a:avLst/>
                <a:gdLst>
                  <a:gd name="T0" fmla="*/ 186 w 206"/>
                  <a:gd name="T1" fmla="*/ 30 h 310"/>
                  <a:gd name="T2" fmla="*/ 206 w 206"/>
                  <a:gd name="T3" fmla="*/ 113 h 310"/>
                  <a:gd name="T4" fmla="*/ 196 w 206"/>
                  <a:gd name="T5" fmla="*/ 172 h 310"/>
                  <a:gd name="T6" fmla="*/ 166 w 206"/>
                  <a:gd name="T7" fmla="*/ 213 h 310"/>
                  <a:gd name="T8" fmla="*/ 122 w 206"/>
                  <a:gd name="T9" fmla="*/ 228 h 310"/>
                  <a:gd name="T10" fmla="*/ 71 w 206"/>
                  <a:gd name="T11" fmla="*/ 206 h 310"/>
                  <a:gd name="T12" fmla="*/ 71 w 206"/>
                  <a:gd name="T13" fmla="*/ 303 h 310"/>
                  <a:gd name="T14" fmla="*/ 0 w 206"/>
                  <a:gd name="T15" fmla="*/ 310 h 310"/>
                  <a:gd name="T16" fmla="*/ 0 w 206"/>
                  <a:gd name="T17" fmla="*/ 7 h 310"/>
                  <a:gd name="T18" fmla="*/ 63 w 206"/>
                  <a:gd name="T19" fmla="*/ 7 h 310"/>
                  <a:gd name="T20" fmla="*/ 66 w 206"/>
                  <a:gd name="T21" fmla="*/ 30 h 310"/>
                  <a:gd name="T22" fmla="*/ 94 w 206"/>
                  <a:gd name="T23" fmla="*/ 7 h 310"/>
                  <a:gd name="T24" fmla="*/ 126 w 206"/>
                  <a:gd name="T25" fmla="*/ 0 h 310"/>
                  <a:gd name="T26" fmla="*/ 186 w 206"/>
                  <a:gd name="T27" fmla="*/ 30 h 310"/>
                  <a:gd name="T28" fmla="*/ 133 w 206"/>
                  <a:gd name="T29" fmla="*/ 114 h 310"/>
                  <a:gd name="T30" fmla="*/ 125 w 206"/>
                  <a:gd name="T31" fmla="*/ 65 h 310"/>
                  <a:gd name="T32" fmla="*/ 103 w 206"/>
                  <a:gd name="T33" fmla="*/ 52 h 310"/>
                  <a:gd name="T34" fmla="*/ 71 w 206"/>
                  <a:gd name="T35" fmla="*/ 74 h 310"/>
                  <a:gd name="T36" fmla="*/ 71 w 206"/>
                  <a:gd name="T37" fmla="*/ 160 h 310"/>
                  <a:gd name="T38" fmla="*/ 83 w 206"/>
                  <a:gd name="T39" fmla="*/ 173 h 310"/>
                  <a:gd name="T40" fmla="*/ 99 w 206"/>
                  <a:gd name="T41" fmla="*/ 177 h 310"/>
                  <a:gd name="T42" fmla="*/ 133 w 206"/>
                  <a:gd name="T43" fmla="*/ 11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6" h="310">
                    <a:moveTo>
                      <a:pt x="186" y="30"/>
                    </a:moveTo>
                    <a:cubicBezTo>
                      <a:pt x="200" y="50"/>
                      <a:pt x="206" y="78"/>
                      <a:pt x="206" y="113"/>
                    </a:cubicBezTo>
                    <a:cubicBezTo>
                      <a:pt x="206" y="135"/>
                      <a:pt x="203" y="155"/>
                      <a:pt x="196" y="172"/>
                    </a:cubicBezTo>
                    <a:cubicBezTo>
                      <a:pt x="189" y="190"/>
                      <a:pt x="179" y="203"/>
                      <a:pt x="166" y="213"/>
                    </a:cubicBezTo>
                    <a:cubicBezTo>
                      <a:pt x="153" y="223"/>
                      <a:pt x="138" y="228"/>
                      <a:pt x="122" y="228"/>
                    </a:cubicBezTo>
                    <a:cubicBezTo>
                      <a:pt x="101" y="228"/>
                      <a:pt x="84" y="221"/>
                      <a:pt x="71" y="206"/>
                    </a:cubicBezTo>
                    <a:cubicBezTo>
                      <a:pt x="71" y="303"/>
                      <a:pt x="71" y="303"/>
                      <a:pt x="71" y="303"/>
                    </a:cubicBezTo>
                    <a:cubicBezTo>
                      <a:pt x="0" y="310"/>
                      <a:pt x="0" y="310"/>
                      <a:pt x="0" y="310"/>
                    </a:cubicBezTo>
                    <a:cubicBezTo>
                      <a:pt x="0" y="7"/>
                      <a:pt x="0" y="7"/>
                      <a:pt x="0" y="7"/>
                    </a:cubicBezTo>
                    <a:cubicBezTo>
                      <a:pt x="63" y="7"/>
                      <a:pt x="63" y="7"/>
                      <a:pt x="63" y="7"/>
                    </a:cubicBezTo>
                    <a:cubicBezTo>
                      <a:pt x="66" y="30"/>
                      <a:pt x="66" y="30"/>
                      <a:pt x="66" y="30"/>
                    </a:cubicBezTo>
                    <a:cubicBezTo>
                      <a:pt x="74" y="19"/>
                      <a:pt x="84" y="12"/>
                      <a:pt x="94" y="7"/>
                    </a:cubicBezTo>
                    <a:cubicBezTo>
                      <a:pt x="105" y="3"/>
                      <a:pt x="115" y="0"/>
                      <a:pt x="126" y="0"/>
                    </a:cubicBezTo>
                    <a:cubicBezTo>
                      <a:pt x="153" y="0"/>
                      <a:pt x="173" y="10"/>
                      <a:pt x="186" y="30"/>
                    </a:cubicBezTo>
                    <a:close/>
                    <a:moveTo>
                      <a:pt x="133" y="114"/>
                    </a:moveTo>
                    <a:cubicBezTo>
                      <a:pt x="133" y="90"/>
                      <a:pt x="130" y="73"/>
                      <a:pt x="125" y="65"/>
                    </a:cubicBezTo>
                    <a:cubicBezTo>
                      <a:pt x="120" y="56"/>
                      <a:pt x="113" y="52"/>
                      <a:pt x="103" y="52"/>
                    </a:cubicBezTo>
                    <a:cubicBezTo>
                      <a:pt x="90" y="52"/>
                      <a:pt x="80" y="59"/>
                      <a:pt x="71" y="74"/>
                    </a:cubicBezTo>
                    <a:cubicBezTo>
                      <a:pt x="71" y="160"/>
                      <a:pt x="71" y="160"/>
                      <a:pt x="71" y="160"/>
                    </a:cubicBezTo>
                    <a:cubicBezTo>
                      <a:pt x="75" y="166"/>
                      <a:pt x="79" y="170"/>
                      <a:pt x="83" y="173"/>
                    </a:cubicBezTo>
                    <a:cubicBezTo>
                      <a:pt x="88" y="175"/>
                      <a:pt x="93" y="177"/>
                      <a:pt x="99" y="177"/>
                    </a:cubicBezTo>
                    <a:cubicBezTo>
                      <a:pt x="121" y="177"/>
                      <a:pt x="133" y="156"/>
                      <a:pt x="133"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Freeform 60"/>
              <p:cNvSpPr>
                <a:spLocks noEditPoints="1"/>
              </p:cNvSpPr>
              <p:nvPr userDrawn="1"/>
            </p:nvSpPr>
            <p:spPr bwMode="auto">
              <a:xfrm>
                <a:off x="1374775" y="3862388"/>
                <a:ext cx="768350" cy="865188"/>
              </a:xfrm>
              <a:custGeom>
                <a:avLst/>
                <a:gdLst>
                  <a:gd name="T0" fmla="*/ 203 w 204"/>
                  <a:gd name="T1" fmla="*/ 135 h 228"/>
                  <a:gd name="T2" fmla="*/ 72 w 204"/>
                  <a:gd name="T3" fmla="*/ 135 h 228"/>
                  <a:gd name="T4" fmla="*/ 86 w 204"/>
                  <a:gd name="T5" fmla="*/ 168 h 228"/>
                  <a:gd name="T6" fmla="*/ 118 w 204"/>
                  <a:gd name="T7" fmla="*/ 177 h 228"/>
                  <a:gd name="T8" fmla="*/ 141 w 204"/>
                  <a:gd name="T9" fmla="*/ 172 h 228"/>
                  <a:gd name="T10" fmla="*/ 167 w 204"/>
                  <a:gd name="T11" fmla="*/ 158 h 228"/>
                  <a:gd name="T12" fmla="*/ 196 w 204"/>
                  <a:gd name="T13" fmla="*/ 197 h 228"/>
                  <a:gd name="T14" fmla="*/ 158 w 204"/>
                  <a:gd name="T15" fmla="*/ 220 h 228"/>
                  <a:gd name="T16" fmla="*/ 111 w 204"/>
                  <a:gd name="T17" fmla="*/ 228 h 228"/>
                  <a:gd name="T18" fmla="*/ 28 w 204"/>
                  <a:gd name="T19" fmla="*/ 197 h 228"/>
                  <a:gd name="T20" fmla="*/ 0 w 204"/>
                  <a:gd name="T21" fmla="*/ 115 h 228"/>
                  <a:gd name="T22" fmla="*/ 12 w 204"/>
                  <a:gd name="T23" fmla="*/ 57 h 228"/>
                  <a:gd name="T24" fmla="*/ 47 w 204"/>
                  <a:gd name="T25" fmla="*/ 15 h 228"/>
                  <a:gd name="T26" fmla="*/ 103 w 204"/>
                  <a:gd name="T27" fmla="*/ 0 h 228"/>
                  <a:gd name="T28" fmla="*/ 177 w 204"/>
                  <a:gd name="T29" fmla="*/ 29 h 228"/>
                  <a:gd name="T30" fmla="*/ 204 w 204"/>
                  <a:gd name="T31" fmla="*/ 111 h 228"/>
                  <a:gd name="T32" fmla="*/ 203 w 204"/>
                  <a:gd name="T33" fmla="*/ 135 h 228"/>
                  <a:gd name="T34" fmla="*/ 134 w 204"/>
                  <a:gd name="T35" fmla="*/ 91 h 228"/>
                  <a:gd name="T36" fmla="*/ 127 w 204"/>
                  <a:gd name="T37" fmla="*/ 58 h 228"/>
                  <a:gd name="T38" fmla="*/ 104 w 204"/>
                  <a:gd name="T39" fmla="*/ 46 h 228"/>
                  <a:gd name="T40" fmla="*/ 82 w 204"/>
                  <a:gd name="T41" fmla="*/ 57 h 228"/>
                  <a:gd name="T42" fmla="*/ 72 w 204"/>
                  <a:gd name="T43" fmla="*/ 93 h 228"/>
                  <a:gd name="T44" fmla="*/ 134 w 204"/>
                  <a:gd name="T45" fmla="*/ 93 h 228"/>
                  <a:gd name="T46" fmla="*/ 134 w 204"/>
                  <a:gd name="T47" fmla="*/ 9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228">
                    <a:moveTo>
                      <a:pt x="203" y="135"/>
                    </a:moveTo>
                    <a:cubicBezTo>
                      <a:pt x="72" y="135"/>
                      <a:pt x="72" y="135"/>
                      <a:pt x="72" y="135"/>
                    </a:cubicBezTo>
                    <a:cubicBezTo>
                      <a:pt x="74" y="151"/>
                      <a:pt x="79" y="162"/>
                      <a:pt x="86" y="168"/>
                    </a:cubicBezTo>
                    <a:cubicBezTo>
                      <a:pt x="94" y="174"/>
                      <a:pt x="104" y="177"/>
                      <a:pt x="118" y="177"/>
                    </a:cubicBezTo>
                    <a:cubicBezTo>
                      <a:pt x="126" y="177"/>
                      <a:pt x="134" y="175"/>
                      <a:pt x="141" y="172"/>
                    </a:cubicBezTo>
                    <a:cubicBezTo>
                      <a:pt x="149" y="169"/>
                      <a:pt x="158" y="165"/>
                      <a:pt x="167" y="158"/>
                    </a:cubicBezTo>
                    <a:cubicBezTo>
                      <a:pt x="196" y="197"/>
                      <a:pt x="196" y="197"/>
                      <a:pt x="196" y="197"/>
                    </a:cubicBezTo>
                    <a:cubicBezTo>
                      <a:pt x="185" y="207"/>
                      <a:pt x="172" y="214"/>
                      <a:pt x="158" y="220"/>
                    </a:cubicBezTo>
                    <a:cubicBezTo>
                      <a:pt x="143" y="225"/>
                      <a:pt x="128" y="228"/>
                      <a:pt x="111" y="228"/>
                    </a:cubicBezTo>
                    <a:cubicBezTo>
                      <a:pt x="75" y="228"/>
                      <a:pt x="47" y="218"/>
                      <a:pt x="28" y="197"/>
                    </a:cubicBezTo>
                    <a:cubicBezTo>
                      <a:pt x="9" y="177"/>
                      <a:pt x="0" y="149"/>
                      <a:pt x="0" y="115"/>
                    </a:cubicBezTo>
                    <a:cubicBezTo>
                      <a:pt x="0" y="93"/>
                      <a:pt x="4" y="74"/>
                      <a:pt x="12" y="57"/>
                    </a:cubicBezTo>
                    <a:cubicBezTo>
                      <a:pt x="20" y="39"/>
                      <a:pt x="31" y="26"/>
                      <a:pt x="47" y="15"/>
                    </a:cubicBezTo>
                    <a:cubicBezTo>
                      <a:pt x="62" y="5"/>
                      <a:pt x="81" y="0"/>
                      <a:pt x="103" y="0"/>
                    </a:cubicBezTo>
                    <a:cubicBezTo>
                      <a:pt x="134" y="0"/>
                      <a:pt x="159" y="10"/>
                      <a:pt x="177" y="29"/>
                    </a:cubicBezTo>
                    <a:cubicBezTo>
                      <a:pt x="195" y="49"/>
                      <a:pt x="204" y="76"/>
                      <a:pt x="204" y="111"/>
                    </a:cubicBezTo>
                    <a:cubicBezTo>
                      <a:pt x="204" y="112"/>
                      <a:pt x="204" y="120"/>
                      <a:pt x="203" y="135"/>
                    </a:cubicBezTo>
                    <a:close/>
                    <a:moveTo>
                      <a:pt x="134" y="91"/>
                    </a:moveTo>
                    <a:cubicBezTo>
                      <a:pt x="134" y="76"/>
                      <a:pt x="131" y="66"/>
                      <a:pt x="127" y="58"/>
                    </a:cubicBezTo>
                    <a:cubicBezTo>
                      <a:pt x="122" y="50"/>
                      <a:pt x="115" y="46"/>
                      <a:pt x="104" y="46"/>
                    </a:cubicBezTo>
                    <a:cubicBezTo>
                      <a:pt x="94" y="46"/>
                      <a:pt x="87" y="50"/>
                      <a:pt x="82" y="57"/>
                    </a:cubicBezTo>
                    <a:cubicBezTo>
                      <a:pt x="77" y="64"/>
                      <a:pt x="73" y="76"/>
                      <a:pt x="72" y="93"/>
                    </a:cubicBezTo>
                    <a:cubicBezTo>
                      <a:pt x="134" y="93"/>
                      <a:pt x="134" y="93"/>
                      <a:pt x="134" y="93"/>
                    </a:cubicBezTo>
                    <a:lnTo>
                      <a:pt x="134" y="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 name="Freeform 61"/>
              <p:cNvSpPr>
                <a:spLocks noEditPoints="1"/>
              </p:cNvSpPr>
              <p:nvPr userDrawn="1"/>
            </p:nvSpPr>
            <p:spPr bwMode="auto">
              <a:xfrm>
                <a:off x="2211388" y="3862388"/>
                <a:ext cx="804863" cy="865188"/>
              </a:xfrm>
              <a:custGeom>
                <a:avLst/>
                <a:gdLst>
                  <a:gd name="T0" fmla="*/ 185 w 214"/>
                  <a:gd name="T1" fmla="*/ 30 h 228"/>
                  <a:gd name="T2" fmla="*/ 214 w 214"/>
                  <a:gd name="T3" fmla="*/ 114 h 228"/>
                  <a:gd name="T4" fmla="*/ 201 w 214"/>
                  <a:gd name="T5" fmla="*/ 174 h 228"/>
                  <a:gd name="T6" fmla="*/ 164 w 214"/>
                  <a:gd name="T7" fmla="*/ 214 h 228"/>
                  <a:gd name="T8" fmla="*/ 107 w 214"/>
                  <a:gd name="T9" fmla="*/ 228 h 228"/>
                  <a:gd name="T10" fmla="*/ 28 w 214"/>
                  <a:gd name="T11" fmla="*/ 198 h 228"/>
                  <a:gd name="T12" fmla="*/ 0 w 214"/>
                  <a:gd name="T13" fmla="*/ 114 h 228"/>
                  <a:gd name="T14" fmla="*/ 13 w 214"/>
                  <a:gd name="T15" fmla="*/ 54 h 228"/>
                  <a:gd name="T16" fmla="*/ 50 w 214"/>
                  <a:gd name="T17" fmla="*/ 14 h 228"/>
                  <a:gd name="T18" fmla="*/ 107 w 214"/>
                  <a:gd name="T19" fmla="*/ 0 h 228"/>
                  <a:gd name="T20" fmla="*/ 185 w 214"/>
                  <a:gd name="T21" fmla="*/ 30 h 228"/>
                  <a:gd name="T22" fmla="*/ 81 w 214"/>
                  <a:gd name="T23" fmla="*/ 67 h 228"/>
                  <a:gd name="T24" fmla="*/ 73 w 214"/>
                  <a:gd name="T25" fmla="*/ 114 h 228"/>
                  <a:gd name="T26" fmla="*/ 81 w 214"/>
                  <a:gd name="T27" fmla="*/ 162 h 228"/>
                  <a:gd name="T28" fmla="*/ 107 w 214"/>
                  <a:gd name="T29" fmla="*/ 176 h 228"/>
                  <a:gd name="T30" fmla="*/ 132 w 214"/>
                  <a:gd name="T31" fmla="*/ 161 h 228"/>
                  <a:gd name="T32" fmla="*/ 140 w 214"/>
                  <a:gd name="T33" fmla="*/ 114 h 228"/>
                  <a:gd name="T34" fmla="*/ 132 w 214"/>
                  <a:gd name="T35" fmla="*/ 67 h 228"/>
                  <a:gd name="T36" fmla="*/ 107 w 214"/>
                  <a:gd name="T37" fmla="*/ 52 h 228"/>
                  <a:gd name="T38" fmla="*/ 81 w 214"/>
                  <a:gd name="T39" fmla="*/ 6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4" h="228">
                    <a:moveTo>
                      <a:pt x="185" y="30"/>
                    </a:moveTo>
                    <a:cubicBezTo>
                      <a:pt x="204" y="50"/>
                      <a:pt x="214" y="78"/>
                      <a:pt x="214" y="114"/>
                    </a:cubicBezTo>
                    <a:cubicBezTo>
                      <a:pt x="214" y="137"/>
                      <a:pt x="209" y="157"/>
                      <a:pt x="201" y="174"/>
                    </a:cubicBezTo>
                    <a:cubicBezTo>
                      <a:pt x="192" y="191"/>
                      <a:pt x="180" y="204"/>
                      <a:pt x="164" y="214"/>
                    </a:cubicBezTo>
                    <a:cubicBezTo>
                      <a:pt x="148" y="223"/>
                      <a:pt x="129" y="228"/>
                      <a:pt x="107" y="228"/>
                    </a:cubicBezTo>
                    <a:cubicBezTo>
                      <a:pt x="73" y="228"/>
                      <a:pt x="47" y="218"/>
                      <a:pt x="28" y="198"/>
                    </a:cubicBezTo>
                    <a:cubicBezTo>
                      <a:pt x="9" y="178"/>
                      <a:pt x="0" y="150"/>
                      <a:pt x="0" y="114"/>
                    </a:cubicBezTo>
                    <a:cubicBezTo>
                      <a:pt x="0" y="91"/>
                      <a:pt x="4" y="71"/>
                      <a:pt x="13" y="54"/>
                    </a:cubicBezTo>
                    <a:cubicBezTo>
                      <a:pt x="21" y="37"/>
                      <a:pt x="34" y="24"/>
                      <a:pt x="50" y="14"/>
                    </a:cubicBezTo>
                    <a:cubicBezTo>
                      <a:pt x="66" y="5"/>
                      <a:pt x="85" y="0"/>
                      <a:pt x="107" y="0"/>
                    </a:cubicBezTo>
                    <a:cubicBezTo>
                      <a:pt x="140" y="0"/>
                      <a:pt x="166" y="10"/>
                      <a:pt x="185" y="30"/>
                    </a:cubicBezTo>
                    <a:close/>
                    <a:moveTo>
                      <a:pt x="81" y="67"/>
                    </a:moveTo>
                    <a:cubicBezTo>
                      <a:pt x="76" y="77"/>
                      <a:pt x="73" y="92"/>
                      <a:pt x="73" y="114"/>
                    </a:cubicBezTo>
                    <a:cubicBezTo>
                      <a:pt x="73" y="136"/>
                      <a:pt x="76" y="152"/>
                      <a:pt x="81" y="162"/>
                    </a:cubicBezTo>
                    <a:cubicBezTo>
                      <a:pt x="87" y="171"/>
                      <a:pt x="95" y="176"/>
                      <a:pt x="107" y="176"/>
                    </a:cubicBezTo>
                    <a:cubicBezTo>
                      <a:pt x="118" y="176"/>
                      <a:pt x="127" y="171"/>
                      <a:pt x="132" y="161"/>
                    </a:cubicBezTo>
                    <a:cubicBezTo>
                      <a:pt x="138" y="151"/>
                      <a:pt x="140" y="136"/>
                      <a:pt x="140" y="114"/>
                    </a:cubicBezTo>
                    <a:cubicBezTo>
                      <a:pt x="140" y="92"/>
                      <a:pt x="138" y="76"/>
                      <a:pt x="132" y="67"/>
                    </a:cubicBezTo>
                    <a:cubicBezTo>
                      <a:pt x="127" y="57"/>
                      <a:pt x="118" y="52"/>
                      <a:pt x="107" y="52"/>
                    </a:cubicBezTo>
                    <a:cubicBezTo>
                      <a:pt x="95" y="52"/>
                      <a:pt x="87" y="57"/>
                      <a:pt x="81" y="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6" name="Freeform 62"/>
              <p:cNvSpPr>
                <a:spLocks noEditPoints="1"/>
              </p:cNvSpPr>
              <p:nvPr userDrawn="1"/>
            </p:nvSpPr>
            <p:spPr bwMode="auto">
              <a:xfrm>
                <a:off x="3128963" y="3862388"/>
                <a:ext cx="779463" cy="1176338"/>
              </a:xfrm>
              <a:custGeom>
                <a:avLst/>
                <a:gdLst>
                  <a:gd name="T0" fmla="*/ 187 w 207"/>
                  <a:gd name="T1" fmla="*/ 30 h 310"/>
                  <a:gd name="T2" fmla="*/ 207 w 207"/>
                  <a:gd name="T3" fmla="*/ 113 h 310"/>
                  <a:gd name="T4" fmla="*/ 197 w 207"/>
                  <a:gd name="T5" fmla="*/ 172 h 310"/>
                  <a:gd name="T6" fmla="*/ 167 w 207"/>
                  <a:gd name="T7" fmla="*/ 213 h 310"/>
                  <a:gd name="T8" fmla="*/ 122 w 207"/>
                  <a:gd name="T9" fmla="*/ 228 h 310"/>
                  <a:gd name="T10" fmla="*/ 72 w 207"/>
                  <a:gd name="T11" fmla="*/ 206 h 310"/>
                  <a:gd name="T12" fmla="*/ 72 w 207"/>
                  <a:gd name="T13" fmla="*/ 303 h 310"/>
                  <a:gd name="T14" fmla="*/ 0 w 207"/>
                  <a:gd name="T15" fmla="*/ 310 h 310"/>
                  <a:gd name="T16" fmla="*/ 0 w 207"/>
                  <a:gd name="T17" fmla="*/ 7 h 310"/>
                  <a:gd name="T18" fmla="*/ 64 w 207"/>
                  <a:gd name="T19" fmla="*/ 7 h 310"/>
                  <a:gd name="T20" fmla="*/ 67 w 207"/>
                  <a:gd name="T21" fmla="*/ 30 h 310"/>
                  <a:gd name="T22" fmla="*/ 95 w 207"/>
                  <a:gd name="T23" fmla="*/ 7 h 310"/>
                  <a:gd name="T24" fmla="*/ 127 w 207"/>
                  <a:gd name="T25" fmla="*/ 0 h 310"/>
                  <a:gd name="T26" fmla="*/ 187 w 207"/>
                  <a:gd name="T27" fmla="*/ 30 h 310"/>
                  <a:gd name="T28" fmla="*/ 134 w 207"/>
                  <a:gd name="T29" fmla="*/ 114 h 310"/>
                  <a:gd name="T30" fmla="*/ 126 w 207"/>
                  <a:gd name="T31" fmla="*/ 65 h 310"/>
                  <a:gd name="T32" fmla="*/ 104 w 207"/>
                  <a:gd name="T33" fmla="*/ 52 h 310"/>
                  <a:gd name="T34" fmla="*/ 72 w 207"/>
                  <a:gd name="T35" fmla="*/ 74 h 310"/>
                  <a:gd name="T36" fmla="*/ 72 w 207"/>
                  <a:gd name="T37" fmla="*/ 160 h 310"/>
                  <a:gd name="T38" fmla="*/ 84 w 207"/>
                  <a:gd name="T39" fmla="*/ 173 h 310"/>
                  <a:gd name="T40" fmla="*/ 100 w 207"/>
                  <a:gd name="T41" fmla="*/ 177 h 310"/>
                  <a:gd name="T42" fmla="*/ 134 w 207"/>
                  <a:gd name="T43" fmla="*/ 11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7" h="310">
                    <a:moveTo>
                      <a:pt x="187" y="30"/>
                    </a:moveTo>
                    <a:cubicBezTo>
                      <a:pt x="201" y="50"/>
                      <a:pt x="207" y="78"/>
                      <a:pt x="207" y="113"/>
                    </a:cubicBezTo>
                    <a:cubicBezTo>
                      <a:pt x="207" y="135"/>
                      <a:pt x="204" y="155"/>
                      <a:pt x="197" y="172"/>
                    </a:cubicBezTo>
                    <a:cubicBezTo>
                      <a:pt x="190" y="190"/>
                      <a:pt x="180" y="203"/>
                      <a:pt x="167" y="213"/>
                    </a:cubicBezTo>
                    <a:cubicBezTo>
                      <a:pt x="154" y="223"/>
                      <a:pt x="139" y="228"/>
                      <a:pt x="122" y="228"/>
                    </a:cubicBezTo>
                    <a:cubicBezTo>
                      <a:pt x="101" y="228"/>
                      <a:pt x="84" y="221"/>
                      <a:pt x="72" y="206"/>
                    </a:cubicBezTo>
                    <a:cubicBezTo>
                      <a:pt x="72" y="303"/>
                      <a:pt x="72" y="303"/>
                      <a:pt x="72" y="303"/>
                    </a:cubicBezTo>
                    <a:cubicBezTo>
                      <a:pt x="0" y="310"/>
                      <a:pt x="0" y="310"/>
                      <a:pt x="0" y="310"/>
                    </a:cubicBezTo>
                    <a:cubicBezTo>
                      <a:pt x="0" y="7"/>
                      <a:pt x="0" y="7"/>
                      <a:pt x="0" y="7"/>
                    </a:cubicBezTo>
                    <a:cubicBezTo>
                      <a:pt x="64" y="7"/>
                      <a:pt x="64" y="7"/>
                      <a:pt x="64" y="7"/>
                    </a:cubicBezTo>
                    <a:cubicBezTo>
                      <a:pt x="67" y="30"/>
                      <a:pt x="67" y="30"/>
                      <a:pt x="67" y="30"/>
                    </a:cubicBezTo>
                    <a:cubicBezTo>
                      <a:pt x="75" y="19"/>
                      <a:pt x="84" y="12"/>
                      <a:pt x="95" y="7"/>
                    </a:cubicBezTo>
                    <a:cubicBezTo>
                      <a:pt x="106" y="3"/>
                      <a:pt x="116" y="0"/>
                      <a:pt x="127" y="0"/>
                    </a:cubicBezTo>
                    <a:cubicBezTo>
                      <a:pt x="154" y="0"/>
                      <a:pt x="174" y="10"/>
                      <a:pt x="187" y="30"/>
                    </a:cubicBezTo>
                    <a:close/>
                    <a:moveTo>
                      <a:pt x="134" y="114"/>
                    </a:moveTo>
                    <a:cubicBezTo>
                      <a:pt x="134" y="90"/>
                      <a:pt x="131" y="73"/>
                      <a:pt x="126" y="65"/>
                    </a:cubicBezTo>
                    <a:cubicBezTo>
                      <a:pt x="121" y="56"/>
                      <a:pt x="114" y="52"/>
                      <a:pt x="104" y="52"/>
                    </a:cubicBezTo>
                    <a:cubicBezTo>
                      <a:pt x="91" y="52"/>
                      <a:pt x="80" y="59"/>
                      <a:pt x="72" y="74"/>
                    </a:cubicBezTo>
                    <a:cubicBezTo>
                      <a:pt x="72" y="160"/>
                      <a:pt x="72" y="160"/>
                      <a:pt x="72" y="160"/>
                    </a:cubicBezTo>
                    <a:cubicBezTo>
                      <a:pt x="76" y="166"/>
                      <a:pt x="80" y="170"/>
                      <a:pt x="84" y="173"/>
                    </a:cubicBezTo>
                    <a:cubicBezTo>
                      <a:pt x="89" y="175"/>
                      <a:pt x="94" y="177"/>
                      <a:pt x="100" y="177"/>
                    </a:cubicBezTo>
                    <a:cubicBezTo>
                      <a:pt x="122" y="177"/>
                      <a:pt x="134" y="156"/>
                      <a:pt x="134"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Freeform 63"/>
              <p:cNvSpPr>
                <a:spLocks/>
              </p:cNvSpPr>
              <p:nvPr userDrawn="1"/>
            </p:nvSpPr>
            <p:spPr bwMode="auto">
              <a:xfrm>
                <a:off x="4025900" y="3544888"/>
                <a:ext cx="390525" cy="1182688"/>
              </a:xfrm>
              <a:custGeom>
                <a:avLst/>
                <a:gdLst>
                  <a:gd name="T0" fmla="*/ 16 w 104"/>
                  <a:gd name="T1" fmla="*/ 295 h 312"/>
                  <a:gd name="T2" fmla="*/ 0 w 104"/>
                  <a:gd name="T3" fmla="*/ 247 h 312"/>
                  <a:gd name="T4" fmla="*/ 0 w 104"/>
                  <a:gd name="T5" fmla="*/ 7 h 312"/>
                  <a:gd name="T6" fmla="*/ 71 w 104"/>
                  <a:gd name="T7" fmla="*/ 0 h 312"/>
                  <a:gd name="T8" fmla="*/ 71 w 104"/>
                  <a:gd name="T9" fmla="*/ 244 h 312"/>
                  <a:gd name="T10" fmla="*/ 81 w 104"/>
                  <a:gd name="T11" fmla="*/ 256 h 312"/>
                  <a:gd name="T12" fmla="*/ 90 w 104"/>
                  <a:gd name="T13" fmla="*/ 254 h 312"/>
                  <a:gd name="T14" fmla="*/ 104 w 104"/>
                  <a:gd name="T15" fmla="*/ 305 h 312"/>
                  <a:gd name="T16" fmla="*/ 62 w 104"/>
                  <a:gd name="T17" fmla="*/ 312 h 312"/>
                  <a:gd name="T18" fmla="*/ 16 w 104"/>
                  <a:gd name="T19" fmla="*/ 29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312">
                    <a:moveTo>
                      <a:pt x="16" y="295"/>
                    </a:moveTo>
                    <a:cubicBezTo>
                      <a:pt x="5" y="284"/>
                      <a:pt x="0" y="268"/>
                      <a:pt x="0" y="247"/>
                    </a:cubicBezTo>
                    <a:cubicBezTo>
                      <a:pt x="0" y="7"/>
                      <a:pt x="0" y="7"/>
                      <a:pt x="0" y="7"/>
                    </a:cubicBezTo>
                    <a:cubicBezTo>
                      <a:pt x="71" y="0"/>
                      <a:pt x="71" y="0"/>
                      <a:pt x="71" y="0"/>
                    </a:cubicBezTo>
                    <a:cubicBezTo>
                      <a:pt x="71" y="244"/>
                      <a:pt x="71" y="244"/>
                      <a:pt x="71" y="244"/>
                    </a:cubicBezTo>
                    <a:cubicBezTo>
                      <a:pt x="71" y="252"/>
                      <a:pt x="74" y="256"/>
                      <a:pt x="81" y="256"/>
                    </a:cubicBezTo>
                    <a:cubicBezTo>
                      <a:pt x="84" y="256"/>
                      <a:pt x="87" y="255"/>
                      <a:pt x="90" y="254"/>
                    </a:cubicBezTo>
                    <a:cubicBezTo>
                      <a:pt x="104" y="305"/>
                      <a:pt x="104" y="305"/>
                      <a:pt x="104" y="305"/>
                    </a:cubicBezTo>
                    <a:cubicBezTo>
                      <a:pt x="93" y="309"/>
                      <a:pt x="79" y="312"/>
                      <a:pt x="62" y="312"/>
                    </a:cubicBezTo>
                    <a:cubicBezTo>
                      <a:pt x="42" y="312"/>
                      <a:pt x="27" y="306"/>
                      <a:pt x="16" y="2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Freeform 64"/>
              <p:cNvSpPr>
                <a:spLocks noEditPoints="1"/>
              </p:cNvSpPr>
              <p:nvPr userDrawn="1"/>
            </p:nvSpPr>
            <p:spPr bwMode="auto">
              <a:xfrm>
                <a:off x="4432300" y="3862388"/>
                <a:ext cx="768350" cy="865188"/>
              </a:xfrm>
              <a:custGeom>
                <a:avLst/>
                <a:gdLst>
                  <a:gd name="T0" fmla="*/ 203 w 204"/>
                  <a:gd name="T1" fmla="*/ 135 h 228"/>
                  <a:gd name="T2" fmla="*/ 73 w 204"/>
                  <a:gd name="T3" fmla="*/ 135 h 228"/>
                  <a:gd name="T4" fmla="*/ 87 w 204"/>
                  <a:gd name="T5" fmla="*/ 168 h 228"/>
                  <a:gd name="T6" fmla="*/ 118 w 204"/>
                  <a:gd name="T7" fmla="*/ 177 h 228"/>
                  <a:gd name="T8" fmla="*/ 142 w 204"/>
                  <a:gd name="T9" fmla="*/ 172 h 228"/>
                  <a:gd name="T10" fmla="*/ 168 w 204"/>
                  <a:gd name="T11" fmla="*/ 158 h 228"/>
                  <a:gd name="T12" fmla="*/ 196 w 204"/>
                  <a:gd name="T13" fmla="*/ 197 h 228"/>
                  <a:gd name="T14" fmla="*/ 158 w 204"/>
                  <a:gd name="T15" fmla="*/ 220 h 228"/>
                  <a:gd name="T16" fmla="*/ 111 w 204"/>
                  <a:gd name="T17" fmla="*/ 228 h 228"/>
                  <a:gd name="T18" fmla="*/ 29 w 204"/>
                  <a:gd name="T19" fmla="*/ 197 h 228"/>
                  <a:gd name="T20" fmla="*/ 0 w 204"/>
                  <a:gd name="T21" fmla="*/ 115 h 228"/>
                  <a:gd name="T22" fmla="*/ 12 w 204"/>
                  <a:gd name="T23" fmla="*/ 57 h 228"/>
                  <a:gd name="T24" fmla="*/ 47 w 204"/>
                  <a:gd name="T25" fmla="*/ 15 h 228"/>
                  <a:gd name="T26" fmla="*/ 103 w 204"/>
                  <a:gd name="T27" fmla="*/ 0 h 228"/>
                  <a:gd name="T28" fmla="*/ 177 w 204"/>
                  <a:gd name="T29" fmla="*/ 29 h 228"/>
                  <a:gd name="T30" fmla="*/ 204 w 204"/>
                  <a:gd name="T31" fmla="*/ 111 h 228"/>
                  <a:gd name="T32" fmla="*/ 203 w 204"/>
                  <a:gd name="T33" fmla="*/ 135 h 228"/>
                  <a:gd name="T34" fmla="*/ 134 w 204"/>
                  <a:gd name="T35" fmla="*/ 91 h 228"/>
                  <a:gd name="T36" fmla="*/ 127 w 204"/>
                  <a:gd name="T37" fmla="*/ 58 h 228"/>
                  <a:gd name="T38" fmla="*/ 104 w 204"/>
                  <a:gd name="T39" fmla="*/ 46 h 228"/>
                  <a:gd name="T40" fmla="*/ 82 w 204"/>
                  <a:gd name="T41" fmla="*/ 57 h 228"/>
                  <a:gd name="T42" fmla="*/ 72 w 204"/>
                  <a:gd name="T43" fmla="*/ 93 h 228"/>
                  <a:gd name="T44" fmla="*/ 134 w 204"/>
                  <a:gd name="T45" fmla="*/ 93 h 228"/>
                  <a:gd name="T46" fmla="*/ 134 w 204"/>
                  <a:gd name="T47" fmla="*/ 9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228">
                    <a:moveTo>
                      <a:pt x="203" y="135"/>
                    </a:moveTo>
                    <a:cubicBezTo>
                      <a:pt x="73" y="135"/>
                      <a:pt x="73" y="135"/>
                      <a:pt x="73" y="135"/>
                    </a:cubicBezTo>
                    <a:cubicBezTo>
                      <a:pt x="75" y="151"/>
                      <a:pt x="79" y="162"/>
                      <a:pt x="87" y="168"/>
                    </a:cubicBezTo>
                    <a:cubicBezTo>
                      <a:pt x="94" y="174"/>
                      <a:pt x="104" y="177"/>
                      <a:pt x="118" y="177"/>
                    </a:cubicBezTo>
                    <a:cubicBezTo>
                      <a:pt x="126" y="177"/>
                      <a:pt x="134" y="175"/>
                      <a:pt x="142" y="172"/>
                    </a:cubicBezTo>
                    <a:cubicBezTo>
                      <a:pt x="150" y="169"/>
                      <a:pt x="158" y="165"/>
                      <a:pt x="168" y="158"/>
                    </a:cubicBezTo>
                    <a:cubicBezTo>
                      <a:pt x="196" y="197"/>
                      <a:pt x="196" y="197"/>
                      <a:pt x="196" y="197"/>
                    </a:cubicBezTo>
                    <a:cubicBezTo>
                      <a:pt x="185" y="207"/>
                      <a:pt x="172" y="214"/>
                      <a:pt x="158" y="220"/>
                    </a:cubicBezTo>
                    <a:cubicBezTo>
                      <a:pt x="144" y="225"/>
                      <a:pt x="128" y="228"/>
                      <a:pt x="111" y="228"/>
                    </a:cubicBezTo>
                    <a:cubicBezTo>
                      <a:pt x="75" y="228"/>
                      <a:pt x="47" y="218"/>
                      <a:pt x="29" y="197"/>
                    </a:cubicBezTo>
                    <a:cubicBezTo>
                      <a:pt x="10" y="177"/>
                      <a:pt x="0" y="149"/>
                      <a:pt x="0" y="115"/>
                    </a:cubicBezTo>
                    <a:cubicBezTo>
                      <a:pt x="0" y="93"/>
                      <a:pt x="4" y="74"/>
                      <a:pt x="12" y="57"/>
                    </a:cubicBezTo>
                    <a:cubicBezTo>
                      <a:pt x="20" y="39"/>
                      <a:pt x="32" y="26"/>
                      <a:pt x="47" y="15"/>
                    </a:cubicBezTo>
                    <a:cubicBezTo>
                      <a:pt x="63" y="5"/>
                      <a:pt x="81" y="0"/>
                      <a:pt x="103" y="0"/>
                    </a:cubicBezTo>
                    <a:cubicBezTo>
                      <a:pt x="134" y="0"/>
                      <a:pt x="159" y="10"/>
                      <a:pt x="177" y="29"/>
                    </a:cubicBezTo>
                    <a:cubicBezTo>
                      <a:pt x="195" y="49"/>
                      <a:pt x="204" y="76"/>
                      <a:pt x="204" y="111"/>
                    </a:cubicBezTo>
                    <a:cubicBezTo>
                      <a:pt x="204" y="112"/>
                      <a:pt x="204" y="120"/>
                      <a:pt x="203" y="135"/>
                    </a:cubicBezTo>
                    <a:close/>
                    <a:moveTo>
                      <a:pt x="134" y="91"/>
                    </a:moveTo>
                    <a:cubicBezTo>
                      <a:pt x="134" y="76"/>
                      <a:pt x="132" y="66"/>
                      <a:pt x="127" y="58"/>
                    </a:cubicBezTo>
                    <a:cubicBezTo>
                      <a:pt x="123" y="50"/>
                      <a:pt x="115" y="46"/>
                      <a:pt x="104" y="46"/>
                    </a:cubicBezTo>
                    <a:cubicBezTo>
                      <a:pt x="95" y="46"/>
                      <a:pt x="87" y="50"/>
                      <a:pt x="82" y="57"/>
                    </a:cubicBezTo>
                    <a:cubicBezTo>
                      <a:pt x="77" y="64"/>
                      <a:pt x="74" y="76"/>
                      <a:pt x="72" y="93"/>
                    </a:cubicBezTo>
                    <a:cubicBezTo>
                      <a:pt x="134" y="93"/>
                      <a:pt x="134" y="93"/>
                      <a:pt x="134" y="93"/>
                    </a:cubicBezTo>
                    <a:lnTo>
                      <a:pt x="134" y="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15" name="Group 114"/>
            <p:cNvGrpSpPr/>
            <p:nvPr userDrawn="1"/>
          </p:nvGrpSpPr>
          <p:grpSpPr>
            <a:xfrm>
              <a:off x="8858250" y="7516124"/>
              <a:ext cx="5610322" cy="445292"/>
              <a:chOff x="-2419350" y="3457575"/>
              <a:chExt cx="19961226" cy="1584325"/>
            </a:xfrm>
            <a:solidFill>
              <a:srgbClr val="003087"/>
            </a:solidFill>
          </p:grpSpPr>
          <p:sp>
            <p:nvSpPr>
              <p:cNvPr id="116" name="Freeform 56"/>
              <p:cNvSpPr>
                <a:spLocks/>
              </p:cNvSpPr>
              <p:nvPr userDrawn="1"/>
            </p:nvSpPr>
            <p:spPr bwMode="auto">
              <a:xfrm>
                <a:off x="-2419350" y="3646488"/>
                <a:ext cx="812800" cy="1054100"/>
              </a:xfrm>
              <a:custGeom>
                <a:avLst/>
                <a:gdLst>
                  <a:gd name="T0" fmla="*/ 512 w 512"/>
                  <a:gd name="T1" fmla="*/ 0 h 664"/>
                  <a:gd name="T2" fmla="*/ 495 w 512"/>
                  <a:gd name="T3" fmla="*/ 134 h 664"/>
                  <a:gd name="T4" fmla="*/ 339 w 512"/>
                  <a:gd name="T5" fmla="*/ 134 h 664"/>
                  <a:gd name="T6" fmla="*/ 339 w 512"/>
                  <a:gd name="T7" fmla="*/ 664 h 664"/>
                  <a:gd name="T8" fmla="*/ 163 w 512"/>
                  <a:gd name="T9" fmla="*/ 664 h 664"/>
                  <a:gd name="T10" fmla="*/ 163 w 512"/>
                  <a:gd name="T11" fmla="*/ 134 h 664"/>
                  <a:gd name="T12" fmla="*/ 0 w 512"/>
                  <a:gd name="T13" fmla="*/ 134 h 664"/>
                  <a:gd name="T14" fmla="*/ 0 w 512"/>
                  <a:gd name="T15" fmla="*/ 0 h 664"/>
                  <a:gd name="T16" fmla="*/ 512 w 512"/>
                  <a:gd name="T17" fmla="*/ 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2" h="664">
                    <a:moveTo>
                      <a:pt x="512" y="0"/>
                    </a:moveTo>
                    <a:lnTo>
                      <a:pt x="495" y="134"/>
                    </a:lnTo>
                    <a:lnTo>
                      <a:pt x="339" y="134"/>
                    </a:lnTo>
                    <a:lnTo>
                      <a:pt x="339" y="664"/>
                    </a:lnTo>
                    <a:lnTo>
                      <a:pt x="163" y="664"/>
                    </a:lnTo>
                    <a:lnTo>
                      <a:pt x="163" y="134"/>
                    </a:lnTo>
                    <a:lnTo>
                      <a:pt x="0" y="134"/>
                    </a:lnTo>
                    <a:lnTo>
                      <a:pt x="0" y="0"/>
                    </a:lnTo>
                    <a:lnTo>
                      <a:pt x="5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57"/>
              <p:cNvSpPr>
                <a:spLocks/>
              </p:cNvSpPr>
              <p:nvPr userDrawn="1"/>
            </p:nvSpPr>
            <p:spPr bwMode="auto">
              <a:xfrm>
                <a:off x="-1531938" y="3544888"/>
                <a:ext cx="719138" cy="1155700"/>
              </a:xfrm>
              <a:custGeom>
                <a:avLst/>
                <a:gdLst>
                  <a:gd name="T0" fmla="*/ 175 w 191"/>
                  <a:gd name="T1" fmla="*/ 101 h 305"/>
                  <a:gd name="T2" fmla="*/ 191 w 191"/>
                  <a:gd name="T3" fmla="*/ 148 h 305"/>
                  <a:gd name="T4" fmla="*/ 191 w 191"/>
                  <a:gd name="T5" fmla="*/ 305 h 305"/>
                  <a:gd name="T6" fmla="*/ 120 w 191"/>
                  <a:gd name="T7" fmla="*/ 305 h 305"/>
                  <a:gd name="T8" fmla="*/ 120 w 191"/>
                  <a:gd name="T9" fmla="*/ 161 h 305"/>
                  <a:gd name="T10" fmla="*/ 115 w 191"/>
                  <a:gd name="T11" fmla="*/ 142 h 305"/>
                  <a:gd name="T12" fmla="*/ 103 w 191"/>
                  <a:gd name="T13" fmla="*/ 136 h 305"/>
                  <a:gd name="T14" fmla="*/ 72 w 191"/>
                  <a:gd name="T15" fmla="*/ 161 h 305"/>
                  <a:gd name="T16" fmla="*/ 72 w 191"/>
                  <a:gd name="T17" fmla="*/ 305 h 305"/>
                  <a:gd name="T18" fmla="*/ 0 w 191"/>
                  <a:gd name="T19" fmla="*/ 305 h 305"/>
                  <a:gd name="T20" fmla="*/ 0 w 191"/>
                  <a:gd name="T21" fmla="*/ 7 h 305"/>
                  <a:gd name="T22" fmla="*/ 72 w 191"/>
                  <a:gd name="T23" fmla="*/ 0 h 305"/>
                  <a:gd name="T24" fmla="*/ 72 w 191"/>
                  <a:gd name="T25" fmla="*/ 112 h 305"/>
                  <a:gd name="T26" fmla="*/ 100 w 191"/>
                  <a:gd name="T27" fmla="*/ 91 h 305"/>
                  <a:gd name="T28" fmla="*/ 132 w 191"/>
                  <a:gd name="T29" fmla="*/ 84 h 305"/>
                  <a:gd name="T30" fmla="*/ 175 w 191"/>
                  <a:gd name="T31" fmla="*/ 101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1" h="305">
                    <a:moveTo>
                      <a:pt x="175" y="101"/>
                    </a:moveTo>
                    <a:cubicBezTo>
                      <a:pt x="186" y="113"/>
                      <a:pt x="191" y="128"/>
                      <a:pt x="191" y="148"/>
                    </a:cubicBezTo>
                    <a:cubicBezTo>
                      <a:pt x="191" y="305"/>
                      <a:pt x="191" y="305"/>
                      <a:pt x="191" y="305"/>
                    </a:cubicBezTo>
                    <a:cubicBezTo>
                      <a:pt x="120" y="305"/>
                      <a:pt x="120" y="305"/>
                      <a:pt x="120" y="305"/>
                    </a:cubicBezTo>
                    <a:cubicBezTo>
                      <a:pt x="120" y="161"/>
                      <a:pt x="120" y="161"/>
                      <a:pt x="120" y="161"/>
                    </a:cubicBezTo>
                    <a:cubicBezTo>
                      <a:pt x="120" y="152"/>
                      <a:pt x="118" y="145"/>
                      <a:pt x="115" y="142"/>
                    </a:cubicBezTo>
                    <a:cubicBezTo>
                      <a:pt x="113" y="138"/>
                      <a:pt x="109" y="136"/>
                      <a:pt x="103" y="136"/>
                    </a:cubicBezTo>
                    <a:cubicBezTo>
                      <a:pt x="92" y="136"/>
                      <a:pt x="82" y="144"/>
                      <a:pt x="72" y="161"/>
                    </a:cubicBezTo>
                    <a:cubicBezTo>
                      <a:pt x="72" y="305"/>
                      <a:pt x="72" y="305"/>
                      <a:pt x="72" y="305"/>
                    </a:cubicBezTo>
                    <a:cubicBezTo>
                      <a:pt x="0" y="305"/>
                      <a:pt x="0" y="305"/>
                      <a:pt x="0" y="305"/>
                    </a:cubicBezTo>
                    <a:cubicBezTo>
                      <a:pt x="0" y="7"/>
                      <a:pt x="0" y="7"/>
                      <a:pt x="0" y="7"/>
                    </a:cubicBezTo>
                    <a:cubicBezTo>
                      <a:pt x="72" y="0"/>
                      <a:pt x="72" y="0"/>
                      <a:pt x="72" y="0"/>
                    </a:cubicBezTo>
                    <a:cubicBezTo>
                      <a:pt x="72" y="112"/>
                      <a:pt x="72" y="112"/>
                      <a:pt x="72" y="112"/>
                    </a:cubicBezTo>
                    <a:cubicBezTo>
                      <a:pt x="80" y="103"/>
                      <a:pt x="90" y="96"/>
                      <a:pt x="100" y="91"/>
                    </a:cubicBezTo>
                    <a:cubicBezTo>
                      <a:pt x="109" y="86"/>
                      <a:pt x="120" y="84"/>
                      <a:pt x="132" y="84"/>
                    </a:cubicBezTo>
                    <a:cubicBezTo>
                      <a:pt x="151" y="84"/>
                      <a:pt x="165" y="90"/>
                      <a:pt x="17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58"/>
              <p:cNvSpPr>
                <a:spLocks noEditPoints="1"/>
              </p:cNvSpPr>
              <p:nvPr userDrawn="1"/>
            </p:nvSpPr>
            <p:spPr bwMode="auto">
              <a:xfrm>
                <a:off x="-703263" y="3862388"/>
                <a:ext cx="768350" cy="865188"/>
              </a:xfrm>
              <a:custGeom>
                <a:avLst/>
                <a:gdLst>
                  <a:gd name="T0" fmla="*/ 202 w 204"/>
                  <a:gd name="T1" fmla="*/ 135 h 228"/>
                  <a:gd name="T2" fmla="*/ 72 w 204"/>
                  <a:gd name="T3" fmla="*/ 135 h 228"/>
                  <a:gd name="T4" fmla="*/ 86 w 204"/>
                  <a:gd name="T5" fmla="*/ 168 h 228"/>
                  <a:gd name="T6" fmla="*/ 117 w 204"/>
                  <a:gd name="T7" fmla="*/ 177 h 228"/>
                  <a:gd name="T8" fmla="*/ 141 w 204"/>
                  <a:gd name="T9" fmla="*/ 172 h 228"/>
                  <a:gd name="T10" fmla="*/ 167 w 204"/>
                  <a:gd name="T11" fmla="*/ 158 h 228"/>
                  <a:gd name="T12" fmla="*/ 196 w 204"/>
                  <a:gd name="T13" fmla="*/ 197 h 228"/>
                  <a:gd name="T14" fmla="*/ 157 w 204"/>
                  <a:gd name="T15" fmla="*/ 220 h 228"/>
                  <a:gd name="T16" fmla="*/ 110 w 204"/>
                  <a:gd name="T17" fmla="*/ 228 h 228"/>
                  <a:gd name="T18" fmla="*/ 28 w 204"/>
                  <a:gd name="T19" fmla="*/ 197 h 228"/>
                  <a:gd name="T20" fmla="*/ 0 w 204"/>
                  <a:gd name="T21" fmla="*/ 115 h 228"/>
                  <a:gd name="T22" fmla="*/ 11 w 204"/>
                  <a:gd name="T23" fmla="*/ 57 h 228"/>
                  <a:gd name="T24" fmla="*/ 46 w 204"/>
                  <a:gd name="T25" fmla="*/ 15 h 228"/>
                  <a:gd name="T26" fmla="*/ 102 w 204"/>
                  <a:gd name="T27" fmla="*/ 0 h 228"/>
                  <a:gd name="T28" fmla="*/ 176 w 204"/>
                  <a:gd name="T29" fmla="*/ 29 h 228"/>
                  <a:gd name="T30" fmla="*/ 204 w 204"/>
                  <a:gd name="T31" fmla="*/ 111 h 228"/>
                  <a:gd name="T32" fmla="*/ 202 w 204"/>
                  <a:gd name="T33" fmla="*/ 135 h 228"/>
                  <a:gd name="T34" fmla="*/ 134 w 204"/>
                  <a:gd name="T35" fmla="*/ 91 h 228"/>
                  <a:gd name="T36" fmla="*/ 126 w 204"/>
                  <a:gd name="T37" fmla="*/ 58 h 228"/>
                  <a:gd name="T38" fmla="*/ 104 w 204"/>
                  <a:gd name="T39" fmla="*/ 46 h 228"/>
                  <a:gd name="T40" fmla="*/ 81 w 204"/>
                  <a:gd name="T41" fmla="*/ 57 h 228"/>
                  <a:gd name="T42" fmla="*/ 72 w 204"/>
                  <a:gd name="T43" fmla="*/ 93 h 228"/>
                  <a:gd name="T44" fmla="*/ 134 w 204"/>
                  <a:gd name="T45" fmla="*/ 93 h 228"/>
                  <a:gd name="T46" fmla="*/ 134 w 204"/>
                  <a:gd name="T47" fmla="*/ 9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228">
                    <a:moveTo>
                      <a:pt x="202" y="135"/>
                    </a:moveTo>
                    <a:cubicBezTo>
                      <a:pt x="72" y="135"/>
                      <a:pt x="72" y="135"/>
                      <a:pt x="72" y="135"/>
                    </a:cubicBezTo>
                    <a:cubicBezTo>
                      <a:pt x="74" y="151"/>
                      <a:pt x="78" y="162"/>
                      <a:pt x="86" y="168"/>
                    </a:cubicBezTo>
                    <a:cubicBezTo>
                      <a:pt x="93" y="174"/>
                      <a:pt x="104" y="177"/>
                      <a:pt x="117" y="177"/>
                    </a:cubicBezTo>
                    <a:cubicBezTo>
                      <a:pt x="125" y="177"/>
                      <a:pt x="133" y="175"/>
                      <a:pt x="141" y="172"/>
                    </a:cubicBezTo>
                    <a:cubicBezTo>
                      <a:pt x="149" y="169"/>
                      <a:pt x="157" y="165"/>
                      <a:pt x="167" y="158"/>
                    </a:cubicBezTo>
                    <a:cubicBezTo>
                      <a:pt x="196" y="197"/>
                      <a:pt x="196" y="197"/>
                      <a:pt x="196" y="197"/>
                    </a:cubicBezTo>
                    <a:cubicBezTo>
                      <a:pt x="184" y="207"/>
                      <a:pt x="172" y="214"/>
                      <a:pt x="157" y="220"/>
                    </a:cubicBezTo>
                    <a:cubicBezTo>
                      <a:pt x="143" y="225"/>
                      <a:pt x="127" y="228"/>
                      <a:pt x="110" y="228"/>
                    </a:cubicBezTo>
                    <a:cubicBezTo>
                      <a:pt x="74" y="228"/>
                      <a:pt x="47" y="218"/>
                      <a:pt x="28" y="197"/>
                    </a:cubicBezTo>
                    <a:cubicBezTo>
                      <a:pt x="9" y="177"/>
                      <a:pt x="0" y="149"/>
                      <a:pt x="0" y="115"/>
                    </a:cubicBezTo>
                    <a:cubicBezTo>
                      <a:pt x="0" y="93"/>
                      <a:pt x="4" y="74"/>
                      <a:pt x="11" y="57"/>
                    </a:cubicBezTo>
                    <a:cubicBezTo>
                      <a:pt x="19" y="39"/>
                      <a:pt x="31" y="26"/>
                      <a:pt x="46" y="15"/>
                    </a:cubicBezTo>
                    <a:cubicBezTo>
                      <a:pt x="62" y="5"/>
                      <a:pt x="81" y="0"/>
                      <a:pt x="102" y="0"/>
                    </a:cubicBezTo>
                    <a:cubicBezTo>
                      <a:pt x="134" y="0"/>
                      <a:pt x="158" y="10"/>
                      <a:pt x="176" y="29"/>
                    </a:cubicBezTo>
                    <a:cubicBezTo>
                      <a:pt x="195" y="49"/>
                      <a:pt x="204" y="76"/>
                      <a:pt x="204" y="111"/>
                    </a:cubicBezTo>
                    <a:cubicBezTo>
                      <a:pt x="204" y="112"/>
                      <a:pt x="203" y="120"/>
                      <a:pt x="202" y="135"/>
                    </a:cubicBezTo>
                    <a:close/>
                    <a:moveTo>
                      <a:pt x="134" y="91"/>
                    </a:moveTo>
                    <a:cubicBezTo>
                      <a:pt x="133" y="76"/>
                      <a:pt x="131" y="66"/>
                      <a:pt x="126" y="58"/>
                    </a:cubicBezTo>
                    <a:cubicBezTo>
                      <a:pt x="122" y="50"/>
                      <a:pt x="114" y="46"/>
                      <a:pt x="104" y="46"/>
                    </a:cubicBezTo>
                    <a:cubicBezTo>
                      <a:pt x="94" y="46"/>
                      <a:pt x="86" y="50"/>
                      <a:pt x="81" y="57"/>
                    </a:cubicBezTo>
                    <a:cubicBezTo>
                      <a:pt x="76" y="64"/>
                      <a:pt x="73" y="76"/>
                      <a:pt x="72" y="93"/>
                    </a:cubicBezTo>
                    <a:cubicBezTo>
                      <a:pt x="134" y="93"/>
                      <a:pt x="134" y="93"/>
                      <a:pt x="134" y="93"/>
                    </a:cubicBezTo>
                    <a:lnTo>
                      <a:pt x="134"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65"/>
              <p:cNvSpPr>
                <a:spLocks noEditPoints="1"/>
              </p:cNvSpPr>
              <p:nvPr userDrawn="1"/>
            </p:nvSpPr>
            <p:spPr bwMode="auto">
              <a:xfrm>
                <a:off x="5632450" y="3457575"/>
                <a:ext cx="309563" cy="1243013"/>
              </a:xfrm>
              <a:custGeom>
                <a:avLst/>
                <a:gdLst>
                  <a:gd name="T0" fmla="*/ 70 w 82"/>
                  <a:gd name="T1" fmla="*/ 11 h 328"/>
                  <a:gd name="T2" fmla="*/ 82 w 82"/>
                  <a:gd name="T3" fmla="*/ 39 h 328"/>
                  <a:gd name="T4" fmla="*/ 70 w 82"/>
                  <a:gd name="T5" fmla="*/ 67 h 328"/>
                  <a:gd name="T6" fmla="*/ 41 w 82"/>
                  <a:gd name="T7" fmla="*/ 78 h 328"/>
                  <a:gd name="T8" fmla="*/ 12 w 82"/>
                  <a:gd name="T9" fmla="*/ 67 h 328"/>
                  <a:gd name="T10" fmla="*/ 0 w 82"/>
                  <a:gd name="T11" fmla="*/ 39 h 328"/>
                  <a:gd name="T12" fmla="*/ 12 w 82"/>
                  <a:gd name="T13" fmla="*/ 11 h 328"/>
                  <a:gd name="T14" fmla="*/ 41 w 82"/>
                  <a:gd name="T15" fmla="*/ 0 h 328"/>
                  <a:gd name="T16" fmla="*/ 70 w 82"/>
                  <a:gd name="T17" fmla="*/ 11 h 328"/>
                  <a:gd name="T18" fmla="*/ 77 w 82"/>
                  <a:gd name="T19" fmla="*/ 114 h 328"/>
                  <a:gd name="T20" fmla="*/ 77 w 82"/>
                  <a:gd name="T21" fmla="*/ 328 h 328"/>
                  <a:gd name="T22" fmla="*/ 5 w 82"/>
                  <a:gd name="T23" fmla="*/ 328 h 328"/>
                  <a:gd name="T24" fmla="*/ 5 w 82"/>
                  <a:gd name="T25" fmla="*/ 114 h 328"/>
                  <a:gd name="T26" fmla="*/ 77 w 82"/>
                  <a:gd name="T27" fmla="*/ 11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328">
                    <a:moveTo>
                      <a:pt x="70" y="11"/>
                    </a:moveTo>
                    <a:cubicBezTo>
                      <a:pt x="78" y="18"/>
                      <a:pt x="82" y="28"/>
                      <a:pt x="82" y="39"/>
                    </a:cubicBezTo>
                    <a:cubicBezTo>
                      <a:pt x="82" y="50"/>
                      <a:pt x="78" y="59"/>
                      <a:pt x="70" y="67"/>
                    </a:cubicBezTo>
                    <a:cubicBezTo>
                      <a:pt x="63" y="74"/>
                      <a:pt x="53" y="78"/>
                      <a:pt x="41" y="78"/>
                    </a:cubicBezTo>
                    <a:cubicBezTo>
                      <a:pt x="29" y="78"/>
                      <a:pt x="19" y="74"/>
                      <a:pt x="12" y="67"/>
                    </a:cubicBezTo>
                    <a:cubicBezTo>
                      <a:pt x="4" y="59"/>
                      <a:pt x="0" y="50"/>
                      <a:pt x="0" y="39"/>
                    </a:cubicBezTo>
                    <a:cubicBezTo>
                      <a:pt x="0" y="28"/>
                      <a:pt x="4" y="18"/>
                      <a:pt x="12" y="11"/>
                    </a:cubicBezTo>
                    <a:cubicBezTo>
                      <a:pt x="19" y="3"/>
                      <a:pt x="29" y="0"/>
                      <a:pt x="41" y="0"/>
                    </a:cubicBezTo>
                    <a:cubicBezTo>
                      <a:pt x="53" y="0"/>
                      <a:pt x="63" y="3"/>
                      <a:pt x="70" y="11"/>
                    </a:cubicBezTo>
                    <a:close/>
                    <a:moveTo>
                      <a:pt x="77" y="114"/>
                    </a:moveTo>
                    <a:cubicBezTo>
                      <a:pt x="77" y="328"/>
                      <a:pt x="77" y="328"/>
                      <a:pt x="77" y="328"/>
                    </a:cubicBezTo>
                    <a:cubicBezTo>
                      <a:pt x="5" y="328"/>
                      <a:pt x="5" y="328"/>
                      <a:pt x="5" y="328"/>
                    </a:cubicBezTo>
                    <a:cubicBezTo>
                      <a:pt x="5" y="114"/>
                      <a:pt x="5" y="114"/>
                      <a:pt x="5" y="114"/>
                    </a:cubicBezTo>
                    <a:lnTo>
                      <a:pt x="77"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Freeform 66"/>
              <p:cNvSpPr>
                <a:spLocks/>
              </p:cNvSpPr>
              <p:nvPr userDrawn="1"/>
            </p:nvSpPr>
            <p:spPr bwMode="auto">
              <a:xfrm>
                <a:off x="6076950" y="3862388"/>
                <a:ext cx="719138" cy="838200"/>
              </a:xfrm>
              <a:custGeom>
                <a:avLst/>
                <a:gdLst>
                  <a:gd name="T0" fmla="*/ 175 w 191"/>
                  <a:gd name="T1" fmla="*/ 17 h 221"/>
                  <a:gd name="T2" fmla="*/ 191 w 191"/>
                  <a:gd name="T3" fmla="*/ 64 h 221"/>
                  <a:gd name="T4" fmla="*/ 191 w 191"/>
                  <a:gd name="T5" fmla="*/ 221 h 221"/>
                  <a:gd name="T6" fmla="*/ 119 w 191"/>
                  <a:gd name="T7" fmla="*/ 221 h 221"/>
                  <a:gd name="T8" fmla="*/ 119 w 191"/>
                  <a:gd name="T9" fmla="*/ 77 h 221"/>
                  <a:gd name="T10" fmla="*/ 115 w 191"/>
                  <a:gd name="T11" fmla="*/ 58 h 221"/>
                  <a:gd name="T12" fmla="*/ 103 w 191"/>
                  <a:gd name="T13" fmla="*/ 52 h 221"/>
                  <a:gd name="T14" fmla="*/ 71 w 191"/>
                  <a:gd name="T15" fmla="*/ 77 h 221"/>
                  <a:gd name="T16" fmla="*/ 71 w 191"/>
                  <a:gd name="T17" fmla="*/ 221 h 221"/>
                  <a:gd name="T18" fmla="*/ 0 w 191"/>
                  <a:gd name="T19" fmla="*/ 221 h 221"/>
                  <a:gd name="T20" fmla="*/ 0 w 191"/>
                  <a:gd name="T21" fmla="*/ 7 h 221"/>
                  <a:gd name="T22" fmla="*/ 62 w 191"/>
                  <a:gd name="T23" fmla="*/ 7 h 221"/>
                  <a:gd name="T24" fmla="*/ 67 w 191"/>
                  <a:gd name="T25" fmla="*/ 31 h 221"/>
                  <a:gd name="T26" fmla="*/ 97 w 191"/>
                  <a:gd name="T27" fmla="*/ 8 h 221"/>
                  <a:gd name="T28" fmla="*/ 132 w 191"/>
                  <a:gd name="T29" fmla="*/ 0 h 221"/>
                  <a:gd name="T30" fmla="*/ 175 w 191"/>
                  <a:gd name="T31" fmla="*/ 1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1" h="221">
                    <a:moveTo>
                      <a:pt x="175" y="17"/>
                    </a:moveTo>
                    <a:cubicBezTo>
                      <a:pt x="185" y="28"/>
                      <a:pt x="191" y="44"/>
                      <a:pt x="191" y="64"/>
                    </a:cubicBezTo>
                    <a:cubicBezTo>
                      <a:pt x="191" y="221"/>
                      <a:pt x="191" y="221"/>
                      <a:pt x="191" y="221"/>
                    </a:cubicBezTo>
                    <a:cubicBezTo>
                      <a:pt x="119" y="221"/>
                      <a:pt x="119" y="221"/>
                      <a:pt x="119" y="221"/>
                    </a:cubicBezTo>
                    <a:cubicBezTo>
                      <a:pt x="119" y="77"/>
                      <a:pt x="119" y="77"/>
                      <a:pt x="119" y="77"/>
                    </a:cubicBezTo>
                    <a:cubicBezTo>
                      <a:pt x="119" y="68"/>
                      <a:pt x="118" y="61"/>
                      <a:pt x="115" y="58"/>
                    </a:cubicBezTo>
                    <a:cubicBezTo>
                      <a:pt x="113" y="54"/>
                      <a:pt x="109" y="52"/>
                      <a:pt x="103" y="52"/>
                    </a:cubicBezTo>
                    <a:cubicBezTo>
                      <a:pt x="92" y="52"/>
                      <a:pt x="82" y="60"/>
                      <a:pt x="71" y="77"/>
                    </a:cubicBezTo>
                    <a:cubicBezTo>
                      <a:pt x="71" y="221"/>
                      <a:pt x="71" y="221"/>
                      <a:pt x="71" y="221"/>
                    </a:cubicBezTo>
                    <a:cubicBezTo>
                      <a:pt x="0" y="221"/>
                      <a:pt x="0" y="221"/>
                      <a:pt x="0" y="221"/>
                    </a:cubicBezTo>
                    <a:cubicBezTo>
                      <a:pt x="0" y="7"/>
                      <a:pt x="0" y="7"/>
                      <a:pt x="0" y="7"/>
                    </a:cubicBezTo>
                    <a:cubicBezTo>
                      <a:pt x="62" y="7"/>
                      <a:pt x="62" y="7"/>
                      <a:pt x="62" y="7"/>
                    </a:cubicBezTo>
                    <a:cubicBezTo>
                      <a:pt x="67" y="31"/>
                      <a:pt x="67" y="31"/>
                      <a:pt x="67" y="31"/>
                    </a:cubicBezTo>
                    <a:cubicBezTo>
                      <a:pt x="77" y="21"/>
                      <a:pt x="87" y="13"/>
                      <a:pt x="97" y="8"/>
                    </a:cubicBezTo>
                    <a:cubicBezTo>
                      <a:pt x="108" y="3"/>
                      <a:pt x="119" y="0"/>
                      <a:pt x="132" y="0"/>
                    </a:cubicBezTo>
                    <a:cubicBezTo>
                      <a:pt x="150" y="0"/>
                      <a:pt x="165" y="6"/>
                      <a:pt x="17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67"/>
              <p:cNvSpPr>
                <a:spLocks noEditPoints="1"/>
              </p:cNvSpPr>
              <p:nvPr userDrawn="1"/>
            </p:nvSpPr>
            <p:spPr bwMode="auto">
              <a:xfrm>
                <a:off x="7248525" y="3862388"/>
                <a:ext cx="801688" cy="865188"/>
              </a:xfrm>
              <a:custGeom>
                <a:avLst/>
                <a:gdLst>
                  <a:gd name="T0" fmla="*/ 185 w 213"/>
                  <a:gd name="T1" fmla="*/ 30 h 228"/>
                  <a:gd name="T2" fmla="*/ 213 w 213"/>
                  <a:gd name="T3" fmla="*/ 114 h 228"/>
                  <a:gd name="T4" fmla="*/ 200 w 213"/>
                  <a:gd name="T5" fmla="*/ 174 h 228"/>
                  <a:gd name="T6" fmla="*/ 163 w 213"/>
                  <a:gd name="T7" fmla="*/ 214 h 228"/>
                  <a:gd name="T8" fmla="*/ 106 w 213"/>
                  <a:gd name="T9" fmla="*/ 228 h 228"/>
                  <a:gd name="T10" fmla="*/ 28 w 213"/>
                  <a:gd name="T11" fmla="*/ 198 h 228"/>
                  <a:gd name="T12" fmla="*/ 0 w 213"/>
                  <a:gd name="T13" fmla="*/ 114 h 228"/>
                  <a:gd name="T14" fmla="*/ 12 w 213"/>
                  <a:gd name="T15" fmla="*/ 54 h 228"/>
                  <a:gd name="T16" fmla="*/ 49 w 213"/>
                  <a:gd name="T17" fmla="*/ 14 h 228"/>
                  <a:gd name="T18" fmla="*/ 106 w 213"/>
                  <a:gd name="T19" fmla="*/ 0 h 228"/>
                  <a:gd name="T20" fmla="*/ 185 w 213"/>
                  <a:gd name="T21" fmla="*/ 30 h 228"/>
                  <a:gd name="T22" fmla="*/ 81 w 213"/>
                  <a:gd name="T23" fmla="*/ 67 h 228"/>
                  <a:gd name="T24" fmla="*/ 73 w 213"/>
                  <a:gd name="T25" fmla="*/ 114 h 228"/>
                  <a:gd name="T26" fmla="*/ 81 w 213"/>
                  <a:gd name="T27" fmla="*/ 162 h 228"/>
                  <a:gd name="T28" fmla="*/ 106 w 213"/>
                  <a:gd name="T29" fmla="*/ 176 h 228"/>
                  <a:gd name="T30" fmla="*/ 132 w 213"/>
                  <a:gd name="T31" fmla="*/ 161 h 228"/>
                  <a:gd name="T32" fmla="*/ 140 w 213"/>
                  <a:gd name="T33" fmla="*/ 114 h 228"/>
                  <a:gd name="T34" fmla="*/ 132 w 213"/>
                  <a:gd name="T35" fmla="*/ 67 h 228"/>
                  <a:gd name="T36" fmla="*/ 106 w 213"/>
                  <a:gd name="T37" fmla="*/ 52 h 228"/>
                  <a:gd name="T38" fmla="*/ 81 w 213"/>
                  <a:gd name="T39" fmla="*/ 6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228">
                    <a:moveTo>
                      <a:pt x="185" y="30"/>
                    </a:moveTo>
                    <a:cubicBezTo>
                      <a:pt x="204" y="50"/>
                      <a:pt x="213" y="78"/>
                      <a:pt x="213" y="114"/>
                    </a:cubicBezTo>
                    <a:cubicBezTo>
                      <a:pt x="213" y="137"/>
                      <a:pt x="209" y="157"/>
                      <a:pt x="200" y="174"/>
                    </a:cubicBezTo>
                    <a:cubicBezTo>
                      <a:pt x="192" y="191"/>
                      <a:pt x="180" y="204"/>
                      <a:pt x="163" y="214"/>
                    </a:cubicBezTo>
                    <a:cubicBezTo>
                      <a:pt x="147" y="223"/>
                      <a:pt x="128" y="228"/>
                      <a:pt x="106" y="228"/>
                    </a:cubicBezTo>
                    <a:cubicBezTo>
                      <a:pt x="73" y="228"/>
                      <a:pt x="47" y="218"/>
                      <a:pt x="28" y="198"/>
                    </a:cubicBezTo>
                    <a:cubicBezTo>
                      <a:pt x="9" y="178"/>
                      <a:pt x="0" y="150"/>
                      <a:pt x="0" y="114"/>
                    </a:cubicBezTo>
                    <a:cubicBezTo>
                      <a:pt x="0" y="91"/>
                      <a:pt x="4" y="71"/>
                      <a:pt x="12" y="54"/>
                    </a:cubicBezTo>
                    <a:cubicBezTo>
                      <a:pt x="21" y="37"/>
                      <a:pt x="33" y="24"/>
                      <a:pt x="49" y="14"/>
                    </a:cubicBezTo>
                    <a:cubicBezTo>
                      <a:pt x="66" y="5"/>
                      <a:pt x="85" y="0"/>
                      <a:pt x="106" y="0"/>
                    </a:cubicBezTo>
                    <a:cubicBezTo>
                      <a:pt x="140" y="0"/>
                      <a:pt x="166" y="10"/>
                      <a:pt x="185" y="30"/>
                    </a:cubicBezTo>
                    <a:close/>
                    <a:moveTo>
                      <a:pt x="81" y="67"/>
                    </a:moveTo>
                    <a:cubicBezTo>
                      <a:pt x="76" y="77"/>
                      <a:pt x="73" y="92"/>
                      <a:pt x="73" y="114"/>
                    </a:cubicBezTo>
                    <a:cubicBezTo>
                      <a:pt x="73" y="136"/>
                      <a:pt x="76" y="152"/>
                      <a:pt x="81" y="162"/>
                    </a:cubicBezTo>
                    <a:cubicBezTo>
                      <a:pt x="86" y="171"/>
                      <a:pt x="95" y="176"/>
                      <a:pt x="106" y="176"/>
                    </a:cubicBezTo>
                    <a:cubicBezTo>
                      <a:pt x="118" y="176"/>
                      <a:pt x="126" y="171"/>
                      <a:pt x="132" y="161"/>
                    </a:cubicBezTo>
                    <a:cubicBezTo>
                      <a:pt x="137" y="151"/>
                      <a:pt x="140" y="136"/>
                      <a:pt x="140" y="114"/>
                    </a:cubicBezTo>
                    <a:cubicBezTo>
                      <a:pt x="140" y="92"/>
                      <a:pt x="137" y="76"/>
                      <a:pt x="132" y="67"/>
                    </a:cubicBezTo>
                    <a:cubicBezTo>
                      <a:pt x="126" y="57"/>
                      <a:pt x="118" y="52"/>
                      <a:pt x="106" y="52"/>
                    </a:cubicBezTo>
                    <a:cubicBezTo>
                      <a:pt x="95" y="52"/>
                      <a:pt x="86" y="57"/>
                      <a:pt x="81"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68"/>
              <p:cNvSpPr>
                <a:spLocks/>
              </p:cNvSpPr>
              <p:nvPr userDrawn="1"/>
            </p:nvSpPr>
            <p:spPr bwMode="auto">
              <a:xfrm>
                <a:off x="8159750" y="3889375"/>
                <a:ext cx="708025" cy="838200"/>
              </a:xfrm>
              <a:custGeom>
                <a:avLst/>
                <a:gdLst>
                  <a:gd name="T0" fmla="*/ 188 w 188"/>
                  <a:gd name="T1" fmla="*/ 214 h 221"/>
                  <a:gd name="T2" fmla="*/ 126 w 188"/>
                  <a:gd name="T3" fmla="*/ 214 h 221"/>
                  <a:gd name="T4" fmla="*/ 123 w 188"/>
                  <a:gd name="T5" fmla="*/ 188 h 221"/>
                  <a:gd name="T6" fmla="*/ 60 w 188"/>
                  <a:gd name="T7" fmla="*/ 221 h 221"/>
                  <a:gd name="T8" fmla="*/ 15 w 188"/>
                  <a:gd name="T9" fmla="*/ 203 h 221"/>
                  <a:gd name="T10" fmla="*/ 0 w 188"/>
                  <a:gd name="T11" fmla="*/ 154 h 221"/>
                  <a:gd name="T12" fmla="*/ 0 w 188"/>
                  <a:gd name="T13" fmla="*/ 0 h 221"/>
                  <a:gd name="T14" fmla="*/ 71 w 188"/>
                  <a:gd name="T15" fmla="*/ 0 h 221"/>
                  <a:gd name="T16" fmla="*/ 71 w 188"/>
                  <a:gd name="T17" fmla="*/ 144 h 221"/>
                  <a:gd name="T18" fmla="*/ 75 w 188"/>
                  <a:gd name="T19" fmla="*/ 163 h 221"/>
                  <a:gd name="T20" fmla="*/ 88 w 188"/>
                  <a:gd name="T21" fmla="*/ 169 h 221"/>
                  <a:gd name="T22" fmla="*/ 103 w 188"/>
                  <a:gd name="T23" fmla="*/ 163 h 221"/>
                  <a:gd name="T24" fmla="*/ 117 w 188"/>
                  <a:gd name="T25" fmla="*/ 148 h 221"/>
                  <a:gd name="T26" fmla="*/ 117 w 188"/>
                  <a:gd name="T27" fmla="*/ 0 h 221"/>
                  <a:gd name="T28" fmla="*/ 188 w 188"/>
                  <a:gd name="T29" fmla="*/ 0 h 221"/>
                  <a:gd name="T30" fmla="*/ 188 w 188"/>
                  <a:gd name="T31" fmla="*/ 21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8" h="221">
                    <a:moveTo>
                      <a:pt x="188" y="214"/>
                    </a:moveTo>
                    <a:cubicBezTo>
                      <a:pt x="126" y="214"/>
                      <a:pt x="126" y="214"/>
                      <a:pt x="126" y="214"/>
                    </a:cubicBezTo>
                    <a:cubicBezTo>
                      <a:pt x="123" y="188"/>
                      <a:pt x="123" y="188"/>
                      <a:pt x="123" y="188"/>
                    </a:cubicBezTo>
                    <a:cubicBezTo>
                      <a:pt x="108" y="210"/>
                      <a:pt x="87" y="221"/>
                      <a:pt x="60" y="221"/>
                    </a:cubicBezTo>
                    <a:cubicBezTo>
                      <a:pt x="40" y="221"/>
                      <a:pt x="25" y="215"/>
                      <a:pt x="15" y="203"/>
                    </a:cubicBezTo>
                    <a:cubicBezTo>
                      <a:pt x="5" y="191"/>
                      <a:pt x="0" y="175"/>
                      <a:pt x="0" y="154"/>
                    </a:cubicBezTo>
                    <a:cubicBezTo>
                      <a:pt x="0" y="0"/>
                      <a:pt x="0" y="0"/>
                      <a:pt x="0" y="0"/>
                    </a:cubicBezTo>
                    <a:cubicBezTo>
                      <a:pt x="71" y="0"/>
                      <a:pt x="71" y="0"/>
                      <a:pt x="71" y="0"/>
                    </a:cubicBezTo>
                    <a:cubicBezTo>
                      <a:pt x="71" y="144"/>
                      <a:pt x="71" y="144"/>
                      <a:pt x="71" y="144"/>
                    </a:cubicBezTo>
                    <a:cubicBezTo>
                      <a:pt x="71" y="153"/>
                      <a:pt x="73" y="160"/>
                      <a:pt x="75" y="163"/>
                    </a:cubicBezTo>
                    <a:cubicBezTo>
                      <a:pt x="78" y="167"/>
                      <a:pt x="82" y="169"/>
                      <a:pt x="88" y="169"/>
                    </a:cubicBezTo>
                    <a:cubicBezTo>
                      <a:pt x="93" y="169"/>
                      <a:pt x="98" y="167"/>
                      <a:pt x="103" y="163"/>
                    </a:cubicBezTo>
                    <a:cubicBezTo>
                      <a:pt x="108" y="160"/>
                      <a:pt x="113" y="155"/>
                      <a:pt x="117" y="148"/>
                    </a:cubicBezTo>
                    <a:cubicBezTo>
                      <a:pt x="117" y="0"/>
                      <a:pt x="117" y="0"/>
                      <a:pt x="117" y="0"/>
                    </a:cubicBezTo>
                    <a:cubicBezTo>
                      <a:pt x="188" y="0"/>
                      <a:pt x="188" y="0"/>
                      <a:pt x="188" y="0"/>
                    </a:cubicBezTo>
                    <a:lnTo>
                      <a:pt x="188"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69"/>
              <p:cNvSpPr>
                <a:spLocks/>
              </p:cNvSpPr>
              <p:nvPr userDrawn="1"/>
            </p:nvSpPr>
            <p:spPr bwMode="auto">
              <a:xfrm>
                <a:off x="9024938" y="3867150"/>
                <a:ext cx="542925" cy="833438"/>
              </a:xfrm>
              <a:custGeom>
                <a:avLst/>
                <a:gdLst>
                  <a:gd name="T0" fmla="*/ 144 w 144"/>
                  <a:gd name="T1" fmla="*/ 4 h 220"/>
                  <a:gd name="T2" fmla="*/ 132 w 144"/>
                  <a:gd name="T3" fmla="*/ 72 h 220"/>
                  <a:gd name="T4" fmla="*/ 113 w 144"/>
                  <a:gd name="T5" fmla="*/ 69 h 220"/>
                  <a:gd name="T6" fmla="*/ 85 w 144"/>
                  <a:gd name="T7" fmla="*/ 81 h 220"/>
                  <a:gd name="T8" fmla="*/ 71 w 144"/>
                  <a:gd name="T9" fmla="*/ 118 h 220"/>
                  <a:gd name="T10" fmla="*/ 71 w 144"/>
                  <a:gd name="T11" fmla="*/ 220 h 220"/>
                  <a:gd name="T12" fmla="*/ 0 w 144"/>
                  <a:gd name="T13" fmla="*/ 220 h 220"/>
                  <a:gd name="T14" fmla="*/ 0 w 144"/>
                  <a:gd name="T15" fmla="*/ 6 h 220"/>
                  <a:gd name="T16" fmla="*/ 62 w 144"/>
                  <a:gd name="T17" fmla="*/ 6 h 220"/>
                  <a:gd name="T18" fmla="*/ 68 w 144"/>
                  <a:gd name="T19" fmla="*/ 47 h 220"/>
                  <a:gd name="T20" fmla="*/ 89 w 144"/>
                  <a:gd name="T21" fmla="*/ 13 h 220"/>
                  <a:gd name="T22" fmla="*/ 122 w 144"/>
                  <a:gd name="T23" fmla="*/ 0 h 220"/>
                  <a:gd name="T24" fmla="*/ 144 w 144"/>
                  <a:gd name="T25" fmla="*/ 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220">
                    <a:moveTo>
                      <a:pt x="144" y="4"/>
                    </a:moveTo>
                    <a:cubicBezTo>
                      <a:pt x="132" y="72"/>
                      <a:pt x="132" y="72"/>
                      <a:pt x="132" y="72"/>
                    </a:cubicBezTo>
                    <a:cubicBezTo>
                      <a:pt x="125" y="70"/>
                      <a:pt x="119" y="69"/>
                      <a:pt x="113" y="69"/>
                    </a:cubicBezTo>
                    <a:cubicBezTo>
                      <a:pt x="101" y="69"/>
                      <a:pt x="92" y="73"/>
                      <a:pt x="85" y="81"/>
                    </a:cubicBezTo>
                    <a:cubicBezTo>
                      <a:pt x="79" y="90"/>
                      <a:pt x="74" y="102"/>
                      <a:pt x="71" y="118"/>
                    </a:cubicBezTo>
                    <a:cubicBezTo>
                      <a:pt x="71" y="220"/>
                      <a:pt x="71" y="220"/>
                      <a:pt x="71" y="220"/>
                    </a:cubicBezTo>
                    <a:cubicBezTo>
                      <a:pt x="0" y="220"/>
                      <a:pt x="0" y="220"/>
                      <a:pt x="0" y="220"/>
                    </a:cubicBezTo>
                    <a:cubicBezTo>
                      <a:pt x="0" y="6"/>
                      <a:pt x="0" y="6"/>
                      <a:pt x="0" y="6"/>
                    </a:cubicBezTo>
                    <a:cubicBezTo>
                      <a:pt x="62" y="6"/>
                      <a:pt x="62" y="6"/>
                      <a:pt x="62" y="6"/>
                    </a:cubicBezTo>
                    <a:cubicBezTo>
                      <a:pt x="68" y="47"/>
                      <a:pt x="68" y="47"/>
                      <a:pt x="68" y="47"/>
                    </a:cubicBezTo>
                    <a:cubicBezTo>
                      <a:pt x="72" y="33"/>
                      <a:pt x="79" y="21"/>
                      <a:pt x="89" y="13"/>
                    </a:cubicBezTo>
                    <a:cubicBezTo>
                      <a:pt x="99" y="4"/>
                      <a:pt x="110" y="0"/>
                      <a:pt x="122" y="0"/>
                    </a:cubicBezTo>
                    <a:cubicBezTo>
                      <a:pt x="129" y="0"/>
                      <a:pt x="136" y="1"/>
                      <a:pt x="14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70"/>
              <p:cNvSpPr>
                <a:spLocks/>
              </p:cNvSpPr>
              <p:nvPr userDrawn="1"/>
            </p:nvSpPr>
            <p:spPr bwMode="auto">
              <a:xfrm>
                <a:off x="9936163" y="3862388"/>
                <a:ext cx="685800" cy="865188"/>
              </a:xfrm>
              <a:custGeom>
                <a:avLst/>
                <a:gdLst>
                  <a:gd name="T0" fmla="*/ 149 w 182"/>
                  <a:gd name="T1" fmla="*/ 7 h 228"/>
                  <a:gd name="T2" fmla="*/ 182 w 182"/>
                  <a:gd name="T3" fmla="*/ 27 h 228"/>
                  <a:gd name="T4" fmla="*/ 152 w 182"/>
                  <a:gd name="T5" fmla="*/ 69 h 228"/>
                  <a:gd name="T6" fmla="*/ 114 w 182"/>
                  <a:gd name="T7" fmla="*/ 54 h 228"/>
                  <a:gd name="T8" fmla="*/ 84 w 182"/>
                  <a:gd name="T9" fmla="*/ 68 h 228"/>
                  <a:gd name="T10" fmla="*/ 74 w 182"/>
                  <a:gd name="T11" fmla="*/ 115 h 228"/>
                  <a:gd name="T12" fmla="*/ 84 w 182"/>
                  <a:gd name="T13" fmla="*/ 160 h 228"/>
                  <a:gd name="T14" fmla="*/ 113 w 182"/>
                  <a:gd name="T15" fmla="*/ 173 h 228"/>
                  <a:gd name="T16" fmla="*/ 131 w 182"/>
                  <a:gd name="T17" fmla="*/ 169 h 228"/>
                  <a:gd name="T18" fmla="*/ 152 w 182"/>
                  <a:gd name="T19" fmla="*/ 159 h 228"/>
                  <a:gd name="T20" fmla="*/ 182 w 182"/>
                  <a:gd name="T21" fmla="*/ 202 h 228"/>
                  <a:gd name="T22" fmla="*/ 109 w 182"/>
                  <a:gd name="T23" fmla="*/ 228 h 228"/>
                  <a:gd name="T24" fmla="*/ 51 w 182"/>
                  <a:gd name="T25" fmla="*/ 214 h 228"/>
                  <a:gd name="T26" fmla="*/ 13 w 182"/>
                  <a:gd name="T27" fmla="*/ 174 h 228"/>
                  <a:gd name="T28" fmla="*/ 0 w 182"/>
                  <a:gd name="T29" fmla="*/ 116 h 228"/>
                  <a:gd name="T30" fmla="*/ 13 w 182"/>
                  <a:gd name="T31" fmla="*/ 56 h 228"/>
                  <a:gd name="T32" fmla="*/ 51 w 182"/>
                  <a:gd name="T33" fmla="*/ 15 h 228"/>
                  <a:gd name="T34" fmla="*/ 107 w 182"/>
                  <a:gd name="T35" fmla="*/ 0 h 228"/>
                  <a:gd name="T36" fmla="*/ 149 w 182"/>
                  <a:gd name="T37" fmla="*/ 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2" h="228">
                    <a:moveTo>
                      <a:pt x="149" y="7"/>
                    </a:moveTo>
                    <a:cubicBezTo>
                      <a:pt x="161" y="12"/>
                      <a:pt x="172" y="18"/>
                      <a:pt x="182" y="27"/>
                    </a:cubicBezTo>
                    <a:cubicBezTo>
                      <a:pt x="152" y="69"/>
                      <a:pt x="152" y="69"/>
                      <a:pt x="152" y="69"/>
                    </a:cubicBezTo>
                    <a:cubicBezTo>
                      <a:pt x="140" y="59"/>
                      <a:pt x="127" y="54"/>
                      <a:pt x="114" y="54"/>
                    </a:cubicBezTo>
                    <a:cubicBezTo>
                      <a:pt x="101" y="54"/>
                      <a:pt x="91" y="59"/>
                      <a:pt x="84" y="68"/>
                    </a:cubicBezTo>
                    <a:cubicBezTo>
                      <a:pt x="77" y="78"/>
                      <a:pt x="74" y="94"/>
                      <a:pt x="74" y="115"/>
                    </a:cubicBezTo>
                    <a:cubicBezTo>
                      <a:pt x="74" y="137"/>
                      <a:pt x="77" y="152"/>
                      <a:pt x="84" y="160"/>
                    </a:cubicBezTo>
                    <a:cubicBezTo>
                      <a:pt x="91" y="168"/>
                      <a:pt x="100" y="173"/>
                      <a:pt x="113" y="173"/>
                    </a:cubicBezTo>
                    <a:cubicBezTo>
                      <a:pt x="119" y="173"/>
                      <a:pt x="126" y="172"/>
                      <a:pt x="131" y="169"/>
                    </a:cubicBezTo>
                    <a:cubicBezTo>
                      <a:pt x="137" y="167"/>
                      <a:pt x="144" y="164"/>
                      <a:pt x="152" y="159"/>
                    </a:cubicBezTo>
                    <a:cubicBezTo>
                      <a:pt x="182" y="202"/>
                      <a:pt x="182" y="202"/>
                      <a:pt x="182" y="202"/>
                    </a:cubicBezTo>
                    <a:cubicBezTo>
                      <a:pt x="162" y="219"/>
                      <a:pt x="137" y="228"/>
                      <a:pt x="109" y="228"/>
                    </a:cubicBezTo>
                    <a:cubicBezTo>
                      <a:pt x="87" y="228"/>
                      <a:pt x="67" y="223"/>
                      <a:pt x="51" y="214"/>
                    </a:cubicBezTo>
                    <a:cubicBezTo>
                      <a:pt x="35" y="204"/>
                      <a:pt x="22" y="191"/>
                      <a:pt x="13" y="174"/>
                    </a:cubicBezTo>
                    <a:cubicBezTo>
                      <a:pt x="4" y="157"/>
                      <a:pt x="0" y="138"/>
                      <a:pt x="0" y="116"/>
                    </a:cubicBezTo>
                    <a:cubicBezTo>
                      <a:pt x="0" y="93"/>
                      <a:pt x="4" y="73"/>
                      <a:pt x="13" y="56"/>
                    </a:cubicBezTo>
                    <a:cubicBezTo>
                      <a:pt x="22" y="39"/>
                      <a:pt x="34" y="25"/>
                      <a:pt x="51" y="15"/>
                    </a:cubicBezTo>
                    <a:cubicBezTo>
                      <a:pt x="67" y="5"/>
                      <a:pt x="86" y="0"/>
                      <a:pt x="107" y="0"/>
                    </a:cubicBezTo>
                    <a:cubicBezTo>
                      <a:pt x="123" y="0"/>
                      <a:pt x="137" y="2"/>
                      <a:pt x="14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71"/>
              <p:cNvSpPr>
                <a:spLocks noEditPoints="1"/>
              </p:cNvSpPr>
              <p:nvPr userDrawn="1"/>
            </p:nvSpPr>
            <p:spPr bwMode="auto">
              <a:xfrm>
                <a:off x="10629900" y="3862388"/>
                <a:ext cx="801688" cy="865188"/>
              </a:xfrm>
              <a:custGeom>
                <a:avLst/>
                <a:gdLst>
                  <a:gd name="T0" fmla="*/ 185 w 213"/>
                  <a:gd name="T1" fmla="*/ 30 h 228"/>
                  <a:gd name="T2" fmla="*/ 213 w 213"/>
                  <a:gd name="T3" fmla="*/ 114 h 228"/>
                  <a:gd name="T4" fmla="*/ 200 w 213"/>
                  <a:gd name="T5" fmla="*/ 174 h 228"/>
                  <a:gd name="T6" fmla="*/ 163 w 213"/>
                  <a:gd name="T7" fmla="*/ 214 h 228"/>
                  <a:gd name="T8" fmla="*/ 106 w 213"/>
                  <a:gd name="T9" fmla="*/ 228 h 228"/>
                  <a:gd name="T10" fmla="*/ 28 w 213"/>
                  <a:gd name="T11" fmla="*/ 198 h 228"/>
                  <a:gd name="T12" fmla="*/ 0 w 213"/>
                  <a:gd name="T13" fmla="*/ 114 h 228"/>
                  <a:gd name="T14" fmla="*/ 12 w 213"/>
                  <a:gd name="T15" fmla="*/ 54 h 228"/>
                  <a:gd name="T16" fmla="*/ 49 w 213"/>
                  <a:gd name="T17" fmla="*/ 14 h 228"/>
                  <a:gd name="T18" fmla="*/ 106 w 213"/>
                  <a:gd name="T19" fmla="*/ 0 h 228"/>
                  <a:gd name="T20" fmla="*/ 185 w 213"/>
                  <a:gd name="T21" fmla="*/ 30 h 228"/>
                  <a:gd name="T22" fmla="*/ 81 w 213"/>
                  <a:gd name="T23" fmla="*/ 67 h 228"/>
                  <a:gd name="T24" fmla="*/ 73 w 213"/>
                  <a:gd name="T25" fmla="*/ 114 h 228"/>
                  <a:gd name="T26" fmla="*/ 81 w 213"/>
                  <a:gd name="T27" fmla="*/ 162 h 228"/>
                  <a:gd name="T28" fmla="*/ 106 w 213"/>
                  <a:gd name="T29" fmla="*/ 176 h 228"/>
                  <a:gd name="T30" fmla="*/ 132 w 213"/>
                  <a:gd name="T31" fmla="*/ 161 h 228"/>
                  <a:gd name="T32" fmla="*/ 140 w 213"/>
                  <a:gd name="T33" fmla="*/ 114 h 228"/>
                  <a:gd name="T34" fmla="*/ 132 w 213"/>
                  <a:gd name="T35" fmla="*/ 67 h 228"/>
                  <a:gd name="T36" fmla="*/ 106 w 213"/>
                  <a:gd name="T37" fmla="*/ 52 h 228"/>
                  <a:gd name="T38" fmla="*/ 81 w 213"/>
                  <a:gd name="T39" fmla="*/ 6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228">
                    <a:moveTo>
                      <a:pt x="185" y="30"/>
                    </a:moveTo>
                    <a:cubicBezTo>
                      <a:pt x="204" y="50"/>
                      <a:pt x="213" y="78"/>
                      <a:pt x="213" y="114"/>
                    </a:cubicBezTo>
                    <a:cubicBezTo>
                      <a:pt x="213" y="137"/>
                      <a:pt x="209" y="157"/>
                      <a:pt x="200" y="174"/>
                    </a:cubicBezTo>
                    <a:cubicBezTo>
                      <a:pt x="192" y="191"/>
                      <a:pt x="179" y="204"/>
                      <a:pt x="163" y="214"/>
                    </a:cubicBezTo>
                    <a:cubicBezTo>
                      <a:pt x="147" y="223"/>
                      <a:pt x="128" y="228"/>
                      <a:pt x="106" y="228"/>
                    </a:cubicBezTo>
                    <a:cubicBezTo>
                      <a:pt x="73" y="228"/>
                      <a:pt x="47" y="218"/>
                      <a:pt x="28" y="198"/>
                    </a:cubicBezTo>
                    <a:cubicBezTo>
                      <a:pt x="9" y="178"/>
                      <a:pt x="0" y="150"/>
                      <a:pt x="0" y="114"/>
                    </a:cubicBezTo>
                    <a:cubicBezTo>
                      <a:pt x="0" y="91"/>
                      <a:pt x="4" y="71"/>
                      <a:pt x="12" y="54"/>
                    </a:cubicBezTo>
                    <a:cubicBezTo>
                      <a:pt x="21" y="37"/>
                      <a:pt x="33" y="24"/>
                      <a:pt x="49" y="14"/>
                    </a:cubicBezTo>
                    <a:cubicBezTo>
                      <a:pt x="65" y="5"/>
                      <a:pt x="84" y="0"/>
                      <a:pt x="106" y="0"/>
                    </a:cubicBezTo>
                    <a:cubicBezTo>
                      <a:pt x="140" y="0"/>
                      <a:pt x="166" y="10"/>
                      <a:pt x="185" y="30"/>
                    </a:cubicBezTo>
                    <a:close/>
                    <a:moveTo>
                      <a:pt x="81" y="67"/>
                    </a:moveTo>
                    <a:cubicBezTo>
                      <a:pt x="75" y="77"/>
                      <a:pt x="73" y="92"/>
                      <a:pt x="73" y="114"/>
                    </a:cubicBezTo>
                    <a:cubicBezTo>
                      <a:pt x="73" y="136"/>
                      <a:pt x="75" y="152"/>
                      <a:pt x="81" y="162"/>
                    </a:cubicBezTo>
                    <a:cubicBezTo>
                      <a:pt x="86" y="171"/>
                      <a:pt x="95" y="176"/>
                      <a:pt x="106" y="176"/>
                    </a:cubicBezTo>
                    <a:cubicBezTo>
                      <a:pt x="118" y="176"/>
                      <a:pt x="126" y="171"/>
                      <a:pt x="132" y="161"/>
                    </a:cubicBezTo>
                    <a:cubicBezTo>
                      <a:pt x="137" y="151"/>
                      <a:pt x="140" y="136"/>
                      <a:pt x="140" y="114"/>
                    </a:cubicBezTo>
                    <a:cubicBezTo>
                      <a:pt x="140" y="92"/>
                      <a:pt x="137" y="76"/>
                      <a:pt x="132" y="67"/>
                    </a:cubicBezTo>
                    <a:cubicBezTo>
                      <a:pt x="126" y="57"/>
                      <a:pt x="118" y="52"/>
                      <a:pt x="106" y="52"/>
                    </a:cubicBezTo>
                    <a:cubicBezTo>
                      <a:pt x="95" y="52"/>
                      <a:pt x="86" y="57"/>
                      <a:pt x="81"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72"/>
              <p:cNvSpPr>
                <a:spLocks/>
              </p:cNvSpPr>
              <p:nvPr userDrawn="1"/>
            </p:nvSpPr>
            <p:spPr bwMode="auto">
              <a:xfrm>
                <a:off x="11547475" y="3862388"/>
                <a:ext cx="1119188" cy="838200"/>
              </a:xfrm>
              <a:custGeom>
                <a:avLst/>
                <a:gdLst>
                  <a:gd name="T0" fmla="*/ 282 w 297"/>
                  <a:gd name="T1" fmla="*/ 17 h 221"/>
                  <a:gd name="T2" fmla="*/ 297 w 297"/>
                  <a:gd name="T3" fmla="*/ 64 h 221"/>
                  <a:gd name="T4" fmla="*/ 297 w 297"/>
                  <a:gd name="T5" fmla="*/ 221 h 221"/>
                  <a:gd name="T6" fmla="*/ 226 w 297"/>
                  <a:gd name="T7" fmla="*/ 221 h 221"/>
                  <a:gd name="T8" fmla="*/ 226 w 297"/>
                  <a:gd name="T9" fmla="*/ 77 h 221"/>
                  <a:gd name="T10" fmla="*/ 211 w 297"/>
                  <a:gd name="T11" fmla="*/ 52 h 221"/>
                  <a:gd name="T12" fmla="*/ 184 w 297"/>
                  <a:gd name="T13" fmla="*/ 77 h 221"/>
                  <a:gd name="T14" fmla="*/ 184 w 297"/>
                  <a:gd name="T15" fmla="*/ 221 h 221"/>
                  <a:gd name="T16" fmla="*/ 113 w 297"/>
                  <a:gd name="T17" fmla="*/ 221 h 221"/>
                  <a:gd name="T18" fmla="*/ 113 w 297"/>
                  <a:gd name="T19" fmla="*/ 77 h 221"/>
                  <a:gd name="T20" fmla="*/ 98 w 297"/>
                  <a:gd name="T21" fmla="*/ 52 h 221"/>
                  <a:gd name="T22" fmla="*/ 71 w 297"/>
                  <a:gd name="T23" fmla="*/ 77 h 221"/>
                  <a:gd name="T24" fmla="*/ 71 w 297"/>
                  <a:gd name="T25" fmla="*/ 221 h 221"/>
                  <a:gd name="T26" fmla="*/ 0 w 297"/>
                  <a:gd name="T27" fmla="*/ 221 h 221"/>
                  <a:gd name="T28" fmla="*/ 0 w 297"/>
                  <a:gd name="T29" fmla="*/ 7 h 221"/>
                  <a:gd name="T30" fmla="*/ 62 w 297"/>
                  <a:gd name="T31" fmla="*/ 7 h 221"/>
                  <a:gd name="T32" fmla="*/ 67 w 297"/>
                  <a:gd name="T33" fmla="*/ 31 h 221"/>
                  <a:gd name="T34" fmla="*/ 95 w 297"/>
                  <a:gd name="T35" fmla="*/ 8 h 221"/>
                  <a:gd name="T36" fmla="*/ 129 w 297"/>
                  <a:gd name="T37" fmla="*/ 0 h 221"/>
                  <a:gd name="T38" fmla="*/ 159 w 297"/>
                  <a:gd name="T39" fmla="*/ 8 h 221"/>
                  <a:gd name="T40" fmla="*/ 178 w 297"/>
                  <a:gd name="T41" fmla="*/ 32 h 221"/>
                  <a:gd name="T42" fmla="*/ 206 w 297"/>
                  <a:gd name="T43" fmla="*/ 8 h 221"/>
                  <a:gd name="T44" fmla="*/ 242 w 297"/>
                  <a:gd name="T45" fmla="*/ 0 h 221"/>
                  <a:gd name="T46" fmla="*/ 282 w 297"/>
                  <a:gd name="T47" fmla="*/ 1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7" h="221">
                    <a:moveTo>
                      <a:pt x="282" y="17"/>
                    </a:moveTo>
                    <a:cubicBezTo>
                      <a:pt x="292" y="29"/>
                      <a:pt x="297" y="44"/>
                      <a:pt x="297" y="64"/>
                    </a:cubicBezTo>
                    <a:cubicBezTo>
                      <a:pt x="297" y="221"/>
                      <a:pt x="297" y="221"/>
                      <a:pt x="297" y="221"/>
                    </a:cubicBezTo>
                    <a:cubicBezTo>
                      <a:pt x="226" y="221"/>
                      <a:pt x="226" y="221"/>
                      <a:pt x="226" y="221"/>
                    </a:cubicBezTo>
                    <a:cubicBezTo>
                      <a:pt x="226" y="77"/>
                      <a:pt x="226" y="77"/>
                      <a:pt x="226" y="77"/>
                    </a:cubicBezTo>
                    <a:cubicBezTo>
                      <a:pt x="226" y="60"/>
                      <a:pt x="221" y="52"/>
                      <a:pt x="211" y="52"/>
                    </a:cubicBezTo>
                    <a:cubicBezTo>
                      <a:pt x="201" y="52"/>
                      <a:pt x="192" y="60"/>
                      <a:pt x="184" y="77"/>
                    </a:cubicBezTo>
                    <a:cubicBezTo>
                      <a:pt x="184" y="221"/>
                      <a:pt x="184" y="221"/>
                      <a:pt x="184" y="221"/>
                    </a:cubicBezTo>
                    <a:cubicBezTo>
                      <a:pt x="113" y="221"/>
                      <a:pt x="113" y="221"/>
                      <a:pt x="113" y="221"/>
                    </a:cubicBezTo>
                    <a:cubicBezTo>
                      <a:pt x="113" y="77"/>
                      <a:pt x="113" y="77"/>
                      <a:pt x="113" y="77"/>
                    </a:cubicBezTo>
                    <a:cubicBezTo>
                      <a:pt x="113" y="60"/>
                      <a:pt x="108" y="52"/>
                      <a:pt x="98" y="52"/>
                    </a:cubicBezTo>
                    <a:cubicBezTo>
                      <a:pt x="89" y="52"/>
                      <a:pt x="79" y="60"/>
                      <a:pt x="71" y="77"/>
                    </a:cubicBezTo>
                    <a:cubicBezTo>
                      <a:pt x="71" y="221"/>
                      <a:pt x="71" y="221"/>
                      <a:pt x="71" y="221"/>
                    </a:cubicBezTo>
                    <a:cubicBezTo>
                      <a:pt x="0" y="221"/>
                      <a:pt x="0" y="221"/>
                      <a:pt x="0" y="221"/>
                    </a:cubicBezTo>
                    <a:cubicBezTo>
                      <a:pt x="0" y="7"/>
                      <a:pt x="0" y="7"/>
                      <a:pt x="0" y="7"/>
                    </a:cubicBezTo>
                    <a:cubicBezTo>
                      <a:pt x="62" y="7"/>
                      <a:pt x="62" y="7"/>
                      <a:pt x="62" y="7"/>
                    </a:cubicBezTo>
                    <a:cubicBezTo>
                      <a:pt x="67" y="31"/>
                      <a:pt x="67" y="31"/>
                      <a:pt x="67" y="31"/>
                    </a:cubicBezTo>
                    <a:cubicBezTo>
                      <a:pt x="75" y="21"/>
                      <a:pt x="85" y="13"/>
                      <a:pt x="95" y="8"/>
                    </a:cubicBezTo>
                    <a:cubicBezTo>
                      <a:pt x="105" y="3"/>
                      <a:pt x="116" y="0"/>
                      <a:pt x="129" y="0"/>
                    </a:cubicBezTo>
                    <a:cubicBezTo>
                      <a:pt x="140" y="0"/>
                      <a:pt x="150" y="3"/>
                      <a:pt x="159" y="8"/>
                    </a:cubicBezTo>
                    <a:cubicBezTo>
                      <a:pt x="167" y="14"/>
                      <a:pt x="174" y="22"/>
                      <a:pt x="178" y="32"/>
                    </a:cubicBezTo>
                    <a:cubicBezTo>
                      <a:pt x="187" y="21"/>
                      <a:pt x="196" y="13"/>
                      <a:pt x="206" y="8"/>
                    </a:cubicBezTo>
                    <a:cubicBezTo>
                      <a:pt x="217" y="3"/>
                      <a:pt x="228" y="0"/>
                      <a:pt x="242" y="0"/>
                    </a:cubicBezTo>
                    <a:cubicBezTo>
                      <a:pt x="258" y="0"/>
                      <a:pt x="271" y="6"/>
                      <a:pt x="28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73"/>
              <p:cNvSpPr>
                <a:spLocks/>
              </p:cNvSpPr>
              <p:nvPr userDrawn="1"/>
            </p:nvSpPr>
            <p:spPr bwMode="auto">
              <a:xfrm>
                <a:off x="12812713" y="3862388"/>
                <a:ext cx="1119188" cy="838200"/>
              </a:xfrm>
              <a:custGeom>
                <a:avLst/>
                <a:gdLst>
                  <a:gd name="T0" fmla="*/ 282 w 297"/>
                  <a:gd name="T1" fmla="*/ 17 h 221"/>
                  <a:gd name="T2" fmla="*/ 297 w 297"/>
                  <a:gd name="T3" fmla="*/ 64 h 221"/>
                  <a:gd name="T4" fmla="*/ 297 w 297"/>
                  <a:gd name="T5" fmla="*/ 221 h 221"/>
                  <a:gd name="T6" fmla="*/ 226 w 297"/>
                  <a:gd name="T7" fmla="*/ 221 h 221"/>
                  <a:gd name="T8" fmla="*/ 226 w 297"/>
                  <a:gd name="T9" fmla="*/ 77 h 221"/>
                  <a:gd name="T10" fmla="*/ 212 w 297"/>
                  <a:gd name="T11" fmla="*/ 52 h 221"/>
                  <a:gd name="T12" fmla="*/ 184 w 297"/>
                  <a:gd name="T13" fmla="*/ 77 h 221"/>
                  <a:gd name="T14" fmla="*/ 184 w 297"/>
                  <a:gd name="T15" fmla="*/ 221 h 221"/>
                  <a:gd name="T16" fmla="*/ 113 w 297"/>
                  <a:gd name="T17" fmla="*/ 221 h 221"/>
                  <a:gd name="T18" fmla="*/ 113 w 297"/>
                  <a:gd name="T19" fmla="*/ 77 h 221"/>
                  <a:gd name="T20" fmla="*/ 99 w 297"/>
                  <a:gd name="T21" fmla="*/ 52 h 221"/>
                  <a:gd name="T22" fmla="*/ 72 w 297"/>
                  <a:gd name="T23" fmla="*/ 77 h 221"/>
                  <a:gd name="T24" fmla="*/ 72 w 297"/>
                  <a:gd name="T25" fmla="*/ 221 h 221"/>
                  <a:gd name="T26" fmla="*/ 0 w 297"/>
                  <a:gd name="T27" fmla="*/ 221 h 221"/>
                  <a:gd name="T28" fmla="*/ 0 w 297"/>
                  <a:gd name="T29" fmla="*/ 7 h 221"/>
                  <a:gd name="T30" fmla="*/ 62 w 297"/>
                  <a:gd name="T31" fmla="*/ 7 h 221"/>
                  <a:gd name="T32" fmla="*/ 68 w 297"/>
                  <a:gd name="T33" fmla="*/ 31 h 221"/>
                  <a:gd name="T34" fmla="*/ 95 w 297"/>
                  <a:gd name="T35" fmla="*/ 8 h 221"/>
                  <a:gd name="T36" fmla="*/ 130 w 297"/>
                  <a:gd name="T37" fmla="*/ 0 h 221"/>
                  <a:gd name="T38" fmla="*/ 159 w 297"/>
                  <a:gd name="T39" fmla="*/ 8 h 221"/>
                  <a:gd name="T40" fmla="*/ 178 w 297"/>
                  <a:gd name="T41" fmla="*/ 32 h 221"/>
                  <a:gd name="T42" fmla="*/ 207 w 297"/>
                  <a:gd name="T43" fmla="*/ 8 h 221"/>
                  <a:gd name="T44" fmla="*/ 242 w 297"/>
                  <a:gd name="T45" fmla="*/ 0 h 221"/>
                  <a:gd name="T46" fmla="*/ 282 w 297"/>
                  <a:gd name="T47" fmla="*/ 1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7" h="221">
                    <a:moveTo>
                      <a:pt x="282" y="17"/>
                    </a:moveTo>
                    <a:cubicBezTo>
                      <a:pt x="292" y="29"/>
                      <a:pt x="297" y="44"/>
                      <a:pt x="297" y="64"/>
                    </a:cubicBezTo>
                    <a:cubicBezTo>
                      <a:pt x="297" y="221"/>
                      <a:pt x="297" y="221"/>
                      <a:pt x="297" y="221"/>
                    </a:cubicBezTo>
                    <a:cubicBezTo>
                      <a:pt x="226" y="221"/>
                      <a:pt x="226" y="221"/>
                      <a:pt x="226" y="221"/>
                    </a:cubicBezTo>
                    <a:cubicBezTo>
                      <a:pt x="226" y="77"/>
                      <a:pt x="226" y="77"/>
                      <a:pt x="226" y="77"/>
                    </a:cubicBezTo>
                    <a:cubicBezTo>
                      <a:pt x="226" y="60"/>
                      <a:pt x="221" y="52"/>
                      <a:pt x="212" y="52"/>
                    </a:cubicBezTo>
                    <a:cubicBezTo>
                      <a:pt x="202" y="52"/>
                      <a:pt x="193" y="60"/>
                      <a:pt x="184" y="77"/>
                    </a:cubicBezTo>
                    <a:cubicBezTo>
                      <a:pt x="184" y="221"/>
                      <a:pt x="184" y="221"/>
                      <a:pt x="184" y="221"/>
                    </a:cubicBezTo>
                    <a:cubicBezTo>
                      <a:pt x="113" y="221"/>
                      <a:pt x="113" y="221"/>
                      <a:pt x="113" y="221"/>
                    </a:cubicBezTo>
                    <a:cubicBezTo>
                      <a:pt x="113" y="77"/>
                      <a:pt x="113" y="77"/>
                      <a:pt x="113" y="77"/>
                    </a:cubicBezTo>
                    <a:cubicBezTo>
                      <a:pt x="113" y="60"/>
                      <a:pt x="108" y="52"/>
                      <a:pt x="99" y="52"/>
                    </a:cubicBezTo>
                    <a:cubicBezTo>
                      <a:pt x="89" y="52"/>
                      <a:pt x="80" y="60"/>
                      <a:pt x="72" y="77"/>
                    </a:cubicBezTo>
                    <a:cubicBezTo>
                      <a:pt x="72" y="221"/>
                      <a:pt x="72" y="221"/>
                      <a:pt x="72" y="221"/>
                    </a:cubicBezTo>
                    <a:cubicBezTo>
                      <a:pt x="0" y="221"/>
                      <a:pt x="0" y="221"/>
                      <a:pt x="0" y="221"/>
                    </a:cubicBezTo>
                    <a:cubicBezTo>
                      <a:pt x="0" y="7"/>
                      <a:pt x="0" y="7"/>
                      <a:pt x="0" y="7"/>
                    </a:cubicBezTo>
                    <a:cubicBezTo>
                      <a:pt x="62" y="7"/>
                      <a:pt x="62" y="7"/>
                      <a:pt x="62" y="7"/>
                    </a:cubicBezTo>
                    <a:cubicBezTo>
                      <a:pt x="68" y="31"/>
                      <a:pt x="68" y="31"/>
                      <a:pt x="68" y="31"/>
                    </a:cubicBezTo>
                    <a:cubicBezTo>
                      <a:pt x="76" y="21"/>
                      <a:pt x="85" y="13"/>
                      <a:pt x="95" y="8"/>
                    </a:cubicBezTo>
                    <a:cubicBezTo>
                      <a:pt x="105" y="3"/>
                      <a:pt x="116" y="0"/>
                      <a:pt x="130" y="0"/>
                    </a:cubicBezTo>
                    <a:cubicBezTo>
                      <a:pt x="141" y="0"/>
                      <a:pt x="151" y="3"/>
                      <a:pt x="159" y="8"/>
                    </a:cubicBezTo>
                    <a:cubicBezTo>
                      <a:pt x="168" y="14"/>
                      <a:pt x="174" y="22"/>
                      <a:pt x="178" y="32"/>
                    </a:cubicBezTo>
                    <a:cubicBezTo>
                      <a:pt x="187" y="21"/>
                      <a:pt x="197" y="13"/>
                      <a:pt x="207" y="8"/>
                    </a:cubicBezTo>
                    <a:cubicBezTo>
                      <a:pt x="217" y="3"/>
                      <a:pt x="229" y="0"/>
                      <a:pt x="242" y="0"/>
                    </a:cubicBezTo>
                    <a:cubicBezTo>
                      <a:pt x="258" y="0"/>
                      <a:pt x="272" y="6"/>
                      <a:pt x="28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Freeform 74"/>
              <p:cNvSpPr>
                <a:spLocks/>
              </p:cNvSpPr>
              <p:nvPr userDrawn="1"/>
            </p:nvSpPr>
            <p:spPr bwMode="auto">
              <a:xfrm>
                <a:off x="14074775" y="3889375"/>
                <a:ext cx="708025" cy="838200"/>
              </a:xfrm>
              <a:custGeom>
                <a:avLst/>
                <a:gdLst>
                  <a:gd name="T0" fmla="*/ 188 w 188"/>
                  <a:gd name="T1" fmla="*/ 214 h 221"/>
                  <a:gd name="T2" fmla="*/ 126 w 188"/>
                  <a:gd name="T3" fmla="*/ 214 h 221"/>
                  <a:gd name="T4" fmla="*/ 123 w 188"/>
                  <a:gd name="T5" fmla="*/ 188 h 221"/>
                  <a:gd name="T6" fmla="*/ 59 w 188"/>
                  <a:gd name="T7" fmla="*/ 221 h 221"/>
                  <a:gd name="T8" fmla="*/ 15 w 188"/>
                  <a:gd name="T9" fmla="*/ 203 h 221"/>
                  <a:gd name="T10" fmla="*/ 0 w 188"/>
                  <a:gd name="T11" fmla="*/ 154 h 221"/>
                  <a:gd name="T12" fmla="*/ 0 w 188"/>
                  <a:gd name="T13" fmla="*/ 0 h 221"/>
                  <a:gd name="T14" fmla="*/ 71 w 188"/>
                  <a:gd name="T15" fmla="*/ 0 h 221"/>
                  <a:gd name="T16" fmla="*/ 71 w 188"/>
                  <a:gd name="T17" fmla="*/ 144 h 221"/>
                  <a:gd name="T18" fmla="*/ 75 w 188"/>
                  <a:gd name="T19" fmla="*/ 163 h 221"/>
                  <a:gd name="T20" fmla="*/ 88 w 188"/>
                  <a:gd name="T21" fmla="*/ 169 h 221"/>
                  <a:gd name="T22" fmla="*/ 103 w 188"/>
                  <a:gd name="T23" fmla="*/ 163 h 221"/>
                  <a:gd name="T24" fmla="*/ 117 w 188"/>
                  <a:gd name="T25" fmla="*/ 148 h 221"/>
                  <a:gd name="T26" fmla="*/ 117 w 188"/>
                  <a:gd name="T27" fmla="*/ 0 h 221"/>
                  <a:gd name="T28" fmla="*/ 188 w 188"/>
                  <a:gd name="T29" fmla="*/ 0 h 221"/>
                  <a:gd name="T30" fmla="*/ 188 w 188"/>
                  <a:gd name="T31" fmla="*/ 21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8" h="221">
                    <a:moveTo>
                      <a:pt x="188" y="214"/>
                    </a:moveTo>
                    <a:cubicBezTo>
                      <a:pt x="126" y="214"/>
                      <a:pt x="126" y="214"/>
                      <a:pt x="126" y="214"/>
                    </a:cubicBezTo>
                    <a:cubicBezTo>
                      <a:pt x="123" y="188"/>
                      <a:pt x="123" y="188"/>
                      <a:pt x="123" y="188"/>
                    </a:cubicBezTo>
                    <a:cubicBezTo>
                      <a:pt x="108" y="210"/>
                      <a:pt x="87" y="221"/>
                      <a:pt x="59" y="221"/>
                    </a:cubicBezTo>
                    <a:cubicBezTo>
                      <a:pt x="40" y="221"/>
                      <a:pt x="25" y="215"/>
                      <a:pt x="15" y="203"/>
                    </a:cubicBezTo>
                    <a:cubicBezTo>
                      <a:pt x="5" y="191"/>
                      <a:pt x="0" y="175"/>
                      <a:pt x="0" y="154"/>
                    </a:cubicBezTo>
                    <a:cubicBezTo>
                      <a:pt x="0" y="0"/>
                      <a:pt x="0" y="0"/>
                      <a:pt x="0" y="0"/>
                    </a:cubicBezTo>
                    <a:cubicBezTo>
                      <a:pt x="71" y="0"/>
                      <a:pt x="71" y="0"/>
                      <a:pt x="71" y="0"/>
                    </a:cubicBezTo>
                    <a:cubicBezTo>
                      <a:pt x="71" y="144"/>
                      <a:pt x="71" y="144"/>
                      <a:pt x="71" y="144"/>
                    </a:cubicBezTo>
                    <a:cubicBezTo>
                      <a:pt x="71" y="153"/>
                      <a:pt x="72" y="160"/>
                      <a:pt x="75" y="163"/>
                    </a:cubicBezTo>
                    <a:cubicBezTo>
                      <a:pt x="78" y="167"/>
                      <a:pt x="82" y="169"/>
                      <a:pt x="88" y="169"/>
                    </a:cubicBezTo>
                    <a:cubicBezTo>
                      <a:pt x="93" y="169"/>
                      <a:pt x="98" y="167"/>
                      <a:pt x="103" y="163"/>
                    </a:cubicBezTo>
                    <a:cubicBezTo>
                      <a:pt x="108" y="160"/>
                      <a:pt x="112" y="155"/>
                      <a:pt x="117" y="148"/>
                    </a:cubicBezTo>
                    <a:cubicBezTo>
                      <a:pt x="117" y="0"/>
                      <a:pt x="117" y="0"/>
                      <a:pt x="117" y="0"/>
                    </a:cubicBezTo>
                    <a:cubicBezTo>
                      <a:pt x="188" y="0"/>
                      <a:pt x="188" y="0"/>
                      <a:pt x="188" y="0"/>
                    </a:cubicBezTo>
                    <a:lnTo>
                      <a:pt x="188"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75"/>
              <p:cNvSpPr>
                <a:spLocks/>
              </p:cNvSpPr>
              <p:nvPr userDrawn="1"/>
            </p:nvSpPr>
            <p:spPr bwMode="auto">
              <a:xfrm>
                <a:off x="14936788" y="3862388"/>
                <a:ext cx="719138" cy="838200"/>
              </a:xfrm>
              <a:custGeom>
                <a:avLst/>
                <a:gdLst>
                  <a:gd name="T0" fmla="*/ 175 w 191"/>
                  <a:gd name="T1" fmla="*/ 17 h 221"/>
                  <a:gd name="T2" fmla="*/ 191 w 191"/>
                  <a:gd name="T3" fmla="*/ 64 h 221"/>
                  <a:gd name="T4" fmla="*/ 191 w 191"/>
                  <a:gd name="T5" fmla="*/ 221 h 221"/>
                  <a:gd name="T6" fmla="*/ 120 w 191"/>
                  <a:gd name="T7" fmla="*/ 221 h 221"/>
                  <a:gd name="T8" fmla="*/ 120 w 191"/>
                  <a:gd name="T9" fmla="*/ 77 h 221"/>
                  <a:gd name="T10" fmla="*/ 116 w 191"/>
                  <a:gd name="T11" fmla="*/ 58 h 221"/>
                  <a:gd name="T12" fmla="*/ 104 w 191"/>
                  <a:gd name="T13" fmla="*/ 52 h 221"/>
                  <a:gd name="T14" fmla="*/ 72 w 191"/>
                  <a:gd name="T15" fmla="*/ 77 h 221"/>
                  <a:gd name="T16" fmla="*/ 72 w 191"/>
                  <a:gd name="T17" fmla="*/ 221 h 221"/>
                  <a:gd name="T18" fmla="*/ 0 w 191"/>
                  <a:gd name="T19" fmla="*/ 221 h 221"/>
                  <a:gd name="T20" fmla="*/ 0 w 191"/>
                  <a:gd name="T21" fmla="*/ 7 h 221"/>
                  <a:gd name="T22" fmla="*/ 62 w 191"/>
                  <a:gd name="T23" fmla="*/ 7 h 221"/>
                  <a:gd name="T24" fmla="*/ 68 w 191"/>
                  <a:gd name="T25" fmla="*/ 31 h 221"/>
                  <a:gd name="T26" fmla="*/ 98 w 191"/>
                  <a:gd name="T27" fmla="*/ 8 h 221"/>
                  <a:gd name="T28" fmla="*/ 132 w 191"/>
                  <a:gd name="T29" fmla="*/ 0 h 221"/>
                  <a:gd name="T30" fmla="*/ 175 w 191"/>
                  <a:gd name="T31" fmla="*/ 1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1" h="221">
                    <a:moveTo>
                      <a:pt x="175" y="17"/>
                    </a:moveTo>
                    <a:cubicBezTo>
                      <a:pt x="186" y="28"/>
                      <a:pt x="191" y="44"/>
                      <a:pt x="191" y="64"/>
                    </a:cubicBezTo>
                    <a:cubicBezTo>
                      <a:pt x="191" y="221"/>
                      <a:pt x="191" y="221"/>
                      <a:pt x="191" y="221"/>
                    </a:cubicBezTo>
                    <a:cubicBezTo>
                      <a:pt x="120" y="221"/>
                      <a:pt x="120" y="221"/>
                      <a:pt x="120" y="221"/>
                    </a:cubicBezTo>
                    <a:cubicBezTo>
                      <a:pt x="120" y="77"/>
                      <a:pt x="120" y="77"/>
                      <a:pt x="120" y="77"/>
                    </a:cubicBezTo>
                    <a:cubicBezTo>
                      <a:pt x="120" y="68"/>
                      <a:pt x="118" y="61"/>
                      <a:pt x="116" y="58"/>
                    </a:cubicBezTo>
                    <a:cubicBezTo>
                      <a:pt x="113" y="54"/>
                      <a:pt x="109" y="52"/>
                      <a:pt x="104" y="52"/>
                    </a:cubicBezTo>
                    <a:cubicBezTo>
                      <a:pt x="92" y="52"/>
                      <a:pt x="82" y="60"/>
                      <a:pt x="72" y="77"/>
                    </a:cubicBezTo>
                    <a:cubicBezTo>
                      <a:pt x="72" y="221"/>
                      <a:pt x="72" y="221"/>
                      <a:pt x="72" y="221"/>
                    </a:cubicBezTo>
                    <a:cubicBezTo>
                      <a:pt x="0" y="221"/>
                      <a:pt x="0" y="221"/>
                      <a:pt x="0" y="221"/>
                    </a:cubicBezTo>
                    <a:cubicBezTo>
                      <a:pt x="0" y="7"/>
                      <a:pt x="0" y="7"/>
                      <a:pt x="0" y="7"/>
                    </a:cubicBezTo>
                    <a:cubicBezTo>
                      <a:pt x="62" y="7"/>
                      <a:pt x="62" y="7"/>
                      <a:pt x="62" y="7"/>
                    </a:cubicBezTo>
                    <a:cubicBezTo>
                      <a:pt x="68" y="31"/>
                      <a:pt x="68" y="31"/>
                      <a:pt x="68" y="31"/>
                    </a:cubicBezTo>
                    <a:cubicBezTo>
                      <a:pt x="77" y="21"/>
                      <a:pt x="87" y="13"/>
                      <a:pt x="98" y="8"/>
                    </a:cubicBezTo>
                    <a:cubicBezTo>
                      <a:pt x="108" y="3"/>
                      <a:pt x="120" y="0"/>
                      <a:pt x="132" y="0"/>
                    </a:cubicBezTo>
                    <a:cubicBezTo>
                      <a:pt x="150" y="0"/>
                      <a:pt x="165" y="6"/>
                      <a:pt x="17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Freeform 76"/>
              <p:cNvSpPr>
                <a:spLocks noEditPoints="1"/>
              </p:cNvSpPr>
              <p:nvPr userDrawn="1"/>
            </p:nvSpPr>
            <p:spPr bwMode="auto">
              <a:xfrm>
                <a:off x="15782925" y="3457575"/>
                <a:ext cx="309563" cy="1243013"/>
              </a:xfrm>
              <a:custGeom>
                <a:avLst/>
                <a:gdLst>
                  <a:gd name="T0" fmla="*/ 70 w 82"/>
                  <a:gd name="T1" fmla="*/ 11 h 328"/>
                  <a:gd name="T2" fmla="*/ 82 w 82"/>
                  <a:gd name="T3" fmla="*/ 39 h 328"/>
                  <a:gd name="T4" fmla="*/ 70 w 82"/>
                  <a:gd name="T5" fmla="*/ 67 h 328"/>
                  <a:gd name="T6" fmla="*/ 41 w 82"/>
                  <a:gd name="T7" fmla="*/ 78 h 328"/>
                  <a:gd name="T8" fmla="*/ 12 w 82"/>
                  <a:gd name="T9" fmla="*/ 67 h 328"/>
                  <a:gd name="T10" fmla="*/ 0 w 82"/>
                  <a:gd name="T11" fmla="*/ 39 h 328"/>
                  <a:gd name="T12" fmla="*/ 12 w 82"/>
                  <a:gd name="T13" fmla="*/ 11 h 328"/>
                  <a:gd name="T14" fmla="*/ 41 w 82"/>
                  <a:gd name="T15" fmla="*/ 0 h 328"/>
                  <a:gd name="T16" fmla="*/ 70 w 82"/>
                  <a:gd name="T17" fmla="*/ 11 h 328"/>
                  <a:gd name="T18" fmla="*/ 77 w 82"/>
                  <a:gd name="T19" fmla="*/ 114 h 328"/>
                  <a:gd name="T20" fmla="*/ 77 w 82"/>
                  <a:gd name="T21" fmla="*/ 328 h 328"/>
                  <a:gd name="T22" fmla="*/ 5 w 82"/>
                  <a:gd name="T23" fmla="*/ 328 h 328"/>
                  <a:gd name="T24" fmla="*/ 5 w 82"/>
                  <a:gd name="T25" fmla="*/ 114 h 328"/>
                  <a:gd name="T26" fmla="*/ 77 w 82"/>
                  <a:gd name="T27" fmla="*/ 11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328">
                    <a:moveTo>
                      <a:pt x="70" y="11"/>
                    </a:moveTo>
                    <a:cubicBezTo>
                      <a:pt x="78" y="18"/>
                      <a:pt x="82" y="28"/>
                      <a:pt x="82" y="39"/>
                    </a:cubicBezTo>
                    <a:cubicBezTo>
                      <a:pt x="82" y="50"/>
                      <a:pt x="78" y="59"/>
                      <a:pt x="70" y="67"/>
                    </a:cubicBezTo>
                    <a:cubicBezTo>
                      <a:pt x="63" y="74"/>
                      <a:pt x="53" y="78"/>
                      <a:pt x="41" y="78"/>
                    </a:cubicBezTo>
                    <a:cubicBezTo>
                      <a:pt x="29" y="78"/>
                      <a:pt x="19" y="74"/>
                      <a:pt x="12" y="67"/>
                    </a:cubicBezTo>
                    <a:cubicBezTo>
                      <a:pt x="4" y="59"/>
                      <a:pt x="0" y="50"/>
                      <a:pt x="0" y="39"/>
                    </a:cubicBezTo>
                    <a:cubicBezTo>
                      <a:pt x="0" y="28"/>
                      <a:pt x="4" y="18"/>
                      <a:pt x="12" y="11"/>
                    </a:cubicBezTo>
                    <a:cubicBezTo>
                      <a:pt x="19" y="3"/>
                      <a:pt x="29" y="0"/>
                      <a:pt x="41" y="0"/>
                    </a:cubicBezTo>
                    <a:cubicBezTo>
                      <a:pt x="53" y="0"/>
                      <a:pt x="63" y="3"/>
                      <a:pt x="70" y="11"/>
                    </a:cubicBezTo>
                    <a:close/>
                    <a:moveTo>
                      <a:pt x="77" y="114"/>
                    </a:moveTo>
                    <a:cubicBezTo>
                      <a:pt x="77" y="328"/>
                      <a:pt x="77" y="328"/>
                      <a:pt x="77" y="328"/>
                    </a:cubicBezTo>
                    <a:cubicBezTo>
                      <a:pt x="5" y="328"/>
                      <a:pt x="5" y="328"/>
                      <a:pt x="5" y="328"/>
                    </a:cubicBezTo>
                    <a:cubicBezTo>
                      <a:pt x="5" y="114"/>
                      <a:pt x="5" y="114"/>
                      <a:pt x="5" y="114"/>
                    </a:cubicBezTo>
                    <a:lnTo>
                      <a:pt x="77"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Freeform 77"/>
              <p:cNvSpPr>
                <a:spLocks/>
              </p:cNvSpPr>
              <p:nvPr userDrawn="1"/>
            </p:nvSpPr>
            <p:spPr bwMode="auto">
              <a:xfrm>
                <a:off x="16149638" y="3689350"/>
                <a:ext cx="612775" cy="1038225"/>
              </a:xfrm>
              <a:custGeom>
                <a:avLst/>
                <a:gdLst>
                  <a:gd name="T0" fmla="*/ 163 w 163"/>
                  <a:gd name="T1" fmla="*/ 256 h 274"/>
                  <a:gd name="T2" fmla="*/ 134 w 163"/>
                  <a:gd name="T3" fmla="*/ 269 h 274"/>
                  <a:gd name="T4" fmla="*/ 102 w 163"/>
                  <a:gd name="T5" fmla="*/ 274 h 274"/>
                  <a:gd name="T6" fmla="*/ 28 w 163"/>
                  <a:gd name="T7" fmla="*/ 192 h 274"/>
                  <a:gd name="T8" fmla="*/ 28 w 163"/>
                  <a:gd name="T9" fmla="*/ 102 h 274"/>
                  <a:gd name="T10" fmla="*/ 0 w 163"/>
                  <a:gd name="T11" fmla="*/ 102 h 274"/>
                  <a:gd name="T12" fmla="*/ 0 w 163"/>
                  <a:gd name="T13" fmla="*/ 53 h 274"/>
                  <a:gd name="T14" fmla="*/ 28 w 163"/>
                  <a:gd name="T15" fmla="*/ 53 h 274"/>
                  <a:gd name="T16" fmla="*/ 28 w 163"/>
                  <a:gd name="T17" fmla="*/ 8 h 274"/>
                  <a:gd name="T18" fmla="*/ 99 w 163"/>
                  <a:gd name="T19" fmla="*/ 0 h 274"/>
                  <a:gd name="T20" fmla="*/ 99 w 163"/>
                  <a:gd name="T21" fmla="*/ 53 h 274"/>
                  <a:gd name="T22" fmla="*/ 148 w 163"/>
                  <a:gd name="T23" fmla="*/ 53 h 274"/>
                  <a:gd name="T24" fmla="*/ 140 w 163"/>
                  <a:gd name="T25" fmla="*/ 102 h 274"/>
                  <a:gd name="T26" fmla="*/ 99 w 163"/>
                  <a:gd name="T27" fmla="*/ 102 h 274"/>
                  <a:gd name="T28" fmla="*/ 99 w 163"/>
                  <a:gd name="T29" fmla="*/ 191 h 274"/>
                  <a:gd name="T30" fmla="*/ 104 w 163"/>
                  <a:gd name="T31" fmla="*/ 212 h 274"/>
                  <a:gd name="T32" fmla="*/ 118 w 163"/>
                  <a:gd name="T33" fmla="*/ 218 h 274"/>
                  <a:gd name="T34" fmla="*/ 139 w 163"/>
                  <a:gd name="T35" fmla="*/ 212 h 274"/>
                  <a:gd name="T36" fmla="*/ 163 w 163"/>
                  <a:gd name="T37" fmla="*/ 256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3" h="274">
                    <a:moveTo>
                      <a:pt x="163" y="256"/>
                    </a:moveTo>
                    <a:cubicBezTo>
                      <a:pt x="154" y="262"/>
                      <a:pt x="145" y="266"/>
                      <a:pt x="134" y="269"/>
                    </a:cubicBezTo>
                    <a:cubicBezTo>
                      <a:pt x="123" y="272"/>
                      <a:pt x="112" y="274"/>
                      <a:pt x="102" y="274"/>
                    </a:cubicBezTo>
                    <a:cubicBezTo>
                      <a:pt x="53" y="274"/>
                      <a:pt x="28" y="247"/>
                      <a:pt x="28" y="192"/>
                    </a:cubicBezTo>
                    <a:cubicBezTo>
                      <a:pt x="28" y="102"/>
                      <a:pt x="28" y="102"/>
                      <a:pt x="28" y="102"/>
                    </a:cubicBezTo>
                    <a:cubicBezTo>
                      <a:pt x="0" y="102"/>
                      <a:pt x="0" y="102"/>
                      <a:pt x="0" y="102"/>
                    </a:cubicBezTo>
                    <a:cubicBezTo>
                      <a:pt x="0" y="53"/>
                      <a:pt x="0" y="53"/>
                      <a:pt x="0" y="53"/>
                    </a:cubicBezTo>
                    <a:cubicBezTo>
                      <a:pt x="28" y="53"/>
                      <a:pt x="28" y="53"/>
                      <a:pt x="28" y="53"/>
                    </a:cubicBezTo>
                    <a:cubicBezTo>
                      <a:pt x="28" y="8"/>
                      <a:pt x="28" y="8"/>
                      <a:pt x="28" y="8"/>
                    </a:cubicBezTo>
                    <a:cubicBezTo>
                      <a:pt x="99" y="0"/>
                      <a:pt x="99" y="0"/>
                      <a:pt x="99" y="0"/>
                    </a:cubicBezTo>
                    <a:cubicBezTo>
                      <a:pt x="99" y="53"/>
                      <a:pt x="99" y="53"/>
                      <a:pt x="99" y="53"/>
                    </a:cubicBezTo>
                    <a:cubicBezTo>
                      <a:pt x="148" y="53"/>
                      <a:pt x="148" y="53"/>
                      <a:pt x="148" y="53"/>
                    </a:cubicBezTo>
                    <a:cubicBezTo>
                      <a:pt x="140" y="102"/>
                      <a:pt x="140" y="102"/>
                      <a:pt x="140" y="102"/>
                    </a:cubicBezTo>
                    <a:cubicBezTo>
                      <a:pt x="99" y="102"/>
                      <a:pt x="99" y="102"/>
                      <a:pt x="99" y="102"/>
                    </a:cubicBezTo>
                    <a:cubicBezTo>
                      <a:pt x="99" y="191"/>
                      <a:pt x="99" y="191"/>
                      <a:pt x="99" y="191"/>
                    </a:cubicBezTo>
                    <a:cubicBezTo>
                      <a:pt x="99" y="201"/>
                      <a:pt x="101" y="208"/>
                      <a:pt x="104" y="212"/>
                    </a:cubicBezTo>
                    <a:cubicBezTo>
                      <a:pt x="107" y="216"/>
                      <a:pt x="111" y="218"/>
                      <a:pt x="118" y="218"/>
                    </a:cubicBezTo>
                    <a:cubicBezTo>
                      <a:pt x="125" y="218"/>
                      <a:pt x="132" y="216"/>
                      <a:pt x="139" y="212"/>
                    </a:cubicBezTo>
                    <a:lnTo>
                      <a:pt x="163"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2" name="Freeform 78"/>
              <p:cNvSpPr>
                <a:spLocks/>
              </p:cNvSpPr>
              <p:nvPr userDrawn="1"/>
            </p:nvSpPr>
            <p:spPr bwMode="auto">
              <a:xfrm>
                <a:off x="16721138" y="3889375"/>
                <a:ext cx="820738" cy="1152525"/>
              </a:xfrm>
              <a:custGeom>
                <a:avLst/>
                <a:gdLst>
                  <a:gd name="T0" fmla="*/ 152 w 218"/>
                  <a:gd name="T1" fmla="*/ 214 h 304"/>
                  <a:gd name="T2" fmla="*/ 107 w 218"/>
                  <a:gd name="T3" fmla="*/ 279 h 304"/>
                  <a:gd name="T4" fmla="*/ 26 w 218"/>
                  <a:gd name="T5" fmla="*/ 304 h 304"/>
                  <a:gd name="T6" fmla="*/ 18 w 218"/>
                  <a:gd name="T7" fmla="*/ 254 h 304"/>
                  <a:gd name="T8" fmla="*/ 63 w 218"/>
                  <a:gd name="T9" fmla="*/ 242 h 304"/>
                  <a:gd name="T10" fmla="*/ 86 w 218"/>
                  <a:gd name="T11" fmla="*/ 214 h 304"/>
                  <a:gd name="T12" fmla="*/ 62 w 218"/>
                  <a:gd name="T13" fmla="*/ 214 h 304"/>
                  <a:gd name="T14" fmla="*/ 0 w 218"/>
                  <a:gd name="T15" fmla="*/ 0 h 304"/>
                  <a:gd name="T16" fmla="*/ 75 w 218"/>
                  <a:gd name="T17" fmla="*/ 0 h 304"/>
                  <a:gd name="T18" fmla="*/ 108 w 218"/>
                  <a:gd name="T19" fmla="*/ 169 h 304"/>
                  <a:gd name="T20" fmla="*/ 145 w 218"/>
                  <a:gd name="T21" fmla="*/ 0 h 304"/>
                  <a:gd name="T22" fmla="*/ 218 w 218"/>
                  <a:gd name="T23" fmla="*/ 0 h 304"/>
                  <a:gd name="T24" fmla="*/ 152 w 218"/>
                  <a:gd name="T25" fmla="*/ 21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8" h="304">
                    <a:moveTo>
                      <a:pt x="152" y="214"/>
                    </a:moveTo>
                    <a:cubicBezTo>
                      <a:pt x="143" y="242"/>
                      <a:pt x="128" y="264"/>
                      <a:pt x="107" y="279"/>
                    </a:cubicBezTo>
                    <a:cubicBezTo>
                      <a:pt x="87" y="294"/>
                      <a:pt x="59" y="302"/>
                      <a:pt x="26" y="304"/>
                    </a:cubicBezTo>
                    <a:cubicBezTo>
                      <a:pt x="18" y="254"/>
                      <a:pt x="18" y="254"/>
                      <a:pt x="18" y="254"/>
                    </a:cubicBezTo>
                    <a:cubicBezTo>
                      <a:pt x="38" y="252"/>
                      <a:pt x="53" y="248"/>
                      <a:pt x="63" y="242"/>
                    </a:cubicBezTo>
                    <a:cubicBezTo>
                      <a:pt x="73" y="236"/>
                      <a:pt x="81" y="227"/>
                      <a:pt x="86" y="214"/>
                    </a:cubicBezTo>
                    <a:cubicBezTo>
                      <a:pt x="62" y="214"/>
                      <a:pt x="62" y="214"/>
                      <a:pt x="62" y="214"/>
                    </a:cubicBezTo>
                    <a:cubicBezTo>
                      <a:pt x="0" y="0"/>
                      <a:pt x="0" y="0"/>
                      <a:pt x="0" y="0"/>
                    </a:cubicBezTo>
                    <a:cubicBezTo>
                      <a:pt x="75" y="0"/>
                      <a:pt x="75" y="0"/>
                      <a:pt x="75" y="0"/>
                    </a:cubicBezTo>
                    <a:cubicBezTo>
                      <a:pt x="108" y="169"/>
                      <a:pt x="108" y="169"/>
                      <a:pt x="108" y="169"/>
                    </a:cubicBezTo>
                    <a:cubicBezTo>
                      <a:pt x="145" y="0"/>
                      <a:pt x="145" y="0"/>
                      <a:pt x="145" y="0"/>
                    </a:cubicBezTo>
                    <a:cubicBezTo>
                      <a:pt x="218" y="0"/>
                      <a:pt x="218" y="0"/>
                      <a:pt x="218" y="0"/>
                    </a:cubicBezTo>
                    <a:lnTo>
                      <a:pt x="152"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3" name="Group 2">
            <a:extLst>
              <a:ext uri="{FF2B5EF4-FFF2-40B4-BE49-F238E27FC236}">
                <a16:creationId xmlns:a16="http://schemas.microsoft.com/office/drawing/2014/main" id="{86FF6221-88C2-220F-FDBB-79D82A3BB967}"/>
              </a:ext>
            </a:extLst>
          </p:cNvPr>
          <p:cNvGrpSpPr/>
          <p:nvPr userDrawn="1"/>
        </p:nvGrpSpPr>
        <p:grpSpPr>
          <a:xfrm>
            <a:off x="-1972676" y="2964213"/>
            <a:ext cx="1610725" cy="5532087"/>
            <a:chOff x="-1972676" y="2964213"/>
            <a:chExt cx="1610725" cy="5532087"/>
          </a:xfrm>
        </p:grpSpPr>
        <p:grpSp>
          <p:nvGrpSpPr>
            <p:cNvPr id="4" name="Group 3">
              <a:extLst>
                <a:ext uri="{FF2B5EF4-FFF2-40B4-BE49-F238E27FC236}">
                  <a16:creationId xmlns:a16="http://schemas.microsoft.com/office/drawing/2014/main" id="{5F87EE05-FB46-CEEA-C07A-3DA8E21AFAA6}"/>
                </a:ext>
              </a:extLst>
            </p:cNvPr>
            <p:cNvGrpSpPr/>
            <p:nvPr userDrawn="1"/>
          </p:nvGrpSpPr>
          <p:grpSpPr>
            <a:xfrm>
              <a:off x="-1972675" y="3401005"/>
              <a:ext cx="1361470" cy="5095295"/>
              <a:chOff x="-4180783" y="1712948"/>
              <a:chExt cx="2070745" cy="7749756"/>
            </a:xfrm>
          </p:grpSpPr>
          <p:sp>
            <p:nvSpPr>
              <p:cNvPr id="6" name="Oval 5">
                <a:extLst>
                  <a:ext uri="{FF2B5EF4-FFF2-40B4-BE49-F238E27FC236}">
                    <a16:creationId xmlns:a16="http://schemas.microsoft.com/office/drawing/2014/main" id="{4AFFE942-5B2F-B7B0-AF6D-D7E7A738E80C}"/>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0C2E57C-A499-5098-D018-F657F1247A97}"/>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DED481C-7E1A-EE99-E3E9-D13CAAAE50DB}"/>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F0C94E6-DFBE-A3EC-7757-89E2D2057427}"/>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117684E-4799-DD57-E9F7-D6E62A52DD02}"/>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8459D95-7048-CE43-D4AD-B95524745F41}"/>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241BB65-6EA4-E0E9-C0C8-E3D9F3EB765A}"/>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7F0239A-D3E3-30CA-FC66-938ED5A56A4F}"/>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60A5FE2-622E-F3D1-2DBF-7AB386453D11}"/>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61A43C2-3B01-0139-01EE-9672F2691506}"/>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486731D-C3DA-8AB4-3D31-94357A156D5A}"/>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E277A4C-992E-EC45-3946-281B0C4ABC61}"/>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D657A45-4E50-75D5-DC55-7C06E2757050}"/>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4C73FA8-527D-2F5A-E989-734990FE7538}"/>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3CEC3792-32C4-7403-C2FE-B4481358575E}"/>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
        <p:nvSpPr>
          <p:cNvPr id="20" name="Text Placeholder 10">
            <a:extLst>
              <a:ext uri="{FF2B5EF4-FFF2-40B4-BE49-F238E27FC236}">
                <a16:creationId xmlns:a16="http://schemas.microsoft.com/office/drawing/2014/main" id="{B65817FE-DF59-5813-2923-271AA23D1C1F}"/>
              </a:ext>
            </a:extLst>
          </p:cNvPr>
          <p:cNvSpPr>
            <a:spLocks noGrp="1"/>
          </p:cNvSpPr>
          <p:nvPr>
            <p:ph type="body" sz="quarter" idx="15" hasCustomPrompt="1"/>
          </p:nvPr>
        </p:nvSpPr>
        <p:spPr>
          <a:xfrm>
            <a:off x="933450" y="1474181"/>
            <a:ext cx="11658600" cy="952553"/>
          </a:xfrm>
          <a:prstGeom prst="rect">
            <a:avLst/>
          </a:prstGeom>
        </p:spPr>
        <p:txBody>
          <a:bodyPr/>
          <a:lstStyle>
            <a:lvl1pPr marL="0" indent="0">
              <a:lnSpc>
                <a:spcPts val="4420"/>
              </a:lnSpc>
              <a:buNone/>
              <a:defRPr sz="4400" b="1">
                <a:solidFill>
                  <a:srgbClr val="005EB8"/>
                </a:solidFill>
                <a:latin typeface="Arial" panose="020B0604020202020204" pitchFamily="34" charset="0"/>
                <a:cs typeface="Arial" panose="020B0604020202020204" pitchFamily="34" charset="0"/>
              </a:defRPr>
            </a:lvl1pPr>
          </a:lstStyle>
          <a:p>
            <a:pPr lvl="0"/>
            <a:r>
              <a:rPr lang="en-GB" dirty="0"/>
              <a:t>Headline to go here</a:t>
            </a:r>
            <a:endParaRPr lang="en-US" dirty="0"/>
          </a:p>
        </p:txBody>
      </p:sp>
    </p:spTree>
    <p:extLst>
      <p:ext uri="{BB962C8B-B14F-4D97-AF65-F5344CB8AC3E}">
        <p14:creationId xmlns:p14="http://schemas.microsoft.com/office/powerpoint/2010/main" val="2753466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 7">
    <p:spTree>
      <p:nvGrpSpPr>
        <p:cNvPr id="1" name=""/>
        <p:cNvGrpSpPr/>
        <p:nvPr/>
      </p:nvGrpSpPr>
      <p:grpSpPr>
        <a:xfrm>
          <a:off x="0" y="0"/>
          <a:ext cx="0" cy="0"/>
          <a:chOff x="0" y="0"/>
          <a:chExt cx="0" cy="0"/>
        </a:xfrm>
      </p:grpSpPr>
      <p:sp>
        <p:nvSpPr>
          <p:cNvPr id="38" name="object 5">
            <a:extLst>
              <a:ext uri="{FF2B5EF4-FFF2-40B4-BE49-F238E27FC236}">
                <a16:creationId xmlns:a16="http://schemas.microsoft.com/office/drawing/2014/main" id="{2B0211D8-BEC6-2E31-B78F-A69C09D81D47}"/>
              </a:ext>
            </a:extLst>
          </p:cNvPr>
          <p:cNvSpPr/>
          <p:nvPr userDrawn="1"/>
        </p:nvSpPr>
        <p:spPr>
          <a:xfrm>
            <a:off x="5715" y="1399498"/>
            <a:ext cx="15119985" cy="7080250"/>
          </a:xfrm>
          <a:custGeom>
            <a:avLst/>
            <a:gdLst/>
            <a:ahLst/>
            <a:cxnLst/>
            <a:rect l="l" t="t" r="r" b="b"/>
            <a:pathLst>
              <a:path w="15119985" h="7080250">
                <a:moveTo>
                  <a:pt x="15119985" y="0"/>
                </a:moveTo>
                <a:lnTo>
                  <a:pt x="1418248" y="0"/>
                </a:lnTo>
                <a:lnTo>
                  <a:pt x="1370335" y="731"/>
                </a:lnTo>
                <a:lnTo>
                  <a:pt x="1322786" y="2913"/>
                </a:lnTo>
                <a:lnTo>
                  <a:pt x="1275624" y="6523"/>
                </a:lnTo>
                <a:lnTo>
                  <a:pt x="1228869" y="11541"/>
                </a:lnTo>
                <a:lnTo>
                  <a:pt x="1182543" y="17944"/>
                </a:lnTo>
                <a:lnTo>
                  <a:pt x="1136667" y="25712"/>
                </a:lnTo>
                <a:lnTo>
                  <a:pt x="1091263" y="34824"/>
                </a:lnTo>
                <a:lnTo>
                  <a:pt x="1046350" y="45257"/>
                </a:lnTo>
                <a:lnTo>
                  <a:pt x="1001952" y="56992"/>
                </a:lnTo>
                <a:lnTo>
                  <a:pt x="958089" y="70006"/>
                </a:lnTo>
                <a:lnTo>
                  <a:pt x="914782" y="84278"/>
                </a:lnTo>
                <a:lnTo>
                  <a:pt x="872052" y="99787"/>
                </a:lnTo>
                <a:lnTo>
                  <a:pt x="829922" y="116512"/>
                </a:lnTo>
                <a:lnTo>
                  <a:pt x="788412" y="134432"/>
                </a:lnTo>
                <a:lnTo>
                  <a:pt x="747543" y="153525"/>
                </a:lnTo>
                <a:lnTo>
                  <a:pt x="707337" y="173770"/>
                </a:lnTo>
                <a:lnTo>
                  <a:pt x="667815" y="195145"/>
                </a:lnTo>
                <a:lnTo>
                  <a:pt x="628998" y="217630"/>
                </a:lnTo>
                <a:lnTo>
                  <a:pt x="590908" y="241203"/>
                </a:lnTo>
                <a:lnTo>
                  <a:pt x="553565" y="265843"/>
                </a:lnTo>
                <a:lnTo>
                  <a:pt x="516992" y="291529"/>
                </a:lnTo>
                <a:lnTo>
                  <a:pt x="481209" y="318239"/>
                </a:lnTo>
                <a:lnTo>
                  <a:pt x="446237" y="345952"/>
                </a:lnTo>
                <a:lnTo>
                  <a:pt x="412099" y="374647"/>
                </a:lnTo>
                <a:lnTo>
                  <a:pt x="378814" y="404302"/>
                </a:lnTo>
                <a:lnTo>
                  <a:pt x="346405" y="434897"/>
                </a:lnTo>
                <a:lnTo>
                  <a:pt x="314893" y="466410"/>
                </a:lnTo>
                <a:lnTo>
                  <a:pt x="284299" y="498819"/>
                </a:lnTo>
                <a:lnTo>
                  <a:pt x="254644" y="532104"/>
                </a:lnTo>
                <a:lnTo>
                  <a:pt x="225949" y="566243"/>
                </a:lnTo>
                <a:lnTo>
                  <a:pt x="198236" y="601215"/>
                </a:lnTo>
                <a:lnTo>
                  <a:pt x="171526" y="636998"/>
                </a:lnTo>
                <a:lnTo>
                  <a:pt x="145841" y="673572"/>
                </a:lnTo>
                <a:lnTo>
                  <a:pt x="121201" y="710916"/>
                </a:lnTo>
                <a:lnTo>
                  <a:pt x="97628" y="749006"/>
                </a:lnTo>
                <a:lnTo>
                  <a:pt x="75143" y="787824"/>
                </a:lnTo>
                <a:lnTo>
                  <a:pt x="53768" y="827347"/>
                </a:lnTo>
                <a:lnTo>
                  <a:pt x="33523" y="867553"/>
                </a:lnTo>
                <a:lnTo>
                  <a:pt x="14430" y="908423"/>
                </a:lnTo>
                <a:lnTo>
                  <a:pt x="0" y="941853"/>
                </a:lnTo>
                <a:lnTo>
                  <a:pt x="0" y="7079996"/>
                </a:lnTo>
                <a:lnTo>
                  <a:pt x="15119985" y="7079996"/>
                </a:lnTo>
                <a:lnTo>
                  <a:pt x="15119985" y="0"/>
                </a:lnTo>
                <a:close/>
              </a:path>
            </a:pathLst>
          </a:custGeom>
          <a:solidFill>
            <a:srgbClr val="005EB8"/>
          </a:solidFill>
        </p:spPr>
        <p:txBody>
          <a:bodyPr wrap="square" lIns="0" tIns="0" rIns="0" bIns="0" rtlCol="0"/>
          <a:lstStyle/>
          <a:p>
            <a:endParaRPr/>
          </a:p>
        </p:txBody>
      </p:sp>
      <p:sp>
        <p:nvSpPr>
          <p:cNvPr id="10" name="object 5">
            <a:extLst>
              <a:ext uri="{FF2B5EF4-FFF2-40B4-BE49-F238E27FC236}">
                <a16:creationId xmlns:a16="http://schemas.microsoft.com/office/drawing/2014/main" id="{6C15F060-9476-F4F8-B435-3CE29D30725A}"/>
              </a:ext>
            </a:extLst>
          </p:cNvPr>
          <p:cNvSpPr/>
          <p:nvPr userDrawn="1"/>
        </p:nvSpPr>
        <p:spPr>
          <a:xfrm>
            <a:off x="0" y="1421384"/>
            <a:ext cx="15119985" cy="7080250"/>
          </a:xfrm>
          <a:custGeom>
            <a:avLst/>
            <a:gdLst/>
            <a:ahLst/>
            <a:cxnLst/>
            <a:rect l="l" t="t" r="r" b="b"/>
            <a:pathLst>
              <a:path w="15119985" h="7080250">
                <a:moveTo>
                  <a:pt x="15119985" y="0"/>
                </a:moveTo>
                <a:lnTo>
                  <a:pt x="1418248" y="0"/>
                </a:lnTo>
                <a:lnTo>
                  <a:pt x="1370335" y="731"/>
                </a:lnTo>
                <a:lnTo>
                  <a:pt x="1322786" y="2913"/>
                </a:lnTo>
                <a:lnTo>
                  <a:pt x="1275624" y="6523"/>
                </a:lnTo>
                <a:lnTo>
                  <a:pt x="1228869" y="11541"/>
                </a:lnTo>
                <a:lnTo>
                  <a:pt x="1182543" y="17944"/>
                </a:lnTo>
                <a:lnTo>
                  <a:pt x="1136667" y="25712"/>
                </a:lnTo>
                <a:lnTo>
                  <a:pt x="1091263" y="34824"/>
                </a:lnTo>
                <a:lnTo>
                  <a:pt x="1046350" y="45257"/>
                </a:lnTo>
                <a:lnTo>
                  <a:pt x="1001952" y="56992"/>
                </a:lnTo>
                <a:lnTo>
                  <a:pt x="958089" y="70006"/>
                </a:lnTo>
                <a:lnTo>
                  <a:pt x="914782" y="84278"/>
                </a:lnTo>
                <a:lnTo>
                  <a:pt x="872052" y="99787"/>
                </a:lnTo>
                <a:lnTo>
                  <a:pt x="829922" y="116512"/>
                </a:lnTo>
                <a:lnTo>
                  <a:pt x="788412" y="134432"/>
                </a:lnTo>
                <a:lnTo>
                  <a:pt x="747543" y="153525"/>
                </a:lnTo>
                <a:lnTo>
                  <a:pt x="707337" y="173770"/>
                </a:lnTo>
                <a:lnTo>
                  <a:pt x="667815" y="195145"/>
                </a:lnTo>
                <a:lnTo>
                  <a:pt x="628998" y="217630"/>
                </a:lnTo>
                <a:lnTo>
                  <a:pt x="590908" y="241203"/>
                </a:lnTo>
                <a:lnTo>
                  <a:pt x="553565" y="265843"/>
                </a:lnTo>
                <a:lnTo>
                  <a:pt x="516992" y="291529"/>
                </a:lnTo>
                <a:lnTo>
                  <a:pt x="481209" y="318239"/>
                </a:lnTo>
                <a:lnTo>
                  <a:pt x="446237" y="345952"/>
                </a:lnTo>
                <a:lnTo>
                  <a:pt x="412099" y="374647"/>
                </a:lnTo>
                <a:lnTo>
                  <a:pt x="378814" y="404302"/>
                </a:lnTo>
                <a:lnTo>
                  <a:pt x="346405" y="434897"/>
                </a:lnTo>
                <a:lnTo>
                  <a:pt x="314893" y="466410"/>
                </a:lnTo>
                <a:lnTo>
                  <a:pt x="284299" y="498819"/>
                </a:lnTo>
                <a:lnTo>
                  <a:pt x="254644" y="532104"/>
                </a:lnTo>
                <a:lnTo>
                  <a:pt x="225949" y="566243"/>
                </a:lnTo>
                <a:lnTo>
                  <a:pt x="198236" y="601215"/>
                </a:lnTo>
                <a:lnTo>
                  <a:pt x="171526" y="636998"/>
                </a:lnTo>
                <a:lnTo>
                  <a:pt x="145841" y="673572"/>
                </a:lnTo>
                <a:lnTo>
                  <a:pt x="121201" y="710916"/>
                </a:lnTo>
                <a:lnTo>
                  <a:pt x="97628" y="749006"/>
                </a:lnTo>
                <a:lnTo>
                  <a:pt x="75143" y="787824"/>
                </a:lnTo>
                <a:lnTo>
                  <a:pt x="53768" y="827347"/>
                </a:lnTo>
                <a:lnTo>
                  <a:pt x="33523" y="867553"/>
                </a:lnTo>
                <a:lnTo>
                  <a:pt x="14430" y="908423"/>
                </a:lnTo>
                <a:lnTo>
                  <a:pt x="0" y="941853"/>
                </a:lnTo>
                <a:lnTo>
                  <a:pt x="0" y="7079996"/>
                </a:lnTo>
                <a:lnTo>
                  <a:pt x="15119985" y="7079996"/>
                </a:lnTo>
                <a:lnTo>
                  <a:pt x="15119985" y="0"/>
                </a:lnTo>
                <a:close/>
              </a:path>
            </a:pathLst>
          </a:custGeom>
          <a:solidFill>
            <a:srgbClr val="005EB8"/>
          </a:solidFill>
        </p:spPr>
        <p:txBody>
          <a:bodyPr wrap="square" lIns="0" tIns="0" rIns="0" bIns="0" rtlCol="0"/>
          <a:lstStyle/>
          <a:p>
            <a:endParaRPr/>
          </a:p>
        </p:txBody>
      </p:sp>
      <p:sp>
        <p:nvSpPr>
          <p:cNvPr id="46" name="Freeform 6"/>
          <p:cNvSpPr>
            <a:spLocks/>
          </p:cNvSpPr>
          <p:nvPr userDrawn="1"/>
        </p:nvSpPr>
        <p:spPr bwMode="auto">
          <a:xfrm>
            <a:off x="13709010" y="1981787"/>
            <a:ext cx="2947679" cy="2945713"/>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00A499"/>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Freeform 6"/>
          <p:cNvSpPr>
            <a:spLocks noEditPoints="1"/>
          </p:cNvSpPr>
          <p:nvPr userDrawn="1"/>
        </p:nvSpPr>
        <p:spPr bwMode="auto">
          <a:xfrm>
            <a:off x="6648450" y="1962150"/>
            <a:ext cx="9726390" cy="9723967"/>
          </a:xfrm>
          <a:custGeom>
            <a:avLst/>
            <a:gdLst>
              <a:gd name="T0" fmla="*/ 2339 w 2436"/>
              <a:gd name="T1" fmla="*/ 1101 h 2436"/>
              <a:gd name="T2" fmla="*/ 2033 w 2436"/>
              <a:gd name="T3" fmla="*/ 795 h 2436"/>
              <a:gd name="T4" fmla="*/ 1680 w 2436"/>
              <a:gd name="T5" fmla="*/ 726 h 2436"/>
              <a:gd name="T6" fmla="*/ 1603 w 2436"/>
              <a:gd name="T7" fmla="*/ 404 h 2436"/>
              <a:gd name="T8" fmla="*/ 1227 w 2436"/>
              <a:gd name="T9" fmla="*/ 28 h 2436"/>
              <a:gd name="T10" fmla="*/ 1171 w 2436"/>
              <a:gd name="T11" fmla="*/ 28 h 2436"/>
              <a:gd name="T12" fmla="*/ 795 w 2436"/>
              <a:gd name="T13" fmla="*/ 404 h 2436"/>
              <a:gd name="T14" fmla="*/ 708 w 2436"/>
              <a:gd name="T15" fmla="*/ 711 h 2436"/>
              <a:gd name="T16" fmla="*/ 404 w 2436"/>
              <a:gd name="T17" fmla="*/ 795 h 2436"/>
              <a:gd name="T18" fmla="*/ 28 w 2436"/>
              <a:gd name="T19" fmla="*/ 1171 h 2436"/>
              <a:gd name="T20" fmla="*/ 28 w 2436"/>
              <a:gd name="T21" fmla="*/ 1227 h 2436"/>
              <a:gd name="T22" fmla="*/ 404 w 2436"/>
              <a:gd name="T23" fmla="*/ 1602 h 2436"/>
              <a:gd name="T24" fmla="*/ 729 w 2436"/>
              <a:gd name="T25" fmla="*/ 1684 h 2436"/>
              <a:gd name="T26" fmla="*/ 795 w 2436"/>
              <a:gd name="T27" fmla="*/ 2032 h 2436"/>
              <a:gd name="T28" fmla="*/ 1101 w 2436"/>
              <a:gd name="T29" fmla="*/ 2339 h 2436"/>
              <a:gd name="T30" fmla="*/ 1296 w 2436"/>
              <a:gd name="T31" fmla="*/ 2339 h 2436"/>
              <a:gd name="T32" fmla="*/ 1603 w 2436"/>
              <a:gd name="T33" fmla="*/ 2032 h 2436"/>
              <a:gd name="T34" fmla="*/ 1657 w 2436"/>
              <a:gd name="T35" fmla="*/ 1654 h 2436"/>
              <a:gd name="T36" fmla="*/ 2033 w 2436"/>
              <a:gd name="T37" fmla="*/ 1602 h 2436"/>
              <a:gd name="T38" fmla="*/ 2339 w 2436"/>
              <a:gd name="T39" fmla="*/ 1296 h 2436"/>
              <a:gd name="T40" fmla="*/ 2339 w 2436"/>
              <a:gd name="T41" fmla="*/ 1101 h 2436"/>
              <a:gd name="T42" fmla="*/ 1199 w 2436"/>
              <a:gd name="T43" fmla="*/ 1199 h 2436"/>
              <a:gd name="T44" fmla="*/ 1199 w 2436"/>
              <a:gd name="T45" fmla="*/ 1199 h 2436"/>
              <a:gd name="T46" fmla="*/ 1199 w 2436"/>
              <a:gd name="T47" fmla="*/ 1199 h 2436"/>
              <a:gd name="T48" fmla="*/ 1199 w 2436"/>
              <a:gd name="T49" fmla="*/ 1199 h 2436"/>
              <a:gd name="T50" fmla="*/ 1199 w 2436"/>
              <a:gd name="T51" fmla="*/ 1199 h 2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36" h="2436">
                <a:moveTo>
                  <a:pt x="2339" y="1101"/>
                </a:moveTo>
                <a:cubicBezTo>
                  <a:pt x="2033" y="795"/>
                  <a:pt x="2033" y="795"/>
                  <a:pt x="2033" y="795"/>
                </a:cubicBezTo>
                <a:cubicBezTo>
                  <a:pt x="2033" y="795"/>
                  <a:pt x="1868" y="631"/>
                  <a:pt x="1680" y="726"/>
                </a:cubicBezTo>
                <a:cubicBezTo>
                  <a:pt x="1713" y="641"/>
                  <a:pt x="1721" y="522"/>
                  <a:pt x="1603" y="404"/>
                </a:cubicBezTo>
                <a:cubicBezTo>
                  <a:pt x="1227" y="28"/>
                  <a:pt x="1227" y="28"/>
                  <a:pt x="1227" y="28"/>
                </a:cubicBezTo>
                <a:cubicBezTo>
                  <a:pt x="1227" y="28"/>
                  <a:pt x="1199" y="0"/>
                  <a:pt x="1171" y="28"/>
                </a:cubicBezTo>
                <a:cubicBezTo>
                  <a:pt x="795" y="404"/>
                  <a:pt x="795" y="404"/>
                  <a:pt x="795" y="404"/>
                </a:cubicBezTo>
                <a:cubicBezTo>
                  <a:pt x="795" y="404"/>
                  <a:pt x="656" y="543"/>
                  <a:pt x="708" y="711"/>
                </a:cubicBezTo>
                <a:cubicBezTo>
                  <a:pt x="624" y="684"/>
                  <a:pt x="514" y="685"/>
                  <a:pt x="404" y="795"/>
                </a:cubicBezTo>
                <a:cubicBezTo>
                  <a:pt x="28" y="1171"/>
                  <a:pt x="28" y="1171"/>
                  <a:pt x="28" y="1171"/>
                </a:cubicBezTo>
                <a:cubicBezTo>
                  <a:pt x="28" y="1171"/>
                  <a:pt x="0" y="1199"/>
                  <a:pt x="28" y="1227"/>
                </a:cubicBezTo>
                <a:cubicBezTo>
                  <a:pt x="404" y="1602"/>
                  <a:pt x="404" y="1602"/>
                  <a:pt x="404" y="1602"/>
                </a:cubicBezTo>
                <a:cubicBezTo>
                  <a:pt x="404" y="1602"/>
                  <a:pt x="553" y="1751"/>
                  <a:pt x="729" y="1684"/>
                </a:cubicBezTo>
                <a:cubicBezTo>
                  <a:pt x="688" y="1769"/>
                  <a:pt x="664" y="1901"/>
                  <a:pt x="795" y="2032"/>
                </a:cubicBezTo>
                <a:cubicBezTo>
                  <a:pt x="1101" y="2339"/>
                  <a:pt x="1101" y="2339"/>
                  <a:pt x="1101" y="2339"/>
                </a:cubicBezTo>
                <a:cubicBezTo>
                  <a:pt x="1101" y="2339"/>
                  <a:pt x="1199" y="2436"/>
                  <a:pt x="1296" y="2339"/>
                </a:cubicBezTo>
                <a:cubicBezTo>
                  <a:pt x="1603" y="2032"/>
                  <a:pt x="1603" y="2032"/>
                  <a:pt x="1603" y="2032"/>
                </a:cubicBezTo>
                <a:cubicBezTo>
                  <a:pt x="1603" y="2032"/>
                  <a:pt x="1782" y="1852"/>
                  <a:pt x="1657" y="1654"/>
                </a:cubicBezTo>
                <a:cubicBezTo>
                  <a:pt x="1740" y="1703"/>
                  <a:pt x="1886" y="1748"/>
                  <a:pt x="2033" y="1602"/>
                </a:cubicBezTo>
                <a:cubicBezTo>
                  <a:pt x="2339" y="1296"/>
                  <a:pt x="2339" y="1296"/>
                  <a:pt x="2339" y="1296"/>
                </a:cubicBezTo>
                <a:cubicBezTo>
                  <a:pt x="2339" y="1296"/>
                  <a:pt x="2436" y="1199"/>
                  <a:pt x="2339" y="1101"/>
                </a:cubicBezTo>
                <a:close/>
                <a:moveTo>
                  <a:pt x="1199" y="1199"/>
                </a:moveTo>
                <a:cubicBezTo>
                  <a:pt x="1199" y="1199"/>
                  <a:pt x="1199" y="1199"/>
                  <a:pt x="1199" y="1199"/>
                </a:cubicBezTo>
                <a:cubicBezTo>
                  <a:pt x="1199" y="1199"/>
                  <a:pt x="1199" y="1199"/>
                  <a:pt x="1199" y="1199"/>
                </a:cubicBezTo>
                <a:cubicBezTo>
                  <a:pt x="1199" y="1199"/>
                  <a:pt x="1199" y="1199"/>
                  <a:pt x="1199" y="1199"/>
                </a:cubicBezTo>
                <a:cubicBezTo>
                  <a:pt x="1199" y="1199"/>
                  <a:pt x="1199" y="1199"/>
                  <a:pt x="1199" y="1199"/>
                </a:cubicBezTo>
                <a:close/>
              </a:path>
            </a:pathLst>
          </a:custGeom>
          <a:solidFill>
            <a:srgbClr val="00A499"/>
          </a:solidFill>
          <a:ln>
            <a:noFill/>
          </a:ln>
        </p:spPr>
        <p:txBody>
          <a:bodyPr vert="horz" wrap="square" lIns="91440" tIns="45720" rIns="91440" bIns="45720" numCol="1" anchor="t" anchorCtr="0" compatLnSpc="1">
            <a:prstTxWarp prst="textNoShape">
              <a:avLst/>
            </a:prstTxWarp>
          </a:bodyPr>
          <a:lstStyle/>
          <a:p>
            <a:endParaRPr lang="en-GB"/>
          </a:p>
        </p:txBody>
      </p:sp>
      <p:sp>
        <p:nvSpPr>
          <p:cNvPr id="7" name="object 2">
            <a:extLst>
              <a:ext uri="{FF2B5EF4-FFF2-40B4-BE49-F238E27FC236}">
                <a16:creationId xmlns:a16="http://schemas.microsoft.com/office/drawing/2014/main" id="{608F5AD2-815F-A16F-C1BB-F1946EFE3A6A}"/>
              </a:ext>
            </a:extLst>
          </p:cNvPr>
          <p:cNvSpPr txBox="1"/>
          <p:nvPr userDrawn="1"/>
        </p:nvSpPr>
        <p:spPr>
          <a:xfrm>
            <a:off x="14373174" y="7905750"/>
            <a:ext cx="80010" cy="14732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0072BC"/>
                </a:solidFill>
                <a:latin typeface="Frutiger"/>
                <a:cs typeface="Frutiger"/>
              </a:rPr>
              <a:t>1</a:t>
            </a:r>
            <a:endParaRPr sz="800">
              <a:latin typeface="Frutiger"/>
              <a:cs typeface="Frutiger"/>
            </a:endParaRPr>
          </a:p>
        </p:txBody>
      </p:sp>
      <p:pic>
        <p:nvPicPr>
          <p:cNvPr id="25" name="Picture 24" descr="Graphical user interface, text&#10;&#10;Description automatically generated with medium confidence">
            <a:extLst>
              <a:ext uri="{FF2B5EF4-FFF2-40B4-BE49-F238E27FC236}">
                <a16:creationId xmlns:a16="http://schemas.microsoft.com/office/drawing/2014/main" id="{715E483F-34E1-5B47-D2CC-067FDF825DC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753850" y="369167"/>
            <a:ext cx="2913560" cy="754783"/>
          </a:xfrm>
          <a:prstGeom prst="rect">
            <a:avLst/>
          </a:prstGeom>
        </p:spPr>
      </p:pic>
      <p:sp>
        <p:nvSpPr>
          <p:cNvPr id="17" name="Text Placeholder 2"/>
          <p:cNvSpPr>
            <a:spLocks noGrp="1"/>
          </p:cNvSpPr>
          <p:nvPr>
            <p:ph type="body" sz="quarter" idx="15" hasCustomPrompt="1"/>
          </p:nvPr>
        </p:nvSpPr>
        <p:spPr>
          <a:xfrm>
            <a:off x="1009650" y="2014491"/>
            <a:ext cx="6081613" cy="2767059"/>
          </a:xfrm>
          <a:prstGeom prst="rect">
            <a:avLst/>
          </a:prstGeom>
        </p:spPr>
        <p:txBody>
          <a:bodyPr/>
          <a:lstStyle>
            <a:lvl1pPr marL="0" indent="0">
              <a:buNone/>
              <a:defRPr sz="8800" b="1">
                <a:solidFill>
                  <a:schemeClr val="bg1"/>
                </a:solidFill>
                <a:latin typeface="Arial" panose="020B0604020202020204" pitchFamily="34" charset="0"/>
                <a:cs typeface="Arial" panose="020B0604020202020204" pitchFamily="34" charset="0"/>
              </a:defRPr>
            </a:lvl1pPr>
            <a:lvl2pPr marL="457200" indent="0">
              <a:buNone/>
              <a:defRPr sz="8800" b="1">
                <a:solidFill>
                  <a:schemeClr val="bg1"/>
                </a:solidFill>
                <a:latin typeface="Arial" panose="020B0604020202020204" pitchFamily="34" charset="0"/>
                <a:cs typeface="Arial" panose="020B0604020202020204" pitchFamily="34" charset="0"/>
              </a:defRPr>
            </a:lvl2pPr>
            <a:lvl3pPr marL="914400" indent="0">
              <a:buNone/>
              <a:defRPr sz="8800" b="1">
                <a:solidFill>
                  <a:schemeClr val="bg1"/>
                </a:solidFill>
                <a:latin typeface="Arial" panose="020B0604020202020204" pitchFamily="34" charset="0"/>
                <a:cs typeface="Arial" panose="020B0604020202020204" pitchFamily="34" charset="0"/>
              </a:defRPr>
            </a:lvl3pPr>
            <a:lvl4pPr marL="1371600" indent="0">
              <a:buNone/>
              <a:defRPr sz="8800" b="1">
                <a:solidFill>
                  <a:schemeClr val="bg1"/>
                </a:solidFill>
                <a:latin typeface="Arial" panose="020B0604020202020204" pitchFamily="34" charset="0"/>
                <a:cs typeface="Arial" panose="020B0604020202020204" pitchFamily="34" charset="0"/>
              </a:defRPr>
            </a:lvl4pPr>
            <a:lvl5pPr marL="1828800" indent="0">
              <a:buNone/>
              <a:defRPr sz="8800" b="1">
                <a:solidFill>
                  <a:schemeClr val="bg1"/>
                </a:solidFill>
                <a:latin typeface="Arial" panose="020B0604020202020204" pitchFamily="34" charset="0"/>
                <a:cs typeface="Arial" panose="020B0604020202020204" pitchFamily="34" charset="0"/>
              </a:defRPr>
            </a:lvl5pPr>
          </a:lstStyle>
          <a:p>
            <a:pPr lvl="0"/>
            <a:r>
              <a:rPr lang="en-US" dirty="0"/>
              <a:t>Headline to go here</a:t>
            </a:r>
            <a:endParaRPr lang="en-GB" dirty="0"/>
          </a:p>
        </p:txBody>
      </p:sp>
      <p:sp>
        <p:nvSpPr>
          <p:cNvPr id="18" name="Text Placeholder 12">
            <a:extLst>
              <a:ext uri="{FF2B5EF4-FFF2-40B4-BE49-F238E27FC236}">
                <a16:creationId xmlns:a16="http://schemas.microsoft.com/office/drawing/2014/main" id="{AA52D554-E7E3-B2F5-996E-D41B29E5EAE7}"/>
              </a:ext>
            </a:extLst>
          </p:cNvPr>
          <p:cNvSpPr>
            <a:spLocks noGrp="1"/>
          </p:cNvSpPr>
          <p:nvPr>
            <p:ph type="body" sz="quarter" idx="13" hasCustomPrompt="1"/>
          </p:nvPr>
        </p:nvSpPr>
        <p:spPr>
          <a:xfrm>
            <a:off x="933450" y="4885551"/>
            <a:ext cx="5105400" cy="276999"/>
          </a:xfrm>
        </p:spPr>
        <p:txBody>
          <a:bodyPr/>
          <a:lstStyle>
            <a:lvl1pPr marL="0" indent="0">
              <a:buNone/>
              <a:defRPr b="1">
                <a:solidFill>
                  <a:schemeClr val="bg1"/>
                </a:solidFill>
                <a:latin typeface="Arial" panose="020B0604020202020204" pitchFamily="34" charset="0"/>
                <a:cs typeface="Arial" panose="020B0604020202020204" pitchFamily="34" charset="0"/>
              </a:defRPr>
            </a:lvl1pPr>
            <a:lvl2pPr>
              <a:defRPr b="1">
                <a:solidFill>
                  <a:schemeClr val="bg1"/>
                </a:solidFill>
                <a:latin typeface="Arial" panose="020B0604020202020204" pitchFamily="34" charset="0"/>
                <a:cs typeface="Arial" panose="020B0604020202020204" pitchFamily="34" charset="0"/>
              </a:defRPr>
            </a:lvl2pPr>
            <a:lvl3pPr>
              <a:defRPr b="1">
                <a:solidFill>
                  <a:schemeClr val="bg1"/>
                </a:solidFill>
                <a:latin typeface="Arial" panose="020B0604020202020204" pitchFamily="34" charset="0"/>
                <a:cs typeface="Arial" panose="020B0604020202020204" pitchFamily="34" charset="0"/>
              </a:defRPr>
            </a:lvl3pPr>
            <a:lvl4pPr>
              <a:defRPr b="1">
                <a:solidFill>
                  <a:schemeClr val="bg1"/>
                </a:solidFill>
                <a:latin typeface="Arial" panose="020B0604020202020204" pitchFamily="34" charset="0"/>
                <a:cs typeface="Arial" panose="020B0604020202020204" pitchFamily="34" charset="0"/>
              </a:defRPr>
            </a:lvl4pPr>
            <a:lvl5pPr>
              <a:defRPr b="1">
                <a:solidFill>
                  <a:schemeClr val="bg1"/>
                </a:solidFill>
                <a:latin typeface="Arial" panose="020B0604020202020204" pitchFamily="34" charset="0"/>
                <a:cs typeface="Arial" panose="020B0604020202020204" pitchFamily="34" charset="0"/>
              </a:defRPr>
            </a:lvl5pPr>
          </a:lstStyle>
          <a:p>
            <a:pPr lvl="0"/>
            <a:r>
              <a:rPr lang="en-GB" dirty="0"/>
              <a:t>Sub heading to go here</a:t>
            </a:r>
            <a:endParaRPr lang="en-US" dirty="0"/>
          </a:p>
        </p:txBody>
      </p:sp>
      <p:pic>
        <p:nvPicPr>
          <p:cNvPr id="44" name="Picture 43"/>
          <p:cNvPicPr>
            <a:picLocks noChangeAspect="1"/>
          </p:cNvPicPr>
          <p:nvPr userDrawn="1"/>
        </p:nvPicPr>
        <p:blipFill rotWithShape="1">
          <a:blip r:embed="rId3">
            <a:extLst>
              <a:ext uri="{28A0092B-C50C-407E-A947-70E740481C1C}">
                <a14:useLocalDpi xmlns:a14="http://schemas.microsoft.com/office/drawing/2010/main" val="0"/>
              </a:ext>
            </a:extLst>
          </a:blip>
          <a:srcRect r="29535" b="7046"/>
          <a:stretch/>
        </p:blipFill>
        <p:spPr>
          <a:xfrm>
            <a:off x="8095198" y="2355334"/>
            <a:ext cx="7087652" cy="6236216"/>
          </a:xfrm>
          <a:prstGeom prst="rect">
            <a:avLst/>
          </a:prstGeom>
        </p:spPr>
      </p:pic>
      <p:pic>
        <p:nvPicPr>
          <p:cNvPr id="45" name="Picture 44"/>
          <p:cNvPicPr>
            <a:picLocks noChangeAspect="1"/>
          </p:cNvPicPr>
          <p:nvPr userDrawn="1"/>
        </p:nvPicPr>
        <p:blipFill rotWithShape="1">
          <a:blip r:embed="rId4">
            <a:extLst>
              <a:ext uri="{28A0092B-C50C-407E-A947-70E740481C1C}">
                <a14:useLocalDpi xmlns:a14="http://schemas.microsoft.com/office/drawing/2010/main" val="0"/>
              </a:ext>
            </a:extLst>
          </a:blip>
          <a:srcRect l="29331" r="17811" b="2504"/>
          <a:stretch/>
        </p:blipFill>
        <p:spPr>
          <a:xfrm>
            <a:off x="8172450" y="2216837"/>
            <a:ext cx="5181600" cy="6374713"/>
          </a:xfrm>
          <a:prstGeom prst="rect">
            <a:avLst/>
          </a:prstGeom>
        </p:spPr>
      </p:pic>
      <p:sp>
        <p:nvSpPr>
          <p:cNvPr id="2" name="Text Placeholder 40">
            <a:extLst>
              <a:ext uri="{FF2B5EF4-FFF2-40B4-BE49-F238E27FC236}">
                <a16:creationId xmlns:a16="http://schemas.microsoft.com/office/drawing/2014/main" id="{B3385FEA-C840-2498-4B81-C15878F8CC63}"/>
              </a:ext>
            </a:extLst>
          </p:cNvPr>
          <p:cNvSpPr>
            <a:spLocks noGrp="1"/>
          </p:cNvSpPr>
          <p:nvPr>
            <p:ph type="body" sz="quarter" idx="16" hasCustomPrompt="1"/>
          </p:nvPr>
        </p:nvSpPr>
        <p:spPr>
          <a:xfrm>
            <a:off x="1009650" y="6606843"/>
            <a:ext cx="4114800" cy="404860"/>
          </a:xfrm>
          <a:prstGeom prst="rect">
            <a:avLst/>
          </a:prstGeom>
        </p:spPr>
        <p:txBody>
          <a:bodyPr/>
          <a:lstStyle>
            <a:lvl1pPr marL="0" indent="0">
              <a:buNone/>
              <a:defRPr sz="2400" baseline="0">
                <a:solidFill>
                  <a:schemeClr val="bg1"/>
                </a:solidFill>
                <a:latin typeface="Arial" panose="020B0604020202020204" pitchFamily="34" charset="0"/>
                <a:cs typeface="Arial" panose="020B0604020202020204" pitchFamily="34" charset="0"/>
              </a:defRPr>
            </a:lvl1pPr>
            <a:lvl2pPr marL="457200" indent="0">
              <a:buNone/>
              <a:defRPr sz="1600">
                <a:solidFill>
                  <a:schemeClr val="bg1"/>
                </a:solidFill>
                <a:latin typeface="Arial" panose="020B0604020202020204" pitchFamily="34" charset="0"/>
                <a:cs typeface="Arial" panose="020B0604020202020204" pitchFamily="34" charset="0"/>
              </a:defRPr>
            </a:lvl2pPr>
            <a:lvl3pPr marL="914400" indent="0">
              <a:buNone/>
              <a:defRPr sz="1600">
                <a:solidFill>
                  <a:schemeClr val="bg1"/>
                </a:solidFill>
                <a:latin typeface="Arial" panose="020B0604020202020204" pitchFamily="34" charset="0"/>
                <a:cs typeface="Arial" panose="020B0604020202020204" pitchFamily="34" charset="0"/>
              </a:defRPr>
            </a:lvl3pPr>
            <a:lvl4pPr marL="1371600" indent="0">
              <a:buNone/>
              <a:defRPr sz="1600">
                <a:solidFill>
                  <a:schemeClr val="bg1"/>
                </a:solidFill>
                <a:latin typeface="Arial" panose="020B0604020202020204" pitchFamily="34" charset="0"/>
                <a:cs typeface="Arial" panose="020B0604020202020204" pitchFamily="34" charset="0"/>
              </a:defRPr>
            </a:lvl4pPr>
            <a:lvl5pPr marL="1828800" indent="0">
              <a:buNone/>
              <a:defRPr sz="1600">
                <a:solidFill>
                  <a:schemeClr val="bg1"/>
                </a:solidFill>
                <a:latin typeface="Arial" panose="020B0604020202020204" pitchFamily="34" charset="0"/>
                <a:cs typeface="Arial" panose="020B0604020202020204" pitchFamily="34" charset="0"/>
              </a:defRPr>
            </a:lvl5pPr>
          </a:lstStyle>
          <a:p>
            <a:pPr lvl="0"/>
            <a:r>
              <a:rPr lang="en-US" dirty="0"/>
              <a:t>Speaker name to go here</a:t>
            </a:r>
            <a:endParaRPr lang="en-GB" dirty="0"/>
          </a:p>
        </p:txBody>
      </p:sp>
      <p:grpSp>
        <p:nvGrpSpPr>
          <p:cNvPr id="3" name="Group 2">
            <a:extLst>
              <a:ext uri="{FF2B5EF4-FFF2-40B4-BE49-F238E27FC236}">
                <a16:creationId xmlns:a16="http://schemas.microsoft.com/office/drawing/2014/main" id="{0837E0F3-132B-593B-DA05-5B7EC0560690}"/>
              </a:ext>
            </a:extLst>
          </p:cNvPr>
          <p:cNvGrpSpPr/>
          <p:nvPr userDrawn="1"/>
        </p:nvGrpSpPr>
        <p:grpSpPr>
          <a:xfrm>
            <a:off x="1125349" y="7656512"/>
            <a:ext cx="3084701" cy="249238"/>
            <a:chOff x="-133350" y="485775"/>
            <a:chExt cx="9863138" cy="796926"/>
          </a:xfrm>
          <a:solidFill>
            <a:schemeClr val="bg1"/>
          </a:solidFill>
        </p:grpSpPr>
        <p:sp>
          <p:nvSpPr>
            <p:cNvPr id="4" name="Freeform 5">
              <a:extLst>
                <a:ext uri="{FF2B5EF4-FFF2-40B4-BE49-F238E27FC236}">
                  <a16:creationId xmlns:a16="http://schemas.microsoft.com/office/drawing/2014/main" id="{B8F264E9-EF24-683C-940C-B51B0E8B3591}"/>
                </a:ext>
              </a:extLst>
            </p:cNvPr>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268C1097-9E3B-6FF3-B032-BE2F44258A07}"/>
                </a:ext>
              </a:extLst>
            </p:cNvPr>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7">
              <a:extLst>
                <a:ext uri="{FF2B5EF4-FFF2-40B4-BE49-F238E27FC236}">
                  <a16:creationId xmlns:a16="http://schemas.microsoft.com/office/drawing/2014/main" id="{ED4A7B1D-74FD-7C1B-5F0B-10CABC30BDA6}"/>
                </a:ext>
              </a:extLst>
            </p:cNvPr>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7E6E1A31-E15F-7590-E019-4D36C65A7DD3}"/>
                </a:ext>
              </a:extLst>
            </p:cNvPr>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9">
              <a:extLst>
                <a:ext uri="{FF2B5EF4-FFF2-40B4-BE49-F238E27FC236}">
                  <a16:creationId xmlns:a16="http://schemas.microsoft.com/office/drawing/2014/main" id="{16AAD4AC-4D70-1FC5-8112-3822B0DC42C8}"/>
                </a:ext>
              </a:extLst>
            </p:cNvPr>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10">
              <a:extLst>
                <a:ext uri="{FF2B5EF4-FFF2-40B4-BE49-F238E27FC236}">
                  <a16:creationId xmlns:a16="http://schemas.microsoft.com/office/drawing/2014/main" id="{8D9AB707-4759-7E4E-0E11-D9A3580E6270}"/>
                </a:ext>
              </a:extLst>
            </p:cNvPr>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1">
              <a:extLst>
                <a:ext uri="{FF2B5EF4-FFF2-40B4-BE49-F238E27FC236}">
                  <a16:creationId xmlns:a16="http://schemas.microsoft.com/office/drawing/2014/main" id="{A4E7B6BC-FDDC-0B2E-21F5-44AB98080E42}"/>
                </a:ext>
              </a:extLst>
            </p:cNvPr>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2">
              <a:extLst>
                <a:ext uri="{FF2B5EF4-FFF2-40B4-BE49-F238E27FC236}">
                  <a16:creationId xmlns:a16="http://schemas.microsoft.com/office/drawing/2014/main" id="{9B283771-D23A-ADB4-CB8B-D8B21EC14ABF}"/>
                </a:ext>
              </a:extLst>
            </p:cNvPr>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3">
              <a:extLst>
                <a:ext uri="{FF2B5EF4-FFF2-40B4-BE49-F238E27FC236}">
                  <a16:creationId xmlns:a16="http://schemas.microsoft.com/office/drawing/2014/main" id="{D8E37639-C281-4AD4-6492-26E1947279A6}"/>
                </a:ext>
              </a:extLst>
            </p:cNvPr>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4">
              <a:extLst>
                <a:ext uri="{FF2B5EF4-FFF2-40B4-BE49-F238E27FC236}">
                  <a16:creationId xmlns:a16="http://schemas.microsoft.com/office/drawing/2014/main" id="{24C6D2BD-4312-13BF-3BF9-8C85A2DFA94D}"/>
                </a:ext>
              </a:extLst>
            </p:cNvPr>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15">
              <a:extLst>
                <a:ext uri="{FF2B5EF4-FFF2-40B4-BE49-F238E27FC236}">
                  <a16:creationId xmlns:a16="http://schemas.microsoft.com/office/drawing/2014/main" id="{07E3A6F6-D6E1-29A5-262B-F7700B3F1948}"/>
                </a:ext>
              </a:extLst>
            </p:cNvPr>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16">
              <a:extLst>
                <a:ext uri="{FF2B5EF4-FFF2-40B4-BE49-F238E27FC236}">
                  <a16:creationId xmlns:a16="http://schemas.microsoft.com/office/drawing/2014/main" id="{0AC23126-0535-5B0D-4AFB-E6B3A1E8D400}"/>
                </a:ext>
              </a:extLst>
            </p:cNvPr>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17">
              <a:extLst>
                <a:ext uri="{FF2B5EF4-FFF2-40B4-BE49-F238E27FC236}">
                  <a16:creationId xmlns:a16="http://schemas.microsoft.com/office/drawing/2014/main" id="{22056E0D-6B47-232D-A59A-2323E022CDF8}"/>
                </a:ext>
              </a:extLst>
            </p:cNvPr>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18">
              <a:extLst>
                <a:ext uri="{FF2B5EF4-FFF2-40B4-BE49-F238E27FC236}">
                  <a16:creationId xmlns:a16="http://schemas.microsoft.com/office/drawing/2014/main" id="{1F25828C-9D2F-A42B-4F11-2090D0BC10A5}"/>
                </a:ext>
              </a:extLst>
            </p:cNvPr>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19">
              <a:extLst>
                <a:ext uri="{FF2B5EF4-FFF2-40B4-BE49-F238E27FC236}">
                  <a16:creationId xmlns:a16="http://schemas.microsoft.com/office/drawing/2014/main" id="{7A3DB94E-FCA8-C8A5-AA41-A63D883F6412}"/>
                </a:ext>
              </a:extLst>
            </p:cNvPr>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20">
              <a:extLst>
                <a:ext uri="{FF2B5EF4-FFF2-40B4-BE49-F238E27FC236}">
                  <a16:creationId xmlns:a16="http://schemas.microsoft.com/office/drawing/2014/main" id="{79A408E9-B037-C563-9D89-AC4700E7579B}"/>
                </a:ext>
              </a:extLst>
            </p:cNvPr>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21">
              <a:extLst>
                <a:ext uri="{FF2B5EF4-FFF2-40B4-BE49-F238E27FC236}">
                  <a16:creationId xmlns:a16="http://schemas.microsoft.com/office/drawing/2014/main" id="{7B0D3B7A-426C-0BFB-5CFD-353DD43134AA}"/>
                </a:ext>
              </a:extLst>
            </p:cNvPr>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22">
              <a:extLst>
                <a:ext uri="{FF2B5EF4-FFF2-40B4-BE49-F238E27FC236}">
                  <a16:creationId xmlns:a16="http://schemas.microsoft.com/office/drawing/2014/main" id="{2C590F41-5E94-68AC-60AD-C7308CD4FBBC}"/>
                </a:ext>
              </a:extLst>
            </p:cNvPr>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23">
              <a:extLst>
                <a:ext uri="{FF2B5EF4-FFF2-40B4-BE49-F238E27FC236}">
                  <a16:creationId xmlns:a16="http://schemas.microsoft.com/office/drawing/2014/main" id="{6977B170-AFAA-83FD-FFDE-76384F2EFA7E}"/>
                </a:ext>
              </a:extLst>
            </p:cNvPr>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24">
              <a:extLst>
                <a:ext uri="{FF2B5EF4-FFF2-40B4-BE49-F238E27FC236}">
                  <a16:creationId xmlns:a16="http://schemas.microsoft.com/office/drawing/2014/main" id="{D7FB7D3C-678A-7A2E-1F0A-28139A64912D}"/>
                </a:ext>
              </a:extLst>
            </p:cNvPr>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25">
              <a:extLst>
                <a:ext uri="{FF2B5EF4-FFF2-40B4-BE49-F238E27FC236}">
                  <a16:creationId xmlns:a16="http://schemas.microsoft.com/office/drawing/2014/main" id="{B0CC52B9-66C3-CB95-1CFE-F882A60D3724}"/>
                </a:ext>
              </a:extLst>
            </p:cNvPr>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8" name="Group 57">
            <a:extLst>
              <a:ext uri="{FF2B5EF4-FFF2-40B4-BE49-F238E27FC236}">
                <a16:creationId xmlns:a16="http://schemas.microsoft.com/office/drawing/2014/main" id="{0D6253CD-1BFB-38BA-6374-A75353F75108}"/>
              </a:ext>
            </a:extLst>
          </p:cNvPr>
          <p:cNvGrpSpPr/>
          <p:nvPr userDrawn="1"/>
        </p:nvGrpSpPr>
        <p:grpSpPr>
          <a:xfrm>
            <a:off x="-1972676" y="2964213"/>
            <a:ext cx="1610725" cy="5532087"/>
            <a:chOff x="-1972676" y="2964213"/>
            <a:chExt cx="1610725" cy="5532087"/>
          </a:xfrm>
        </p:grpSpPr>
        <p:grpSp>
          <p:nvGrpSpPr>
            <p:cNvPr id="59" name="Group 58">
              <a:extLst>
                <a:ext uri="{FF2B5EF4-FFF2-40B4-BE49-F238E27FC236}">
                  <a16:creationId xmlns:a16="http://schemas.microsoft.com/office/drawing/2014/main" id="{8C30A916-BD29-85A1-9F56-FA6A853E7DE6}"/>
                </a:ext>
              </a:extLst>
            </p:cNvPr>
            <p:cNvGrpSpPr/>
            <p:nvPr userDrawn="1"/>
          </p:nvGrpSpPr>
          <p:grpSpPr>
            <a:xfrm>
              <a:off x="-1972675" y="3401005"/>
              <a:ext cx="1361470" cy="5095295"/>
              <a:chOff x="-4180783" y="1712948"/>
              <a:chExt cx="2070745" cy="7749756"/>
            </a:xfrm>
          </p:grpSpPr>
          <p:sp>
            <p:nvSpPr>
              <p:cNvPr id="61" name="Oval 60">
                <a:extLst>
                  <a:ext uri="{FF2B5EF4-FFF2-40B4-BE49-F238E27FC236}">
                    <a16:creationId xmlns:a16="http://schemas.microsoft.com/office/drawing/2014/main" id="{36741B49-3920-55C4-27E9-03F28A60CFD6}"/>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2C583BC1-93E2-1629-3063-AFA1A9521AD2}"/>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7513FCD7-AE09-E4B5-8C5B-CACCFCAD1337}"/>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CFF9934-C052-834E-A8C1-07FFAA00291A}"/>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3F09A6B9-A621-88A5-CC13-478A695E1B0A}"/>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EED8EFB7-4AD4-1E9B-3C80-F1B6841D1EFE}"/>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FE671D07-476D-DA2A-67F7-F709F7A265BD}"/>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E91D893F-DEAD-75A6-B53B-69C3181C6A39}"/>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1E8D40-8DB9-060F-20D8-1A71BFCBB851}"/>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4903AF0B-F527-6D03-45EF-0B025E186158}"/>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C90D8C79-FC83-6E64-6583-F967573EE6B2}"/>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3DBAF93D-07F4-0E2C-6181-D8AF703E3D0E}"/>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295F3693-1DB8-48D7-5591-7ECF6EC127C3}"/>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388D03F7-AD17-9049-9EB1-29575C477D3D}"/>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7B9D0328-C3F5-47E5-60BD-D811FB402008}"/>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12364646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End slide - custom image">
    <p:bg>
      <p:bgPr>
        <a:solidFill>
          <a:schemeClr val="bg1"/>
        </a:solidFill>
        <a:effectLst/>
      </p:bgPr>
    </p:bg>
    <p:spTree>
      <p:nvGrpSpPr>
        <p:cNvPr id="1" name=""/>
        <p:cNvGrpSpPr/>
        <p:nvPr/>
      </p:nvGrpSpPr>
      <p:grpSpPr>
        <a:xfrm>
          <a:off x="0" y="0"/>
          <a:ext cx="0" cy="0"/>
          <a:chOff x="0" y="0"/>
          <a:chExt cx="0" cy="0"/>
        </a:xfrm>
      </p:grpSpPr>
      <p:sp>
        <p:nvSpPr>
          <p:cNvPr id="4" name="bg object 16">
            <a:extLst>
              <a:ext uri="{FF2B5EF4-FFF2-40B4-BE49-F238E27FC236}">
                <a16:creationId xmlns:a16="http://schemas.microsoft.com/office/drawing/2014/main" id="{AE8F5805-5FEC-519C-83D4-BD765A852755}"/>
              </a:ext>
            </a:extLst>
          </p:cNvPr>
          <p:cNvSpPr/>
          <p:nvPr userDrawn="1"/>
        </p:nvSpPr>
        <p:spPr>
          <a:xfrm>
            <a:off x="0" y="0"/>
            <a:ext cx="15120619"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005EB8"/>
          </a:solidFill>
        </p:spPr>
        <p:txBody>
          <a:bodyPr wrap="square" lIns="0" tIns="0" rIns="0" bIns="0" rtlCol="0"/>
          <a:lstStyle/>
          <a:p>
            <a:endParaRPr/>
          </a:p>
        </p:txBody>
      </p:sp>
      <p:pic>
        <p:nvPicPr>
          <p:cNvPr id="6" name="Picture 5" descr="Graphical user interface, text&#10;&#10;Description automatically generated">
            <a:extLst>
              <a:ext uri="{FF2B5EF4-FFF2-40B4-BE49-F238E27FC236}">
                <a16:creationId xmlns:a16="http://schemas.microsoft.com/office/drawing/2014/main" id="{293FAA7A-D3BD-4627-4986-9172319636E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382250" y="3675253"/>
            <a:ext cx="3948553" cy="1022906"/>
          </a:xfrm>
          <a:prstGeom prst="rect">
            <a:avLst/>
          </a:prstGeom>
        </p:spPr>
      </p:pic>
      <p:pic>
        <p:nvPicPr>
          <p:cNvPr id="5" name="Picture 4" descr="Shape&#10;&#10;Description automatically generated">
            <a:extLst>
              <a:ext uri="{FF2B5EF4-FFF2-40B4-BE49-F238E27FC236}">
                <a16:creationId xmlns:a16="http://schemas.microsoft.com/office/drawing/2014/main" id="{8721E885-AD40-15D3-593C-9AF2DCF4DFDC}"/>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57250" y="361950"/>
            <a:ext cx="2048525" cy="1522490"/>
          </a:xfrm>
          <a:prstGeom prst="rect">
            <a:avLst/>
          </a:prstGeom>
        </p:spPr>
      </p:pic>
      <p:pic>
        <p:nvPicPr>
          <p:cNvPr id="7" name="Picture 6" descr="Shape&#10;&#10;Description automatically generated">
            <a:extLst>
              <a:ext uri="{FF2B5EF4-FFF2-40B4-BE49-F238E27FC236}">
                <a16:creationId xmlns:a16="http://schemas.microsoft.com/office/drawing/2014/main" id="{6FF97E7F-F1FA-0BBF-D79E-82F04EAE6F2F}"/>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a:stretch/>
        </p:blipFill>
        <p:spPr>
          <a:xfrm>
            <a:off x="0" y="819150"/>
            <a:ext cx="1881512" cy="2458163"/>
          </a:xfrm>
          <a:prstGeom prst="rect">
            <a:avLst/>
          </a:prstGeom>
        </p:spPr>
      </p:pic>
      <p:sp>
        <p:nvSpPr>
          <p:cNvPr id="9" name="Picture Placeholder 9"/>
          <p:cNvSpPr>
            <a:spLocks noGrp="1"/>
          </p:cNvSpPr>
          <p:nvPr>
            <p:ph type="pic" sz="quarter" idx="10"/>
          </p:nvPr>
        </p:nvSpPr>
        <p:spPr>
          <a:xfrm>
            <a:off x="-1695342" y="1504950"/>
            <a:ext cx="11403503" cy="9688116"/>
          </a:xfrm>
          <a:custGeom>
            <a:avLst/>
            <a:gdLst>
              <a:gd name="connsiteX0" fmla="*/ 3507872 w 7279474"/>
              <a:gd name="connsiteY0" fmla="*/ 442 h 6184449"/>
              <a:gd name="connsiteX1" fmla="*/ 4890131 w 7279474"/>
              <a:gd name="connsiteY1" fmla="*/ 608511 h 6184449"/>
              <a:gd name="connsiteX2" fmla="*/ 7203567 w 7279474"/>
              <a:gd name="connsiteY2" fmla="*/ 2921470 h 6184449"/>
              <a:gd name="connsiteX3" fmla="*/ 7203567 w 7279474"/>
              <a:gd name="connsiteY3" fmla="*/ 3262980 h 6184449"/>
              <a:gd name="connsiteX4" fmla="*/ 4890131 w 7279474"/>
              <a:gd name="connsiteY4" fmla="*/ 5575940 h 6184449"/>
              <a:gd name="connsiteX5" fmla="*/ 2151272 w 7279474"/>
              <a:gd name="connsiteY5" fmla="*/ 5575940 h 6184449"/>
              <a:gd name="connsiteX6" fmla="*/ 266365 w 7279474"/>
              <a:gd name="connsiteY6" fmla="*/ 3691421 h 6184449"/>
              <a:gd name="connsiteX7" fmla="*/ 266365 w 7279474"/>
              <a:gd name="connsiteY7" fmla="*/ 2493029 h 6184449"/>
              <a:gd name="connsiteX8" fmla="*/ 2151272 w 7279474"/>
              <a:gd name="connsiteY8" fmla="*/ 608511 h 6184449"/>
              <a:gd name="connsiteX9" fmla="*/ 3507872 w 7279474"/>
              <a:gd name="connsiteY9" fmla="*/ 442 h 618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9474" h="6184449">
                <a:moveTo>
                  <a:pt x="3507872" y="442"/>
                </a:moveTo>
                <a:cubicBezTo>
                  <a:pt x="4300367" y="18868"/>
                  <a:pt x="4890131" y="608511"/>
                  <a:pt x="4890131" y="608511"/>
                </a:cubicBezTo>
                <a:cubicBezTo>
                  <a:pt x="4890131" y="608511"/>
                  <a:pt x="4890131" y="608511"/>
                  <a:pt x="7203567" y="2921470"/>
                </a:cubicBezTo>
                <a:cubicBezTo>
                  <a:pt x="7374358" y="3092225"/>
                  <a:pt x="7203567" y="3262980"/>
                  <a:pt x="7203567" y="3262980"/>
                </a:cubicBezTo>
                <a:cubicBezTo>
                  <a:pt x="7203567" y="3262980"/>
                  <a:pt x="7203567" y="3262980"/>
                  <a:pt x="4890131" y="5575940"/>
                </a:cubicBezTo>
                <a:cubicBezTo>
                  <a:pt x="3520702" y="6945087"/>
                  <a:pt x="2151272" y="5575940"/>
                  <a:pt x="2151272" y="5575940"/>
                </a:cubicBezTo>
                <a:cubicBezTo>
                  <a:pt x="2151272" y="5575940"/>
                  <a:pt x="2151272" y="5575940"/>
                  <a:pt x="266365" y="3691421"/>
                </a:cubicBezTo>
                <a:cubicBezTo>
                  <a:pt x="-332955" y="3092225"/>
                  <a:pt x="266365" y="2493029"/>
                  <a:pt x="266365" y="2493029"/>
                </a:cubicBezTo>
                <a:cubicBezTo>
                  <a:pt x="266365" y="2493029"/>
                  <a:pt x="266365" y="2493029"/>
                  <a:pt x="2151272" y="608511"/>
                </a:cubicBezTo>
                <a:cubicBezTo>
                  <a:pt x="2622013" y="137866"/>
                  <a:pt x="3092755" y="-9210"/>
                  <a:pt x="3507872" y="442"/>
                </a:cubicBezTo>
                <a:close/>
              </a:path>
            </a:pathLst>
          </a:custGeom>
        </p:spPr>
        <p:txBody>
          <a:bodyPr wrap="square">
            <a:noAutofit/>
          </a:bodyPr>
          <a:lstStyle>
            <a:lvl1pPr marL="0" indent="0">
              <a:buNone/>
              <a:defRPr/>
            </a:lvl1pPr>
          </a:lstStyle>
          <a:p>
            <a:endParaRPr lang="en-GB" dirty="0"/>
          </a:p>
        </p:txBody>
      </p:sp>
      <p:grpSp>
        <p:nvGrpSpPr>
          <p:cNvPr id="8" name="Group 7"/>
          <p:cNvGrpSpPr/>
          <p:nvPr userDrawn="1"/>
        </p:nvGrpSpPr>
        <p:grpSpPr>
          <a:xfrm>
            <a:off x="11068050" y="7656512"/>
            <a:ext cx="3084701" cy="249238"/>
            <a:chOff x="-133350" y="485775"/>
            <a:chExt cx="9863138" cy="796926"/>
          </a:xfrm>
          <a:solidFill>
            <a:schemeClr val="bg1"/>
          </a:solidFill>
        </p:grpSpPr>
        <p:sp>
          <p:nvSpPr>
            <p:cNvPr id="10"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 name="Group 1">
            <a:extLst>
              <a:ext uri="{FF2B5EF4-FFF2-40B4-BE49-F238E27FC236}">
                <a16:creationId xmlns:a16="http://schemas.microsoft.com/office/drawing/2014/main" id="{3132BBFE-EFEB-CB4F-E6CC-4F08CE60583E}"/>
              </a:ext>
            </a:extLst>
          </p:cNvPr>
          <p:cNvGrpSpPr/>
          <p:nvPr userDrawn="1"/>
        </p:nvGrpSpPr>
        <p:grpSpPr>
          <a:xfrm>
            <a:off x="-1972676" y="2964213"/>
            <a:ext cx="1610725" cy="5532087"/>
            <a:chOff x="-1972676" y="2964213"/>
            <a:chExt cx="1610725" cy="5532087"/>
          </a:xfrm>
        </p:grpSpPr>
        <p:grpSp>
          <p:nvGrpSpPr>
            <p:cNvPr id="3" name="Group 2">
              <a:extLst>
                <a:ext uri="{FF2B5EF4-FFF2-40B4-BE49-F238E27FC236}">
                  <a16:creationId xmlns:a16="http://schemas.microsoft.com/office/drawing/2014/main" id="{C5C463CC-58B2-28FC-7FFB-544D55D744EF}"/>
                </a:ext>
              </a:extLst>
            </p:cNvPr>
            <p:cNvGrpSpPr/>
            <p:nvPr userDrawn="1"/>
          </p:nvGrpSpPr>
          <p:grpSpPr>
            <a:xfrm>
              <a:off x="-1972675" y="3401005"/>
              <a:ext cx="1361470" cy="5095295"/>
              <a:chOff x="-4180783" y="1712948"/>
              <a:chExt cx="2070745" cy="7749756"/>
            </a:xfrm>
          </p:grpSpPr>
          <p:sp>
            <p:nvSpPr>
              <p:cNvPr id="32" name="Oval 31">
                <a:extLst>
                  <a:ext uri="{FF2B5EF4-FFF2-40B4-BE49-F238E27FC236}">
                    <a16:creationId xmlns:a16="http://schemas.microsoft.com/office/drawing/2014/main" id="{109887FD-988E-F8AE-E0CA-27632B7D5BAB}"/>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CEE5499-728E-1912-3C1E-FD1810DF6598}"/>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EC8715A4-C05F-D670-3E87-CFC77A8EE969}"/>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893C254D-F873-B3C6-D71D-DEF89302ABF3}"/>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FB369189-C26D-52A5-EE67-74A807277B5E}"/>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1446F1E1-A5DC-54DB-69E4-B95717B2D6E6}"/>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D1AB1E6-89D3-73FB-7040-3EA2E760101F}"/>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D269A19-F079-B7CF-4EBF-0620BD198BFB}"/>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EA253FBF-3B43-3D62-7081-AB316BA819CF}"/>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D0D54066-FBBE-E528-CA71-B8354B39DFE3}"/>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C028F8D-A5BE-2CFC-1880-778BAF9786CC}"/>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29B6B0-CD9E-65B8-C714-3982B2BB661E}"/>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9DC8DF72-00EF-094E-8D39-8AC9EF3A192D}"/>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899CBD-6E33-A4FD-6916-F907510D8C4F}"/>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95C95686-4424-EC0C-81DC-2DBDCF659417}"/>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30422399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End slide - image">
    <p:bg>
      <p:bgPr>
        <a:solidFill>
          <a:schemeClr val="bg1"/>
        </a:solidFill>
        <a:effectLst/>
      </p:bgPr>
    </p:bg>
    <p:spTree>
      <p:nvGrpSpPr>
        <p:cNvPr id="1" name=""/>
        <p:cNvGrpSpPr/>
        <p:nvPr/>
      </p:nvGrpSpPr>
      <p:grpSpPr>
        <a:xfrm>
          <a:off x="0" y="0"/>
          <a:ext cx="0" cy="0"/>
          <a:chOff x="0" y="0"/>
          <a:chExt cx="0" cy="0"/>
        </a:xfrm>
      </p:grpSpPr>
      <p:sp>
        <p:nvSpPr>
          <p:cNvPr id="4" name="bg object 16">
            <a:extLst>
              <a:ext uri="{FF2B5EF4-FFF2-40B4-BE49-F238E27FC236}">
                <a16:creationId xmlns:a16="http://schemas.microsoft.com/office/drawing/2014/main" id="{AE8F5805-5FEC-519C-83D4-BD765A852755}"/>
              </a:ext>
            </a:extLst>
          </p:cNvPr>
          <p:cNvSpPr/>
          <p:nvPr userDrawn="1"/>
        </p:nvSpPr>
        <p:spPr>
          <a:xfrm>
            <a:off x="0" y="0"/>
            <a:ext cx="15120619"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005EB8"/>
          </a:solidFill>
        </p:spPr>
        <p:txBody>
          <a:bodyPr wrap="square" lIns="0" tIns="0" rIns="0" bIns="0" rtlCol="0"/>
          <a:lstStyle/>
          <a:p>
            <a:endParaRPr/>
          </a:p>
        </p:txBody>
      </p:sp>
      <p:pic>
        <p:nvPicPr>
          <p:cNvPr id="6" name="Picture 5" descr="Graphical user interface, text&#10;&#10;Description automatically generated">
            <a:extLst>
              <a:ext uri="{FF2B5EF4-FFF2-40B4-BE49-F238E27FC236}">
                <a16:creationId xmlns:a16="http://schemas.microsoft.com/office/drawing/2014/main" id="{293FAA7A-D3BD-4627-4986-9172319636E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382250" y="3675253"/>
            <a:ext cx="3948553" cy="1022906"/>
          </a:xfrm>
          <a:prstGeom prst="rect">
            <a:avLst/>
          </a:prstGeom>
        </p:spPr>
      </p:pic>
      <p:pic>
        <p:nvPicPr>
          <p:cNvPr id="8" name="Picture 7" descr="Shape&#10;&#10;Description automatically generated">
            <a:extLst>
              <a:ext uri="{FF2B5EF4-FFF2-40B4-BE49-F238E27FC236}">
                <a16:creationId xmlns:a16="http://schemas.microsoft.com/office/drawing/2014/main" id="{8721E885-AD40-15D3-593C-9AF2DCF4DFDC}"/>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57250" y="361950"/>
            <a:ext cx="2048525" cy="1522490"/>
          </a:xfrm>
          <a:prstGeom prst="rect">
            <a:avLst/>
          </a:prstGeom>
        </p:spPr>
      </p:pic>
      <p:pic>
        <p:nvPicPr>
          <p:cNvPr id="9" name="Picture 8" descr="Shape&#10;&#10;Description automatically generated">
            <a:extLst>
              <a:ext uri="{FF2B5EF4-FFF2-40B4-BE49-F238E27FC236}">
                <a16:creationId xmlns:a16="http://schemas.microsoft.com/office/drawing/2014/main" id="{6FF97E7F-F1FA-0BBF-D79E-82F04EAE6F2F}"/>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a:stretch/>
        </p:blipFill>
        <p:spPr>
          <a:xfrm>
            <a:off x="0" y="819150"/>
            <a:ext cx="1881512" cy="2458163"/>
          </a:xfrm>
          <a:prstGeom prst="rect">
            <a:avLst/>
          </a:prstGeom>
        </p:spPr>
      </p:pic>
      <p:grpSp>
        <p:nvGrpSpPr>
          <p:cNvPr id="10" name="Group 9"/>
          <p:cNvGrpSpPr/>
          <p:nvPr userDrawn="1"/>
        </p:nvGrpSpPr>
        <p:grpSpPr>
          <a:xfrm>
            <a:off x="11068050" y="7656512"/>
            <a:ext cx="3084701" cy="249238"/>
            <a:chOff x="-133350" y="485775"/>
            <a:chExt cx="9863138" cy="796926"/>
          </a:xfrm>
          <a:solidFill>
            <a:schemeClr val="bg1"/>
          </a:solidFill>
        </p:grpSpPr>
        <p:sp>
          <p:nvSpPr>
            <p:cNvPr id="11"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34" name="Picture 33" descr="A road with trees and buildings&#10;&#10;Description automatically generated">
            <a:extLst>
              <a:ext uri="{FF2B5EF4-FFF2-40B4-BE49-F238E27FC236}">
                <a16:creationId xmlns:a16="http://schemas.microsoft.com/office/drawing/2014/main" id="{C06DC9FF-5741-D23D-AD82-2E661420B95F}"/>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6587" t="34476" r="28161" b="34205"/>
          <a:stretch/>
        </p:blipFill>
        <p:spPr>
          <a:xfrm>
            <a:off x="1" y="1504953"/>
            <a:ext cx="9708161" cy="6991347"/>
          </a:xfrm>
          <a:custGeom>
            <a:avLst/>
            <a:gdLst>
              <a:gd name="connsiteX0" fmla="*/ 3799839 w 9708161"/>
              <a:gd name="connsiteY0" fmla="*/ 691 h 6991347"/>
              <a:gd name="connsiteX1" fmla="*/ 5965188 w 9708161"/>
              <a:gd name="connsiteY1" fmla="*/ 953249 h 6991347"/>
              <a:gd name="connsiteX2" fmla="*/ 9589251 w 9708161"/>
              <a:gd name="connsiteY2" fmla="*/ 4576564 h 6991347"/>
              <a:gd name="connsiteX3" fmla="*/ 9589251 w 9708161"/>
              <a:gd name="connsiteY3" fmla="*/ 5111550 h 6991347"/>
              <a:gd name="connsiteX4" fmla="*/ 7861163 w 9708161"/>
              <a:gd name="connsiteY4" fmla="*/ 6839282 h 6991347"/>
              <a:gd name="connsiteX5" fmla="*/ 7709067 w 9708161"/>
              <a:gd name="connsiteY5" fmla="*/ 6991347 h 6991347"/>
              <a:gd name="connsiteX6" fmla="*/ 0 w 9708161"/>
              <a:gd name="connsiteY6" fmla="*/ 6991347 h 6991347"/>
              <a:gd name="connsiteX7" fmla="*/ 0 w 9708161"/>
              <a:gd name="connsiteY7" fmla="*/ 2627591 h 6991347"/>
              <a:gd name="connsiteX8" fmla="*/ 47112 w 9708161"/>
              <a:gd name="connsiteY8" fmla="*/ 2580489 h 6991347"/>
              <a:gd name="connsiteX9" fmla="*/ 1674687 w 9708161"/>
              <a:gd name="connsiteY9" fmla="*/ 953249 h 6991347"/>
              <a:gd name="connsiteX10" fmla="*/ 3799839 w 9708161"/>
              <a:gd name="connsiteY10" fmla="*/ 691 h 699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08161" h="6991347">
                <a:moveTo>
                  <a:pt x="3799839" y="691"/>
                </a:moveTo>
                <a:cubicBezTo>
                  <a:pt x="5041305" y="29556"/>
                  <a:pt x="5965188" y="953249"/>
                  <a:pt x="5965188" y="953249"/>
                </a:cubicBezTo>
                <a:cubicBezTo>
                  <a:pt x="5965188" y="953249"/>
                  <a:pt x="5965188" y="953249"/>
                  <a:pt x="9589251" y="4576564"/>
                </a:cubicBezTo>
                <a:cubicBezTo>
                  <a:pt x="9856799" y="4844057"/>
                  <a:pt x="9589251" y="5111550"/>
                  <a:pt x="9589251" y="5111550"/>
                </a:cubicBezTo>
                <a:cubicBezTo>
                  <a:pt x="9589251" y="5111550"/>
                  <a:pt x="9589251" y="5111550"/>
                  <a:pt x="7861163" y="6839282"/>
                </a:cubicBezTo>
                <a:lnTo>
                  <a:pt x="7709067" y="6991347"/>
                </a:lnTo>
                <a:lnTo>
                  <a:pt x="0" y="6991347"/>
                </a:lnTo>
                <a:lnTo>
                  <a:pt x="0" y="2627591"/>
                </a:lnTo>
                <a:lnTo>
                  <a:pt x="47112" y="2580489"/>
                </a:lnTo>
                <a:cubicBezTo>
                  <a:pt x="452781" y="2174903"/>
                  <a:pt x="982634" y="1645159"/>
                  <a:pt x="1674687" y="953249"/>
                </a:cubicBezTo>
                <a:cubicBezTo>
                  <a:pt x="2412116" y="215969"/>
                  <a:pt x="3149547" y="-14429"/>
                  <a:pt x="3799839" y="691"/>
                </a:cubicBezTo>
                <a:close/>
              </a:path>
            </a:pathLst>
          </a:custGeom>
        </p:spPr>
      </p:pic>
      <p:grpSp>
        <p:nvGrpSpPr>
          <p:cNvPr id="35" name="Group 34">
            <a:extLst>
              <a:ext uri="{FF2B5EF4-FFF2-40B4-BE49-F238E27FC236}">
                <a16:creationId xmlns:a16="http://schemas.microsoft.com/office/drawing/2014/main" id="{A0C34A45-717F-356F-510F-F5E0E24D795D}"/>
              </a:ext>
            </a:extLst>
          </p:cNvPr>
          <p:cNvGrpSpPr/>
          <p:nvPr userDrawn="1"/>
        </p:nvGrpSpPr>
        <p:grpSpPr>
          <a:xfrm>
            <a:off x="-1972676" y="2964213"/>
            <a:ext cx="1610725" cy="5532087"/>
            <a:chOff x="-1972676" y="2964213"/>
            <a:chExt cx="1610725" cy="5532087"/>
          </a:xfrm>
        </p:grpSpPr>
        <p:grpSp>
          <p:nvGrpSpPr>
            <p:cNvPr id="36" name="Group 35">
              <a:extLst>
                <a:ext uri="{FF2B5EF4-FFF2-40B4-BE49-F238E27FC236}">
                  <a16:creationId xmlns:a16="http://schemas.microsoft.com/office/drawing/2014/main" id="{06E87981-9DCC-BA90-9D2F-2CBFCA005ED2}"/>
                </a:ext>
              </a:extLst>
            </p:cNvPr>
            <p:cNvGrpSpPr/>
            <p:nvPr userDrawn="1"/>
          </p:nvGrpSpPr>
          <p:grpSpPr>
            <a:xfrm>
              <a:off x="-1972675" y="3401005"/>
              <a:ext cx="1361470" cy="5095295"/>
              <a:chOff x="-4180783" y="1712948"/>
              <a:chExt cx="2070745" cy="7749756"/>
            </a:xfrm>
          </p:grpSpPr>
          <p:sp>
            <p:nvSpPr>
              <p:cNvPr id="38" name="Oval 37">
                <a:extLst>
                  <a:ext uri="{FF2B5EF4-FFF2-40B4-BE49-F238E27FC236}">
                    <a16:creationId xmlns:a16="http://schemas.microsoft.com/office/drawing/2014/main" id="{034088E1-1E48-F5B4-F604-9FB499E7A928}"/>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AB337BD-4C81-3010-1BC0-463B0B9153A0}"/>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DA2CA909-1E6E-F932-F4F0-97104F50888F}"/>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E11DEFEF-CBBC-2BD8-A180-0BC9A8F0CAC3}"/>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FFD0CEEB-4541-D15E-B5F9-8CA8205C0921}"/>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CEC99EFE-8F8B-0DF7-B092-06F98535BE21}"/>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4767FE6C-E6C1-B521-EE3C-34DEBB060CDB}"/>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ADF66FE-13AB-FC91-2F85-C4848E6B15F2}"/>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788A756D-63B6-F7B4-25A7-CE7CF576C74C}"/>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CEC6814-FB8C-31EF-8BCE-C0565AF4A769}"/>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3A57F7F-D1B0-F6EF-7649-6CFC6BC73B01}"/>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A4A3A25-B4BB-A29A-CCB8-0DB7A7B779A7}"/>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2C3FA61F-D10F-7D3D-FFED-DB99046AAEE9}"/>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6EF13A21-0567-760C-E6BC-34F5B234D22C}"/>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00B8C371-ED46-6369-4CF0-FDD559C01842}"/>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2676283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End slide - no image">
    <p:bg>
      <p:bgPr>
        <a:solidFill>
          <a:schemeClr val="bg1"/>
        </a:solidFill>
        <a:effectLst/>
      </p:bgPr>
    </p:bg>
    <p:spTree>
      <p:nvGrpSpPr>
        <p:cNvPr id="1" name=""/>
        <p:cNvGrpSpPr/>
        <p:nvPr/>
      </p:nvGrpSpPr>
      <p:grpSpPr>
        <a:xfrm>
          <a:off x="0" y="0"/>
          <a:ext cx="0" cy="0"/>
          <a:chOff x="0" y="0"/>
          <a:chExt cx="0" cy="0"/>
        </a:xfrm>
      </p:grpSpPr>
      <p:sp>
        <p:nvSpPr>
          <p:cNvPr id="4" name="bg object 16">
            <a:extLst>
              <a:ext uri="{FF2B5EF4-FFF2-40B4-BE49-F238E27FC236}">
                <a16:creationId xmlns:a16="http://schemas.microsoft.com/office/drawing/2014/main" id="{AE8F5805-5FEC-519C-83D4-BD765A852755}"/>
              </a:ext>
            </a:extLst>
          </p:cNvPr>
          <p:cNvSpPr/>
          <p:nvPr userDrawn="1"/>
        </p:nvSpPr>
        <p:spPr>
          <a:xfrm>
            <a:off x="0" y="0"/>
            <a:ext cx="15120619" cy="8496300"/>
          </a:xfrm>
          <a:custGeom>
            <a:avLst/>
            <a:gdLst/>
            <a:ahLst/>
            <a:cxnLst/>
            <a:rect l="l" t="t" r="r" b="b"/>
            <a:pathLst>
              <a:path w="15120619" h="8496300">
                <a:moveTo>
                  <a:pt x="15120010" y="0"/>
                </a:moveTo>
                <a:lnTo>
                  <a:pt x="0" y="0"/>
                </a:lnTo>
                <a:lnTo>
                  <a:pt x="0" y="8495995"/>
                </a:lnTo>
                <a:lnTo>
                  <a:pt x="15120010" y="8495995"/>
                </a:lnTo>
                <a:lnTo>
                  <a:pt x="15120010" y="0"/>
                </a:lnTo>
                <a:close/>
              </a:path>
            </a:pathLst>
          </a:custGeom>
          <a:solidFill>
            <a:srgbClr val="005EB8"/>
          </a:solidFill>
        </p:spPr>
        <p:txBody>
          <a:bodyPr wrap="square" lIns="0" tIns="0" rIns="0" bIns="0" rtlCol="0"/>
          <a:lstStyle/>
          <a:p>
            <a:endParaRPr/>
          </a:p>
        </p:txBody>
      </p:sp>
      <p:grpSp>
        <p:nvGrpSpPr>
          <p:cNvPr id="8" name="Group 7"/>
          <p:cNvGrpSpPr/>
          <p:nvPr userDrawn="1"/>
        </p:nvGrpSpPr>
        <p:grpSpPr>
          <a:xfrm>
            <a:off x="11068050" y="7656512"/>
            <a:ext cx="3084701" cy="249238"/>
            <a:chOff x="-133350" y="485775"/>
            <a:chExt cx="9863138" cy="796926"/>
          </a:xfrm>
          <a:solidFill>
            <a:schemeClr val="bg1"/>
          </a:solidFill>
        </p:grpSpPr>
        <p:sp>
          <p:nvSpPr>
            <p:cNvPr id="10"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2" name="Freeform 31"/>
          <p:cNvSpPr>
            <a:spLocks/>
          </p:cNvSpPr>
          <p:nvPr userDrawn="1"/>
        </p:nvSpPr>
        <p:spPr bwMode="auto">
          <a:xfrm>
            <a:off x="4139141" y="3676020"/>
            <a:ext cx="4022592" cy="4019909"/>
          </a:xfrm>
          <a:custGeom>
            <a:avLst/>
            <a:gdLst>
              <a:gd name="T0" fmla="*/ 750 w 767"/>
              <a:gd name="T1" fmla="*/ 366 h 766"/>
              <a:gd name="T2" fmla="*/ 520 w 767"/>
              <a:gd name="T3" fmla="*/ 136 h 766"/>
              <a:gd name="T4" fmla="*/ 247 w 767"/>
              <a:gd name="T5" fmla="*/ 136 h 766"/>
              <a:gd name="T6" fmla="*/ 60 w 767"/>
              <a:gd name="T7" fmla="*/ 323 h 766"/>
              <a:gd name="T8" fmla="*/ 60 w 767"/>
              <a:gd name="T9" fmla="*/ 443 h 766"/>
              <a:gd name="T10" fmla="*/ 247 w 767"/>
              <a:gd name="T11" fmla="*/ 630 h 766"/>
              <a:gd name="T12" fmla="*/ 520 w 767"/>
              <a:gd name="T13" fmla="*/ 630 h 766"/>
              <a:gd name="T14" fmla="*/ 750 w 767"/>
              <a:gd name="T15" fmla="*/ 400 h 766"/>
              <a:gd name="T16" fmla="*/ 750 w 767"/>
              <a:gd name="T17" fmla="*/ 3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7" h="766">
                <a:moveTo>
                  <a:pt x="750" y="366"/>
                </a:moveTo>
                <a:cubicBezTo>
                  <a:pt x="520" y="136"/>
                  <a:pt x="520" y="136"/>
                  <a:pt x="520" y="136"/>
                </a:cubicBezTo>
                <a:cubicBezTo>
                  <a:pt x="520" y="136"/>
                  <a:pt x="384" y="0"/>
                  <a:pt x="247" y="136"/>
                </a:cubicBezTo>
                <a:cubicBezTo>
                  <a:pt x="60" y="323"/>
                  <a:pt x="60" y="323"/>
                  <a:pt x="60" y="323"/>
                </a:cubicBezTo>
                <a:cubicBezTo>
                  <a:pt x="60" y="323"/>
                  <a:pt x="0" y="383"/>
                  <a:pt x="60" y="443"/>
                </a:cubicBezTo>
                <a:cubicBezTo>
                  <a:pt x="247" y="630"/>
                  <a:pt x="247" y="630"/>
                  <a:pt x="247" y="630"/>
                </a:cubicBezTo>
                <a:cubicBezTo>
                  <a:pt x="247" y="630"/>
                  <a:pt x="384" y="766"/>
                  <a:pt x="520" y="630"/>
                </a:cubicBezTo>
                <a:cubicBezTo>
                  <a:pt x="750" y="400"/>
                  <a:pt x="750" y="400"/>
                  <a:pt x="750" y="400"/>
                </a:cubicBezTo>
                <a:cubicBezTo>
                  <a:pt x="750" y="400"/>
                  <a:pt x="767" y="383"/>
                  <a:pt x="750" y="366"/>
                </a:cubicBezTo>
              </a:path>
            </a:pathLst>
          </a:custGeom>
          <a:solidFill>
            <a:srgbClr val="003087"/>
          </a:solidFill>
          <a:ln>
            <a:noFill/>
          </a:ln>
        </p:spPr>
        <p:txBody>
          <a:bodyPr vert="horz" wrap="square" lIns="91440" tIns="45720" rIns="91440" bIns="45720" numCol="1" anchor="t" anchorCtr="0" compatLnSpc="1">
            <a:prstTxWarp prst="textNoShape">
              <a:avLst/>
            </a:prstTxWarp>
          </a:bodyPr>
          <a:lstStyle/>
          <a:p>
            <a:endParaRPr lang="en-GB"/>
          </a:p>
        </p:txBody>
      </p:sp>
      <p:sp>
        <p:nvSpPr>
          <p:cNvPr id="46" name="Free-form: Shape 45">
            <a:extLst>
              <a:ext uri="{FF2B5EF4-FFF2-40B4-BE49-F238E27FC236}">
                <a16:creationId xmlns:a16="http://schemas.microsoft.com/office/drawing/2014/main" id="{43940DAC-A263-6162-2936-4B8162B058D7}"/>
              </a:ext>
            </a:extLst>
          </p:cNvPr>
          <p:cNvSpPr>
            <a:spLocks/>
          </p:cNvSpPr>
          <p:nvPr userDrawn="1"/>
        </p:nvSpPr>
        <p:spPr bwMode="auto">
          <a:xfrm>
            <a:off x="0" y="1"/>
            <a:ext cx="6623158" cy="6186739"/>
          </a:xfrm>
          <a:custGeom>
            <a:avLst/>
            <a:gdLst>
              <a:gd name="connsiteX0" fmla="*/ 0 w 6623158"/>
              <a:gd name="connsiteY0" fmla="*/ 0 h 6186739"/>
              <a:gd name="connsiteX1" fmla="*/ 4440153 w 6623158"/>
              <a:gd name="connsiteY1" fmla="*/ 0 h 6186739"/>
              <a:gd name="connsiteX2" fmla="*/ 4445194 w 6623158"/>
              <a:gd name="connsiteY2" fmla="*/ 5044 h 6186739"/>
              <a:gd name="connsiteX3" fmla="*/ 6527792 w 6623158"/>
              <a:gd name="connsiteY3" fmla="*/ 2088970 h 6186739"/>
              <a:gd name="connsiteX4" fmla="*/ 6527792 w 6623158"/>
              <a:gd name="connsiteY4" fmla="*/ 2518394 h 6186739"/>
              <a:gd name="connsiteX5" fmla="*/ 3624717 w 6623158"/>
              <a:gd name="connsiteY5" fmla="*/ 5423319 h 6186739"/>
              <a:gd name="connsiteX6" fmla="*/ 178894 w 6623158"/>
              <a:gd name="connsiteY6" fmla="*/ 5423319 h 6186739"/>
              <a:gd name="connsiteX7" fmla="*/ 54424 w 6623158"/>
              <a:gd name="connsiteY7" fmla="*/ 5298770 h 6186739"/>
              <a:gd name="connsiteX8" fmla="*/ 0 w 6623158"/>
              <a:gd name="connsiteY8" fmla="*/ 5244312 h 6186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23158" h="6186739">
                <a:moveTo>
                  <a:pt x="0" y="0"/>
                </a:moveTo>
                <a:lnTo>
                  <a:pt x="4440153" y="0"/>
                </a:lnTo>
                <a:lnTo>
                  <a:pt x="4445194" y="5044"/>
                </a:lnTo>
                <a:cubicBezTo>
                  <a:pt x="4874967" y="435092"/>
                  <a:pt x="5529860" y="1090402"/>
                  <a:pt x="6527792" y="2088970"/>
                </a:cubicBezTo>
                <a:cubicBezTo>
                  <a:pt x="6742367" y="2303682"/>
                  <a:pt x="6527792" y="2518394"/>
                  <a:pt x="6527792" y="2518394"/>
                </a:cubicBezTo>
                <a:cubicBezTo>
                  <a:pt x="6527792" y="2518394"/>
                  <a:pt x="6527792" y="2518394"/>
                  <a:pt x="3624717" y="5423319"/>
                </a:cubicBezTo>
                <a:cubicBezTo>
                  <a:pt x="1908117" y="7141014"/>
                  <a:pt x="178894" y="5423319"/>
                  <a:pt x="178894" y="5423319"/>
                </a:cubicBezTo>
                <a:cubicBezTo>
                  <a:pt x="178894" y="5423319"/>
                  <a:pt x="178894" y="5423319"/>
                  <a:pt x="54424" y="5298770"/>
                </a:cubicBezTo>
                <a:lnTo>
                  <a:pt x="0" y="5244312"/>
                </a:lnTo>
                <a:close/>
              </a:path>
            </a:pathLst>
          </a:custGeom>
          <a:solidFill>
            <a:srgbClr val="003087"/>
          </a:solidFill>
          <a:ln>
            <a:noFill/>
          </a:ln>
        </p:spPr>
        <p:txBody>
          <a:bodyPr vert="horz" wrap="square" lIns="91440" tIns="45720" rIns="91440" bIns="45720" numCol="1" anchor="t" anchorCtr="0" compatLnSpc="1">
            <a:prstTxWarp prst="textNoShape">
              <a:avLst/>
            </a:prstTxWarp>
            <a:noAutofit/>
          </a:bodyPr>
          <a:lstStyle/>
          <a:p>
            <a:endParaRPr lang="en-GB"/>
          </a:p>
        </p:txBody>
      </p:sp>
      <p:grpSp>
        <p:nvGrpSpPr>
          <p:cNvPr id="2" name="Group 1">
            <a:extLst>
              <a:ext uri="{FF2B5EF4-FFF2-40B4-BE49-F238E27FC236}">
                <a16:creationId xmlns:a16="http://schemas.microsoft.com/office/drawing/2014/main" id="{6812989E-BFF6-5DEE-2E8D-4F4E022D22AB}"/>
              </a:ext>
            </a:extLst>
          </p:cNvPr>
          <p:cNvGrpSpPr/>
          <p:nvPr userDrawn="1"/>
        </p:nvGrpSpPr>
        <p:grpSpPr>
          <a:xfrm>
            <a:off x="-1972676" y="2964213"/>
            <a:ext cx="1610725" cy="5532087"/>
            <a:chOff x="-1972676" y="2964213"/>
            <a:chExt cx="1610725" cy="5532087"/>
          </a:xfrm>
        </p:grpSpPr>
        <p:grpSp>
          <p:nvGrpSpPr>
            <p:cNvPr id="3" name="Group 2">
              <a:extLst>
                <a:ext uri="{FF2B5EF4-FFF2-40B4-BE49-F238E27FC236}">
                  <a16:creationId xmlns:a16="http://schemas.microsoft.com/office/drawing/2014/main" id="{0BFBA275-E714-5553-58B0-0664C070D1BB}"/>
                </a:ext>
              </a:extLst>
            </p:cNvPr>
            <p:cNvGrpSpPr/>
            <p:nvPr userDrawn="1"/>
          </p:nvGrpSpPr>
          <p:grpSpPr>
            <a:xfrm>
              <a:off x="-1972675" y="3401005"/>
              <a:ext cx="1361470" cy="5095295"/>
              <a:chOff x="-4180783" y="1712948"/>
              <a:chExt cx="2070745" cy="7749756"/>
            </a:xfrm>
          </p:grpSpPr>
          <p:sp>
            <p:nvSpPr>
              <p:cNvPr id="6" name="Oval 5">
                <a:extLst>
                  <a:ext uri="{FF2B5EF4-FFF2-40B4-BE49-F238E27FC236}">
                    <a16:creationId xmlns:a16="http://schemas.microsoft.com/office/drawing/2014/main" id="{F2222723-22CF-F83A-AFD4-1512841B0630}"/>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56B771A-6CAB-6F7B-DF75-40BBCADB5F46}"/>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C7A2528-0D7E-61AA-DF73-047CA9557367}"/>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FAADE0F-B236-447B-2657-D6AF3FE96239}"/>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82B913D-926A-A6A9-E2E2-E4B6B8A5C3BE}"/>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6C773A-C08E-2CDF-7E70-967FE581ECB2}"/>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14A383E6-DA5E-C3E3-AC45-FF78EE286BCA}"/>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FC03D30-3584-3FAB-1BCF-68012033745A}"/>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A3D09B6F-8C32-9F3F-4536-C5E431AA054B}"/>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2AFC8162-4BF2-98B8-AFF1-FE23C84AE252}"/>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9EBCC387-61CC-EC31-9F3C-2E7BD7DF1548}"/>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8BFBEFF-D269-8574-E8FF-31D12528E13D}"/>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33B190B0-6B70-2234-AF41-8C8B0D51900B}"/>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42E60E53-F640-7DD5-6DC7-493E33684958}"/>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1CA6BA98-40CC-754D-3AAE-121CC5461443}"/>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pic>
        <p:nvPicPr>
          <p:cNvPr id="47" name="Picture 46" descr="Graphical user interface, text&#10;&#10;Description automatically generated">
            <a:extLst>
              <a:ext uri="{FF2B5EF4-FFF2-40B4-BE49-F238E27FC236}">
                <a16:creationId xmlns:a16="http://schemas.microsoft.com/office/drawing/2014/main" id="{C066A614-74ED-5451-FF48-3CD75F84E8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382250" y="3675253"/>
            <a:ext cx="3948553" cy="1022906"/>
          </a:xfrm>
          <a:prstGeom prst="rect">
            <a:avLst/>
          </a:prstGeom>
        </p:spPr>
      </p:pic>
    </p:spTree>
    <p:extLst>
      <p:ext uri="{BB962C8B-B14F-4D97-AF65-F5344CB8AC3E}">
        <p14:creationId xmlns:p14="http://schemas.microsoft.com/office/powerpoint/2010/main" val="1931615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slide 8">
    <p:spTree>
      <p:nvGrpSpPr>
        <p:cNvPr id="1" name=""/>
        <p:cNvGrpSpPr/>
        <p:nvPr/>
      </p:nvGrpSpPr>
      <p:grpSpPr>
        <a:xfrm>
          <a:off x="0" y="0"/>
          <a:ext cx="0" cy="0"/>
          <a:chOff x="0" y="0"/>
          <a:chExt cx="0" cy="0"/>
        </a:xfrm>
      </p:grpSpPr>
      <p:sp>
        <p:nvSpPr>
          <p:cNvPr id="43" name="object 5">
            <a:extLst>
              <a:ext uri="{FF2B5EF4-FFF2-40B4-BE49-F238E27FC236}">
                <a16:creationId xmlns:a16="http://schemas.microsoft.com/office/drawing/2014/main" id="{2B0211D8-BEC6-2E31-B78F-A69C09D81D47}"/>
              </a:ext>
            </a:extLst>
          </p:cNvPr>
          <p:cNvSpPr/>
          <p:nvPr userDrawn="1"/>
        </p:nvSpPr>
        <p:spPr>
          <a:xfrm>
            <a:off x="1" y="1416050"/>
            <a:ext cx="15125700" cy="7080250"/>
          </a:xfrm>
          <a:custGeom>
            <a:avLst/>
            <a:gdLst/>
            <a:ahLst/>
            <a:cxnLst/>
            <a:rect l="l" t="t" r="r" b="b"/>
            <a:pathLst>
              <a:path w="15119985" h="7080250">
                <a:moveTo>
                  <a:pt x="15119985" y="0"/>
                </a:moveTo>
                <a:lnTo>
                  <a:pt x="1418248" y="0"/>
                </a:lnTo>
                <a:lnTo>
                  <a:pt x="1370335" y="731"/>
                </a:lnTo>
                <a:lnTo>
                  <a:pt x="1322786" y="2913"/>
                </a:lnTo>
                <a:lnTo>
                  <a:pt x="1275624" y="6523"/>
                </a:lnTo>
                <a:lnTo>
                  <a:pt x="1228869" y="11541"/>
                </a:lnTo>
                <a:lnTo>
                  <a:pt x="1182543" y="17944"/>
                </a:lnTo>
                <a:lnTo>
                  <a:pt x="1136667" y="25712"/>
                </a:lnTo>
                <a:lnTo>
                  <a:pt x="1091263" y="34824"/>
                </a:lnTo>
                <a:lnTo>
                  <a:pt x="1046350" y="45257"/>
                </a:lnTo>
                <a:lnTo>
                  <a:pt x="1001952" y="56992"/>
                </a:lnTo>
                <a:lnTo>
                  <a:pt x="958089" y="70006"/>
                </a:lnTo>
                <a:lnTo>
                  <a:pt x="914782" y="84278"/>
                </a:lnTo>
                <a:lnTo>
                  <a:pt x="872052" y="99787"/>
                </a:lnTo>
                <a:lnTo>
                  <a:pt x="829922" y="116512"/>
                </a:lnTo>
                <a:lnTo>
                  <a:pt x="788412" y="134432"/>
                </a:lnTo>
                <a:lnTo>
                  <a:pt x="747543" y="153525"/>
                </a:lnTo>
                <a:lnTo>
                  <a:pt x="707337" y="173770"/>
                </a:lnTo>
                <a:lnTo>
                  <a:pt x="667815" y="195145"/>
                </a:lnTo>
                <a:lnTo>
                  <a:pt x="628998" y="217630"/>
                </a:lnTo>
                <a:lnTo>
                  <a:pt x="590908" y="241203"/>
                </a:lnTo>
                <a:lnTo>
                  <a:pt x="553565" y="265843"/>
                </a:lnTo>
                <a:lnTo>
                  <a:pt x="516992" y="291529"/>
                </a:lnTo>
                <a:lnTo>
                  <a:pt x="481209" y="318239"/>
                </a:lnTo>
                <a:lnTo>
                  <a:pt x="446237" y="345952"/>
                </a:lnTo>
                <a:lnTo>
                  <a:pt x="412099" y="374647"/>
                </a:lnTo>
                <a:lnTo>
                  <a:pt x="378814" y="404302"/>
                </a:lnTo>
                <a:lnTo>
                  <a:pt x="346405" y="434897"/>
                </a:lnTo>
                <a:lnTo>
                  <a:pt x="314893" y="466410"/>
                </a:lnTo>
                <a:lnTo>
                  <a:pt x="284299" y="498819"/>
                </a:lnTo>
                <a:lnTo>
                  <a:pt x="254644" y="532104"/>
                </a:lnTo>
                <a:lnTo>
                  <a:pt x="225949" y="566243"/>
                </a:lnTo>
                <a:lnTo>
                  <a:pt x="198236" y="601215"/>
                </a:lnTo>
                <a:lnTo>
                  <a:pt x="171526" y="636998"/>
                </a:lnTo>
                <a:lnTo>
                  <a:pt x="145841" y="673572"/>
                </a:lnTo>
                <a:lnTo>
                  <a:pt x="121201" y="710916"/>
                </a:lnTo>
                <a:lnTo>
                  <a:pt x="97628" y="749006"/>
                </a:lnTo>
                <a:lnTo>
                  <a:pt x="75143" y="787824"/>
                </a:lnTo>
                <a:lnTo>
                  <a:pt x="53768" y="827347"/>
                </a:lnTo>
                <a:lnTo>
                  <a:pt x="33523" y="867553"/>
                </a:lnTo>
                <a:lnTo>
                  <a:pt x="14430" y="908423"/>
                </a:lnTo>
                <a:lnTo>
                  <a:pt x="0" y="941853"/>
                </a:lnTo>
                <a:lnTo>
                  <a:pt x="0" y="7079996"/>
                </a:lnTo>
                <a:lnTo>
                  <a:pt x="15119985" y="7079996"/>
                </a:lnTo>
                <a:lnTo>
                  <a:pt x="15119985" y="0"/>
                </a:lnTo>
                <a:close/>
              </a:path>
            </a:pathLst>
          </a:custGeom>
          <a:solidFill>
            <a:srgbClr val="41B6E6"/>
          </a:solidFill>
        </p:spPr>
        <p:txBody>
          <a:bodyPr wrap="square" lIns="0" tIns="0" rIns="0" bIns="0" rtlCol="0"/>
          <a:lstStyle/>
          <a:p>
            <a:endParaRPr/>
          </a:p>
        </p:txBody>
      </p:sp>
      <p:sp>
        <p:nvSpPr>
          <p:cNvPr id="17" name="Text Placeholder 12">
            <a:extLst>
              <a:ext uri="{FF2B5EF4-FFF2-40B4-BE49-F238E27FC236}">
                <a16:creationId xmlns:a16="http://schemas.microsoft.com/office/drawing/2014/main" id="{AA52D554-E7E3-B2F5-996E-D41B29E5EAE7}"/>
              </a:ext>
            </a:extLst>
          </p:cNvPr>
          <p:cNvSpPr>
            <a:spLocks noGrp="1"/>
          </p:cNvSpPr>
          <p:nvPr>
            <p:ph type="body" sz="quarter" idx="13" hasCustomPrompt="1"/>
          </p:nvPr>
        </p:nvSpPr>
        <p:spPr>
          <a:xfrm>
            <a:off x="933450" y="4885551"/>
            <a:ext cx="5105400" cy="276999"/>
          </a:xfrm>
        </p:spPr>
        <p:txBody>
          <a:bodyPr/>
          <a:lstStyle>
            <a:lvl1pPr marL="0" indent="0">
              <a:buNone/>
              <a:defRPr b="1">
                <a:solidFill>
                  <a:srgbClr val="003087"/>
                </a:solidFill>
                <a:latin typeface="Arial" panose="020B0604020202020204" pitchFamily="34" charset="0"/>
                <a:cs typeface="Arial" panose="020B0604020202020204" pitchFamily="34" charset="0"/>
              </a:defRPr>
            </a:lvl1pPr>
            <a:lvl2pPr>
              <a:defRPr b="1">
                <a:solidFill>
                  <a:schemeClr val="bg1"/>
                </a:solidFill>
                <a:latin typeface="Arial" panose="020B0604020202020204" pitchFamily="34" charset="0"/>
                <a:cs typeface="Arial" panose="020B0604020202020204" pitchFamily="34" charset="0"/>
              </a:defRPr>
            </a:lvl2pPr>
            <a:lvl3pPr>
              <a:defRPr b="1">
                <a:solidFill>
                  <a:schemeClr val="bg1"/>
                </a:solidFill>
                <a:latin typeface="Arial" panose="020B0604020202020204" pitchFamily="34" charset="0"/>
                <a:cs typeface="Arial" panose="020B0604020202020204" pitchFamily="34" charset="0"/>
              </a:defRPr>
            </a:lvl3pPr>
            <a:lvl4pPr>
              <a:defRPr b="1">
                <a:solidFill>
                  <a:schemeClr val="bg1"/>
                </a:solidFill>
                <a:latin typeface="Arial" panose="020B0604020202020204" pitchFamily="34" charset="0"/>
                <a:cs typeface="Arial" panose="020B0604020202020204" pitchFamily="34" charset="0"/>
              </a:defRPr>
            </a:lvl4pPr>
            <a:lvl5pPr>
              <a:defRPr b="1">
                <a:solidFill>
                  <a:schemeClr val="bg1"/>
                </a:solidFill>
                <a:latin typeface="Arial" panose="020B0604020202020204" pitchFamily="34" charset="0"/>
                <a:cs typeface="Arial" panose="020B0604020202020204" pitchFamily="34" charset="0"/>
              </a:defRPr>
            </a:lvl5pPr>
          </a:lstStyle>
          <a:p>
            <a:pPr lvl="0"/>
            <a:r>
              <a:rPr lang="en-GB" dirty="0"/>
              <a:t>Sub heading to go here</a:t>
            </a:r>
            <a:endParaRPr lang="en-US" dirty="0"/>
          </a:p>
        </p:txBody>
      </p:sp>
      <p:grpSp>
        <p:nvGrpSpPr>
          <p:cNvPr id="18" name="Group 17"/>
          <p:cNvGrpSpPr/>
          <p:nvPr userDrawn="1"/>
        </p:nvGrpSpPr>
        <p:grpSpPr>
          <a:xfrm>
            <a:off x="1125349" y="7656512"/>
            <a:ext cx="3084701" cy="249238"/>
            <a:chOff x="-133350" y="485775"/>
            <a:chExt cx="9863138" cy="796926"/>
          </a:xfrm>
          <a:solidFill>
            <a:srgbClr val="003087"/>
          </a:solidFill>
        </p:grpSpPr>
        <p:sp>
          <p:nvSpPr>
            <p:cNvPr id="19"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 name="object 2">
            <a:extLst>
              <a:ext uri="{FF2B5EF4-FFF2-40B4-BE49-F238E27FC236}">
                <a16:creationId xmlns:a16="http://schemas.microsoft.com/office/drawing/2014/main" id="{608F5AD2-815F-A16F-C1BB-F1946EFE3A6A}"/>
              </a:ext>
            </a:extLst>
          </p:cNvPr>
          <p:cNvSpPr txBox="1"/>
          <p:nvPr userDrawn="1"/>
        </p:nvSpPr>
        <p:spPr>
          <a:xfrm>
            <a:off x="14373174" y="7905750"/>
            <a:ext cx="80010" cy="135935"/>
          </a:xfrm>
          <a:prstGeom prst="rect">
            <a:avLst/>
          </a:prstGeom>
        </p:spPr>
        <p:txBody>
          <a:bodyPr vert="horz" wrap="square" lIns="0" tIns="12700" rIns="0" bIns="0" rtlCol="0">
            <a:spAutoFit/>
          </a:bodyPr>
          <a:lstStyle/>
          <a:p>
            <a:pPr marL="12700">
              <a:lnSpc>
                <a:spcPct val="100000"/>
              </a:lnSpc>
              <a:spcBef>
                <a:spcPts val="100"/>
              </a:spcBef>
            </a:pPr>
            <a:endParaRPr sz="800" dirty="0">
              <a:latin typeface="Frutiger"/>
              <a:cs typeface="Frutiger"/>
            </a:endParaRPr>
          </a:p>
        </p:txBody>
      </p:sp>
      <p:pic>
        <p:nvPicPr>
          <p:cNvPr id="25" name="Picture 24" descr="Graphical user interface, text&#10;&#10;Description automatically generated with medium confidence">
            <a:extLst>
              <a:ext uri="{FF2B5EF4-FFF2-40B4-BE49-F238E27FC236}">
                <a16:creationId xmlns:a16="http://schemas.microsoft.com/office/drawing/2014/main" id="{715E483F-34E1-5B47-D2CC-067FDF825DC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753850" y="369167"/>
            <a:ext cx="2913560" cy="754783"/>
          </a:xfrm>
          <a:prstGeom prst="rect">
            <a:avLst/>
          </a:prstGeom>
        </p:spPr>
      </p:pic>
      <p:sp>
        <p:nvSpPr>
          <p:cNvPr id="10" name="Text Placeholder 10">
            <a:extLst>
              <a:ext uri="{FF2B5EF4-FFF2-40B4-BE49-F238E27FC236}">
                <a16:creationId xmlns:a16="http://schemas.microsoft.com/office/drawing/2014/main" id="{7A4F4D6A-42E5-8724-6DAE-3B770E871A50}"/>
              </a:ext>
            </a:extLst>
          </p:cNvPr>
          <p:cNvSpPr>
            <a:spLocks noGrp="1"/>
          </p:cNvSpPr>
          <p:nvPr>
            <p:ph type="body" sz="quarter" idx="12" hasCustomPrompt="1"/>
          </p:nvPr>
        </p:nvSpPr>
        <p:spPr>
          <a:xfrm>
            <a:off x="1009650" y="3209404"/>
            <a:ext cx="6172200" cy="1038746"/>
          </a:xfrm>
        </p:spPr>
        <p:txBody>
          <a:bodyPr/>
          <a:lstStyle>
            <a:lvl1pPr marL="0" indent="0">
              <a:lnSpc>
                <a:spcPts val="8060"/>
              </a:lnSpc>
              <a:buNone/>
              <a:defRPr sz="8800" b="1">
                <a:solidFill>
                  <a:srgbClr val="003087"/>
                </a:solidFill>
                <a:latin typeface="Arial" panose="020B0604020202020204" pitchFamily="34" charset="0"/>
                <a:cs typeface="Arial" panose="020B0604020202020204" pitchFamily="34" charset="0"/>
              </a:defRPr>
            </a:lvl1pPr>
          </a:lstStyle>
          <a:p>
            <a:pPr lvl="0"/>
            <a:r>
              <a:rPr lang="en-GB" dirty="0"/>
              <a:t>to go here</a:t>
            </a:r>
            <a:endParaRPr lang="en-US" dirty="0"/>
          </a:p>
        </p:txBody>
      </p:sp>
      <p:sp>
        <p:nvSpPr>
          <p:cNvPr id="13" name="Text Placeholder 10">
            <a:extLst>
              <a:ext uri="{FF2B5EF4-FFF2-40B4-BE49-F238E27FC236}">
                <a16:creationId xmlns:a16="http://schemas.microsoft.com/office/drawing/2014/main" id="{351812FD-9C40-F403-976D-09376C9673F2}"/>
              </a:ext>
            </a:extLst>
          </p:cNvPr>
          <p:cNvSpPr>
            <a:spLocks noGrp="1"/>
          </p:cNvSpPr>
          <p:nvPr>
            <p:ph type="body" sz="quarter" idx="15" hasCustomPrompt="1"/>
          </p:nvPr>
        </p:nvSpPr>
        <p:spPr>
          <a:xfrm>
            <a:off x="1009650" y="2076343"/>
            <a:ext cx="6172200" cy="1038746"/>
          </a:xfrm>
        </p:spPr>
        <p:txBody>
          <a:bodyPr/>
          <a:lstStyle>
            <a:lvl1pPr marL="0" indent="0">
              <a:lnSpc>
                <a:spcPts val="8060"/>
              </a:lnSpc>
              <a:buNone/>
              <a:defRPr sz="8800" b="1">
                <a:solidFill>
                  <a:srgbClr val="003087"/>
                </a:solidFill>
                <a:latin typeface="Arial" panose="020B0604020202020204" pitchFamily="34" charset="0"/>
                <a:cs typeface="Arial" panose="020B0604020202020204" pitchFamily="34" charset="0"/>
              </a:defRPr>
            </a:lvl1pPr>
          </a:lstStyle>
          <a:p>
            <a:pPr lvl="0"/>
            <a:r>
              <a:rPr lang="en-GB" dirty="0"/>
              <a:t>Headline</a:t>
            </a:r>
            <a:endParaRPr lang="en-US" dirty="0"/>
          </a:p>
        </p:txBody>
      </p:sp>
      <p:sp>
        <p:nvSpPr>
          <p:cNvPr id="15" name="Freeform 6"/>
          <p:cNvSpPr>
            <a:spLocks/>
          </p:cNvSpPr>
          <p:nvPr userDrawn="1"/>
        </p:nvSpPr>
        <p:spPr bwMode="auto">
          <a:xfrm>
            <a:off x="7795252" y="2564945"/>
            <a:ext cx="2459795" cy="2459105"/>
          </a:xfrm>
          <a:custGeom>
            <a:avLst/>
            <a:gdLst>
              <a:gd name="T0" fmla="*/ 2944 w 3011"/>
              <a:gd name="T1" fmla="*/ 1439 h 3011"/>
              <a:gd name="T2" fmla="*/ 2041 w 3011"/>
              <a:gd name="T3" fmla="*/ 535 h 3011"/>
              <a:gd name="T4" fmla="*/ 970 w 3011"/>
              <a:gd name="T5" fmla="*/ 535 h 3011"/>
              <a:gd name="T6" fmla="*/ 234 w 3011"/>
              <a:gd name="T7" fmla="*/ 1271 h 3011"/>
              <a:gd name="T8" fmla="*/ 234 w 3011"/>
              <a:gd name="T9" fmla="*/ 1740 h 3011"/>
              <a:gd name="T10" fmla="*/ 970 w 3011"/>
              <a:gd name="T11" fmla="*/ 2476 h 3011"/>
              <a:gd name="T12" fmla="*/ 2041 w 3011"/>
              <a:gd name="T13" fmla="*/ 2476 h 3011"/>
              <a:gd name="T14" fmla="*/ 2944 w 3011"/>
              <a:gd name="T15" fmla="*/ 1573 h 3011"/>
              <a:gd name="T16" fmla="*/ 2944 w 3011"/>
              <a:gd name="T17" fmla="*/ 1439 h 3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1" h="3011">
                <a:moveTo>
                  <a:pt x="2944" y="1439"/>
                </a:moveTo>
                <a:cubicBezTo>
                  <a:pt x="2041" y="535"/>
                  <a:pt x="2041" y="535"/>
                  <a:pt x="2041" y="535"/>
                </a:cubicBezTo>
                <a:cubicBezTo>
                  <a:pt x="2041" y="535"/>
                  <a:pt x="1506" y="0"/>
                  <a:pt x="970" y="535"/>
                </a:cubicBezTo>
                <a:cubicBezTo>
                  <a:pt x="234" y="1271"/>
                  <a:pt x="234" y="1271"/>
                  <a:pt x="234" y="1271"/>
                </a:cubicBezTo>
                <a:cubicBezTo>
                  <a:pt x="234" y="1271"/>
                  <a:pt x="0" y="1506"/>
                  <a:pt x="234" y="1740"/>
                </a:cubicBezTo>
                <a:cubicBezTo>
                  <a:pt x="970" y="2476"/>
                  <a:pt x="970" y="2476"/>
                  <a:pt x="970" y="2476"/>
                </a:cubicBezTo>
                <a:cubicBezTo>
                  <a:pt x="970" y="2476"/>
                  <a:pt x="1506" y="3011"/>
                  <a:pt x="2041" y="2476"/>
                </a:cubicBezTo>
                <a:cubicBezTo>
                  <a:pt x="2944" y="1573"/>
                  <a:pt x="2944" y="1573"/>
                  <a:pt x="2944" y="1573"/>
                </a:cubicBezTo>
                <a:cubicBezTo>
                  <a:pt x="2944" y="1573"/>
                  <a:pt x="3011" y="1506"/>
                  <a:pt x="2944" y="1439"/>
                </a:cubicBezTo>
              </a:path>
            </a:pathLst>
          </a:custGeom>
          <a:solidFill>
            <a:srgbClr val="AE2573"/>
          </a:solidFill>
          <a:ln>
            <a:noFill/>
          </a:ln>
        </p:spPr>
        <p:txBody>
          <a:bodyPr vert="horz" wrap="square" lIns="91440" tIns="45720" rIns="91440" bIns="45720" numCol="1" anchor="t" anchorCtr="0" compatLnSpc="1">
            <a:prstTxWarp prst="textNoShape">
              <a:avLst/>
            </a:prstTxWarp>
          </a:bodyPr>
          <a:lstStyle/>
          <a:p>
            <a:endParaRPr lang="en-GB"/>
          </a:p>
        </p:txBody>
      </p:sp>
      <p:sp>
        <p:nvSpPr>
          <p:cNvPr id="45" name="Freeform 6"/>
          <p:cNvSpPr>
            <a:spLocks noEditPoints="1"/>
          </p:cNvSpPr>
          <p:nvPr userDrawn="1"/>
        </p:nvSpPr>
        <p:spPr bwMode="auto">
          <a:xfrm>
            <a:off x="7252688" y="2564945"/>
            <a:ext cx="9485121" cy="9482758"/>
          </a:xfrm>
          <a:custGeom>
            <a:avLst/>
            <a:gdLst>
              <a:gd name="T0" fmla="*/ 2339 w 2436"/>
              <a:gd name="T1" fmla="*/ 1101 h 2436"/>
              <a:gd name="T2" fmla="*/ 2033 w 2436"/>
              <a:gd name="T3" fmla="*/ 795 h 2436"/>
              <a:gd name="T4" fmla="*/ 1680 w 2436"/>
              <a:gd name="T5" fmla="*/ 726 h 2436"/>
              <a:gd name="T6" fmla="*/ 1603 w 2436"/>
              <a:gd name="T7" fmla="*/ 404 h 2436"/>
              <a:gd name="T8" fmla="*/ 1227 w 2436"/>
              <a:gd name="T9" fmla="*/ 28 h 2436"/>
              <a:gd name="T10" fmla="*/ 1171 w 2436"/>
              <a:gd name="T11" fmla="*/ 28 h 2436"/>
              <a:gd name="T12" fmla="*/ 795 w 2436"/>
              <a:gd name="T13" fmla="*/ 404 h 2436"/>
              <a:gd name="T14" fmla="*/ 708 w 2436"/>
              <a:gd name="T15" fmla="*/ 711 h 2436"/>
              <a:gd name="T16" fmla="*/ 404 w 2436"/>
              <a:gd name="T17" fmla="*/ 795 h 2436"/>
              <a:gd name="T18" fmla="*/ 28 w 2436"/>
              <a:gd name="T19" fmla="*/ 1171 h 2436"/>
              <a:gd name="T20" fmla="*/ 28 w 2436"/>
              <a:gd name="T21" fmla="*/ 1227 h 2436"/>
              <a:gd name="T22" fmla="*/ 404 w 2436"/>
              <a:gd name="T23" fmla="*/ 1602 h 2436"/>
              <a:gd name="T24" fmla="*/ 729 w 2436"/>
              <a:gd name="T25" fmla="*/ 1684 h 2436"/>
              <a:gd name="T26" fmla="*/ 795 w 2436"/>
              <a:gd name="T27" fmla="*/ 2032 h 2436"/>
              <a:gd name="T28" fmla="*/ 1101 w 2436"/>
              <a:gd name="T29" fmla="*/ 2339 h 2436"/>
              <a:gd name="T30" fmla="*/ 1296 w 2436"/>
              <a:gd name="T31" fmla="*/ 2339 h 2436"/>
              <a:gd name="T32" fmla="*/ 1603 w 2436"/>
              <a:gd name="T33" fmla="*/ 2032 h 2436"/>
              <a:gd name="T34" fmla="*/ 1657 w 2436"/>
              <a:gd name="T35" fmla="*/ 1654 h 2436"/>
              <a:gd name="T36" fmla="*/ 2033 w 2436"/>
              <a:gd name="T37" fmla="*/ 1602 h 2436"/>
              <a:gd name="T38" fmla="*/ 2339 w 2436"/>
              <a:gd name="T39" fmla="*/ 1296 h 2436"/>
              <a:gd name="T40" fmla="*/ 2339 w 2436"/>
              <a:gd name="T41" fmla="*/ 1101 h 2436"/>
              <a:gd name="T42" fmla="*/ 1199 w 2436"/>
              <a:gd name="T43" fmla="*/ 1199 h 2436"/>
              <a:gd name="T44" fmla="*/ 1199 w 2436"/>
              <a:gd name="T45" fmla="*/ 1199 h 2436"/>
              <a:gd name="T46" fmla="*/ 1199 w 2436"/>
              <a:gd name="T47" fmla="*/ 1199 h 2436"/>
              <a:gd name="T48" fmla="*/ 1199 w 2436"/>
              <a:gd name="T49" fmla="*/ 1199 h 2436"/>
              <a:gd name="T50" fmla="*/ 1199 w 2436"/>
              <a:gd name="T51" fmla="*/ 1199 h 2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36" h="2436">
                <a:moveTo>
                  <a:pt x="2339" y="1101"/>
                </a:moveTo>
                <a:cubicBezTo>
                  <a:pt x="2033" y="795"/>
                  <a:pt x="2033" y="795"/>
                  <a:pt x="2033" y="795"/>
                </a:cubicBezTo>
                <a:cubicBezTo>
                  <a:pt x="2033" y="795"/>
                  <a:pt x="1868" y="631"/>
                  <a:pt x="1680" y="726"/>
                </a:cubicBezTo>
                <a:cubicBezTo>
                  <a:pt x="1713" y="641"/>
                  <a:pt x="1721" y="522"/>
                  <a:pt x="1603" y="404"/>
                </a:cubicBezTo>
                <a:cubicBezTo>
                  <a:pt x="1227" y="28"/>
                  <a:pt x="1227" y="28"/>
                  <a:pt x="1227" y="28"/>
                </a:cubicBezTo>
                <a:cubicBezTo>
                  <a:pt x="1227" y="28"/>
                  <a:pt x="1199" y="0"/>
                  <a:pt x="1171" y="28"/>
                </a:cubicBezTo>
                <a:cubicBezTo>
                  <a:pt x="795" y="404"/>
                  <a:pt x="795" y="404"/>
                  <a:pt x="795" y="404"/>
                </a:cubicBezTo>
                <a:cubicBezTo>
                  <a:pt x="795" y="404"/>
                  <a:pt x="656" y="543"/>
                  <a:pt x="708" y="711"/>
                </a:cubicBezTo>
                <a:cubicBezTo>
                  <a:pt x="624" y="684"/>
                  <a:pt x="514" y="685"/>
                  <a:pt x="404" y="795"/>
                </a:cubicBezTo>
                <a:cubicBezTo>
                  <a:pt x="28" y="1171"/>
                  <a:pt x="28" y="1171"/>
                  <a:pt x="28" y="1171"/>
                </a:cubicBezTo>
                <a:cubicBezTo>
                  <a:pt x="28" y="1171"/>
                  <a:pt x="0" y="1199"/>
                  <a:pt x="28" y="1227"/>
                </a:cubicBezTo>
                <a:cubicBezTo>
                  <a:pt x="404" y="1602"/>
                  <a:pt x="404" y="1602"/>
                  <a:pt x="404" y="1602"/>
                </a:cubicBezTo>
                <a:cubicBezTo>
                  <a:pt x="404" y="1602"/>
                  <a:pt x="553" y="1751"/>
                  <a:pt x="729" y="1684"/>
                </a:cubicBezTo>
                <a:cubicBezTo>
                  <a:pt x="688" y="1769"/>
                  <a:pt x="664" y="1901"/>
                  <a:pt x="795" y="2032"/>
                </a:cubicBezTo>
                <a:cubicBezTo>
                  <a:pt x="1101" y="2339"/>
                  <a:pt x="1101" y="2339"/>
                  <a:pt x="1101" y="2339"/>
                </a:cubicBezTo>
                <a:cubicBezTo>
                  <a:pt x="1101" y="2339"/>
                  <a:pt x="1199" y="2436"/>
                  <a:pt x="1296" y="2339"/>
                </a:cubicBezTo>
                <a:cubicBezTo>
                  <a:pt x="1603" y="2032"/>
                  <a:pt x="1603" y="2032"/>
                  <a:pt x="1603" y="2032"/>
                </a:cubicBezTo>
                <a:cubicBezTo>
                  <a:pt x="1603" y="2032"/>
                  <a:pt x="1782" y="1852"/>
                  <a:pt x="1657" y="1654"/>
                </a:cubicBezTo>
                <a:cubicBezTo>
                  <a:pt x="1740" y="1703"/>
                  <a:pt x="1886" y="1748"/>
                  <a:pt x="2033" y="1602"/>
                </a:cubicBezTo>
                <a:cubicBezTo>
                  <a:pt x="2339" y="1296"/>
                  <a:pt x="2339" y="1296"/>
                  <a:pt x="2339" y="1296"/>
                </a:cubicBezTo>
                <a:cubicBezTo>
                  <a:pt x="2339" y="1296"/>
                  <a:pt x="2436" y="1199"/>
                  <a:pt x="2339" y="1101"/>
                </a:cubicBezTo>
                <a:close/>
                <a:moveTo>
                  <a:pt x="1199" y="1199"/>
                </a:moveTo>
                <a:cubicBezTo>
                  <a:pt x="1199" y="1199"/>
                  <a:pt x="1199" y="1199"/>
                  <a:pt x="1199" y="1199"/>
                </a:cubicBezTo>
                <a:cubicBezTo>
                  <a:pt x="1199" y="1199"/>
                  <a:pt x="1199" y="1199"/>
                  <a:pt x="1199" y="1199"/>
                </a:cubicBezTo>
                <a:cubicBezTo>
                  <a:pt x="1199" y="1199"/>
                  <a:pt x="1199" y="1199"/>
                  <a:pt x="1199" y="1199"/>
                </a:cubicBezTo>
                <a:cubicBezTo>
                  <a:pt x="1199" y="1199"/>
                  <a:pt x="1199" y="1199"/>
                  <a:pt x="1199" y="1199"/>
                </a:cubicBezTo>
                <a:close/>
              </a:path>
            </a:pathLst>
          </a:custGeom>
          <a:solidFill>
            <a:srgbClr val="AE2573"/>
          </a:solidFill>
          <a:ln>
            <a:noFill/>
          </a:ln>
        </p:spPr>
        <p:txBody>
          <a:bodyPr vert="horz" wrap="square" lIns="91440" tIns="45720" rIns="91440" bIns="45720" numCol="1" anchor="t" anchorCtr="0" compatLnSpc="1">
            <a:prstTxWarp prst="textNoShape">
              <a:avLst/>
            </a:prstTxWarp>
          </a:bodyPr>
          <a:lstStyle/>
          <a:p>
            <a:endParaRPr lang="en-GB"/>
          </a:p>
        </p:txBody>
      </p:sp>
      <p:pic>
        <p:nvPicPr>
          <p:cNvPr id="44" name="Picture 43"/>
          <p:cNvPicPr>
            <a:picLocks noChangeAspect="1"/>
          </p:cNvPicPr>
          <p:nvPr userDrawn="1"/>
        </p:nvPicPr>
        <p:blipFill rotWithShape="1">
          <a:blip r:embed="rId3">
            <a:extLst>
              <a:ext uri="{28A0092B-C50C-407E-A947-70E740481C1C}">
                <a14:useLocalDpi xmlns:a14="http://schemas.microsoft.com/office/drawing/2010/main" val="0"/>
              </a:ext>
            </a:extLst>
          </a:blip>
          <a:srcRect l="27017" r="19195" b="21840"/>
          <a:stretch/>
        </p:blipFill>
        <p:spPr>
          <a:xfrm>
            <a:off x="9914180" y="2272845"/>
            <a:ext cx="6970226" cy="6749336"/>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61818" y="2051717"/>
            <a:ext cx="5885813" cy="8126903"/>
          </a:xfrm>
          <a:prstGeom prst="rect">
            <a:avLst/>
          </a:prstGeom>
        </p:spPr>
      </p:pic>
      <p:sp>
        <p:nvSpPr>
          <p:cNvPr id="2" name="Text Placeholder 40">
            <a:extLst>
              <a:ext uri="{FF2B5EF4-FFF2-40B4-BE49-F238E27FC236}">
                <a16:creationId xmlns:a16="http://schemas.microsoft.com/office/drawing/2014/main" id="{5C819677-D5B5-D439-E99C-D23021E6B741}"/>
              </a:ext>
            </a:extLst>
          </p:cNvPr>
          <p:cNvSpPr>
            <a:spLocks noGrp="1"/>
          </p:cNvSpPr>
          <p:nvPr>
            <p:ph type="body" sz="quarter" idx="16" hasCustomPrompt="1"/>
          </p:nvPr>
        </p:nvSpPr>
        <p:spPr>
          <a:xfrm>
            <a:off x="1009650" y="6606843"/>
            <a:ext cx="4114800" cy="404860"/>
          </a:xfrm>
          <a:prstGeom prst="rect">
            <a:avLst/>
          </a:prstGeom>
        </p:spPr>
        <p:txBody>
          <a:bodyPr/>
          <a:lstStyle>
            <a:lvl1pPr marL="0" indent="0">
              <a:buNone/>
              <a:defRPr sz="2400" baseline="0">
                <a:solidFill>
                  <a:srgbClr val="003087"/>
                </a:solidFill>
                <a:latin typeface="Arial" panose="020B0604020202020204" pitchFamily="34" charset="0"/>
                <a:cs typeface="Arial" panose="020B0604020202020204" pitchFamily="34" charset="0"/>
              </a:defRPr>
            </a:lvl1pPr>
            <a:lvl2pPr marL="457200" indent="0">
              <a:buNone/>
              <a:defRPr sz="1600">
                <a:solidFill>
                  <a:schemeClr val="bg1"/>
                </a:solidFill>
                <a:latin typeface="Arial" panose="020B0604020202020204" pitchFamily="34" charset="0"/>
                <a:cs typeface="Arial" panose="020B0604020202020204" pitchFamily="34" charset="0"/>
              </a:defRPr>
            </a:lvl2pPr>
            <a:lvl3pPr marL="914400" indent="0">
              <a:buNone/>
              <a:defRPr sz="1600">
                <a:solidFill>
                  <a:schemeClr val="bg1"/>
                </a:solidFill>
                <a:latin typeface="Arial" panose="020B0604020202020204" pitchFamily="34" charset="0"/>
                <a:cs typeface="Arial" panose="020B0604020202020204" pitchFamily="34" charset="0"/>
              </a:defRPr>
            </a:lvl3pPr>
            <a:lvl4pPr marL="1371600" indent="0">
              <a:buNone/>
              <a:defRPr sz="1600">
                <a:solidFill>
                  <a:schemeClr val="bg1"/>
                </a:solidFill>
                <a:latin typeface="Arial" panose="020B0604020202020204" pitchFamily="34" charset="0"/>
                <a:cs typeface="Arial" panose="020B0604020202020204" pitchFamily="34" charset="0"/>
              </a:defRPr>
            </a:lvl4pPr>
            <a:lvl5pPr marL="1828800" indent="0">
              <a:buNone/>
              <a:defRPr sz="1600">
                <a:solidFill>
                  <a:schemeClr val="bg1"/>
                </a:solidFill>
                <a:latin typeface="Arial" panose="020B0604020202020204" pitchFamily="34" charset="0"/>
                <a:cs typeface="Arial" panose="020B0604020202020204" pitchFamily="34" charset="0"/>
              </a:defRPr>
            </a:lvl5pPr>
          </a:lstStyle>
          <a:p>
            <a:pPr lvl="0"/>
            <a:r>
              <a:rPr lang="en-US" dirty="0"/>
              <a:t>Speaker name to go here</a:t>
            </a:r>
            <a:endParaRPr lang="en-GB" dirty="0"/>
          </a:p>
        </p:txBody>
      </p:sp>
      <p:grpSp>
        <p:nvGrpSpPr>
          <p:cNvPr id="4" name="Group 3">
            <a:extLst>
              <a:ext uri="{FF2B5EF4-FFF2-40B4-BE49-F238E27FC236}">
                <a16:creationId xmlns:a16="http://schemas.microsoft.com/office/drawing/2014/main" id="{733FA37C-E0B2-2138-9FF4-C922B7A6391E}"/>
              </a:ext>
            </a:extLst>
          </p:cNvPr>
          <p:cNvGrpSpPr/>
          <p:nvPr userDrawn="1"/>
        </p:nvGrpSpPr>
        <p:grpSpPr>
          <a:xfrm>
            <a:off x="-1972676" y="2964213"/>
            <a:ext cx="1610725" cy="5532087"/>
            <a:chOff x="-1972676" y="2964213"/>
            <a:chExt cx="1610725" cy="5532087"/>
          </a:xfrm>
        </p:grpSpPr>
        <p:grpSp>
          <p:nvGrpSpPr>
            <p:cNvPr id="5" name="Group 4">
              <a:extLst>
                <a:ext uri="{FF2B5EF4-FFF2-40B4-BE49-F238E27FC236}">
                  <a16:creationId xmlns:a16="http://schemas.microsoft.com/office/drawing/2014/main" id="{5AD4DD1B-DF4F-DE83-C6AF-67EAF9B5C0D1}"/>
                </a:ext>
              </a:extLst>
            </p:cNvPr>
            <p:cNvGrpSpPr/>
            <p:nvPr userDrawn="1"/>
          </p:nvGrpSpPr>
          <p:grpSpPr>
            <a:xfrm>
              <a:off x="-1972675" y="3401005"/>
              <a:ext cx="1361470" cy="5095295"/>
              <a:chOff x="-4180783" y="1712948"/>
              <a:chExt cx="2070745" cy="7749756"/>
            </a:xfrm>
          </p:grpSpPr>
          <p:sp>
            <p:nvSpPr>
              <p:cNvPr id="8" name="Oval 7">
                <a:extLst>
                  <a:ext uri="{FF2B5EF4-FFF2-40B4-BE49-F238E27FC236}">
                    <a16:creationId xmlns:a16="http://schemas.microsoft.com/office/drawing/2014/main" id="{13AEDB14-15DC-3D4B-4085-F0162D7DF938}"/>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5B4C87E-1F0B-DE88-6A63-F59337490780}"/>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72A558F-348B-388B-4EFB-BF693BFA786A}"/>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0B0960F-ED38-2E3B-8C04-5E5A075DFA45}"/>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167A75-CE88-B025-3E38-58A27CDC6486}"/>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B2E8808-7236-29E8-1BD1-AA613C97DB9B}"/>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D50A5564-6864-9798-8B3C-B454C6351C10}"/>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B0DE1EF-4E0D-32E5-82FC-ED9FED9B4203}"/>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3E11AE22-0BB6-DFEA-495A-C3082D9A1D4A}"/>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D1C59BA8-4755-3604-BDF1-A8382F190108}"/>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08865410-2F94-4B49-D993-2AF4066DC4EE}"/>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33FDFC59-36BC-3BCF-65FE-F007EF08D0B9}"/>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F79AC0DE-2E9E-12B5-539E-77998647CE8B}"/>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0AAD8CD-CB8C-49AF-F3EE-6724713F0EE6}"/>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F8A40618-9EC1-10CE-7F78-E77F3E0ED3CE}"/>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261856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 9">
    <p:spTree>
      <p:nvGrpSpPr>
        <p:cNvPr id="1" name=""/>
        <p:cNvGrpSpPr/>
        <p:nvPr/>
      </p:nvGrpSpPr>
      <p:grpSpPr>
        <a:xfrm>
          <a:off x="0" y="0"/>
          <a:ext cx="0" cy="0"/>
          <a:chOff x="0" y="0"/>
          <a:chExt cx="0" cy="0"/>
        </a:xfrm>
      </p:grpSpPr>
      <p:sp>
        <p:nvSpPr>
          <p:cNvPr id="43" name="object 5">
            <a:extLst>
              <a:ext uri="{FF2B5EF4-FFF2-40B4-BE49-F238E27FC236}">
                <a16:creationId xmlns:a16="http://schemas.microsoft.com/office/drawing/2014/main" id="{2B0211D8-BEC6-2E31-B78F-A69C09D81D47}"/>
              </a:ext>
            </a:extLst>
          </p:cNvPr>
          <p:cNvSpPr/>
          <p:nvPr userDrawn="1"/>
        </p:nvSpPr>
        <p:spPr>
          <a:xfrm>
            <a:off x="1" y="1416050"/>
            <a:ext cx="15125700" cy="7080250"/>
          </a:xfrm>
          <a:custGeom>
            <a:avLst/>
            <a:gdLst/>
            <a:ahLst/>
            <a:cxnLst/>
            <a:rect l="l" t="t" r="r" b="b"/>
            <a:pathLst>
              <a:path w="15119985" h="7080250">
                <a:moveTo>
                  <a:pt x="15119985" y="0"/>
                </a:moveTo>
                <a:lnTo>
                  <a:pt x="1418248" y="0"/>
                </a:lnTo>
                <a:lnTo>
                  <a:pt x="1370335" y="731"/>
                </a:lnTo>
                <a:lnTo>
                  <a:pt x="1322786" y="2913"/>
                </a:lnTo>
                <a:lnTo>
                  <a:pt x="1275624" y="6523"/>
                </a:lnTo>
                <a:lnTo>
                  <a:pt x="1228869" y="11541"/>
                </a:lnTo>
                <a:lnTo>
                  <a:pt x="1182543" y="17944"/>
                </a:lnTo>
                <a:lnTo>
                  <a:pt x="1136667" y="25712"/>
                </a:lnTo>
                <a:lnTo>
                  <a:pt x="1091263" y="34824"/>
                </a:lnTo>
                <a:lnTo>
                  <a:pt x="1046350" y="45257"/>
                </a:lnTo>
                <a:lnTo>
                  <a:pt x="1001952" y="56992"/>
                </a:lnTo>
                <a:lnTo>
                  <a:pt x="958089" y="70006"/>
                </a:lnTo>
                <a:lnTo>
                  <a:pt x="914782" y="84278"/>
                </a:lnTo>
                <a:lnTo>
                  <a:pt x="872052" y="99787"/>
                </a:lnTo>
                <a:lnTo>
                  <a:pt x="829922" y="116512"/>
                </a:lnTo>
                <a:lnTo>
                  <a:pt x="788412" y="134432"/>
                </a:lnTo>
                <a:lnTo>
                  <a:pt x="747543" y="153525"/>
                </a:lnTo>
                <a:lnTo>
                  <a:pt x="707337" y="173770"/>
                </a:lnTo>
                <a:lnTo>
                  <a:pt x="667815" y="195145"/>
                </a:lnTo>
                <a:lnTo>
                  <a:pt x="628998" y="217630"/>
                </a:lnTo>
                <a:lnTo>
                  <a:pt x="590908" y="241203"/>
                </a:lnTo>
                <a:lnTo>
                  <a:pt x="553565" y="265843"/>
                </a:lnTo>
                <a:lnTo>
                  <a:pt x="516992" y="291529"/>
                </a:lnTo>
                <a:lnTo>
                  <a:pt x="481209" y="318239"/>
                </a:lnTo>
                <a:lnTo>
                  <a:pt x="446237" y="345952"/>
                </a:lnTo>
                <a:lnTo>
                  <a:pt x="412099" y="374647"/>
                </a:lnTo>
                <a:lnTo>
                  <a:pt x="378814" y="404302"/>
                </a:lnTo>
                <a:lnTo>
                  <a:pt x="346405" y="434897"/>
                </a:lnTo>
                <a:lnTo>
                  <a:pt x="314893" y="466410"/>
                </a:lnTo>
                <a:lnTo>
                  <a:pt x="284299" y="498819"/>
                </a:lnTo>
                <a:lnTo>
                  <a:pt x="254644" y="532104"/>
                </a:lnTo>
                <a:lnTo>
                  <a:pt x="225949" y="566243"/>
                </a:lnTo>
                <a:lnTo>
                  <a:pt x="198236" y="601215"/>
                </a:lnTo>
                <a:lnTo>
                  <a:pt x="171526" y="636998"/>
                </a:lnTo>
                <a:lnTo>
                  <a:pt x="145841" y="673572"/>
                </a:lnTo>
                <a:lnTo>
                  <a:pt x="121201" y="710916"/>
                </a:lnTo>
                <a:lnTo>
                  <a:pt x="97628" y="749006"/>
                </a:lnTo>
                <a:lnTo>
                  <a:pt x="75143" y="787824"/>
                </a:lnTo>
                <a:lnTo>
                  <a:pt x="53768" y="827347"/>
                </a:lnTo>
                <a:lnTo>
                  <a:pt x="33523" y="867553"/>
                </a:lnTo>
                <a:lnTo>
                  <a:pt x="14430" y="908423"/>
                </a:lnTo>
                <a:lnTo>
                  <a:pt x="0" y="941853"/>
                </a:lnTo>
                <a:lnTo>
                  <a:pt x="0" y="7079996"/>
                </a:lnTo>
                <a:lnTo>
                  <a:pt x="15119985" y="7079996"/>
                </a:lnTo>
                <a:lnTo>
                  <a:pt x="15119985" y="0"/>
                </a:lnTo>
                <a:close/>
              </a:path>
            </a:pathLst>
          </a:custGeom>
          <a:solidFill>
            <a:srgbClr val="AE2573"/>
          </a:solidFill>
        </p:spPr>
        <p:txBody>
          <a:bodyPr wrap="square" lIns="0" tIns="0" rIns="0" bIns="0" rtlCol="0"/>
          <a:lstStyle/>
          <a:p>
            <a:endParaRPr/>
          </a:p>
        </p:txBody>
      </p:sp>
      <p:sp>
        <p:nvSpPr>
          <p:cNvPr id="17" name="Text Placeholder 12">
            <a:extLst>
              <a:ext uri="{FF2B5EF4-FFF2-40B4-BE49-F238E27FC236}">
                <a16:creationId xmlns:a16="http://schemas.microsoft.com/office/drawing/2014/main" id="{AA52D554-E7E3-B2F5-996E-D41B29E5EAE7}"/>
              </a:ext>
            </a:extLst>
          </p:cNvPr>
          <p:cNvSpPr>
            <a:spLocks noGrp="1"/>
          </p:cNvSpPr>
          <p:nvPr>
            <p:ph type="body" sz="quarter" idx="13" hasCustomPrompt="1"/>
          </p:nvPr>
        </p:nvSpPr>
        <p:spPr>
          <a:xfrm>
            <a:off x="933450" y="4885551"/>
            <a:ext cx="5105400" cy="276999"/>
          </a:xfrm>
        </p:spPr>
        <p:txBody>
          <a:bodyPr/>
          <a:lstStyle>
            <a:lvl1pPr marL="0" indent="0">
              <a:buNone/>
              <a:defRPr b="1">
                <a:solidFill>
                  <a:schemeClr val="bg1"/>
                </a:solidFill>
                <a:latin typeface="Arial" panose="020B0604020202020204" pitchFamily="34" charset="0"/>
                <a:cs typeface="Arial" panose="020B0604020202020204" pitchFamily="34" charset="0"/>
              </a:defRPr>
            </a:lvl1pPr>
            <a:lvl2pPr>
              <a:defRPr b="1">
                <a:solidFill>
                  <a:schemeClr val="bg1"/>
                </a:solidFill>
                <a:latin typeface="Arial" panose="020B0604020202020204" pitchFamily="34" charset="0"/>
                <a:cs typeface="Arial" panose="020B0604020202020204" pitchFamily="34" charset="0"/>
              </a:defRPr>
            </a:lvl2pPr>
            <a:lvl3pPr>
              <a:defRPr b="1">
                <a:solidFill>
                  <a:schemeClr val="bg1"/>
                </a:solidFill>
                <a:latin typeface="Arial" panose="020B0604020202020204" pitchFamily="34" charset="0"/>
                <a:cs typeface="Arial" panose="020B0604020202020204" pitchFamily="34" charset="0"/>
              </a:defRPr>
            </a:lvl3pPr>
            <a:lvl4pPr>
              <a:defRPr b="1">
                <a:solidFill>
                  <a:schemeClr val="bg1"/>
                </a:solidFill>
                <a:latin typeface="Arial" panose="020B0604020202020204" pitchFamily="34" charset="0"/>
                <a:cs typeface="Arial" panose="020B0604020202020204" pitchFamily="34" charset="0"/>
              </a:defRPr>
            </a:lvl4pPr>
            <a:lvl5pPr>
              <a:defRPr b="1">
                <a:solidFill>
                  <a:schemeClr val="bg1"/>
                </a:solidFill>
                <a:latin typeface="Arial" panose="020B0604020202020204" pitchFamily="34" charset="0"/>
                <a:cs typeface="Arial" panose="020B0604020202020204" pitchFamily="34" charset="0"/>
              </a:defRPr>
            </a:lvl5pPr>
          </a:lstStyle>
          <a:p>
            <a:pPr lvl="0"/>
            <a:r>
              <a:rPr lang="en-GB" dirty="0"/>
              <a:t>Sub heading to go here</a:t>
            </a:r>
            <a:endParaRPr lang="en-US" dirty="0"/>
          </a:p>
        </p:txBody>
      </p:sp>
      <p:grpSp>
        <p:nvGrpSpPr>
          <p:cNvPr id="18" name="Group 17"/>
          <p:cNvGrpSpPr/>
          <p:nvPr userDrawn="1"/>
        </p:nvGrpSpPr>
        <p:grpSpPr>
          <a:xfrm>
            <a:off x="1125349" y="7656512"/>
            <a:ext cx="3084701" cy="249238"/>
            <a:chOff x="-133350" y="485775"/>
            <a:chExt cx="9863138" cy="796926"/>
          </a:xfrm>
          <a:solidFill>
            <a:schemeClr val="bg1"/>
          </a:solidFill>
        </p:grpSpPr>
        <p:sp>
          <p:nvSpPr>
            <p:cNvPr id="19"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25" name="Picture 24" descr="Graphical user interface, text&#10;&#10;Description automatically generated with medium confidence">
            <a:extLst>
              <a:ext uri="{FF2B5EF4-FFF2-40B4-BE49-F238E27FC236}">
                <a16:creationId xmlns:a16="http://schemas.microsoft.com/office/drawing/2014/main" id="{715E483F-34E1-5B47-D2CC-067FDF825DC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753850" y="369167"/>
            <a:ext cx="2913560" cy="754783"/>
          </a:xfrm>
          <a:prstGeom prst="rect">
            <a:avLst/>
          </a:prstGeom>
        </p:spPr>
      </p:pic>
      <p:pic>
        <p:nvPicPr>
          <p:cNvPr id="6" name="Picture 5" descr="Shape&#10;&#10;Description automatically generated">
            <a:extLst>
              <a:ext uri="{FF2B5EF4-FFF2-40B4-BE49-F238E27FC236}">
                <a16:creationId xmlns:a16="http://schemas.microsoft.com/office/drawing/2014/main" id="{03434834-5370-9048-047F-6BB30AAE5781}"/>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b="51939"/>
          <a:stretch/>
        </p:blipFill>
        <p:spPr>
          <a:xfrm>
            <a:off x="6050540" y="7636510"/>
            <a:ext cx="2460385" cy="878840"/>
          </a:xfrm>
          <a:prstGeom prst="rect">
            <a:avLst/>
          </a:prstGeom>
        </p:spPr>
      </p:pic>
      <p:sp>
        <p:nvSpPr>
          <p:cNvPr id="10" name="Text Placeholder 10">
            <a:extLst>
              <a:ext uri="{FF2B5EF4-FFF2-40B4-BE49-F238E27FC236}">
                <a16:creationId xmlns:a16="http://schemas.microsoft.com/office/drawing/2014/main" id="{7A4F4D6A-42E5-8724-6DAE-3B770E871A50}"/>
              </a:ext>
            </a:extLst>
          </p:cNvPr>
          <p:cNvSpPr>
            <a:spLocks noGrp="1"/>
          </p:cNvSpPr>
          <p:nvPr>
            <p:ph type="body" sz="quarter" idx="12" hasCustomPrompt="1"/>
          </p:nvPr>
        </p:nvSpPr>
        <p:spPr>
          <a:xfrm>
            <a:off x="1009650" y="3209404"/>
            <a:ext cx="6172200" cy="1038746"/>
          </a:xfrm>
        </p:spPr>
        <p:txBody>
          <a:bodyPr/>
          <a:lstStyle>
            <a:lvl1pPr marL="0" indent="0">
              <a:lnSpc>
                <a:spcPts val="8060"/>
              </a:lnSpc>
              <a:buNone/>
              <a:defRPr sz="8800" b="1">
                <a:solidFill>
                  <a:schemeClr val="bg1"/>
                </a:solidFill>
                <a:latin typeface="Arial" panose="020B0604020202020204" pitchFamily="34" charset="0"/>
                <a:cs typeface="Arial" panose="020B0604020202020204" pitchFamily="34" charset="0"/>
              </a:defRPr>
            </a:lvl1pPr>
          </a:lstStyle>
          <a:p>
            <a:pPr lvl="0"/>
            <a:r>
              <a:rPr lang="en-GB" dirty="0"/>
              <a:t>to go here</a:t>
            </a:r>
            <a:endParaRPr lang="en-US" dirty="0"/>
          </a:p>
        </p:txBody>
      </p:sp>
      <p:sp>
        <p:nvSpPr>
          <p:cNvPr id="13" name="Text Placeholder 10">
            <a:extLst>
              <a:ext uri="{FF2B5EF4-FFF2-40B4-BE49-F238E27FC236}">
                <a16:creationId xmlns:a16="http://schemas.microsoft.com/office/drawing/2014/main" id="{351812FD-9C40-F403-976D-09376C9673F2}"/>
              </a:ext>
            </a:extLst>
          </p:cNvPr>
          <p:cNvSpPr>
            <a:spLocks noGrp="1"/>
          </p:cNvSpPr>
          <p:nvPr>
            <p:ph type="body" sz="quarter" idx="15" hasCustomPrompt="1"/>
          </p:nvPr>
        </p:nvSpPr>
        <p:spPr>
          <a:xfrm>
            <a:off x="1009650" y="2076343"/>
            <a:ext cx="6172200" cy="1038746"/>
          </a:xfrm>
        </p:spPr>
        <p:txBody>
          <a:bodyPr/>
          <a:lstStyle>
            <a:lvl1pPr marL="0" indent="0">
              <a:lnSpc>
                <a:spcPts val="8060"/>
              </a:lnSpc>
              <a:buNone/>
              <a:defRPr sz="8800" b="1">
                <a:solidFill>
                  <a:schemeClr val="bg1"/>
                </a:solidFill>
                <a:latin typeface="Arial" panose="020B0604020202020204" pitchFamily="34" charset="0"/>
                <a:cs typeface="Arial" panose="020B0604020202020204" pitchFamily="34" charset="0"/>
              </a:defRPr>
            </a:lvl1pPr>
          </a:lstStyle>
          <a:p>
            <a:pPr lvl="0"/>
            <a:r>
              <a:rPr lang="en-GB" dirty="0"/>
              <a:t>Headline</a:t>
            </a:r>
            <a:endParaRPr lang="en-US" dirty="0"/>
          </a:p>
        </p:txBody>
      </p:sp>
      <p:sp>
        <p:nvSpPr>
          <p:cNvPr id="15" name="Freeform 6"/>
          <p:cNvSpPr>
            <a:spLocks/>
          </p:cNvSpPr>
          <p:nvPr userDrawn="1"/>
        </p:nvSpPr>
        <p:spPr bwMode="auto">
          <a:xfrm>
            <a:off x="7582425" y="2748051"/>
            <a:ext cx="8673761" cy="8671326"/>
          </a:xfrm>
          <a:custGeom>
            <a:avLst/>
            <a:gdLst>
              <a:gd name="T0" fmla="*/ 2944 w 3011"/>
              <a:gd name="T1" fmla="*/ 1439 h 3011"/>
              <a:gd name="T2" fmla="*/ 2041 w 3011"/>
              <a:gd name="T3" fmla="*/ 535 h 3011"/>
              <a:gd name="T4" fmla="*/ 970 w 3011"/>
              <a:gd name="T5" fmla="*/ 535 h 3011"/>
              <a:gd name="T6" fmla="*/ 234 w 3011"/>
              <a:gd name="T7" fmla="*/ 1271 h 3011"/>
              <a:gd name="T8" fmla="*/ 234 w 3011"/>
              <a:gd name="T9" fmla="*/ 1740 h 3011"/>
              <a:gd name="T10" fmla="*/ 970 w 3011"/>
              <a:gd name="T11" fmla="*/ 2476 h 3011"/>
              <a:gd name="T12" fmla="*/ 2041 w 3011"/>
              <a:gd name="T13" fmla="*/ 2476 h 3011"/>
              <a:gd name="T14" fmla="*/ 2944 w 3011"/>
              <a:gd name="T15" fmla="*/ 1573 h 3011"/>
              <a:gd name="T16" fmla="*/ 2944 w 3011"/>
              <a:gd name="T17" fmla="*/ 1439 h 3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1" h="3011">
                <a:moveTo>
                  <a:pt x="2944" y="1439"/>
                </a:moveTo>
                <a:cubicBezTo>
                  <a:pt x="2041" y="535"/>
                  <a:pt x="2041" y="535"/>
                  <a:pt x="2041" y="535"/>
                </a:cubicBezTo>
                <a:cubicBezTo>
                  <a:pt x="2041" y="535"/>
                  <a:pt x="1506" y="0"/>
                  <a:pt x="970" y="535"/>
                </a:cubicBezTo>
                <a:cubicBezTo>
                  <a:pt x="234" y="1271"/>
                  <a:pt x="234" y="1271"/>
                  <a:pt x="234" y="1271"/>
                </a:cubicBezTo>
                <a:cubicBezTo>
                  <a:pt x="234" y="1271"/>
                  <a:pt x="0" y="1506"/>
                  <a:pt x="234" y="1740"/>
                </a:cubicBezTo>
                <a:cubicBezTo>
                  <a:pt x="970" y="2476"/>
                  <a:pt x="970" y="2476"/>
                  <a:pt x="970" y="2476"/>
                </a:cubicBezTo>
                <a:cubicBezTo>
                  <a:pt x="970" y="2476"/>
                  <a:pt x="1506" y="3011"/>
                  <a:pt x="2041" y="2476"/>
                </a:cubicBezTo>
                <a:cubicBezTo>
                  <a:pt x="2944" y="1573"/>
                  <a:pt x="2944" y="1573"/>
                  <a:pt x="2944" y="1573"/>
                </a:cubicBezTo>
                <a:cubicBezTo>
                  <a:pt x="2944" y="1573"/>
                  <a:pt x="3011" y="1506"/>
                  <a:pt x="2944" y="1439"/>
                </a:cubicBezTo>
              </a:path>
            </a:pathLst>
          </a:custGeom>
          <a:solidFill>
            <a:srgbClr val="FFB81C"/>
          </a:solidFill>
          <a:ln>
            <a:noFill/>
          </a:ln>
        </p:spPr>
        <p:txBody>
          <a:bodyPr vert="horz" wrap="square" lIns="91440" tIns="45720" rIns="91440" bIns="45720" numCol="1" anchor="t" anchorCtr="0" compatLnSpc="1">
            <a:prstTxWarp prst="textNoShape">
              <a:avLst/>
            </a:prstTxWarp>
          </a:bodyPr>
          <a:lstStyle/>
          <a:p>
            <a:endParaRPr lang="en-GB"/>
          </a:p>
        </p:txBody>
      </p:sp>
      <p:pic>
        <p:nvPicPr>
          <p:cNvPr id="38" name="Picture 37"/>
          <p:cNvPicPr>
            <a:picLocks noChangeAspect="1"/>
          </p:cNvPicPr>
          <p:nvPr userDrawn="1"/>
        </p:nvPicPr>
        <p:blipFill rotWithShape="1">
          <a:blip r:embed="rId4">
            <a:extLst>
              <a:ext uri="{28A0092B-C50C-407E-A947-70E740481C1C}">
                <a14:useLocalDpi xmlns:a14="http://schemas.microsoft.com/office/drawing/2010/main" val="0"/>
              </a:ext>
            </a:extLst>
          </a:blip>
          <a:srcRect l="14400" r="22721"/>
          <a:stretch/>
        </p:blipFill>
        <p:spPr>
          <a:xfrm>
            <a:off x="10008868" y="2251828"/>
            <a:ext cx="5978802" cy="6342139"/>
          </a:xfrm>
          <a:prstGeom prst="rect">
            <a:avLst/>
          </a:prstGeom>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397367" y="2455951"/>
            <a:ext cx="5580487" cy="6784908"/>
          </a:xfrm>
          <a:prstGeom prst="rect">
            <a:avLst/>
          </a:prstGeom>
        </p:spPr>
      </p:pic>
      <p:sp>
        <p:nvSpPr>
          <p:cNvPr id="3" name="Text Placeholder 40">
            <a:extLst>
              <a:ext uri="{FF2B5EF4-FFF2-40B4-BE49-F238E27FC236}">
                <a16:creationId xmlns:a16="http://schemas.microsoft.com/office/drawing/2014/main" id="{4B50263A-271A-A883-AB3E-A112B6329C18}"/>
              </a:ext>
            </a:extLst>
          </p:cNvPr>
          <p:cNvSpPr>
            <a:spLocks noGrp="1"/>
          </p:cNvSpPr>
          <p:nvPr>
            <p:ph type="body" sz="quarter" idx="16" hasCustomPrompt="1"/>
          </p:nvPr>
        </p:nvSpPr>
        <p:spPr>
          <a:xfrm>
            <a:off x="1009650" y="6606843"/>
            <a:ext cx="4114800" cy="404860"/>
          </a:xfrm>
          <a:prstGeom prst="rect">
            <a:avLst/>
          </a:prstGeom>
        </p:spPr>
        <p:txBody>
          <a:bodyPr/>
          <a:lstStyle>
            <a:lvl1pPr marL="0" indent="0">
              <a:buNone/>
              <a:defRPr sz="2400" baseline="0">
                <a:solidFill>
                  <a:schemeClr val="bg1"/>
                </a:solidFill>
                <a:latin typeface="Arial" panose="020B0604020202020204" pitchFamily="34" charset="0"/>
                <a:cs typeface="Arial" panose="020B0604020202020204" pitchFamily="34" charset="0"/>
              </a:defRPr>
            </a:lvl1pPr>
            <a:lvl2pPr marL="457200" indent="0">
              <a:buNone/>
              <a:defRPr sz="1600">
                <a:solidFill>
                  <a:schemeClr val="bg1"/>
                </a:solidFill>
                <a:latin typeface="Arial" panose="020B0604020202020204" pitchFamily="34" charset="0"/>
                <a:cs typeface="Arial" panose="020B0604020202020204" pitchFamily="34" charset="0"/>
              </a:defRPr>
            </a:lvl2pPr>
            <a:lvl3pPr marL="914400" indent="0">
              <a:buNone/>
              <a:defRPr sz="1600">
                <a:solidFill>
                  <a:schemeClr val="bg1"/>
                </a:solidFill>
                <a:latin typeface="Arial" panose="020B0604020202020204" pitchFamily="34" charset="0"/>
                <a:cs typeface="Arial" panose="020B0604020202020204" pitchFamily="34" charset="0"/>
              </a:defRPr>
            </a:lvl3pPr>
            <a:lvl4pPr marL="1371600" indent="0">
              <a:buNone/>
              <a:defRPr sz="1600">
                <a:solidFill>
                  <a:schemeClr val="bg1"/>
                </a:solidFill>
                <a:latin typeface="Arial" panose="020B0604020202020204" pitchFamily="34" charset="0"/>
                <a:cs typeface="Arial" panose="020B0604020202020204" pitchFamily="34" charset="0"/>
              </a:defRPr>
            </a:lvl4pPr>
            <a:lvl5pPr marL="1828800" indent="0">
              <a:buNone/>
              <a:defRPr sz="1600">
                <a:solidFill>
                  <a:schemeClr val="bg1"/>
                </a:solidFill>
                <a:latin typeface="Arial" panose="020B0604020202020204" pitchFamily="34" charset="0"/>
                <a:cs typeface="Arial" panose="020B0604020202020204" pitchFamily="34" charset="0"/>
              </a:defRPr>
            </a:lvl5pPr>
          </a:lstStyle>
          <a:p>
            <a:pPr lvl="0"/>
            <a:r>
              <a:rPr lang="en-US" dirty="0"/>
              <a:t>Speaker name to go here</a:t>
            </a:r>
            <a:endParaRPr lang="en-GB" dirty="0"/>
          </a:p>
        </p:txBody>
      </p:sp>
      <p:grpSp>
        <p:nvGrpSpPr>
          <p:cNvPr id="4" name="Group 3">
            <a:extLst>
              <a:ext uri="{FF2B5EF4-FFF2-40B4-BE49-F238E27FC236}">
                <a16:creationId xmlns:a16="http://schemas.microsoft.com/office/drawing/2014/main" id="{494525CC-72FA-7EFB-8F7F-4ABC26EFC2B2}"/>
              </a:ext>
            </a:extLst>
          </p:cNvPr>
          <p:cNvGrpSpPr/>
          <p:nvPr userDrawn="1"/>
        </p:nvGrpSpPr>
        <p:grpSpPr>
          <a:xfrm>
            <a:off x="-1972676" y="2964213"/>
            <a:ext cx="1610725" cy="5532087"/>
            <a:chOff x="-1972676" y="2964213"/>
            <a:chExt cx="1610725" cy="5532087"/>
          </a:xfrm>
        </p:grpSpPr>
        <p:grpSp>
          <p:nvGrpSpPr>
            <p:cNvPr id="5" name="Group 4">
              <a:extLst>
                <a:ext uri="{FF2B5EF4-FFF2-40B4-BE49-F238E27FC236}">
                  <a16:creationId xmlns:a16="http://schemas.microsoft.com/office/drawing/2014/main" id="{43391CDB-90A4-7566-C3C5-F2061C0DCAE5}"/>
                </a:ext>
              </a:extLst>
            </p:cNvPr>
            <p:cNvGrpSpPr/>
            <p:nvPr userDrawn="1"/>
          </p:nvGrpSpPr>
          <p:grpSpPr>
            <a:xfrm>
              <a:off x="-1972675" y="3401005"/>
              <a:ext cx="1361470" cy="5095295"/>
              <a:chOff x="-4180783" y="1712948"/>
              <a:chExt cx="2070745" cy="7749756"/>
            </a:xfrm>
          </p:grpSpPr>
          <p:sp>
            <p:nvSpPr>
              <p:cNvPr id="8" name="Oval 7">
                <a:extLst>
                  <a:ext uri="{FF2B5EF4-FFF2-40B4-BE49-F238E27FC236}">
                    <a16:creationId xmlns:a16="http://schemas.microsoft.com/office/drawing/2014/main" id="{3F358BEA-6E2F-D207-EB84-797C8445913D}"/>
                  </a:ext>
                </a:extLst>
              </p:cNvPr>
              <p:cNvSpPr/>
              <p:nvPr userDrawn="1"/>
            </p:nvSpPr>
            <p:spPr>
              <a:xfrm>
                <a:off x="-4180783" y="5084369"/>
                <a:ext cx="1006916" cy="1006916"/>
              </a:xfrm>
              <a:prstGeom prst="ellipse">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81BC717-B32A-E43C-65EA-ACEDAA531923}"/>
                  </a:ext>
                </a:extLst>
              </p:cNvPr>
              <p:cNvSpPr/>
              <p:nvPr userDrawn="1"/>
            </p:nvSpPr>
            <p:spPr>
              <a:xfrm>
                <a:off x="-3116954" y="3960562"/>
                <a:ext cx="1006916" cy="1006916"/>
              </a:xfrm>
              <a:prstGeom prst="ellipse">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C69E3F1-DF20-8C2F-852C-472A2A077754}"/>
                  </a:ext>
                </a:extLst>
              </p:cNvPr>
              <p:cNvSpPr/>
              <p:nvPr userDrawn="1"/>
            </p:nvSpPr>
            <p:spPr>
              <a:xfrm>
                <a:off x="-4180783" y="1712948"/>
                <a:ext cx="1006916" cy="1006916"/>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510496E-3A57-33E0-424E-29954014785C}"/>
                  </a:ext>
                </a:extLst>
              </p:cNvPr>
              <p:cNvSpPr/>
              <p:nvPr userDrawn="1"/>
            </p:nvSpPr>
            <p:spPr>
              <a:xfrm>
                <a:off x="-3116954" y="1712948"/>
                <a:ext cx="1006916" cy="1006916"/>
              </a:xfrm>
              <a:prstGeom prst="ellipse">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C9FB26-3E82-2E57-38B1-44715B2DD133}"/>
                  </a:ext>
                </a:extLst>
              </p:cNvPr>
              <p:cNvSpPr/>
              <p:nvPr userDrawn="1"/>
            </p:nvSpPr>
            <p:spPr>
              <a:xfrm>
                <a:off x="-4180783" y="2836755"/>
                <a:ext cx="1006916" cy="1006916"/>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0B36931-9EBB-9350-573F-E0C7D44A3B0E}"/>
                  </a:ext>
                </a:extLst>
              </p:cNvPr>
              <p:cNvSpPr/>
              <p:nvPr userDrawn="1"/>
            </p:nvSpPr>
            <p:spPr>
              <a:xfrm>
                <a:off x="-3116954" y="2836755"/>
                <a:ext cx="1006916" cy="100691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F25DC52-B9BA-5530-8024-B154E73CAFE6}"/>
                  </a:ext>
                </a:extLst>
              </p:cNvPr>
              <p:cNvSpPr/>
              <p:nvPr userDrawn="1"/>
            </p:nvSpPr>
            <p:spPr>
              <a:xfrm>
                <a:off x="-4180783" y="3960562"/>
                <a:ext cx="1006916" cy="1006916"/>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44D8434-322C-3E09-6BAB-C562265918A5}"/>
                  </a:ext>
                </a:extLst>
              </p:cNvPr>
              <p:cNvSpPr/>
              <p:nvPr userDrawn="1"/>
            </p:nvSpPr>
            <p:spPr>
              <a:xfrm>
                <a:off x="-4180783" y="8455788"/>
                <a:ext cx="1006916" cy="1006916"/>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CE8EC905-6B83-495D-726B-58EBE9241424}"/>
                  </a:ext>
                </a:extLst>
              </p:cNvPr>
              <p:cNvSpPr/>
              <p:nvPr userDrawn="1"/>
            </p:nvSpPr>
            <p:spPr>
              <a:xfrm>
                <a:off x="-3116954" y="5084369"/>
                <a:ext cx="1006916" cy="1006916"/>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F3EB76F7-F14B-67A4-6F67-193FF39B7B6E}"/>
                  </a:ext>
                </a:extLst>
              </p:cNvPr>
              <p:cNvSpPr/>
              <p:nvPr userDrawn="1"/>
            </p:nvSpPr>
            <p:spPr>
              <a:xfrm>
                <a:off x="-3116954" y="6208176"/>
                <a:ext cx="1006916" cy="1006916"/>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4FE7B91E-DACC-62BE-C5A6-3ECCF91BD80F}"/>
                  </a:ext>
                </a:extLst>
              </p:cNvPr>
              <p:cNvSpPr/>
              <p:nvPr userDrawn="1"/>
            </p:nvSpPr>
            <p:spPr>
              <a:xfrm>
                <a:off x="-3116954" y="7331983"/>
                <a:ext cx="1006916" cy="1006916"/>
              </a:xfrm>
              <a:prstGeom prst="ellipse">
                <a:avLst/>
              </a:prstGeom>
              <a:solidFill>
                <a:srgbClr val="AE1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A349BFC3-4499-EC3B-901C-BBBB9B108E4A}"/>
                  </a:ext>
                </a:extLst>
              </p:cNvPr>
              <p:cNvSpPr/>
              <p:nvPr userDrawn="1"/>
            </p:nvSpPr>
            <p:spPr>
              <a:xfrm>
                <a:off x="-4180783" y="7331983"/>
                <a:ext cx="1006916" cy="1006916"/>
              </a:xfrm>
              <a:prstGeom prst="ellipse">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C48F391-CC98-A2C5-611D-4755E58DA504}"/>
                  </a:ext>
                </a:extLst>
              </p:cNvPr>
              <p:cNvSpPr/>
              <p:nvPr userDrawn="1"/>
            </p:nvSpPr>
            <p:spPr>
              <a:xfrm>
                <a:off x="-4180783" y="6208176"/>
                <a:ext cx="1006916" cy="1006916"/>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710416DE-5C3A-7043-11DC-F30DDF03447C}"/>
                  </a:ext>
                </a:extLst>
              </p:cNvPr>
              <p:cNvSpPr/>
              <p:nvPr userDrawn="1"/>
            </p:nvSpPr>
            <p:spPr>
              <a:xfrm>
                <a:off x="-3116954" y="8455788"/>
                <a:ext cx="1006916" cy="1006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475BA2E0-5B6B-C996-C013-73F5463B82ED}"/>
                </a:ext>
              </a:extLst>
            </p:cNvPr>
            <p:cNvSpPr txBox="1"/>
            <p:nvPr userDrawn="1"/>
          </p:nvSpPr>
          <p:spPr>
            <a:xfrm>
              <a:off x="-1972676" y="2964213"/>
              <a:ext cx="1610725" cy="307777"/>
            </a:xfrm>
            <a:prstGeom prst="rect">
              <a:avLst/>
            </a:prstGeom>
            <a:noFill/>
          </p:spPr>
          <p:txBody>
            <a:bodyPr wrap="square" rtlCol="0">
              <a:spAutoFit/>
            </a:bodyPr>
            <a:lstStyle/>
            <a:p>
              <a:r>
                <a:rPr lang="en-GB" sz="1400" b="1" dirty="0">
                  <a:solidFill>
                    <a:srgbClr val="003087"/>
                  </a:solidFill>
                  <a:latin typeface="+mj-lt"/>
                </a:rPr>
                <a:t>Brand colours</a:t>
              </a:r>
            </a:p>
          </p:txBody>
        </p:sp>
      </p:grpSp>
    </p:spTree>
    <p:extLst>
      <p:ext uri="{BB962C8B-B14F-4D97-AF65-F5344CB8AC3E}">
        <p14:creationId xmlns:p14="http://schemas.microsoft.com/office/powerpoint/2010/main" val="3646713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slideLayout" Target="../slideLayouts/slideLayout71.xml"/><Relationship Id="rId1" Type="http://schemas.openxmlformats.org/officeDocument/2006/relationships/slideLayout" Target="../slideLayouts/slideLayout70.xml"/><Relationship Id="rId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4.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5" Type="http://schemas.openxmlformats.org/officeDocument/2006/relationships/theme" Target="../theme/theme8.xml"/><Relationship Id="rId4" Type="http://schemas.openxmlformats.org/officeDocument/2006/relationships/slideLayout" Target="../slideLayouts/slideLayout66.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slideLayout" Target="../slideLayouts/slideLayout68.xml"/><Relationship Id="rId1" Type="http://schemas.openxmlformats.org/officeDocument/2006/relationships/slideLayout" Target="../slideLayouts/slideLayout67.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ext Placeholder 10">
            <a:extLst>
              <a:ext uri="{FF2B5EF4-FFF2-40B4-BE49-F238E27FC236}">
                <a16:creationId xmlns:a16="http://schemas.microsoft.com/office/drawing/2014/main" id="{C5079A49-1CF4-369B-ED40-3925AC323A79}"/>
              </a:ext>
            </a:extLst>
          </p:cNvPr>
          <p:cNvSpPr txBox="1">
            <a:spLocks/>
          </p:cNvSpPr>
          <p:nvPr userDrawn="1"/>
        </p:nvSpPr>
        <p:spPr>
          <a:xfrm>
            <a:off x="1009650" y="2170658"/>
            <a:ext cx="6172200" cy="2077492"/>
          </a:xfrm>
          <a:prstGeom prst="rect">
            <a:avLst/>
          </a:prstGeom>
        </p:spPr>
        <p:txBody>
          <a:bodyPr/>
          <a:lstStyle>
            <a:lvl1pPr marL="228600" indent="-228600" algn="l" defTabSz="914400" rtl="0" eaLnBrk="1" latinLnBrk="0" hangingPunct="1">
              <a:lnSpc>
                <a:spcPts val="8060"/>
              </a:lnSpc>
              <a:spcBef>
                <a:spcPts val="1000"/>
              </a:spcBef>
              <a:buFont typeface="Arial" panose="020B0604020202020204" pitchFamily="34" charset="0"/>
              <a:buChar char="•"/>
              <a:defRPr sz="88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Tree>
    <p:extLst>
      <p:ext uri="{BB962C8B-B14F-4D97-AF65-F5344CB8AC3E}">
        <p14:creationId xmlns:p14="http://schemas.microsoft.com/office/powerpoint/2010/main" val="1467592479"/>
      </p:ext>
    </p:extLst>
  </p:cSld>
  <p:clrMap bg1="lt1" tx1="dk1" bg2="lt2" tx2="dk2" accent1="accent1" accent2="accent2" accent3="accent3" accent4="accent4" accent5="accent5" accent6="accent6" hlink="hlink" folHlink="folHlink"/>
  <p:sldLayoutIdLst>
    <p:sldLayoutId id="2147483835" r:id="rId1"/>
    <p:sldLayoutId id="2147483753" r:id="rId2"/>
    <p:sldLayoutId id="2147483809" r:id="rId3"/>
    <p:sldLayoutId id="2147483839" r:id="rId4"/>
    <p:sldLayoutId id="2147483752" r:id="rId5"/>
    <p:sldLayoutId id="2147483795" r:id="rId6"/>
    <p:sldLayoutId id="2147483754" r:id="rId7"/>
    <p:sldLayoutId id="2147483837" r:id="rId8"/>
    <p:sldLayoutId id="2147483755" r:id="rId9"/>
    <p:sldLayoutId id="2147483838" r:id="rId10"/>
    <p:sldLayoutId id="21474838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331155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84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2266748"/>
      </p:ext>
    </p:extLst>
  </p:cSld>
  <p:clrMap bg1="lt1" tx1="dk1" bg2="lt2" tx2="dk2" accent1="accent1" accent2="accent2" accent3="accent3" accent4="accent4" accent5="accent5" accent6="accent6" hlink="hlink" folHlink="folHlink"/>
  <p:sldLayoutIdLst>
    <p:sldLayoutId id="2147483757" r:id="rId1"/>
    <p:sldLayoutId id="2147483810" r:id="rId2"/>
    <p:sldLayoutId id="2147483710" r:id="rId3"/>
    <p:sldLayoutId id="2147483797" r:id="rId4"/>
    <p:sldLayoutId id="2147483796" r:id="rId5"/>
    <p:sldLayoutId id="2147483804"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9843839"/>
      </p:ext>
    </p:extLst>
  </p:cSld>
  <p:clrMap bg1="lt1" tx1="dk1" bg2="lt2" tx2="dk2" accent1="accent1" accent2="accent2" accent3="accent3" accent4="accent4" accent5="accent5" accent6="accent6" hlink="hlink" folHlink="folHlink"/>
  <p:sldLayoutIdLst>
    <p:sldLayoutId id="2147483716" r:id="rId1"/>
    <p:sldLayoutId id="2147483784" r:id="rId2"/>
    <p:sldLayoutId id="2147483718" r:id="rId3"/>
    <p:sldLayoutId id="2147483715" r:id="rId4"/>
    <p:sldLayoutId id="2147483717" r:id="rId5"/>
    <p:sldLayoutId id="2147483832" r:id="rId6"/>
    <p:sldLayoutId id="2147483833" r:id="rId7"/>
    <p:sldLayoutId id="2147483834"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1989779"/>
      </p:ext>
    </p:extLst>
  </p:cSld>
  <p:clrMap bg1="lt1" tx1="dk1" bg2="lt2" tx2="dk2" accent1="accent1" accent2="accent2" accent3="accent3" accent4="accent4" accent5="accent5" accent6="accent6" hlink="hlink" folHlink="folHlink"/>
  <p:sldLayoutIdLst>
    <p:sldLayoutId id="2147483759" r:id="rId1"/>
    <p:sldLayoutId id="2147483828" r:id="rId2"/>
    <p:sldLayoutId id="2147483760" r:id="rId3"/>
    <p:sldLayoutId id="2147483779" r:id="rId4"/>
    <p:sldLayoutId id="2147483762" r:id="rId5"/>
    <p:sldLayoutId id="2147483814" r:id="rId6"/>
    <p:sldLayoutId id="2147483763" r:id="rId7"/>
    <p:sldLayoutId id="2147483815" r:id="rId8"/>
    <p:sldLayoutId id="2147483800" r:id="rId9"/>
    <p:sldLayoutId id="2147483777"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898855"/>
      </p:ext>
    </p:extLst>
  </p:cSld>
  <p:clrMap bg1="lt1" tx1="dk1" bg2="lt2" tx2="dk2" accent1="accent1" accent2="accent2" accent3="accent3" accent4="accent4" accent5="accent5" accent6="accent6" hlink="hlink" folHlink="folHlink"/>
  <p:sldLayoutIdLst>
    <p:sldLayoutId id="2147483842" r:id="rId1"/>
    <p:sldLayoutId id="2147483841" r:id="rId2"/>
    <p:sldLayoutId id="2147483792" r:id="rId3"/>
    <p:sldLayoutId id="2147483811" r:id="rId4"/>
    <p:sldLayoutId id="2147483798" r:id="rId5"/>
    <p:sldLayoutId id="2147483830" r:id="rId6"/>
    <p:sldLayoutId id="2147483789" r:id="rId7"/>
    <p:sldLayoutId id="2147483829" r:id="rId8"/>
    <p:sldLayoutId id="2147483813" r:id="rId9"/>
    <p:sldLayoutId id="2147483812" r:id="rId10"/>
    <p:sldLayoutId id="21474837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8516116"/>
      </p:ext>
    </p:extLst>
  </p:cSld>
  <p:clrMap bg1="lt1" tx1="dk1" bg2="lt2" tx2="dk2" accent1="accent1" accent2="accent2" accent3="accent3" accent4="accent4" accent5="accent5" accent6="accent6" hlink="hlink" folHlink="folHlink"/>
  <p:sldLayoutIdLst>
    <p:sldLayoutId id="2147483821" r:id="rId1"/>
    <p:sldLayoutId id="2147483823" r:id="rId2"/>
    <p:sldLayoutId id="2147483824" r:id="rId3"/>
    <p:sldLayoutId id="2147483822" r:id="rId4"/>
    <p:sldLayoutId id="2147483831" r:id="rId5"/>
    <p:sldLayoutId id="2147483825" r:id="rId6"/>
    <p:sldLayoutId id="2147483826" r:id="rId7"/>
    <p:sldLayoutId id="214748382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4491243"/>
      </p:ext>
    </p:extLst>
  </p:cSld>
  <p:clrMap bg1="lt1" tx1="dk1" bg2="lt2" tx2="dk2" accent1="accent1" accent2="accent2" accent3="accent3" accent4="accent4" accent5="accent5" accent6="accent6" hlink="hlink" folHlink="folHlink"/>
  <p:sldLayoutIdLst>
    <p:sldLayoutId id="2147483739" r:id="rId1"/>
    <p:sldLayoutId id="2147483771" r:id="rId2"/>
    <p:sldLayoutId id="2147483782" r:id="rId3"/>
    <p:sldLayoutId id="2147483803" r:id="rId4"/>
    <p:sldLayoutId id="2147483773" r:id="rId5"/>
    <p:sldLayoutId id="2147483783" r:id="rId6"/>
    <p:sldLayoutId id="2147483786" r:id="rId7"/>
    <p:sldLayoutId id="214748378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059115"/>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06820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doi.org/10.1200/JCO.2025.43.17_suppl.LBA8008" TargetMode="Externa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ascopubs.org/doi/10.1200/EDBK-25-472794#fig2" TargetMode="External"/><Relationship Id="rId2" Type="http://schemas.openxmlformats.org/officeDocument/2006/relationships/image" Target="../media/image35.png"/><Relationship Id="rId1" Type="http://schemas.openxmlformats.org/officeDocument/2006/relationships/slideLayout" Target="../slideLayouts/slideLayout65.xml"/></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researchgate.net/publication/374124789_Exploring_CAR-T_Cell_Therapy_Side_Effects_Mechanisms_and_Management_Strategies" TargetMode="Externa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https://www.tecentriq-hcp.com/sclc/efficacy/impower133-clinical-trial-results.html" TargetMode="External"/><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6.xml"/><Relationship Id="rId4" Type="http://schemas.openxmlformats.org/officeDocument/2006/relationships/hyperlink" Target="https://www.tecentriq-hcp.com/sclc/efficacy/impower133-clinical-trial-results.html"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781050" y="3257550"/>
            <a:ext cx="5943600" cy="1219200"/>
          </a:xfrm>
          <a:prstGeom prst="round2DiagRect">
            <a:avLst>
              <a:gd name="adj1" fmla="val 30729"/>
              <a:gd name="adj2" fmla="val 15938"/>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8">
            <a:extLst>
              <a:ext uri="{FF2B5EF4-FFF2-40B4-BE49-F238E27FC236}">
                <a16:creationId xmlns:a16="http://schemas.microsoft.com/office/drawing/2014/main" id="{EBFBE42C-74EF-FF2D-DC55-01BD91F9FBB2}"/>
              </a:ext>
            </a:extLst>
          </p:cNvPr>
          <p:cNvSpPr>
            <a:spLocks noGrp="1"/>
          </p:cNvSpPr>
          <p:nvPr>
            <p:ph type="body" sz="quarter" idx="15"/>
          </p:nvPr>
        </p:nvSpPr>
        <p:spPr/>
        <p:txBody>
          <a:bodyPr/>
          <a:lstStyle/>
          <a:p>
            <a:r>
              <a:rPr lang="en-GB" dirty="0"/>
              <a:t>Bispecific drugs</a:t>
            </a:r>
          </a:p>
        </p:txBody>
      </p:sp>
      <p:sp>
        <p:nvSpPr>
          <p:cNvPr id="8" name="Text Placeholder 7">
            <a:extLst>
              <a:ext uri="{FF2B5EF4-FFF2-40B4-BE49-F238E27FC236}">
                <a16:creationId xmlns:a16="http://schemas.microsoft.com/office/drawing/2014/main" id="{6CCFB0C2-A7AC-3218-60A6-FCF792469A1D}"/>
              </a:ext>
            </a:extLst>
          </p:cNvPr>
          <p:cNvSpPr>
            <a:spLocks noGrp="1"/>
          </p:cNvSpPr>
          <p:nvPr>
            <p:ph type="body" sz="quarter" idx="13"/>
          </p:nvPr>
        </p:nvSpPr>
        <p:spPr/>
        <p:txBody>
          <a:bodyPr/>
          <a:lstStyle/>
          <a:p>
            <a:r>
              <a:rPr lang="en-GB" dirty="0"/>
              <a:t>Lung Cancer Clinical Advisory Group</a:t>
            </a:r>
          </a:p>
        </p:txBody>
      </p:sp>
      <p:sp>
        <p:nvSpPr>
          <p:cNvPr id="10" name="Text Placeholder 9">
            <a:extLst>
              <a:ext uri="{FF2B5EF4-FFF2-40B4-BE49-F238E27FC236}">
                <a16:creationId xmlns:a16="http://schemas.microsoft.com/office/drawing/2014/main" id="{438710B3-E3D6-7E16-8B77-919E557FADF8}"/>
              </a:ext>
            </a:extLst>
          </p:cNvPr>
          <p:cNvSpPr>
            <a:spLocks noGrp="1"/>
          </p:cNvSpPr>
          <p:nvPr>
            <p:ph type="body" sz="quarter" idx="16"/>
          </p:nvPr>
        </p:nvSpPr>
        <p:spPr/>
        <p:txBody>
          <a:bodyPr/>
          <a:lstStyle/>
          <a:p>
            <a:r>
              <a:rPr lang="en-GB" dirty="0"/>
              <a:t>Dr Tania Tillett</a:t>
            </a:r>
          </a:p>
          <a:p>
            <a:r>
              <a:rPr lang="en-GB" dirty="0"/>
              <a:t>Medical Oncologist</a:t>
            </a:r>
          </a:p>
        </p:txBody>
      </p:sp>
      <p:pic>
        <p:nvPicPr>
          <p:cNvPr id="11" name="Picture Placeholder 10" descr="A diagram of a cell&#10;&#10;AI-generated content may be incorrect.">
            <a:extLst>
              <a:ext uri="{FF2B5EF4-FFF2-40B4-BE49-F238E27FC236}">
                <a16:creationId xmlns:a16="http://schemas.microsoft.com/office/drawing/2014/main" id="{86079B1D-227B-77F6-7136-34AF5BE9167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79" r="279"/>
          <a:stretch>
            <a:fillRect/>
          </a:stretch>
        </p:blipFill>
        <p:spPr bwMode="auto">
          <a:xfrm>
            <a:off x="7319863" y="1809750"/>
            <a:ext cx="7623459" cy="6476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144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GB" dirty="0" err="1"/>
              <a:t>Tarlatamab</a:t>
            </a:r>
            <a:r>
              <a:rPr lang="en-GB" dirty="0"/>
              <a:t> – DeLLphi-301+4</a:t>
            </a:r>
          </a:p>
        </p:txBody>
      </p:sp>
      <p:sp>
        <p:nvSpPr>
          <p:cNvPr id="4" name="Text Placeholder 3"/>
          <p:cNvSpPr>
            <a:spLocks noGrp="1"/>
          </p:cNvSpPr>
          <p:nvPr>
            <p:ph type="body" sz="quarter" idx="13"/>
          </p:nvPr>
        </p:nvSpPr>
        <p:spPr>
          <a:xfrm>
            <a:off x="400050" y="2343150"/>
            <a:ext cx="5181600" cy="2590800"/>
          </a:xfrm>
        </p:spPr>
        <p:txBody>
          <a:bodyPr/>
          <a:lstStyle/>
          <a:p>
            <a:r>
              <a:rPr lang="en-GB" sz="1800" dirty="0" err="1"/>
              <a:t>DELLphi</a:t>
            </a:r>
            <a:r>
              <a:rPr lang="en-GB" sz="1800" dirty="0"/>
              <a:t> 301 Previously treated small cell lung cancer – Phase 2 n=100 at 100mg dose every 2 weeks – </a:t>
            </a:r>
          </a:p>
          <a:p>
            <a:r>
              <a:rPr lang="en-GB" sz="1800" dirty="0"/>
              <a:t>ORR (overall response rate 25%), </a:t>
            </a:r>
          </a:p>
          <a:p>
            <a:r>
              <a:rPr lang="en-GB" sz="1800" dirty="0" err="1"/>
              <a:t>mDOR</a:t>
            </a:r>
            <a:r>
              <a:rPr lang="en-GB" sz="1800" dirty="0"/>
              <a:t> (median duration of response) 11m (95% CI 6.6-22.3) and 29.4% had sustained disease control with time on treatment after 52 weeks. </a:t>
            </a:r>
          </a:p>
          <a:p>
            <a:endParaRPr lang="en-GB" sz="1800" dirty="0"/>
          </a:p>
          <a:p>
            <a:r>
              <a:rPr lang="en-GB" sz="1800" dirty="0"/>
              <a:t>CNS tumour shrinkage of &gt;30% was seen 62.5% patients (10 of 16) who had baseline lesion &gt;10mm. </a:t>
            </a:r>
          </a:p>
          <a:p>
            <a:r>
              <a:rPr lang="en-GB" sz="1800" dirty="0"/>
              <a:t>Extended into Phase 3 </a:t>
            </a:r>
            <a:r>
              <a:rPr lang="en-GB" sz="1800" dirty="0" err="1"/>
              <a:t>DELLphi</a:t>
            </a:r>
            <a:r>
              <a:rPr lang="en-GB" sz="1800" dirty="0"/>
              <a:t> 304 randomised against second line cytotoxic treatment – showing significant results </a:t>
            </a:r>
          </a:p>
          <a:p>
            <a:endParaRPr lang="en-GB" sz="1800" dirty="0"/>
          </a:p>
        </p:txBody>
      </p:sp>
      <p:sp>
        <p:nvSpPr>
          <p:cNvPr id="6" name="TextBox 5"/>
          <p:cNvSpPr txBox="1"/>
          <p:nvPr/>
        </p:nvSpPr>
        <p:spPr>
          <a:xfrm>
            <a:off x="781050" y="7981950"/>
            <a:ext cx="13639800" cy="261610"/>
          </a:xfrm>
          <a:prstGeom prst="rect">
            <a:avLst/>
          </a:prstGeom>
          <a:noFill/>
        </p:spPr>
        <p:txBody>
          <a:bodyPr wrap="square" rtlCol="0">
            <a:spAutoFit/>
          </a:bodyPr>
          <a:lstStyle/>
          <a:p>
            <a:r>
              <a:rPr lang="en-GB" sz="1100" dirty="0" err="1">
                <a:solidFill>
                  <a:schemeClr val="bg1"/>
                </a:solidFill>
              </a:rPr>
              <a:t>Dowlati</a:t>
            </a:r>
            <a:r>
              <a:rPr lang="en-GB" sz="1100" dirty="0">
                <a:solidFill>
                  <a:schemeClr val="bg1"/>
                </a:solidFill>
              </a:rPr>
              <a:t> A, J </a:t>
            </a:r>
            <a:r>
              <a:rPr lang="en-GB" sz="1100" dirty="0" err="1">
                <a:solidFill>
                  <a:schemeClr val="bg1"/>
                </a:solidFill>
              </a:rPr>
              <a:t>Clin</a:t>
            </a:r>
            <a:r>
              <a:rPr lang="en-GB" sz="1100" dirty="0">
                <a:solidFill>
                  <a:schemeClr val="bg1"/>
                </a:solidFill>
              </a:rPr>
              <a:t> </a:t>
            </a:r>
            <a:r>
              <a:rPr lang="en-GB" sz="1100" dirty="0" err="1">
                <a:solidFill>
                  <a:schemeClr val="bg1"/>
                </a:solidFill>
              </a:rPr>
              <a:t>Oncol</a:t>
            </a:r>
            <a:r>
              <a:rPr lang="en-GB" sz="1100" dirty="0">
                <a:solidFill>
                  <a:schemeClr val="bg1"/>
                </a:solidFill>
              </a:rPr>
              <a:t>. 2024 Oct 10;42(29):3392-3399. </a:t>
            </a:r>
            <a:r>
              <a:rPr lang="en-GB" sz="1100" dirty="0" err="1">
                <a:solidFill>
                  <a:schemeClr val="bg1"/>
                </a:solidFill>
              </a:rPr>
              <a:t>doi</a:t>
            </a:r>
            <a:r>
              <a:rPr lang="en-GB" sz="1100" dirty="0">
                <a:solidFill>
                  <a:schemeClr val="bg1"/>
                </a:solidFill>
              </a:rPr>
              <a:t> and </a:t>
            </a:r>
            <a:r>
              <a:rPr lang="en-GB" sz="1100" dirty="0" err="1">
                <a:solidFill>
                  <a:schemeClr val="bg1"/>
                </a:solidFill>
              </a:rPr>
              <a:t>Rundin</a:t>
            </a:r>
            <a:r>
              <a:rPr lang="en-GB" sz="1100" dirty="0">
                <a:solidFill>
                  <a:schemeClr val="bg1"/>
                </a:solidFill>
              </a:rPr>
              <a:t> a., J </a:t>
            </a:r>
            <a:r>
              <a:rPr lang="en-GB" sz="1100" dirty="0" err="1">
                <a:solidFill>
                  <a:schemeClr val="bg1"/>
                </a:solidFill>
              </a:rPr>
              <a:t>Clin</a:t>
            </a:r>
            <a:r>
              <a:rPr lang="en-GB" sz="1100" dirty="0">
                <a:solidFill>
                  <a:schemeClr val="bg1"/>
                </a:solidFill>
              </a:rPr>
              <a:t> </a:t>
            </a:r>
            <a:r>
              <a:rPr lang="en-GB" sz="1100" dirty="0" err="1">
                <a:solidFill>
                  <a:schemeClr val="bg1"/>
                </a:solidFill>
              </a:rPr>
              <a:t>Oncol</a:t>
            </a:r>
            <a:r>
              <a:rPr lang="en-GB" sz="1100" dirty="0">
                <a:solidFill>
                  <a:schemeClr val="bg1"/>
                </a:solidFill>
              </a:rPr>
              <a:t>, 43 (17) </a:t>
            </a:r>
            <a:r>
              <a:rPr lang="en-GB" sz="1100" u="sng" dirty="0">
                <a:hlinkClick r:id="rId2"/>
              </a:rPr>
              <a:t>DOI: 10.1200/JCO.2025.43.17_suppl.LBA8008</a:t>
            </a:r>
            <a:endParaRPr lang="en-GB" sz="1100" dirty="0">
              <a:solidFill>
                <a:schemeClr val="bg1"/>
              </a:solidFill>
            </a:endParaRPr>
          </a:p>
        </p:txBody>
      </p:sp>
      <p:pic>
        <p:nvPicPr>
          <p:cNvPr id="8" name="Picture 7"/>
          <p:cNvPicPr>
            <a:picLocks noChangeAspect="1"/>
          </p:cNvPicPr>
          <p:nvPr/>
        </p:nvPicPr>
        <p:blipFill>
          <a:blip r:embed="rId3"/>
          <a:stretch>
            <a:fillRect/>
          </a:stretch>
        </p:blipFill>
        <p:spPr>
          <a:xfrm>
            <a:off x="5969968" y="2190751"/>
            <a:ext cx="8823749" cy="3657600"/>
          </a:xfrm>
          <a:prstGeom prst="rect">
            <a:avLst/>
          </a:prstGeom>
        </p:spPr>
      </p:pic>
      <p:sp>
        <p:nvSpPr>
          <p:cNvPr id="9" name="Picture Placeholder 8"/>
          <p:cNvSpPr>
            <a:spLocks noGrp="1"/>
          </p:cNvSpPr>
          <p:nvPr>
            <p:ph type="pic" sz="quarter" idx="10"/>
          </p:nvPr>
        </p:nvSpPr>
        <p:spPr/>
        <p:txBody>
          <a:bodyPr/>
          <a:lstStyle/>
          <a:p>
            <a:endParaRPr lang="en-GB"/>
          </a:p>
        </p:txBody>
      </p:sp>
    </p:spTree>
    <p:extLst>
      <p:ext uri="{BB962C8B-B14F-4D97-AF65-F5344CB8AC3E}">
        <p14:creationId xmlns:p14="http://schemas.microsoft.com/office/powerpoint/2010/main" val="1693136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txBody>
          <a:bodyPr/>
          <a:lstStyle/>
          <a:p>
            <a:endParaRPr lang="en-GB"/>
          </a:p>
        </p:txBody>
      </p:sp>
      <p:sp>
        <p:nvSpPr>
          <p:cNvPr id="3" name="Text Placeholder 2"/>
          <p:cNvSpPr>
            <a:spLocks noGrp="1"/>
          </p:cNvSpPr>
          <p:nvPr>
            <p:ph type="body" sz="quarter" idx="12"/>
          </p:nvPr>
        </p:nvSpPr>
        <p:spPr/>
        <p:txBody>
          <a:bodyPr/>
          <a:lstStyle/>
          <a:p>
            <a:r>
              <a:rPr lang="en-GB" dirty="0"/>
              <a:t>Why we worry</a:t>
            </a:r>
          </a:p>
        </p:txBody>
      </p:sp>
      <p:sp>
        <p:nvSpPr>
          <p:cNvPr id="4" name="Text Placeholder 3"/>
          <p:cNvSpPr>
            <a:spLocks noGrp="1"/>
          </p:cNvSpPr>
          <p:nvPr>
            <p:ph type="body" sz="quarter" idx="13"/>
          </p:nvPr>
        </p:nvSpPr>
        <p:spPr/>
        <p:txBody>
          <a:bodyPr/>
          <a:lstStyle/>
          <a:p>
            <a:r>
              <a:rPr lang="en-GB" dirty="0"/>
              <a:t>SPC (Summary Product Characteristics) of </a:t>
            </a:r>
            <a:r>
              <a:rPr lang="en-GB" dirty="0" err="1"/>
              <a:t>tarlatamab</a:t>
            </a:r>
            <a:endParaRPr lang="en-GB" dirty="0"/>
          </a:p>
          <a:p>
            <a:r>
              <a:rPr lang="en-GB" dirty="0"/>
              <a:t>CRS in DeLLphi-300 study occurred 56.7%, G3 1.7% G4 0.2% G5 0 – majority occurred after first two doses (8.5% had on third dose or later)</a:t>
            </a:r>
          </a:p>
          <a:p>
            <a:r>
              <a:rPr lang="en-GB" dirty="0"/>
              <a:t>Median time for most recent dose to first onset CRS 15.9 hours (range 9 to 26.5)</a:t>
            </a:r>
          </a:p>
          <a:p>
            <a:r>
              <a:rPr lang="en-GB" dirty="0"/>
              <a:t>ICANS in DeLLphi-300 seen in 4.7% and median time from first dose to first ICANS was 9 days (range 2-13)</a:t>
            </a:r>
          </a:p>
          <a:p>
            <a:r>
              <a:rPr lang="en-GB" dirty="0"/>
              <a:t>Neutropenia seen 16.9% G3+4 8.2%</a:t>
            </a:r>
          </a:p>
        </p:txBody>
      </p:sp>
      <p:pic>
        <p:nvPicPr>
          <p:cNvPr id="5" name="Picture 4"/>
          <p:cNvPicPr>
            <a:picLocks noChangeAspect="1"/>
          </p:cNvPicPr>
          <p:nvPr/>
        </p:nvPicPr>
        <p:blipFill>
          <a:blip r:embed="rId2"/>
          <a:stretch>
            <a:fillRect/>
          </a:stretch>
        </p:blipFill>
        <p:spPr>
          <a:xfrm>
            <a:off x="7560102" y="1425557"/>
            <a:ext cx="7001852" cy="6468378"/>
          </a:xfrm>
          <a:prstGeom prst="rect">
            <a:avLst/>
          </a:prstGeom>
        </p:spPr>
      </p:pic>
    </p:spTree>
    <p:extLst>
      <p:ext uri="{BB962C8B-B14F-4D97-AF65-F5344CB8AC3E}">
        <p14:creationId xmlns:p14="http://schemas.microsoft.com/office/powerpoint/2010/main" val="4121842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67250" y="285750"/>
            <a:ext cx="7154273" cy="7792537"/>
          </a:xfrm>
          <a:prstGeom prst="rect">
            <a:avLst/>
          </a:prstGeom>
        </p:spPr>
      </p:pic>
      <p:sp>
        <p:nvSpPr>
          <p:cNvPr id="2" name="Text Placeholder 1"/>
          <p:cNvSpPr>
            <a:spLocks noGrp="1"/>
          </p:cNvSpPr>
          <p:nvPr>
            <p:ph type="body" sz="quarter" idx="15"/>
          </p:nvPr>
        </p:nvSpPr>
        <p:spPr>
          <a:xfrm>
            <a:off x="400050" y="3333750"/>
            <a:ext cx="3886200" cy="3429000"/>
          </a:xfrm>
        </p:spPr>
        <p:txBody>
          <a:bodyPr/>
          <a:lstStyle/>
          <a:p>
            <a:r>
              <a:rPr lang="en-GB" sz="2000" dirty="0"/>
              <a:t>With thanks to </a:t>
            </a:r>
            <a:r>
              <a:rPr lang="en-GB" sz="2000" dirty="0">
                <a:hlinkClick r:id="rId3"/>
              </a:rPr>
              <a:t>Taking a Bite Out of Small Cell Lung Cancer By Leveraging Precision-Directed Delta-Like Ligand-3 Therapies | American Society of Clinical Oncology Educational Book</a:t>
            </a:r>
            <a:endParaRPr lang="en-GB" sz="2000" dirty="0"/>
          </a:p>
        </p:txBody>
      </p:sp>
    </p:spTree>
    <p:extLst>
      <p:ext uri="{BB962C8B-B14F-4D97-AF65-F5344CB8AC3E}">
        <p14:creationId xmlns:p14="http://schemas.microsoft.com/office/powerpoint/2010/main" val="2031052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txBody>
          <a:bodyPr/>
          <a:lstStyle/>
          <a:p>
            <a:endParaRPr lang="en-GB"/>
          </a:p>
        </p:txBody>
      </p:sp>
      <p:sp>
        <p:nvSpPr>
          <p:cNvPr id="3" name="Text Placeholder 2"/>
          <p:cNvSpPr>
            <a:spLocks noGrp="1"/>
          </p:cNvSpPr>
          <p:nvPr>
            <p:ph type="body" sz="quarter" idx="12"/>
          </p:nvPr>
        </p:nvSpPr>
        <p:spPr/>
        <p:txBody>
          <a:bodyPr/>
          <a:lstStyle/>
          <a:p>
            <a:r>
              <a:rPr lang="en-GB" dirty="0"/>
              <a:t>CRS – 56% patients in DeLLphi-30</a:t>
            </a:r>
          </a:p>
        </p:txBody>
      </p:sp>
      <p:sp>
        <p:nvSpPr>
          <p:cNvPr id="4" name="Text Placeholder 3"/>
          <p:cNvSpPr>
            <a:spLocks noGrp="1"/>
          </p:cNvSpPr>
          <p:nvPr>
            <p:ph type="body" sz="quarter" idx="13"/>
          </p:nvPr>
        </p:nvSpPr>
        <p:spPr/>
        <p:txBody>
          <a:bodyPr/>
          <a:lstStyle/>
          <a:p>
            <a:r>
              <a:rPr lang="en-GB" dirty="0"/>
              <a:t>With thanks to</a:t>
            </a:r>
          </a:p>
          <a:p>
            <a:r>
              <a:rPr lang="en-GB" dirty="0"/>
              <a:t>Shimabukuro-</a:t>
            </a:r>
            <a:r>
              <a:rPr lang="en-GB" dirty="0" err="1"/>
              <a:t>Vornhagen</a:t>
            </a:r>
            <a:r>
              <a:rPr lang="en-GB" dirty="0"/>
              <a:t>, A., Gödel, P., </a:t>
            </a:r>
            <a:r>
              <a:rPr lang="en-GB" dirty="0" err="1"/>
              <a:t>Subklewe</a:t>
            </a:r>
            <a:r>
              <a:rPr lang="en-GB" dirty="0"/>
              <a:t>, M. </a:t>
            </a:r>
            <a:r>
              <a:rPr lang="en-GB" i="1" dirty="0"/>
              <a:t>et al.</a:t>
            </a:r>
            <a:r>
              <a:rPr lang="en-GB" dirty="0"/>
              <a:t> Cytokine release syndrome. </a:t>
            </a:r>
            <a:r>
              <a:rPr lang="en-GB" i="1" dirty="0"/>
              <a:t>j. immunotherapy cancer</a:t>
            </a:r>
            <a:r>
              <a:rPr lang="en-GB" dirty="0"/>
              <a:t> </a:t>
            </a:r>
            <a:r>
              <a:rPr lang="en-GB" b="1" dirty="0"/>
              <a:t>6</a:t>
            </a:r>
            <a:r>
              <a:rPr lang="en-GB" dirty="0"/>
              <a:t>, 56 (2018). https://doi.org/10.1186/s40425-018-0343-9</a:t>
            </a:r>
          </a:p>
        </p:txBody>
      </p:sp>
      <p:pic>
        <p:nvPicPr>
          <p:cNvPr id="5" name="Picture 4"/>
          <p:cNvPicPr>
            <a:picLocks noChangeAspect="1"/>
          </p:cNvPicPr>
          <p:nvPr/>
        </p:nvPicPr>
        <p:blipFill>
          <a:blip r:embed="rId2"/>
          <a:stretch>
            <a:fillRect/>
          </a:stretch>
        </p:blipFill>
        <p:spPr>
          <a:xfrm>
            <a:off x="7360049" y="1276350"/>
            <a:ext cx="7201905" cy="7097115"/>
          </a:xfrm>
          <a:prstGeom prst="rect">
            <a:avLst/>
          </a:prstGeom>
        </p:spPr>
      </p:pic>
    </p:spTree>
    <p:extLst>
      <p:ext uri="{BB962C8B-B14F-4D97-AF65-F5344CB8AC3E}">
        <p14:creationId xmlns:p14="http://schemas.microsoft.com/office/powerpoint/2010/main" val="3138870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txBody>
          <a:bodyPr/>
          <a:lstStyle/>
          <a:p>
            <a:endParaRPr lang="en-GB"/>
          </a:p>
        </p:txBody>
      </p:sp>
      <p:sp>
        <p:nvSpPr>
          <p:cNvPr id="3" name="Text Placeholder 2"/>
          <p:cNvSpPr>
            <a:spLocks noGrp="1"/>
          </p:cNvSpPr>
          <p:nvPr>
            <p:ph type="body" sz="quarter" idx="12"/>
          </p:nvPr>
        </p:nvSpPr>
        <p:spPr/>
        <p:txBody>
          <a:bodyPr/>
          <a:lstStyle/>
          <a:p>
            <a:r>
              <a:rPr lang="en-GB" dirty="0"/>
              <a:t>ICANS – 4.7% patients in DeLLphi-30</a:t>
            </a:r>
          </a:p>
        </p:txBody>
      </p:sp>
      <p:sp>
        <p:nvSpPr>
          <p:cNvPr id="4" name="Text Placeholder 3"/>
          <p:cNvSpPr>
            <a:spLocks noGrp="1"/>
          </p:cNvSpPr>
          <p:nvPr>
            <p:ph type="body" sz="quarter" idx="13"/>
          </p:nvPr>
        </p:nvSpPr>
        <p:spPr/>
        <p:txBody>
          <a:bodyPr/>
          <a:lstStyle/>
          <a:p>
            <a:r>
              <a:rPr lang="en-GB" sz="1800" dirty="0"/>
              <a:t>With thanks to </a:t>
            </a:r>
          </a:p>
          <a:p>
            <a:r>
              <a:rPr lang="en-GB" sz="1800" dirty="0">
                <a:hlinkClick r:id="rId2"/>
              </a:rPr>
              <a:t>Zhang, </a:t>
            </a:r>
            <a:r>
              <a:rPr lang="en-GB" sz="1800" dirty="0" err="1">
                <a:hlinkClick r:id="rId2"/>
              </a:rPr>
              <a:t>Yugu</a:t>
            </a:r>
            <a:r>
              <a:rPr lang="en-GB" sz="1800" dirty="0">
                <a:hlinkClick r:id="rId2"/>
              </a:rPr>
              <a:t> &amp; Qin, </a:t>
            </a:r>
            <a:r>
              <a:rPr lang="en-GB" sz="1800" dirty="0" err="1">
                <a:hlinkClick r:id="rId2"/>
              </a:rPr>
              <a:t>Diyuan</a:t>
            </a:r>
            <a:r>
              <a:rPr lang="en-GB" sz="1800" dirty="0">
                <a:hlinkClick r:id="rId2"/>
              </a:rPr>
              <a:t> &amp; </a:t>
            </a:r>
            <a:r>
              <a:rPr lang="en-GB" sz="1800" dirty="0" err="1">
                <a:hlinkClick r:id="rId2"/>
              </a:rPr>
              <a:t>Shou</a:t>
            </a:r>
            <a:r>
              <a:rPr lang="en-GB" sz="1800" dirty="0">
                <a:hlinkClick r:id="rId2"/>
              </a:rPr>
              <a:t>, Arthur &amp; Liu, </a:t>
            </a:r>
            <a:r>
              <a:rPr lang="en-GB" sz="1800" dirty="0" err="1">
                <a:hlinkClick r:id="rId2"/>
              </a:rPr>
              <a:t>Yanbin</a:t>
            </a:r>
            <a:r>
              <a:rPr lang="en-GB" sz="1800" dirty="0">
                <a:hlinkClick r:id="rId2"/>
              </a:rPr>
              <a:t> &amp; Wang, </a:t>
            </a:r>
            <a:r>
              <a:rPr lang="en-GB" sz="1800" dirty="0" err="1">
                <a:hlinkClick r:id="rId2"/>
              </a:rPr>
              <a:t>Yongsheng</a:t>
            </a:r>
            <a:r>
              <a:rPr lang="en-GB" sz="1800" dirty="0">
                <a:hlinkClick r:id="rId2"/>
              </a:rPr>
              <a:t> &amp; Zhou, </a:t>
            </a:r>
            <a:r>
              <a:rPr lang="en-GB" sz="1800" dirty="0" err="1">
                <a:hlinkClick r:id="rId2"/>
              </a:rPr>
              <a:t>Lingyun</a:t>
            </a:r>
            <a:r>
              <a:rPr lang="en-GB" sz="1800" dirty="0">
                <a:hlinkClick r:id="rId2"/>
              </a:rPr>
              <a:t>. (2023). Exploring CAR-T Cell Therapy Side Effects: Mechanisms and Management Strategies. Journal of Clinical Medicine. 12. 6124. 10.3390/jcm12196124. https://www.researchgate.net/publication/374124789_Exploring_CAR-T_Cell_Therapy_Side_Effects_Mechanisms_and_Management_Strategies</a:t>
            </a:r>
            <a:endParaRPr lang="en-GB" sz="1800" dirty="0"/>
          </a:p>
          <a:p>
            <a:endParaRPr lang="en-GB" dirty="0"/>
          </a:p>
        </p:txBody>
      </p:sp>
      <p:pic>
        <p:nvPicPr>
          <p:cNvPr id="5" name="Picture 4"/>
          <p:cNvPicPr>
            <a:picLocks noChangeAspect="1"/>
          </p:cNvPicPr>
          <p:nvPr/>
        </p:nvPicPr>
        <p:blipFill>
          <a:blip r:embed="rId3"/>
          <a:stretch>
            <a:fillRect/>
          </a:stretch>
        </p:blipFill>
        <p:spPr>
          <a:xfrm>
            <a:off x="7334250" y="1517968"/>
            <a:ext cx="7411590" cy="5778181"/>
          </a:xfrm>
          <a:prstGeom prst="rect">
            <a:avLst/>
          </a:prstGeom>
        </p:spPr>
      </p:pic>
    </p:spTree>
    <p:extLst>
      <p:ext uri="{BB962C8B-B14F-4D97-AF65-F5344CB8AC3E}">
        <p14:creationId xmlns:p14="http://schemas.microsoft.com/office/powerpoint/2010/main" val="1864568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txBody>
          <a:bodyPr/>
          <a:lstStyle/>
          <a:p>
            <a:endParaRPr lang="en-GB"/>
          </a:p>
        </p:txBody>
      </p:sp>
      <p:sp>
        <p:nvSpPr>
          <p:cNvPr id="3" name="Text Placeholder 2"/>
          <p:cNvSpPr>
            <a:spLocks noGrp="1"/>
          </p:cNvSpPr>
          <p:nvPr>
            <p:ph type="body" sz="quarter" idx="12"/>
          </p:nvPr>
        </p:nvSpPr>
        <p:spPr/>
        <p:txBody>
          <a:bodyPr/>
          <a:lstStyle/>
          <a:p>
            <a:r>
              <a:rPr lang="en-GB" dirty="0"/>
              <a:t>What is this changing?</a:t>
            </a:r>
          </a:p>
        </p:txBody>
      </p:sp>
      <p:sp>
        <p:nvSpPr>
          <p:cNvPr id="4" name="Text Placeholder 3"/>
          <p:cNvSpPr>
            <a:spLocks noGrp="1"/>
          </p:cNvSpPr>
          <p:nvPr>
            <p:ph type="body" sz="quarter" idx="13"/>
          </p:nvPr>
        </p:nvSpPr>
        <p:spPr/>
        <p:txBody>
          <a:bodyPr/>
          <a:lstStyle/>
          <a:p>
            <a:r>
              <a:rPr lang="en-GB" dirty="0"/>
              <a:t>We need to upskill at recognising and treating these new side effects – us, our 24 hour helpline staff, our ward team, our on call medics who cover our wards and admit our patients</a:t>
            </a:r>
          </a:p>
          <a:p>
            <a:r>
              <a:rPr lang="en-GB" dirty="0"/>
              <a:t>Step up dosing schedules (28 day cycle)  – C1 D1 reduced dose D8 and D15 full dose from C2 full dose 2 weekly</a:t>
            </a:r>
          </a:p>
          <a:p>
            <a:r>
              <a:rPr lang="en-GB" dirty="0"/>
              <a:t>We need to admit these patients for treatment and observation putting pressure on our inpatient beds</a:t>
            </a:r>
          </a:p>
        </p:txBody>
      </p:sp>
      <p:pic>
        <p:nvPicPr>
          <p:cNvPr id="5" name="Picture 4"/>
          <p:cNvPicPr>
            <a:picLocks noChangeAspect="1"/>
          </p:cNvPicPr>
          <p:nvPr/>
        </p:nvPicPr>
        <p:blipFill>
          <a:blip r:embed="rId2"/>
          <a:stretch>
            <a:fillRect/>
          </a:stretch>
        </p:blipFill>
        <p:spPr>
          <a:xfrm>
            <a:off x="7105649" y="1425556"/>
            <a:ext cx="7808517" cy="3432193"/>
          </a:xfrm>
          <a:prstGeom prst="rect">
            <a:avLst/>
          </a:prstGeom>
        </p:spPr>
      </p:pic>
    </p:spTree>
    <p:extLst>
      <p:ext uri="{BB962C8B-B14F-4D97-AF65-F5344CB8AC3E}">
        <p14:creationId xmlns:p14="http://schemas.microsoft.com/office/powerpoint/2010/main" val="1666737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
          <p:cNvGrpSpPr/>
          <p:nvPr/>
        </p:nvGrpSpPr>
        <p:grpSpPr>
          <a:xfrm>
            <a:off x="11140111" y="6425107"/>
            <a:ext cx="1547972" cy="1060548"/>
            <a:chOff x="5178425" y="3829050"/>
            <a:chExt cx="1835150" cy="1257300"/>
          </a:xfrm>
        </p:grpSpPr>
        <p:sp>
          <p:nvSpPr>
            <p:cNvPr id="3" name="Freeform 2"/>
            <p:cNvSpPr>
              <a:spLocks/>
            </p:cNvSpPr>
            <p:nvPr/>
          </p:nvSpPr>
          <p:spPr bwMode="auto">
            <a:xfrm>
              <a:off x="7013575" y="4251325"/>
              <a:ext cx="0" cy="15875"/>
            </a:xfrm>
            <a:custGeom>
              <a:avLst/>
              <a:gdLst>
                <a:gd name="T0" fmla="*/ 0 h 4"/>
                <a:gd name="T1" fmla="*/ 3 h 4"/>
                <a:gd name="T2" fmla="*/ 4 h 4"/>
                <a:gd name="T3" fmla="*/ 0 h 4"/>
              </a:gdLst>
              <a:ahLst/>
              <a:cxnLst>
                <a:cxn ang="0">
                  <a:pos x="0" y="T0"/>
                </a:cxn>
                <a:cxn ang="0">
                  <a:pos x="0" y="T1"/>
                </a:cxn>
                <a:cxn ang="0">
                  <a:pos x="0" y="T2"/>
                </a:cxn>
                <a:cxn ang="0">
                  <a:pos x="0" y="T3"/>
                </a:cxn>
              </a:cxnLst>
              <a:rect l="0" t="0" r="r" b="b"/>
              <a:pathLst>
                <a:path h="4">
                  <a:moveTo>
                    <a:pt x="0" y="0"/>
                  </a:moveTo>
                  <a:cubicBezTo>
                    <a:pt x="0" y="1"/>
                    <a:pt x="0" y="2"/>
                    <a:pt x="0" y="3"/>
                  </a:cubicBezTo>
                  <a:cubicBezTo>
                    <a:pt x="0" y="4"/>
                    <a:pt x="0" y="4"/>
                    <a:pt x="0" y="4"/>
                  </a:cubicBezTo>
                  <a:cubicBezTo>
                    <a:pt x="0" y="3"/>
                    <a:pt x="0" y="1"/>
                    <a:pt x="0" y="0"/>
                  </a:cubicBezTo>
                  <a:close/>
                </a:path>
              </a:pathLst>
            </a:custGeom>
            <a:solidFill>
              <a:srgbClr val="005EB8"/>
            </a:solidFill>
            <a:ln>
              <a:noFill/>
            </a:ln>
          </p:spPr>
          <p:txBody>
            <a:bodyPr vert="horz" wrap="square" lIns="91440" tIns="45720" rIns="91440" bIns="45720" numCol="1" anchor="t" anchorCtr="0" compatLnSpc="1">
              <a:prstTxWarp prst="textNoShape">
                <a:avLst/>
              </a:prstTxWarp>
            </a:bodyPr>
            <a:lstStyle/>
            <a:p>
              <a:endParaRPr lang="en-GB"/>
            </a:p>
          </p:txBody>
        </p:sp>
        <p:sp>
          <p:nvSpPr>
            <p:cNvPr id="4" name="Freeform 3"/>
            <p:cNvSpPr>
              <a:spLocks/>
            </p:cNvSpPr>
            <p:nvPr/>
          </p:nvSpPr>
          <p:spPr bwMode="auto">
            <a:xfrm>
              <a:off x="6137275" y="3829050"/>
              <a:ext cx="876300" cy="1257300"/>
            </a:xfrm>
            <a:custGeom>
              <a:avLst/>
              <a:gdLst>
                <a:gd name="T0" fmla="*/ 0 w 231"/>
                <a:gd name="T1" fmla="*/ 115 h 333"/>
                <a:gd name="T2" fmla="*/ 115 w 231"/>
                <a:gd name="T3" fmla="*/ 0 h 333"/>
                <a:gd name="T4" fmla="*/ 123 w 231"/>
                <a:gd name="T5" fmla="*/ 0 h 333"/>
                <a:gd name="T6" fmla="*/ 231 w 231"/>
                <a:gd name="T7" fmla="*/ 109 h 333"/>
                <a:gd name="T8" fmla="*/ 231 w 231"/>
                <a:gd name="T9" fmla="*/ 112 h 333"/>
                <a:gd name="T10" fmla="*/ 231 w 231"/>
                <a:gd name="T11" fmla="*/ 116 h 333"/>
                <a:gd name="T12" fmla="*/ 231 w 231"/>
                <a:gd name="T13" fmla="*/ 117 h 333"/>
                <a:gd name="T14" fmla="*/ 22 w 231"/>
                <a:gd name="T15" fmla="*/ 333 h 333"/>
                <a:gd name="T16" fmla="*/ 22 w 231"/>
                <a:gd name="T17" fmla="*/ 275 h 333"/>
                <a:gd name="T18" fmla="*/ 128 w 231"/>
                <a:gd name="T19" fmla="*/ 230 h 333"/>
                <a:gd name="T20" fmla="*/ 115 w 231"/>
                <a:gd name="T21" fmla="*/ 231 h 333"/>
                <a:gd name="T22" fmla="*/ 0 w 231"/>
                <a:gd name="T23" fmla="*/ 11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333">
                  <a:moveTo>
                    <a:pt x="0" y="115"/>
                  </a:moveTo>
                  <a:cubicBezTo>
                    <a:pt x="0" y="51"/>
                    <a:pt x="52" y="0"/>
                    <a:pt x="115" y="0"/>
                  </a:cubicBezTo>
                  <a:cubicBezTo>
                    <a:pt x="118" y="0"/>
                    <a:pt x="120" y="0"/>
                    <a:pt x="123" y="0"/>
                  </a:cubicBezTo>
                  <a:cubicBezTo>
                    <a:pt x="181" y="3"/>
                    <a:pt x="228" y="50"/>
                    <a:pt x="231" y="109"/>
                  </a:cubicBezTo>
                  <a:cubicBezTo>
                    <a:pt x="231" y="110"/>
                    <a:pt x="231" y="111"/>
                    <a:pt x="231" y="112"/>
                  </a:cubicBezTo>
                  <a:cubicBezTo>
                    <a:pt x="231" y="113"/>
                    <a:pt x="231" y="115"/>
                    <a:pt x="231" y="116"/>
                  </a:cubicBezTo>
                  <a:cubicBezTo>
                    <a:pt x="231" y="117"/>
                    <a:pt x="231" y="117"/>
                    <a:pt x="231" y="117"/>
                  </a:cubicBezTo>
                  <a:cubicBezTo>
                    <a:pt x="231" y="236"/>
                    <a:pt x="137" y="333"/>
                    <a:pt x="22" y="333"/>
                  </a:cubicBezTo>
                  <a:cubicBezTo>
                    <a:pt x="22" y="275"/>
                    <a:pt x="22" y="275"/>
                    <a:pt x="22" y="275"/>
                  </a:cubicBezTo>
                  <a:cubicBezTo>
                    <a:pt x="63" y="275"/>
                    <a:pt x="100" y="258"/>
                    <a:pt x="128" y="230"/>
                  </a:cubicBezTo>
                  <a:cubicBezTo>
                    <a:pt x="124" y="231"/>
                    <a:pt x="120" y="231"/>
                    <a:pt x="115" y="231"/>
                  </a:cubicBezTo>
                  <a:cubicBezTo>
                    <a:pt x="52" y="231"/>
                    <a:pt x="0" y="179"/>
                    <a:pt x="0" y="115"/>
                  </a:cubicBezTo>
                  <a:close/>
                </a:path>
              </a:pathLst>
            </a:custGeom>
            <a:solidFill>
              <a:srgbClr val="005EB8"/>
            </a:solidFill>
            <a:ln>
              <a:noFill/>
            </a:ln>
          </p:spPr>
          <p:txBody>
            <a:bodyPr vert="horz" wrap="square" lIns="91440" tIns="45720" rIns="91440" bIns="45720" numCol="1" anchor="t" anchorCtr="0" compatLnSpc="1">
              <a:prstTxWarp prst="textNoShape">
                <a:avLst/>
              </a:prstTxWarp>
            </a:bodyPr>
            <a:lstStyle/>
            <a:p>
              <a:endParaRPr lang="en-GB"/>
            </a:p>
          </p:txBody>
        </p:sp>
        <p:sp>
          <p:nvSpPr>
            <p:cNvPr id="5" name="Freeform 4"/>
            <p:cNvSpPr>
              <a:spLocks/>
            </p:cNvSpPr>
            <p:nvPr/>
          </p:nvSpPr>
          <p:spPr bwMode="auto">
            <a:xfrm>
              <a:off x="5178425" y="3829050"/>
              <a:ext cx="879475" cy="1257300"/>
            </a:xfrm>
            <a:custGeom>
              <a:avLst/>
              <a:gdLst>
                <a:gd name="T0" fmla="*/ 0 w 232"/>
                <a:gd name="T1" fmla="*/ 115 h 333"/>
                <a:gd name="T2" fmla="*/ 116 w 232"/>
                <a:gd name="T3" fmla="*/ 0 h 333"/>
                <a:gd name="T4" fmla="*/ 123 w 232"/>
                <a:gd name="T5" fmla="*/ 0 h 333"/>
                <a:gd name="T6" fmla="*/ 232 w 232"/>
                <a:gd name="T7" fmla="*/ 109 h 333"/>
                <a:gd name="T8" fmla="*/ 232 w 232"/>
                <a:gd name="T9" fmla="*/ 112 h 333"/>
                <a:gd name="T10" fmla="*/ 232 w 232"/>
                <a:gd name="T11" fmla="*/ 116 h 333"/>
                <a:gd name="T12" fmla="*/ 232 w 232"/>
                <a:gd name="T13" fmla="*/ 117 h 333"/>
                <a:gd name="T14" fmla="*/ 23 w 232"/>
                <a:gd name="T15" fmla="*/ 333 h 333"/>
                <a:gd name="T16" fmla="*/ 23 w 232"/>
                <a:gd name="T17" fmla="*/ 275 h 333"/>
                <a:gd name="T18" fmla="*/ 128 w 232"/>
                <a:gd name="T19" fmla="*/ 230 h 333"/>
                <a:gd name="T20" fmla="*/ 116 w 232"/>
                <a:gd name="T21" fmla="*/ 231 h 333"/>
                <a:gd name="T22" fmla="*/ 0 w 232"/>
                <a:gd name="T23" fmla="*/ 11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2" h="333">
                  <a:moveTo>
                    <a:pt x="0" y="115"/>
                  </a:moveTo>
                  <a:cubicBezTo>
                    <a:pt x="0" y="51"/>
                    <a:pt x="52" y="0"/>
                    <a:pt x="116" y="0"/>
                  </a:cubicBezTo>
                  <a:cubicBezTo>
                    <a:pt x="118" y="0"/>
                    <a:pt x="121" y="0"/>
                    <a:pt x="123" y="0"/>
                  </a:cubicBezTo>
                  <a:cubicBezTo>
                    <a:pt x="182" y="3"/>
                    <a:pt x="228" y="50"/>
                    <a:pt x="232" y="109"/>
                  </a:cubicBezTo>
                  <a:cubicBezTo>
                    <a:pt x="232" y="110"/>
                    <a:pt x="232" y="111"/>
                    <a:pt x="232" y="112"/>
                  </a:cubicBezTo>
                  <a:cubicBezTo>
                    <a:pt x="232" y="113"/>
                    <a:pt x="232" y="115"/>
                    <a:pt x="232" y="116"/>
                  </a:cubicBezTo>
                  <a:cubicBezTo>
                    <a:pt x="232" y="117"/>
                    <a:pt x="232" y="117"/>
                    <a:pt x="232" y="117"/>
                  </a:cubicBezTo>
                  <a:cubicBezTo>
                    <a:pt x="232" y="236"/>
                    <a:pt x="138" y="333"/>
                    <a:pt x="23" y="333"/>
                  </a:cubicBezTo>
                  <a:cubicBezTo>
                    <a:pt x="23" y="275"/>
                    <a:pt x="23" y="275"/>
                    <a:pt x="23" y="275"/>
                  </a:cubicBezTo>
                  <a:cubicBezTo>
                    <a:pt x="64" y="275"/>
                    <a:pt x="101" y="258"/>
                    <a:pt x="128" y="230"/>
                  </a:cubicBezTo>
                  <a:cubicBezTo>
                    <a:pt x="124" y="231"/>
                    <a:pt x="120" y="231"/>
                    <a:pt x="116" y="231"/>
                  </a:cubicBezTo>
                  <a:cubicBezTo>
                    <a:pt x="52" y="231"/>
                    <a:pt x="0" y="179"/>
                    <a:pt x="0" y="115"/>
                  </a:cubicBezTo>
                  <a:close/>
                </a:path>
              </a:pathLst>
            </a:custGeom>
            <a:solidFill>
              <a:srgbClr val="005EB8"/>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6" name="Group 5"/>
          <p:cNvGrpSpPr/>
          <p:nvPr/>
        </p:nvGrpSpPr>
        <p:grpSpPr>
          <a:xfrm>
            <a:off x="8765173" y="6463563"/>
            <a:ext cx="1547971" cy="1061887"/>
            <a:chOff x="5178425" y="1770063"/>
            <a:chExt cx="1835150" cy="1258888"/>
          </a:xfrm>
        </p:grpSpPr>
        <p:sp>
          <p:nvSpPr>
            <p:cNvPr id="7" name="Freeform 6"/>
            <p:cNvSpPr>
              <a:spLocks/>
            </p:cNvSpPr>
            <p:nvPr/>
          </p:nvSpPr>
          <p:spPr bwMode="auto">
            <a:xfrm>
              <a:off x="5178425" y="2590800"/>
              <a:ext cx="0" cy="14288"/>
            </a:xfrm>
            <a:custGeom>
              <a:avLst/>
              <a:gdLst>
                <a:gd name="T0" fmla="*/ 4 h 4"/>
                <a:gd name="T1" fmla="*/ 1 h 4"/>
                <a:gd name="T2" fmla="*/ 0 h 4"/>
                <a:gd name="T3" fmla="*/ 4 h 4"/>
              </a:gdLst>
              <a:ahLst/>
              <a:cxnLst>
                <a:cxn ang="0">
                  <a:pos x="0" y="T0"/>
                </a:cxn>
                <a:cxn ang="0">
                  <a:pos x="0" y="T1"/>
                </a:cxn>
                <a:cxn ang="0">
                  <a:pos x="0" y="T2"/>
                </a:cxn>
                <a:cxn ang="0">
                  <a:pos x="0" y="T3"/>
                </a:cxn>
              </a:cxnLst>
              <a:rect l="0" t="0" r="r" b="b"/>
              <a:pathLst>
                <a:path h="4">
                  <a:moveTo>
                    <a:pt x="0" y="4"/>
                  </a:moveTo>
                  <a:cubicBezTo>
                    <a:pt x="0" y="3"/>
                    <a:pt x="0" y="2"/>
                    <a:pt x="0" y="1"/>
                  </a:cubicBezTo>
                  <a:cubicBezTo>
                    <a:pt x="0" y="0"/>
                    <a:pt x="0" y="0"/>
                    <a:pt x="0" y="0"/>
                  </a:cubicBezTo>
                  <a:cubicBezTo>
                    <a:pt x="0" y="1"/>
                    <a:pt x="0" y="3"/>
                    <a:pt x="0" y="4"/>
                  </a:cubicBezTo>
                  <a:close/>
                </a:path>
              </a:pathLst>
            </a:custGeom>
            <a:solidFill>
              <a:srgbClr val="005EB8"/>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Freeform 7"/>
            <p:cNvSpPr>
              <a:spLocks/>
            </p:cNvSpPr>
            <p:nvPr/>
          </p:nvSpPr>
          <p:spPr bwMode="auto">
            <a:xfrm>
              <a:off x="5178425" y="1770063"/>
              <a:ext cx="879475" cy="1258888"/>
            </a:xfrm>
            <a:custGeom>
              <a:avLst/>
              <a:gdLst>
                <a:gd name="T0" fmla="*/ 232 w 232"/>
                <a:gd name="T1" fmla="*/ 218 h 333"/>
                <a:gd name="T2" fmla="*/ 116 w 232"/>
                <a:gd name="T3" fmla="*/ 333 h 333"/>
                <a:gd name="T4" fmla="*/ 109 w 232"/>
                <a:gd name="T5" fmla="*/ 333 h 333"/>
                <a:gd name="T6" fmla="*/ 1 w 232"/>
                <a:gd name="T7" fmla="*/ 224 h 333"/>
                <a:gd name="T8" fmla="*/ 0 w 232"/>
                <a:gd name="T9" fmla="*/ 221 h 333"/>
                <a:gd name="T10" fmla="*/ 0 w 232"/>
                <a:gd name="T11" fmla="*/ 217 h 333"/>
                <a:gd name="T12" fmla="*/ 0 w 232"/>
                <a:gd name="T13" fmla="*/ 216 h 333"/>
                <a:gd name="T14" fmla="*/ 209 w 232"/>
                <a:gd name="T15" fmla="*/ 0 h 333"/>
                <a:gd name="T16" fmla="*/ 209 w 232"/>
                <a:gd name="T17" fmla="*/ 58 h 333"/>
                <a:gd name="T18" fmla="*/ 104 w 232"/>
                <a:gd name="T19" fmla="*/ 103 h 333"/>
                <a:gd name="T20" fmla="*/ 116 w 232"/>
                <a:gd name="T21" fmla="*/ 102 h 333"/>
                <a:gd name="T22" fmla="*/ 232 w 232"/>
                <a:gd name="T23" fmla="*/ 21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2" h="333">
                  <a:moveTo>
                    <a:pt x="232" y="218"/>
                  </a:moveTo>
                  <a:cubicBezTo>
                    <a:pt x="232" y="282"/>
                    <a:pt x="180" y="333"/>
                    <a:pt x="116" y="333"/>
                  </a:cubicBezTo>
                  <a:cubicBezTo>
                    <a:pt x="114" y="333"/>
                    <a:pt x="111" y="333"/>
                    <a:pt x="109" y="333"/>
                  </a:cubicBezTo>
                  <a:cubicBezTo>
                    <a:pt x="50" y="330"/>
                    <a:pt x="4" y="283"/>
                    <a:pt x="1" y="224"/>
                  </a:cubicBezTo>
                  <a:cubicBezTo>
                    <a:pt x="1" y="223"/>
                    <a:pt x="1" y="222"/>
                    <a:pt x="0" y="221"/>
                  </a:cubicBezTo>
                  <a:cubicBezTo>
                    <a:pt x="0" y="220"/>
                    <a:pt x="0" y="218"/>
                    <a:pt x="0" y="217"/>
                  </a:cubicBezTo>
                  <a:cubicBezTo>
                    <a:pt x="0" y="216"/>
                    <a:pt x="0" y="216"/>
                    <a:pt x="0" y="216"/>
                  </a:cubicBezTo>
                  <a:cubicBezTo>
                    <a:pt x="0" y="97"/>
                    <a:pt x="94" y="0"/>
                    <a:pt x="209" y="0"/>
                  </a:cubicBezTo>
                  <a:cubicBezTo>
                    <a:pt x="209" y="58"/>
                    <a:pt x="209" y="58"/>
                    <a:pt x="209" y="58"/>
                  </a:cubicBezTo>
                  <a:cubicBezTo>
                    <a:pt x="168" y="58"/>
                    <a:pt x="131" y="75"/>
                    <a:pt x="104" y="103"/>
                  </a:cubicBezTo>
                  <a:cubicBezTo>
                    <a:pt x="108" y="102"/>
                    <a:pt x="112" y="102"/>
                    <a:pt x="116" y="102"/>
                  </a:cubicBezTo>
                  <a:cubicBezTo>
                    <a:pt x="180" y="102"/>
                    <a:pt x="232" y="154"/>
                    <a:pt x="232" y="218"/>
                  </a:cubicBezTo>
                  <a:close/>
                </a:path>
              </a:pathLst>
            </a:custGeom>
            <a:solidFill>
              <a:srgbClr val="005EB8"/>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Freeform 8"/>
            <p:cNvSpPr>
              <a:spLocks/>
            </p:cNvSpPr>
            <p:nvPr/>
          </p:nvSpPr>
          <p:spPr bwMode="auto">
            <a:xfrm>
              <a:off x="6137275" y="1770063"/>
              <a:ext cx="876300" cy="1258888"/>
            </a:xfrm>
            <a:custGeom>
              <a:avLst/>
              <a:gdLst>
                <a:gd name="T0" fmla="*/ 231 w 231"/>
                <a:gd name="T1" fmla="*/ 218 h 333"/>
                <a:gd name="T2" fmla="*/ 115 w 231"/>
                <a:gd name="T3" fmla="*/ 333 h 333"/>
                <a:gd name="T4" fmla="*/ 108 w 231"/>
                <a:gd name="T5" fmla="*/ 333 h 333"/>
                <a:gd name="T6" fmla="*/ 0 w 231"/>
                <a:gd name="T7" fmla="*/ 224 h 333"/>
                <a:gd name="T8" fmla="*/ 0 w 231"/>
                <a:gd name="T9" fmla="*/ 221 h 333"/>
                <a:gd name="T10" fmla="*/ 0 w 231"/>
                <a:gd name="T11" fmla="*/ 217 h 333"/>
                <a:gd name="T12" fmla="*/ 0 w 231"/>
                <a:gd name="T13" fmla="*/ 216 h 333"/>
                <a:gd name="T14" fmla="*/ 209 w 231"/>
                <a:gd name="T15" fmla="*/ 0 h 333"/>
                <a:gd name="T16" fmla="*/ 209 w 231"/>
                <a:gd name="T17" fmla="*/ 58 h 333"/>
                <a:gd name="T18" fmla="*/ 103 w 231"/>
                <a:gd name="T19" fmla="*/ 103 h 333"/>
                <a:gd name="T20" fmla="*/ 115 w 231"/>
                <a:gd name="T21" fmla="*/ 102 h 333"/>
                <a:gd name="T22" fmla="*/ 231 w 231"/>
                <a:gd name="T23" fmla="*/ 21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333">
                  <a:moveTo>
                    <a:pt x="231" y="218"/>
                  </a:moveTo>
                  <a:cubicBezTo>
                    <a:pt x="231" y="282"/>
                    <a:pt x="179" y="333"/>
                    <a:pt x="115" y="333"/>
                  </a:cubicBezTo>
                  <a:cubicBezTo>
                    <a:pt x="113" y="333"/>
                    <a:pt x="111" y="333"/>
                    <a:pt x="108" y="333"/>
                  </a:cubicBezTo>
                  <a:cubicBezTo>
                    <a:pt x="50" y="330"/>
                    <a:pt x="3" y="283"/>
                    <a:pt x="0" y="224"/>
                  </a:cubicBezTo>
                  <a:cubicBezTo>
                    <a:pt x="0" y="223"/>
                    <a:pt x="0" y="222"/>
                    <a:pt x="0" y="221"/>
                  </a:cubicBezTo>
                  <a:cubicBezTo>
                    <a:pt x="0" y="220"/>
                    <a:pt x="0" y="218"/>
                    <a:pt x="0" y="217"/>
                  </a:cubicBezTo>
                  <a:cubicBezTo>
                    <a:pt x="0" y="216"/>
                    <a:pt x="0" y="216"/>
                    <a:pt x="0" y="216"/>
                  </a:cubicBezTo>
                  <a:cubicBezTo>
                    <a:pt x="0" y="97"/>
                    <a:pt x="94" y="0"/>
                    <a:pt x="209" y="0"/>
                  </a:cubicBezTo>
                  <a:cubicBezTo>
                    <a:pt x="209" y="58"/>
                    <a:pt x="209" y="58"/>
                    <a:pt x="209" y="58"/>
                  </a:cubicBezTo>
                  <a:cubicBezTo>
                    <a:pt x="168" y="58"/>
                    <a:pt x="131" y="75"/>
                    <a:pt x="103" y="103"/>
                  </a:cubicBezTo>
                  <a:cubicBezTo>
                    <a:pt x="107" y="102"/>
                    <a:pt x="111" y="102"/>
                    <a:pt x="115" y="102"/>
                  </a:cubicBezTo>
                  <a:cubicBezTo>
                    <a:pt x="179" y="102"/>
                    <a:pt x="231" y="154"/>
                    <a:pt x="231" y="218"/>
                  </a:cubicBezTo>
                  <a:close/>
                </a:path>
              </a:pathLst>
            </a:custGeom>
            <a:solidFill>
              <a:srgbClr val="005EB8"/>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0" name="Text Placeholder 1"/>
          <p:cNvSpPr txBox="1">
            <a:spLocks/>
          </p:cNvSpPr>
          <p:nvPr/>
        </p:nvSpPr>
        <p:spPr>
          <a:xfrm>
            <a:off x="933450" y="666750"/>
            <a:ext cx="4038600" cy="609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400" b="1" dirty="0">
                <a:solidFill>
                  <a:srgbClr val="003087"/>
                </a:solidFill>
                <a:latin typeface="Arial" panose="020B0604020202020204" pitchFamily="34" charset="0"/>
                <a:cs typeface="Arial" panose="020B0604020202020204" pitchFamily="34" charset="0"/>
              </a:rPr>
              <a:t>Graphics</a:t>
            </a:r>
          </a:p>
        </p:txBody>
      </p:sp>
      <p:sp>
        <p:nvSpPr>
          <p:cNvPr id="11" name="Freeform 6"/>
          <p:cNvSpPr>
            <a:spLocks/>
          </p:cNvSpPr>
          <p:nvPr/>
        </p:nvSpPr>
        <p:spPr bwMode="auto">
          <a:xfrm>
            <a:off x="901700" y="1332041"/>
            <a:ext cx="3355874" cy="3354932"/>
          </a:xfrm>
          <a:custGeom>
            <a:avLst/>
            <a:gdLst>
              <a:gd name="T0" fmla="*/ 2944 w 3011"/>
              <a:gd name="T1" fmla="*/ 1439 h 3011"/>
              <a:gd name="T2" fmla="*/ 2041 w 3011"/>
              <a:gd name="T3" fmla="*/ 535 h 3011"/>
              <a:gd name="T4" fmla="*/ 970 w 3011"/>
              <a:gd name="T5" fmla="*/ 535 h 3011"/>
              <a:gd name="T6" fmla="*/ 234 w 3011"/>
              <a:gd name="T7" fmla="*/ 1271 h 3011"/>
              <a:gd name="T8" fmla="*/ 234 w 3011"/>
              <a:gd name="T9" fmla="*/ 1740 h 3011"/>
              <a:gd name="T10" fmla="*/ 970 w 3011"/>
              <a:gd name="T11" fmla="*/ 2476 h 3011"/>
              <a:gd name="T12" fmla="*/ 2041 w 3011"/>
              <a:gd name="T13" fmla="*/ 2476 h 3011"/>
              <a:gd name="T14" fmla="*/ 2944 w 3011"/>
              <a:gd name="T15" fmla="*/ 1573 h 3011"/>
              <a:gd name="T16" fmla="*/ 2944 w 3011"/>
              <a:gd name="T17" fmla="*/ 1439 h 3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1" h="3011">
                <a:moveTo>
                  <a:pt x="2944" y="1439"/>
                </a:moveTo>
                <a:cubicBezTo>
                  <a:pt x="2041" y="535"/>
                  <a:pt x="2041" y="535"/>
                  <a:pt x="2041" y="535"/>
                </a:cubicBezTo>
                <a:cubicBezTo>
                  <a:pt x="2041" y="535"/>
                  <a:pt x="1506" y="0"/>
                  <a:pt x="970" y="535"/>
                </a:cubicBezTo>
                <a:cubicBezTo>
                  <a:pt x="234" y="1271"/>
                  <a:pt x="234" y="1271"/>
                  <a:pt x="234" y="1271"/>
                </a:cubicBezTo>
                <a:cubicBezTo>
                  <a:pt x="234" y="1271"/>
                  <a:pt x="0" y="1506"/>
                  <a:pt x="234" y="1740"/>
                </a:cubicBezTo>
                <a:cubicBezTo>
                  <a:pt x="970" y="2476"/>
                  <a:pt x="970" y="2476"/>
                  <a:pt x="970" y="2476"/>
                </a:cubicBezTo>
                <a:cubicBezTo>
                  <a:pt x="970" y="2476"/>
                  <a:pt x="1506" y="3011"/>
                  <a:pt x="2041" y="2476"/>
                </a:cubicBezTo>
                <a:cubicBezTo>
                  <a:pt x="2944" y="1573"/>
                  <a:pt x="2944" y="1573"/>
                  <a:pt x="2944" y="1573"/>
                </a:cubicBezTo>
                <a:cubicBezTo>
                  <a:pt x="2944" y="1573"/>
                  <a:pt x="3011" y="1506"/>
                  <a:pt x="2944" y="1439"/>
                </a:cubicBezTo>
              </a:path>
            </a:pathLst>
          </a:custGeom>
          <a:solidFill>
            <a:srgbClr val="005EB8"/>
          </a:solidFill>
          <a:ln>
            <a:noFill/>
          </a:ln>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p:nvSpPr>
        <p:spPr bwMode="auto">
          <a:xfrm>
            <a:off x="3448050" y="1132463"/>
            <a:ext cx="1333875" cy="1333500"/>
          </a:xfrm>
          <a:custGeom>
            <a:avLst/>
            <a:gdLst>
              <a:gd name="T0" fmla="*/ 2944 w 3011"/>
              <a:gd name="T1" fmla="*/ 1439 h 3011"/>
              <a:gd name="T2" fmla="*/ 2041 w 3011"/>
              <a:gd name="T3" fmla="*/ 535 h 3011"/>
              <a:gd name="T4" fmla="*/ 970 w 3011"/>
              <a:gd name="T5" fmla="*/ 535 h 3011"/>
              <a:gd name="T6" fmla="*/ 234 w 3011"/>
              <a:gd name="T7" fmla="*/ 1271 h 3011"/>
              <a:gd name="T8" fmla="*/ 234 w 3011"/>
              <a:gd name="T9" fmla="*/ 1740 h 3011"/>
              <a:gd name="T10" fmla="*/ 970 w 3011"/>
              <a:gd name="T11" fmla="*/ 2476 h 3011"/>
              <a:gd name="T12" fmla="*/ 2041 w 3011"/>
              <a:gd name="T13" fmla="*/ 2476 h 3011"/>
              <a:gd name="T14" fmla="*/ 2944 w 3011"/>
              <a:gd name="T15" fmla="*/ 1573 h 3011"/>
              <a:gd name="T16" fmla="*/ 2944 w 3011"/>
              <a:gd name="T17" fmla="*/ 1439 h 3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1" h="3011">
                <a:moveTo>
                  <a:pt x="2944" y="1439"/>
                </a:moveTo>
                <a:cubicBezTo>
                  <a:pt x="2041" y="535"/>
                  <a:pt x="2041" y="535"/>
                  <a:pt x="2041" y="535"/>
                </a:cubicBezTo>
                <a:cubicBezTo>
                  <a:pt x="2041" y="535"/>
                  <a:pt x="1506" y="0"/>
                  <a:pt x="970" y="535"/>
                </a:cubicBezTo>
                <a:cubicBezTo>
                  <a:pt x="234" y="1271"/>
                  <a:pt x="234" y="1271"/>
                  <a:pt x="234" y="1271"/>
                </a:cubicBezTo>
                <a:cubicBezTo>
                  <a:pt x="234" y="1271"/>
                  <a:pt x="0" y="1506"/>
                  <a:pt x="234" y="1740"/>
                </a:cubicBezTo>
                <a:cubicBezTo>
                  <a:pt x="970" y="2476"/>
                  <a:pt x="970" y="2476"/>
                  <a:pt x="970" y="2476"/>
                </a:cubicBezTo>
                <a:cubicBezTo>
                  <a:pt x="970" y="2476"/>
                  <a:pt x="1506" y="3011"/>
                  <a:pt x="2041" y="2476"/>
                </a:cubicBezTo>
                <a:cubicBezTo>
                  <a:pt x="2944" y="1573"/>
                  <a:pt x="2944" y="1573"/>
                  <a:pt x="2944" y="1573"/>
                </a:cubicBezTo>
                <a:cubicBezTo>
                  <a:pt x="2944" y="1573"/>
                  <a:pt x="3011" y="1506"/>
                  <a:pt x="2944" y="1439"/>
                </a:cubicBezTo>
              </a:path>
            </a:pathLst>
          </a:custGeom>
          <a:solidFill>
            <a:srgbClr val="005EB8"/>
          </a:solidFill>
          <a:ln>
            <a:noFill/>
          </a:ln>
        </p:spPr>
        <p:txBody>
          <a:bodyPr vert="horz" wrap="square" lIns="91440" tIns="45720" rIns="91440" bIns="45720" numCol="1" anchor="t" anchorCtr="0" compatLnSpc="1">
            <a:prstTxWarp prst="textNoShape">
              <a:avLst/>
            </a:prstTxWarp>
          </a:bodyPr>
          <a:lstStyle/>
          <a:p>
            <a:endParaRPr lang="en-GB"/>
          </a:p>
        </p:txBody>
      </p:sp>
      <p:sp>
        <p:nvSpPr>
          <p:cNvPr id="13" name="Freeform 10"/>
          <p:cNvSpPr>
            <a:spLocks/>
          </p:cNvSpPr>
          <p:nvPr/>
        </p:nvSpPr>
        <p:spPr bwMode="auto">
          <a:xfrm>
            <a:off x="4670612" y="4283356"/>
            <a:ext cx="3352714" cy="3352714"/>
          </a:xfrm>
          <a:custGeom>
            <a:avLst/>
            <a:gdLst>
              <a:gd name="T0" fmla="*/ 2338 w 2436"/>
              <a:gd name="T1" fmla="*/ 1102 h 2436"/>
              <a:gd name="T2" fmla="*/ 2032 w 2436"/>
              <a:gd name="T3" fmla="*/ 795 h 2436"/>
              <a:gd name="T4" fmla="*/ 1680 w 2436"/>
              <a:gd name="T5" fmla="*/ 726 h 2436"/>
              <a:gd name="T6" fmla="*/ 1602 w 2436"/>
              <a:gd name="T7" fmla="*/ 404 h 2436"/>
              <a:gd name="T8" fmla="*/ 1226 w 2436"/>
              <a:gd name="T9" fmla="*/ 28 h 2436"/>
              <a:gd name="T10" fmla="*/ 1170 w 2436"/>
              <a:gd name="T11" fmla="*/ 28 h 2436"/>
              <a:gd name="T12" fmla="*/ 795 w 2436"/>
              <a:gd name="T13" fmla="*/ 404 h 2436"/>
              <a:gd name="T14" fmla="*/ 707 w 2436"/>
              <a:gd name="T15" fmla="*/ 711 h 2436"/>
              <a:gd name="T16" fmla="*/ 403 w 2436"/>
              <a:gd name="T17" fmla="*/ 795 h 2436"/>
              <a:gd name="T18" fmla="*/ 28 w 2436"/>
              <a:gd name="T19" fmla="*/ 1171 h 2436"/>
              <a:gd name="T20" fmla="*/ 28 w 2436"/>
              <a:gd name="T21" fmla="*/ 1227 h 2436"/>
              <a:gd name="T22" fmla="*/ 403 w 2436"/>
              <a:gd name="T23" fmla="*/ 1603 h 2436"/>
              <a:gd name="T24" fmla="*/ 728 w 2436"/>
              <a:gd name="T25" fmla="*/ 1684 h 2436"/>
              <a:gd name="T26" fmla="*/ 795 w 2436"/>
              <a:gd name="T27" fmla="*/ 2033 h 2436"/>
              <a:gd name="T28" fmla="*/ 1101 w 2436"/>
              <a:gd name="T29" fmla="*/ 2339 h 2436"/>
              <a:gd name="T30" fmla="*/ 1296 w 2436"/>
              <a:gd name="T31" fmla="*/ 2339 h 2436"/>
              <a:gd name="T32" fmla="*/ 1602 w 2436"/>
              <a:gd name="T33" fmla="*/ 2033 h 2436"/>
              <a:gd name="T34" fmla="*/ 1657 w 2436"/>
              <a:gd name="T35" fmla="*/ 1655 h 2436"/>
              <a:gd name="T36" fmla="*/ 2032 w 2436"/>
              <a:gd name="T37" fmla="*/ 1603 h 2436"/>
              <a:gd name="T38" fmla="*/ 2338 w 2436"/>
              <a:gd name="T39" fmla="*/ 1296 h 2436"/>
              <a:gd name="T40" fmla="*/ 2338 w 2436"/>
              <a:gd name="T41" fmla="*/ 1102 h 2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36" h="2436">
                <a:moveTo>
                  <a:pt x="2338" y="1102"/>
                </a:moveTo>
                <a:cubicBezTo>
                  <a:pt x="2032" y="795"/>
                  <a:pt x="2032" y="795"/>
                  <a:pt x="2032" y="795"/>
                </a:cubicBezTo>
                <a:cubicBezTo>
                  <a:pt x="2032" y="795"/>
                  <a:pt x="1867" y="631"/>
                  <a:pt x="1680" y="726"/>
                </a:cubicBezTo>
                <a:cubicBezTo>
                  <a:pt x="1713" y="641"/>
                  <a:pt x="1720" y="522"/>
                  <a:pt x="1602" y="404"/>
                </a:cubicBezTo>
                <a:cubicBezTo>
                  <a:pt x="1226" y="28"/>
                  <a:pt x="1226" y="28"/>
                  <a:pt x="1226" y="28"/>
                </a:cubicBezTo>
                <a:cubicBezTo>
                  <a:pt x="1226" y="28"/>
                  <a:pt x="1198" y="0"/>
                  <a:pt x="1170" y="28"/>
                </a:cubicBezTo>
                <a:cubicBezTo>
                  <a:pt x="795" y="404"/>
                  <a:pt x="795" y="404"/>
                  <a:pt x="795" y="404"/>
                </a:cubicBezTo>
                <a:cubicBezTo>
                  <a:pt x="795" y="404"/>
                  <a:pt x="656" y="543"/>
                  <a:pt x="707" y="711"/>
                </a:cubicBezTo>
                <a:cubicBezTo>
                  <a:pt x="624" y="684"/>
                  <a:pt x="514" y="685"/>
                  <a:pt x="403" y="795"/>
                </a:cubicBezTo>
                <a:cubicBezTo>
                  <a:pt x="28" y="1171"/>
                  <a:pt x="28" y="1171"/>
                  <a:pt x="28" y="1171"/>
                </a:cubicBezTo>
                <a:cubicBezTo>
                  <a:pt x="28" y="1171"/>
                  <a:pt x="0" y="1199"/>
                  <a:pt x="28" y="1227"/>
                </a:cubicBezTo>
                <a:cubicBezTo>
                  <a:pt x="403" y="1603"/>
                  <a:pt x="403" y="1603"/>
                  <a:pt x="403" y="1603"/>
                </a:cubicBezTo>
                <a:cubicBezTo>
                  <a:pt x="403" y="1603"/>
                  <a:pt x="552" y="1752"/>
                  <a:pt x="728" y="1684"/>
                </a:cubicBezTo>
                <a:cubicBezTo>
                  <a:pt x="687" y="1770"/>
                  <a:pt x="663" y="1901"/>
                  <a:pt x="795" y="2033"/>
                </a:cubicBezTo>
                <a:cubicBezTo>
                  <a:pt x="1101" y="2339"/>
                  <a:pt x="1101" y="2339"/>
                  <a:pt x="1101" y="2339"/>
                </a:cubicBezTo>
                <a:cubicBezTo>
                  <a:pt x="1101" y="2339"/>
                  <a:pt x="1198" y="2436"/>
                  <a:pt x="1296" y="2339"/>
                </a:cubicBezTo>
                <a:cubicBezTo>
                  <a:pt x="1602" y="2033"/>
                  <a:pt x="1602" y="2033"/>
                  <a:pt x="1602" y="2033"/>
                </a:cubicBezTo>
                <a:cubicBezTo>
                  <a:pt x="1602" y="2033"/>
                  <a:pt x="1782" y="1853"/>
                  <a:pt x="1657" y="1655"/>
                </a:cubicBezTo>
                <a:cubicBezTo>
                  <a:pt x="1740" y="1703"/>
                  <a:pt x="1886" y="1749"/>
                  <a:pt x="2032" y="1603"/>
                </a:cubicBezTo>
                <a:cubicBezTo>
                  <a:pt x="2338" y="1296"/>
                  <a:pt x="2338" y="1296"/>
                  <a:pt x="2338" y="1296"/>
                </a:cubicBezTo>
                <a:cubicBezTo>
                  <a:pt x="2338" y="1296"/>
                  <a:pt x="2436" y="1199"/>
                  <a:pt x="2338" y="1102"/>
                </a:cubicBezTo>
                <a:close/>
              </a:path>
            </a:pathLst>
          </a:custGeom>
          <a:solidFill>
            <a:srgbClr val="005EB8"/>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Freeform 6"/>
          <p:cNvSpPr>
            <a:spLocks/>
          </p:cNvSpPr>
          <p:nvPr/>
        </p:nvSpPr>
        <p:spPr bwMode="auto">
          <a:xfrm>
            <a:off x="4749135" y="1332041"/>
            <a:ext cx="3114676" cy="3113802"/>
          </a:xfrm>
          <a:custGeom>
            <a:avLst/>
            <a:gdLst>
              <a:gd name="T0" fmla="*/ 2944 w 3011"/>
              <a:gd name="T1" fmla="*/ 1439 h 3011"/>
              <a:gd name="T2" fmla="*/ 2041 w 3011"/>
              <a:gd name="T3" fmla="*/ 535 h 3011"/>
              <a:gd name="T4" fmla="*/ 970 w 3011"/>
              <a:gd name="T5" fmla="*/ 535 h 3011"/>
              <a:gd name="T6" fmla="*/ 234 w 3011"/>
              <a:gd name="T7" fmla="*/ 1271 h 3011"/>
              <a:gd name="T8" fmla="*/ 234 w 3011"/>
              <a:gd name="T9" fmla="*/ 1740 h 3011"/>
              <a:gd name="T10" fmla="*/ 970 w 3011"/>
              <a:gd name="T11" fmla="*/ 2476 h 3011"/>
              <a:gd name="T12" fmla="*/ 2041 w 3011"/>
              <a:gd name="T13" fmla="*/ 2476 h 3011"/>
              <a:gd name="T14" fmla="*/ 2944 w 3011"/>
              <a:gd name="T15" fmla="*/ 1573 h 3011"/>
              <a:gd name="T16" fmla="*/ 2944 w 3011"/>
              <a:gd name="T17" fmla="*/ 1439 h 3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1" h="3011">
                <a:moveTo>
                  <a:pt x="2944" y="1439"/>
                </a:moveTo>
                <a:cubicBezTo>
                  <a:pt x="2041" y="535"/>
                  <a:pt x="2041" y="535"/>
                  <a:pt x="2041" y="535"/>
                </a:cubicBezTo>
                <a:cubicBezTo>
                  <a:pt x="2041" y="535"/>
                  <a:pt x="1506" y="0"/>
                  <a:pt x="970" y="535"/>
                </a:cubicBezTo>
                <a:cubicBezTo>
                  <a:pt x="234" y="1271"/>
                  <a:pt x="234" y="1271"/>
                  <a:pt x="234" y="1271"/>
                </a:cubicBezTo>
                <a:cubicBezTo>
                  <a:pt x="234" y="1271"/>
                  <a:pt x="0" y="1506"/>
                  <a:pt x="234" y="1740"/>
                </a:cubicBezTo>
                <a:cubicBezTo>
                  <a:pt x="970" y="2476"/>
                  <a:pt x="970" y="2476"/>
                  <a:pt x="970" y="2476"/>
                </a:cubicBezTo>
                <a:cubicBezTo>
                  <a:pt x="970" y="2476"/>
                  <a:pt x="1506" y="3011"/>
                  <a:pt x="2041" y="2476"/>
                </a:cubicBezTo>
                <a:cubicBezTo>
                  <a:pt x="2944" y="1573"/>
                  <a:pt x="2944" y="1573"/>
                  <a:pt x="2944" y="1573"/>
                </a:cubicBezTo>
                <a:cubicBezTo>
                  <a:pt x="2944" y="1573"/>
                  <a:pt x="3011" y="1506"/>
                  <a:pt x="2944" y="1439"/>
                </a:cubicBezTo>
              </a:path>
            </a:pathLst>
          </a:custGeom>
          <a:noFill/>
          <a:ln w="38100">
            <a:solidFill>
              <a:srgbClr val="005EB8"/>
            </a:solidFill>
          </a:ln>
        </p:spPr>
        <p:txBody>
          <a:bodyPr vert="horz" wrap="square" lIns="91440" tIns="45720" rIns="91440" bIns="45720" numCol="1" anchor="t" anchorCtr="0" compatLnSpc="1">
            <a:prstTxWarp prst="textNoShape">
              <a:avLst/>
            </a:prstTxWarp>
          </a:bodyPr>
          <a:lstStyle/>
          <a:p>
            <a:endParaRPr lang="en-GB"/>
          </a:p>
        </p:txBody>
      </p:sp>
      <p:grpSp>
        <p:nvGrpSpPr>
          <p:cNvPr id="112" name="Group 111"/>
          <p:cNvGrpSpPr/>
          <p:nvPr/>
        </p:nvGrpSpPr>
        <p:grpSpPr>
          <a:xfrm>
            <a:off x="8687977" y="542261"/>
            <a:ext cx="5089923" cy="564391"/>
            <a:chOff x="8687977" y="1651972"/>
            <a:chExt cx="5089923" cy="564391"/>
          </a:xfrm>
        </p:grpSpPr>
        <p:sp>
          <p:nvSpPr>
            <p:cNvPr id="16" name="Freeform 27"/>
            <p:cNvSpPr>
              <a:spLocks/>
            </p:cNvSpPr>
            <p:nvPr userDrawn="1"/>
          </p:nvSpPr>
          <p:spPr bwMode="auto">
            <a:xfrm>
              <a:off x="9488241" y="1651972"/>
              <a:ext cx="1540968" cy="564391"/>
            </a:xfrm>
            <a:custGeom>
              <a:avLst/>
              <a:gdLst>
                <a:gd name="T0" fmla="*/ 1350 w 1372"/>
                <a:gd name="T1" fmla="*/ 0 h 501"/>
                <a:gd name="T2" fmla="*/ 178 w 1372"/>
                <a:gd name="T3" fmla="*/ 0 h 501"/>
                <a:gd name="T4" fmla="*/ 0 w 1372"/>
                <a:gd name="T5" fmla="*/ 178 h 501"/>
                <a:gd name="T6" fmla="*/ 0 w 1372"/>
                <a:gd name="T7" fmla="*/ 423 h 501"/>
                <a:gd name="T8" fmla="*/ 78 w 1372"/>
                <a:gd name="T9" fmla="*/ 501 h 501"/>
                <a:gd name="T10" fmla="*/ 1194 w 1372"/>
                <a:gd name="T11" fmla="*/ 501 h 501"/>
                <a:gd name="T12" fmla="*/ 1372 w 1372"/>
                <a:gd name="T13" fmla="*/ 323 h 501"/>
                <a:gd name="T14" fmla="*/ 1372 w 1372"/>
                <a:gd name="T15" fmla="*/ 23 h 501"/>
                <a:gd name="T16" fmla="*/ 1350 w 1372"/>
                <a:gd name="T1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2" h="501">
                  <a:moveTo>
                    <a:pt x="1350" y="0"/>
                  </a:moveTo>
                  <a:cubicBezTo>
                    <a:pt x="178" y="0"/>
                    <a:pt x="178" y="0"/>
                    <a:pt x="178" y="0"/>
                  </a:cubicBezTo>
                  <a:cubicBezTo>
                    <a:pt x="178" y="0"/>
                    <a:pt x="0" y="0"/>
                    <a:pt x="0" y="178"/>
                  </a:cubicBezTo>
                  <a:cubicBezTo>
                    <a:pt x="0" y="423"/>
                    <a:pt x="0" y="423"/>
                    <a:pt x="0" y="423"/>
                  </a:cubicBezTo>
                  <a:cubicBezTo>
                    <a:pt x="0" y="423"/>
                    <a:pt x="0" y="501"/>
                    <a:pt x="78" y="501"/>
                  </a:cubicBezTo>
                  <a:cubicBezTo>
                    <a:pt x="1194" y="501"/>
                    <a:pt x="1194" y="501"/>
                    <a:pt x="1194" y="501"/>
                  </a:cubicBezTo>
                  <a:cubicBezTo>
                    <a:pt x="1194" y="501"/>
                    <a:pt x="1372" y="501"/>
                    <a:pt x="1372" y="323"/>
                  </a:cubicBezTo>
                  <a:cubicBezTo>
                    <a:pt x="1372" y="23"/>
                    <a:pt x="1372" y="23"/>
                    <a:pt x="1372" y="23"/>
                  </a:cubicBezTo>
                  <a:cubicBezTo>
                    <a:pt x="1372" y="23"/>
                    <a:pt x="1372" y="0"/>
                    <a:pt x="1350" y="0"/>
                  </a:cubicBezTo>
                  <a:close/>
                </a:path>
              </a:pathLst>
            </a:custGeom>
            <a:solidFill>
              <a:srgbClr val="005E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8" name="Group 17"/>
            <p:cNvGrpSpPr/>
            <p:nvPr userDrawn="1"/>
          </p:nvGrpSpPr>
          <p:grpSpPr>
            <a:xfrm>
              <a:off x="9562453" y="1724766"/>
              <a:ext cx="1394435" cy="444328"/>
              <a:chOff x="1951037" y="3548063"/>
              <a:chExt cx="4683125" cy="1492250"/>
            </a:xfrm>
          </p:grpSpPr>
          <p:sp>
            <p:nvSpPr>
              <p:cNvPr id="33" name="Freeform 8"/>
              <p:cNvSpPr>
                <a:spLocks noEditPoints="1"/>
              </p:cNvSpPr>
              <p:nvPr userDrawn="1"/>
            </p:nvSpPr>
            <p:spPr bwMode="auto">
              <a:xfrm>
                <a:off x="1951037" y="3865563"/>
                <a:ext cx="774700" cy="1174750"/>
              </a:xfrm>
              <a:custGeom>
                <a:avLst/>
                <a:gdLst>
                  <a:gd name="T0" fmla="*/ 186 w 206"/>
                  <a:gd name="T1" fmla="*/ 30 h 310"/>
                  <a:gd name="T2" fmla="*/ 206 w 206"/>
                  <a:gd name="T3" fmla="*/ 113 h 310"/>
                  <a:gd name="T4" fmla="*/ 196 w 206"/>
                  <a:gd name="T5" fmla="*/ 172 h 310"/>
                  <a:gd name="T6" fmla="*/ 166 w 206"/>
                  <a:gd name="T7" fmla="*/ 213 h 310"/>
                  <a:gd name="T8" fmla="*/ 122 w 206"/>
                  <a:gd name="T9" fmla="*/ 227 h 310"/>
                  <a:gd name="T10" fmla="*/ 71 w 206"/>
                  <a:gd name="T11" fmla="*/ 206 h 310"/>
                  <a:gd name="T12" fmla="*/ 71 w 206"/>
                  <a:gd name="T13" fmla="*/ 303 h 310"/>
                  <a:gd name="T14" fmla="*/ 0 w 206"/>
                  <a:gd name="T15" fmla="*/ 310 h 310"/>
                  <a:gd name="T16" fmla="*/ 0 w 206"/>
                  <a:gd name="T17" fmla="*/ 7 h 310"/>
                  <a:gd name="T18" fmla="*/ 63 w 206"/>
                  <a:gd name="T19" fmla="*/ 7 h 310"/>
                  <a:gd name="T20" fmla="*/ 66 w 206"/>
                  <a:gd name="T21" fmla="*/ 29 h 310"/>
                  <a:gd name="T22" fmla="*/ 94 w 206"/>
                  <a:gd name="T23" fmla="*/ 7 h 310"/>
                  <a:gd name="T24" fmla="*/ 126 w 206"/>
                  <a:gd name="T25" fmla="*/ 0 h 310"/>
                  <a:gd name="T26" fmla="*/ 186 w 206"/>
                  <a:gd name="T27" fmla="*/ 30 h 310"/>
                  <a:gd name="T28" fmla="*/ 133 w 206"/>
                  <a:gd name="T29" fmla="*/ 114 h 310"/>
                  <a:gd name="T30" fmla="*/ 125 w 206"/>
                  <a:gd name="T31" fmla="*/ 64 h 310"/>
                  <a:gd name="T32" fmla="*/ 103 w 206"/>
                  <a:gd name="T33" fmla="*/ 51 h 310"/>
                  <a:gd name="T34" fmla="*/ 71 w 206"/>
                  <a:gd name="T35" fmla="*/ 74 h 310"/>
                  <a:gd name="T36" fmla="*/ 71 w 206"/>
                  <a:gd name="T37" fmla="*/ 159 h 310"/>
                  <a:gd name="T38" fmla="*/ 83 w 206"/>
                  <a:gd name="T39" fmla="*/ 172 h 310"/>
                  <a:gd name="T40" fmla="*/ 99 w 206"/>
                  <a:gd name="T41" fmla="*/ 176 h 310"/>
                  <a:gd name="T42" fmla="*/ 133 w 206"/>
                  <a:gd name="T43" fmla="*/ 11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6" h="310">
                    <a:moveTo>
                      <a:pt x="186" y="30"/>
                    </a:moveTo>
                    <a:cubicBezTo>
                      <a:pt x="200" y="49"/>
                      <a:pt x="206" y="77"/>
                      <a:pt x="206" y="113"/>
                    </a:cubicBezTo>
                    <a:cubicBezTo>
                      <a:pt x="206" y="135"/>
                      <a:pt x="203" y="154"/>
                      <a:pt x="196" y="172"/>
                    </a:cubicBezTo>
                    <a:cubicBezTo>
                      <a:pt x="189" y="189"/>
                      <a:pt x="179" y="203"/>
                      <a:pt x="166" y="213"/>
                    </a:cubicBezTo>
                    <a:cubicBezTo>
                      <a:pt x="153" y="222"/>
                      <a:pt x="138" y="227"/>
                      <a:pt x="122" y="227"/>
                    </a:cubicBezTo>
                    <a:cubicBezTo>
                      <a:pt x="101" y="227"/>
                      <a:pt x="84" y="220"/>
                      <a:pt x="71" y="206"/>
                    </a:cubicBezTo>
                    <a:cubicBezTo>
                      <a:pt x="71" y="303"/>
                      <a:pt x="71" y="303"/>
                      <a:pt x="71" y="303"/>
                    </a:cubicBezTo>
                    <a:cubicBezTo>
                      <a:pt x="0" y="310"/>
                      <a:pt x="0" y="310"/>
                      <a:pt x="0" y="310"/>
                    </a:cubicBezTo>
                    <a:cubicBezTo>
                      <a:pt x="0" y="7"/>
                      <a:pt x="0" y="7"/>
                      <a:pt x="0" y="7"/>
                    </a:cubicBezTo>
                    <a:cubicBezTo>
                      <a:pt x="63" y="7"/>
                      <a:pt x="63" y="7"/>
                      <a:pt x="63" y="7"/>
                    </a:cubicBezTo>
                    <a:cubicBezTo>
                      <a:pt x="66" y="29"/>
                      <a:pt x="66" y="29"/>
                      <a:pt x="66" y="29"/>
                    </a:cubicBezTo>
                    <a:cubicBezTo>
                      <a:pt x="74" y="19"/>
                      <a:pt x="84" y="11"/>
                      <a:pt x="94" y="7"/>
                    </a:cubicBezTo>
                    <a:cubicBezTo>
                      <a:pt x="105" y="2"/>
                      <a:pt x="115" y="0"/>
                      <a:pt x="126" y="0"/>
                    </a:cubicBezTo>
                    <a:cubicBezTo>
                      <a:pt x="153" y="0"/>
                      <a:pt x="173" y="10"/>
                      <a:pt x="186" y="30"/>
                    </a:cubicBezTo>
                    <a:close/>
                    <a:moveTo>
                      <a:pt x="133" y="114"/>
                    </a:moveTo>
                    <a:cubicBezTo>
                      <a:pt x="133" y="89"/>
                      <a:pt x="130" y="73"/>
                      <a:pt x="125" y="64"/>
                    </a:cubicBezTo>
                    <a:cubicBezTo>
                      <a:pt x="120" y="56"/>
                      <a:pt x="113" y="51"/>
                      <a:pt x="103" y="51"/>
                    </a:cubicBezTo>
                    <a:cubicBezTo>
                      <a:pt x="90" y="51"/>
                      <a:pt x="80" y="59"/>
                      <a:pt x="71" y="74"/>
                    </a:cubicBezTo>
                    <a:cubicBezTo>
                      <a:pt x="71" y="159"/>
                      <a:pt x="71" y="159"/>
                      <a:pt x="71" y="159"/>
                    </a:cubicBezTo>
                    <a:cubicBezTo>
                      <a:pt x="75" y="165"/>
                      <a:pt x="79" y="169"/>
                      <a:pt x="83" y="172"/>
                    </a:cubicBezTo>
                    <a:cubicBezTo>
                      <a:pt x="88" y="175"/>
                      <a:pt x="93" y="176"/>
                      <a:pt x="99" y="176"/>
                    </a:cubicBezTo>
                    <a:cubicBezTo>
                      <a:pt x="121" y="176"/>
                      <a:pt x="133" y="155"/>
                      <a:pt x="133"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9"/>
              <p:cNvSpPr>
                <a:spLocks noEditPoints="1"/>
              </p:cNvSpPr>
              <p:nvPr userDrawn="1"/>
            </p:nvSpPr>
            <p:spPr bwMode="auto">
              <a:xfrm>
                <a:off x="2808287" y="3865563"/>
                <a:ext cx="768350" cy="860425"/>
              </a:xfrm>
              <a:custGeom>
                <a:avLst/>
                <a:gdLst>
                  <a:gd name="T0" fmla="*/ 203 w 204"/>
                  <a:gd name="T1" fmla="*/ 134 h 227"/>
                  <a:gd name="T2" fmla="*/ 72 w 204"/>
                  <a:gd name="T3" fmla="*/ 134 h 227"/>
                  <a:gd name="T4" fmla="*/ 86 w 204"/>
                  <a:gd name="T5" fmla="*/ 168 h 227"/>
                  <a:gd name="T6" fmla="*/ 118 w 204"/>
                  <a:gd name="T7" fmla="*/ 177 h 227"/>
                  <a:gd name="T8" fmla="*/ 141 w 204"/>
                  <a:gd name="T9" fmla="*/ 172 h 227"/>
                  <a:gd name="T10" fmla="*/ 167 w 204"/>
                  <a:gd name="T11" fmla="*/ 158 h 227"/>
                  <a:gd name="T12" fmla="*/ 196 w 204"/>
                  <a:gd name="T13" fmla="*/ 197 h 227"/>
                  <a:gd name="T14" fmla="*/ 158 w 204"/>
                  <a:gd name="T15" fmla="*/ 219 h 227"/>
                  <a:gd name="T16" fmla="*/ 111 w 204"/>
                  <a:gd name="T17" fmla="*/ 227 h 227"/>
                  <a:gd name="T18" fmla="*/ 28 w 204"/>
                  <a:gd name="T19" fmla="*/ 197 h 227"/>
                  <a:gd name="T20" fmla="*/ 0 w 204"/>
                  <a:gd name="T21" fmla="*/ 115 h 227"/>
                  <a:gd name="T22" fmla="*/ 12 w 204"/>
                  <a:gd name="T23" fmla="*/ 56 h 227"/>
                  <a:gd name="T24" fmla="*/ 47 w 204"/>
                  <a:gd name="T25" fmla="*/ 15 h 227"/>
                  <a:gd name="T26" fmla="*/ 103 w 204"/>
                  <a:gd name="T27" fmla="*/ 0 h 227"/>
                  <a:gd name="T28" fmla="*/ 177 w 204"/>
                  <a:gd name="T29" fmla="*/ 29 h 227"/>
                  <a:gd name="T30" fmla="*/ 204 w 204"/>
                  <a:gd name="T31" fmla="*/ 110 h 227"/>
                  <a:gd name="T32" fmla="*/ 203 w 204"/>
                  <a:gd name="T33" fmla="*/ 134 h 227"/>
                  <a:gd name="T34" fmla="*/ 134 w 204"/>
                  <a:gd name="T35" fmla="*/ 90 h 227"/>
                  <a:gd name="T36" fmla="*/ 127 w 204"/>
                  <a:gd name="T37" fmla="*/ 57 h 227"/>
                  <a:gd name="T38" fmla="*/ 104 w 204"/>
                  <a:gd name="T39" fmla="*/ 46 h 227"/>
                  <a:gd name="T40" fmla="*/ 82 w 204"/>
                  <a:gd name="T41" fmla="*/ 56 h 227"/>
                  <a:gd name="T42" fmla="*/ 72 w 204"/>
                  <a:gd name="T43" fmla="*/ 93 h 227"/>
                  <a:gd name="T44" fmla="*/ 134 w 204"/>
                  <a:gd name="T45" fmla="*/ 93 h 227"/>
                  <a:gd name="T46" fmla="*/ 134 w 204"/>
                  <a:gd name="T47" fmla="*/ 9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227">
                    <a:moveTo>
                      <a:pt x="203" y="134"/>
                    </a:moveTo>
                    <a:cubicBezTo>
                      <a:pt x="72" y="134"/>
                      <a:pt x="72" y="134"/>
                      <a:pt x="72" y="134"/>
                    </a:cubicBezTo>
                    <a:cubicBezTo>
                      <a:pt x="74" y="150"/>
                      <a:pt x="79" y="162"/>
                      <a:pt x="86" y="168"/>
                    </a:cubicBezTo>
                    <a:cubicBezTo>
                      <a:pt x="94" y="174"/>
                      <a:pt x="104" y="177"/>
                      <a:pt x="118" y="177"/>
                    </a:cubicBezTo>
                    <a:cubicBezTo>
                      <a:pt x="126" y="177"/>
                      <a:pt x="134" y="175"/>
                      <a:pt x="141" y="172"/>
                    </a:cubicBezTo>
                    <a:cubicBezTo>
                      <a:pt x="149" y="169"/>
                      <a:pt x="158" y="164"/>
                      <a:pt x="167" y="158"/>
                    </a:cubicBezTo>
                    <a:cubicBezTo>
                      <a:pt x="196" y="197"/>
                      <a:pt x="196" y="197"/>
                      <a:pt x="196" y="197"/>
                    </a:cubicBezTo>
                    <a:cubicBezTo>
                      <a:pt x="185" y="206"/>
                      <a:pt x="172" y="214"/>
                      <a:pt x="158" y="219"/>
                    </a:cubicBezTo>
                    <a:cubicBezTo>
                      <a:pt x="143" y="225"/>
                      <a:pt x="128" y="227"/>
                      <a:pt x="111" y="227"/>
                    </a:cubicBezTo>
                    <a:cubicBezTo>
                      <a:pt x="75" y="227"/>
                      <a:pt x="47" y="217"/>
                      <a:pt x="28" y="197"/>
                    </a:cubicBezTo>
                    <a:cubicBezTo>
                      <a:pt x="9" y="176"/>
                      <a:pt x="0" y="149"/>
                      <a:pt x="0" y="115"/>
                    </a:cubicBezTo>
                    <a:cubicBezTo>
                      <a:pt x="0" y="93"/>
                      <a:pt x="4" y="73"/>
                      <a:pt x="12" y="56"/>
                    </a:cubicBezTo>
                    <a:cubicBezTo>
                      <a:pt x="20" y="39"/>
                      <a:pt x="31" y="25"/>
                      <a:pt x="47" y="15"/>
                    </a:cubicBezTo>
                    <a:cubicBezTo>
                      <a:pt x="62" y="5"/>
                      <a:pt x="81" y="0"/>
                      <a:pt x="103" y="0"/>
                    </a:cubicBezTo>
                    <a:cubicBezTo>
                      <a:pt x="134" y="0"/>
                      <a:pt x="159" y="9"/>
                      <a:pt x="177" y="29"/>
                    </a:cubicBezTo>
                    <a:cubicBezTo>
                      <a:pt x="195" y="48"/>
                      <a:pt x="204" y="75"/>
                      <a:pt x="204" y="110"/>
                    </a:cubicBezTo>
                    <a:cubicBezTo>
                      <a:pt x="204" y="112"/>
                      <a:pt x="204" y="120"/>
                      <a:pt x="203" y="134"/>
                    </a:cubicBezTo>
                    <a:close/>
                    <a:moveTo>
                      <a:pt x="134" y="90"/>
                    </a:moveTo>
                    <a:cubicBezTo>
                      <a:pt x="134" y="76"/>
                      <a:pt x="131" y="65"/>
                      <a:pt x="127" y="57"/>
                    </a:cubicBezTo>
                    <a:cubicBezTo>
                      <a:pt x="122" y="50"/>
                      <a:pt x="115" y="46"/>
                      <a:pt x="104" y="46"/>
                    </a:cubicBezTo>
                    <a:cubicBezTo>
                      <a:pt x="94" y="46"/>
                      <a:pt x="87" y="49"/>
                      <a:pt x="82" y="56"/>
                    </a:cubicBezTo>
                    <a:cubicBezTo>
                      <a:pt x="77" y="63"/>
                      <a:pt x="73" y="75"/>
                      <a:pt x="72" y="93"/>
                    </a:cubicBezTo>
                    <a:cubicBezTo>
                      <a:pt x="134" y="93"/>
                      <a:pt x="134" y="93"/>
                      <a:pt x="134" y="93"/>
                    </a:cubicBezTo>
                    <a:lnTo>
                      <a:pt x="134"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10"/>
              <p:cNvSpPr>
                <a:spLocks noEditPoints="1"/>
              </p:cNvSpPr>
              <p:nvPr userDrawn="1"/>
            </p:nvSpPr>
            <p:spPr bwMode="auto">
              <a:xfrm>
                <a:off x="3644900" y="3865563"/>
                <a:ext cx="806450" cy="860425"/>
              </a:xfrm>
              <a:custGeom>
                <a:avLst/>
                <a:gdLst>
                  <a:gd name="T0" fmla="*/ 185 w 214"/>
                  <a:gd name="T1" fmla="*/ 30 h 227"/>
                  <a:gd name="T2" fmla="*/ 214 w 214"/>
                  <a:gd name="T3" fmla="*/ 114 h 227"/>
                  <a:gd name="T4" fmla="*/ 201 w 214"/>
                  <a:gd name="T5" fmla="*/ 174 h 227"/>
                  <a:gd name="T6" fmla="*/ 164 w 214"/>
                  <a:gd name="T7" fmla="*/ 213 h 227"/>
                  <a:gd name="T8" fmla="*/ 107 w 214"/>
                  <a:gd name="T9" fmla="*/ 227 h 227"/>
                  <a:gd name="T10" fmla="*/ 28 w 214"/>
                  <a:gd name="T11" fmla="*/ 197 h 227"/>
                  <a:gd name="T12" fmla="*/ 0 w 214"/>
                  <a:gd name="T13" fmla="*/ 113 h 227"/>
                  <a:gd name="T14" fmla="*/ 13 w 214"/>
                  <a:gd name="T15" fmla="*/ 53 h 227"/>
                  <a:gd name="T16" fmla="*/ 50 w 214"/>
                  <a:gd name="T17" fmla="*/ 14 h 227"/>
                  <a:gd name="T18" fmla="*/ 107 w 214"/>
                  <a:gd name="T19" fmla="*/ 0 h 227"/>
                  <a:gd name="T20" fmla="*/ 185 w 214"/>
                  <a:gd name="T21" fmla="*/ 30 h 227"/>
                  <a:gd name="T22" fmla="*/ 81 w 214"/>
                  <a:gd name="T23" fmla="*/ 66 h 227"/>
                  <a:gd name="T24" fmla="*/ 73 w 214"/>
                  <a:gd name="T25" fmla="*/ 113 h 227"/>
                  <a:gd name="T26" fmla="*/ 81 w 214"/>
                  <a:gd name="T27" fmla="*/ 161 h 227"/>
                  <a:gd name="T28" fmla="*/ 107 w 214"/>
                  <a:gd name="T29" fmla="*/ 176 h 227"/>
                  <a:gd name="T30" fmla="*/ 132 w 214"/>
                  <a:gd name="T31" fmla="*/ 161 h 227"/>
                  <a:gd name="T32" fmla="*/ 140 w 214"/>
                  <a:gd name="T33" fmla="*/ 114 h 227"/>
                  <a:gd name="T34" fmla="*/ 132 w 214"/>
                  <a:gd name="T35" fmla="*/ 66 h 227"/>
                  <a:gd name="T36" fmla="*/ 107 w 214"/>
                  <a:gd name="T37" fmla="*/ 51 h 227"/>
                  <a:gd name="T38" fmla="*/ 81 w 214"/>
                  <a:gd name="T39" fmla="*/ 6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4" h="227">
                    <a:moveTo>
                      <a:pt x="185" y="30"/>
                    </a:moveTo>
                    <a:cubicBezTo>
                      <a:pt x="204" y="50"/>
                      <a:pt x="214" y="78"/>
                      <a:pt x="214" y="114"/>
                    </a:cubicBezTo>
                    <a:cubicBezTo>
                      <a:pt x="214" y="137"/>
                      <a:pt x="209" y="157"/>
                      <a:pt x="201" y="174"/>
                    </a:cubicBezTo>
                    <a:cubicBezTo>
                      <a:pt x="192" y="191"/>
                      <a:pt x="180" y="204"/>
                      <a:pt x="164" y="213"/>
                    </a:cubicBezTo>
                    <a:cubicBezTo>
                      <a:pt x="148" y="223"/>
                      <a:pt x="129" y="227"/>
                      <a:pt x="107" y="227"/>
                    </a:cubicBezTo>
                    <a:cubicBezTo>
                      <a:pt x="73" y="227"/>
                      <a:pt x="47" y="217"/>
                      <a:pt x="28" y="197"/>
                    </a:cubicBezTo>
                    <a:cubicBezTo>
                      <a:pt x="9" y="177"/>
                      <a:pt x="0" y="149"/>
                      <a:pt x="0" y="113"/>
                    </a:cubicBezTo>
                    <a:cubicBezTo>
                      <a:pt x="0" y="90"/>
                      <a:pt x="4" y="70"/>
                      <a:pt x="13" y="53"/>
                    </a:cubicBezTo>
                    <a:cubicBezTo>
                      <a:pt x="21" y="36"/>
                      <a:pt x="34" y="23"/>
                      <a:pt x="50" y="14"/>
                    </a:cubicBezTo>
                    <a:cubicBezTo>
                      <a:pt x="66" y="4"/>
                      <a:pt x="85" y="0"/>
                      <a:pt x="107" y="0"/>
                    </a:cubicBezTo>
                    <a:cubicBezTo>
                      <a:pt x="140" y="0"/>
                      <a:pt x="166" y="10"/>
                      <a:pt x="185" y="30"/>
                    </a:cubicBezTo>
                    <a:close/>
                    <a:moveTo>
                      <a:pt x="81" y="66"/>
                    </a:moveTo>
                    <a:cubicBezTo>
                      <a:pt x="76" y="76"/>
                      <a:pt x="73" y="92"/>
                      <a:pt x="73" y="113"/>
                    </a:cubicBezTo>
                    <a:cubicBezTo>
                      <a:pt x="73" y="135"/>
                      <a:pt x="76" y="151"/>
                      <a:pt x="81" y="161"/>
                    </a:cubicBezTo>
                    <a:cubicBezTo>
                      <a:pt x="87" y="171"/>
                      <a:pt x="95" y="176"/>
                      <a:pt x="107" y="176"/>
                    </a:cubicBezTo>
                    <a:cubicBezTo>
                      <a:pt x="118" y="176"/>
                      <a:pt x="127" y="171"/>
                      <a:pt x="132" y="161"/>
                    </a:cubicBezTo>
                    <a:cubicBezTo>
                      <a:pt x="138" y="151"/>
                      <a:pt x="140" y="135"/>
                      <a:pt x="140" y="114"/>
                    </a:cubicBezTo>
                    <a:cubicBezTo>
                      <a:pt x="140" y="92"/>
                      <a:pt x="138" y="76"/>
                      <a:pt x="132" y="66"/>
                    </a:cubicBezTo>
                    <a:cubicBezTo>
                      <a:pt x="127" y="56"/>
                      <a:pt x="118" y="51"/>
                      <a:pt x="107" y="51"/>
                    </a:cubicBezTo>
                    <a:cubicBezTo>
                      <a:pt x="95" y="51"/>
                      <a:pt x="87" y="56"/>
                      <a:pt x="81" y="6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1"/>
              <p:cNvSpPr>
                <a:spLocks noEditPoints="1"/>
              </p:cNvSpPr>
              <p:nvPr userDrawn="1"/>
            </p:nvSpPr>
            <p:spPr bwMode="auto">
              <a:xfrm>
                <a:off x="4564062" y="3865563"/>
                <a:ext cx="779463" cy="1174750"/>
              </a:xfrm>
              <a:custGeom>
                <a:avLst/>
                <a:gdLst>
                  <a:gd name="T0" fmla="*/ 187 w 207"/>
                  <a:gd name="T1" fmla="*/ 30 h 310"/>
                  <a:gd name="T2" fmla="*/ 207 w 207"/>
                  <a:gd name="T3" fmla="*/ 113 h 310"/>
                  <a:gd name="T4" fmla="*/ 197 w 207"/>
                  <a:gd name="T5" fmla="*/ 172 h 310"/>
                  <a:gd name="T6" fmla="*/ 167 w 207"/>
                  <a:gd name="T7" fmla="*/ 213 h 310"/>
                  <a:gd name="T8" fmla="*/ 122 w 207"/>
                  <a:gd name="T9" fmla="*/ 227 h 310"/>
                  <a:gd name="T10" fmla="*/ 72 w 207"/>
                  <a:gd name="T11" fmla="*/ 206 h 310"/>
                  <a:gd name="T12" fmla="*/ 72 w 207"/>
                  <a:gd name="T13" fmla="*/ 303 h 310"/>
                  <a:gd name="T14" fmla="*/ 0 w 207"/>
                  <a:gd name="T15" fmla="*/ 310 h 310"/>
                  <a:gd name="T16" fmla="*/ 0 w 207"/>
                  <a:gd name="T17" fmla="*/ 7 h 310"/>
                  <a:gd name="T18" fmla="*/ 64 w 207"/>
                  <a:gd name="T19" fmla="*/ 7 h 310"/>
                  <a:gd name="T20" fmla="*/ 67 w 207"/>
                  <a:gd name="T21" fmla="*/ 29 h 310"/>
                  <a:gd name="T22" fmla="*/ 95 w 207"/>
                  <a:gd name="T23" fmla="*/ 7 h 310"/>
                  <a:gd name="T24" fmla="*/ 127 w 207"/>
                  <a:gd name="T25" fmla="*/ 0 h 310"/>
                  <a:gd name="T26" fmla="*/ 187 w 207"/>
                  <a:gd name="T27" fmla="*/ 30 h 310"/>
                  <a:gd name="T28" fmla="*/ 134 w 207"/>
                  <a:gd name="T29" fmla="*/ 114 h 310"/>
                  <a:gd name="T30" fmla="*/ 126 w 207"/>
                  <a:gd name="T31" fmla="*/ 64 h 310"/>
                  <a:gd name="T32" fmla="*/ 104 w 207"/>
                  <a:gd name="T33" fmla="*/ 51 h 310"/>
                  <a:gd name="T34" fmla="*/ 72 w 207"/>
                  <a:gd name="T35" fmla="*/ 74 h 310"/>
                  <a:gd name="T36" fmla="*/ 72 w 207"/>
                  <a:gd name="T37" fmla="*/ 159 h 310"/>
                  <a:gd name="T38" fmla="*/ 84 w 207"/>
                  <a:gd name="T39" fmla="*/ 172 h 310"/>
                  <a:gd name="T40" fmla="*/ 100 w 207"/>
                  <a:gd name="T41" fmla="*/ 176 h 310"/>
                  <a:gd name="T42" fmla="*/ 134 w 207"/>
                  <a:gd name="T43" fmla="*/ 11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7" h="310">
                    <a:moveTo>
                      <a:pt x="187" y="30"/>
                    </a:moveTo>
                    <a:cubicBezTo>
                      <a:pt x="201" y="49"/>
                      <a:pt x="207" y="77"/>
                      <a:pt x="207" y="113"/>
                    </a:cubicBezTo>
                    <a:cubicBezTo>
                      <a:pt x="207" y="135"/>
                      <a:pt x="204" y="154"/>
                      <a:pt x="197" y="172"/>
                    </a:cubicBezTo>
                    <a:cubicBezTo>
                      <a:pt x="190" y="189"/>
                      <a:pt x="180" y="203"/>
                      <a:pt x="167" y="213"/>
                    </a:cubicBezTo>
                    <a:cubicBezTo>
                      <a:pt x="154" y="222"/>
                      <a:pt x="139" y="227"/>
                      <a:pt x="122" y="227"/>
                    </a:cubicBezTo>
                    <a:cubicBezTo>
                      <a:pt x="101" y="227"/>
                      <a:pt x="84" y="220"/>
                      <a:pt x="72" y="206"/>
                    </a:cubicBezTo>
                    <a:cubicBezTo>
                      <a:pt x="72" y="303"/>
                      <a:pt x="72" y="303"/>
                      <a:pt x="72" y="303"/>
                    </a:cubicBezTo>
                    <a:cubicBezTo>
                      <a:pt x="0" y="310"/>
                      <a:pt x="0" y="310"/>
                      <a:pt x="0" y="310"/>
                    </a:cubicBezTo>
                    <a:cubicBezTo>
                      <a:pt x="0" y="7"/>
                      <a:pt x="0" y="7"/>
                      <a:pt x="0" y="7"/>
                    </a:cubicBezTo>
                    <a:cubicBezTo>
                      <a:pt x="64" y="7"/>
                      <a:pt x="64" y="7"/>
                      <a:pt x="64" y="7"/>
                    </a:cubicBezTo>
                    <a:cubicBezTo>
                      <a:pt x="67" y="29"/>
                      <a:pt x="67" y="29"/>
                      <a:pt x="67" y="29"/>
                    </a:cubicBezTo>
                    <a:cubicBezTo>
                      <a:pt x="75" y="19"/>
                      <a:pt x="84" y="11"/>
                      <a:pt x="95" y="7"/>
                    </a:cubicBezTo>
                    <a:cubicBezTo>
                      <a:pt x="106" y="2"/>
                      <a:pt x="116" y="0"/>
                      <a:pt x="127" y="0"/>
                    </a:cubicBezTo>
                    <a:cubicBezTo>
                      <a:pt x="154" y="0"/>
                      <a:pt x="174" y="10"/>
                      <a:pt x="187" y="30"/>
                    </a:cubicBezTo>
                    <a:close/>
                    <a:moveTo>
                      <a:pt x="134" y="114"/>
                    </a:moveTo>
                    <a:cubicBezTo>
                      <a:pt x="134" y="89"/>
                      <a:pt x="131" y="73"/>
                      <a:pt x="126" y="64"/>
                    </a:cubicBezTo>
                    <a:cubicBezTo>
                      <a:pt x="121" y="56"/>
                      <a:pt x="114" y="51"/>
                      <a:pt x="104" y="51"/>
                    </a:cubicBezTo>
                    <a:cubicBezTo>
                      <a:pt x="91" y="51"/>
                      <a:pt x="80" y="59"/>
                      <a:pt x="72" y="74"/>
                    </a:cubicBezTo>
                    <a:cubicBezTo>
                      <a:pt x="72" y="159"/>
                      <a:pt x="72" y="159"/>
                      <a:pt x="72" y="159"/>
                    </a:cubicBezTo>
                    <a:cubicBezTo>
                      <a:pt x="76" y="165"/>
                      <a:pt x="80" y="169"/>
                      <a:pt x="84" y="172"/>
                    </a:cubicBezTo>
                    <a:cubicBezTo>
                      <a:pt x="89" y="175"/>
                      <a:pt x="94" y="176"/>
                      <a:pt x="100" y="176"/>
                    </a:cubicBezTo>
                    <a:cubicBezTo>
                      <a:pt x="122" y="176"/>
                      <a:pt x="134" y="155"/>
                      <a:pt x="134"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12"/>
              <p:cNvSpPr>
                <a:spLocks/>
              </p:cNvSpPr>
              <p:nvPr userDrawn="1"/>
            </p:nvSpPr>
            <p:spPr bwMode="auto">
              <a:xfrm>
                <a:off x="5459412" y="3548063"/>
                <a:ext cx="392113" cy="1177925"/>
              </a:xfrm>
              <a:custGeom>
                <a:avLst/>
                <a:gdLst>
                  <a:gd name="T0" fmla="*/ 16 w 104"/>
                  <a:gd name="T1" fmla="*/ 295 h 311"/>
                  <a:gd name="T2" fmla="*/ 0 w 104"/>
                  <a:gd name="T3" fmla="*/ 246 h 311"/>
                  <a:gd name="T4" fmla="*/ 0 w 104"/>
                  <a:gd name="T5" fmla="*/ 7 h 311"/>
                  <a:gd name="T6" fmla="*/ 71 w 104"/>
                  <a:gd name="T7" fmla="*/ 0 h 311"/>
                  <a:gd name="T8" fmla="*/ 71 w 104"/>
                  <a:gd name="T9" fmla="*/ 244 h 311"/>
                  <a:gd name="T10" fmla="*/ 81 w 104"/>
                  <a:gd name="T11" fmla="*/ 255 h 311"/>
                  <a:gd name="T12" fmla="*/ 90 w 104"/>
                  <a:gd name="T13" fmla="*/ 254 h 311"/>
                  <a:gd name="T14" fmla="*/ 104 w 104"/>
                  <a:gd name="T15" fmla="*/ 304 h 311"/>
                  <a:gd name="T16" fmla="*/ 62 w 104"/>
                  <a:gd name="T17" fmla="*/ 311 h 311"/>
                  <a:gd name="T18" fmla="*/ 16 w 104"/>
                  <a:gd name="T19" fmla="*/ 295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311">
                    <a:moveTo>
                      <a:pt x="16" y="295"/>
                    </a:moveTo>
                    <a:cubicBezTo>
                      <a:pt x="5" y="283"/>
                      <a:pt x="0" y="267"/>
                      <a:pt x="0" y="246"/>
                    </a:cubicBezTo>
                    <a:cubicBezTo>
                      <a:pt x="0" y="7"/>
                      <a:pt x="0" y="7"/>
                      <a:pt x="0" y="7"/>
                    </a:cubicBezTo>
                    <a:cubicBezTo>
                      <a:pt x="71" y="0"/>
                      <a:pt x="71" y="0"/>
                      <a:pt x="71" y="0"/>
                    </a:cubicBezTo>
                    <a:cubicBezTo>
                      <a:pt x="71" y="244"/>
                      <a:pt x="71" y="244"/>
                      <a:pt x="71" y="244"/>
                    </a:cubicBezTo>
                    <a:cubicBezTo>
                      <a:pt x="71" y="251"/>
                      <a:pt x="74" y="255"/>
                      <a:pt x="81" y="255"/>
                    </a:cubicBezTo>
                    <a:cubicBezTo>
                      <a:pt x="84" y="255"/>
                      <a:pt x="87" y="255"/>
                      <a:pt x="90" y="254"/>
                    </a:cubicBezTo>
                    <a:cubicBezTo>
                      <a:pt x="104" y="304"/>
                      <a:pt x="104" y="304"/>
                      <a:pt x="104" y="304"/>
                    </a:cubicBezTo>
                    <a:cubicBezTo>
                      <a:pt x="93" y="309"/>
                      <a:pt x="79" y="311"/>
                      <a:pt x="62" y="311"/>
                    </a:cubicBezTo>
                    <a:cubicBezTo>
                      <a:pt x="42" y="311"/>
                      <a:pt x="27" y="306"/>
                      <a:pt x="16" y="2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13"/>
              <p:cNvSpPr>
                <a:spLocks noEditPoints="1"/>
              </p:cNvSpPr>
              <p:nvPr userDrawn="1"/>
            </p:nvSpPr>
            <p:spPr bwMode="auto">
              <a:xfrm>
                <a:off x="5865812" y="3865563"/>
                <a:ext cx="768350" cy="860425"/>
              </a:xfrm>
              <a:custGeom>
                <a:avLst/>
                <a:gdLst>
                  <a:gd name="T0" fmla="*/ 203 w 204"/>
                  <a:gd name="T1" fmla="*/ 134 h 227"/>
                  <a:gd name="T2" fmla="*/ 73 w 204"/>
                  <a:gd name="T3" fmla="*/ 134 h 227"/>
                  <a:gd name="T4" fmla="*/ 87 w 204"/>
                  <a:gd name="T5" fmla="*/ 168 h 227"/>
                  <a:gd name="T6" fmla="*/ 118 w 204"/>
                  <a:gd name="T7" fmla="*/ 177 h 227"/>
                  <a:gd name="T8" fmla="*/ 142 w 204"/>
                  <a:gd name="T9" fmla="*/ 172 h 227"/>
                  <a:gd name="T10" fmla="*/ 168 w 204"/>
                  <a:gd name="T11" fmla="*/ 158 h 227"/>
                  <a:gd name="T12" fmla="*/ 196 w 204"/>
                  <a:gd name="T13" fmla="*/ 197 h 227"/>
                  <a:gd name="T14" fmla="*/ 158 w 204"/>
                  <a:gd name="T15" fmla="*/ 219 h 227"/>
                  <a:gd name="T16" fmla="*/ 111 w 204"/>
                  <a:gd name="T17" fmla="*/ 227 h 227"/>
                  <a:gd name="T18" fmla="*/ 29 w 204"/>
                  <a:gd name="T19" fmla="*/ 197 h 227"/>
                  <a:gd name="T20" fmla="*/ 0 w 204"/>
                  <a:gd name="T21" fmla="*/ 115 h 227"/>
                  <a:gd name="T22" fmla="*/ 12 w 204"/>
                  <a:gd name="T23" fmla="*/ 56 h 227"/>
                  <a:gd name="T24" fmla="*/ 47 w 204"/>
                  <a:gd name="T25" fmla="*/ 15 h 227"/>
                  <a:gd name="T26" fmla="*/ 103 w 204"/>
                  <a:gd name="T27" fmla="*/ 0 h 227"/>
                  <a:gd name="T28" fmla="*/ 177 w 204"/>
                  <a:gd name="T29" fmla="*/ 29 h 227"/>
                  <a:gd name="T30" fmla="*/ 204 w 204"/>
                  <a:gd name="T31" fmla="*/ 110 h 227"/>
                  <a:gd name="T32" fmla="*/ 203 w 204"/>
                  <a:gd name="T33" fmla="*/ 134 h 227"/>
                  <a:gd name="T34" fmla="*/ 134 w 204"/>
                  <a:gd name="T35" fmla="*/ 90 h 227"/>
                  <a:gd name="T36" fmla="*/ 127 w 204"/>
                  <a:gd name="T37" fmla="*/ 57 h 227"/>
                  <a:gd name="T38" fmla="*/ 104 w 204"/>
                  <a:gd name="T39" fmla="*/ 46 h 227"/>
                  <a:gd name="T40" fmla="*/ 82 w 204"/>
                  <a:gd name="T41" fmla="*/ 56 h 227"/>
                  <a:gd name="T42" fmla="*/ 72 w 204"/>
                  <a:gd name="T43" fmla="*/ 93 h 227"/>
                  <a:gd name="T44" fmla="*/ 134 w 204"/>
                  <a:gd name="T45" fmla="*/ 93 h 227"/>
                  <a:gd name="T46" fmla="*/ 134 w 204"/>
                  <a:gd name="T47" fmla="*/ 9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227">
                    <a:moveTo>
                      <a:pt x="203" y="134"/>
                    </a:moveTo>
                    <a:cubicBezTo>
                      <a:pt x="73" y="134"/>
                      <a:pt x="73" y="134"/>
                      <a:pt x="73" y="134"/>
                    </a:cubicBezTo>
                    <a:cubicBezTo>
                      <a:pt x="75" y="150"/>
                      <a:pt x="79" y="162"/>
                      <a:pt x="87" y="168"/>
                    </a:cubicBezTo>
                    <a:cubicBezTo>
                      <a:pt x="94" y="174"/>
                      <a:pt x="104" y="177"/>
                      <a:pt x="118" y="177"/>
                    </a:cubicBezTo>
                    <a:cubicBezTo>
                      <a:pt x="126" y="177"/>
                      <a:pt x="134" y="175"/>
                      <a:pt x="142" y="172"/>
                    </a:cubicBezTo>
                    <a:cubicBezTo>
                      <a:pt x="150" y="169"/>
                      <a:pt x="158" y="164"/>
                      <a:pt x="168" y="158"/>
                    </a:cubicBezTo>
                    <a:cubicBezTo>
                      <a:pt x="196" y="197"/>
                      <a:pt x="196" y="197"/>
                      <a:pt x="196" y="197"/>
                    </a:cubicBezTo>
                    <a:cubicBezTo>
                      <a:pt x="185" y="206"/>
                      <a:pt x="172" y="214"/>
                      <a:pt x="158" y="219"/>
                    </a:cubicBezTo>
                    <a:cubicBezTo>
                      <a:pt x="144" y="225"/>
                      <a:pt x="128" y="227"/>
                      <a:pt x="111" y="227"/>
                    </a:cubicBezTo>
                    <a:cubicBezTo>
                      <a:pt x="75" y="227"/>
                      <a:pt x="47" y="217"/>
                      <a:pt x="29" y="197"/>
                    </a:cubicBezTo>
                    <a:cubicBezTo>
                      <a:pt x="10" y="176"/>
                      <a:pt x="0" y="149"/>
                      <a:pt x="0" y="115"/>
                    </a:cubicBezTo>
                    <a:cubicBezTo>
                      <a:pt x="0" y="93"/>
                      <a:pt x="4" y="73"/>
                      <a:pt x="12" y="56"/>
                    </a:cubicBezTo>
                    <a:cubicBezTo>
                      <a:pt x="20" y="39"/>
                      <a:pt x="32" y="25"/>
                      <a:pt x="47" y="15"/>
                    </a:cubicBezTo>
                    <a:cubicBezTo>
                      <a:pt x="63" y="5"/>
                      <a:pt x="81" y="0"/>
                      <a:pt x="103" y="0"/>
                    </a:cubicBezTo>
                    <a:cubicBezTo>
                      <a:pt x="134" y="0"/>
                      <a:pt x="159" y="9"/>
                      <a:pt x="177" y="29"/>
                    </a:cubicBezTo>
                    <a:cubicBezTo>
                      <a:pt x="195" y="48"/>
                      <a:pt x="204" y="75"/>
                      <a:pt x="204" y="110"/>
                    </a:cubicBezTo>
                    <a:cubicBezTo>
                      <a:pt x="204" y="112"/>
                      <a:pt x="204" y="120"/>
                      <a:pt x="203" y="134"/>
                    </a:cubicBezTo>
                    <a:close/>
                    <a:moveTo>
                      <a:pt x="134" y="90"/>
                    </a:moveTo>
                    <a:cubicBezTo>
                      <a:pt x="134" y="76"/>
                      <a:pt x="132" y="65"/>
                      <a:pt x="127" y="57"/>
                    </a:cubicBezTo>
                    <a:cubicBezTo>
                      <a:pt x="123" y="50"/>
                      <a:pt x="115" y="46"/>
                      <a:pt x="104" y="46"/>
                    </a:cubicBezTo>
                    <a:cubicBezTo>
                      <a:pt x="95" y="46"/>
                      <a:pt x="87" y="49"/>
                      <a:pt x="82" y="56"/>
                    </a:cubicBezTo>
                    <a:cubicBezTo>
                      <a:pt x="77" y="63"/>
                      <a:pt x="74" y="75"/>
                      <a:pt x="72" y="93"/>
                    </a:cubicBezTo>
                    <a:cubicBezTo>
                      <a:pt x="134" y="93"/>
                      <a:pt x="134" y="93"/>
                      <a:pt x="134" y="93"/>
                    </a:cubicBezTo>
                    <a:lnTo>
                      <a:pt x="134"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9" name="Group 18"/>
            <p:cNvGrpSpPr/>
            <p:nvPr userDrawn="1"/>
          </p:nvGrpSpPr>
          <p:grpSpPr>
            <a:xfrm>
              <a:off x="8687977" y="1697350"/>
              <a:ext cx="5089923" cy="378152"/>
              <a:chOff x="-985838" y="3455988"/>
              <a:chExt cx="17094201" cy="1270000"/>
            </a:xfrm>
            <a:solidFill>
              <a:srgbClr val="003087"/>
            </a:solidFill>
          </p:grpSpPr>
          <p:sp>
            <p:nvSpPr>
              <p:cNvPr id="20" name="Freeform 5"/>
              <p:cNvSpPr>
                <a:spLocks/>
              </p:cNvSpPr>
              <p:nvPr userDrawn="1"/>
            </p:nvSpPr>
            <p:spPr bwMode="auto">
              <a:xfrm>
                <a:off x="-985838" y="3646488"/>
                <a:ext cx="812800" cy="1052513"/>
              </a:xfrm>
              <a:custGeom>
                <a:avLst/>
                <a:gdLst>
                  <a:gd name="T0" fmla="*/ 512 w 512"/>
                  <a:gd name="T1" fmla="*/ 0 h 663"/>
                  <a:gd name="T2" fmla="*/ 495 w 512"/>
                  <a:gd name="T3" fmla="*/ 136 h 663"/>
                  <a:gd name="T4" fmla="*/ 339 w 512"/>
                  <a:gd name="T5" fmla="*/ 136 h 663"/>
                  <a:gd name="T6" fmla="*/ 339 w 512"/>
                  <a:gd name="T7" fmla="*/ 663 h 663"/>
                  <a:gd name="T8" fmla="*/ 163 w 512"/>
                  <a:gd name="T9" fmla="*/ 663 h 663"/>
                  <a:gd name="T10" fmla="*/ 163 w 512"/>
                  <a:gd name="T11" fmla="*/ 136 h 663"/>
                  <a:gd name="T12" fmla="*/ 0 w 512"/>
                  <a:gd name="T13" fmla="*/ 136 h 663"/>
                  <a:gd name="T14" fmla="*/ 0 w 512"/>
                  <a:gd name="T15" fmla="*/ 0 h 663"/>
                  <a:gd name="T16" fmla="*/ 512 w 512"/>
                  <a:gd name="T17" fmla="*/ 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2" h="663">
                    <a:moveTo>
                      <a:pt x="512" y="0"/>
                    </a:moveTo>
                    <a:lnTo>
                      <a:pt x="495" y="136"/>
                    </a:lnTo>
                    <a:lnTo>
                      <a:pt x="339" y="136"/>
                    </a:lnTo>
                    <a:lnTo>
                      <a:pt x="339" y="663"/>
                    </a:lnTo>
                    <a:lnTo>
                      <a:pt x="163" y="663"/>
                    </a:lnTo>
                    <a:lnTo>
                      <a:pt x="163" y="136"/>
                    </a:lnTo>
                    <a:lnTo>
                      <a:pt x="0" y="136"/>
                    </a:lnTo>
                    <a:lnTo>
                      <a:pt x="0" y="0"/>
                    </a:lnTo>
                    <a:lnTo>
                      <a:pt x="5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6"/>
              <p:cNvSpPr>
                <a:spLocks/>
              </p:cNvSpPr>
              <p:nvPr userDrawn="1"/>
            </p:nvSpPr>
            <p:spPr bwMode="auto">
              <a:xfrm>
                <a:off x="-98425" y="3548063"/>
                <a:ext cx="719138" cy="1150938"/>
              </a:xfrm>
              <a:custGeom>
                <a:avLst/>
                <a:gdLst>
                  <a:gd name="T0" fmla="*/ 175 w 191"/>
                  <a:gd name="T1" fmla="*/ 101 h 304"/>
                  <a:gd name="T2" fmla="*/ 191 w 191"/>
                  <a:gd name="T3" fmla="*/ 148 h 304"/>
                  <a:gd name="T4" fmla="*/ 191 w 191"/>
                  <a:gd name="T5" fmla="*/ 304 h 304"/>
                  <a:gd name="T6" fmla="*/ 120 w 191"/>
                  <a:gd name="T7" fmla="*/ 304 h 304"/>
                  <a:gd name="T8" fmla="*/ 120 w 191"/>
                  <a:gd name="T9" fmla="*/ 161 h 304"/>
                  <a:gd name="T10" fmla="*/ 115 w 191"/>
                  <a:gd name="T11" fmla="*/ 141 h 304"/>
                  <a:gd name="T12" fmla="*/ 103 w 191"/>
                  <a:gd name="T13" fmla="*/ 136 h 304"/>
                  <a:gd name="T14" fmla="*/ 72 w 191"/>
                  <a:gd name="T15" fmla="*/ 160 h 304"/>
                  <a:gd name="T16" fmla="*/ 72 w 191"/>
                  <a:gd name="T17" fmla="*/ 304 h 304"/>
                  <a:gd name="T18" fmla="*/ 0 w 191"/>
                  <a:gd name="T19" fmla="*/ 304 h 304"/>
                  <a:gd name="T20" fmla="*/ 0 w 191"/>
                  <a:gd name="T21" fmla="*/ 7 h 304"/>
                  <a:gd name="T22" fmla="*/ 72 w 191"/>
                  <a:gd name="T23" fmla="*/ 0 h 304"/>
                  <a:gd name="T24" fmla="*/ 72 w 191"/>
                  <a:gd name="T25" fmla="*/ 112 h 304"/>
                  <a:gd name="T26" fmla="*/ 100 w 191"/>
                  <a:gd name="T27" fmla="*/ 91 h 304"/>
                  <a:gd name="T28" fmla="*/ 132 w 191"/>
                  <a:gd name="T29" fmla="*/ 84 h 304"/>
                  <a:gd name="T30" fmla="*/ 175 w 191"/>
                  <a:gd name="T31" fmla="*/ 101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1" h="304">
                    <a:moveTo>
                      <a:pt x="175" y="101"/>
                    </a:moveTo>
                    <a:cubicBezTo>
                      <a:pt x="186" y="112"/>
                      <a:pt x="191" y="128"/>
                      <a:pt x="191" y="148"/>
                    </a:cubicBezTo>
                    <a:cubicBezTo>
                      <a:pt x="191" y="304"/>
                      <a:pt x="191" y="304"/>
                      <a:pt x="191" y="304"/>
                    </a:cubicBezTo>
                    <a:cubicBezTo>
                      <a:pt x="120" y="304"/>
                      <a:pt x="120" y="304"/>
                      <a:pt x="120" y="304"/>
                    </a:cubicBezTo>
                    <a:cubicBezTo>
                      <a:pt x="120" y="161"/>
                      <a:pt x="120" y="161"/>
                      <a:pt x="120" y="161"/>
                    </a:cubicBezTo>
                    <a:cubicBezTo>
                      <a:pt x="120" y="151"/>
                      <a:pt x="118" y="145"/>
                      <a:pt x="115" y="141"/>
                    </a:cubicBezTo>
                    <a:cubicBezTo>
                      <a:pt x="113" y="138"/>
                      <a:pt x="109" y="136"/>
                      <a:pt x="103" y="136"/>
                    </a:cubicBezTo>
                    <a:cubicBezTo>
                      <a:pt x="92" y="136"/>
                      <a:pt x="82" y="144"/>
                      <a:pt x="72" y="160"/>
                    </a:cubicBezTo>
                    <a:cubicBezTo>
                      <a:pt x="72" y="304"/>
                      <a:pt x="72" y="304"/>
                      <a:pt x="72" y="304"/>
                    </a:cubicBezTo>
                    <a:cubicBezTo>
                      <a:pt x="0" y="304"/>
                      <a:pt x="0" y="304"/>
                      <a:pt x="0" y="304"/>
                    </a:cubicBezTo>
                    <a:cubicBezTo>
                      <a:pt x="0" y="7"/>
                      <a:pt x="0" y="7"/>
                      <a:pt x="0" y="7"/>
                    </a:cubicBezTo>
                    <a:cubicBezTo>
                      <a:pt x="72" y="0"/>
                      <a:pt x="72" y="0"/>
                      <a:pt x="72" y="0"/>
                    </a:cubicBezTo>
                    <a:cubicBezTo>
                      <a:pt x="72" y="112"/>
                      <a:pt x="72" y="112"/>
                      <a:pt x="72" y="112"/>
                    </a:cubicBezTo>
                    <a:cubicBezTo>
                      <a:pt x="80" y="102"/>
                      <a:pt x="90" y="95"/>
                      <a:pt x="100" y="91"/>
                    </a:cubicBezTo>
                    <a:cubicBezTo>
                      <a:pt x="109" y="86"/>
                      <a:pt x="120" y="84"/>
                      <a:pt x="132" y="84"/>
                    </a:cubicBezTo>
                    <a:cubicBezTo>
                      <a:pt x="151" y="84"/>
                      <a:pt x="165" y="89"/>
                      <a:pt x="17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7"/>
              <p:cNvSpPr>
                <a:spLocks noEditPoints="1"/>
              </p:cNvSpPr>
              <p:nvPr userDrawn="1"/>
            </p:nvSpPr>
            <p:spPr bwMode="auto">
              <a:xfrm>
                <a:off x="730250" y="3865563"/>
                <a:ext cx="768350" cy="860425"/>
              </a:xfrm>
              <a:custGeom>
                <a:avLst/>
                <a:gdLst>
                  <a:gd name="T0" fmla="*/ 202 w 204"/>
                  <a:gd name="T1" fmla="*/ 134 h 227"/>
                  <a:gd name="T2" fmla="*/ 72 w 204"/>
                  <a:gd name="T3" fmla="*/ 134 h 227"/>
                  <a:gd name="T4" fmla="*/ 86 w 204"/>
                  <a:gd name="T5" fmla="*/ 168 h 227"/>
                  <a:gd name="T6" fmla="*/ 117 w 204"/>
                  <a:gd name="T7" fmla="*/ 177 h 227"/>
                  <a:gd name="T8" fmla="*/ 141 w 204"/>
                  <a:gd name="T9" fmla="*/ 172 h 227"/>
                  <a:gd name="T10" fmla="*/ 167 w 204"/>
                  <a:gd name="T11" fmla="*/ 158 h 227"/>
                  <a:gd name="T12" fmla="*/ 196 w 204"/>
                  <a:gd name="T13" fmla="*/ 197 h 227"/>
                  <a:gd name="T14" fmla="*/ 157 w 204"/>
                  <a:gd name="T15" fmla="*/ 219 h 227"/>
                  <a:gd name="T16" fmla="*/ 110 w 204"/>
                  <a:gd name="T17" fmla="*/ 227 h 227"/>
                  <a:gd name="T18" fmla="*/ 28 w 204"/>
                  <a:gd name="T19" fmla="*/ 197 h 227"/>
                  <a:gd name="T20" fmla="*/ 0 w 204"/>
                  <a:gd name="T21" fmla="*/ 115 h 227"/>
                  <a:gd name="T22" fmla="*/ 11 w 204"/>
                  <a:gd name="T23" fmla="*/ 56 h 227"/>
                  <a:gd name="T24" fmla="*/ 46 w 204"/>
                  <a:gd name="T25" fmla="*/ 15 h 227"/>
                  <a:gd name="T26" fmla="*/ 102 w 204"/>
                  <a:gd name="T27" fmla="*/ 0 h 227"/>
                  <a:gd name="T28" fmla="*/ 176 w 204"/>
                  <a:gd name="T29" fmla="*/ 29 h 227"/>
                  <a:gd name="T30" fmla="*/ 204 w 204"/>
                  <a:gd name="T31" fmla="*/ 110 h 227"/>
                  <a:gd name="T32" fmla="*/ 202 w 204"/>
                  <a:gd name="T33" fmla="*/ 134 h 227"/>
                  <a:gd name="T34" fmla="*/ 134 w 204"/>
                  <a:gd name="T35" fmla="*/ 90 h 227"/>
                  <a:gd name="T36" fmla="*/ 126 w 204"/>
                  <a:gd name="T37" fmla="*/ 57 h 227"/>
                  <a:gd name="T38" fmla="*/ 104 w 204"/>
                  <a:gd name="T39" fmla="*/ 46 h 227"/>
                  <a:gd name="T40" fmla="*/ 81 w 204"/>
                  <a:gd name="T41" fmla="*/ 56 h 227"/>
                  <a:gd name="T42" fmla="*/ 72 w 204"/>
                  <a:gd name="T43" fmla="*/ 93 h 227"/>
                  <a:gd name="T44" fmla="*/ 134 w 204"/>
                  <a:gd name="T45" fmla="*/ 93 h 227"/>
                  <a:gd name="T46" fmla="*/ 134 w 204"/>
                  <a:gd name="T47" fmla="*/ 9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227">
                    <a:moveTo>
                      <a:pt x="202" y="134"/>
                    </a:moveTo>
                    <a:cubicBezTo>
                      <a:pt x="72" y="134"/>
                      <a:pt x="72" y="134"/>
                      <a:pt x="72" y="134"/>
                    </a:cubicBezTo>
                    <a:cubicBezTo>
                      <a:pt x="74" y="150"/>
                      <a:pt x="78" y="162"/>
                      <a:pt x="86" y="168"/>
                    </a:cubicBezTo>
                    <a:cubicBezTo>
                      <a:pt x="93" y="174"/>
                      <a:pt x="104" y="177"/>
                      <a:pt x="117" y="177"/>
                    </a:cubicBezTo>
                    <a:cubicBezTo>
                      <a:pt x="125" y="177"/>
                      <a:pt x="133" y="175"/>
                      <a:pt x="141" y="172"/>
                    </a:cubicBezTo>
                    <a:cubicBezTo>
                      <a:pt x="149" y="169"/>
                      <a:pt x="157" y="164"/>
                      <a:pt x="167" y="158"/>
                    </a:cubicBezTo>
                    <a:cubicBezTo>
                      <a:pt x="196" y="197"/>
                      <a:pt x="196" y="197"/>
                      <a:pt x="196" y="197"/>
                    </a:cubicBezTo>
                    <a:cubicBezTo>
                      <a:pt x="184" y="206"/>
                      <a:pt x="172" y="214"/>
                      <a:pt x="157" y="219"/>
                    </a:cubicBezTo>
                    <a:cubicBezTo>
                      <a:pt x="143" y="225"/>
                      <a:pt x="127" y="227"/>
                      <a:pt x="110" y="227"/>
                    </a:cubicBezTo>
                    <a:cubicBezTo>
                      <a:pt x="74" y="227"/>
                      <a:pt x="47" y="217"/>
                      <a:pt x="28" y="197"/>
                    </a:cubicBezTo>
                    <a:cubicBezTo>
                      <a:pt x="9" y="176"/>
                      <a:pt x="0" y="149"/>
                      <a:pt x="0" y="115"/>
                    </a:cubicBezTo>
                    <a:cubicBezTo>
                      <a:pt x="0" y="93"/>
                      <a:pt x="4" y="73"/>
                      <a:pt x="11" y="56"/>
                    </a:cubicBezTo>
                    <a:cubicBezTo>
                      <a:pt x="19" y="39"/>
                      <a:pt x="31" y="25"/>
                      <a:pt x="46" y="15"/>
                    </a:cubicBezTo>
                    <a:cubicBezTo>
                      <a:pt x="62" y="5"/>
                      <a:pt x="81" y="0"/>
                      <a:pt x="102" y="0"/>
                    </a:cubicBezTo>
                    <a:cubicBezTo>
                      <a:pt x="134" y="0"/>
                      <a:pt x="158" y="9"/>
                      <a:pt x="176" y="29"/>
                    </a:cubicBezTo>
                    <a:cubicBezTo>
                      <a:pt x="195" y="48"/>
                      <a:pt x="204" y="75"/>
                      <a:pt x="204" y="110"/>
                    </a:cubicBezTo>
                    <a:cubicBezTo>
                      <a:pt x="204" y="112"/>
                      <a:pt x="203" y="120"/>
                      <a:pt x="202" y="134"/>
                    </a:cubicBezTo>
                    <a:close/>
                    <a:moveTo>
                      <a:pt x="134" y="90"/>
                    </a:moveTo>
                    <a:cubicBezTo>
                      <a:pt x="133" y="76"/>
                      <a:pt x="131" y="65"/>
                      <a:pt x="126" y="57"/>
                    </a:cubicBezTo>
                    <a:cubicBezTo>
                      <a:pt x="122" y="50"/>
                      <a:pt x="114" y="46"/>
                      <a:pt x="104" y="46"/>
                    </a:cubicBezTo>
                    <a:cubicBezTo>
                      <a:pt x="94" y="46"/>
                      <a:pt x="86" y="49"/>
                      <a:pt x="81" y="56"/>
                    </a:cubicBezTo>
                    <a:cubicBezTo>
                      <a:pt x="76" y="63"/>
                      <a:pt x="73" y="75"/>
                      <a:pt x="72" y="93"/>
                    </a:cubicBezTo>
                    <a:cubicBezTo>
                      <a:pt x="134" y="93"/>
                      <a:pt x="134" y="93"/>
                      <a:pt x="134" y="93"/>
                    </a:cubicBezTo>
                    <a:lnTo>
                      <a:pt x="134"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4"/>
              <p:cNvSpPr>
                <a:spLocks/>
              </p:cNvSpPr>
              <p:nvPr userDrawn="1"/>
            </p:nvSpPr>
            <p:spPr bwMode="auto">
              <a:xfrm>
                <a:off x="7010400" y="3892551"/>
                <a:ext cx="1141413" cy="806450"/>
              </a:xfrm>
              <a:custGeom>
                <a:avLst/>
                <a:gdLst>
                  <a:gd name="T0" fmla="*/ 719 w 719"/>
                  <a:gd name="T1" fmla="*/ 0 h 508"/>
                  <a:gd name="T2" fmla="*/ 617 w 719"/>
                  <a:gd name="T3" fmla="*/ 508 h 508"/>
                  <a:gd name="T4" fmla="*/ 420 w 719"/>
                  <a:gd name="T5" fmla="*/ 508 h 508"/>
                  <a:gd name="T6" fmla="*/ 359 w 719"/>
                  <a:gd name="T7" fmla="*/ 152 h 508"/>
                  <a:gd name="T8" fmla="*/ 299 w 719"/>
                  <a:gd name="T9" fmla="*/ 508 h 508"/>
                  <a:gd name="T10" fmla="*/ 105 w 719"/>
                  <a:gd name="T11" fmla="*/ 508 h 508"/>
                  <a:gd name="T12" fmla="*/ 0 w 719"/>
                  <a:gd name="T13" fmla="*/ 0 h 508"/>
                  <a:gd name="T14" fmla="*/ 169 w 719"/>
                  <a:gd name="T15" fmla="*/ 0 h 508"/>
                  <a:gd name="T16" fmla="*/ 212 w 719"/>
                  <a:gd name="T17" fmla="*/ 379 h 508"/>
                  <a:gd name="T18" fmla="*/ 285 w 719"/>
                  <a:gd name="T19" fmla="*/ 0 h 508"/>
                  <a:gd name="T20" fmla="*/ 444 w 719"/>
                  <a:gd name="T21" fmla="*/ 0 h 508"/>
                  <a:gd name="T22" fmla="*/ 506 w 719"/>
                  <a:gd name="T23" fmla="*/ 379 h 508"/>
                  <a:gd name="T24" fmla="*/ 558 w 719"/>
                  <a:gd name="T25" fmla="*/ 0 h 508"/>
                  <a:gd name="T26" fmla="*/ 719 w 719"/>
                  <a:gd name="T27" fmla="*/ 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 h="508">
                    <a:moveTo>
                      <a:pt x="719" y="0"/>
                    </a:moveTo>
                    <a:lnTo>
                      <a:pt x="617" y="508"/>
                    </a:lnTo>
                    <a:lnTo>
                      <a:pt x="420" y="508"/>
                    </a:lnTo>
                    <a:lnTo>
                      <a:pt x="359" y="152"/>
                    </a:lnTo>
                    <a:lnTo>
                      <a:pt x="299" y="508"/>
                    </a:lnTo>
                    <a:lnTo>
                      <a:pt x="105" y="508"/>
                    </a:lnTo>
                    <a:lnTo>
                      <a:pt x="0" y="0"/>
                    </a:lnTo>
                    <a:lnTo>
                      <a:pt x="169" y="0"/>
                    </a:lnTo>
                    <a:lnTo>
                      <a:pt x="212" y="379"/>
                    </a:lnTo>
                    <a:lnTo>
                      <a:pt x="285" y="0"/>
                    </a:lnTo>
                    <a:lnTo>
                      <a:pt x="444" y="0"/>
                    </a:lnTo>
                    <a:lnTo>
                      <a:pt x="506" y="379"/>
                    </a:lnTo>
                    <a:lnTo>
                      <a:pt x="558" y="0"/>
                    </a:lnTo>
                    <a:lnTo>
                      <a:pt x="7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5"/>
              <p:cNvSpPr>
                <a:spLocks noEditPoints="1"/>
              </p:cNvSpPr>
              <p:nvPr userDrawn="1"/>
            </p:nvSpPr>
            <p:spPr bwMode="auto">
              <a:xfrm>
                <a:off x="8189913" y="3865563"/>
                <a:ext cx="768350" cy="860425"/>
              </a:xfrm>
              <a:custGeom>
                <a:avLst/>
                <a:gdLst>
                  <a:gd name="T0" fmla="*/ 203 w 204"/>
                  <a:gd name="T1" fmla="*/ 134 h 227"/>
                  <a:gd name="T2" fmla="*/ 72 w 204"/>
                  <a:gd name="T3" fmla="*/ 134 h 227"/>
                  <a:gd name="T4" fmla="*/ 86 w 204"/>
                  <a:gd name="T5" fmla="*/ 168 h 227"/>
                  <a:gd name="T6" fmla="*/ 117 w 204"/>
                  <a:gd name="T7" fmla="*/ 177 h 227"/>
                  <a:gd name="T8" fmla="*/ 141 w 204"/>
                  <a:gd name="T9" fmla="*/ 172 h 227"/>
                  <a:gd name="T10" fmla="*/ 167 w 204"/>
                  <a:gd name="T11" fmla="*/ 158 h 227"/>
                  <a:gd name="T12" fmla="*/ 196 w 204"/>
                  <a:gd name="T13" fmla="*/ 197 h 227"/>
                  <a:gd name="T14" fmla="*/ 157 w 204"/>
                  <a:gd name="T15" fmla="*/ 219 h 227"/>
                  <a:gd name="T16" fmla="*/ 111 w 204"/>
                  <a:gd name="T17" fmla="*/ 227 h 227"/>
                  <a:gd name="T18" fmla="*/ 28 w 204"/>
                  <a:gd name="T19" fmla="*/ 197 h 227"/>
                  <a:gd name="T20" fmla="*/ 0 w 204"/>
                  <a:gd name="T21" fmla="*/ 115 h 227"/>
                  <a:gd name="T22" fmla="*/ 12 w 204"/>
                  <a:gd name="T23" fmla="*/ 56 h 227"/>
                  <a:gd name="T24" fmla="*/ 47 w 204"/>
                  <a:gd name="T25" fmla="*/ 15 h 227"/>
                  <a:gd name="T26" fmla="*/ 103 w 204"/>
                  <a:gd name="T27" fmla="*/ 0 h 227"/>
                  <a:gd name="T28" fmla="*/ 177 w 204"/>
                  <a:gd name="T29" fmla="*/ 29 h 227"/>
                  <a:gd name="T30" fmla="*/ 204 w 204"/>
                  <a:gd name="T31" fmla="*/ 110 h 227"/>
                  <a:gd name="T32" fmla="*/ 203 w 204"/>
                  <a:gd name="T33" fmla="*/ 134 h 227"/>
                  <a:gd name="T34" fmla="*/ 134 w 204"/>
                  <a:gd name="T35" fmla="*/ 90 h 227"/>
                  <a:gd name="T36" fmla="*/ 127 w 204"/>
                  <a:gd name="T37" fmla="*/ 57 h 227"/>
                  <a:gd name="T38" fmla="*/ 104 w 204"/>
                  <a:gd name="T39" fmla="*/ 46 h 227"/>
                  <a:gd name="T40" fmla="*/ 81 w 204"/>
                  <a:gd name="T41" fmla="*/ 56 h 227"/>
                  <a:gd name="T42" fmla="*/ 72 w 204"/>
                  <a:gd name="T43" fmla="*/ 93 h 227"/>
                  <a:gd name="T44" fmla="*/ 134 w 204"/>
                  <a:gd name="T45" fmla="*/ 93 h 227"/>
                  <a:gd name="T46" fmla="*/ 134 w 204"/>
                  <a:gd name="T47" fmla="*/ 9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227">
                    <a:moveTo>
                      <a:pt x="203" y="134"/>
                    </a:moveTo>
                    <a:cubicBezTo>
                      <a:pt x="72" y="134"/>
                      <a:pt x="72" y="134"/>
                      <a:pt x="72" y="134"/>
                    </a:cubicBezTo>
                    <a:cubicBezTo>
                      <a:pt x="74" y="150"/>
                      <a:pt x="79" y="162"/>
                      <a:pt x="86" y="168"/>
                    </a:cubicBezTo>
                    <a:cubicBezTo>
                      <a:pt x="93" y="174"/>
                      <a:pt x="104" y="177"/>
                      <a:pt x="117" y="177"/>
                    </a:cubicBezTo>
                    <a:cubicBezTo>
                      <a:pt x="125" y="177"/>
                      <a:pt x="133" y="175"/>
                      <a:pt x="141" y="172"/>
                    </a:cubicBezTo>
                    <a:cubicBezTo>
                      <a:pt x="149" y="169"/>
                      <a:pt x="158" y="164"/>
                      <a:pt x="167" y="158"/>
                    </a:cubicBezTo>
                    <a:cubicBezTo>
                      <a:pt x="196" y="197"/>
                      <a:pt x="196" y="197"/>
                      <a:pt x="196" y="197"/>
                    </a:cubicBezTo>
                    <a:cubicBezTo>
                      <a:pt x="185" y="206"/>
                      <a:pt x="172" y="214"/>
                      <a:pt x="157" y="219"/>
                    </a:cubicBezTo>
                    <a:cubicBezTo>
                      <a:pt x="143" y="225"/>
                      <a:pt x="127" y="227"/>
                      <a:pt x="111" y="227"/>
                    </a:cubicBezTo>
                    <a:cubicBezTo>
                      <a:pt x="74" y="227"/>
                      <a:pt x="47" y="217"/>
                      <a:pt x="28" y="197"/>
                    </a:cubicBezTo>
                    <a:cubicBezTo>
                      <a:pt x="9" y="176"/>
                      <a:pt x="0" y="149"/>
                      <a:pt x="0" y="115"/>
                    </a:cubicBezTo>
                    <a:cubicBezTo>
                      <a:pt x="0" y="93"/>
                      <a:pt x="4" y="73"/>
                      <a:pt x="12" y="56"/>
                    </a:cubicBezTo>
                    <a:cubicBezTo>
                      <a:pt x="19" y="39"/>
                      <a:pt x="31" y="25"/>
                      <a:pt x="47" y="15"/>
                    </a:cubicBezTo>
                    <a:cubicBezTo>
                      <a:pt x="62" y="5"/>
                      <a:pt x="81" y="0"/>
                      <a:pt x="103" y="0"/>
                    </a:cubicBezTo>
                    <a:cubicBezTo>
                      <a:pt x="134" y="0"/>
                      <a:pt x="158" y="9"/>
                      <a:pt x="177" y="29"/>
                    </a:cubicBezTo>
                    <a:cubicBezTo>
                      <a:pt x="195" y="48"/>
                      <a:pt x="204" y="75"/>
                      <a:pt x="204" y="110"/>
                    </a:cubicBezTo>
                    <a:cubicBezTo>
                      <a:pt x="204" y="112"/>
                      <a:pt x="203" y="120"/>
                      <a:pt x="203" y="134"/>
                    </a:cubicBezTo>
                    <a:close/>
                    <a:moveTo>
                      <a:pt x="134" y="90"/>
                    </a:moveTo>
                    <a:cubicBezTo>
                      <a:pt x="134" y="76"/>
                      <a:pt x="131" y="65"/>
                      <a:pt x="127" y="57"/>
                    </a:cubicBezTo>
                    <a:cubicBezTo>
                      <a:pt x="122" y="50"/>
                      <a:pt x="114" y="46"/>
                      <a:pt x="104" y="46"/>
                    </a:cubicBezTo>
                    <a:cubicBezTo>
                      <a:pt x="94" y="46"/>
                      <a:pt x="86" y="49"/>
                      <a:pt x="81" y="56"/>
                    </a:cubicBezTo>
                    <a:cubicBezTo>
                      <a:pt x="76" y="63"/>
                      <a:pt x="73" y="75"/>
                      <a:pt x="72" y="93"/>
                    </a:cubicBezTo>
                    <a:cubicBezTo>
                      <a:pt x="134" y="93"/>
                      <a:pt x="134" y="93"/>
                      <a:pt x="134" y="93"/>
                    </a:cubicBezTo>
                    <a:lnTo>
                      <a:pt x="134"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6"/>
              <p:cNvSpPr>
                <a:spLocks/>
              </p:cNvSpPr>
              <p:nvPr userDrawn="1"/>
            </p:nvSpPr>
            <p:spPr bwMode="auto">
              <a:xfrm>
                <a:off x="9331325" y="3892551"/>
                <a:ext cx="1144588" cy="806450"/>
              </a:xfrm>
              <a:custGeom>
                <a:avLst/>
                <a:gdLst>
                  <a:gd name="T0" fmla="*/ 721 w 721"/>
                  <a:gd name="T1" fmla="*/ 0 h 508"/>
                  <a:gd name="T2" fmla="*/ 616 w 721"/>
                  <a:gd name="T3" fmla="*/ 508 h 508"/>
                  <a:gd name="T4" fmla="*/ 419 w 721"/>
                  <a:gd name="T5" fmla="*/ 508 h 508"/>
                  <a:gd name="T6" fmla="*/ 360 w 721"/>
                  <a:gd name="T7" fmla="*/ 152 h 508"/>
                  <a:gd name="T8" fmla="*/ 298 w 721"/>
                  <a:gd name="T9" fmla="*/ 508 h 508"/>
                  <a:gd name="T10" fmla="*/ 104 w 721"/>
                  <a:gd name="T11" fmla="*/ 508 h 508"/>
                  <a:gd name="T12" fmla="*/ 0 w 721"/>
                  <a:gd name="T13" fmla="*/ 0 h 508"/>
                  <a:gd name="T14" fmla="*/ 170 w 721"/>
                  <a:gd name="T15" fmla="*/ 0 h 508"/>
                  <a:gd name="T16" fmla="*/ 211 w 721"/>
                  <a:gd name="T17" fmla="*/ 379 h 508"/>
                  <a:gd name="T18" fmla="*/ 284 w 721"/>
                  <a:gd name="T19" fmla="*/ 0 h 508"/>
                  <a:gd name="T20" fmla="*/ 445 w 721"/>
                  <a:gd name="T21" fmla="*/ 0 h 508"/>
                  <a:gd name="T22" fmla="*/ 505 w 721"/>
                  <a:gd name="T23" fmla="*/ 379 h 508"/>
                  <a:gd name="T24" fmla="*/ 557 w 721"/>
                  <a:gd name="T25" fmla="*/ 0 h 508"/>
                  <a:gd name="T26" fmla="*/ 721 w 721"/>
                  <a:gd name="T27" fmla="*/ 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1" h="508">
                    <a:moveTo>
                      <a:pt x="721" y="0"/>
                    </a:moveTo>
                    <a:lnTo>
                      <a:pt x="616" y="508"/>
                    </a:lnTo>
                    <a:lnTo>
                      <a:pt x="419" y="508"/>
                    </a:lnTo>
                    <a:lnTo>
                      <a:pt x="360" y="152"/>
                    </a:lnTo>
                    <a:lnTo>
                      <a:pt x="298" y="508"/>
                    </a:lnTo>
                    <a:lnTo>
                      <a:pt x="104" y="508"/>
                    </a:lnTo>
                    <a:lnTo>
                      <a:pt x="0" y="0"/>
                    </a:lnTo>
                    <a:lnTo>
                      <a:pt x="170" y="0"/>
                    </a:lnTo>
                    <a:lnTo>
                      <a:pt x="211" y="379"/>
                    </a:lnTo>
                    <a:lnTo>
                      <a:pt x="284" y="0"/>
                    </a:lnTo>
                    <a:lnTo>
                      <a:pt x="445" y="0"/>
                    </a:lnTo>
                    <a:lnTo>
                      <a:pt x="505" y="379"/>
                    </a:lnTo>
                    <a:lnTo>
                      <a:pt x="557" y="0"/>
                    </a:lnTo>
                    <a:lnTo>
                      <a:pt x="7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7"/>
              <p:cNvSpPr>
                <a:spLocks noEditPoints="1"/>
              </p:cNvSpPr>
              <p:nvPr userDrawn="1"/>
            </p:nvSpPr>
            <p:spPr bwMode="auto">
              <a:xfrm>
                <a:off x="10509250" y="3865563"/>
                <a:ext cx="806450" cy="860425"/>
              </a:xfrm>
              <a:custGeom>
                <a:avLst/>
                <a:gdLst>
                  <a:gd name="T0" fmla="*/ 185 w 214"/>
                  <a:gd name="T1" fmla="*/ 30 h 227"/>
                  <a:gd name="T2" fmla="*/ 214 w 214"/>
                  <a:gd name="T3" fmla="*/ 114 h 227"/>
                  <a:gd name="T4" fmla="*/ 201 w 214"/>
                  <a:gd name="T5" fmla="*/ 174 h 227"/>
                  <a:gd name="T6" fmla="*/ 164 w 214"/>
                  <a:gd name="T7" fmla="*/ 213 h 227"/>
                  <a:gd name="T8" fmla="*/ 107 w 214"/>
                  <a:gd name="T9" fmla="*/ 227 h 227"/>
                  <a:gd name="T10" fmla="*/ 29 w 214"/>
                  <a:gd name="T11" fmla="*/ 197 h 227"/>
                  <a:gd name="T12" fmla="*/ 0 w 214"/>
                  <a:gd name="T13" fmla="*/ 113 h 227"/>
                  <a:gd name="T14" fmla="*/ 13 w 214"/>
                  <a:gd name="T15" fmla="*/ 53 h 227"/>
                  <a:gd name="T16" fmla="*/ 50 w 214"/>
                  <a:gd name="T17" fmla="*/ 14 h 227"/>
                  <a:gd name="T18" fmla="*/ 107 w 214"/>
                  <a:gd name="T19" fmla="*/ 0 h 227"/>
                  <a:gd name="T20" fmla="*/ 185 w 214"/>
                  <a:gd name="T21" fmla="*/ 30 h 227"/>
                  <a:gd name="T22" fmla="*/ 82 w 214"/>
                  <a:gd name="T23" fmla="*/ 66 h 227"/>
                  <a:gd name="T24" fmla="*/ 73 w 214"/>
                  <a:gd name="T25" fmla="*/ 113 h 227"/>
                  <a:gd name="T26" fmla="*/ 82 w 214"/>
                  <a:gd name="T27" fmla="*/ 161 h 227"/>
                  <a:gd name="T28" fmla="*/ 107 w 214"/>
                  <a:gd name="T29" fmla="*/ 176 h 227"/>
                  <a:gd name="T30" fmla="*/ 132 w 214"/>
                  <a:gd name="T31" fmla="*/ 161 h 227"/>
                  <a:gd name="T32" fmla="*/ 141 w 214"/>
                  <a:gd name="T33" fmla="*/ 114 h 227"/>
                  <a:gd name="T34" fmla="*/ 132 w 214"/>
                  <a:gd name="T35" fmla="*/ 66 h 227"/>
                  <a:gd name="T36" fmla="*/ 107 w 214"/>
                  <a:gd name="T37" fmla="*/ 51 h 227"/>
                  <a:gd name="T38" fmla="*/ 82 w 214"/>
                  <a:gd name="T39" fmla="*/ 6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4" h="227">
                    <a:moveTo>
                      <a:pt x="185" y="30"/>
                    </a:moveTo>
                    <a:cubicBezTo>
                      <a:pt x="204" y="50"/>
                      <a:pt x="214" y="78"/>
                      <a:pt x="214" y="114"/>
                    </a:cubicBezTo>
                    <a:cubicBezTo>
                      <a:pt x="214" y="137"/>
                      <a:pt x="210" y="157"/>
                      <a:pt x="201" y="174"/>
                    </a:cubicBezTo>
                    <a:cubicBezTo>
                      <a:pt x="192" y="191"/>
                      <a:pt x="180" y="204"/>
                      <a:pt x="164" y="213"/>
                    </a:cubicBezTo>
                    <a:cubicBezTo>
                      <a:pt x="148" y="223"/>
                      <a:pt x="129" y="227"/>
                      <a:pt x="107" y="227"/>
                    </a:cubicBezTo>
                    <a:cubicBezTo>
                      <a:pt x="74" y="227"/>
                      <a:pt x="48" y="217"/>
                      <a:pt x="29" y="197"/>
                    </a:cubicBezTo>
                    <a:cubicBezTo>
                      <a:pt x="10" y="177"/>
                      <a:pt x="0" y="149"/>
                      <a:pt x="0" y="113"/>
                    </a:cubicBezTo>
                    <a:cubicBezTo>
                      <a:pt x="0" y="90"/>
                      <a:pt x="4" y="70"/>
                      <a:pt x="13" y="53"/>
                    </a:cubicBezTo>
                    <a:cubicBezTo>
                      <a:pt x="22" y="36"/>
                      <a:pt x="34" y="23"/>
                      <a:pt x="50" y="14"/>
                    </a:cubicBezTo>
                    <a:cubicBezTo>
                      <a:pt x="66" y="4"/>
                      <a:pt x="85" y="0"/>
                      <a:pt x="107" y="0"/>
                    </a:cubicBezTo>
                    <a:cubicBezTo>
                      <a:pt x="140" y="0"/>
                      <a:pt x="166" y="10"/>
                      <a:pt x="185" y="30"/>
                    </a:cubicBezTo>
                    <a:close/>
                    <a:moveTo>
                      <a:pt x="82" y="66"/>
                    </a:moveTo>
                    <a:cubicBezTo>
                      <a:pt x="76" y="76"/>
                      <a:pt x="73" y="92"/>
                      <a:pt x="73" y="113"/>
                    </a:cubicBezTo>
                    <a:cubicBezTo>
                      <a:pt x="73" y="135"/>
                      <a:pt x="76" y="151"/>
                      <a:pt x="82" y="161"/>
                    </a:cubicBezTo>
                    <a:cubicBezTo>
                      <a:pt x="87" y="171"/>
                      <a:pt x="96" y="176"/>
                      <a:pt x="107" y="176"/>
                    </a:cubicBezTo>
                    <a:cubicBezTo>
                      <a:pt x="118" y="176"/>
                      <a:pt x="127" y="171"/>
                      <a:pt x="132" y="161"/>
                    </a:cubicBezTo>
                    <a:cubicBezTo>
                      <a:pt x="138" y="151"/>
                      <a:pt x="141" y="135"/>
                      <a:pt x="141" y="114"/>
                    </a:cubicBezTo>
                    <a:cubicBezTo>
                      <a:pt x="141" y="92"/>
                      <a:pt x="138" y="76"/>
                      <a:pt x="132" y="66"/>
                    </a:cubicBezTo>
                    <a:cubicBezTo>
                      <a:pt x="127" y="56"/>
                      <a:pt x="118" y="51"/>
                      <a:pt x="107" y="51"/>
                    </a:cubicBezTo>
                    <a:cubicBezTo>
                      <a:pt x="96" y="51"/>
                      <a:pt x="87" y="56"/>
                      <a:pt x="82"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8"/>
              <p:cNvSpPr>
                <a:spLocks/>
              </p:cNvSpPr>
              <p:nvPr userDrawn="1"/>
            </p:nvSpPr>
            <p:spPr bwMode="auto">
              <a:xfrm>
                <a:off x="11431588" y="3868738"/>
                <a:ext cx="542925" cy="830263"/>
              </a:xfrm>
              <a:custGeom>
                <a:avLst/>
                <a:gdLst>
                  <a:gd name="T0" fmla="*/ 144 w 144"/>
                  <a:gd name="T1" fmla="*/ 3 h 219"/>
                  <a:gd name="T2" fmla="*/ 132 w 144"/>
                  <a:gd name="T3" fmla="*/ 72 h 219"/>
                  <a:gd name="T4" fmla="*/ 113 w 144"/>
                  <a:gd name="T5" fmla="*/ 69 h 219"/>
                  <a:gd name="T6" fmla="*/ 85 w 144"/>
                  <a:gd name="T7" fmla="*/ 81 h 219"/>
                  <a:gd name="T8" fmla="*/ 71 w 144"/>
                  <a:gd name="T9" fmla="*/ 118 h 219"/>
                  <a:gd name="T10" fmla="*/ 71 w 144"/>
                  <a:gd name="T11" fmla="*/ 219 h 219"/>
                  <a:gd name="T12" fmla="*/ 0 w 144"/>
                  <a:gd name="T13" fmla="*/ 219 h 219"/>
                  <a:gd name="T14" fmla="*/ 0 w 144"/>
                  <a:gd name="T15" fmla="*/ 6 h 219"/>
                  <a:gd name="T16" fmla="*/ 62 w 144"/>
                  <a:gd name="T17" fmla="*/ 6 h 219"/>
                  <a:gd name="T18" fmla="*/ 68 w 144"/>
                  <a:gd name="T19" fmla="*/ 46 h 219"/>
                  <a:gd name="T20" fmla="*/ 89 w 144"/>
                  <a:gd name="T21" fmla="*/ 12 h 219"/>
                  <a:gd name="T22" fmla="*/ 122 w 144"/>
                  <a:gd name="T23" fmla="*/ 0 h 219"/>
                  <a:gd name="T24" fmla="*/ 144 w 144"/>
                  <a:gd name="T25" fmla="*/ 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219">
                    <a:moveTo>
                      <a:pt x="144" y="3"/>
                    </a:moveTo>
                    <a:cubicBezTo>
                      <a:pt x="132" y="72"/>
                      <a:pt x="132" y="72"/>
                      <a:pt x="132" y="72"/>
                    </a:cubicBezTo>
                    <a:cubicBezTo>
                      <a:pt x="125" y="70"/>
                      <a:pt x="119" y="69"/>
                      <a:pt x="113" y="69"/>
                    </a:cubicBezTo>
                    <a:cubicBezTo>
                      <a:pt x="101" y="69"/>
                      <a:pt x="92" y="73"/>
                      <a:pt x="85" y="81"/>
                    </a:cubicBezTo>
                    <a:cubicBezTo>
                      <a:pt x="79" y="89"/>
                      <a:pt x="74" y="101"/>
                      <a:pt x="71" y="118"/>
                    </a:cubicBezTo>
                    <a:cubicBezTo>
                      <a:pt x="71" y="219"/>
                      <a:pt x="71" y="219"/>
                      <a:pt x="71" y="219"/>
                    </a:cubicBezTo>
                    <a:cubicBezTo>
                      <a:pt x="0" y="219"/>
                      <a:pt x="0" y="219"/>
                      <a:pt x="0" y="219"/>
                    </a:cubicBezTo>
                    <a:cubicBezTo>
                      <a:pt x="0" y="6"/>
                      <a:pt x="0" y="6"/>
                      <a:pt x="0" y="6"/>
                    </a:cubicBezTo>
                    <a:cubicBezTo>
                      <a:pt x="62" y="6"/>
                      <a:pt x="62" y="6"/>
                      <a:pt x="62" y="6"/>
                    </a:cubicBezTo>
                    <a:cubicBezTo>
                      <a:pt x="68" y="46"/>
                      <a:pt x="68" y="46"/>
                      <a:pt x="68" y="46"/>
                    </a:cubicBezTo>
                    <a:cubicBezTo>
                      <a:pt x="72" y="32"/>
                      <a:pt x="79" y="21"/>
                      <a:pt x="89" y="12"/>
                    </a:cubicBezTo>
                    <a:cubicBezTo>
                      <a:pt x="99" y="4"/>
                      <a:pt x="110" y="0"/>
                      <a:pt x="122" y="0"/>
                    </a:cubicBezTo>
                    <a:cubicBezTo>
                      <a:pt x="129" y="0"/>
                      <a:pt x="136" y="1"/>
                      <a:pt x="14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9"/>
              <p:cNvSpPr>
                <a:spLocks noEditPoints="1"/>
              </p:cNvSpPr>
              <p:nvPr userDrawn="1"/>
            </p:nvSpPr>
            <p:spPr bwMode="auto">
              <a:xfrm>
                <a:off x="12041188" y="3548063"/>
                <a:ext cx="787400" cy="1150938"/>
              </a:xfrm>
              <a:custGeom>
                <a:avLst/>
                <a:gdLst>
                  <a:gd name="T0" fmla="*/ 169 w 496"/>
                  <a:gd name="T1" fmla="*/ 0 h 725"/>
                  <a:gd name="T2" fmla="*/ 169 w 496"/>
                  <a:gd name="T3" fmla="*/ 725 h 725"/>
                  <a:gd name="T4" fmla="*/ 0 w 496"/>
                  <a:gd name="T5" fmla="*/ 725 h 725"/>
                  <a:gd name="T6" fmla="*/ 0 w 496"/>
                  <a:gd name="T7" fmla="*/ 16 h 725"/>
                  <a:gd name="T8" fmla="*/ 169 w 496"/>
                  <a:gd name="T9" fmla="*/ 0 h 725"/>
                  <a:gd name="T10" fmla="*/ 487 w 496"/>
                  <a:gd name="T11" fmla="*/ 217 h 725"/>
                  <a:gd name="T12" fmla="*/ 342 w 496"/>
                  <a:gd name="T13" fmla="*/ 441 h 725"/>
                  <a:gd name="T14" fmla="*/ 496 w 496"/>
                  <a:gd name="T15" fmla="*/ 725 h 725"/>
                  <a:gd name="T16" fmla="*/ 309 w 496"/>
                  <a:gd name="T17" fmla="*/ 725 h 725"/>
                  <a:gd name="T18" fmla="*/ 171 w 496"/>
                  <a:gd name="T19" fmla="*/ 448 h 725"/>
                  <a:gd name="T20" fmla="*/ 318 w 496"/>
                  <a:gd name="T21" fmla="*/ 217 h 725"/>
                  <a:gd name="T22" fmla="*/ 487 w 496"/>
                  <a:gd name="T23" fmla="*/ 217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6" h="725">
                    <a:moveTo>
                      <a:pt x="169" y="0"/>
                    </a:moveTo>
                    <a:lnTo>
                      <a:pt x="169" y="725"/>
                    </a:lnTo>
                    <a:lnTo>
                      <a:pt x="0" y="725"/>
                    </a:lnTo>
                    <a:lnTo>
                      <a:pt x="0" y="16"/>
                    </a:lnTo>
                    <a:lnTo>
                      <a:pt x="169" y="0"/>
                    </a:lnTo>
                    <a:close/>
                    <a:moveTo>
                      <a:pt x="487" y="217"/>
                    </a:moveTo>
                    <a:lnTo>
                      <a:pt x="342" y="441"/>
                    </a:lnTo>
                    <a:lnTo>
                      <a:pt x="496" y="725"/>
                    </a:lnTo>
                    <a:lnTo>
                      <a:pt x="309" y="725"/>
                    </a:lnTo>
                    <a:lnTo>
                      <a:pt x="171" y="448"/>
                    </a:lnTo>
                    <a:lnTo>
                      <a:pt x="318" y="217"/>
                    </a:lnTo>
                    <a:lnTo>
                      <a:pt x="487" y="2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0"/>
              <p:cNvSpPr>
                <a:spLocks/>
              </p:cNvSpPr>
              <p:nvPr userDrawn="1"/>
            </p:nvSpPr>
            <p:spPr bwMode="auto">
              <a:xfrm>
                <a:off x="13155613" y="3892551"/>
                <a:ext cx="1141413" cy="806450"/>
              </a:xfrm>
              <a:custGeom>
                <a:avLst/>
                <a:gdLst>
                  <a:gd name="T0" fmla="*/ 719 w 719"/>
                  <a:gd name="T1" fmla="*/ 0 h 508"/>
                  <a:gd name="T2" fmla="*/ 617 w 719"/>
                  <a:gd name="T3" fmla="*/ 508 h 508"/>
                  <a:gd name="T4" fmla="*/ 420 w 719"/>
                  <a:gd name="T5" fmla="*/ 508 h 508"/>
                  <a:gd name="T6" fmla="*/ 359 w 719"/>
                  <a:gd name="T7" fmla="*/ 152 h 508"/>
                  <a:gd name="T8" fmla="*/ 299 w 719"/>
                  <a:gd name="T9" fmla="*/ 508 h 508"/>
                  <a:gd name="T10" fmla="*/ 105 w 719"/>
                  <a:gd name="T11" fmla="*/ 508 h 508"/>
                  <a:gd name="T12" fmla="*/ 0 w 719"/>
                  <a:gd name="T13" fmla="*/ 0 h 508"/>
                  <a:gd name="T14" fmla="*/ 169 w 719"/>
                  <a:gd name="T15" fmla="*/ 0 h 508"/>
                  <a:gd name="T16" fmla="*/ 211 w 719"/>
                  <a:gd name="T17" fmla="*/ 379 h 508"/>
                  <a:gd name="T18" fmla="*/ 285 w 719"/>
                  <a:gd name="T19" fmla="*/ 0 h 508"/>
                  <a:gd name="T20" fmla="*/ 444 w 719"/>
                  <a:gd name="T21" fmla="*/ 0 h 508"/>
                  <a:gd name="T22" fmla="*/ 506 w 719"/>
                  <a:gd name="T23" fmla="*/ 379 h 508"/>
                  <a:gd name="T24" fmla="*/ 558 w 719"/>
                  <a:gd name="T25" fmla="*/ 0 h 508"/>
                  <a:gd name="T26" fmla="*/ 719 w 719"/>
                  <a:gd name="T27" fmla="*/ 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 h="508">
                    <a:moveTo>
                      <a:pt x="719" y="0"/>
                    </a:moveTo>
                    <a:lnTo>
                      <a:pt x="617" y="508"/>
                    </a:lnTo>
                    <a:lnTo>
                      <a:pt x="420" y="508"/>
                    </a:lnTo>
                    <a:lnTo>
                      <a:pt x="359" y="152"/>
                    </a:lnTo>
                    <a:lnTo>
                      <a:pt x="299" y="508"/>
                    </a:lnTo>
                    <a:lnTo>
                      <a:pt x="105" y="508"/>
                    </a:lnTo>
                    <a:lnTo>
                      <a:pt x="0" y="0"/>
                    </a:lnTo>
                    <a:lnTo>
                      <a:pt x="169" y="0"/>
                    </a:lnTo>
                    <a:lnTo>
                      <a:pt x="211" y="379"/>
                    </a:lnTo>
                    <a:lnTo>
                      <a:pt x="285" y="0"/>
                    </a:lnTo>
                    <a:lnTo>
                      <a:pt x="444" y="0"/>
                    </a:lnTo>
                    <a:lnTo>
                      <a:pt x="506" y="379"/>
                    </a:lnTo>
                    <a:lnTo>
                      <a:pt x="558" y="0"/>
                    </a:lnTo>
                    <a:lnTo>
                      <a:pt x="7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1"/>
              <p:cNvSpPr>
                <a:spLocks noEditPoints="1"/>
              </p:cNvSpPr>
              <p:nvPr userDrawn="1"/>
            </p:nvSpPr>
            <p:spPr bwMode="auto">
              <a:xfrm>
                <a:off x="14354175" y="3455988"/>
                <a:ext cx="307975" cy="1243013"/>
              </a:xfrm>
              <a:custGeom>
                <a:avLst/>
                <a:gdLst>
                  <a:gd name="T0" fmla="*/ 71 w 82"/>
                  <a:gd name="T1" fmla="*/ 11 h 328"/>
                  <a:gd name="T2" fmla="*/ 82 w 82"/>
                  <a:gd name="T3" fmla="*/ 39 h 328"/>
                  <a:gd name="T4" fmla="*/ 71 w 82"/>
                  <a:gd name="T5" fmla="*/ 67 h 328"/>
                  <a:gd name="T6" fmla="*/ 41 w 82"/>
                  <a:gd name="T7" fmla="*/ 79 h 328"/>
                  <a:gd name="T8" fmla="*/ 12 w 82"/>
                  <a:gd name="T9" fmla="*/ 67 h 328"/>
                  <a:gd name="T10" fmla="*/ 0 w 82"/>
                  <a:gd name="T11" fmla="*/ 39 h 328"/>
                  <a:gd name="T12" fmla="*/ 12 w 82"/>
                  <a:gd name="T13" fmla="*/ 11 h 328"/>
                  <a:gd name="T14" fmla="*/ 41 w 82"/>
                  <a:gd name="T15" fmla="*/ 0 h 328"/>
                  <a:gd name="T16" fmla="*/ 71 w 82"/>
                  <a:gd name="T17" fmla="*/ 11 h 328"/>
                  <a:gd name="T18" fmla="*/ 77 w 82"/>
                  <a:gd name="T19" fmla="*/ 115 h 328"/>
                  <a:gd name="T20" fmla="*/ 77 w 82"/>
                  <a:gd name="T21" fmla="*/ 328 h 328"/>
                  <a:gd name="T22" fmla="*/ 6 w 82"/>
                  <a:gd name="T23" fmla="*/ 328 h 328"/>
                  <a:gd name="T24" fmla="*/ 6 w 82"/>
                  <a:gd name="T25" fmla="*/ 115 h 328"/>
                  <a:gd name="T26" fmla="*/ 77 w 82"/>
                  <a:gd name="T27" fmla="*/ 11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328">
                    <a:moveTo>
                      <a:pt x="71" y="11"/>
                    </a:moveTo>
                    <a:cubicBezTo>
                      <a:pt x="78" y="19"/>
                      <a:pt x="82" y="28"/>
                      <a:pt x="82" y="39"/>
                    </a:cubicBezTo>
                    <a:cubicBezTo>
                      <a:pt x="82" y="51"/>
                      <a:pt x="78" y="60"/>
                      <a:pt x="71" y="67"/>
                    </a:cubicBezTo>
                    <a:cubicBezTo>
                      <a:pt x="63" y="75"/>
                      <a:pt x="53" y="79"/>
                      <a:pt x="41" y="79"/>
                    </a:cubicBezTo>
                    <a:cubicBezTo>
                      <a:pt x="29" y="79"/>
                      <a:pt x="19" y="75"/>
                      <a:pt x="12" y="67"/>
                    </a:cubicBezTo>
                    <a:cubicBezTo>
                      <a:pt x="4" y="60"/>
                      <a:pt x="0" y="51"/>
                      <a:pt x="0" y="39"/>
                    </a:cubicBezTo>
                    <a:cubicBezTo>
                      <a:pt x="0" y="28"/>
                      <a:pt x="4" y="19"/>
                      <a:pt x="12" y="11"/>
                    </a:cubicBezTo>
                    <a:cubicBezTo>
                      <a:pt x="19" y="4"/>
                      <a:pt x="29" y="0"/>
                      <a:pt x="41" y="0"/>
                    </a:cubicBezTo>
                    <a:cubicBezTo>
                      <a:pt x="53" y="0"/>
                      <a:pt x="63" y="4"/>
                      <a:pt x="71" y="11"/>
                    </a:cubicBezTo>
                    <a:close/>
                    <a:moveTo>
                      <a:pt x="77" y="115"/>
                    </a:moveTo>
                    <a:cubicBezTo>
                      <a:pt x="77" y="328"/>
                      <a:pt x="77" y="328"/>
                      <a:pt x="77" y="328"/>
                    </a:cubicBezTo>
                    <a:cubicBezTo>
                      <a:pt x="6" y="328"/>
                      <a:pt x="6" y="328"/>
                      <a:pt x="6" y="328"/>
                    </a:cubicBezTo>
                    <a:cubicBezTo>
                      <a:pt x="6" y="115"/>
                      <a:pt x="6" y="115"/>
                      <a:pt x="6" y="115"/>
                    </a:cubicBezTo>
                    <a:lnTo>
                      <a:pt x="77"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2"/>
              <p:cNvSpPr>
                <a:spLocks/>
              </p:cNvSpPr>
              <p:nvPr userDrawn="1"/>
            </p:nvSpPr>
            <p:spPr bwMode="auto">
              <a:xfrm>
                <a:off x="14722475" y="3687763"/>
                <a:ext cx="609600" cy="1038225"/>
              </a:xfrm>
              <a:custGeom>
                <a:avLst/>
                <a:gdLst>
                  <a:gd name="T0" fmla="*/ 162 w 162"/>
                  <a:gd name="T1" fmla="*/ 257 h 274"/>
                  <a:gd name="T2" fmla="*/ 133 w 162"/>
                  <a:gd name="T3" fmla="*/ 270 h 274"/>
                  <a:gd name="T4" fmla="*/ 101 w 162"/>
                  <a:gd name="T5" fmla="*/ 274 h 274"/>
                  <a:gd name="T6" fmla="*/ 27 w 162"/>
                  <a:gd name="T7" fmla="*/ 193 h 274"/>
                  <a:gd name="T8" fmla="*/ 27 w 162"/>
                  <a:gd name="T9" fmla="*/ 103 h 274"/>
                  <a:gd name="T10" fmla="*/ 0 w 162"/>
                  <a:gd name="T11" fmla="*/ 103 h 274"/>
                  <a:gd name="T12" fmla="*/ 0 w 162"/>
                  <a:gd name="T13" fmla="*/ 54 h 274"/>
                  <a:gd name="T14" fmla="*/ 27 w 162"/>
                  <a:gd name="T15" fmla="*/ 54 h 274"/>
                  <a:gd name="T16" fmla="*/ 27 w 162"/>
                  <a:gd name="T17" fmla="*/ 9 h 274"/>
                  <a:gd name="T18" fmla="*/ 98 w 162"/>
                  <a:gd name="T19" fmla="*/ 0 h 274"/>
                  <a:gd name="T20" fmla="*/ 98 w 162"/>
                  <a:gd name="T21" fmla="*/ 54 h 274"/>
                  <a:gd name="T22" fmla="*/ 147 w 162"/>
                  <a:gd name="T23" fmla="*/ 54 h 274"/>
                  <a:gd name="T24" fmla="*/ 140 w 162"/>
                  <a:gd name="T25" fmla="*/ 103 h 274"/>
                  <a:gd name="T26" fmla="*/ 98 w 162"/>
                  <a:gd name="T27" fmla="*/ 103 h 274"/>
                  <a:gd name="T28" fmla="*/ 98 w 162"/>
                  <a:gd name="T29" fmla="*/ 192 h 274"/>
                  <a:gd name="T30" fmla="*/ 103 w 162"/>
                  <a:gd name="T31" fmla="*/ 212 h 274"/>
                  <a:gd name="T32" fmla="*/ 117 w 162"/>
                  <a:gd name="T33" fmla="*/ 218 h 274"/>
                  <a:gd name="T34" fmla="*/ 138 w 162"/>
                  <a:gd name="T35" fmla="*/ 212 h 274"/>
                  <a:gd name="T36" fmla="*/ 162 w 162"/>
                  <a:gd name="T37" fmla="*/ 257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2" h="274">
                    <a:moveTo>
                      <a:pt x="162" y="257"/>
                    </a:moveTo>
                    <a:cubicBezTo>
                      <a:pt x="154" y="263"/>
                      <a:pt x="144" y="267"/>
                      <a:pt x="133" y="270"/>
                    </a:cubicBezTo>
                    <a:cubicBezTo>
                      <a:pt x="122" y="273"/>
                      <a:pt x="112" y="274"/>
                      <a:pt x="101" y="274"/>
                    </a:cubicBezTo>
                    <a:cubicBezTo>
                      <a:pt x="52" y="274"/>
                      <a:pt x="27" y="247"/>
                      <a:pt x="27" y="193"/>
                    </a:cubicBezTo>
                    <a:cubicBezTo>
                      <a:pt x="27" y="103"/>
                      <a:pt x="27" y="103"/>
                      <a:pt x="27" y="103"/>
                    </a:cubicBezTo>
                    <a:cubicBezTo>
                      <a:pt x="0" y="103"/>
                      <a:pt x="0" y="103"/>
                      <a:pt x="0" y="103"/>
                    </a:cubicBezTo>
                    <a:cubicBezTo>
                      <a:pt x="0" y="54"/>
                      <a:pt x="0" y="54"/>
                      <a:pt x="0" y="54"/>
                    </a:cubicBezTo>
                    <a:cubicBezTo>
                      <a:pt x="27" y="54"/>
                      <a:pt x="27" y="54"/>
                      <a:pt x="27" y="54"/>
                    </a:cubicBezTo>
                    <a:cubicBezTo>
                      <a:pt x="27" y="9"/>
                      <a:pt x="27" y="9"/>
                      <a:pt x="27" y="9"/>
                    </a:cubicBezTo>
                    <a:cubicBezTo>
                      <a:pt x="98" y="0"/>
                      <a:pt x="98" y="0"/>
                      <a:pt x="98" y="0"/>
                    </a:cubicBezTo>
                    <a:cubicBezTo>
                      <a:pt x="98" y="54"/>
                      <a:pt x="98" y="54"/>
                      <a:pt x="98" y="54"/>
                    </a:cubicBezTo>
                    <a:cubicBezTo>
                      <a:pt x="147" y="54"/>
                      <a:pt x="147" y="54"/>
                      <a:pt x="147" y="54"/>
                    </a:cubicBezTo>
                    <a:cubicBezTo>
                      <a:pt x="140" y="103"/>
                      <a:pt x="140" y="103"/>
                      <a:pt x="140" y="103"/>
                    </a:cubicBezTo>
                    <a:cubicBezTo>
                      <a:pt x="98" y="103"/>
                      <a:pt x="98" y="103"/>
                      <a:pt x="98" y="103"/>
                    </a:cubicBezTo>
                    <a:cubicBezTo>
                      <a:pt x="98" y="192"/>
                      <a:pt x="98" y="192"/>
                      <a:pt x="98" y="192"/>
                    </a:cubicBezTo>
                    <a:cubicBezTo>
                      <a:pt x="98" y="202"/>
                      <a:pt x="100" y="208"/>
                      <a:pt x="103" y="212"/>
                    </a:cubicBezTo>
                    <a:cubicBezTo>
                      <a:pt x="106" y="216"/>
                      <a:pt x="111" y="218"/>
                      <a:pt x="117" y="218"/>
                    </a:cubicBezTo>
                    <a:cubicBezTo>
                      <a:pt x="124" y="218"/>
                      <a:pt x="131" y="216"/>
                      <a:pt x="138" y="212"/>
                    </a:cubicBezTo>
                    <a:lnTo>
                      <a:pt x="162" y="2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3"/>
              <p:cNvSpPr>
                <a:spLocks/>
              </p:cNvSpPr>
              <p:nvPr userDrawn="1"/>
            </p:nvSpPr>
            <p:spPr bwMode="auto">
              <a:xfrm>
                <a:off x="15392400" y="3548063"/>
                <a:ext cx="715963" cy="1150938"/>
              </a:xfrm>
              <a:custGeom>
                <a:avLst/>
                <a:gdLst>
                  <a:gd name="T0" fmla="*/ 174 w 190"/>
                  <a:gd name="T1" fmla="*/ 101 h 304"/>
                  <a:gd name="T2" fmla="*/ 190 w 190"/>
                  <a:gd name="T3" fmla="*/ 148 h 304"/>
                  <a:gd name="T4" fmla="*/ 190 w 190"/>
                  <a:gd name="T5" fmla="*/ 304 h 304"/>
                  <a:gd name="T6" fmla="*/ 119 w 190"/>
                  <a:gd name="T7" fmla="*/ 304 h 304"/>
                  <a:gd name="T8" fmla="*/ 119 w 190"/>
                  <a:gd name="T9" fmla="*/ 161 h 304"/>
                  <a:gd name="T10" fmla="*/ 115 w 190"/>
                  <a:gd name="T11" fmla="*/ 141 h 304"/>
                  <a:gd name="T12" fmla="*/ 102 w 190"/>
                  <a:gd name="T13" fmla="*/ 136 h 304"/>
                  <a:gd name="T14" fmla="*/ 71 w 190"/>
                  <a:gd name="T15" fmla="*/ 160 h 304"/>
                  <a:gd name="T16" fmla="*/ 71 w 190"/>
                  <a:gd name="T17" fmla="*/ 304 h 304"/>
                  <a:gd name="T18" fmla="*/ 0 w 190"/>
                  <a:gd name="T19" fmla="*/ 304 h 304"/>
                  <a:gd name="T20" fmla="*/ 0 w 190"/>
                  <a:gd name="T21" fmla="*/ 7 h 304"/>
                  <a:gd name="T22" fmla="*/ 71 w 190"/>
                  <a:gd name="T23" fmla="*/ 0 h 304"/>
                  <a:gd name="T24" fmla="*/ 71 w 190"/>
                  <a:gd name="T25" fmla="*/ 112 h 304"/>
                  <a:gd name="T26" fmla="*/ 99 w 190"/>
                  <a:gd name="T27" fmla="*/ 91 h 304"/>
                  <a:gd name="T28" fmla="*/ 132 w 190"/>
                  <a:gd name="T29" fmla="*/ 84 h 304"/>
                  <a:gd name="T30" fmla="*/ 174 w 190"/>
                  <a:gd name="T31" fmla="*/ 101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 h="304">
                    <a:moveTo>
                      <a:pt x="174" y="101"/>
                    </a:moveTo>
                    <a:cubicBezTo>
                      <a:pt x="185" y="112"/>
                      <a:pt x="190" y="128"/>
                      <a:pt x="190" y="148"/>
                    </a:cubicBezTo>
                    <a:cubicBezTo>
                      <a:pt x="190" y="304"/>
                      <a:pt x="190" y="304"/>
                      <a:pt x="190" y="304"/>
                    </a:cubicBezTo>
                    <a:cubicBezTo>
                      <a:pt x="119" y="304"/>
                      <a:pt x="119" y="304"/>
                      <a:pt x="119" y="304"/>
                    </a:cubicBezTo>
                    <a:cubicBezTo>
                      <a:pt x="119" y="161"/>
                      <a:pt x="119" y="161"/>
                      <a:pt x="119" y="161"/>
                    </a:cubicBezTo>
                    <a:cubicBezTo>
                      <a:pt x="119" y="151"/>
                      <a:pt x="117" y="145"/>
                      <a:pt x="115" y="141"/>
                    </a:cubicBezTo>
                    <a:cubicBezTo>
                      <a:pt x="112" y="138"/>
                      <a:pt x="108" y="136"/>
                      <a:pt x="102" y="136"/>
                    </a:cubicBezTo>
                    <a:cubicBezTo>
                      <a:pt x="91" y="136"/>
                      <a:pt x="81" y="144"/>
                      <a:pt x="71" y="160"/>
                    </a:cubicBezTo>
                    <a:cubicBezTo>
                      <a:pt x="71" y="304"/>
                      <a:pt x="71" y="304"/>
                      <a:pt x="71" y="304"/>
                    </a:cubicBezTo>
                    <a:cubicBezTo>
                      <a:pt x="0" y="304"/>
                      <a:pt x="0" y="304"/>
                      <a:pt x="0" y="304"/>
                    </a:cubicBezTo>
                    <a:cubicBezTo>
                      <a:pt x="0" y="7"/>
                      <a:pt x="0" y="7"/>
                      <a:pt x="0" y="7"/>
                    </a:cubicBezTo>
                    <a:cubicBezTo>
                      <a:pt x="71" y="0"/>
                      <a:pt x="71" y="0"/>
                      <a:pt x="71" y="0"/>
                    </a:cubicBezTo>
                    <a:cubicBezTo>
                      <a:pt x="71" y="112"/>
                      <a:pt x="71" y="112"/>
                      <a:pt x="71" y="112"/>
                    </a:cubicBezTo>
                    <a:cubicBezTo>
                      <a:pt x="80" y="102"/>
                      <a:pt x="89" y="95"/>
                      <a:pt x="99" y="91"/>
                    </a:cubicBezTo>
                    <a:cubicBezTo>
                      <a:pt x="109" y="86"/>
                      <a:pt x="120" y="84"/>
                      <a:pt x="132" y="84"/>
                    </a:cubicBezTo>
                    <a:cubicBezTo>
                      <a:pt x="150" y="84"/>
                      <a:pt x="164" y="89"/>
                      <a:pt x="174"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113" name="Group 112"/>
          <p:cNvGrpSpPr/>
          <p:nvPr/>
        </p:nvGrpSpPr>
        <p:grpSpPr>
          <a:xfrm>
            <a:off x="8687977" y="1390595"/>
            <a:ext cx="4653629" cy="564391"/>
            <a:chOff x="8687977" y="2500306"/>
            <a:chExt cx="4653629" cy="564391"/>
          </a:xfrm>
        </p:grpSpPr>
        <p:sp>
          <p:nvSpPr>
            <p:cNvPr id="40" name="Freeform 52"/>
            <p:cNvSpPr>
              <a:spLocks/>
            </p:cNvSpPr>
            <p:nvPr userDrawn="1"/>
          </p:nvSpPr>
          <p:spPr bwMode="auto">
            <a:xfrm>
              <a:off x="9493913" y="2500306"/>
              <a:ext cx="1540968" cy="564391"/>
            </a:xfrm>
            <a:custGeom>
              <a:avLst/>
              <a:gdLst>
                <a:gd name="T0" fmla="*/ 1350 w 1372"/>
                <a:gd name="T1" fmla="*/ 0 h 501"/>
                <a:gd name="T2" fmla="*/ 178 w 1372"/>
                <a:gd name="T3" fmla="*/ 0 h 501"/>
                <a:gd name="T4" fmla="*/ 0 w 1372"/>
                <a:gd name="T5" fmla="*/ 178 h 501"/>
                <a:gd name="T6" fmla="*/ 0 w 1372"/>
                <a:gd name="T7" fmla="*/ 423 h 501"/>
                <a:gd name="T8" fmla="*/ 78 w 1372"/>
                <a:gd name="T9" fmla="*/ 501 h 501"/>
                <a:gd name="T10" fmla="*/ 1194 w 1372"/>
                <a:gd name="T11" fmla="*/ 501 h 501"/>
                <a:gd name="T12" fmla="*/ 1372 w 1372"/>
                <a:gd name="T13" fmla="*/ 323 h 501"/>
                <a:gd name="T14" fmla="*/ 1372 w 1372"/>
                <a:gd name="T15" fmla="*/ 22 h 501"/>
                <a:gd name="T16" fmla="*/ 1350 w 1372"/>
                <a:gd name="T1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2" h="501">
                  <a:moveTo>
                    <a:pt x="1350" y="0"/>
                  </a:moveTo>
                  <a:cubicBezTo>
                    <a:pt x="178" y="0"/>
                    <a:pt x="178" y="0"/>
                    <a:pt x="178" y="0"/>
                  </a:cubicBezTo>
                  <a:cubicBezTo>
                    <a:pt x="178" y="0"/>
                    <a:pt x="0" y="0"/>
                    <a:pt x="0" y="178"/>
                  </a:cubicBezTo>
                  <a:cubicBezTo>
                    <a:pt x="0" y="423"/>
                    <a:pt x="0" y="423"/>
                    <a:pt x="0" y="423"/>
                  </a:cubicBezTo>
                  <a:cubicBezTo>
                    <a:pt x="0" y="423"/>
                    <a:pt x="0" y="501"/>
                    <a:pt x="78" y="501"/>
                  </a:cubicBezTo>
                  <a:cubicBezTo>
                    <a:pt x="1194" y="501"/>
                    <a:pt x="1194" y="501"/>
                    <a:pt x="1194" y="501"/>
                  </a:cubicBezTo>
                  <a:cubicBezTo>
                    <a:pt x="1194" y="501"/>
                    <a:pt x="1372" y="501"/>
                    <a:pt x="1372" y="323"/>
                  </a:cubicBezTo>
                  <a:cubicBezTo>
                    <a:pt x="1372" y="22"/>
                    <a:pt x="1372" y="22"/>
                    <a:pt x="1372" y="22"/>
                  </a:cubicBezTo>
                  <a:cubicBezTo>
                    <a:pt x="1372" y="22"/>
                    <a:pt x="1372" y="0"/>
                    <a:pt x="1350" y="0"/>
                  </a:cubicBezTo>
                  <a:close/>
                </a:path>
              </a:pathLst>
            </a:custGeom>
            <a:solidFill>
              <a:srgbClr val="AE25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42" name="Group 41"/>
            <p:cNvGrpSpPr/>
            <p:nvPr userDrawn="1"/>
          </p:nvGrpSpPr>
          <p:grpSpPr>
            <a:xfrm>
              <a:off x="9562926" y="2568373"/>
              <a:ext cx="1394907" cy="445274"/>
              <a:chOff x="2641600" y="9763125"/>
              <a:chExt cx="4684713" cy="1495426"/>
            </a:xfrm>
          </p:grpSpPr>
          <p:sp>
            <p:nvSpPr>
              <p:cNvPr id="56" name="Freeform 34"/>
              <p:cNvSpPr>
                <a:spLocks noEditPoints="1"/>
              </p:cNvSpPr>
              <p:nvPr userDrawn="1"/>
            </p:nvSpPr>
            <p:spPr bwMode="auto">
              <a:xfrm>
                <a:off x="2641600" y="10082213"/>
                <a:ext cx="774700" cy="1176338"/>
              </a:xfrm>
              <a:custGeom>
                <a:avLst/>
                <a:gdLst>
                  <a:gd name="T0" fmla="*/ 186 w 206"/>
                  <a:gd name="T1" fmla="*/ 29 h 310"/>
                  <a:gd name="T2" fmla="*/ 206 w 206"/>
                  <a:gd name="T3" fmla="*/ 113 h 310"/>
                  <a:gd name="T4" fmla="*/ 196 w 206"/>
                  <a:gd name="T5" fmla="*/ 172 h 310"/>
                  <a:gd name="T6" fmla="*/ 166 w 206"/>
                  <a:gd name="T7" fmla="*/ 212 h 310"/>
                  <a:gd name="T8" fmla="*/ 122 w 206"/>
                  <a:gd name="T9" fmla="*/ 227 h 310"/>
                  <a:gd name="T10" fmla="*/ 71 w 206"/>
                  <a:gd name="T11" fmla="*/ 206 h 310"/>
                  <a:gd name="T12" fmla="*/ 71 w 206"/>
                  <a:gd name="T13" fmla="*/ 302 h 310"/>
                  <a:gd name="T14" fmla="*/ 0 w 206"/>
                  <a:gd name="T15" fmla="*/ 310 h 310"/>
                  <a:gd name="T16" fmla="*/ 0 w 206"/>
                  <a:gd name="T17" fmla="*/ 7 h 310"/>
                  <a:gd name="T18" fmla="*/ 63 w 206"/>
                  <a:gd name="T19" fmla="*/ 7 h 310"/>
                  <a:gd name="T20" fmla="*/ 66 w 206"/>
                  <a:gd name="T21" fmla="*/ 29 h 310"/>
                  <a:gd name="T22" fmla="*/ 94 w 206"/>
                  <a:gd name="T23" fmla="*/ 7 h 310"/>
                  <a:gd name="T24" fmla="*/ 126 w 206"/>
                  <a:gd name="T25" fmla="*/ 0 h 310"/>
                  <a:gd name="T26" fmla="*/ 186 w 206"/>
                  <a:gd name="T27" fmla="*/ 29 h 310"/>
                  <a:gd name="T28" fmla="*/ 133 w 206"/>
                  <a:gd name="T29" fmla="*/ 114 h 310"/>
                  <a:gd name="T30" fmla="*/ 125 w 206"/>
                  <a:gd name="T31" fmla="*/ 64 h 310"/>
                  <a:gd name="T32" fmla="*/ 103 w 206"/>
                  <a:gd name="T33" fmla="*/ 51 h 310"/>
                  <a:gd name="T34" fmla="*/ 71 w 206"/>
                  <a:gd name="T35" fmla="*/ 74 h 310"/>
                  <a:gd name="T36" fmla="*/ 71 w 206"/>
                  <a:gd name="T37" fmla="*/ 159 h 310"/>
                  <a:gd name="T38" fmla="*/ 83 w 206"/>
                  <a:gd name="T39" fmla="*/ 172 h 310"/>
                  <a:gd name="T40" fmla="*/ 99 w 206"/>
                  <a:gd name="T41" fmla="*/ 176 h 310"/>
                  <a:gd name="T42" fmla="*/ 133 w 206"/>
                  <a:gd name="T43" fmla="*/ 11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6" h="310">
                    <a:moveTo>
                      <a:pt x="186" y="29"/>
                    </a:moveTo>
                    <a:cubicBezTo>
                      <a:pt x="200" y="49"/>
                      <a:pt x="206" y="77"/>
                      <a:pt x="206" y="113"/>
                    </a:cubicBezTo>
                    <a:cubicBezTo>
                      <a:pt x="206" y="135"/>
                      <a:pt x="203" y="154"/>
                      <a:pt x="196" y="172"/>
                    </a:cubicBezTo>
                    <a:cubicBezTo>
                      <a:pt x="189" y="189"/>
                      <a:pt x="179" y="203"/>
                      <a:pt x="166" y="212"/>
                    </a:cubicBezTo>
                    <a:cubicBezTo>
                      <a:pt x="153" y="222"/>
                      <a:pt x="138" y="227"/>
                      <a:pt x="122" y="227"/>
                    </a:cubicBezTo>
                    <a:cubicBezTo>
                      <a:pt x="101" y="227"/>
                      <a:pt x="84" y="220"/>
                      <a:pt x="71" y="206"/>
                    </a:cubicBezTo>
                    <a:cubicBezTo>
                      <a:pt x="71" y="302"/>
                      <a:pt x="71" y="302"/>
                      <a:pt x="71" y="302"/>
                    </a:cubicBezTo>
                    <a:cubicBezTo>
                      <a:pt x="0" y="310"/>
                      <a:pt x="0" y="310"/>
                      <a:pt x="0" y="310"/>
                    </a:cubicBezTo>
                    <a:cubicBezTo>
                      <a:pt x="0" y="7"/>
                      <a:pt x="0" y="7"/>
                      <a:pt x="0" y="7"/>
                    </a:cubicBezTo>
                    <a:cubicBezTo>
                      <a:pt x="63" y="7"/>
                      <a:pt x="63" y="7"/>
                      <a:pt x="63" y="7"/>
                    </a:cubicBezTo>
                    <a:cubicBezTo>
                      <a:pt x="66" y="29"/>
                      <a:pt x="66" y="29"/>
                      <a:pt x="66" y="29"/>
                    </a:cubicBezTo>
                    <a:cubicBezTo>
                      <a:pt x="74" y="19"/>
                      <a:pt x="84" y="11"/>
                      <a:pt x="94" y="7"/>
                    </a:cubicBezTo>
                    <a:cubicBezTo>
                      <a:pt x="105" y="2"/>
                      <a:pt x="115" y="0"/>
                      <a:pt x="126" y="0"/>
                    </a:cubicBezTo>
                    <a:cubicBezTo>
                      <a:pt x="153" y="0"/>
                      <a:pt x="173" y="10"/>
                      <a:pt x="186" y="29"/>
                    </a:cubicBezTo>
                    <a:close/>
                    <a:moveTo>
                      <a:pt x="133" y="114"/>
                    </a:moveTo>
                    <a:cubicBezTo>
                      <a:pt x="133" y="89"/>
                      <a:pt x="130" y="73"/>
                      <a:pt x="125" y="64"/>
                    </a:cubicBezTo>
                    <a:cubicBezTo>
                      <a:pt x="120" y="56"/>
                      <a:pt x="113" y="51"/>
                      <a:pt x="103" y="51"/>
                    </a:cubicBezTo>
                    <a:cubicBezTo>
                      <a:pt x="90" y="51"/>
                      <a:pt x="80" y="59"/>
                      <a:pt x="71" y="74"/>
                    </a:cubicBezTo>
                    <a:cubicBezTo>
                      <a:pt x="71" y="159"/>
                      <a:pt x="71" y="159"/>
                      <a:pt x="71" y="159"/>
                    </a:cubicBezTo>
                    <a:cubicBezTo>
                      <a:pt x="75" y="165"/>
                      <a:pt x="79" y="169"/>
                      <a:pt x="83" y="172"/>
                    </a:cubicBezTo>
                    <a:cubicBezTo>
                      <a:pt x="88" y="175"/>
                      <a:pt x="93" y="176"/>
                      <a:pt x="99" y="176"/>
                    </a:cubicBezTo>
                    <a:cubicBezTo>
                      <a:pt x="121" y="176"/>
                      <a:pt x="133" y="155"/>
                      <a:pt x="133"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35"/>
              <p:cNvSpPr>
                <a:spLocks noEditPoints="1"/>
              </p:cNvSpPr>
              <p:nvPr userDrawn="1"/>
            </p:nvSpPr>
            <p:spPr bwMode="auto">
              <a:xfrm>
                <a:off x="3500438" y="10082213"/>
                <a:ext cx="768350" cy="860425"/>
              </a:xfrm>
              <a:custGeom>
                <a:avLst/>
                <a:gdLst>
                  <a:gd name="T0" fmla="*/ 203 w 204"/>
                  <a:gd name="T1" fmla="*/ 134 h 227"/>
                  <a:gd name="T2" fmla="*/ 72 w 204"/>
                  <a:gd name="T3" fmla="*/ 134 h 227"/>
                  <a:gd name="T4" fmla="*/ 86 w 204"/>
                  <a:gd name="T5" fmla="*/ 167 h 227"/>
                  <a:gd name="T6" fmla="*/ 118 w 204"/>
                  <a:gd name="T7" fmla="*/ 176 h 227"/>
                  <a:gd name="T8" fmla="*/ 141 w 204"/>
                  <a:gd name="T9" fmla="*/ 172 h 227"/>
                  <a:gd name="T10" fmla="*/ 167 w 204"/>
                  <a:gd name="T11" fmla="*/ 158 h 227"/>
                  <a:gd name="T12" fmla="*/ 196 w 204"/>
                  <a:gd name="T13" fmla="*/ 197 h 227"/>
                  <a:gd name="T14" fmla="*/ 158 w 204"/>
                  <a:gd name="T15" fmla="*/ 219 h 227"/>
                  <a:gd name="T16" fmla="*/ 111 w 204"/>
                  <a:gd name="T17" fmla="*/ 227 h 227"/>
                  <a:gd name="T18" fmla="*/ 28 w 204"/>
                  <a:gd name="T19" fmla="*/ 197 h 227"/>
                  <a:gd name="T20" fmla="*/ 0 w 204"/>
                  <a:gd name="T21" fmla="*/ 114 h 227"/>
                  <a:gd name="T22" fmla="*/ 12 w 204"/>
                  <a:gd name="T23" fmla="*/ 56 h 227"/>
                  <a:gd name="T24" fmla="*/ 47 w 204"/>
                  <a:gd name="T25" fmla="*/ 15 h 227"/>
                  <a:gd name="T26" fmla="*/ 103 w 204"/>
                  <a:gd name="T27" fmla="*/ 0 h 227"/>
                  <a:gd name="T28" fmla="*/ 177 w 204"/>
                  <a:gd name="T29" fmla="*/ 29 h 227"/>
                  <a:gd name="T30" fmla="*/ 204 w 204"/>
                  <a:gd name="T31" fmla="*/ 110 h 227"/>
                  <a:gd name="T32" fmla="*/ 203 w 204"/>
                  <a:gd name="T33" fmla="*/ 134 h 227"/>
                  <a:gd name="T34" fmla="*/ 134 w 204"/>
                  <a:gd name="T35" fmla="*/ 90 h 227"/>
                  <a:gd name="T36" fmla="*/ 127 w 204"/>
                  <a:gd name="T37" fmla="*/ 57 h 227"/>
                  <a:gd name="T38" fmla="*/ 104 w 204"/>
                  <a:gd name="T39" fmla="*/ 46 h 227"/>
                  <a:gd name="T40" fmla="*/ 82 w 204"/>
                  <a:gd name="T41" fmla="*/ 56 h 227"/>
                  <a:gd name="T42" fmla="*/ 72 w 204"/>
                  <a:gd name="T43" fmla="*/ 92 h 227"/>
                  <a:gd name="T44" fmla="*/ 134 w 204"/>
                  <a:gd name="T45" fmla="*/ 92 h 227"/>
                  <a:gd name="T46" fmla="*/ 134 w 204"/>
                  <a:gd name="T47" fmla="*/ 9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227">
                    <a:moveTo>
                      <a:pt x="203" y="134"/>
                    </a:moveTo>
                    <a:cubicBezTo>
                      <a:pt x="72" y="134"/>
                      <a:pt x="72" y="134"/>
                      <a:pt x="72" y="134"/>
                    </a:cubicBezTo>
                    <a:cubicBezTo>
                      <a:pt x="74" y="150"/>
                      <a:pt x="79" y="161"/>
                      <a:pt x="86" y="167"/>
                    </a:cubicBezTo>
                    <a:cubicBezTo>
                      <a:pt x="94" y="173"/>
                      <a:pt x="104" y="176"/>
                      <a:pt x="118" y="176"/>
                    </a:cubicBezTo>
                    <a:cubicBezTo>
                      <a:pt x="126" y="176"/>
                      <a:pt x="134" y="175"/>
                      <a:pt x="141" y="172"/>
                    </a:cubicBezTo>
                    <a:cubicBezTo>
                      <a:pt x="149" y="169"/>
                      <a:pt x="158" y="164"/>
                      <a:pt x="167" y="158"/>
                    </a:cubicBezTo>
                    <a:cubicBezTo>
                      <a:pt x="196" y="197"/>
                      <a:pt x="196" y="197"/>
                      <a:pt x="196" y="197"/>
                    </a:cubicBezTo>
                    <a:cubicBezTo>
                      <a:pt x="185" y="206"/>
                      <a:pt x="172" y="214"/>
                      <a:pt x="158" y="219"/>
                    </a:cubicBezTo>
                    <a:cubicBezTo>
                      <a:pt x="143" y="224"/>
                      <a:pt x="128" y="227"/>
                      <a:pt x="111" y="227"/>
                    </a:cubicBezTo>
                    <a:cubicBezTo>
                      <a:pt x="75" y="227"/>
                      <a:pt x="47" y="217"/>
                      <a:pt x="28" y="197"/>
                    </a:cubicBezTo>
                    <a:cubicBezTo>
                      <a:pt x="9" y="176"/>
                      <a:pt x="0" y="149"/>
                      <a:pt x="0" y="114"/>
                    </a:cubicBezTo>
                    <a:cubicBezTo>
                      <a:pt x="0" y="93"/>
                      <a:pt x="4" y="73"/>
                      <a:pt x="12" y="56"/>
                    </a:cubicBezTo>
                    <a:cubicBezTo>
                      <a:pt x="20" y="39"/>
                      <a:pt x="31" y="25"/>
                      <a:pt x="47" y="15"/>
                    </a:cubicBezTo>
                    <a:cubicBezTo>
                      <a:pt x="62" y="5"/>
                      <a:pt x="81" y="0"/>
                      <a:pt x="103" y="0"/>
                    </a:cubicBezTo>
                    <a:cubicBezTo>
                      <a:pt x="134" y="0"/>
                      <a:pt x="159" y="9"/>
                      <a:pt x="177" y="29"/>
                    </a:cubicBezTo>
                    <a:cubicBezTo>
                      <a:pt x="195" y="48"/>
                      <a:pt x="204" y="75"/>
                      <a:pt x="204" y="110"/>
                    </a:cubicBezTo>
                    <a:cubicBezTo>
                      <a:pt x="204" y="112"/>
                      <a:pt x="204" y="120"/>
                      <a:pt x="203" y="134"/>
                    </a:cubicBezTo>
                    <a:close/>
                    <a:moveTo>
                      <a:pt x="134" y="90"/>
                    </a:moveTo>
                    <a:cubicBezTo>
                      <a:pt x="134" y="76"/>
                      <a:pt x="131" y="65"/>
                      <a:pt x="127" y="57"/>
                    </a:cubicBezTo>
                    <a:cubicBezTo>
                      <a:pt x="122" y="49"/>
                      <a:pt x="115" y="46"/>
                      <a:pt x="104" y="46"/>
                    </a:cubicBezTo>
                    <a:cubicBezTo>
                      <a:pt x="94" y="46"/>
                      <a:pt x="87" y="49"/>
                      <a:pt x="82" y="56"/>
                    </a:cubicBezTo>
                    <a:cubicBezTo>
                      <a:pt x="77" y="63"/>
                      <a:pt x="73" y="75"/>
                      <a:pt x="72" y="92"/>
                    </a:cubicBezTo>
                    <a:cubicBezTo>
                      <a:pt x="134" y="92"/>
                      <a:pt x="134" y="92"/>
                      <a:pt x="134" y="92"/>
                    </a:cubicBezTo>
                    <a:lnTo>
                      <a:pt x="134"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36"/>
              <p:cNvSpPr>
                <a:spLocks noEditPoints="1"/>
              </p:cNvSpPr>
              <p:nvPr userDrawn="1"/>
            </p:nvSpPr>
            <p:spPr bwMode="auto">
              <a:xfrm>
                <a:off x="4335463" y="10082213"/>
                <a:ext cx="806450" cy="860425"/>
              </a:xfrm>
              <a:custGeom>
                <a:avLst/>
                <a:gdLst>
                  <a:gd name="T0" fmla="*/ 185 w 214"/>
                  <a:gd name="T1" fmla="*/ 30 h 227"/>
                  <a:gd name="T2" fmla="*/ 214 w 214"/>
                  <a:gd name="T3" fmla="*/ 114 h 227"/>
                  <a:gd name="T4" fmla="*/ 201 w 214"/>
                  <a:gd name="T5" fmla="*/ 174 h 227"/>
                  <a:gd name="T6" fmla="*/ 164 w 214"/>
                  <a:gd name="T7" fmla="*/ 213 h 227"/>
                  <a:gd name="T8" fmla="*/ 107 w 214"/>
                  <a:gd name="T9" fmla="*/ 227 h 227"/>
                  <a:gd name="T10" fmla="*/ 28 w 214"/>
                  <a:gd name="T11" fmla="*/ 197 h 227"/>
                  <a:gd name="T12" fmla="*/ 0 w 214"/>
                  <a:gd name="T13" fmla="*/ 113 h 227"/>
                  <a:gd name="T14" fmla="*/ 13 w 214"/>
                  <a:gd name="T15" fmla="*/ 53 h 227"/>
                  <a:gd name="T16" fmla="*/ 50 w 214"/>
                  <a:gd name="T17" fmla="*/ 14 h 227"/>
                  <a:gd name="T18" fmla="*/ 107 w 214"/>
                  <a:gd name="T19" fmla="*/ 0 h 227"/>
                  <a:gd name="T20" fmla="*/ 185 w 214"/>
                  <a:gd name="T21" fmla="*/ 30 h 227"/>
                  <a:gd name="T22" fmla="*/ 81 w 214"/>
                  <a:gd name="T23" fmla="*/ 66 h 227"/>
                  <a:gd name="T24" fmla="*/ 73 w 214"/>
                  <a:gd name="T25" fmla="*/ 113 h 227"/>
                  <a:gd name="T26" fmla="*/ 81 w 214"/>
                  <a:gd name="T27" fmla="*/ 161 h 227"/>
                  <a:gd name="T28" fmla="*/ 107 w 214"/>
                  <a:gd name="T29" fmla="*/ 176 h 227"/>
                  <a:gd name="T30" fmla="*/ 132 w 214"/>
                  <a:gd name="T31" fmla="*/ 161 h 227"/>
                  <a:gd name="T32" fmla="*/ 140 w 214"/>
                  <a:gd name="T33" fmla="*/ 114 h 227"/>
                  <a:gd name="T34" fmla="*/ 132 w 214"/>
                  <a:gd name="T35" fmla="*/ 66 h 227"/>
                  <a:gd name="T36" fmla="*/ 107 w 214"/>
                  <a:gd name="T37" fmla="*/ 51 h 227"/>
                  <a:gd name="T38" fmla="*/ 81 w 214"/>
                  <a:gd name="T39" fmla="*/ 6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4" h="227">
                    <a:moveTo>
                      <a:pt x="185" y="30"/>
                    </a:moveTo>
                    <a:cubicBezTo>
                      <a:pt x="204" y="50"/>
                      <a:pt x="214" y="78"/>
                      <a:pt x="214" y="114"/>
                    </a:cubicBezTo>
                    <a:cubicBezTo>
                      <a:pt x="214" y="137"/>
                      <a:pt x="209" y="157"/>
                      <a:pt x="201" y="174"/>
                    </a:cubicBezTo>
                    <a:cubicBezTo>
                      <a:pt x="192" y="191"/>
                      <a:pt x="180" y="204"/>
                      <a:pt x="164" y="213"/>
                    </a:cubicBezTo>
                    <a:cubicBezTo>
                      <a:pt x="148" y="223"/>
                      <a:pt x="129" y="227"/>
                      <a:pt x="107" y="227"/>
                    </a:cubicBezTo>
                    <a:cubicBezTo>
                      <a:pt x="73" y="227"/>
                      <a:pt x="47" y="217"/>
                      <a:pt x="28" y="197"/>
                    </a:cubicBezTo>
                    <a:cubicBezTo>
                      <a:pt x="9" y="177"/>
                      <a:pt x="0" y="149"/>
                      <a:pt x="0" y="113"/>
                    </a:cubicBezTo>
                    <a:cubicBezTo>
                      <a:pt x="0" y="90"/>
                      <a:pt x="4" y="70"/>
                      <a:pt x="13" y="53"/>
                    </a:cubicBezTo>
                    <a:cubicBezTo>
                      <a:pt x="21" y="36"/>
                      <a:pt x="34" y="23"/>
                      <a:pt x="50" y="14"/>
                    </a:cubicBezTo>
                    <a:cubicBezTo>
                      <a:pt x="66" y="4"/>
                      <a:pt x="85" y="0"/>
                      <a:pt x="107" y="0"/>
                    </a:cubicBezTo>
                    <a:cubicBezTo>
                      <a:pt x="140" y="0"/>
                      <a:pt x="166" y="10"/>
                      <a:pt x="185" y="30"/>
                    </a:cubicBezTo>
                    <a:close/>
                    <a:moveTo>
                      <a:pt x="81" y="66"/>
                    </a:moveTo>
                    <a:cubicBezTo>
                      <a:pt x="76" y="76"/>
                      <a:pt x="73" y="92"/>
                      <a:pt x="73" y="113"/>
                    </a:cubicBezTo>
                    <a:cubicBezTo>
                      <a:pt x="73" y="135"/>
                      <a:pt x="76" y="151"/>
                      <a:pt x="81" y="161"/>
                    </a:cubicBezTo>
                    <a:cubicBezTo>
                      <a:pt x="87" y="171"/>
                      <a:pt x="95" y="176"/>
                      <a:pt x="107" y="176"/>
                    </a:cubicBezTo>
                    <a:cubicBezTo>
                      <a:pt x="118" y="176"/>
                      <a:pt x="127" y="171"/>
                      <a:pt x="132" y="161"/>
                    </a:cubicBezTo>
                    <a:cubicBezTo>
                      <a:pt x="138" y="151"/>
                      <a:pt x="140" y="135"/>
                      <a:pt x="140" y="114"/>
                    </a:cubicBezTo>
                    <a:cubicBezTo>
                      <a:pt x="140" y="92"/>
                      <a:pt x="138" y="76"/>
                      <a:pt x="132" y="66"/>
                    </a:cubicBezTo>
                    <a:cubicBezTo>
                      <a:pt x="127" y="56"/>
                      <a:pt x="118" y="51"/>
                      <a:pt x="107" y="51"/>
                    </a:cubicBezTo>
                    <a:cubicBezTo>
                      <a:pt x="95" y="51"/>
                      <a:pt x="87" y="56"/>
                      <a:pt x="81" y="6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37"/>
              <p:cNvSpPr>
                <a:spLocks noEditPoints="1"/>
              </p:cNvSpPr>
              <p:nvPr userDrawn="1"/>
            </p:nvSpPr>
            <p:spPr bwMode="auto">
              <a:xfrm>
                <a:off x="5254625" y="10082213"/>
                <a:ext cx="779463" cy="1176338"/>
              </a:xfrm>
              <a:custGeom>
                <a:avLst/>
                <a:gdLst>
                  <a:gd name="T0" fmla="*/ 187 w 207"/>
                  <a:gd name="T1" fmla="*/ 29 h 310"/>
                  <a:gd name="T2" fmla="*/ 207 w 207"/>
                  <a:gd name="T3" fmla="*/ 113 h 310"/>
                  <a:gd name="T4" fmla="*/ 197 w 207"/>
                  <a:gd name="T5" fmla="*/ 172 h 310"/>
                  <a:gd name="T6" fmla="*/ 167 w 207"/>
                  <a:gd name="T7" fmla="*/ 212 h 310"/>
                  <a:gd name="T8" fmla="*/ 122 w 207"/>
                  <a:gd name="T9" fmla="*/ 227 h 310"/>
                  <a:gd name="T10" fmla="*/ 72 w 207"/>
                  <a:gd name="T11" fmla="*/ 206 h 310"/>
                  <a:gd name="T12" fmla="*/ 72 w 207"/>
                  <a:gd name="T13" fmla="*/ 302 h 310"/>
                  <a:gd name="T14" fmla="*/ 0 w 207"/>
                  <a:gd name="T15" fmla="*/ 310 h 310"/>
                  <a:gd name="T16" fmla="*/ 0 w 207"/>
                  <a:gd name="T17" fmla="*/ 7 h 310"/>
                  <a:gd name="T18" fmla="*/ 64 w 207"/>
                  <a:gd name="T19" fmla="*/ 7 h 310"/>
                  <a:gd name="T20" fmla="*/ 67 w 207"/>
                  <a:gd name="T21" fmla="*/ 29 h 310"/>
                  <a:gd name="T22" fmla="*/ 95 w 207"/>
                  <a:gd name="T23" fmla="*/ 7 h 310"/>
                  <a:gd name="T24" fmla="*/ 127 w 207"/>
                  <a:gd name="T25" fmla="*/ 0 h 310"/>
                  <a:gd name="T26" fmla="*/ 187 w 207"/>
                  <a:gd name="T27" fmla="*/ 29 h 310"/>
                  <a:gd name="T28" fmla="*/ 134 w 207"/>
                  <a:gd name="T29" fmla="*/ 114 h 310"/>
                  <a:gd name="T30" fmla="*/ 126 w 207"/>
                  <a:gd name="T31" fmla="*/ 64 h 310"/>
                  <a:gd name="T32" fmla="*/ 104 w 207"/>
                  <a:gd name="T33" fmla="*/ 51 h 310"/>
                  <a:gd name="T34" fmla="*/ 72 w 207"/>
                  <a:gd name="T35" fmla="*/ 74 h 310"/>
                  <a:gd name="T36" fmla="*/ 72 w 207"/>
                  <a:gd name="T37" fmla="*/ 159 h 310"/>
                  <a:gd name="T38" fmla="*/ 84 w 207"/>
                  <a:gd name="T39" fmla="*/ 172 h 310"/>
                  <a:gd name="T40" fmla="*/ 100 w 207"/>
                  <a:gd name="T41" fmla="*/ 176 h 310"/>
                  <a:gd name="T42" fmla="*/ 134 w 207"/>
                  <a:gd name="T43" fmla="*/ 11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7" h="310">
                    <a:moveTo>
                      <a:pt x="187" y="29"/>
                    </a:moveTo>
                    <a:cubicBezTo>
                      <a:pt x="201" y="49"/>
                      <a:pt x="207" y="77"/>
                      <a:pt x="207" y="113"/>
                    </a:cubicBezTo>
                    <a:cubicBezTo>
                      <a:pt x="207" y="135"/>
                      <a:pt x="204" y="154"/>
                      <a:pt x="197" y="172"/>
                    </a:cubicBezTo>
                    <a:cubicBezTo>
                      <a:pt x="190" y="189"/>
                      <a:pt x="180" y="203"/>
                      <a:pt x="167" y="212"/>
                    </a:cubicBezTo>
                    <a:cubicBezTo>
                      <a:pt x="154" y="222"/>
                      <a:pt x="139" y="227"/>
                      <a:pt x="122" y="227"/>
                    </a:cubicBezTo>
                    <a:cubicBezTo>
                      <a:pt x="101" y="227"/>
                      <a:pt x="84" y="220"/>
                      <a:pt x="72" y="206"/>
                    </a:cubicBezTo>
                    <a:cubicBezTo>
                      <a:pt x="72" y="302"/>
                      <a:pt x="72" y="302"/>
                      <a:pt x="72" y="302"/>
                    </a:cubicBezTo>
                    <a:cubicBezTo>
                      <a:pt x="0" y="310"/>
                      <a:pt x="0" y="310"/>
                      <a:pt x="0" y="310"/>
                    </a:cubicBezTo>
                    <a:cubicBezTo>
                      <a:pt x="0" y="7"/>
                      <a:pt x="0" y="7"/>
                      <a:pt x="0" y="7"/>
                    </a:cubicBezTo>
                    <a:cubicBezTo>
                      <a:pt x="64" y="7"/>
                      <a:pt x="64" y="7"/>
                      <a:pt x="64" y="7"/>
                    </a:cubicBezTo>
                    <a:cubicBezTo>
                      <a:pt x="67" y="29"/>
                      <a:pt x="67" y="29"/>
                      <a:pt x="67" y="29"/>
                    </a:cubicBezTo>
                    <a:cubicBezTo>
                      <a:pt x="75" y="19"/>
                      <a:pt x="84" y="11"/>
                      <a:pt x="95" y="7"/>
                    </a:cubicBezTo>
                    <a:cubicBezTo>
                      <a:pt x="106" y="2"/>
                      <a:pt x="116" y="0"/>
                      <a:pt x="127" y="0"/>
                    </a:cubicBezTo>
                    <a:cubicBezTo>
                      <a:pt x="154" y="0"/>
                      <a:pt x="174" y="10"/>
                      <a:pt x="187" y="29"/>
                    </a:cubicBezTo>
                    <a:close/>
                    <a:moveTo>
                      <a:pt x="134" y="114"/>
                    </a:moveTo>
                    <a:cubicBezTo>
                      <a:pt x="134" y="89"/>
                      <a:pt x="131" y="73"/>
                      <a:pt x="126" y="64"/>
                    </a:cubicBezTo>
                    <a:cubicBezTo>
                      <a:pt x="121" y="56"/>
                      <a:pt x="114" y="51"/>
                      <a:pt x="104" y="51"/>
                    </a:cubicBezTo>
                    <a:cubicBezTo>
                      <a:pt x="91" y="51"/>
                      <a:pt x="80" y="59"/>
                      <a:pt x="72" y="74"/>
                    </a:cubicBezTo>
                    <a:cubicBezTo>
                      <a:pt x="72" y="159"/>
                      <a:pt x="72" y="159"/>
                      <a:pt x="72" y="159"/>
                    </a:cubicBezTo>
                    <a:cubicBezTo>
                      <a:pt x="76" y="165"/>
                      <a:pt x="80" y="169"/>
                      <a:pt x="84" y="172"/>
                    </a:cubicBezTo>
                    <a:cubicBezTo>
                      <a:pt x="89" y="175"/>
                      <a:pt x="94" y="176"/>
                      <a:pt x="100" y="176"/>
                    </a:cubicBezTo>
                    <a:cubicBezTo>
                      <a:pt x="122" y="176"/>
                      <a:pt x="134" y="155"/>
                      <a:pt x="134"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38"/>
              <p:cNvSpPr>
                <a:spLocks/>
              </p:cNvSpPr>
              <p:nvPr userDrawn="1"/>
            </p:nvSpPr>
            <p:spPr bwMode="auto">
              <a:xfrm>
                <a:off x="6151563" y="9763125"/>
                <a:ext cx="390525" cy="1179513"/>
              </a:xfrm>
              <a:custGeom>
                <a:avLst/>
                <a:gdLst>
                  <a:gd name="T0" fmla="*/ 16 w 104"/>
                  <a:gd name="T1" fmla="*/ 294 h 311"/>
                  <a:gd name="T2" fmla="*/ 0 w 104"/>
                  <a:gd name="T3" fmla="*/ 246 h 311"/>
                  <a:gd name="T4" fmla="*/ 0 w 104"/>
                  <a:gd name="T5" fmla="*/ 7 h 311"/>
                  <a:gd name="T6" fmla="*/ 71 w 104"/>
                  <a:gd name="T7" fmla="*/ 0 h 311"/>
                  <a:gd name="T8" fmla="*/ 71 w 104"/>
                  <a:gd name="T9" fmla="*/ 244 h 311"/>
                  <a:gd name="T10" fmla="*/ 81 w 104"/>
                  <a:gd name="T11" fmla="*/ 255 h 311"/>
                  <a:gd name="T12" fmla="*/ 90 w 104"/>
                  <a:gd name="T13" fmla="*/ 254 h 311"/>
                  <a:gd name="T14" fmla="*/ 104 w 104"/>
                  <a:gd name="T15" fmla="*/ 304 h 311"/>
                  <a:gd name="T16" fmla="*/ 62 w 104"/>
                  <a:gd name="T17" fmla="*/ 311 h 311"/>
                  <a:gd name="T18" fmla="*/ 16 w 104"/>
                  <a:gd name="T19" fmla="*/ 294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311">
                    <a:moveTo>
                      <a:pt x="16" y="294"/>
                    </a:moveTo>
                    <a:cubicBezTo>
                      <a:pt x="5" y="283"/>
                      <a:pt x="0" y="267"/>
                      <a:pt x="0" y="246"/>
                    </a:cubicBezTo>
                    <a:cubicBezTo>
                      <a:pt x="0" y="7"/>
                      <a:pt x="0" y="7"/>
                      <a:pt x="0" y="7"/>
                    </a:cubicBezTo>
                    <a:cubicBezTo>
                      <a:pt x="71" y="0"/>
                      <a:pt x="71" y="0"/>
                      <a:pt x="71" y="0"/>
                    </a:cubicBezTo>
                    <a:cubicBezTo>
                      <a:pt x="71" y="244"/>
                      <a:pt x="71" y="244"/>
                      <a:pt x="71" y="244"/>
                    </a:cubicBezTo>
                    <a:cubicBezTo>
                      <a:pt x="71" y="251"/>
                      <a:pt x="74" y="255"/>
                      <a:pt x="81" y="255"/>
                    </a:cubicBezTo>
                    <a:cubicBezTo>
                      <a:pt x="84" y="255"/>
                      <a:pt x="87" y="255"/>
                      <a:pt x="90" y="254"/>
                    </a:cubicBezTo>
                    <a:cubicBezTo>
                      <a:pt x="104" y="304"/>
                      <a:pt x="104" y="304"/>
                      <a:pt x="104" y="304"/>
                    </a:cubicBezTo>
                    <a:cubicBezTo>
                      <a:pt x="93" y="309"/>
                      <a:pt x="79" y="311"/>
                      <a:pt x="62" y="311"/>
                    </a:cubicBezTo>
                    <a:cubicBezTo>
                      <a:pt x="42" y="311"/>
                      <a:pt x="27" y="306"/>
                      <a:pt x="16" y="29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39"/>
              <p:cNvSpPr>
                <a:spLocks noEditPoints="1"/>
              </p:cNvSpPr>
              <p:nvPr userDrawn="1"/>
            </p:nvSpPr>
            <p:spPr bwMode="auto">
              <a:xfrm>
                <a:off x="6557963" y="10082213"/>
                <a:ext cx="768350" cy="860425"/>
              </a:xfrm>
              <a:custGeom>
                <a:avLst/>
                <a:gdLst>
                  <a:gd name="T0" fmla="*/ 203 w 204"/>
                  <a:gd name="T1" fmla="*/ 134 h 227"/>
                  <a:gd name="T2" fmla="*/ 73 w 204"/>
                  <a:gd name="T3" fmla="*/ 134 h 227"/>
                  <a:gd name="T4" fmla="*/ 87 w 204"/>
                  <a:gd name="T5" fmla="*/ 167 h 227"/>
                  <a:gd name="T6" fmla="*/ 118 w 204"/>
                  <a:gd name="T7" fmla="*/ 176 h 227"/>
                  <a:gd name="T8" fmla="*/ 142 w 204"/>
                  <a:gd name="T9" fmla="*/ 172 h 227"/>
                  <a:gd name="T10" fmla="*/ 168 w 204"/>
                  <a:gd name="T11" fmla="*/ 158 h 227"/>
                  <a:gd name="T12" fmla="*/ 196 w 204"/>
                  <a:gd name="T13" fmla="*/ 197 h 227"/>
                  <a:gd name="T14" fmla="*/ 158 w 204"/>
                  <a:gd name="T15" fmla="*/ 219 h 227"/>
                  <a:gd name="T16" fmla="*/ 111 w 204"/>
                  <a:gd name="T17" fmla="*/ 227 h 227"/>
                  <a:gd name="T18" fmla="*/ 29 w 204"/>
                  <a:gd name="T19" fmla="*/ 197 h 227"/>
                  <a:gd name="T20" fmla="*/ 0 w 204"/>
                  <a:gd name="T21" fmla="*/ 114 h 227"/>
                  <a:gd name="T22" fmla="*/ 12 w 204"/>
                  <a:gd name="T23" fmla="*/ 56 h 227"/>
                  <a:gd name="T24" fmla="*/ 47 w 204"/>
                  <a:gd name="T25" fmla="*/ 15 h 227"/>
                  <a:gd name="T26" fmla="*/ 103 w 204"/>
                  <a:gd name="T27" fmla="*/ 0 h 227"/>
                  <a:gd name="T28" fmla="*/ 177 w 204"/>
                  <a:gd name="T29" fmla="*/ 29 h 227"/>
                  <a:gd name="T30" fmla="*/ 204 w 204"/>
                  <a:gd name="T31" fmla="*/ 110 h 227"/>
                  <a:gd name="T32" fmla="*/ 203 w 204"/>
                  <a:gd name="T33" fmla="*/ 134 h 227"/>
                  <a:gd name="T34" fmla="*/ 134 w 204"/>
                  <a:gd name="T35" fmla="*/ 90 h 227"/>
                  <a:gd name="T36" fmla="*/ 127 w 204"/>
                  <a:gd name="T37" fmla="*/ 57 h 227"/>
                  <a:gd name="T38" fmla="*/ 104 w 204"/>
                  <a:gd name="T39" fmla="*/ 46 h 227"/>
                  <a:gd name="T40" fmla="*/ 82 w 204"/>
                  <a:gd name="T41" fmla="*/ 56 h 227"/>
                  <a:gd name="T42" fmla="*/ 72 w 204"/>
                  <a:gd name="T43" fmla="*/ 92 h 227"/>
                  <a:gd name="T44" fmla="*/ 134 w 204"/>
                  <a:gd name="T45" fmla="*/ 92 h 227"/>
                  <a:gd name="T46" fmla="*/ 134 w 204"/>
                  <a:gd name="T47" fmla="*/ 9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227">
                    <a:moveTo>
                      <a:pt x="203" y="134"/>
                    </a:moveTo>
                    <a:cubicBezTo>
                      <a:pt x="73" y="134"/>
                      <a:pt x="73" y="134"/>
                      <a:pt x="73" y="134"/>
                    </a:cubicBezTo>
                    <a:cubicBezTo>
                      <a:pt x="75" y="150"/>
                      <a:pt x="79" y="161"/>
                      <a:pt x="87" y="167"/>
                    </a:cubicBezTo>
                    <a:cubicBezTo>
                      <a:pt x="94" y="173"/>
                      <a:pt x="104" y="176"/>
                      <a:pt x="118" y="176"/>
                    </a:cubicBezTo>
                    <a:cubicBezTo>
                      <a:pt x="126" y="176"/>
                      <a:pt x="134" y="175"/>
                      <a:pt x="142" y="172"/>
                    </a:cubicBezTo>
                    <a:cubicBezTo>
                      <a:pt x="150" y="169"/>
                      <a:pt x="158" y="164"/>
                      <a:pt x="168" y="158"/>
                    </a:cubicBezTo>
                    <a:cubicBezTo>
                      <a:pt x="196" y="197"/>
                      <a:pt x="196" y="197"/>
                      <a:pt x="196" y="197"/>
                    </a:cubicBezTo>
                    <a:cubicBezTo>
                      <a:pt x="185" y="206"/>
                      <a:pt x="172" y="214"/>
                      <a:pt x="158" y="219"/>
                    </a:cubicBezTo>
                    <a:cubicBezTo>
                      <a:pt x="144" y="224"/>
                      <a:pt x="128" y="227"/>
                      <a:pt x="111" y="227"/>
                    </a:cubicBezTo>
                    <a:cubicBezTo>
                      <a:pt x="75" y="227"/>
                      <a:pt x="47" y="217"/>
                      <a:pt x="29" y="197"/>
                    </a:cubicBezTo>
                    <a:cubicBezTo>
                      <a:pt x="10" y="176"/>
                      <a:pt x="0" y="149"/>
                      <a:pt x="0" y="114"/>
                    </a:cubicBezTo>
                    <a:cubicBezTo>
                      <a:pt x="0" y="93"/>
                      <a:pt x="4" y="73"/>
                      <a:pt x="12" y="56"/>
                    </a:cubicBezTo>
                    <a:cubicBezTo>
                      <a:pt x="20" y="39"/>
                      <a:pt x="32" y="25"/>
                      <a:pt x="47" y="15"/>
                    </a:cubicBezTo>
                    <a:cubicBezTo>
                      <a:pt x="63" y="5"/>
                      <a:pt x="81" y="0"/>
                      <a:pt x="103" y="0"/>
                    </a:cubicBezTo>
                    <a:cubicBezTo>
                      <a:pt x="134" y="0"/>
                      <a:pt x="159" y="9"/>
                      <a:pt x="177" y="29"/>
                    </a:cubicBezTo>
                    <a:cubicBezTo>
                      <a:pt x="195" y="48"/>
                      <a:pt x="204" y="75"/>
                      <a:pt x="204" y="110"/>
                    </a:cubicBezTo>
                    <a:cubicBezTo>
                      <a:pt x="204" y="112"/>
                      <a:pt x="204" y="120"/>
                      <a:pt x="203" y="134"/>
                    </a:cubicBezTo>
                    <a:close/>
                    <a:moveTo>
                      <a:pt x="134" y="90"/>
                    </a:moveTo>
                    <a:cubicBezTo>
                      <a:pt x="134" y="76"/>
                      <a:pt x="132" y="65"/>
                      <a:pt x="127" y="57"/>
                    </a:cubicBezTo>
                    <a:cubicBezTo>
                      <a:pt x="123" y="49"/>
                      <a:pt x="115" y="46"/>
                      <a:pt x="104" y="46"/>
                    </a:cubicBezTo>
                    <a:cubicBezTo>
                      <a:pt x="95" y="46"/>
                      <a:pt x="87" y="49"/>
                      <a:pt x="82" y="56"/>
                    </a:cubicBezTo>
                    <a:cubicBezTo>
                      <a:pt x="77" y="63"/>
                      <a:pt x="74" y="75"/>
                      <a:pt x="72" y="92"/>
                    </a:cubicBezTo>
                    <a:cubicBezTo>
                      <a:pt x="134" y="92"/>
                      <a:pt x="134" y="92"/>
                      <a:pt x="134" y="92"/>
                    </a:cubicBezTo>
                    <a:lnTo>
                      <a:pt x="134"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3" name="Group 42"/>
            <p:cNvGrpSpPr/>
            <p:nvPr userDrawn="1"/>
          </p:nvGrpSpPr>
          <p:grpSpPr>
            <a:xfrm>
              <a:off x="8687977" y="2568373"/>
              <a:ext cx="4653629" cy="351209"/>
              <a:chOff x="-296863" y="9763125"/>
              <a:chExt cx="15628938" cy="1179513"/>
            </a:xfrm>
            <a:solidFill>
              <a:srgbClr val="003087"/>
            </a:solidFill>
          </p:grpSpPr>
          <p:sp>
            <p:nvSpPr>
              <p:cNvPr id="44" name="Freeform 31"/>
              <p:cNvSpPr>
                <a:spLocks/>
              </p:cNvSpPr>
              <p:nvPr userDrawn="1"/>
            </p:nvSpPr>
            <p:spPr bwMode="auto">
              <a:xfrm>
                <a:off x="-296863" y="9863138"/>
                <a:ext cx="814388" cy="1054100"/>
              </a:xfrm>
              <a:custGeom>
                <a:avLst/>
                <a:gdLst>
                  <a:gd name="T0" fmla="*/ 513 w 513"/>
                  <a:gd name="T1" fmla="*/ 0 h 664"/>
                  <a:gd name="T2" fmla="*/ 496 w 513"/>
                  <a:gd name="T3" fmla="*/ 133 h 664"/>
                  <a:gd name="T4" fmla="*/ 340 w 513"/>
                  <a:gd name="T5" fmla="*/ 133 h 664"/>
                  <a:gd name="T6" fmla="*/ 340 w 513"/>
                  <a:gd name="T7" fmla="*/ 664 h 664"/>
                  <a:gd name="T8" fmla="*/ 164 w 513"/>
                  <a:gd name="T9" fmla="*/ 664 h 664"/>
                  <a:gd name="T10" fmla="*/ 164 w 513"/>
                  <a:gd name="T11" fmla="*/ 133 h 664"/>
                  <a:gd name="T12" fmla="*/ 0 w 513"/>
                  <a:gd name="T13" fmla="*/ 133 h 664"/>
                  <a:gd name="T14" fmla="*/ 0 w 513"/>
                  <a:gd name="T15" fmla="*/ 0 h 664"/>
                  <a:gd name="T16" fmla="*/ 513 w 513"/>
                  <a:gd name="T17" fmla="*/ 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3" h="664">
                    <a:moveTo>
                      <a:pt x="513" y="0"/>
                    </a:moveTo>
                    <a:lnTo>
                      <a:pt x="496" y="133"/>
                    </a:lnTo>
                    <a:lnTo>
                      <a:pt x="340" y="133"/>
                    </a:lnTo>
                    <a:lnTo>
                      <a:pt x="340" y="664"/>
                    </a:lnTo>
                    <a:lnTo>
                      <a:pt x="164" y="664"/>
                    </a:lnTo>
                    <a:lnTo>
                      <a:pt x="164" y="133"/>
                    </a:lnTo>
                    <a:lnTo>
                      <a:pt x="0" y="133"/>
                    </a:lnTo>
                    <a:lnTo>
                      <a:pt x="0" y="0"/>
                    </a:lnTo>
                    <a:lnTo>
                      <a:pt x="5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32"/>
              <p:cNvSpPr>
                <a:spLocks/>
              </p:cNvSpPr>
              <p:nvPr userDrawn="1"/>
            </p:nvSpPr>
            <p:spPr bwMode="auto">
              <a:xfrm>
                <a:off x="592138" y="9763125"/>
                <a:ext cx="719138" cy="1154113"/>
              </a:xfrm>
              <a:custGeom>
                <a:avLst/>
                <a:gdLst>
                  <a:gd name="T0" fmla="*/ 175 w 191"/>
                  <a:gd name="T1" fmla="*/ 101 h 304"/>
                  <a:gd name="T2" fmla="*/ 191 w 191"/>
                  <a:gd name="T3" fmla="*/ 148 h 304"/>
                  <a:gd name="T4" fmla="*/ 191 w 191"/>
                  <a:gd name="T5" fmla="*/ 304 h 304"/>
                  <a:gd name="T6" fmla="*/ 120 w 191"/>
                  <a:gd name="T7" fmla="*/ 304 h 304"/>
                  <a:gd name="T8" fmla="*/ 120 w 191"/>
                  <a:gd name="T9" fmla="*/ 160 h 304"/>
                  <a:gd name="T10" fmla="*/ 115 w 191"/>
                  <a:gd name="T11" fmla="*/ 141 h 304"/>
                  <a:gd name="T12" fmla="*/ 103 w 191"/>
                  <a:gd name="T13" fmla="*/ 136 h 304"/>
                  <a:gd name="T14" fmla="*/ 72 w 191"/>
                  <a:gd name="T15" fmla="*/ 160 h 304"/>
                  <a:gd name="T16" fmla="*/ 72 w 191"/>
                  <a:gd name="T17" fmla="*/ 304 h 304"/>
                  <a:gd name="T18" fmla="*/ 0 w 191"/>
                  <a:gd name="T19" fmla="*/ 304 h 304"/>
                  <a:gd name="T20" fmla="*/ 0 w 191"/>
                  <a:gd name="T21" fmla="*/ 7 h 304"/>
                  <a:gd name="T22" fmla="*/ 72 w 191"/>
                  <a:gd name="T23" fmla="*/ 0 h 304"/>
                  <a:gd name="T24" fmla="*/ 72 w 191"/>
                  <a:gd name="T25" fmla="*/ 112 h 304"/>
                  <a:gd name="T26" fmla="*/ 100 w 191"/>
                  <a:gd name="T27" fmla="*/ 90 h 304"/>
                  <a:gd name="T28" fmla="*/ 132 w 191"/>
                  <a:gd name="T29" fmla="*/ 84 h 304"/>
                  <a:gd name="T30" fmla="*/ 175 w 191"/>
                  <a:gd name="T31" fmla="*/ 101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1" h="304">
                    <a:moveTo>
                      <a:pt x="175" y="101"/>
                    </a:moveTo>
                    <a:cubicBezTo>
                      <a:pt x="186" y="112"/>
                      <a:pt x="191" y="128"/>
                      <a:pt x="191" y="148"/>
                    </a:cubicBezTo>
                    <a:cubicBezTo>
                      <a:pt x="191" y="304"/>
                      <a:pt x="191" y="304"/>
                      <a:pt x="191" y="304"/>
                    </a:cubicBezTo>
                    <a:cubicBezTo>
                      <a:pt x="120" y="304"/>
                      <a:pt x="120" y="304"/>
                      <a:pt x="120" y="304"/>
                    </a:cubicBezTo>
                    <a:cubicBezTo>
                      <a:pt x="120" y="160"/>
                      <a:pt x="120" y="160"/>
                      <a:pt x="120" y="160"/>
                    </a:cubicBezTo>
                    <a:cubicBezTo>
                      <a:pt x="120" y="151"/>
                      <a:pt x="118" y="145"/>
                      <a:pt x="115" y="141"/>
                    </a:cubicBezTo>
                    <a:cubicBezTo>
                      <a:pt x="113" y="137"/>
                      <a:pt x="109" y="136"/>
                      <a:pt x="103" y="136"/>
                    </a:cubicBezTo>
                    <a:cubicBezTo>
                      <a:pt x="92" y="136"/>
                      <a:pt x="82" y="144"/>
                      <a:pt x="72" y="160"/>
                    </a:cubicBezTo>
                    <a:cubicBezTo>
                      <a:pt x="72" y="304"/>
                      <a:pt x="72" y="304"/>
                      <a:pt x="72" y="304"/>
                    </a:cubicBezTo>
                    <a:cubicBezTo>
                      <a:pt x="0" y="304"/>
                      <a:pt x="0" y="304"/>
                      <a:pt x="0" y="304"/>
                    </a:cubicBezTo>
                    <a:cubicBezTo>
                      <a:pt x="0" y="7"/>
                      <a:pt x="0" y="7"/>
                      <a:pt x="0" y="7"/>
                    </a:cubicBezTo>
                    <a:cubicBezTo>
                      <a:pt x="72" y="0"/>
                      <a:pt x="72" y="0"/>
                      <a:pt x="72" y="0"/>
                    </a:cubicBezTo>
                    <a:cubicBezTo>
                      <a:pt x="72" y="112"/>
                      <a:pt x="72" y="112"/>
                      <a:pt x="72" y="112"/>
                    </a:cubicBezTo>
                    <a:cubicBezTo>
                      <a:pt x="80" y="102"/>
                      <a:pt x="90" y="95"/>
                      <a:pt x="100" y="90"/>
                    </a:cubicBezTo>
                    <a:cubicBezTo>
                      <a:pt x="109" y="86"/>
                      <a:pt x="120" y="84"/>
                      <a:pt x="132" y="84"/>
                    </a:cubicBezTo>
                    <a:cubicBezTo>
                      <a:pt x="151" y="84"/>
                      <a:pt x="165" y="89"/>
                      <a:pt x="17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33"/>
              <p:cNvSpPr>
                <a:spLocks noEditPoints="1"/>
              </p:cNvSpPr>
              <p:nvPr userDrawn="1"/>
            </p:nvSpPr>
            <p:spPr bwMode="auto">
              <a:xfrm>
                <a:off x="1420813" y="10082213"/>
                <a:ext cx="768350" cy="860425"/>
              </a:xfrm>
              <a:custGeom>
                <a:avLst/>
                <a:gdLst>
                  <a:gd name="T0" fmla="*/ 202 w 204"/>
                  <a:gd name="T1" fmla="*/ 134 h 227"/>
                  <a:gd name="T2" fmla="*/ 72 w 204"/>
                  <a:gd name="T3" fmla="*/ 134 h 227"/>
                  <a:gd name="T4" fmla="*/ 86 w 204"/>
                  <a:gd name="T5" fmla="*/ 167 h 227"/>
                  <a:gd name="T6" fmla="*/ 117 w 204"/>
                  <a:gd name="T7" fmla="*/ 176 h 227"/>
                  <a:gd name="T8" fmla="*/ 141 w 204"/>
                  <a:gd name="T9" fmla="*/ 172 h 227"/>
                  <a:gd name="T10" fmla="*/ 167 w 204"/>
                  <a:gd name="T11" fmla="*/ 158 h 227"/>
                  <a:gd name="T12" fmla="*/ 196 w 204"/>
                  <a:gd name="T13" fmla="*/ 197 h 227"/>
                  <a:gd name="T14" fmla="*/ 157 w 204"/>
                  <a:gd name="T15" fmla="*/ 219 h 227"/>
                  <a:gd name="T16" fmla="*/ 110 w 204"/>
                  <a:gd name="T17" fmla="*/ 227 h 227"/>
                  <a:gd name="T18" fmla="*/ 28 w 204"/>
                  <a:gd name="T19" fmla="*/ 197 h 227"/>
                  <a:gd name="T20" fmla="*/ 0 w 204"/>
                  <a:gd name="T21" fmla="*/ 114 h 227"/>
                  <a:gd name="T22" fmla="*/ 11 w 204"/>
                  <a:gd name="T23" fmla="*/ 56 h 227"/>
                  <a:gd name="T24" fmla="*/ 46 w 204"/>
                  <a:gd name="T25" fmla="*/ 15 h 227"/>
                  <a:gd name="T26" fmla="*/ 102 w 204"/>
                  <a:gd name="T27" fmla="*/ 0 h 227"/>
                  <a:gd name="T28" fmla="*/ 176 w 204"/>
                  <a:gd name="T29" fmla="*/ 29 h 227"/>
                  <a:gd name="T30" fmla="*/ 204 w 204"/>
                  <a:gd name="T31" fmla="*/ 110 h 227"/>
                  <a:gd name="T32" fmla="*/ 202 w 204"/>
                  <a:gd name="T33" fmla="*/ 134 h 227"/>
                  <a:gd name="T34" fmla="*/ 134 w 204"/>
                  <a:gd name="T35" fmla="*/ 90 h 227"/>
                  <a:gd name="T36" fmla="*/ 126 w 204"/>
                  <a:gd name="T37" fmla="*/ 57 h 227"/>
                  <a:gd name="T38" fmla="*/ 104 w 204"/>
                  <a:gd name="T39" fmla="*/ 46 h 227"/>
                  <a:gd name="T40" fmla="*/ 81 w 204"/>
                  <a:gd name="T41" fmla="*/ 56 h 227"/>
                  <a:gd name="T42" fmla="*/ 72 w 204"/>
                  <a:gd name="T43" fmla="*/ 92 h 227"/>
                  <a:gd name="T44" fmla="*/ 134 w 204"/>
                  <a:gd name="T45" fmla="*/ 92 h 227"/>
                  <a:gd name="T46" fmla="*/ 134 w 204"/>
                  <a:gd name="T47" fmla="*/ 9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227">
                    <a:moveTo>
                      <a:pt x="202" y="134"/>
                    </a:moveTo>
                    <a:cubicBezTo>
                      <a:pt x="72" y="134"/>
                      <a:pt x="72" y="134"/>
                      <a:pt x="72" y="134"/>
                    </a:cubicBezTo>
                    <a:cubicBezTo>
                      <a:pt x="74" y="150"/>
                      <a:pt x="78" y="161"/>
                      <a:pt x="86" y="167"/>
                    </a:cubicBezTo>
                    <a:cubicBezTo>
                      <a:pt x="93" y="173"/>
                      <a:pt x="104" y="176"/>
                      <a:pt x="117" y="176"/>
                    </a:cubicBezTo>
                    <a:cubicBezTo>
                      <a:pt x="125" y="176"/>
                      <a:pt x="133" y="175"/>
                      <a:pt x="141" y="172"/>
                    </a:cubicBezTo>
                    <a:cubicBezTo>
                      <a:pt x="149" y="169"/>
                      <a:pt x="157" y="164"/>
                      <a:pt x="167" y="158"/>
                    </a:cubicBezTo>
                    <a:cubicBezTo>
                      <a:pt x="196" y="197"/>
                      <a:pt x="196" y="197"/>
                      <a:pt x="196" y="197"/>
                    </a:cubicBezTo>
                    <a:cubicBezTo>
                      <a:pt x="184" y="206"/>
                      <a:pt x="172" y="214"/>
                      <a:pt x="157" y="219"/>
                    </a:cubicBezTo>
                    <a:cubicBezTo>
                      <a:pt x="143" y="224"/>
                      <a:pt x="127" y="227"/>
                      <a:pt x="110" y="227"/>
                    </a:cubicBezTo>
                    <a:cubicBezTo>
                      <a:pt x="74" y="227"/>
                      <a:pt x="47" y="217"/>
                      <a:pt x="28" y="197"/>
                    </a:cubicBezTo>
                    <a:cubicBezTo>
                      <a:pt x="9" y="176"/>
                      <a:pt x="0" y="149"/>
                      <a:pt x="0" y="114"/>
                    </a:cubicBezTo>
                    <a:cubicBezTo>
                      <a:pt x="0" y="93"/>
                      <a:pt x="4" y="73"/>
                      <a:pt x="11" y="56"/>
                    </a:cubicBezTo>
                    <a:cubicBezTo>
                      <a:pt x="19" y="39"/>
                      <a:pt x="31" y="25"/>
                      <a:pt x="46" y="15"/>
                    </a:cubicBezTo>
                    <a:cubicBezTo>
                      <a:pt x="62" y="5"/>
                      <a:pt x="81" y="0"/>
                      <a:pt x="102" y="0"/>
                    </a:cubicBezTo>
                    <a:cubicBezTo>
                      <a:pt x="134" y="0"/>
                      <a:pt x="158" y="9"/>
                      <a:pt x="176" y="29"/>
                    </a:cubicBezTo>
                    <a:cubicBezTo>
                      <a:pt x="195" y="48"/>
                      <a:pt x="204" y="75"/>
                      <a:pt x="204" y="110"/>
                    </a:cubicBezTo>
                    <a:cubicBezTo>
                      <a:pt x="204" y="112"/>
                      <a:pt x="203" y="120"/>
                      <a:pt x="202" y="134"/>
                    </a:cubicBezTo>
                    <a:close/>
                    <a:moveTo>
                      <a:pt x="134" y="90"/>
                    </a:moveTo>
                    <a:cubicBezTo>
                      <a:pt x="133" y="76"/>
                      <a:pt x="131" y="65"/>
                      <a:pt x="126" y="57"/>
                    </a:cubicBezTo>
                    <a:cubicBezTo>
                      <a:pt x="122" y="49"/>
                      <a:pt x="114" y="46"/>
                      <a:pt x="104" y="46"/>
                    </a:cubicBezTo>
                    <a:cubicBezTo>
                      <a:pt x="94" y="46"/>
                      <a:pt x="86" y="49"/>
                      <a:pt x="81" y="56"/>
                    </a:cubicBezTo>
                    <a:cubicBezTo>
                      <a:pt x="76" y="63"/>
                      <a:pt x="73" y="75"/>
                      <a:pt x="72" y="92"/>
                    </a:cubicBezTo>
                    <a:cubicBezTo>
                      <a:pt x="134" y="92"/>
                      <a:pt x="134" y="92"/>
                      <a:pt x="134" y="92"/>
                    </a:cubicBezTo>
                    <a:lnTo>
                      <a:pt x="134"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40"/>
              <p:cNvSpPr>
                <a:spLocks/>
              </p:cNvSpPr>
              <p:nvPr userDrawn="1"/>
            </p:nvSpPr>
            <p:spPr bwMode="auto">
              <a:xfrm>
                <a:off x="7702550" y="10109200"/>
                <a:ext cx="1141413" cy="808038"/>
              </a:xfrm>
              <a:custGeom>
                <a:avLst/>
                <a:gdLst>
                  <a:gd name="T0" fmla="*/ 719 w 719"/>
                  <a:gd name="T1" fmla="*/ 0 h 509"/>
                  <a:gd name="T2" fmla="*/ 617 w 719"/>
                  <a:gd name="T3" fmla="*/ 509 h 509"/>
                  <a:gd name="T4" fmla="*/ 420 w 719"/>
                  <a:gd name="T5" fmla="*/ 509 h 509"/>
                  <a:gd name="T6" fmla="*/ 358 w 719"/>
                  <a:gd name="T7" fmla="*/ 150 h 509"/>
                  <a:gd name="T8" fmla="*/ 299 w 719"/>
                  <a:gd name="T9" fmla="*/ 509 h 509"/>
                  <a:gd name="T10" fmla="*/ 104 w 719"/>
                  <a:gd name="T11" fmla="*/ 509 h 509"/>
                  <a:gd name="T12" fmla="*/ 0 w 719"/>
                  <a:gd name="T13" fmla="*/ 0 h 509"/>
                  <a:gd name="T14" fmla="*/ 168 w 719"/>
                  <a:gd name="T15" fmla="*/ 0 h 509"/>
                  <a:gd name="T16" fmla="*/ 211 w 719"/>
                  <a:gd name="T17" fmla="*/ 380 h 509"/>
                  <a:gd name="T18" fmla="*/ 285 w 719"/>
                  <a:gd name="T19" fmla="*/ 0 h 509"/>
                  <a:gd name="T20" fmla="*/ 444 w 719"/>
                  <a:gd name="T21" fmla="*/ 0 h 509"/>
                  <a:gd name="T22" fmla="*/ 505 w 719"/>
                  <a:gd name="T23" fmla="*/ 380 h 509"/>
                  <a:gd name="T24" fmla="*/ 557 w 719"/>
                  <a:gd name="T25" fmla="*/ 0 h 509"/>
                  <a:gd name="T26" fmla="*/ 719 w 719"/>
                  <a:gd name="T27" fmla="*/ 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 h="509">
                    <a:moveTo>
                      <a:pt x="719" y="0"/>
                    </a:moveTo>
                    <a:lnTo>
                      <a:pt x="617" y="509"/>
                    </a:lnTo>
                    <a:lnTo>
                      <a:pt x="420" y="509"/>
                    </a:lnTo>
                    <a:lnTo>
                      <a:pt x="358" y="150"/>
                    </a:lnTo>
                    <a:lnTo>
                      <a:pt x="299" y="509"/>
                    </a:lnTo>
                    <a:lnTo>
                      <a:pt x="104" y="509"/>
                    </a:lnTo>
                    <a:lnTo>
                      <a:pt x="0" y="0"/>
                    </a:lnTo>
                    <a:lnTo>
                      <a:pt x="168" y="0"/>
                    </a:lnTo>
                    <a:lnTo>
                      <a:pt x="211" y="380"/>
                    </a:lnTo>
                    <a:lnTo>
                      <a:pt x="285" y="0"/>
                    </a:lnTo>
                    <a:lnTo>
                      <a:pt x="444" y="0"/>
                    </a:lnTo>
                    <a:lnTo>
                      <a:pt x="505" y="380"/>
                    </a:lnTo>
                    <a:lnTo>
                      <a:pt x="557" y="0"/>
                    </a:lnTo>
                    <a:lnTo>
                      <a:pt x="7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41"/>
              <p:cNvSpPr>
                <a:spLocks noEditPoints="1"/>
              </p:cNvSpPr>
              <p:nvPr userDrawn="1"/>
            </p:nvSpPr>
            <p:spPr bwMode="auto">
              <a:xfrm>
                <a:off x="8880475" y="10082213"/>
                <a:ext cx="768350" cy="860425"/>
              </a:xfrm>
              <a:custGeom>
                <a:avLst/>
                <a:gdLst>
                  <a:gd name="T0" fmla="*/ 203 w 204"/>
                  <a:gd name="T1" fmla="*/ 134 h 227"/>
                  <a:gd name="T2" fmla="*/ 72 w 204"/>
                  <a:gd name="T3" fmla="*/ 134 h 227"/>
                  <a:gd name="T4" fmla="*/ 86 w 204"/>
                  <a:gd name="T5" fmla="*/ 167 h 227"/>
                  <a:gd name="T6" fmla="*/ 117 w 204"/>
                  <a:gd name="T7" fmla="*/ 176 h 227"/>
                  <a:gd name="T8" fmla="*/ 141 w 204"/>
                  <a:gd name="T9" fmla="*/ 172 h 227"/>
                  <a:gd name="T10" fmla="*/ 167 w 204"/>
                  <a:gd name="T11" fmla="*/ 158 h 227"/>
                  <a:gd name="T12" fmla="*/ 196 w 204"/>
                  <a:gd name="T13" fmla="*/ 197 h 227"/>
                  <a:gd name="T14" fmla="*/ 157 w 204"/>
                  <a:gd name="T15" fmla="*/ 219 h 227"/>
                  <a:gd name="T16" fmla="*/ 111 w 204"/>
                  <a:gd name="T17" fmla="*/ 227 h 227"/>
                  <a:gd name="T18" fmla="*/ 28 w 204"/>
                  <a:gd name="T19" fmla="*/ 197 h 227"/>
                  <a:gd name="T20" fmla="*/ 0 w 204"/>
                  <a:gd name="T21" fmla="*/ 114 h 227"/>
                  <a:gd name="T22" fmla="*/ 12 w 204"/>
                  <a:gd name="T23" fmla="*/ 56 h 227"/>
                  <a:gd name="T24" fmla="*/ 47 w 204"/>
                  <a:gd name="T25" fmla="*/ 15 h 227"/>
                  <a:gd name="T26" fmla="*/ 103 w 204"/>
                  <a:gd name="T27" fmla="*/ 0 h 227"/>
                  <a:gd name="T28" fmla="*/ 177 w 204"/>
                  <a:gd name="T29" fmla="*/ 29 h 227"/>
                  <a:gd name="T30" fmla="*/ 204 w 204"/>
                  <a:gd name="T31" fmla="*/ 110 h 227"/>
                  <a:gd name="T32" fmla="*/ 203 w 204"/>
                  <a:gd name="T33" fmla="*/ 134 h 227"/>
                  <a:gd name="T34" fmla="*/ 134 w 204"/>
                  <a:gd name="T35" fmla="*/ 90 h 227"/>
                  <a:gd name="T36" fmla="*/ 127 w 204"/>
                  <a:gd name="T37" fmla="*/ 57 h 227"/>
                  <a:gd name="T38" fmla="*/ 104 w 204"/>
                  <a:gd name="T39" fmla="*/ 46 h 227"/>
                  <a:gd name="T40" fmla="*/ 81 w 204"/>
                  <a:gd name="T41" fmla="*/ 56 h 227"/>
                  <a:gd name="T42" fmla="*/ 72 w 204"/>
                  <a:gd name="T43" fmla="*/ 92 h 227"/>
                  <a:gd name="T44" fmla="*/ 134 w 204"/>
                  <a:gd name="T45" fmla="*/ 92 h 227"/>
                  <a:gd name="T46" fmla="*/ 134 w 204"/>
                  <a:gd name="T47" fmla="*/ 9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227">
                    <a:moveTo>
                      <a:pt x="203" y="134"/>
                    </a:moveTo>
                    <a:cubicBezTo>
                      <a:pt x="72" y="134"/>
                      <a:pt x="72" y="134"/>
                      <a:pt x="72" y="134"/>
                    </a:cubicBezTo>
                    <a:cubicBezTo>
                      <a:pt x="74" y="150"/>
                      <a:pt x="79" y="161"/>
                      <a:pt x="86" y="167"/>
                    </a:cubicBezTo>
                    <a:cubicBezTo>
                      <a:pt x="93" y="173"/>
                      <a:pt x="104" y="176"/>
                      <a:pt x="117" y="176"/>
                    </a:cubicBezTo>
                    <a:cubicBezTo>
                      <a:pt x="125" y="176"/>
                      <a:pt x="133" y="175"/>
                      <a:pt x="141" y="172"/>
                    </a:cubicBezTo>
                    <a:cubicBezTo>
                      <a:pt x="149" y="169"/>
                      <a:pt x="158" y="164"/>
                      <a:pt x="167" y="158"/>
                    </a:cubicBezTo>
                    <a:cubicBezTo>
                      <a:pt x="196" y="197"/>
                      <a:pt x="196" y="197"/>
                      <a:pt x="196" y="197"/>
                    </a:cubicBezTo>
                    <a:cubicBezTo>
                      <a:pt x="185" y="206"/>
                      <a:pt x="172" y="214"/>
                      <a:pt x="157" y="219"/>
                    </a:cubicBezTo>
                    <a:cubicBezTo>
                      <a:pt x="143" y="224"/>
                      <a:pt x="127" y="227"/>
                      <a:pt x="111" y="227"/>
                    </a:cubicBezTo>
                    <a:cubicBezTo>
                      <a:pt x="74" y="227"/>
                      <a:pt x="47" y="217"/>
                      <a:pt x="28" y="197"/>
                    </a:cubicBezTo>
                    <a:cubicBezTo>
                      <a:pt x="9" y="176"/>
                      <a:pt x="0" y="149"/>
                      <a:pt x="0" y="114"/>
                    </a:cubicBezTo>
                    <a:cubicBezTo>
                      <a:pt x="0" y="93"/>
                      <a:pt x="4" y="73"/>
                      <a:pt x="12" y="56"/>
                    </a:cubicBezTo>
                    <a:cubicBezTo>
                      <a:pt x="19" y="39"/>
                      <a:pt x="31" y="25"/>
                      <a:pt x="47" y="15"/>
                    </a:cubicBezTo>
                    <a:cubicBezTo>
                      <a:pt x="62" y="5"/>
                      <a:pt x="81" y="0"/>
                      <a:pt x="103" y="0"/>
                    </a:cubicBezTo>
                    <a:cubicBezTo>
                      <a:pt x="134" y="0"/>
                      <a:pt x="158" y="9"/>
                      <a:pt x="177" y="29"/>
                    </a:cubicBezTo>
                    <a:cubicBezTo>
                      <a:pt x="195" y="48"/>
                      <a:pt x="204" y="75"/>
                      <a:pt x="204" y="110"/>
                    </a:cubicBezTo>
                    <a:cubicBezTo>
                      <a:pt x="204" y="112"/>
                      <a:pt x="203" y="120"/>
                      <a:pt x="203" y="134"/>
                    </a:cubicBezTo>
                    <a:close/>
                    <a:moveTo>
                      <a:pt x="134" y="90"/>
                    </a:moveTo>
                    <a:cubicBezTo>
                      <a:pt x="134" y="76"/>
                      <a:pt x="131" y="65"/>
                      <a:pt x="127" y="57"/>
                    </a:cubicBezTo>
                    <a:cubicBezTo>
                      <a:pt x="122" y="49"/>
                      <a:pt x="114" y="46"/>
                      <a:pt x="104" y="46"/>
                    </a:cubicBezTo>
                    <a:cubicBezTo>
                      <a:pt x="94" y="46"/>
                      <a:pt x="86" y="49"/>
                      <a:pt x="81" y="56"/>
                    </a:cubicBezTo>
                    <a:cubicBezTo>
                      <a:pt x="76" y="63"/>
                      <a:pt x="73" y="75"/>
                      <a:pt x="72" y="92"/>
                    </a:cubicBezTo>
                    <a:cubicBezTo>
                      <a:pt x="134" y="92"/>
                      <a:pt x="134" y="92"/>
                      <a:pt x="134" y="92"/>
                    </a:cubicBezTo>
                    <a:lnTo>
                      <a:pt x="134"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42"/>
              <p:cNvSpPr>
                <a:spLocks/>
              </p:cNvSpPr>
              <p:nvPr userDrawn="1"/>
            </p:nvSpPr>
            <p:spPr bwMode="auto">
              <a:xfrm>
                <a:off x="10059988" y="10082213"/>
                <a:ext cx="685800" cy="860425"/>
              </a:xfrm>
              <a:custGeom>
                <a:avLst/>
                <a:gdLst>
                  <a:gd name="T0" fmla="*/ 149 w 182"/>
                  <a:gd name="T1" fmla="*/ 6 h 227"/>
                  <a:gd name="T2" fmla="*/ 182 w 182"/>
                  <a:gd name="T3" fmla="*/ 27 h 227"/>
                  <a:gd name="T4" fmla="*/ 152 w 182"/>
                  <a:gd name="T5" fmla="*/ 68 h 227"/>
                  <a:gd name="T6" fmla="*/ 114 w 182"/>
                  <a:gd name="T7" fmla="*/ 54 h 227"/>
                  <a:gd name="T8" fmla="*/ 84 w 182"/>
                  <a:gd name="T9" fmla="*/ 68 h 227"/>
                  <a:gd name="T10" fmla="*/ 74 w 182"/>
                  <a:gd name="T11" fmla="*/ 115 h 227"/>
                  <a:gd name="T12" fmla="*/ 84 w 182"/>
                  <a:gd name="T13" fmla="*/ 159 h 227"/>
                  <a:gd name="T14" fmla="*/ 113 w 182"/>
                  <a:gd name="T15" fmla="*/ 172 h 227"/>
                  <a:gd name="T16" fmla="*/ 131 w 182"/>
                  <a:gd name="T17" fmla="*/ 169 h 227"/>
                  <a:gd name="T18" fmla="*/ 152 w 182"/>
                  <a:gd name="T19" fmla="*/ 158 h 227"/>
                  <a:gd name="T20" fmla="*/ 182 w 182"/>
                  <a:gd name="T21" fmla="*/ 202 h 227"/>
                  <a:gd name="T22" fmla="*/ 109 w 182"/>
                  <a:gd name="T23" fmla="*/ 227 h 227"/>
                  <a:gd name="T24" fmla="*/ 51 w 182"/>
                  <a:gd name="T25" fmla="*/ 213 h 227"/>
                  <a:gd name="T26" fmla="*/ 13 w 182"/>
                  <a:gd name="T27" fmla="*/ 174 h 227"/>
                  <a:gd name="T28" fmla="*/ 0 w 182"/>
                  <a:gd name="T29" fmla="*/ 115 h 227"/>
                  <a:gd name="T30" fmla="*/ 13 w 182"/>
                  <a:gd name="T31" fmla="*/ 55 h 227"/>
                  <a:gd name="T32" fmla="*/ 51 w 182"/>
                  <a:gd name="T33" fmla="*/ 14 h 227"/>
                  <a:gd name="T34" fmla="*/ 107 w 182"/>
                  <a:gd name="T35" fmla="*/ 0 h 227"/>
                  <a:gd name="T36" fmla="*/ 149 w 182"/>
                  <a:gd name="T37" fmla="*/ 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2" h="227">
                    <a:moveTo>
                      <a:pt x="149" y="6"/>
                    </a:moveTo>
                    <a:cubicBezTo>
                      <a:pt x="161" y="11"/>
                      <a:pt x="172" y="18"/>
                      <a:pt x="182" y="27"/>
                    </a:cubicBezTo>
                    <a:cubicBezTo>
                      <a:pt x="152" y="68"/>
                      <a:pt x="152" y="68"/>
                      <a:pt x="152" y="68"/>
                    </a:cubicBezTo>
                    <a:cubicBezTo>
                      <a:pt x="140" y="59"/>
                      <a:pt x="127" y="54"/>
                      <a:pt x="114" y="54"/>
                    </a:cubicBezTo>
                    <a:cubicBezTo>
                      <a:pt x="101" y="54"/>
                      <a:pt x="91" y="58"/>
                      <a:pt x="84" y="68"/>
                    </a:cubicBezTo>
                    <a:cubicBezTo>
                      <a:pt x="77" y="77"/>
                      <a:pt x="74" y="93"/>
                      <a:pt x="74" y="115"/>
                    </a:cubicBezTo>
                    <a:cubicBezTo>
                      <a:pt x="74" y="136"/>
                      <a:pt x="77" y="151"/>
                      <a:pt x="84" y="159"/>
                    </a:cubicBezTo>
                    <a:cubicBezTo>
                      <a:pt x="91" y="168"/>
                      <a:pt x="100" y="172"/>
                      <a:pt x="113" y="172"/>
                    </a:cubicBezTo>
                    <a:cubicBezTo>
                      <a:pt x="119" y="172"/>
                      <a:pt x="126" y="171"/>
                      <a:pt x="131" y="169"/>
                    </a:cubicBezTo>
                    <a:cubicBezTo>
                      <a:pt x="137" y="167"/>
                      <a:pt x="144" y="163"/>
                      <a:pt x="152" y="158"/>
                    </a:cubicBezTo>
                    <a:cubicBezTo>
                      <a:pt x="182" y="202"/>
                      <a:pt x="182" y="202"/>
                      <a:pt x="182" y="202"/>
                    </a:cubicBezTo>
                    <a:cubicBezTo>
                      <a:pt x="162" y="219"/>
                      <a:pt x="137" y="227"/>
                      <a:pt x="109" y="227"/>
                    </a:cubicBezTo>
                    <a:cubicBezTo>
                      <a:pt x="87" y="227"/>
                      <a:pt x="67" y="223"/>
                      <a:pt x="51" y="213"/>
                    </a:cubicBezTo>
                    <a:cubicBezTo>
                      <a:pt x="35" y="204"/>
                      <a:pt x="22" y="191"/>
                      <a:pt x="13" y="174"/>
                    </a:cubicBezTo>
                    <a:cubicBezTo>
                      <a:pt x="4" y="157"/>
                      <a:pt x="0" y="137"/>
                      <a:pt x="0" y="115"/>
                    </a:cubicBezTo>
                    <a:cubicBezTo>
                      <a:pt x="0" y="93"/>
                      <a:pt x="4" y="73"/>
                      <a:pt x="13" y="55"/>
                    </a:cubicBezTo>
                    <a:cubicBezTo>
                      <a:pt x="22" y="38"/>
                      <a:pt x="34" y="24"/>
                      <a:pt x="51" y="14"/>
                    </a:cubicBezTo>
                    <a:cubicBezTo>
                      <a:pt x="67" y="5"/>
                      <a:pt x="86" y="0"/>
                      <a:pt x="107" y="0"/>
                    </a:cubicBezTo>
                    <a:cubicBezTo>
                      <a:pt x="123" y="0"/>
                      <a:pt x="137" y="2"/>
                      <a:pt x="14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43"/>
              <p:cNvSpPr>
                <a:spLocks noEditPoints="1"/>
              </p:cNvSpPr>
              <p:nvPr userDrawn="1"/>
            </p:nvSpPr>
            <p:spPr bwMode="auto">
              <a:xfrm>
                <a:off x="10760075" y="10082213"/>
                <a:ext cx="765175" cy="860425"/>
              </a:xfrm>
              <a:custGeom>
                <a:avLst/>
                <a:gdLst>
                  <a:gd name="T0" fmla="*/ 192 w 203"/>
                  <a:gd name="T1" fmla="*/ 172 h 227"/>
                  <a:gd name="T2" fmla="*/ 203 w 203"/>
                  <a:gd name="T3" fmla="*/ 180 h 227"/>
                  <a:gd name="T4" fmla="*/ 188 w 203"/>
                  <a:gd name="T5" fmla="*/ 226 h 227"/>
                  <a:gd name="T6" fmla="*/ 155 w 203"/>
                  <a:gd name="T7" fmla="*/ 218 h 227"/>
                  <a:gd name="T8" fmla="*/ 134 w 203"/>
                  <a:gd name="T9" fmla="*/ 196 h 227"/>
                  <a:gd name="T10" fmla="*/ 70 w 203"/>
                  <a:gd name="T11" fmla="*/ 227 h 227"/>
                  <a:gd name="T12" fmla="*/ 19 w 203"/>
                  <a:gd name="T13" fmla="*/ 209 h 227"/>
                  <a:gd name="T14" fmla="*/ 0 w 203"/>
                  <a:gd name="T15" fmla="*/ 160 h 227"/>
                  <a:gd name="T16" fmla="*/ 26 w 203"/>
                  <a:gd name="T17" fmla="*/ 106 h 227"/>
                  <a:gd name="T18" fmla="*/ 101 w 203"/>
                  <a:gd name="T19" fmla="*/ 88 h 227"/>
                  <a:gd name="T20" fmla="*/ 120 w 203"/>
                  <a:gd name="T21" fmla="*/ 88 h 227"/>
                  <a:gd name="T22" fmla="*/ 120 w 203"/>
                  <a:gd name="T23" fmla="*/ 80 h 227"/>
                  <a:gd name="T24" fmla="*/ 112 w 203"/>
                  <a:gd name="T25" fmla="*/ 57 h 227"/>
                  <a:gd name="T26" fmla="*/ 86 w 203"/>
                  <a:gd name="T27" fmla="*/ 51 h 227"/>
                  <a:gd name="T28" fmla="*/ 61 w 203"/>
                  <a:gd name="T29" fmla="*/ 54 h 227"/>
                  <a:gd name="T30" fmla="*/ 31 w 203"/>
                  <a:gd name="T31" fmla="*/ 62 h 227"/>
                  <a:gd name="T32" fmla="*/ 15 w 203"/>
                  <a:gd name="T33" fmla="*/ 16 h 227"/>
                  <a:gd name="T34" fmla="*/ 56 w 203"/>
                  <a:gd name="T35" fmla="*/ 4 h 227"/>
                  <a:gd name="T36" fmla="*/ 97 w 203"/>
                  <a:gd name="T37" fmla="*/ 0 h 227"/>
                  <a:gd name="T38" fmla="*/ 167 w 203"/>
                  <a:gd name="T39" fmla="*/ 19 h 227"/>
                  <a:gd name="T40" fmla="*/ 189 w 203"/>
                  <a:gd name="T41" fmla="*/ 77 h 227"/>
                  <a:gd name="T42" fmla="*/ 189 w 203"/>
                  <a:gd name="T43" fmla="*/ 154 h 227"/>
                  <a:gd name="T44" fmla="*/ 192 w 203"/>
                  <a:gd name="T45" fmla="*/ 172 h 227"/>
                  <a:gd name="T46" fmla="*/ 107 w 203"/>
                  <a:gd name="T47" fmla="*/ 173 h 227"/>
                  <a:gd name="T48" fmla="*/ 120 w 203"/>
                  <a:gd name="T49" fmla="*/ 160 h 227"/>
                  <a:gd name="T50" fmla="*/ 120 w 203"/>
                  <a:gd name="T51" fmla="*/ 126 h 227"/>
                  <a:gd name="T52" fmla="*/ 108 w 203"/>
                  <a:gd name="T53" fmla="*/ 126 h 227"/>
                  <a:gd name="T54" fmla="*/ 79 w 203"/>
                  <a:gd name="T55" fmla="*/ 133 h 227"/>
                  <a:gd name="T56" fmla="*/ 70 w 203"/>
                  <a:gd name="T57" fmla="*/ 154 h 227"/>
                  <a:gd name="T58" fmla="*/ 76 w 203"/>
                  <a:gd name="T59" fmla="*/ 171 h 227"/>
                  <a:gd name="T60" fmla="*/ 91 w 203"/>
                  <a:gd name="T61" fmla="*/ 177 h 227"/>
                  <a:gd name="T62" fmla="*/ 107 w 203"/>
                  <a:gd name="T63" fmla="*/ 17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3" h="227">
                    <a:moveTo>
                      <a:pt x="192" y="172"/>
                    </a:moveTo>
                    <a:cubicBezTo>
                      <a:pt x="194" y="175"/>
                      <a:pt x="198" y="178"/>
                      <a:pt x="203" y="180"/>
                    </a:cubicBezTo>
                    <a:cubicBezTo>
                      <a:pt x="188" y="226"/>
                      <a:pt x="188" y="226"/>
                      <a:pt x="188" y="226"/>
                    </a:cubicBezTo>
                    <a:cubicBezTo>
                      <a:pt x="175" y="225"/>
                      <a:pt x="164" y="222"/>
                      <a:pt x="155" y="218"/>
                    </a:cubicBezTo>
                    <a:cubicBezTo>
                      <a:pt x="146" y="213"/>
                      <a:pt x="139" y="206"/>
                      <a:pt x="134" y="196"/>
                    </a:cubicBezTo>
                    <a:cubicBezTo>
                      <a:pt x="120" y="217"/>
                      <a:pt x="99" y="227"/>
                      <a:pt x="70" y="227"/>
                    </a:cubicBezTo>
                    <a:cubicBezTo>
                      <a:pt x="48" y="227"/>
                      <a:pt x="32" y="221"/>
                      <a:pt x="19" y="209"/>
                    </a:cubicBezTo>
                    <a:cubicBezTo>
                      <a:pt x="6" y="196"/>
                      <a:pt x="0" y="180"/>
                      <a:pt x="0" y="160"/>
                    </a:cubicBezTo>
                    <a:cubicBezTo>
                      <a:pt x="0" y="137"/>
                      <a:pt x="9" y="119"/>
                      <a:pt x="26" y="106"/>
                    </a:cubicBezTo>
                    <a:cubicBezTo>
                      <a:pt x="43" y="94"/>
                      <a:pt x="68" y="88"/>
                      <a:pt x="101" y="88"/>
                    </a:cubicBezTo>
                    <a:cubicBezTo>
                      <a:pt x="120" y="88"/>
                      <a:pt x="120" y="88"/>
                      <a:pt x="120" y="88"/>
                    </a:cubicBezTo>
                    <a:cubicBezTo>
                      <a:pt x="120" y="80"/>
                      <a:pt x="120" y="80"/>
                      <a:pt x="120" y="80"/>
                    </a:cubicBezTo>
                    <a:cubicBezTo>
                      <a:pt x="120" y="69"/>
                      <a:pt x="117" y="61"/>
                      <a:pt x="112" y="57"/>
                    </a:cubicBezTo>
                    <a:cubicBezTo>
                      <a:pt x="108" y="53"/>
                      <a:pt x="99" y="51"/>
                      <a:pt x="86" y="51"/>
                    </a:cubicBezTo>
                    <a:cubicBezTo>
                      <a:pt x="80" y="51"/>
                      <a:pt x="71" y="52"/>
                      <a:pt x="61" y="54"/>
                    </a:cubicBezTo>
                    <a:cubicBezTo>
                      <a:pt x="51" y="56"/>
                      <a:pt x="41" y="59"/>
                      <a:pt x="31" y="62"/>
                    </a:cubicBezTo>
                    <a:cubicBezTo>
                      <a:pt x="15" y="16"/>
                      <a:pt x="15" y="16"/>
                      <a:pt x="15" y="16"/>
                    </a:cubicBezTo>
                    <a:cubicBezTo>
                      <a:pt x="28" y="11"/>
                      <a:pt x="42" y="7"/>
                      <a:pt x="56" y="4"/>
                    </a:cubicBezTo>
                    <a:cubicBezTo>
                      <a:pt x="71" y="1"/>
                      <a:pt x="85" y="0"/>
                      <a:pt x="97" y="0"/>
                    </a:cubicBezTo>
                    <a:cubicBezTo>
                      <a:pt x="129" y="0"/>
                      <a:pt x="152" y="6"/>
                      <a:pt x="167" y="19"/>
                    </a:cubicBezTo>
                    <a:cubicBezTo>
                      <a:pt x="182" y="31"/>
                      <a:pt x="189" y="51"/>
                      <a:pt x="189" y="77"/>
                    </a:cubicBezTo>
                    <a:cubicBezTo>
                      <a:pt x="189" y="154"/>
                      <a:pt x="189" y="154"/>
                      <a:pt x="189" y="154"/>
                    </a:cubicBezTo>
                    <a:cubicBezTo>
                      <a:pt x="189" y="162"/>
                      <a:pt x="190" y="168"/>
                      <a:pt x="192" y="172"/>
                    </a:cubicBezTo>
                    <a:close/>
                    <a:moveTo>
                      <a:pt x="107" y="173"/>
                    </a:moveTo>
                    <a:cubicBezTo>
                      <a:pt x="112" y="170"/>
                      <a:pt x="116" y="165"/>
                      <a:pt x="120" y="160"/>
                    </a:cubicBezTo>
                    <a:cubicBezTo>
                      <a:pt x="120" y="126"/>
                      <a:pt x="120" y="126"/>
                      <a:pt x="120" y="126"/>
                    </a:cubicBezTo>
                    <a:cubicBezTo>
                      <a:pt x="108" y="126"/>
                      <a:pt x="108" y="126"/>
                      <a:pt x="108" y="126"/>
                    </a:cubicBezTo>
                    <a:cubicBezTo>
                      <a:pt x="95" y="126"/>
                      <a:pt x="85" y="128"/>
                      <a:pt x="79" y="133"/>
                    </a:cubicBezTo>
                    <a:cubicBezTo>
                      <a:pt x="73" y="137"/>
                      <a:pt x="70" y="144"/>
                      <a:pt x="70" y="154"/>
                    </a:cubicBezTo>
                    <a:cubicBezTo>
                      <a:pt x="70" y="161"/>
                      <a:pt x="72" y="167"/>
                      <a:pt x="76" y="171"/>
                    </a:cubicBezTo>
                    <a:cubicBezTo>
                      <a:pt x="79" y="175"/>
                      <a:pt x="84" y="177"/>
                      <a:pt x="91" y="177"/>
                    </a:cubicBezTo>
                    <a:cubicBezTo>
                      <a:pt x="97" y="177"/>
                      <a:pt x="102" y="176"/>
                      <a:pt x="107" y="1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44"/>
              <p:cNvSpPr>
                <a:spLocks/>
              </p:cNvSpPr>
              <p:nvPr userDrawn="1"/>
            </p:nvSpPr>
            <p:spPr bwMode="auto">
              <a:xfrm>
                <a:off x="11634788" y="10082213"/>
                <a:ext cx="541338" cy="835025"/>
              </a:xfrm>
              <a:custGeom>
                <a:avLst/>
                <a:gdLst>
                  <a:gd name="T0" fmla="*/ 144 w 144"/>
                  <a:gd name="T1" fmla="*/ 4 h 220"/>
                  <a:gd name="T2" fmla="*/ 133 w 144"/>
                  <a:gd name="T3" fmla="*/ 73 h 220"/>
                  <a:gd name="T4" fmla="*/ 114 w 144"/>
                  <a:gd name="T5" fmla="*/ 70 h 220"/>
                  <a:gd name="T6" fmla="*/ 86 w 144"/>
                  <a:gd name="T7" fmla="*/ 82 h 220"/>
                  <a:gd name="T8" fmla="*/ 72 w 144"/>
                  <a:gd name="T9" fmla="*/ 119 h 220"/>
                  <a:gd name="T10" fmla="*/ 72 w 144"/>
                  <a:gd name="T11" fmla="*/ 220 h 220"/>
                  <a:gd name="T12" fmla="*/ 0 w 144"/>
                  <a:gd name="T13" fmla="*/ 220 h 220"/>
                  <a:gd name="T14" fmla="*/ 0 w 144"/>
                  <a:gd name="T15" fmla="*/ 7 h 220"/>
                  <a:gd name="T16" fmla="*/ 62 w 144"/>
                  <a:gd name="T17" fmla="*/ 7 h 220"/>
                  <a:gd name="T18" fmla="*/ 69 w 144"/>
                  <a:gd name="T19" fmla="*/ 47 h 220"/>
                  <a:gd name="T20" fmla="*/ 90 w 144"/>
                  <a:gd name="T21" fmla="*/ 13 h 220"/>
                  <a:gd name="T22" fmla="*/ 123 w 144"/>
                  <a:gd name="T23" fmla="*/ 0 h 220"/>
                  <a:gd name="T24" fmla="*/ 144 w 144"/>
                  <a:gd name="T25" fmla="*/ 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220">
                    <a:moveTo>
                      <a:pt x="144" y="4"/>
                    </a:moveTo>
                    <a:cubicBezTo>
                      <a:pt x="133" y="73"/>
                      <a:pt x="133" y="73"/>
                      <a:pt x="133" y="73"/>
                    </a:cubicBezTo>
                    <a:cubicBezTo>
                      <a:pt x="126" y="71"/>
                      <a:pt x="119" y="70"/>
                      <a:pt x="114" y="70"/>
                    </a:cubicBezTo>
                    <a:cubicBezTo>
                      <a:pt x="102" y="70"/>
                      <a:pt x="92" y="74"/>
                      <a:pt x="86" y="82"/>
                    </a:cubicBezTo>
                    <a:cubicBezTo>
                      <a:pt x="80" y="90"/>
                      <a:pt x="75" y="102"/>
                      <a:pt x="72" y="119"/>
                    </a:cubicBezTo>
                    <a:cubicBezTo>
                      <a:pt x="72" y="220"/>
                      <a:pt x="72" y="220"/>
                      <a:pt x="72" y="220"/>
                    </a:cubicBezTo>
                    <a:cubicBezTo>
                      <a:pt x="0" y="220"/>
                      <a:pt x="0" y="220"/>
                      <a:pt x="0" y="220"/>
                    </a:cubicBezTo>
                    <a:cubicBezTo>
                      <a:pt x="0" y="7"/>
                      <a:pt x="0" y="7"/>
                      <a:pt x="0" y="7"/>
                    </a:cubicBezTo>
                    <a:cubicBezTo>
                      <a:pt x="62" y="7"/>
                      <a:pt x="62" y="7"/>
                      <a:pt x="62" y="7"/>
                    </a:cubicBezTo>
                    <a:cubicBezTo>
                      <a:pt x="69" y="47"/>
                      <a:pt x="69" y="47"/>
                      <a:pt x="69" y="47"/>
                    </a:cubicBezTo>
                    <a:cubicBezTo>
                      <a:pt x="73" y="33"/>
                      <a:pt x="80" y="22"/>
                      <a:pt x="90" y="13"/>
                    </a:cubicBezTo>
                    <a:cubicBezTo>
                      <a:pt x="100" y="5"/>
                      <a:pt x="111" y="0"/>
                      <a:pt x="123" y="0"/>
                    </a:cubicBezTo>
                    <a:cubicBezTo>
                      <a:pt x="130" y="0"/>
                      <a:pt x="137" y="2"/>
                      <a:pt x="14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45"/>
              <p:cNvSpPr>
                <a:spLocks noEditPoints="1"/>
              </p:cNvSpPr>
              <p:nvPr userDrawn="1"/>
            </p:nvSpPr>
            <p:spPr bwMode="auto">
              <a:xfrm>
                <a:off x="12161838" y="10082213"/>
                <a:ext cx="768350" cy="860425"/>
              </a:xfrm>
              <a:custGeom>
                <a:avLst/>
                <a:gdLst>
                  <a:gd name="T0" fmla="*/ 202 w 204"/>
                  <a:gd name="T1" fmla="*/ 134 h 227"/>
                  <a:gd name="T2" fmla="*/ 72 w 204"/>
                  <a:gd name="T3" fmla="*/ 134 h 227"/>
                  <a:gd name="T4" fmla="*/ 86 w 204"/>
                  <a:gd name="T5" fmla="*/ 167 h 227"/>
                  <a:gd name="T6" fmla="*/ 117 w 204"/>
                  <a:gd name="T7" fmla="*/ 176 h 227"/>
                  <a:gd name="T8" fmla="*/ 141 w 204"/>
                  <a:gd name="T9" fmla="*/ 172 h 227"/>
                  <a:gd name="T10" fmla="*/ 167 w 204"/>
                  <a:gd name="T11" fmla="*/ 158 h 227"/>
                  <a:gd name="T12" fmla="*/ 196 w 204"/>
                  <a:gd name="T13" fmla="*/ 197 h 227"/>
                  <a:gd name="T14" fmla="*/ 157 w 204"/>
                  <a:gd name="T15" fmla="*/ 219 h 227"/>
                  <a:gd name="T16" fmla="*/ 110 w 204"/>
                  <a:gd name="T17" fmla="*/ 227 h 227"/>
                  <a:gd name="T18" fmla="*/ 28 w 204"/>
                  <a:gd name="T19" fmla="*/ 197 h 227"/>
                  <a:gd name="T20" fmla="*/ 0 w 204"/>
                  <a:gd name="T21" fmla="*/ 114 h 227"/>
                  <a:gd name="T22" fmla="*/ 11 w 204"/>
                  <a:gd name="T23" fmla="*/ 56 h 227"/>
                  <a:gd name="T24" fmla="*/ 46 w 204"/>
                  <a:gd name="T25" fmla="*/ 15 h 227"/>
                  <a:gd name="T26" fmla="*/ 102 w 204"/>
                  <a:gd name="T27" fmla="*/ 0 h 227"/>
                  <a:gd name="T28" fmla="*/ 176 w 204"/>
                  <a:gd name="T29" fmla="*/ 29 h 227"/>
                  <a:gd name="T30" fmla="*/ 204 w 204"/>
                  <a:gd name="T31" fmla="*/ 110 h 227"/>
                  <a:gd name="T32" fmla="*/ 202 w 204"/>
                  <a:gd name="T33" fmla="*/ 134 h 227"/>
                  <a:gd name="T34" fmla="*/ 134 w 204"/>
                  <a:gd name="T35" fmla="*/ 90 h 227"/>
                  <a:gd name="T36" fmla="*/ 126 w 204"/>
                  <a:gd name="T37" fmla="*/ 57 h 227"/>
                  <a:gd name="T38" fmla="*/ 104 w 204"/>
                  <a:gd name="T39" fmla="*/ 46 h 227"/>
                  <a:gd name="T40" fmla="*/ 81 w 204"/>
                  <a:gd name="T41" fmla="*/ 56 h 227"/>
                  <a:gd name="T42" fmla="*/ 72 w 204"/>
                  <a:gd name="T43" fmla="*/ 92 h 227"/>
                  <a:gd name="T44" fmla="*/ 134 w 204"/>
                  <a:gd name="T45" fmla="*/ 92 h 227"/>
                  <a:gd name="T46" fmla="*/ 134 w 204"/>
                  <a:gd name="T47" fmla="*/ 9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227">
                    <a:moveTo>
                      <a:pt x="202" y="134"/>
                    </a:moveTo>
                    <a:cubicBezTo>
                      <a:pt x="72" y="134"/>
                      <a:pt x="72" y="134"/>
                      <a:pt x="72" y="134"/>
                    </a:cubicBezTo>
                    <a:cubicBezTo>
                      <a:pt x="74" y="150"/>
                      <a:pt x="78" y="161"/>
                      <a:pt x="86" y="167"/>
                    </a:cubicBezTo>
                    <a:cubicBezTo>
                      <a:pt x="93" y="173"/>
                      <a:pt x="104" y="176"/>
                      <a:pt x="117" y="176"/>
                    </a:cubicBezTo>
                    <a:cubicBezTo>
                      <a:pt x="125" y="176"/>
                      <a:pt x="133" y="175"/>
                      <a:pt x="141" y="172"/>
                    </a:cubicBezTo>
                    <a:cubicBezTo>
                      <a:pt x="149" y="169"/>
                      <a:pt x="157" y="164"/>
                      <a:pt x="167" y="158"/>
                    </a:cubicBezTo>
                    <a:cubicBezTo>
                      <a:pt x="196" y="197"/>
                      <a:pt x="196" y="197"/>
                      <a:pt x="196" y="197"/>
                    </a:cubicBezTo>
                    <a:cubicBezTo>
                      <a:pt x="184" y="206"/>
                      <a:pt x="172" y="214"/>
                      <a:pt x="157" y="219"/>
                    </a:cubicBezTo>
                    <a:cubicBezTo>
                      <a:pt x="143" y="224"/>
                      <a:pt x="127" y="227"/>
                      <a:pt x="110" y="227"/>
                    </a:cubicBezTo>
                    <a:cubicBezTo>
                      <a:pt x="74" y="227"/>
                      <a:pt x="47" y="217"/>
                      <a:pt x="28" y="197"/>
                    </a:cubicBezTo>
                    <a:cubicBezTo>
                      <a:pt x="9" y="176"/>
                      <a:pt x="0" y="149"/>
                      <a:pt x="0" y="114"/>
                    </a:cubicBezTo>
                    <a:cubicBezTo>
                      <a:pt x="0" y="93"/>
                      <a:pt x="3" y="73"/>
                      <a:pt x="11" y="56"/>
                    </a:cubicBezTo>
                    <a:cubicBezTo>
                      <a:pt x="19" y="39"/>
                      <a:pt x="31" y="25"/>
                      <a:pt x="46" y="15"/>
                    </a:cubicBezTo>
                    <a:cubicBezTo>
                      <a:pt x="62" y="5"/>
                      <a:pt x="80" y="0"/>
                      <a:pt x="102" y="0"/>
                    </a:cubicBezTo>
                    <a:cubicBezTo>
                      <a:pt x="134" y="0"/>
                      <a:pt x="158" y="9"/>
                      <a:pt x="176" y="29"/>
                    </a:cubicBezTo>
                    <a:cubicBezTo>
                      <a:pt x="194" y="48"/>
                      <a:pt x="204" y="75"/>
                      <a:pt x="204" y="110"/>
                    </a:cubicBezTo>
                    <a:cubicBezTo>
                      <a:pt x="204" y="112"/>
                      <a:pt x="203" y="120"/>
                      <a:pt x="202" y="134"/>
                    </a:cubicBezTo>
                    <a:close/>
                    <a:moveTo>
                      <a:pt x="134" y="90"/>
                    </a:moveTo>
                    <a:cubicBezTo>
                      <a:pt x="133" y="76"/>
                      <a:pt x="131" y="65"/>
                      <a:pt x="126" y="57"/>
                    </a:cubicBezTo>
                    <a:cubicBezTo>
                      <a:pt x="122" y="49"/>
                      <a:pt x="114" y="46"/>
                      <a:pt x="104" y="46"/>
                    </a:cubicBezTo>
                    <a:cubicBezTo>
                      <a:pt x="94" y="46"/>
                      <a:pt x="86" y="49"/>
                      <a:pt x="81" y="56"/>
                    </a:cubicBezTo>
                    <a:cubicBezTo>
                      <a:pt x="76" y="63"/>
                      <a:pt x="73" y="75"/>
                      <a:pt x="72" y="92"/>
                    </a:cubicBezTo>
                    <a:cubicBezTo>
                      <a:pt x="134" y="92"/>
                      <a:pt x="134" y="92"/>
                      <a:pt x="134" y="92"/>
                    </a:cubicBezTo>
                    <a:lnTo>
                      <a:pt x="134"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46"/>
              <p:cNvSpPr>
                <a:spLocks/>
              </p:cNvSpPr>
              <p:nvPr userDrawn="1"/>
            </p:nvSpPr>
            <p:spPr bwMode="auto">
              <a:xfrm>
                <a:off x="13301663" y="9763125"/>
                <a:ext cx="666750" cy="1154113"/>
              </a:xfrm>
              <a:custGeom>
                <a:avLst/>
                <a:gdLst>
                  <a:gd name="T0" fmla="*/ 107 w 177"/>
                  <a:gd name="T1" fmla="*/ 57 h 304"/>
                  <a:gd name="T2" fmla="*/ 101 w 177"/>
                  <a:gd name="T3" fmla="*/ 79 h 304"/>
                  <a:gd name="T4" fmla="*/ 101 w 177"/>
                  <a:gd name="T5" fmla="*/ 91 h 304"/>
                  <a:gd name="T6" fmla="*/ 151 w 177"/>
                  <a:gd name="T7" fmla="*/ 91 h 304"/>
                  <a:gd name="T8" fmla="*/ 143 w 177"/>
                  <a:gd name="T9" fmla="*/ 140 h 304"/>
                  <a:gd name="T10" fmla="*/ 101 w 177"/>
                  <a:gd name="T11" fmla="*/ 140 h 304"/>
                  <a:gd name="T12" fmla="*/ 101 w 177"/>
                  <a:gd name="T13" fmla="*/ 304 h 304"/>
                  <a:gd name="T14" fmla="*/ 30 w 177"/>
                  <a:gd name="T15" fmla="*/ 304 h 304"/>
                  <a:gd name="T16" fmla="*/ 30 w 177"/>
                  <a:gd name="T17" fmla="*/ 140 h 304"/>
                  <a:gd name="T18" fmla="*/ 0 w 177"/>
                  <a:gd name="T19" fmla="*/ 140 h 304"/>
                  <a:gd name="T20" fmla="*/ 0 w 177"/>
                  <a:gd name="T21" fmla="*/ 91 h 304"/>
                  <a:gd name="T22" fmla="*/ 30 w 177"/>
                  <a:gd name="T23" fmla="*/ 91 h 304"/>
                  <a:gd name="T24" fmla="*/ 30 w 177"/>
                  <a:gd name="T25" fmla="*/ 76 h 304"/>
                  <a:gd name="T26" fmla="*/ 52 w 177"/>
                  <a:gd name="T27" fmla="*/ 21 h 304"/>
                  <a:gd name="T28" fmla="*/ 116 w 177"/>
                  <a:gd name="T29" fmla="*/ 0 h 304"/>
                  <a:gd name="T30" fmla="*/ 149 w 177"/>
                  <a:gd name="T31" fmla="*/ 3 h 304"/>
                  <a:gd name="T32" fmla="*/ 177 w 177"/>
                  <a:gd name="T33" fmla="*/ 14 h 304"/>
                  <a:gd name="T34" fmla="*/ 157 w 177"/>
                  <a:gd name="T35" fmla="*/ 59 h 304"/>
                  <a:gd name="T36" fmla="*/ 125 w 177"/>
                  <a:gd name="T37" fmla="*/ 51 h 304"/>
                  <a:gd name="T38" fmla="*/ 107 w 177"/>
                  <a:gd name="T39" fmla="*/ 57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7" h="304">
                    <a:moveTo>
                      <a:pt x="107" y="57"/>
                    </a:moveTo>
                    <a:cubicBezTo>
                      <a:pt x="103" y="62"/>
                      <a:pt x="101" y="69"/>
                      <a:pt x="101" y="79"/>
                    </a:cubicBezTo>
                    <a:cubicBezTo>
                      <a:pt x="101" y="91"/>
                      <a:pt x="101" y="91"/>
                      <a:pt x="101" y="91"/>
                    </a:cubicBezTo>
                    <a:cubicBezTo>
                      <a:pt x="151" y="91"/>
                      <a:pt x="151" y="91"/>
                      <a:pt x="151" y="91"/>
                    </a:cubicBezTo>
                    <a:cubicBezTo>
                      <a:pt x="143" y="140"/>
                      <a:pt x="143" y="140"/>
                      <a:pt x="143" y="140"/>
                    </a:cubicBezTo>
                    <a:cubicBezTo>
                      <a:pt x="101" y="140"/>
                      <a:pt x="101" y="140"/>
                      <a:pt x="101" y="140"/>
                    </a:cubicBezTo>
                    <a:cubicBezTo>
                      <a:pt x="101" y="304"/>
                      <a:pt x="101" y="304"/>
                      <a:pt x="101" y="304"/>
                    </a:cubicBezTo>
                    <a:cubicBezTo>
                      <a:pt x="30" y="304"/>
                      <a:pt x="30" y="304"/>
                      <a:pt x="30" y="304"/>
                    </a:cubicBezTo>
                    <a:cubicBezTo>
                      <a:pt x="30" y="140"/>
                      <a:pt x="30" y="140"/>
                      <a:pt x="30" y="140"/>
                    </a:cubicBezTo>
                    <a:cubicBezTo>
                      <a:pt x="0" y="140"/>
                      <a:pt x="0" y="140"/>
                      <a:pt x="0" y="140"/>
                    </a:cubicBezTo>
                    <a:cubicBezTo>
                      <a:pt x="0" y="91"/>
                      <a:pt x="0" y="91"/>
                      <a:pt x="0" y="91"/>
                    </a:cubicBezTo>
                    <a:cubicBezTo>
                      <a:pt x="30" y="91"/>
                      <a:pt x="30" y="91"/>
                      <a:pt x="30" y="91"/>
                    </a:cubicBezTo>
                    <a:cubicBezTo>
                      <a:pt x="30" y="76"/>
                      <a:pt x="30" y="76"/>
                      <a:pt x="30" y="76"/>
                    </a:cubicBezTo>
                    <a:cubicBezTo>
                      <a:pt x="30" y="53"/>
                      <a:pt x="38" y="35"/>
                      <a:pt x="52" y="21"/>
                    </a:cubicBezTo>
                    <a:cubicBezTo>
                      <a:pt x="67" y="7"/>
                      <a:pt x="88" y="0"/>
                      <a:pt x="116" y="0"/>
                    </a:cubicBezTo>
                    <a:cubicBezTo>
                      <a:pt x="127" y="0"/>
                      <a:pt x="138" y="1"/>
                      <a:pt x="149" y="3"/>
                    </a:cubicBezTo>
                    <a:cubicBezTo>
                      <a:pt x="159" y="6"/>
                      <a:pt x="169" y="9"/>
                      <a:pt x="177" y="14"/>
                    </a:cubicBezTo>
                    <a:cubicBezTo>
                      <a:pt x="157" y="59"/>
                      <a:pt x="157" y="59"/>
                      <a:pt x="157" y="59"/>
                    </a:cubicBezTo>
                    <a:cubicBezTo>
                      <a:pt x="147" y="54"/>
                      <a:pt x="136" y="51"/>
                      <a:pt x="125" y="51"/>
                    </a:cubicBezTo>
                    <a:cubicBezTo>
                      <a:pt x="117" y="51"/>
                      <a:pt x="111" y="53"/>
                      <a:pt x="107"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47"/>
              <p:cNvSpPr>
                <a:spLocks noEditPoints="1"/>
              </p:cNvSpPr>
              <p:nvPr userDrawn="1"/>
            </p:nvSpPr>
            <p:spPr bwMode="auto">
              <a:xfrm>
                <a:off x="13871575" y="10082213"/>
                <a:ext cx="804863" cy="860425"/>
              </a:xfrm>
              <a:custGeom>
                <a:avLst/>
                <a:gdLst>
                  <a:gd name="T0" fmla="*/ 185 w 214"/>
                  <a:gd name="T1" fmla="*/ 30 h 227"/>
                  <a:gd name="T2" fmla="*/ 214 w 214"/>
                  <a:gd name="T3" fmla="*/ 114 h 227"/>
                  <a:gd name="T4" fmla="*/ 201 w 214"/>
                  <a:gd name="T5" fmla="*/ 174 h 227"/>
                  <a:gd name="T6" fmla="*/ 164 w 214"/>
                  <a:gd name="T7" fmla="*/ 213 h 227"/>
                  <a:gd name="T8" fmla="*/ 107 w 214"/>
                  <a:gd name="T9" fmla="*/ 227 h 227"/>
                  <a:gd name="T10" fmla="*/ 28 w 214"/>
                  <a:gd name="T11" fmla="*/ 197 h 227"/>
                  <a:gd name="T12" fmla="*/ 0 w 214"/>
                  <a:gd name="T13" fmla="*/ 113 h 227"/>
                  <a:gd name="T14" fmla="*/ 13 w 214"/>
                  <a:gd name="T15" fmla="*/ 53 h 227"/>
                  <a:gd name="T16" fmla="*/ 50 w 214"/>
                  <a:gd name="T17" fmla="*/ 14 h 227"/>
                  <a:gd name="T18" fmla="*/ 107 w 214"/>
                  <a:gd name="T19" fmla="*/ 0 h 227"/>
                  <a:gd name="T20" fmla="*/ 185 w 214"/>
                  <a:gd name="T21" fmla="*/ 30 h 227"/>
                  <a:gd name="T22" fmla="*/ 81 w 214"/>
                  <a:gd name="T23" fmla="*/ 66 h 227"/>
                  <a:gd name="T24" fmla="*/ 73 w 214"/>
                  <a:gd name="T25" fmla="*/ 113 h 227"/>
                  <a:gd name="T26" fmla="*/ 81 w 214"/>
                  <a:gd name="T27" fmla="*/ 161 h 227"/>
                  <a:gd name="T28" fmla="*/ 107 w 214"/>
                  <a:gd name="T29" fmla="*/ 176 h 227"/>
                  <a:gd name="T30" fmla="*/ 132 w 214"/>
                  <a:gd name="T31" fmla="*/ 161 h 227"/>
                  <a:gd name="T32" fmla="*/ 140 w 214"/>
                  <a:gd name="T33" fmla="*/ 114 h 227"/>
                  <a:gd name="T34" fmla="*/ 132 w 214"/>
                  <a:gd name="T35" fmla="*/ 66 h 227"/>
                  <a:gd name="T36" fmla="*/ 107 w 214"/>
                  <a:gd name="T37" fmla="*/ 51 h 227"/>
                  <a:gd name="T38" fmla="*/ 81 w 214"/>
                  <a:gd name="T39" fmla="*/ 6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4" h="227">
                    <a:moveTo>
                      <a:pt x="185" y="30"/>
                    </a:moveTo>
                    <a:cubicBezTo>
                      <a:pt x="204" y="50"/>
                      <a:pt x="214" y="78"/>
                      <a:pt x="214" y="114"/>
                    </a:cubicBezTo>
                    <a:cubicBezTo>
                      <a:pt x="214" y="137"/>
                      <a:pt x="209" y="157"/>
                      <a:pt x="201" y="174"/>
                    </a:cubicBezTo>
                    <a:cubicBezTo>
                      <a:pt x="192" y="191"/>
                      <a:pt x="180" y="204"/>
                      <a:pt x="164" y="213"/>
                    </a:cubicBezTo>
                    <a:cubicBezTo>
                      <a:pt x="148" y="223"/>
                      <a:pt x="129" y="227"/>
                      <a:pt x="107" y="227"/>
                    </a:cubicBezTo>
                    <a:cubicBezTo>
                      <a:pt x="73" y="227"/>
                      <a:pt x="47" y="217"/>
                      <a:pt x="28" y="197"/>
                    </a:cubicBezTo>
                    <a:cubicBezTo>
                      <a:pt x="9" y="177"/>
                      <a:pt x="0" y="149"/>
                      <a:pt x="0" y="113"/>
                    </a:cubicBezTo>
                    <a:cubicBezTo>
                      <a:pt x="0" y="90"/>
                      <a:pt x="4" y="70"/>
                      <a:pt x="13" y="53"/>
                    </a:cubicBezTo>
                    <a:cubicBezTo>
                      <a:pt x="21" y="36"/>
                      <a:pt x="34" y="23"/>
                      <a:pt x="50" y="14"/>
                    </a:cubicBezTo>
                    <a:cubicBezTo>
                      <a:pt x="66" y="4"/>
                      <a:pt x="85" y="0"/>
                      <a:pt x="107" y="0"/>
                    </a:cubicBezTo>
                    <a:cubicBezTo>
                      <a:pt x="140" y="0"/>
                      <a:pt x="166" y="10"/>
                      <a:pt x="185" y="30"/>
                    </a:cubicBezTo>
                    <a:close/>
                    <a:moveTo>
                      <a:pt x="81" y="66"/>
                    </a:moveTo>
                    <a:cubicBezTo>
                      <a:pt x="76" y="76"/>
                      <a:pt x="73" y="92"/>
                      <a:pt x="73" y="113"/>
                    </a:cubicBezTo>
                    <a:cubicBezTo>
                      <a:pt x="73" y="135"/>
                      <a:pt x="76" y="151"/>
                      <a:pt x="81" y="161"/>
                    </a:cubicBezTo>
                    <a:cubicBezTo>
                      <a:pt x="87" y="171"/>
                      <a:pt x="95" y="176"/>
                      <a:pt x="107" y="176"/>
                    </a:cubicBezTo>
                    <a:cubicBezTo>
                      <a:pt x="118" y="176"/>
                      <a:pt x="127" y="171"/>
                      <a:pt x="132" y="161"/>
                    </a:cubicBezTo>
                    <a:cubicBezTo>
                      <a:pt x="138" y="151"/>
                      <a:pt x="140" y="135"/>
                      <a:pt x="140" y="114"/>
                    </a:cubicBezTo>
                    <a:cubicBezTo>
                      <a:pt x="140" y="92"/>
                      <a:pt x="138" y="76"/>
                      <a:pt x="132" y="66"/>
                    </a:cubicBezTo>
                    <a:cubicBezTo>
                      <a:pt x="127" y="56"/>
                      <a:pt x="118" y="51"/>
                      <a:pt x="107" y="51"/>
                    </a:cubicBezTo>
                    <a:cubicBezTo>
                      <a:pt x="95" y="51"/>
                      <a:pt x="87" y="56"/>
                      <a:pt x="8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48"/>
              <p:cNvSpPr>
                <a:spLocks/>
              </p:cNvSpPr>
              <p:nvPr userDrawn="1"/>
            </p:nvSpPr>
            <p:spPr bwMode="auto">
              <a:xfrm>
                <a:off x="14789150" y="10082213"/>
                <a:ext cx="542925" cy="835025"/>
              </a:xfrm>
              <a:custGeom>
                <a:avLst/>
                <a:gdLst>
                  <a:gd name="T0" fmla="*/ 144 w 144"/>
                  <a:gd name="T1" fmla="*/ 4 h 220"/>
                  <a:gd name="T2" fmla="*/ 133 w 144"/>
                  <a:gd name="T3" fmla="*/ 73 h 220"/>
                  <a:gd name="T4" fmla="*/ 114 w 144"/>
                  <a:gd name="T5" fmla="*/ 70 h 220"/>
                  <a:gd name="T6" fmla="*/ 86 w 144"/>
                  <a:gd name="T7" fmla="*/ 82 h 220"/>
                  <a:gd name="T8" fmla="*/ 72 w 144"/>
                  <a:gd name="T9" fmla="*/ 119 h 220"/>
                  <a:gd name="T10" fmla="*/ 72 w 144"/>
                  <a:gd name="T11" fmla="*/ 220 h 220"/>
                  <a:gd name="T12" fmla="*/ 0 w 144"/>
                  <a:gd name="T13" fmla="*/ 220 h 220"/>
                  <a:gd name="T14" fmla="*/ 0 w 144"/>
                  <a:gd name="T15" fmla="*/ 7 h 220"/>
                  <a:gd name="T16" fmla="*/ 62 w 144"/>
                  <a:gd name="T17" fmla="*/ 7 h 220"/>
                  <a:gd name="T18" fmla="*/ 69 w 144"/>
                  <a:gd name="T19" fmla="*/ 47 h 220"/>
                  <a:gd name="T20" fmla="*/ 90 w 144"/>
                  <a:gd name="T21" fmla="*/ 13 h 220"/>
                  <a:gd name="T22" fmla="*/ 123 w 144"/>
                  <a:gd name="T23" fmla="*/ 0 h 220"/>
                  <a:gd name="T24" fmla="*/ 144 w 144"/>
                  <a:gd name="T25" fmla="*/ 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220">
                    <a:moveTo>
                      <a:pt x="144" y="4"/>
                    </a:moveTo>
                    <a:cubicBezTo>
                      <a:pt x="133" y="73"/>
                      <a:pt x="133" y="73"/>
                      <a:pt x="133" y="73"/>
                    </a:cubicBezTo>
                    <a:cubicBezTo>
                      <a:pt x="126" y="71"/>
                      <a:pt x="119" y="70"/>
                      <a:pt x="114" y="70"/>
                    </a:cubicBezTo>
                    <a:cubicBezTo>
                      <a:pt x="102" y="70"/>
                      <a:pt x="92" y="74"/>
                      <a:pt x="86" y="82"/>
                    </a:cubicBezTo>
                    <a:cubicBezTo>
                      <a:pt x="80" y="90"/>
                      <a:pt x="75" y="102"/>
                      <a:pt x="72" y="119"/>
                    </a:cubicBezTo>
                    <a:cubicBezTo>
                      <a:pt x="72" y="220"/>
                      <a:pt x="72" y="220"/>
                      <a:pt x="72" y="220"/>
                    </a:cubicBezTo>
                    <a:cubicBezTo>
                      <a:pt x="0" y="220"/>
                      <a:pt x="0" y="220"/>
                      <a:pt x="0" y="220"/>
                    </a:cubicBezTo>
                    <a:cubicBezTo>
                      <a:pt x="0" y="7"/>
                      <a:pt x="0" y="7"/>
                      <a:pt x="0" y="7"/>
                    </a:cubicBezTo>
                    <a:cubicBezTo>
                      <a:pt x="62" y="7"/>
                      <a:pt x="62" y="7"/>
                      <a:pt x="62" y="7"/>
                    </a:cubicBezTo>
                    <a:cubicBezTo>
                      <a:pt x="69" y="47"/>
                      <a:pt x="69" y="47"/>
                      <a:pt x="69" y="47"/>
                    </a:cubicBezTo>
                    <a:cubicBezTo>
                      <a:pt x="73" y="33"/>
                      <a:pt x="80" y="22"/>
                      <a:pt x="90" y="13"/>
                    </a:cubicBezTo>
                    <a:cubicBezTo>
                      <a:pt x="100" y="5"/>
                      <a:pt x="111" y="0"/>
                      <a:pt x="123" y="0"/>
                    </a:cubicBezTo>
                    <a:cubicBezTo>
                      <a:pt x="130" y="0"/>
                      <a:pt x="137" y="2"/>
                      <a:pt x="14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140" name="Group 139"/>
          <p:cNvGrpSpPr/>
          <p:nvPr/>
        </p:nvGrpSpPr>
        <p:grpSpPr>
          <a:xfrm>
            <a:off x="8687977" y="2238929"/>
            <a:ext cx="5943600" cy="564391"/>
            <a:chOff x="8687977" y="3348640"/>
            <a:chExt cx="5943600" cy="564391"/>
          </a:xfrm>
        </p:grpSpPr>
        <p:sp>
          <p:nvSpPr>
            <p:cNvPr id="63" name="Freeform 82"/>
            <p:cNvSpPr>
              <a:spLocks/>
            </p:cNvSpPr>
            <p:nvPr userDrawn="1"/>
          </p:nvSpPr>
          <p:spPr bwMode="auto">
            <a:xfrm>
              <a:off x="9483041" y="3348640"/>
              <a:ext cx="1540968" cy="564391"/>
            </a:xfrm>
            <a:custGeom>
              <a:avLst/>
              <a:gdLst>
                <a:gd name="T0" fmla="*/ 1350 w 1372"/>
                <a:gd name="T1" fmla="*/ 0 h 501"/>
                <a:gd name="T2" fmla="*/ 178 w 1372"/>
                <a:gd name="T3" fmla="*/ 0 h 501"/>
                <a:gd name="T4" fmla="*/ 0 w 1372"/>
                <a:gd name="T5" fmla="*/ 178 h 501"/>
                <a:gd name="T6" fmla="*/ 0 w 1372"/>
                <a:gd name="T7" fmla="*/ 423 h 501"/>
                <a:gd name="T8" fmla="*/ 78 w 1372"/>
                <a:gd name="T9" fmla="*/ 501 h 501"/>
                <a:gd name="T10" fmla="*/ 1194 w 1372"/>
                <a:gd name="T11" fmla="*/ 501 h 501"/>
                <a:gd name="T12" fmla="*/ 1372 w 1372"/>
                <a:gd name="T13" fmla="*/ 323 h 501"/>
                <a:gd name="T14" fmla="*/ 1372 w 1372"/>
                <a:gd name="T15" fmla="*/ 22 h 501"/>
                <a:gd name="T16" fmla="*/ 1350 w 1372"/>
                <a:gd name="T1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2" h="501">
                  <a:moveTo>
                    <a:pt x="1350" y="0"/>
                  </a:moveTo>
                  <a:cubicBezTo>
                    <a:pt x="178" y="0"/>
                    <a:pt x="178" y="0"/>
                    <a:pt x="178" y="0"/>
                  </a:cubicBezTo>
                  <a:cubicBezTo>
                    <a:pt x="178" y="0"/>
                    <a:pt x="0" y="0"/>
                    <a:pt x="0" y="178"/>
                  </a:cubicBezTo>
                  <a:cubicBezTo>
                    <a:pt x="0" y="423"/>
                    <a:pt x="0" y="423"/>
                    <a:pt x="0" y="423"/>
                  </a:cubicBezTo>
                  <a:cubicBezTo>
                    <a:pt x="0" y="423"/>
                    <a:pt x="0" y="501"/>
                    <a:pt x="78" y="501"/>
                  </a:cubicBezTo>
                  <a:cubicBezTo>
                    <a:pt x="1194" y="501"/>
                    <a:pt x="1194" y="501"/>
                    <a:pt x="1194" y="501"/>
                  </a:cubicBezTo>
                  <a:cubicBezTo>
                    <a:pt x="1194" y="501"/>
                    <a:pt x="1372" y="501"/>
                    <a:pt x="1372" y="323"/>
                  </a:cubicBezTo>
                  <a:cubicBezTo>
                    <a:pt x="1372" y="22"/>
                    <a:pt x="1372" y="22"/>
                    <a:pt x="1372" y="22"/>
                  </a:cubicBezTo>
                  <a:cubicBezTo>
                    <a:pt x="1372" y="22"/>
                    <a:pt x="1372" y="0"/>
                    <a:pt x="1350" y="0"/>
                  </a:cubicBezTo>
                  <a:close/>
                </a:path>
              </a:pathLst>
            </a:custGeom>
            <a:solidFill>
              <a:srgbClr val="ED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65" name="Group 64"/>
            <p:cNvGrpSpPr/>
            <p:nvPr userDrawn="1"/>
          </p:nvGrpSpPr>
          <p:grpSpPr>
            <a:xfrm>
              <a:off x="9561980" y="3421434"/>
              <a:ext cx="1394907" cy="444801"/>
              <a:chOff x="515938" y="3544888"/>
              <a:chExt cx="4684712" cy="1493838"/>
            </a:xfrm>
          </p:grpSpPr>
          <p:sp>
            <p:nvSpPr>
              <p:cNvPr id="84" name="Freeform 59"/>
              <p:cNvSpPr>
                <a:spLocks noEditPoints="1"/>
              </p:cNvSpPr>
              <p:nvPr userDrawn="1"/>
            </p:nvSpPr>
            <p:spPr bwMode="auto">
              <a:xfrm>
                <a:off x="515938" y="3862388"/>
                <a:ext cx="776288" cy="1176338"/>
              </a:xfrm>
              <a:custGeom>
                <a:avLst/>
                <a:gdLst>
                  <a:gd name="T0" fmla="*/ 186 w 206"/>
                  <a:gd name="T1" fmla="*/ 30 h 310"/>
                  <a:gd name="T2" fmla="*/ 206 w 206"/>
                  <a:gd name="T3" fmla="*/ 113 h 310"/>
                  <a:gd name="T4" fmla="*/ 196 w 206"/>
                  <a:gd name="T5" fmla="*/ 172 h 310"/>
                  <a:gd name="T6" fmla="*/ 166 w 206"/>
                  <a:gd name="T7" fmla="*/ 213 h 310"/>
                  <a:gd name="T8" fmla="*/ 122 w 206"/>
                  <a:gd name="T9" fmla="*/ 228 h 310"/>
                  <a:gd name="T10" fmla="*/ 71 w 206"/>
                  <a:gd name="T11" fmla="*/ 206 h 310"/>
                  <a:gd name="T12" fmla="*/ 71 w 206"/>
                  <a:gd name="T13" fmla="*/ 303 h 310"/>
                  <a:gd name="T14" fmla="*/ 0 w 206"/>
                  <a:gd name="T15" fmla="*/ 310 h 310"/>
                  <a:gd name="T16" fmla="*/ 0 w 206"/>
                  <a:gd name="T17" fmla="*/ 7 h 310"/>
                  <a:gd name="T18" fmla="*/ 63 w 206"/>
                  <a:gd name="T19" fmla="*/ 7 h 310"/>
                  <a:gd name="T20" fmla="*/ 66 w 206"/>
                  <a:gd name="T21" fmla="*/ 30 h 310"/>
                  <a:gd name="T22" fmla="*/ 94 w 206"/>
                  <a:gd name="T23" fmla="*/ 7 h 310"/>
                  <a:gd name="T24" fmla="*/ 126 w 206"/>
                  <a:gd name="T25" fmla="*/ 0 h 310"/>
                  <a:gd name="T26" fmla="*/ 186 w 206"/>
                  <a:gd name="T27" fmla="*/ 30 h 310"/>
                  <a:gd name="T28" fmla="*/ 133 w 206"/>
                  <a:gd name="T29" fmla="*/ 114 h 310"/>
                  <a:gd name="T30" fmla="*/ 125 w 206"/>
                  <a:gd name="T31" fmla="*/ 65 h 310"/>
                  <a:gd name="T32" fmla="*/ 103 w 206"/>
                  <a:gd name="T33" fmla="*/ 52 h 310"/>
                  <a:gd name="T34" fmla="*/ 71 w 206"/>
                  <a:gd name="T35" fmla="*/ 74 h 310"/>
                  <a:gd name="T36" fmla="*/ 71 w 206"/>
                  <a:gd name="T37" fmla="*/ 160 h 310"/>
                  <a:gd name="T38" fmla="*/ 83 w 206"/>
                  <a:gd name="T39" fmla="*/ 173 h 310"/>
                  <a:gd name="T40" fmla="*/ 99 w 206"/>
                  <a:gd name="T41" fmla="*/ 177 h 310"/>
                  <a:gd name="T42" fmla="*/ 133 w 206"/>
                  <a:gd name="T43" fmla="*/ 11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6" h="310">
                    <a:moveTo>
                      <a:pt x="186" y="30"/>
                    </a:moveTo>
                    <a:cubicBezTo>
                      <a:pt x="200" y="50"/>
                      <a:pt x="206" y="78"/>
                      <a:pt x="206" y="113"/>
                    </a:cubicBezTo>
                    <a:cubicBezTo>
                      <a:pt x="206" y="135"/>
                      <a:pt x="203" y="155"/>
                      <a:pt x="196" y="172"/>
                    </a:cubicBezTo>
                    <a:cubicBezTo>
                      <a:pt x="189" y="190"/>
                      <a:pt x="179" y="203"/>
                      <a:pt x="166" y="213"/>
                    </a:cubicBezTo>
                    <a:cubicBezTo>
                      <a:pt x="153" y="223"/>
                      <a:pt x="138" y="228"/>
                      <a:pt x="122" y="228"/>
                    </a:cubicBezTo>
                    <a:cubicBezTo>
                      <a:pt x="101" y="228"/>
                      <a:pt x="84" y="221"/>
                      <a:pt x="71" y="206"/>
                    </a:cubicBezTo>
                    <a:cubicBezTo>
                      <a:pt x="71" y="303"/>
                      <a:pt x="71" y="303"/>
                      <a:pt x="71" y="303"/>
                    </a:cubicBezTo>
                    <a:cubicBezTo>
                      <a:pt x="0" y="310"/>
                      <a:pt x="0" y="310"/>
                      <a:pt x="0" y="310"/>
                    </a:cubicBezTo>
                    <a:cubicBezTo>
                      <a:pt x="0" y="7"/>
                      <a:pt x="0" y="7"/>
                      <a:pt x="0" y="7"/>
                    </a:cubicBezTo>
                    <a:cubicBezTo>
                      <a:pt x="63" y="7"/>
                      <a:pt x="63" y="7"/>
                      <a:pt x="63" y="7"/>
                    </a:cubicBezTo>
                    <a:cubicBezTo>
                      <a:pt x="66" y="30"/>
                      <a:pt x="66" y="30"/>
                      <a:pt x="66" y="30"/>
                    </a:cubicBezTo>
                    <a:cubicBezTo>
                      <a:pt x="74" y="19"/>
                      <a:pt x="84" y="12"/>
                      <a:pt x="94" y="7"/>
                    </a:cubicBezTo>
                    <a:cubicBezTo>
                      <a:pt x="105" y="3"/>
                      <a:pt x="115" y="0"/>
                      <a:pt x="126" y="0"/>
                    </a:cubicBezTo>
                    <a:cubicBezTo>
                      <a:pt x="153" y="0"/>
                      <a:pt x="173" y="10"/>
                      <a:pt x="186" y="30"/>
                    </a:cubicBezTo>
                    <a:close/>
                    <a:moveTo>
                      <a:pt x="133" y="114"/>
                    </a:moveTo>
                    <a:cubicBezTo>
                      <a:pt x="133" y="90"/>
                      <a:pt x="130" y="73"/>
                      <a:pt x="125" y="65"/>
                    </a:cubicBezTo>
                    <a:cubicBezTo>
                      <a:pt x="120" y="56"/>
                      <a:pt x="113" y="52"/>
                      <a:pt x="103" y="52"/>
                    </a:cubicBezTo>
                    <a:cubicBezTo>
                      <a:pt x="90" y="52"/>
                      <a:pt x="80" y="59"/>
                      <a:pt x="71" y="74"/>
                    </a:cubicBezTo>
                    <a:cubicBezTo>
                      <a:pt x="71" y="160"/>
                      <a:pt x="71" y="160"/>
                      <a:pt x="71" y="160"/>
                    </a:cubicBezTo>
                    <a:cubicBezTo>
                      <a:pt x="75" y="166"/>
                      <a:pt x="79" y="170"/>
                      <a:pt x="83" y="173"/>
                    </a:cubicBezTo>
                    <a:cubicBezTo>
                      <a:pt x="88" y="175"/>
                      <a:pt x="93" y="177"/>
                      <a:pt x="99" y="177"/>
                    </a:cubicBezTo>
                    <a:cubicBezTo>
                      <a:pt x="121" y="177"/>
                      <a:pt x="133" y="156"/>
                      <a:pt x="133"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60"/>
              <p:cNvSpPr>
                <a:spLocks noEditPoints="1"/>
              </p:cNvSpPr>
              <p:nvPr userDrawn="1"/>
            </p:nvSpPr>
            <p:spPr bwMode="auto">
              <a:xfrm>
                <a:off x="1374775" y="3862388"/>
                <a:ext cx="768350" cy="865188"/>
              </a:xfrm>
              <a:custGeom>
                <a:avLst/>
                <a:gdLst>
                  <a:gd name="T0" fmla="*/ 203 w 204"/>
                  <a:gd name="T1" fmla="*/ 135 h 228"/>
                  <a:gd name="T2" fmla="*/ 72 w 204"/>
                  <a:gd name="T3" fmla="*/ 135 h 228"/>
                  <a:gd name="T4" fmla="*/ 86 w 204"/>
                  <a:gd name="T5" fmla="*/ 168 h 228"/>
                  <a:gd name="T6" fmla="*/ 118 w 204"/>
                  <a:gd name="T7" fmla="*/ 177 h 228"/>
                  <a:gd name="T8" fmla="*/ 141 w 204"/>
                  <a:gd name="T9" fmla="*/ 172 h 228"/>
                  <a:gd name="T10" fmla="*/ 167 w 204"/>
                  <a:gd name="T11" fmla="*/ 158 h 228"/>
                  <a:gd name="T12" fmla="*/ 196 w 204"/>
                  <a:gd name="T13" fmla="*/ 197 h 228"/>
                  <a:gd name="T14" fmla="*/ 158 w 204"/>
                  <a:gd name="T15" fmla="*/ 220 h 228"/>
                  <a:gd name="T16" fmla="*/ 111 w 204"/>
                  <a:gd name="T17" fmla="*/ 228 h 228"/>
                  <a:gd name="T18" fmla="*/ 28 w 204"/>
                  <a:gd name="T19" fmla="*/ 197 h 228"/>
                  <a:gd name="T20" fmla="*/ 0 w 204"/>
                  <a:gd name="T21" fmla="*/ 115 h 228"/>
                  <a:gd name="T22" fmla="*/ 12 w 204"/>
                  <a:gd name="T23" fmla="*/ 57 h 228"/>
                  <a:gd name="T24" fmla="*/ 47 w 204"/>
                  <a:gd name="T25" fmla="*/ 15 h 228"/>
                  <a:gd name="T26" fmla="*/ 103 w 204"/>
                  <a:gd name="T27" fmla="*/ 0 h 228"/>
                  <a:gd name="T28" fmla="*/ 177 w 204"/>
                  <a:gd name="T29" fmla="*/ 29 h 228"/>
                  <a:gd name="T30" fmla="*/ 204 w 204"/>
                  <a:gd name="T31" fmla="*/ 111 h 228"/>
                  <a:gd name="T32" fmla="*/ 203 w 204"/>
                  <a:gd name="T33" fmla="*/ 135 h 228"/>
                  <a:gd name="T34" fmla="*/ 134 w 204"/>
                  <a:gd name="T35" fmla="*/ 91 h 228"/>
                  <a:gd name="T36" fmla="*/ 127 w 204"/>
                  <a:gd name="T37" fmla="*/ 58 h 228"/>
                  <a:gd name="T38" fmla="*/ 104 w 204"/>
                  <a:gd name="T39" fmla="*/ 46 h 228"/>
                  <a:gd name="T40" fmla="*/ 82 w 204"/>
                  <a:gd name="T41" fmla="*/ 57 h 228"/>
                  <a:gd name="T42" fmla="*/ 72 w 204"/>
                  <a:gd name="T43" fmla="*/ 93 h 228"/>
                  <a:gd name="T44" fmla="*/ 134 w 204"/>
                  <a:gd name="T45" fmla="*/ 93 h 228"/>
                  <a:gd name="T46" fmla="*/ 134 w 204"/>
                  <a:gd name="T47" fmla="*/ 9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228">
                    <a:moveTo>
                      <a:pt x="203" y="135"/>
                    </a:moveTo>
                    <a:cubicBezTo>
                      <a:pt x="72" y="135"/>
                      <a:pt x="72" y="135"/>
                      <a:pt x="72" y="135"/>
                    </a:cubicBezTo>
                    <a:cubicBezTo>
                      <a:pt x="74" y="151"/>
                      <a:pt x="79" y="162"/>
                      <a:pt x="86" y="168"/>
                    </a:cubicBezTo>
                    <a:cubicBezTo>
                      <a:pt x="94" y="174"/>
                      <a:pt x="104" y="177"/>
                      <a:pt x="118" y="177"/>
                    </a:cubicBezTo>
                    <a:cubicBezTo>
                      <a:pt x="126" y="177"/>
                      <a:pt x="134" y="175"/>
                      <a:pt x="141" y="172"/>
                    </a:cubicBezTo>
                    <a:cubicBezTo>
                      <a:pt x="149" y="169"/>
                      <a:pt x="158" y="165"/>
                      <a:pt x="167" y="158"/>
                    </a:cubicBezTo>
                    <a:cubicBezTo>
                      <a:pt x="196" y="197"/>
                      <a:pt x="196" y="197"/>
                      <a:pt x="196" y="197"/>
                    </a:cubicBezTo>
                    <a:cubicBezTo>
                      <a:pt x="185" y="207"/>
                      <a:pt x="172" y="214"/>
                      <a:pt x="158" y="220"/>
                    </a:cubicBezTo>
                    <a:cubicBezTo>
                      <a:pt x="143" y="225"/>
                      <a:pt x="128" y="228"/>
                      <a:pt x="111" y="228"/>
                    </a:cubicBezTo>
                    <a:cubicBezTo>
                      <a:pt x="75" y="228"/>
                      <a:pt x="47" y="218"/>
                      <a:pt x="28" y="197"/>
                    </a:cubicBezTo>
                    <a:cubicBezTo>
                      <a:pt x="9" y="177"/>
                      <a:pt x="0" y="149"/>
                      <a:pt x="0" y="115"/>
                    </a:cubicBezTo>
                    <a:cubicBezTo>
                      <a:pt x="0" y="93"/>
                      <a:pt x="4" y="74"/>
                      <a:pt x="12" y="57"/>
                    </a:cubicBezTo>
                    <a:cubicBezTo>
                      <a:pt x="20" y="39"/>
                      <a:pt x="31" y="26"/>
                      <a:pt x="47" y="15"/>
                    </a:cubicBezTo>
                    <a:cubicBezTo>
                      <a:pt x="62" y="5"/>
                      <a:pt x="81" y="0"/>
                      <a:pt x="103" y="0"/>
                    </a:cubicBezTo>
                    <a:cubicBezTo>
                      <a:pt x="134" y="0"/>
                      <a:pt x="159" y="10"/>
                      <a:pt x="177" y="29"/>
                    </a:cubicBezTo>
                    <a:cubicBezTo>
                      <a:pt x="195" y="49"/>
                      <a:pt x="204" y="76"/>
                      <a:pt x="204" y="111"/>
                    </a:cubicBezTo>
                    <a:cubicBezTo>
                      <a:pt x="204" y="112"/>
                      <a:pt x="204" y="120"/>
                      <a:pt x="203" y="135"/>
                    </a:cubicBezTo>
                    <a:close/>
                    <a:moveTo>
                      <a:pt x="134" y="91"/>
                    </a:moveTo>
                    <a:cubicBezTo>
                      <a:pt x="134" y="76"/>
                      <a:pt x="131" y="66"/>
                      <a:pt x="127" y="58"/>
                    </a:cubicBezTo>
                    <a:cubicBezTo>
                      <a:pt x="122" y="50"/>
                      <a:pt x="115" y="46"/>
                      <a:pt x="104" y="46"/>
                    </a:cubicBezTo>
                    <a:cubicBezTo>
                      <a:pt x="94" y="46"/>
                      <a:pt x="87" y="50"/>
                      <a:pt x="82" y="57"/>
                    </a:cubicBezTo>
                    <a:cubicBezTo>
                      <a:pt x="77" y="64"/>
                      <a:pt x="73" y="76"/>
                      <a:pt x="72" y="93"/>
                    </a:cubicBezTo>
                    <a:cubicBezTo>
                      <a:pt x="134" y="93"/>
                      <a:pt x="134" y="93"/>
                      <a:pt x="134" y="93"/>
                    </a:cubicBezTo>
                    <a:lnTo>
                      <a:pt x="134" y="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61"/>
              <p:cNvSpPr>
                <a:spLocks noEditPoints="1"/>
              </p:cNvSpPr>
              <p:nvPr userDrawn="1"/>
            </p:nvSpPr>
            <p:spPr bwMode="auto">
              <a:xfrm>
                <a:off x="2211388" y="3862388"/>
                <a:ext cx="804863" cy="865188"/>
              </a:xfrm>
              <a:custGeom>
                <a:avLst/>
                <a:gdLst>
                  <a:gd name="T0" fmla="*/ 185 w 214"/>
                  <a:gd name="T1" fmla="*/ 30 h 228"/>
                  <a:gd name="T2" fmla="*/ 214 w 214"/>
                  <a:gd name="T3" fmla="*/ 114 h 228"/>
                  <a:gd name="T4" fmla="*/ 201 w 214"/>
                  <a:gd name="T5" fmla="*/ 174 h 228"/>
                  <a:gd name="T6" fmla="*/ 164 w 214"/>
                  <a:gd name="T7" fmla="*/ 214 h 228"/>
                  <a:gd name="T8" fmla="*/ 107 w 214"/>
                  <a:gd name="T9" fmla="*/ 228 h 228"/>
                  <a:gd name="T10" fmla="*/ 28 w 214"/>
                  <a:gd name="T11" fmla="*/ 198 h 228"/>
                  <a:gd name="T12" fmla="*/ 0 w 214"/>
                  <a:gd name="T13" fmla="*/ 114 h 228"/>
                  <a:gd name="T14" fmla="*/ 13 w 214"/>
                  <a:gd name="T15" fmla="*/ 54 h 228"/>
                  <a:gd name="T16" fmla="*/ 50 w 214"/>
                  <a:gd name="T17" fmla="*/ 14 h 228"/>
                  <a:gd name="T18" fmla="*/ 107 w 214"/>
                  <a:gd name="T19" fmla="*/ 0 h 228"/>
                  <a:gd name="T20" fmla="*/ 185 w 214"/>
                  <a:gd name="T21" fmla="*/ 30 h 228"/>
                  <a:gd name="T22" fmla="*/ 81 w 214"/>
                  <a:gd name="T23" fmla="*/ 67 h 228"/>
                  <a:gd name="T24" fmla="*/ 73 w 214"/>
                  <a:gd name="T25" fmla="*/ 114 h 228"/>
                  <a:gd name="T26" fmla="*/ 81 w 214"/>
                  <a:gd name="T27" fmla="*/ 162 h 228"/>
                  <a:gd name="T28" fmla="*/ 107 w 214"/>
                  <a:gd name="T29" fmla="*/ 176 h 228"/>
                  <a:gd name="T30" fmla="*/ 132 w 214"/>
                  <a:gd name="T31" fmla="*/ 161 h 228"/>
                  <a:gd name="T32" fmla="*/ 140 w 214"/>
                  <a:gd name="T33" fmla="*/ 114 h 228"/>
                  <a:gd name="T34" fmla="*/ 132 w 214"/>
                  <a:gd name="T35" fmla="*/ 67 h 228"/>
                  <a:gd name="T36" fmla="*/ 107 w 214"/>
                  <a:gd name="T37" fmla="*/ 52 h 228"/>
                  <a:gd name="T38" fmla="*/ 81 w 214"/>
                  <a:gd name="T39" fmla="*/ 6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4" h="228">
                    <a:moveTo>
                      <a:pt x="185" y="30"/>
                    </a:moveTo>
                    <a:cubicBezTo>
                      <a:pt x="204" y="50"/>
                      <a:pt x="214" y="78"/>
                      <a:pt x="214" y="114"/>
                    </a:cubicBezTo>
                    <a:cubicBezTo>
                      <a:pt x="214" y="137"/>
                      <a:pt x="209" y="157"/>
                      <a:pt x="201" y="174"/>
                    </a:cubicBezTo>
                    <a:cubicBezTo>
                      <a:pt x="192" y="191"/>
                      <a:pt x="180" y="204"/>
                      <a:pt x="164" y="214"/>
                    </a:cubicBezTo>
                    <a:cubicBezTo>
                      <a:pt x="148" y="223"/>
                      <a:pt x="129" y="228"/>
                      <a:pt x="107" y="228"/>
                    </a:cubicBezTo>
                    <a:cubicBezTo>
                      <a:pt x="73" y="228"/>
                      <a:pt x="47" y="218"/>
                      <a:pt x="28" y="198"/>
                    </a:cubicBezTo>
                    <a:cubicBezTo>
                      <a:pt x="9" y="178"/>
                      <a:pt x="0" y="150"/>
                      <a:pt x="0" y="114"/>
                    </a:cubicBezTo>
                    <a:cubicBezTo>
                      <a:pt x="0" y="91"/>
                      <a:pt x="4" y="71"/>
                      <a:pt x="13" y="54"/>
                    </a:cubicBezTo>
                    <a:cubicBezTo>
                      <a:pt x="21" y="37"/>
                      <a:pt x="34" y="24"/>
                      <a:pt x="50" y="14"/>
                    </a:cubicBezTo>
                    <a:cubicBezTo>
                      <a:pt x="66" y="5"/>
                      <a:pt x="85" y="0"/>
                      <a:pt x="107" y="0"/>
                    </a:cubicBezTo>
                    <a:cubicBezTo>
                      <a:pt x="140" y="0"/>
                      <a:pt x="166" y="10"/>
                      <a:pt x="185" y="30"/>
                    </a:cubicBezTo>
                    <a:close/>
                    <a:moveTo>
                      <a:pt x="81" y="67"/>
                    </a:moveTo>
                    <a:cubicBezTo>
                      <a:pt x="76" y="77"/>
                      <a:pt x="73" y="92"/>
                      <a:pt x="73" y="114"/>
                    </a:cubicBezTo>
                    <a:cubicBezTo>
                      <a:pt x="73" y="136"/>
                      <a:pt x="76" y="152"/>
                      <a:pt x="81" y="162"/>
                    </a:cubicBezTo>
                    <a:cubicBezTo>
                      <a:pt x="87" y="171"/>
                      <a:pt x="95" y="176"/>
                      <a:pt x="107" y="176"/>
                    </a:cubicBezTo>
                    <a:cubicBezTo>
                      <a:pt x="118" y="176"/>
                      <a:pt x="127" y="171"/>
                      <a:pt x="132" y="161"/>
                    </a:cubicBezTo>
                    <a:cubicBezTo>
                      <a:pt x="138" y="151"/>
                      <a:pt x="140" y="136"/>
                      <a:pt x="140" y="114"/>
                    </a:cubicBezTo>
                    <a:cubicBezTo>
                      <a:pt x="140" y="92"/>
                      <a:pt x="138" y="76"/>
                      <a:pt x="132" y="67"/>
                    </a:cubicBezTo>
                    <a:cubicBezTo>
                      <a:pt x="127" y="57"/>
                      <a:pt x="118" y="52"/>
                      <a:pt x="107" y="52"/>
                    </a:cubicBezTo>
                    <a:cubicBezTo>
                      <a:pt x="95" y="52"/>
                      <a:pt x="87" y="57"/>
                      <a:pt x="81" y="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62"/>
              <p:cNvSpPr>
                <a:spLocks noEditPoints="1"/>
              </p:cNvSpPr>
              <p:nvPr userDrawn="1"/>
            </p:nvSpPr>
            <p:spPr bwMode="auto">
              <a:xfrm>
                <a:off x="3128963" y="3862388"/>
                <a:ext cx="779463" cy="1176338"/>
              </a:xfrm>
              <a:custGeom>
                <a:avLst/>
                <a:gdLst>
                  <a:gd name="T0" fmla="*/ 187 w 207"/>
                  <a:gd name="T1" fmla="*/ 30 h 310"/>
                  <a:gd name="T2" fmla="*/ 207 w 207"/>
                  <a:gd name="T3" fmla="*/ 113 h 310"/>
                  <a:gd name="T4" fmla="*/ 197 w 207"/>
                  <a:gd name="T5" fmla="*/ 172 h 310"/>
                  <a:gd name="T6" fmla="*/ 167 w 207"/>
                  <a:gd name="T7" fmla="*/ 213 h 310"/>
                  <a:gd name="T8" fmla="*/ 122 w 207"/>
                  <a:gd name="T9" fmla="*/ 228 h 310"/>
                  <a:gd name="T10" fmla="*/ 72 w 207"/>
                  <a:gd name="T11" fmla="*/ 206 h 310"/>
                  <a:gd name="T12" fmla="*/ 72 w 207"/>
                  <a:gd name="T13" fmla="*/ 303 h 310"/>
                  <a:gd name="T14" fmla="*/ 0 w 207"/>
                  <a:gd name="T15" fmla="*/ 310 h 310"/>
                  <a:gd name="T16" fmla="*/ 0 w 207"/>
                  <a:gd name="T17" fmla="*/ 7 h 310"/>
                  <a:gd name="T18" fmla="*/ 64 w 207"/>
                  <a:gd name="T19" fmla="*/ 7 h 310"/>
                  <a:gd name="T20" fmla="*/ 67 w 207"/>
                  <a:gd name="T21" fmla="*/ 30 h 310"/>
                  <a:gd name="T22" fmla="*/ 95 w 207"/>
                  <a:gd name="T23" fmla="*/ 7 h 310"/>
                  <a:gd name="T24" fmla="*/ 127 w 207"/>
                  <a:gd name="T25" fmla="*/ 0 h 310"/>
                  <a:gd name="T26" fmla="*/ 187 w 207"/>
                  <a:gd name="T27" fmla="*/ 30 h 310"/>
                  <a:gd name="T28" fmla="*/ 134 w 207"/>
                  <a:gd name="T29" fmla="*/ 114 h 310"/>
                  <a:gd name="T30" fmla="*/ 126 w 207"/>
                  <a:gd name="T31" fmla="*/ 65 h 310"/>
                  <a:gd name="T32" fmla="*/ 104 w 207"/>
                  <a:gd name="T33" fmla="*/ 52 h 310"/>
                  <a:gd name="T34" fmla="*/ 72 w 207"/>
                  <a:gd name="T35" fmla="*/ 74 h 310"/>
                  <a:gd name="T36" fmla="*/ 72 w 207"/>
                  <a:gd name="T37" fmla="*/ 160 h 310"/>
                  <a:gd name="T38" fmla="*/ 84 w 207"/>
                  <a:gd name="T39" fmla="*/ 173 h 310"/>
                  <a:gd name="T40" fmla="*/ 100 w 207"/>
                  <a:gd name="T41" fmla="*/ 177 h 310"/>
                  <a:gd name="T42" fmla="*/ 134 w 207"/>
                  <a:gd name="T43" fmla="*/ 11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7" h="310">
                    <a:moveTo>
                      <a:pt x="187" y="30"/>
                    </a:moveTo>
                    <a:cubicBezTo>
                      <a:pt x="201" y="50"/>
                      <a:pt x="207" y="78"/>
                      <a:pt x="207" y="113"/>
                    </a:cubicBezTo>
                    <a:cubicBezTo>
                      <a:pt x="207" y="135"/>
                      <a:pt x="204" y="155"/>
                      <a:pt x="197" y="172"/>
                    </a:cubicBezTo>
                    <a:cubicBezTo>
                      <a:pt x="190" y="190"/>
                      <a:pt x="180" y="203"/>
                      <a:pt x="167" y="213"/>
                    </a:cubicBezTo>
                    <a:cubicBezTo>
                      <a:pt x="154" y="223"/>
                      <a:pt x="139" y="228"/>
                      <a:pt x="122" y="228"/>
                    </a:cubicBezTo>
                    <a:cubicBezTo>
                      <a:pt x="101" y="228"/>
                      <a:pt x="84" y="221"/>
                      <a:pt x="72" y="206"/>
                    </a:cubicBezTo>
                    <a:cubicBezTo>
                      <a:pt x="72" y="303"/>
                      <a:pt x="72" y="303"/>
                      <a:pt x="72" y="303"/>
                    </a:cubicBezTo>
                    <a:cubicBezTo>
                      <a:pt x="0" y="310"/>
                      <a:pt x="0" y="310"/>
                      <a:pt x="0" y="310"/>
                    </a:cubicBezTo>
                    <a:cubicBezTo>
                      <a:pt x="0" y="7"/>
                      <a:pt x="0" y="7"/>
                      <a:pt x="0" y="7"/>
                    </a:cubicBezTo>
                    <a:cubicBezTo>
                      <a:pt x="64" y="7"/>
                      <a:pt x="64" y="7"/>
                      <a:pt x="64" y="7"/>
                    </a:cubicBezTo>
                    <a:cubicBezTo>
                      <a:pt x="67" y="30"/>
                      <a:pt x="67" y="30"/>
                      <a:pt x="67" y="30"/>
                    </a:cubicBezTo>
                    <a:cubicBezTo>
                      <a:pt x="75" y="19"/>
                      <a:pt x="84" y="12"/>
                      <a:pt x="95" y="7"/>
                    </a:cubicBezTo>
                    <a:cubicBezTo>
                      <a:pt x="106" y="3"/>
                      <a:pt x="116" y="0"/>
                      <a:pt x="127" y="0"/>
                    </a:cubicBezTo>
                    <a:cubicBezTo>
                      <a:pt x="154" y="0"/>
                      <a:pt x="174" y="10"/>
                      <a:pt x="187" y="30"/>
                    </a:cubicBezTo>
                    <a:close/>
                    <a:moveTo>
                      <a:pt x="134" y="114"/>
                    </a:moveTo>
                    <a:cubicBezTo>
                      <a:pt x="134" y="90"/>
                      <a:pt x="131" y="73"/>
                      <a:pt x="126" y="65"/>
                    </a:cubicBezTo>
                    <a:cubicBezTo>
                      <a:pt x="121" y="56"/>
                      <a:pt x="114" y="52"/>
                      <a:pt x="104" y="52"/>
                    </a:cubicBezTo>
                    <a:cubicBezTo>
                      <a:pt x="91" y="52"/>
                      <a:pt x="80" y="59"/>
                      <a:pt x="72" y="74"/>
                    </a:cubicBezTo>
                    <a:cubicBezTo>
                      <a:pt x="72" y="160"/>
                      <a:pt x="72" y="160"/>
                      <a:pt x="72" y="160"/>
                    </a:cubicBezTo>
                    <a:cubicBezTo>
                      <a:pt x="76" y="166"/>
                      <a:pt x="80" y="170"/>
                      <a:pt x="84" y="173"/>
                    </a:cubicBezTo>
                    <a:cubicBezTo>
                      <a:pt x="89" y="175"/>
                      <a:pt x="94" y="177"/>
                      <a:pt x="100" y="177"/>
                    </a:cubicBezTo>
                    <a:cubicBezTo>
                      <a:pt x="122" y="177"/>
                      <a:pt x="134" y="156"/>
                      <a:pt x="134"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63"/>
              <p:cNvSpPr>
                <a:spLocks/>
              </p:cNvSpPr>
              <p:nvPr userDrawn="1"/>
            </p:nvSpPr>
            <p:spPr bwMode="auto">
              <a:xfrm>
                <a:off x="4025900" y="3544888"/>
                <a:ext cx="390525" cy="1182688"/>
              </a:xfrm>
              <a:custGeom>
                <a:avLst/>
                <a:gdLst>
                  <a:gd name="T0" fmla="*/ 16 w 104"/>
                  <a:gd name="T1" fmla="*/ 295 h 312"/>
                  <a:gd name="T2" fmla="*/ 0 w 104"/>
                  <a:gd name="T3" fmla="*/ 247 h 312"/>
                  <a:gd name="T4" fmla="*/ 0 w 104"/>
                  <a:gd name="T5" fmla="*/ 7 h 312"/>
                  <a:gd name="T6" fmla="*/ 71 w 104"/>
                  <a:gd name="T7" fmla="*/ 0 h 312"/>
                  <a:gd name="T8" fmla="*/ 71 w 104"/>
                  <a:gd name="T9" fmla="*/ 244 h 312"/>
                  <a:gd name="T10" fmla="*/ 81 w 104"/>
                  <a:gd name="T11" fmla="*/ 256 h 312"/>
                  <a:gd name="T12" fmla="*/ 90 w 104"/>
                  <a:gd name="T13" fmla="*/ 254 h 312"/>
                  <a:gd name="T14" fmla="*/ 104 w 104"/>
                  <a:gd name="T15" fmla="*/ 305 h 312"/>
                  <a:gd name="T16" fmla="*/ 62 w 104"/>
                  <a:gd name="T17" fmla="*/ 312 h 312"/>
                  <a:gd name="T18" fmla="*/ 16 w 104"/>
                  <a:gd name="T19" fmla="*/ 29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312">
                    <a:moveTo>
                      <a:pt x="16" y="295"/>
                    </a:moveTo>
                    <a:cubicBezTo>
                      <a:pt x="5" y="284"/>
                      <a:pt x="0" y="268"/>
                      <a:pt x="0" y="247"/>
                    </a:cubicBezTo>
                    <a:cubicBezTo>
                      <a:pt x="0" y="7"/>
                      <a:pt x="0" y="7"/>
                      <a:pt x="0" y="7"/>
                    </a:cubicBezTo>
                    <a:cubicBezTo>
                      <a:pt x="71" y="0"/>
                      <a:pt x="71" y="0"/>
                      <a:pt x="71" y="0"/>
                    </a:cubicBezTo>
                    <a:cubicBezTo>
                      <a:pt x="71" y="244"/>
                      <a:pt x="71" y="244"/>
                      <a:pt x="71" y="244"/>
                    </a:cubicBezTo>
                    <a:cubicBezTo>
                      <a:pt x="71" y="252"/>
                      <a:pt x="74" y="256"/>
                      <a:pt x="81" y="256"/>
                    </a:cubicBezTo>
                    <a:cubicBezTo>
                      <a:pt x="84" y="256"/>
                      <a:pt x="87" y="255"/>
                      <a:pt x="90" y="254"/>
                    </a:cubicBezTo>
                    <a:cubicBezTo>
                      <a:pt x="104" y="305"/>
                      <a:pt x="104" y="305"/>
                      <a:pt x="104" y="305"/>
                    </a:cubicBezTo>
                    <a:cubicBezTo>
                      <a:pt x="93" y="309"/>
                      <a:pt x="79" y="312"/>
                      <a:pt x="62" y="312"/>
                    </a:cubicBezTo>
                    <a:cubicBezTo>
                      <a:pt x="42" y="312"/>
                      <a:pt x="27" y="306"/>
                      <a:pt x="16" y="2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64"/>
              <p:cNvSpPr>
                <a:spLocks noEditPoints="1"/>
              </p:cNvSpPr>
              <p:nvPr userDrawn="1"/>
            </p:nvSpPr>
            <p:spPr bwMode="auto">
              <a:xfrm>
                <a:off x="4432300" y="3862388"/>
                <a:ext cx="768350" cy="865188"/>
              </a:xfrm>
              <a:custGeom>
                <a:avLst/>
                <a:gdLst>
                  <a:gd name="T0" fmla="*/ 203 w 204"/>
                  <a:gd name="T1" fmla="*/ 135 h 228"/>
                  <a:gd name="T2" fmla="*/ 73 w 204"/>
                  <a:gd name="T3" fmla="*/ 135 h 228"/>
                  <a:gd name="T4" fmla="*/ 87 w 204"/>
                  <a:gd name="T5" fmla="*/ 168 h 228"/>
                  <a:gd name="T6" fmla="*/ 118 w 204"/>
                  <a:gd name="T7" fmla="*/ 177 h 228"/>
                  <a:gd name="T8" fmla="*/ 142 w 204"/>
                  <a:gd name="T9" fmla="*/ 172 h 228"/>
                  <a:gd name="T10" fmla="*/ 168 w 204"/>
                  <a:gd name="T11" fmla="*/ 158 h 228"/>
                  <a:gd name="T12" fmla="*/ 196 w 204"/>
                  <a:gd name="T13" fmla="*/ 197 h 228"/>
                  <a:gd name="T14" fmla="*/ 158 w 204"/>
                  <a:gd name="T15" fmla="*/ 220 h 228"/>
                  <a:gd name="T16" fmla="*/ 111 w 204"/>
                  <a:gd name="T17" fmla="*/ 228 h 228"/>
                  <a:gd name="T18" fmla="*/ 29 w 204"/>
                  <a:gd name="T19" fmla="*/ 197 h 228"/>
                  <a:gd name="T20" fmla="*/ 0 w 204"/>
                  <a:gd name="T21" fmla="*/ 115 h 228"/>
                  <a:gd name="T22" fmla="*/ 12 w 204"/>
                  <a:gd name="T23" fmla="*/ 57 h 228"/>
                  <a:gd name="T24" fmla="*/ 47 w 204"/>
                  <a:gd name="T25" fmla="*/ 15 h 228"/>
                  <a:gd name="T26" fmla="*/ 103 w 204"/>
                  <a:gd name="T27" fmla="*/ 0 h 228"/>
                  <a:gd name="T28" fmla="*/ 177 w 204"/>
                  <a:gd name="T29" fmla="*/ 29 h 228"/>
                  <a:gd name="T30" fmla="*/ 204 w 204"/>
                  <a:gd name="T31" fmla="*/ 111 h 228"/>
                  <a:gd name="T32" fmla="*/ 203 w 204"/>
                  <a:gd name="T33" fmla="*/ 135 h 228"/>
                  <a:gd name="T34" fmla="*/ 134 w 204"/>
                  <a:gd name="T35" fmla="*/ 91 h 228"/>
                  <a:gd name="T36" fmla="*/ 127 w 204"/>
                  <a:gd name="T37" fmla="*/ 58 h 228"/>
                  <a:gd name="T38" fmla="*/ 104 w 204"/>
                  <a:gd name="T39" fmla="*/ 46 h 228"/>
                  <a:gd name="T40" fmla="*/ 82 w 204"/>
                  <a:gd name="T41" fmla="*/ 57 h 228"/>
                  <a:gd name="T42" fmla="*/ 72 w 204"/>
                  <a:gd name="T43" fmla="*/ 93 h 228"/>
                  <a:gd name="T44" fmla="*/ 134 w 204"/>
                  <a:gd name="T45" fmla="*/ 93 h 228"/>
                  <a:gd name="T46" fmla="*/ 134 w 204"/>
                  <a:gd name="T47" fmla="*/ 9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228">
                    <a:moveTo>
                      <a:pt x="203" y="135"/>
                    </a:moveTo>
                    <a:cubicBezTo>
                      <a:pt x="73" y="135"/>
                      <a:pt x="73" y="135"/>
                      <a:pt x="73" y="135"/>
                    </a:cubicBezTo>
                    <a:cubicBezTo>
                      <a:pt x="75" y="151"/>
                      <a:pt x="79" y="162"/>
                      <a:pt x="87" y="168"/>
                    </a:cubicBezTo>
                    <a:cubicBezTo>
                      <a:pt x="94" y="174"/>
                      <a:pt x="104" y="177"/>
                      <a:pt x="118" y="177"/>
                    </a:cubicBezTo>
                    <a:cubicBezTo>
                      <a:pt x="126" y="177"/>
                      <a:pt x="134" y="175"/>
                      <a:pt x="142" y="172"/>
                    </a:cubicBezTo>
                    <a:cubicBezTo>
                      <a:pt x="150" y="169"/>
                      <a:pt x="158" y="165"/>
                      <a:pt x="168" y="158"/>
                    </a:cubicBezTo>
                    <a:cubicBezTo>
                      <a:pt x="196" y="197"/>
                      <a:pt x="196" y="197"/>
                      <a:pt x="196" y="197"/>
                    </a:cubicBezTo>
                    <a:cubicBezTo>
                      <a:pt x="185" y="207"/>
                      <a:pt x="172" y="214"/>
                      <a:pt x="158" y="220"/>
                    </a:cubicBezTo>
                    <a:cubicBezTo>
                      <a:pt x="144" y="225"/>
                      <a:pt x="128" y="228"/>
                      <a:pt x="111" y="228"/>
                    </a:cubicBezTo>
                    <a:cubicBezTo>
                      <a:pt x="75" y="228"/>
                      <a:pt x="47" y="218"/>
                      <a:pt x="29" y="197"/>
                    </a:cubicBezTo>
                    <a:cubicBezTo>
                      <a:pt x="10" y="177"/>
                      <a:pt x="0" y="149"/>
                      <a:pt x="0" y="115"/>
                    </a:cubicBezTo>
                    <a:cubicBezTo>
                      <a:pt x="0" y="93"/>
                      <a:pt x="4" y="74"/>
                      <a:pt x="12" y="57"/>
                    </a:cubicBezTo>
                    <a:cubicBezTo>
                      <a:pt x="20" y="39"/>
                      <a:pt x="32" y="26"/>
                      <a:pt x="47" y="15"/>
                    </a:cubicBezTo>
                    <a:cubicBezTo>
                      <a:pt x="63" y="5"/>
                      <a:pt x="81" y="0"/>
                      <a:pt x="103" y="0"/>
                    </a:cubicBezTo>
                    <a:cubicBezTo>
                      <a:pt x="134" y="0"/>
                      <a:pt x="159" y="10"/>
                      <a:pt x="177" y="29"/>
                    </a:cubicBezTo>
                    <a:cubicBezTo>
                      <a:pt x="195" y="49"/>
                      <a:pt x="204" y="76"/>
                      <a:pt x="204" y="111"/>
                    </a:cubicBezTo>
                    <a:cubicBezTo>
                      <a:pt x="204" y="112"/>
                      <a:pt x="204" y="120"/>
                      <a:pt x="203" y="135"/>
                    </a:cubicBezTo>
                    <a:close/>
                    <a:moveTo>
                      <a:pt x="134" y="91"/>
                    </a:moveTo>
                    <a:cubicBezTo>
                      <a:pt x="134" y="76"/>
                      <a:pt x="132" y="66"/>
                      <a:pt x="127" y="58"/>
                    </a:cubicBezTo>
                    <a:cubicBezTo>
                      <a:pt x="123" y="50"/>
                      <a:pt x="115" y="46"/>
                      <a:pt x="104" y="46"/>
                    </a:cubicBezTo>
                    <a:cubicBezTo>
                      <a:pt x="95" y="46"/>
                      <a:pt x="87" y="50"/>
                      <a:pt x="82" y="57"/>
                    </a:cubicBezTo>
                    <a:cubicBezTo>
                      <a:pt x="77" y="64"/>
                      <a:pt x="74" y="76"/>
                      <a:pt x="72" y="93"/>
                    </a:cubicBezTo>
                    <a:cubicBezTo>
                      <a:pt x="134" y="93"/>
                      <a:pt x="134" y="93"/>
                      <a:pt x="134" y="93"/>
                    </a:cubicBezTo>
                    <a:lnTo>
                      <a:pt x="134" y="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6" name="Group 65"/>
            <p:cNvGrpSpPr/>
            <p:nvPr userDrawn="1"/>
          </p:nvGrpSpPr>
          <p:grpSpPr>
            <a:xfrm>
              <a:off x="8687977" y="3395436"/>
              <a:ext cx="5943600" cy="471744"/>
              <a:chOff x="-2419350" y="3457575"/>
              <a:chExt cx="19961226" cy="1584325"/>
            </a:xfrm>
            <a:solidFill>
              <a:srgbClr val="003087"/>
            </a:solidFill>
          </p:grpSpPr>
          <p:sp>
            <p:nvSpPr>
              <p:cNvPr id="67" name="Freeform 56"/>
              <p:cNvSpPr>
                <a:spLocks/>
              </p:cNvSpPr>
              <p:nvPr userDrawn="1"/>
            </p:nvSpPr>
            <p:spPr bwMode="auto">
              <a:xfrm>
                <a:off x="-2419350" y="3646488"/>
                <a:ext cx="812800" cy="1054100"/>
              </a:xfrm>
              <a:custGeom>
                <a:avLst/>
                <a:gdLst>
                  <a:gd name="T0" fmla="*/ 512 w 512"/>
                  <a:gd name="T1" fmla="*/ 0 h 664"/>
                  <a:gd name="T2" fmla="*/ 495 w 512"/>
                  <a:gd name="T3" fmla="*/ 134 h 664"/>
                  <a:gd name="T4" fmla="*/ 339 w 512"/>
                  <a:gd name="T5" fmla="*/ 134 h 664"/>
                  <a:gd name="T6" fmla="*/ 339 w 512"/>
                  <a:gd name="T7" fmla="*/ 664 h 664"/>
                  <a:gd name="T8" fmla="*/ 163 w 512"/>
                  <a:gd name="T9" fmla="*/ 664 h 664"/>
                  <a:gd name="T10" fmla="*/ 163 w 512"/>
                  <a:gd name="T11" fmla="*/ 134 h 664"/>
                  <a:gd name="T12" fmla="*/ 0 w 512"/>
                  <a:gd name="T13" fmla="*/ 134 h 664"/>
                  <a:gd name="T14" fmla="*/ 0 w 512"/>
                  <a:gd name="T15" fmla="*/ 0 h 664"/>
                  <a:gd name="T16" fmla="*/ 512 w 512"/>
                  <a:gd name="T17" fmla="*/ 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2" h="664">
                    <a:moveTo>
                      <a:pt x="512" y="0"/>
                    </a:moveTo>
                    <a:lnTo>
                      <a:pt x="495" y="134"/>
                    </a:lnTo>
                    <a:lnTo>
                      <a:pt x="339" y="134"/>
                    </a:lnTo>
                    <a:lnTo>
                      <a:pt x="339" y="664"/>
                    </a:lnTo>
                    <a:lnTo>
                      <a:pt x="163" y="664"/>
                    </a:lnTo>
                    <a:lnTo>
                      <a:pt x="163" y="134"/>
                    </a:lnTo>
                    <a:lnTo>
                      <a:pt x="0" y="134"/>
                    </a:lnTo>
                    <a:lnTo>
                      <a:pt x="0" y="0"/>
                    </a:lnTo>
                    <a:lnTo>
                      <a:pt x="5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57"/>
              <p:cNvSpPr>
                <a:spLocks/>
              </p:cNvSpPr>
              <p:nvPr userDrawn="1"/>
            </p:nvSpPr>
            <p:spPr bwMode="auto">
              <a:xfrm>
                <a:off x="-1531938" y="3544888"/>
                <a:ext cx="719138" cy="1155700"/>
              </a:xfrm>
              <a:custGeom>
                <a:avLst/>
                <a:gdLst>
                  <a:gd name="T0" fmla="*/ 175 w 191"/>
                  <a:gd name="T1" fmla="*/ 101 h 305"/>
                  <a:gd name="T2" fmla="*/ 191 w 191"/>
                  <a:gd name="T3" fmla="*/ 148 h 305"/>
                  <a:gd name="T4" fmla="*/ 191 w 191"/>
                  <a:gd name="T5" fmla="*/ 305 h 305"/>
                  <a:gd name="T6" fmla="*/ 120 w 191"/>
                  <a:gd name="T7" fmla="*/ 305 h 305"/>
                  <a:gd name="T8" fmla="*/ 120 w 191"/>
                  <a:gd name="T9" fmla="*/ 161 h 305"/>
                  <a:gd name="T10" fmla="*/ 115 w 191"/>
                  <a:gd name="T11" fmla="*/ 142 h 305"/>
                  <a:gd name="T12" fmla="*/ 103 w 191"/>
                  <a:gd name="T13" fmla="*/ 136 h 305"/>
                  <a:gd name="T14" fmla="*/ 72 w 191"/>
                  <a:gd name="T15" fmla="*/ 161 h 305"/>
                  <a:gd name="T16" fmla="*/ 72 w 191"/>
                  <a:gd name="T17" fmla="*/ 305 h 305"/>
                  <a:gd name="T18" fmla="*/ 0 w 191"/>
                  <a:gd name="T19" fmla="*/ 305 h 305"/>
                  <a:gd name="T20" fmla="*/ 0 w 191"/>
                  <a:gd name="T21" fmla="*/ 7 h 305"/>
                  <a:gd name="T22" fmla="*/ 72 w 191"/>
                  <a:gd name="T23" fmla="*/ 0 h 305"/>
                  <a:gd name="T24" fmla="*/ 72 w 191"/>
                  <a:gd name="T25" fmla="*/ 112 h 305"/>
                  <a:gd name="T26" fmla="*/ 100 w 191"/>
                  <a:gd name="T27" fmla="*/ 91 h 305"/>
                  <a:gd name="T28" fmla="*/ 132 w 191"/>
                  <a:gd name="T29" fmla="*/ 84 h 305"/>
                  <a:gd name="T30" fmla="*/ 175 w 191"/>
                  <a:gd name="T31" fmla="*/ 101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1" h="305">
                    <a:moveTo>
                      <a:pt x="175" y="101"/>
                    </a:moveTo>
                    <a:cubicBezTo>
                      <a:pt x="186" y="113"/>
                      <a:pt x="191" y="128"/>
                      <a:pt x="191" y="148"/>
                    </a:cubicBezTo>
                    <a:cubicBezTo>
                      <a:pt x="191" y="305"/>
                      <a:pt x="191" y="305"/>
                      <a:pt x="191" y="305"/>
                    </a:cubicBezTo>
                    <a:cubicBezTo>
                      <a:pt x="120" y="305"/>
                      <a:pt x="120" y="305"/>
                      <a:pt x="120" y="305"/>
                    </a:cubicBezTo>
                    <a:cubicBezTo>
                      <a:pt x="120" y="161"/>
                      <a:pt x="120" y="161"/>
                      <a:pt x="120" y="161"/>
                    </a:cubicBezTo>
                    <a:cubicBezTo>
                      <a:pt x="120" y="152"/>
                      <a:pt x="118" y="145"/>
                      <a:pt x="115" y="142"/>
                    </a:cubicBezTo>
                    <a:cubicBezTo>
                      <a:pt x="113" y="138"/>
                      <a:pt x="109" y="136"/>
                      <a:pt x="103" y="136"/>
                    </a:cubicBezTo>
                    <a:cubicBezTo>
                      <a:pt x="92" y="136"/>
                      <a:pt x="82" y="144"/>
                      <a:pt x="72" y="161"/>
                    </a:cubicBezTo>
                    <a:cubicBezTo>
                      <a:pt x="72" y="305"/>
                      <a:pt x="72" y="305"/>
                      <a:pt x="72" y="305"/>
                    </a:cubicBezTo>
                    <a:cubicBezTo>
                      <a:pt x="0" y="305"/>
                      <a:pt x="0" y="305"/>
                      <a:pt x="0" y="305"/>
                    </a:cubicBezTo>
                    <a:cubicBezTo>
                      <a:pt x="0" y="7"/>
                      <a:pt x="0" y="7"/>
                      <a:pt x="0" y="7"/>
                    </a:cubicBezTo>
                    <a:cubicBezTo>
                      <a:pt x="72" y="0"/>
                      <a:pt x="72" y="0"/>
                      <a:pt x="72" y="0"/>
                    </a:cubicBezTo>
                    <a:cubicBezTo>
                      <a:pt x="72" y="112"/>
                      <a:pt x="72" y="112"/>
                      <a:pt x="72" y="112"/>
                    </a:cubicBezTo>
                    <a:cubicBezTo>
                      <a:pt x="80" y="103"/>
                      <a:pt x="90" y="96"/>
                      <a:pt x="100" y="91"/>
                    </a:cubicBezTo>
                    <a:cubicBezTo>
                      <a:pt x="109" y="86"/>
                      <a:pt x="120" y="84"/>
                      <a:pt x="132" y="84"/>
                    </a:cubicBezTo>
                    <a:cubicBezTo>
                      <a:pt x="151" y="84"/>
                      <a:pt x="165" y="90"/>
                      <a:pt x="17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58"/>
              <p:cNvSpPr>
                <a:spLocks noEditPoints="1"/>
              </p:cNvSpPr>
              <p:nvPr userDrawn="1"/>
            </p:nvSpPr>
            <p:spPr bwMode="auto">
              <a:xfrm>
                <a:off x="-703263" y="3862388"/>
                <a:ext cx="768350" cy="865188"/>
              </a:xfrm>
              <a:custGeom>
                <a:avLst/>
                <a:gdLst>
                  <a:gd name="T0" fmla="*/ 202 w 204"/>
                  <a:gd name="T1" fmla="*/ 135 h 228"/>
                  <a:gd name="T2" fmla="*/ 72 w 204"/>
                  <a:gd name="T3" fmla="*/ 135 h 228"/>
                  <a:gd name="T4" fmla="*/ 86 w 204"/>
                  <a:gd name="T5" fmla="*/ 168 h 228"/>
                  <a:gd name="T6" fmla="*/ 117 w 204"/>
                  <a:gd name="T7" fmla="*/ 177 h 228"/>
                  <a:gd name="T8" fmla="*/ 141 w 204"/>
                  <a:gd name="T9" fmla="*/ 172 h 228"/>
                  <a:gd name="T10" fmla="*/ 167 w 204"/>
                  <a:gd name="T11" fmla="*/ 158 h 228"/>
                  <a:gd name="T12" fmla="*/ 196 w 204"/>
                  <a:gd name="T13" fmla="*/ 197 h 228"/>
                  <a:gd name="T14" fmla="*/ 157 w 204"/>
                  <a:gd name="T15" fmla="*/ 220 h 228"/>
                  <a:gd name="T16" fmla="*/ 110 w 204"/>
                  <a:gd name="T17" fmla="*/ 228 h 228"/>
                  <a:gd name="T18" fmla="*/ 28 w 204"/>
                  <a:gd name="T19" fmla="*/ 197 h 228"/>
                  <a:gd name="T20" fmla="*/ 0 w 204"/>
                  <a:gd name="T21" fmla="*/ 115 h 228"/>
                  <a:gd name="T22" fmla="*/ 11 w 204"/>
                  <a:gd name="T23" fmla="*/ 57 h 228"/>
                  <a:gd name="T24" fmla="*/ 46 w 204"/>
                  <a:gd name="T25" fmla="*/ 15 h 228"/>
                  <a:gd name="T26" fmla="*/ 102 w 204"/>
                  <a:gd name="T27" fmla="*/ 0 h 228"/>
                  <a:gd name="T28" fmla="*/ 176 w 204"/>
                  <a:gd name="T29" fmla="*/ 29 h 228"/>
                  <a:gd name="T30" fmla="*/ 204 w 204"/>
                  <a:gd name="T31" fmla="*/ 111 h 228"/>
                  <a:gd name="T32" fmla="*/ 202 w 204"/>
                  <a:gd name="T33" fmla="*/ 135 h 228"/>
                  <a:gd name="T34" fmla="*/ 134 w 204"/>
                  <a:gd name="T35" fmla="*/ 91 h 228"/>
                  <a:gd name="T36" fmla="*/ 126 w 204"/>
                  <a:gd name="T37" fmla="*/ 58 h 228"/>
                  <a:gd name="T38" fmla="*/ 104 w 204"/>
                  <a:gd name="T39" fmla="*/ 46 h 228"/>
                  <a:gd name="T40" fmla="*/ 81 w 204"/>
                  <a:gd name="T41" fmla="*/ 57 h 228"/>
                  <a:gd name="T42" fmla="*/ 72 w 204"/>
                  <a:gd name="T43" fmla="*/ 93 h 228"/>
                  <a:gd name="T44" fmla="*/ 134 w 204"/>
                  <a:gd name="T45" fmla="*/ 93 h 228"/>
                  <a:gd name="T46" fmla="*/ 134 w 204"/>
                  <a:gd name="T47" fmla="*/ 9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228">
                    <a:moveTo>
                      <a:pt x="202" y="135"/>
                    </a:moveTo>
                    <a:cubicBezTo>
                      <a:pt x="72" y="135"/>
                      <a:pt x="72" y="135"/>
                      <a:pt x="72" y="135"/>
                    </a:cubicBezTo>
                    <a:cubicBezTo>
                      <a:pt x="74" y="151"/>
                      <a:pt x="78" y="162"/>
                      <a:pt x="86" y="168"/>
                    </a:cubicBezTo>
                    <a:cubicBezTo>
                      <a:pt x="93" y="174"/>
                      <a:pt x="104" y="177"/>
                      <a:pt x="117" y="177"/>
                    </a:cubicBezTo>
                    <a:cubicBezTo>
                      <a:pt x="125" y="177"/>
                      <a:pt x="133" y="175"/>
                      <a:pt x="141" y="172"/>
                    </a:cubicBezTo>
                    <a:cubicBezTo>
                      <a:pt x="149" y="169"/>
                      <a:pt x="157" y="165"/>
                      <a:pt x="167" y="158"/>
                    </a:cubicBezTo>
                    <a:cubicBezTo>
                      <a:pt x="196" y="197"/>
                      <a:pt x="196" y="197"/>
                      <a:pt x="196" y="197"/>
                    </a:cubicBezTo>
                    <a:cubicBezTo>
                      <a:pt x="184" y="207"/>
                      <a:pt x="172" y="214"/>
                      <a:pt x="157" y="220"/>
                    </a:cubicBezTo>
                    <a:cubicBezTo>
                      <a:pt x="143" y="225"/>
                      <a:pt x="127" y="228"/>
                      <a:pt x="110" y="228"/>
                    </a:cubicBezTo>
                    <a:cubicBezTo>
                      <a:pt x="74" y="228"/>
                      <a:pt x="47" y="218"/>
                      <a:pt x="28" y="197"/>
                    </a:cubicBezTo>
                    <a:cubicBezTo>
                      <a:pt x="9" y="177"/>
                      <a:pt x="0" y="149"/>
                      <a:pt x="0" y="115"/>
                    </a:cubicBezTo>
                    <a:cubicBezTo>
                      <a:pt x="0" y="93"/>
                      <a:pt x="4" y="74"/>
                      <a:pt x="11" y="57"/>
                    </a:cubicBezTo>
                    <a:cubicBezTo>
                      <a:pt x="19" y="39"/>
                      <a:pt x="31" y="26"/>
                      <a:pt x="46" y="15"/>
                    </a:cubicBezTo>
                    <a:cubicBezTo>
                      <a:pt x="62" y="5"/>
                      <a:pt x="81" y="0"/>
                      <a:pt x="102" y="0"/>
                    </a:cubicBezTo>
                    <a:cubicBezTo>
                      <a:pt x="134" y="0"/>
                      <a:pt x="158" y="10"/>
                      <a:pt x="176" y="29"/>
                    </a:cubicBezTo>
                    <a:cubicBezTo>
                      <a:pt x="195" y="49"/>
                      <a:pt x="204" y="76"/>
                      <a:pt x="204" y="111"/>
                    </a:cubicBezTo>
                    <a:cubicBezTo>
                      <a:pt x="204" y="112"/>
                      <a:pt x="203" y="120"/>
                      <a:pt x="202" y="135"/>
                    </a:cubicBezTo>
                    <a:close/>
                    <a:moveTo>
                      <a:pt x="134" y="91"/>
                    </a:moveTo>
                    <a:cubicBezTo>
                      <a:pt x="133" y="76"/>
                      <a:pt x="131" y="66"/>
                      <a:pt x="126" y="58"/>
                    </a:cubicBezTo>
                    <a:cubicBezTo>
                      <a:pt x="122" y="50"/>
                      <a:pt x="114" y="46"/>
                      <a:pt x="104" y="46"/>
                    </a:cubicBezTo>
                    <a:cubicBezTo>
                      <a:pt x="94" y="46"/>
                      <a:pt x="86" y="50"/>
                      <a:pt x="81" y="57"/>
                    </a:cubicBezTo>
                    <a:cubicBezTo>
                      <a:pt x="76" y="64"/>
                      <a:pt x="73" y="76"/>
                      <a:pt x="72" y="93"/>
                    </a:cubicBezTo>
                    <a:cubicBezTo>
                      <a:pt x="134" y="93"/>
                      <a:pt x="134" y="93"/>
                      <a:pt x="134" y="93"/>
                    </a:cubicBezTo>
                    <a:lnTo>
                      <a:pt x="134"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65"/>
              <p:cNvSpPr>
                <a:spLocks noEditPoints="1"/>
              </p:cNvSpPr>
              <p:nvPr userDrawn="1"/>
            </p:nvSpPr>
            <p:spPr bwMode="auto">
              <a:xfrm>
                <a:off x="5632450" y="3457575"/>
                <a:ext cx="309563" cy="1243013"/>
              </a:xfrm>
              <a:custGeom>
                <a:avLst/>
                <a:gdLst>
                  <a:gd name="T0" fmla="*/ 70 w 82"/>
                  <a:gd name="T1" fmla="*/ 11 h 328"/>
                  <a:gd name="T2" fmla="*/ 82 w 82"/>
                  <a:gd name="T3" fmla="*/ 39 h 328"/>
                  <a:gd name="T4" fmla="*/ 70 w 82"/>
                  <a:gd name="T5" fmla="*/ 67 h 328"/>
                  <a:gd name="T6" fmla="*/ 41 w 82"/>
                  <a:gd name="T7" fmla="*/ 78 h 328"/>
                  <a:gd name="T8" fmla="*/ 12 w 82"/>
                  <a:gd name="T9" fmla="*/ 67 h 328"/>
                  <a:gd name="T10" fmla="*/ 0 w 82"/>
                  <a:gd name="T11" fmla="*/ 39 h 328"/>
                  <a:gd name="T12" fmla="*/ 12 w 82"/>
                  <a:gd name="T13" fmla="*/ 11 h 328"/>
                  <a:gd name="T14" fmla="*/ 41 w 82"/>
                  <a:gd name="T15" fmla="*/ 0 h 328"/>
                  <a:gd name="T16" fmla="*/ 70 w 82"/>
                  <a:gd name="T17" fmla="*/ 11 h 328"/>
                  <a:gd name="T18" fmla="*/ 77 w 82"/>
                  <a:gd name="T19" fmla="*/ 114 h 328"/>
                  <a:gd name="T20" fmla="*/ 77 w 82"/>
                  <a:gd name="T21" fmla="*/ 328 h 328"/>
                  <a:gd name="T22" fmla="*/ 5 w 82"/>
                  <a:gd name="T23" fmla="*/ 328 h 328"/>
                  <a:gd name="T24" fmla="*/ 5 w 82"/>
                  <a:gd name="T25" fmla="*/ 114 h 328"/>
                  <a:gd name="T26" fmla="*/ 77 w 82"/>
                  <a:gd name="T27" fmla="*/ 11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328">
                    <a:moveTo>
                      <a:pt x="70" y="11"/>
                    </a:moveTo>
                    <a:cubicBezTo>
                      <a:pt x="78" y="18"/>
                      <a:pt x="82" y="28"/>
                      <a:pt x="82" y="39"/>
                    </a:cubicBezTo>
                    <a:cubicBezTo>
                      <a:pt x="82" y="50"/>
                      <a:pt x="78" y="59"/>
                      <a:pt x="70" y="67"/>
                    </a:cubicBezTo>
                    <a:cubicBezTo>
                      <a:pt x="63" y="74"/>
                      <a:pt x="53" y="78"/>
                      <a:pt x="41" y="78"/>
                    </a:cubicBezTo>
                    <a:cubicBezTo>
                      <a:pt x="29" y="78"/>
                      <a:pt x="19" y="74"/>
                      <a:pt x="12" y="67"/>
                    </a:cubicBezTo>
                    <a:cubicBezTo>
                      <a:pt x="4" y="59"/>
                      <a:pt x="0" y="50"/>
                      <a:pt x="0" y="39"/>
                    </a:cubicBezTo>
                    <a:cubicBezTo>
                      <a:pt x="0" y="28"/>
                      <a:pt x="4" y="18"/>
                      <a:pt x="12" y="11"/>
                    </a:cubicBezTo>
                    <a:cubicBezTo>
                      <a:pt x="19" y="3"/>
                      <a:pt x="29" y="0"/>
                      <a:pt x="41" y="0"/>
                    </a:cubicBezTo>
                    <a:cubicBezTo>
                      <a:pt x="53" y="0"/>
                      <a:pt x="63" y="3"/>
                      <a:pt x="70" y="11"/>
                    </a:cubicBezTo>
                    <a:close/>
                    <a:moveTo>
                      <a:pt x="77" y="114"/>
                    </a:moveTo>
                    <a:cubicBezTo>
                      <a:pt x="77" y="328"/>
                      <a:pt x="77" y="328"/>
                      <a:pt x="77" y="328"/>
                    </a:cubicBezTo>
                    <a:cubicBezTo>
                      <a:pt x="5" y="328"/>
                      <a:pt x="5" y="328"/>
                      <a:pt x="5" y="328"/>
                    </a:cubicBezTo>
                    <a:cubicBezTo>
                      <a:pt x="5" y="114"/>
                      <a:pt x="5" y="114"/>
                      <a:pt x="5" y="114"/>
                    </a:cubicBezTo>
                    <a:lnTo>
                      <a:pt x="77"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66"/>
              <p:cNvSpPr>
                <a:spLocks/>
              </p:cNvSpPr>
              <p:nvPr userDrawn="1"/>
            </p:nvSpPr>
            <p:spPr bwMode="auto">
              <a:xfrm>
                <a:off x="6076950" y="3862388"/>
                <a:ext cx="719138" cy="838200"/>
              </a:xfrm>
              <a:custGeom>
                <a:avLst/>
                <a:gdLst>
                  <a:gd name="T0" fmla="*/ 175 w 191"/>
                  <a:gd name="T1" fmla="*/ 17 h 221"/>
                  <a:gd name="T2" fmla="*/ 191 w 191"/>
                  <a:gd name="T3" fmla="*/ 64 h 221"/>
                  <a:gd name="T4" fmla="*/ 191 w 191"/>
                  <a:gd name="T5" fmla="*/ 221 h 221"/>
                  <a:gd name="T6" fmla="*/ 119 w 191"/>
                  <a:gd name="T7" fmla="*/ 221 h 221"/>
                  <a:gd name="T8" fmla="*/ 119 w 191"/>
                  <a:gd name="T9" fmla="*/ 77 h 221"/>
                  <a:gd name="T10" fmla="*/ 115 w 191"/>
                  <a:gd name="T11" fmla="*/ 58 h 221"/>
                  <a:gd name="T12" fmla="*/ 103 w 191"/>
                  <a:gd name="T13" fmla="*/ 52 h 221"/>
                  <a:gd name="T14" fmla="*/ 71 w 191"/>
                  <a:gd name="T15" fmla="*/ 77 h 221"/>
                  <a:gd name="T16" fmla="*/ 71 w 191"/>
                  <a:gd name="T17" fmla="*/ 221 h 221"/>
                  <a:gd name="T18" fmla="*/ 0 w 191"/>
                  <a:gd name="T19" fmla="*/ 221 h 221"/>
                  <a:gd name="T20" fmla="*/ 0 w 191"/>
                  <a:gd name="T21" fmla="*/ 7 h 221"/>
                  <a:gd name="T22" fmla="*/ 62 w 191"/>
                  <a:gd name="T23" fmla="*/ 7 h 221"/>
                  <a:gd name="T24" fmla="*/ 67 w 191"/>
                  <a:gd name="T25" fmla="*/ 31 h 221"/>
                  <a:gd name="T26" fmla="*/ 97 w 191"/>
                  <a:gd name="T27" fmla="*/ 8 h 221"/>
                  <a:gd name="T28" fmla="*/ 132 w 191"/>
                  <a:gd name="T29" fmla="*/ 0 h 221"/>
                  <a:gd name="T30" fmla="*/ 175 w 191"/>
                  <a:gd name="T31" fmla="*/ 1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1" h="221">
                    <a:moveTo>
                      <a:pt x="175" y="17"/>
                    </a:moveTo>
                    <a:cubicBezTo>
                      <a:pt x="185" y="28"/>
                      <a:pt x="191" y="44"/>
                      <a:pt x="191" y="64"/>
                    </a:cubicBezTo>
                    <a:cubicBezTo>
                      <a:pt x="191" y="221"/>
                      <a:pt x="191" y="221"/>
                      <a:pt x="191" y="221"/>
                    </a:cubicBezTo>
                    <a:cubicBezTo>
                      <a:pt x="119" y="221"/>
                      <a:pt x="119" y="221"/>
                      <a:pt x="119" y="221"/>
                    </a:cubicBezTo>
                    <a:cubicBezTo>
                      <a:pt x="119" y="77"/>
                      <a:pt x="119" y="77"/>
                      <a:pt x="119" y="77"/>
                    </a:cubicBezTo>
                    <a:cubicBezTo>
                      <a:pt x="119" y="68"/>
                      <a:pt x="118" y="61"/>
                      <a:pt x="115" y="58"/>
                    </a:cubicBezTo>
                    <a:cubicBezTo>
                      <a:pt x="113" y="54"/>
                      <a:pt x="109" y="52"/>
                      <a:pt x="103" y="52"/>
                    </a:cubicBezTo>
                    <a:cubicBezTo>
                      <a:pt x="92" y="52"/>
                      <a:pt x="82" y="60"/>
                      <a:pt x="71" y="77"/>
                    </a:cubicBezTo>
                    <a:cubicBezTo>
                      <a:pt x="71" y="221"/>
                      <a:pt x="71" y="221"/>
                      <a:pt x="71" y="221"/>
                    </a:cubicBezTo>
                    <a:cubicBezTo>
                      <a:pt x="0" y="221"/>
                      <a:pt x="0" y="221"/>
                      <a:pt x="0" y="221"/>
                    </a:cubicBezTo>
                    <a:cubicBezTo>
                      <a:pt x="0" y="7"/>
                      <a:pt x="0" y="7"/>
                      <a:pt x="0" y="7"/>
                    </a:cubicBezTo>
                    <a:cubicBezTo>
                      <a:pt x="62" y="7"/>
                      <a:pt x="62" y="7"/>
                      <a:pt x="62" y="7"/>
                    </a:cubicBezTo>
                    <a:cubicBezTo>
                      <a:pt x="67" y="31"/>
                      <a:pt x="67" y="31"/>
                      <a:pt x="67" y="31"/>
                    </a:cubicBezTo>
                    <a:cubicBezTo>
                      <a:pt x="77" y="21"/>
                      <a:pt x="87" y="13"/>
                      <a:pt x="97" y="8"/>
                    </a:cubicBezTo>
                    <a:cubicBezTo>
                      <a:pt x="108" y="3"/>
                      <a:pt x="119" y="0"/>
                      <a:pt x="132" y="0"/>
                    </a:cubicBezTo>
                    <a:cubicBezTo>
                      <a:pt x="150" y="0"/>
                      <a:pt x="165" y="6"/>
                      <a:pt x="17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67"/>
              <p:cNvSpPr>
                <a:spLocks noEditPoints="1"/>
              </p:cNvSpPr>
              <p:nvPr userDrawn="1"/>
            </p:nvSpPr>
            <p:spPr bwMode="auto">
              <a:xfrm>
                <a:off x="7248525" y="3862388"/>
                <a:ext cx="801688" cy="865188"/>
              </a:xfrm>
              <a:custGeom>
                <a:avLst/>
                <a:gdLst>
                  <a:gd name="T0" fmla="*/ 185 w 213"/>
                  <a:gd name="T1" fmla="*/ 30 h 228"/>
                  <a:gd name="T2" fmla="*/ 213 w 213"/>
                  <a:gd name="T3" fmla="*/ 114 h 228"/>
                  <a:gd name="T4" fmla="*/ 200 w 213"/>
                  <a:gd name="T5" fmla="*/ 174 h 228"/>
                  <a:gd name="T6" fmla="*/ 163 w 213"/>
                  <a:gd name="T7" fmla="*/ 214 h 228"/>
                  <a:gd name="T8" fmla="*/ 106 w 213"/>
                  <a:gd name="T9" fmla="*/ 228 h 228"/>
                  <a:gd name="T10" fmla="*/ 28 w 213"/>
                  <a:gd name="T11" fmla="*/ 198 h 228"/>
                  <a:gd name="T12" fmla="*/ 0 w 213"/>
                  <a:gd name="T13" fmla="*/ 114 h 228"/>
                  <a:gd name="T14" fmla="*/ 12 w 213"/>
                  <a:gd name="T15" fmla="*/ 54 h 228"/>
                  <a:gd name="T16" fmla="*/ 49 w 213"/>
                  <a:gd name="T17" fmla="*/ 14 h 228"/>
                  <a:gd name="T18" fmla="*/ 106 w 213"/>
                  <a:gd name="T19" fmla="*/ 0 h 228"/>
                  <a:gd name="T20" fmla="*/ 185 w 213"/>
                  <a:gd name="T21" fmla="*/ 30 h 228"/>
                  <a:gd name="T22" fmla="*/ 81 w 213"/>
                  <a:gd name="T23" fmla="*/ 67 h 228"/>
                  <a:gd name="T24" fmla="*/ 73 w 213"/>
                  <a:gd name="T25" fmla="*/ 114 h 228"/>
                  <a:gd name="T26" fmla="*/ 81 w 213"/>
                  <a:gd name="T27" fmla="*/ 162 h 228"/>
                  <a:gd name="T28" fmla="*/ 106 w 213"/>
                  <a:gd name="T29" fmla="*/ 176 h 228"/>
                  <a:gd name="T30" fmla="*/ 132 w 213"/>
                  <a:gd name="T31" fmla="*/ 161 h 228"/>
                  <a:gd name="T32" fmla="*/ 140 w 213"/>
                  <a:gd name="T33" fmla="*/ 114 h 228"/>
                  <a:gd name="T34" fmla="*/ 132 w 213"/>
                  <a:gd name="T35" fmla="*/ 67 h 228"/>
                  <a:gd name="T36" fmla="*/ 106 w 213"/>
                  <a:gd name="T37" fmla="*/ 52 h 228"/>
                  <a:gd name="T38" fmla="*/ 81 w 213"/>
                  <a:gd name="T39" fmla="*/ 6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228">
                    <a:moveTo>
                      <a:pt x="185" y="30"/>
                    </a:moveTo>
                    <a:cubicBezTo>
                      <a:pt x="204" y="50"/>
                      <a:pt x="213" y="78"/>
                      <a:pt x="213" y="114"/>
                    </a:cubicBezTo>
                    <a:cubicBezTo>
                      <a:pt x="213" y="137"/>
                      <a:pt x="209" y="157"/>
                      <a:pt x="200" y="174"/>
                    </a:cubicBezTo>
                    <a:cubicBezTo>
                      <a:pt x="192" y="191"/>
                      <a:pt x="180" y="204"/>
                      <a:pt x="163" y="214"/>
                    </a:cubicBezTo>
                    <a:cubicBezTo>
                      <a:pt x="147" y="223"/>
                      <a:pt x="128" y="228"/>
                      <a:pt x="106" y="228"/>
                    </a:cubicBezTo>
                    <a:cubicBezTo>
                      <a:pt x="73" y="228"/>
                      <a:pt x="47" y="218"/>
                      <a:pt x="28" y="198"/>
                    </a:cubicBezTo>
                    <a:cubicBezTo>
                      <a:pt x="9" y="178"/>
                      <a:pt x="0" y="150"/>
                      <a:pt x="0" y="114"/>
                    </a:cubicBezTo>
                    <a:cubicBezTo>
                      <a:pt x="0" y="91"/>
                      <a:pt x="4" y="71"/>
                      <a:pt x="12" y="54"/>
                    </a:cubicBezTo>
                    <a:cubicBezTo>
                      <a:pt x="21" y="37"/>
                      <a:pt x="33" y="24"/>
                      <a:pt x="49" y="14"/>
                    </a:cubicBezTo>
                    <a:cubicBezTo>
                      <a:pt x="66" y="5"/>
                      <a:pt x="85" y="0"/>
                      <a:pt x="106" y="0"/>
                    </a:cubicBezTo>
                    <a:cubicBezTo>
                      <a:pt x="140" y="0"/>
                      <a:pt x="166" y="10"/>
                      <a:pt x="185" y="30"/>
                    </a:cubicBezTo>
                    <a:close/>
                    <a:moveTo>
                      <a:pt x="81" y="67"/>
                    </a:moveTo>
                    <a:cubicBezTo>
                      <a:pt x="76" y="77"/>
                      <a:pt x="73" y="92"/>
                      <a:pt x="73" y="114"/>
                    </a:cubicBezTo>
                    <a:cubicBezTo>
                      <a:pt x="73" y="136"/>
                      <a:pt x="76" y="152"/>
                      <a:pt x="81" y="162"/>
                    </a:cubicBezTo>
                    <a:cubicBezTo>
                      <a:pt x="86" y="171"/>
                      <a:pt x="95" y="176"/>
                      <a:pt x="106" y="176"/>
                    </a:cubicBezTo>
                    <a:cubicBezTo>
                      <a:pt x="118" y="176"/>
                      <a:pt x="126" y="171"/>
                      <a:pt x="132" y="161"/>
                    </a:cubicBezTo>
                    <a:cubicBezTo>
                      <a:pt x="137" y="151"/>
                      <a:pt x="140" y="136"/>
                      <a:pt x="140" y="114"/>
                    </a:cubicBezTo>
                    <a:cubicBezTo>
                      <a:pt x="140" y="92"/>
                      <a:pt x="137" y="76"/>
                      <a:pt x="132" y="67"/>
                    </a:cubicBezTo>
                    <a:cubicBezTo>
                      <a:pt x="126" y="57"/>
                      <a:pt x="118" y="52"/>
                      <a:pt x="106" y="52"/>
                    </a:cubicBezTo>
                    <a:cubicBezTo>
                      <a:pt x="95" y="52"/>
                      <a:pt x="86" y="57"/>
                      <a:pt x="81"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68"/>
              <p:cNvSpPr>
                <a:spLocks/>
              </p:cNvSpPr>
              <p:nvPr userDrawn="1"/>
            </p:nvSpPr>
            <p:spPr bwMode="auto">
              <a:xfrm>
                <a:off x="8159750" y="3889375"/>
                <a:ext cx="708025" cy="838200"/>
              </a:xfrm>
              <a:custGeom>
                <a:avLst/>
                <a:gdLst>
                  <a:gd name="T0" fmla="*/ 188 w 188"/>
                  <a:gd name="T1" fmla="*/ 214 h 221"/>
                  <a:gd name="T2" fmla="*/ 126 w 188"/>
                  <a:gd name="T3" fmla="*/ 214 h 221"/>
                  <a:gd name="T4" fmla="*/ 123 w 188"/>
                  <a:gd name="T5" fmla="*/ 188 h 221"/>
                  <a:gd name="T6" fmla="*/ 60 w 188"/>
                  <a:gd name="T7" fmla="*/ 221 h 221"/>
                  <a:gd name="T8" fmla="*/ 15 w 188"/>
                  <a:gd name="T9" fmla="*/ 203 h 221"/>
                  <a:gd name="T10" fmla="*/ 0 w 188"/>
                  <a:gd name="T11" fmla="*/ 154 h 221"/>
                  <a:gd name="T12" fmla="*/ 0 w 188"/>
                  <a:gd name="T13" fmla="*/ 0 h 221"/>
                  <a:gd name="T14" fmla="*/ 71 w 188"/>
                  <a:gd name="T15" fmla="*/ 0 h 221"/>
                  <a:gd name="T16" fmla="*/ 71 w 188"/>
                  <a:gd name="T17" fmla="*/ 144 h 221"/>
                  <a:gd name="T18" fmla="*/ 75 w 188"/>
                  <a:gd name="T19" fmla="*/ 163 h 221"/>
                  <a:gd name="T20" fmla="*/ 88 w 188"/>
                  <a:gd name="T21" fmla="*/ 169 h 221"/>
                  <a:gd name="T22" fmla="*/ 103 w 188"/>
                  <a:gd name="T23" fmla="*/ 163 h 221"/>
                  <a:gd name="T24" fmla="*/ 117 w 188"/>
                  <a:gd name="T25" fmla="*/ 148 h 221"/>
                  <a:gd name="T26" fmla="*/ 117 w 188"/>
                  <a:gd name="T27" fmla="*/ 0 h 221"/>
                  <a:gd name="T28" fmla="*/ 188 w 188"/>
                  <a:gd name="T29" fmla="*/ 0 h 221"/>
                  <a:gd name="T30" fmla="*/ 188 w 188"/>
                  <a:gd name="T31" fmla="*/ 21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8" h="221">
                    <a:moveTo>
                      <a:pt x="188" y="214"/>
                    </a:moveTo>
                    <a:cubicBezTo>
                      <a:pt x="126" y="214"/>
                      <a:pt x="126" y="214"/>
                      <a:pt x="126" y="214"/>
                    </a:cubicBezTo>
                    <a:cubicBezTo>
                      <a:pt x="123" y="188"/>
                      <a:pt x="123" y="188"/>
                      <a:pt x="123" y="188"/>
                    </a:cubicBezTo>
                    <a:cubicBezTo>
                      <a:pt x="108" y="210"/>
                      <a:pt x="87" y="221"/>
                      <a:pt x="60" y="221"/>
                    </a:cubicBezTo>
                    <a:cubicBezTo>
                      <a:pt x="40" y="221"/>
                      <a:pt x="25" y="215"/>
                      <a:pt x="15" y="203"/>
                    </a:cubicBezTo>
                    <a:cubicBezTo>
                      <a:pt x="5" y="191"/>
                      <a:pt x="0" y="175"/>
                      <a:pt x="0" y="154"/>
                    </a:cubicBezTo>
                    <a:cubicBezTo>
                      <a:pt x="0" y="0"/>
                      <a:pt x="0" y="0"/>
                      <a:pt x="0" y="0"/>
                    </a:cubicBezTo>
                    <a:cubicBezTo>
                      <a:pt x="71" y="0"/>
                      <a:pt x="71" y="0"/>
                      <a:pt x="71" y="0"/>
                    </a:cubicBezTo>
                    <a:cubicBezTo>
                      <a:pt x="71" y="144"/>
                      <a:pt x="71" y="144"/>
                      <a:pt x="71" y="144"/>
                    </a:cubicBezTo>
                    <a:cubicBezTo>
                      <a:pt x="71" y="153"/>
                      <a:pt x="73" y="160"/>
                      <a:pt x="75" y="163"/>
                    </a:cubicBezTo>
                    <a:cubicBezTo>
                      <a:pt x="78" y="167"/>
                      <a:pt x="82" y="169"/>
                      <a:pt x="88" y="169"/>
                    </a:cubicBezTo>
                    <a:cubicBezTo>
                      <a:pt x="93" y="169"/>
                      <a:pt x="98" y="167"/>
                      <a:pt x="103" y="163"/>
                    </a:cubicBezTo>
                    <a:cubicBezTo>
                      <a:pt x="108" y="160"/>
                      <a:pt x="113" y="155"/>
                      <a:pt x="117" y="148"/>
                    </a:cubicBezTo>
                    <a:cubicBezTo>
                      <a:pt x="117" y="0"/>
                      <a:pt x="117" y="0"/>
                      <a:pt x="117" y="0"/>
                    </a:cubicBezTo>
                    <a:cubicBezTo>
                      <a:pt x="188" y="0"/>
                      <a:pt x="188" y="0"/>
                      <a:pt x="188" y="0"/>
                    </a:cubicBezTo>
                    <a:lnTo>
                      <a:pt x="188"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69"/>
              <p:cNvSpPr>
                <a:spLocks/>
              </p:cNvSpPr>
              <p:nvPr userDrawn="1"/>
            </p:nvSpPr>
            <p:spPr bwMode="auto">
              <a:xfrm>
                <a:off x="9024938" y="3867150"/>
                <a:ext cx="542925" cy="833438"/>
              </a:xfrm>
              <a:custGeom>
                <a:avLst/>
                <a:gdLst>
                  <a:gd name="T0" fmla="*/ 144 w 144"/>
                  <a:gd name="T1" fmla="*/ 4 h 220"/>
                  <a:gd name="T2" fmla="*/ 132 w 144"/>
                  <a:gd name="T3" fmla="*/ 72 h 220"/>
                  <a:gd name="T4" fmla="*/ 113 w 144"/>
                  <a:gd name="T5" fmla="*/ 69 h 220"/>
                  <a:gd name="T6" fmla="*/ 85 w 144"/>
                  <a:gd name="T7" fmla="*/ 81 h 220"/>
                  <a:gd name="T8" fmla="*/ 71 w 144"/>
                  <a:gd name="T9" fmla="*/ 118 h 220"/>
                  <a:gd name="T10" fmla="*/ 71 w 144"/>
                  <a:gd name="T11" fmla="*/ 220 h 220"/>
                  <a:gd name="T12" fmla="*/ 0 w 144"/>
                  <a:gd name="T13" fmla="*/ 220 h 220"/>
                  <a:gd name="T14" fmla="*/ 0 w 144"/>
                  <a:gd name="T15" fmla="*/ 6 h 220"/>
                  <a:gd name="T16" fmla="*/ 62 w 144"/>
                  <a:gd name="T17" fmla="*/ 6 h 220"/>
                  <a:gd name="T18" fmla="*/ 68 w 144"/>
                  <a:gd name="T19" fmla="*/ 47 h 220"/>
                  <a:gd name="T20" fmla="*/ 89 w 144"/>
                  <a:gd name="T21" fmla="*/ 13 h 220"/>
                  <a:gd name="T22" fmla="*/ 122 w 144"/>
                  <a:gd name="T23" fmla="*/ 0 h 220"/>
                  <a:gd name="T24" fmla="*/ 144 w 144"/>
                  <a:gd name="T25" fmla="*/ 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220">
                    <a:moveTo>
                      <a:pt x="144" y="4"/>
                    </a:moveTo>
                    <a:cubicBezTo>
                      <a:pt x="132" y="72"/>
                      <a:pt x="132" y="72"/>
                      <a:pt x="132" y="72"/>
                    </a:cubicBezTo>
                    <a:cubicBezTo>
                      <a:pt x="125" y="70"/>
                      <a:pt x="119" y="69"/>
                      <a:pt x="113" y="69"/>
                    </a:cubicBezTo>
                    <a:cubicBezTo>
                      <a:pt x="101" y="69"/>
                      <a:pt x="92" y="73"/>
                      <a:pt x="85" y="81"/>
                    </a:cubicBezTo>
                    <a:cubicBezTo>
                      <a:pt x="79" y="90"/>
                      <a:pt x="74" y="102"/>
                      <a:pt x="71" y="118"/>
                    </a:cubicBezTo>
                    <a:cubicBezTo>
                      <a:pt x="71" y="220"/>
                      <a:pt x="71" y="220"/>
                      <a:pt x="71" y="220"/>
                    </a:cubicBezTo>
                    <a:cubicBezTo>
                      <a:pt x="0" y="220"/>
                      <a:pt x="0" y="220"/>
                      <a:pt x="0" y="220"/>
                    </a:cubicBezTo>
                    <a:cubicBezTo>
                      <a:pt x="0" y="6"/>
                      <a:pt x="0" y="6"/>
                      <a:pt x="0" y="6"/>
                    </a:cubicBezTo>
                    <a:cubicBezTo>
                      <a:pt x="62" y="6"/>
                      <a:pt x="62" y="6"/>
                      <a:pt x="62" y="6"/>
                    </a:cubicBezTo>
                    <a:cubicBezTo>
                      <a:pt x="68" y="47"/>
                      <a:pt x="68" y="47"/>
                      <a:pt x="68" y="47"/>
                    </a:cubicBezTo>
                    <a:cubicBezTo>
                      <a:pt x="72" y="33"/>
                      <a:pt x="79" y="21"/>
                      <a:pt x="89" y="13"/>
                    </a:cubicBezTo>
                    <a:cubicBezTo>
                      <a:pt x="99" y="4"/>
                      <a:pt x="110" y="0"/>
                      <a:pt x="122" y="0"/>
                    </a:cubicBezTo>
                    <a:cubicBezTo>
                      <a:pt x="129" y="0"/>
                      <a:pt x="136" y="1"/>
                      <a:pt x="14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70"/>
              <p:cNvSpPr>
                <a:spLocks/>
              </p:cNvSpPr>
              <p:nvPr userDrawn="1"/>
            </p:nvSpPr>
            <p:spPr bwMode="auto">
              <a:xfrm>
                <a:off x="9936163" y="3862388"/>
                <a:ext cx="685800" cy="865188"/>
              </a:xfrm>
              <a:custGeom>
                <a:avLst/>
                <a:gdLst>
                  <a:gd name="T0" fmla="*/ 149 w 182"/>
                  <a:gd name="T1" fmla="*/ 7 h 228"/>
                  <a:gd name="T2" fmla="*/ 182 w 182"/>
                  <a:gd name="T3" fmla="*/ 27 h 228"/>
                  <a:gd name="T4" fmla="*/ 152 w 182"/>
                  <a:gd name="T5" fmla="*/ 69 h 228"/>
                  <a:gd name="T6" fmla="*/ 114 w 182"/>
                  <a:gd name="T7" fmla="*/ 54 h 228"/>
                  <a:gd name="T8" fmla="*/ 84 w 182"/>
                  <a:gd name="T9" fmla="*/ 68 h 228"/>
                  <a:gd name="T10" fmla="*/ 74 w 182"/>
                  <a:gd name="T11" fmla="*/ 115 h 228"/>
                  <a:gd name="T12" fmla="*/ 84 w 182"/>
                  <a:gd name="T13" fmla="*/ 160 h 228"/>
                  <a:gd name="T14" fmla="*/ 113 w 182"/>
                  <a:gd name="T15" fmla="*/ 173 h 228"/>
                  <a:gd name="T16" fmla="*/ 131 w 182"/>
                  <a:gd name="T17" fmla="*/ 169 h 228"/>
                  <a:gd name="T18" fmla="*/ 152 w 182"/>
                  <a:gd name="T19" fmla="*/ 159 h 228"/>
                  <a:gd name="T20" fmla="*/ 182 w 182"/>
                  <a:gd name="T21" fmla="*/ 202 h 228"/>
                  <a:gd name="T22" fmla="*/ 109 w 182"/>
                  <a:gd name="T23" fmla="*/ 228 h 228"/>
                  <a:gd name="T24" fmla="*/ 51 w 182"/>
                  <a:gd name="T25" fmla="*/ 214 h 228"/>
                  <a:gd name="T26" fmla="*/ 13 w 182"/>
                  <a:gd name="T27" fmla="*/ 174 h 228"/>
                  <a:gd name="T28" fmla="*/ 0 w 182"/>
                  <a:gd name="T29" fmla="*/ 116 h 228"/>
                  <a:gd name="T30" fmla="*/ 13 w 182"/>
                  <a:gd name="T31" fmla="*/ 56 h 228"/>
                  <a:gd name="T32" fmla="*/ 51 w 182"/>
                  <a:gd name="T33" fmla="*/ 15 h 228"/>
                  <a:gd name="T34" fmla="*/ 107 w 182"/>
                  <a:gd name="T35" fmla="*/ 0 h 228"/>
                  <a:gd name="T36" fmla="*/ 149 w 182"/>
                  <a:gd name="T37" fmla="*/ 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2" h="228">
                    <a:moveTo>
                      <a:pt x="149" y="7"/>
                    </a:moveTo>
                    <a:cubicBezTo>
                      <a:pt x="161" y="12"/>
                      <a:pt x="172" y="18"/>
                      <a:pt x="182" y="27"/>
                    </a:cubicBezTo>
                    <a:cubicBezTo>
                      <a:pt x="152" y="69"/>
                      <a:pt x="152" y="69"/>
                      <a:pt x="152" y="69"/>
                    </a:cubicBezTo>
                    <a:cubicBezTo>
                      <a:pt x="140" y="59"/>
                      <a:pt x="127" y="54"/>
                      <a:pt x="114" y="54"/>
                    </a:cubicBezTo>
                    <a:cubicBezTo>
                      <a:pt x="101" y="54"/>
                      <a:pt x="91" y="59"/>
                      <a:pt x="84" y="68"/>
                    </a:cubicBezTo>
                    <a:cubicBezTo>
                      <a:pt x="77" y="78"/>
                      <a:pt x="74" y="94"/>
                      <a:pt x="74" y="115"/>
                    </a:cubicBezTo>
                    <a:cubicBezTo>
                      <a:pt x="74" y="137"/>
                      <a:pt x="77" y="152"/>
                      <a:pt x="84" y="160"/>
                    </a:cubicBezTo>
                    <a:cubicBezTo>
                      <a:pt x="91" y="168"/>
                      <a:pt x="100" y="173"/>
                      <a:pt x="113" y="173"/>
                    </a:cubicBezTo>
                    <a:cubicBezTo>
                      <a:pt x="119" y="173"/>
                      <a:pt x="126" y="172"/>
                      <a:pt x="131" y="169"/>
                    </a:cubicBezTo>
                    <a:cubicBezTo>
                      <a:pt x="137" y="167"/>
                      <a:pt x="144" y="164"/>
                      <a:pt x="152" y="159"/>
                    </a:cubicBezTo>
                    <a:cubicBezTo>
                      <a:pt x="182" y="202"/>
                      <a:pt x="182" y="202"/>
                      <a:pt x="182" y="202"/>
                    </a:cubicBezTo>
                    <a:cubicBezTo>
                      <a:pt x="162" y="219"/>
                      <a:pt x="137" y="228"/>
                      <a:pt x="109" y="228"/>
                    </a:cubicBezTo>
                    <a:cubicBezTo>
                      <a:pt x="87" y="228"/>
                      <a:pt x="67" y="223"/>
                      <a:pt x="51" y="214"/>
                    </a:cubicBezTo>
                    <a:cubicBezTo>
                      <a:pt x="35" y="204"/>
                      <a:pt x="22" y="191"/>
                      <a:pt x="13" y="174"/>
                    </a:cubicBezTo>
                    <a:cubicBezTo>
                      <a:pt x="4" y="157"/>
                      <a:pt x="0" y="138"/>
                      <a:pt x="0" y="116"/>
                    </a:cubicBezTo>
                    <a:cubicBezTo>
                      <a:pt x="0" y="93"/>
                      <a:pt x="4" y="73"/>
                      <a:pt x="13" y="56"/>
                    </a:cubicBezTo>
                    <a:cubicBezTo>
                      <a:pt x="22" y="39"/>
                      <a:pt x="34" y="25"/>
                      <a:pt x="51" y="15"/>
                    </a:cubicBezTo>
                    <a:cubicBezTo>
                      <a:pt x="67" y="5"/>
                      <a:pt x="86" y="0"/>
                      <a:pt x="107" y="0"/>
                    </a:cubicBezTo>
                    <a:cubicBezTo>
                      <a:pt x="123" y="0"/>
                      <a:pt x="137" y="2"/>
                      <a:pt x="14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71"/>
              <p:cNvSpPr>
                <a:spLocks noEditPoints="1"/>
              </p:cNvSpPr>
              <p:nvPr userDrawn="1"/>
            </p:nvSpPr>
            <p:spPr bwMode="auto">
              <a:xfrm>
                <a:off x="10629900" y="3862388"/>
                <a:ext cx="801688" cy="865188"/>
              </a:xfrm>
              <a:custGeom>
                <a:avLst/>
                <a:gdLst>
                  <a:gd name="T0" fmla="*/ 185 w 213"/>
                  <a:gd name="T1" fmla="*/ 30 h 228"/>
                  <a:gd name="T2" fmla="*/ 213 w 213"/>
                  <a:gd name="T3" fmla="*/ 114 h 228"/>
                  <a:gd name="T4" fmla="*/ 200 w 213"/>
                  <a:gd name="T5" fmla="*/ 174 h 228"/>
                  <a:gd name="T6" fmla="*/ 163 w 213"/>
                  <a:gd name="T7" fmla="*/ 214 h 228"/>
                  <a:gd name="T8" fmla="*/ 106 w 213"/>
                  <a:gd name="T9" fmla="*/ 228 h 228"/>
                  <a:gd name="T10" fmla="*/ 28 w 213"/>
                  <a:gd name="T11" fmla="*/ 198 h 228"/>
                  <a:gd name="T12" fmla="*/ 0 w 213"/>
                  <a:gd name="T13" fmla="*/ 114 h 228"/>
                  <a:gd name="T14" fmla="*/ 12 w 213"/>
                  <a:gd name="T15" fmla="*/ 54 h 228"/>
                  <a:gd name="T16" fmla="*/ 49 w 213"/>
                  <a:gd name="T17" fmla="*/ 14 h 228"/>
                  <a:gd name="T18" fmla="*/ 106 w 213"/>
                  <a:gd name="T19" fmla="*/ 0 h 228"/>
                  <a:gd name="T20" fmla="*/ 185 w 213"/>
                  <a:gd name="T21" fmla="*/ 30 h 228"/>
                  <a:gd name="T22" fmla="*/ 81 w 213"/>
                  <a:gd name="T23" fmla="*/ 67 h 228"/>
                  <a:gd name="T24" fmla="*/ 73 w 213"/>
                  <a:gd name="T25" fmla="*/ 114 h 228"/>
                  <a:gd name="T26" fmla="*/ 81 w 213"/>
                  <a:gd name="T27" fmla="*/ 162 h 228"/>
                  <a:gd name="T28" fmla="*/ 106 w 213"/>
                  <a:gd name="T29" fmla="*/ 176 h 228"/>
                  <a:gd name="T30" fmla="*/ 132 w 213"/>
                  <a:gd name="T31" fmla="*/ 161 h 228"/>
                  <a:gd name="T32" fmla="*/ 140 w 213"/>
                  <a:gd name="T33" fmla="*/ 114 h 228"/>
                  <a:gd name="T34" fmla="*/ 132 w 213"/>
                  <a:gd name="T35" fmla="*/ 67 h 228"/>
                  <a:gd name="T36" fmla="*/ 106 w 213"/>
                  <a:gd name="T37" fmla="*/ 52 h 228"/>
                  <a:gd name="T38" fmla="*/ 81 w 213"/>
                  <a:gd name="T39" fmla="*/ 6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228">
                    <a:moveTo>
                      <a:pt x="185" y="30"/>
                    </a:moveTo>
                    <a:cubicBezTo>
                      <a:pt x="204" y="50"/>
                      <a:pt x="213" y="78"/>
                      <a:pt x="213" y="114"/>
                    </a:cubicBezTo>
                    <a:cubicBezTo>
                      <a:pt x="213" y="137"/>
                      <a:pt x="209" y="157"/>
                      <a:pt x="200" y="174"/>
                    </a:cubicBezTo>
                    <a:cubicBezTo>
                      <a:pt x="192" y="191"/>
                      <a:pt x="179" y="204"/>
                      <a:pt x="163" y="214"/>
                    </a:cubicBezTo>
                    <a:cubicBezTo>
                      <a:pt x="147" y="223"/>
                      <a:pt x="128" y="228"/>
                      <a:pt x="106" y="228"/>
                    </a:cubicBezTo>
                    <a:cubicBezTo>
                      <a:pt x="73" y="228"/>
                      <a:pt x="47" y="218"/>
                      <a:pt x="28" y="198"/>
                    </a:cubicBezTo>
                    <a:cubicBezTo>
                      <a:pt x="9" y="178"/>
                      <a:pt x="0" y="150"/>
                      <a:pt x="0" y="114"/>
                    </a:cubicBezTo>
                    <a:cubicBezTo>
                      <a:pt x="0" y="91"/>
                      <a:pt x="4" y="71"/>
                      <a:pt x="12" y="54"/>
                    </a:cubicBezTo>
                    <a:cubicBezTo>
                      <a:pt x="21" y="37"/>
                      <a:pt x="33" y="24"/>
                      <a:pt x="49" y="14"/>
                    </a:cubicBezTo>
                    <a:cubicBezTo>
                      <a:pt x="65" y="5"/>
                      <a:pt x="84" y="0"/>
                      <a:pt x="106" y="0"/>
                    </a:cubicBezTo>
                    <a:cubicBezTo>
                      <a:pt x="140" y="0"/>
                      <a:pt x="166" y="10"/>
                      <a:pt x="185" y="30"/>
                    </a:cubicBezTo>
                    <a:close/>
                    <a:moveTo>
                      <a:pt x="81" y="67"/>
                    </a:moveTo>
                    <a:cubicBezTo>
                      <a:pt x="75" y="77"/>
                      <a:pt x="73" y="92"/>
                      <a:pt x="73" y="114"/>
                    </a:cubicBezTo>
                    <a:cubicBezTo>
                      <a:pt x="73" y="136"/>
                      <a:pt x="75" y="152"/>
                      <a:pt x="81" y="162"/>
                    </a:cubicBezTo>
                    <a:cubicBezTo>
                      <a:pt x="86" y="171"/>
                      <a:pt x="95" y="176"/>
                      <a:pt x="106" y="176"/>
                    </a:cubicBezTo>
                    <a:cubicBezTo>
                      <a:pt x="118" y="176"/>
                      <a:pt x="126" y="171"/>
                      <a:pt x="132" y="161"/>
                    </a:cubicBezTo>
                    <a:cubicBezTo>
                      <a:pt x="137" y="151"/>
                      <a:pt x="140" y="136"/>
                      <a:pt x="140" y="114"/>
                    </a:cubicBezTo>
                    <a:cubicBezTo>
                      <a:pt x="140" y="92"/>
                      <a:pt x="137" y="76"/>
                      <a:pt x="132" y="67"/>
                    </a:cubicBezTo>
                    <a:cubicBezTo>
                      <a:pt x="126" y="57"/>
                      <a:pt x="118" y="52"/>
                      <a:pt x="106" y="52"/>
                    </a:cubicBezTo>
                    <a:cubicBezTo>
                      <a:pt x="95" y="52"/>
                      <a:pt x="86" y="57"/>
                      <a:pt x="81"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72"/>
              <p:cNvSpPr>
                <a:spLocks/>
              </p:cNvSpPr>
              <p:nvPr userDrawn="1"/>
            </p:nvSpPr>
            <p:spPr bwMode="auto">
              <a:xfrm>
                <a:off x="11547475" y="3862388"/>
                <a:ext cx="1119188" cy="838200"/>
              </a:xfrm>
              <a:custGeom>
                <a:avLst/>
                <a:gdLst>
                  <a:gd name="T0" fmla="*/ 282 w 297"/>
                  <a:gd name="T1" fmla="*/ 17 h 221"/>
                  <a:gd name="T2" fmla="*/ 297 w 297"/>
                  <a:gd name="T3" fmla="*/ 64 h 221"/>
                  <a:gd name="T4" fmla="*/ 297 w 297"/>
                  <a:gd name="T5" fmla="*/ 221 h 221"/>
                  <a:gd name="T6" fmla="*/ 226 w 297"/>
                  <a:gd name="T7" fmla="*/ 221 h 221"/>
                  <a:gd name="T8" fmla="*/ 226 w 297"/>
                  <a:gd name="T9" fmla="*/ 77 h 221"/>
                  <a:gd name="T10" fmla="*/ 211 w 297"/>
                  <a:gd name="T11" fmla="*/ 52 h 221"/>
                  <a:gd name="T12" fmla="*/ 184 w 297"/>
                  <a:gd name="T13" fmla="*/ 77 h 221"/>
                  <a:gd name="T14" fmla="*/ 184 w 297"/>
                  <a:gd name="T15" fmla="*/ 221 h 221"/>
                  <a:gd name="T16" fmla="*/ 113 w 297"/>
                  <a:gd name="T17" fmla="*/ 221 h 221"/>
                  <a:gd name="T18" fmla="*/ 113 w 297"/>
                  <a:gd name="T19" fmla="*/ 77 h 221"/>
                  <a:gd name="T20" fmla="*/ 98 w 297"/>
                  <a:gd name="T21" fmla="*/ 52 h 221"/>
                  <a:gd name="T22" fmla="*/ 71 w 297"/>
                  <a:gd name="T23" fmla="*/ 77 h 221"/>
                  <a:gd name="T24" fmla="*/ 71 w 297"/>
                  <a:gd name="T25" fmla="*/ 221 h 221"/>
                  <a:gd name="T26" fmla="*/ 0 w 297"/>
                  <a:gd name="T27" fmla="*/ 221 h 221"/>
                  <a:gd name="T28" fmla="*/ 0 w 297"/>
                  <a:gd name="T29" fmla="*/ 7 h 221"/>
                  <a:gd name="T30" fmla="*/ 62 w 297"/>
                  <a:gd name="T31" fmla="*/ 7 h 221"/>
                  <a:gd name="T32" fmla="*/ 67 w 297"/>
                  <a:gd name="T33" fmla="*/ 31 h 221"/>
                  <a:gd name="T34" fmla="*/ 95 w 297"/>
                  <a:gd name="T35" fmla="*/ 8 h 221"/>
                  <a:gd name="T36" fmla="*/ 129 w 297"/>
                  <a:gd name="T37" fmla="*/ 0 h 221"/>
                  <a:gd name="T38" fmla="*/ 159 w 297"/>
                  <a:gd name="T39" fmla="*/ 8 h 221"/>
                  <a:gd name="T40" fmla="*/ 178 w 297"/>
                  <a:gd name="T41" fmla="*/ 32 h 221"/>
                  <a:gd name="T42" fmla="*/ 206 w 297"/>
                  <a:gd name="T43" fmla="*/ 8 h 221"/>
                  <a:gd name="T44" fmla="*/ 242 w 297"/>
                  <a:gd name="T45" fmla="*/ 0 h 221"/>
                  <a:gd name="T46" fmla="*/ 282 w 297"/>
                  <a:gd name="T47" fmla="*/ 1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7" h="221">
                    <a:moveTo>
                      <a:pt x="282" y="17"/>
                    </a:moveTo>
                    <a:cubicBezTo>
                      <a:pt x="292" y="29"/>
                      <a:pt x="297" y="44"/>
                      <a:pt x="297" y="64"/>
                    </a:cubicBezTo>
                    <a:cubicBezTo>
                      <a:pt x="297" y="221"/>
                      <a:pt x="297" y="221"/>
                      <a:pt x="297" y="221"/>
                    </a:cubicBezTo>
                    <a:cubicBezTo>
                      <a:pt x="226" y="221"/>
                      <a:pt x="226" y="221"/>
                      <a:pt x="226" y="221"/>
                    </a:cubicBezTo>
                    <a:cubicBezTo>
                      <a:pt x="226" y="77"/>
                      <a:pt x="226" y="77"/>
                      <a:pt x="226" y="77"/>
                    </a:cubicBezTo>
                    <a:cubicBezTo>
                      <a:pt x="226" y="60"/>
                      <a:pt x="221" y="52"/>
                      <a:pt x="211" y="52"/>
                    </a:cubicBezTo>
                    <a:cubicBezTo>
                      <a:pt x="201" y="52"/>
                      <a:pt x="192" y="60"/>
                      <a:pt x="184" y="77"/>
                    </a:cubicBezTo>
                    <a:cubicBezTo>
                      <a:pt x="184" y="221"/>
                      <a:pt x="184" y="221"/>
                      <a:pt x="184" y="221"/>
                    </a:cubicBezTo>
                    <a:cubicBezTo>
                      <a:pt x="113" y="221"/>
                      <a:pt x="113" y="221"/>
                      <a:pt x="113" y="221"/>
                    </a:cubicBezTo>
                    <a:cubicBezTo>
                      <a:pt x="113" y="77"/>
                      <a:pt x="113" y="77"/>
                      <a:pt x="113" y="77"/>
                    </a:cubicBezTo>
                    <a:cubicBezTo>
                      <a:pt x="113" y="60"/>
                      <a:pt x="108" y="52"/>
                      <a:pt x="98" y="52"/>
                    </a:cubicBezTo>
                    <a:cubicBezTo>
                      <a:pt x="89" y="52"/>
                      <a:pt x="79" y="60"/>
                      <a:pt x="71" y="77"/>
                    </a:cubicBezTo>
                    <a:cubicBezTo>
                      <a:pt x="71" y="221"/>
                      <a:pt x="71" y="221"/>
                      <a:pt x="71" y="221"/>
                    </a:cubicBezTo>
                    <a:cubicBezTo>
                      <a:pt x="0" y="221"/>
                      <a:pt x="0" y="221"/>
                      <a:pt x="0" y="221"/>
                    </a:cubicBezTo>
                    <a:cubicBezTo>
                      <a:pt x="0" y="7"/>
                      <a:pt x="0" y="7"/>
                      <a:pt x="0" y="7"/>
                    </a:cubicBezTo>
                    <a:cubicBezTo>
                      <a:pt x="62" y="7"/>
                      <a:pt x="62" y="7"/>
                      <a:pt x="62" y="7"/>
                    </a:cubicBezTo>
                    <a:cubicBezTo>
                      <a:pt x="67" y="31"/>
                      <a:pt x="67" y="31"/>
                      <a:pt x="67" y="31"/>
                    </a:cubicBezTo>
                    <a:cubicBezTo>
                      <a:pt x="75" y="21"/>
                      <a:pt x="85" y="13"/>
                      <a:pt x="95" y="8"/>
                    </a:cubicBezTo>
                    <a:cubicBezTo>
                      <a:pt x="105" y="3"/>
                      <a:pt x="116" y="0"/>
                      <a:pt x="129" y="0"/>
                    </a:cubicBezTo>
                    <a:cubicBezTo>
                      <a:pt x="140" y="0"/>
                      <a:pt x="150" y="3"/>
                      <a:pt x="159" y="8"/>
                    </a:cubicBezTo>
                    <a:cubicBezTo>
                      <a:pt x="167" y="14"/>
                      <a:pt x="174" y="22"/>
                      <a:pt x="178" y="32"/>
                    </a:cubicBezTo>
                    <a:cubicBezTo>
                      <a:pt x="187" y="21"/>
                      <a:pt x="196" y="13"/>
                      <a:pt x="206" y="8"/>
                    </a:cubicBezTo>
                    <a:cubicBezTo>
                      <a:pt x="217" y="3"/>
                      <a:pt x="228" y="0"/>
                      <a:pt x="242" y="0"/>
                    </a:cubicBezTo>
                    <a:cubicBezTo>
                      <a:pt x="258" y="0"/>
                      <a:pt x="271" y="6"/>
                      <a:pt x="28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73"/>
              <p:cNvSpPr>
                <a:spLocks/>
              </p:cNvSpPr>
              <p:nvPr userDrawn="1"/>
            </p:nvSpPr>
            <p:spPr bwMode="auto">
              <a:xfrm>
                <a:off x="12812713" y="3862388"/>
                <a:ext cx="1119188" cy="838200"/>
              </a:xfrm>
              <a:custGeom>
                <a:avLst/>
                <a:gdLst>
                  <a:gd name="T0" fmla="*/ 282 w 297"/>
                  <a:gd name="T1" fmla="*/ 17 h 221"/>
                  <a:gd name="T2" fmla="*/ 297 w 297"/>
                  <a:gd name="T3" fmla="*/ 64 h 221"/>
                  <a:gd name="T4" fmla="*/ 297 w 297"/>
                  <a:gd name="T5" fmla="*/ 221 h 221"/>
                  <a:gd name="T6" fmla="*/ 226 w 297"/>
                  <a:gd name="T7" fmla="*/ 221 h 221"/>
                  <a:gd name="T8" fmla="*/ 226 w 297"/>
                  <a:gd name="T9" fmla="*/ 77 h 221"/>
                  <a:gd name="T10" fmla="*/ 212 w 297"/>
                  <a:gd name="T11" fmla="*/ 52 h 221"/>
                  <a:gd name="T12" fmla="*/ 184 w 297"/>
                  <a:gd name="T13" fmla="*/ 77 h 221"/>
                  <a:gd name="T14" fmla="*/ 184 w 297"/>
                  <a:gd name="T15" fmla="*/ 221 h 221"/>
                  <a:gd name="T16" fmla="*/ 113 w 297"/>
                  <a:gd name="T17" fmla="*/ 221 h 221"/>
                  <a:gd name="T18" fmla="*/ 113 w 297"/>
                  <a:gd name="T19" fmla="*/ 77 h 221"/>
                  <a:gd name="T20" fmla="*/ 99 w 297"/>
                  <a:gd name="T21" fmla="*/ 52 h 221"/>
                  <a:gd name="T22" fmla="*/ 72 w 297"/>
                  <a:gd name="T23" fmla="*/ 77 h 221"/>
                  <a:gd name="T24" fmla="*/ 72 w 297"/>
                  <a:gd name="T25" fmla="*/ 221 h 221"/>
                  <a:gd name="T26" fmla="*/ 0 w 297"/>
                  <a:gd name="T27" fmla="*/ 221 h 221"/>
                  <a:gd name="T28" fmla="*/ 0 w 297"/>
                  <a:gd name="T29" fmla="*/ 7 h 221"/>
                  <a:gd name="T30" fmla="*/ 62 w 297"/>
                  <a:gd name="T31" fmla="*/ 7 h 221"/>
                  <a:gd name="T32" fmla="*/ 68 w 297"/>
                  <a:gd name="T33" fmla="*/ 31 h 221"/>
                  <a:gd name="T34" fmla="*/ 95 w 297"/>
                  <a:gd name="T35" fmla="*/ 8 h 221"/>
                  <a:gd name="T36" fmla="*/ 130 w 297"/>
                  <a:gd name="T37" fmla="*/ 0 h 221"/>
                  <a:gd name="T38" fmla="*/ 159 w 297"/>
                  <a:gd name="T39" fmla="*/ 8 h 221"/>
                  <a:gd name="T40" fmla="*/ 178 w 297"/>
                  <a:gd name="T41" fmla="*/ 32 h 221"/>
                  <a:gd name="T42" fmla="*/ 207 w 297"/>
                  <a:gd name="T43" fmla="*/ 8 h 221"/>
                  <a:gd name="T44" fmla="*/ 242 w 297"/>
                  <a:gd name="T45" fmla="*/ 0 h 221"/>
                  <a:gd name="T46" fmla="*/ 282 w 297"/>
                  <a:gd name="T47" fmla="*/ 1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7" h="221">
                    <a:moveTo>
                      <a:pt x="282" y="17"/>
                    </a:moveTo>
                    <a:cubicBezTo>
                      <a:pt x="292" y="29"/>
                      <a:pt x="297" y="44"/>
                      <a:pt x="297" y="64"/>
                    </a:cubicBezTo>
                    <a:cubicBezTo>
                      <a:pt x="297" y="221"/>
                      <a:pt x="297" y="221"/>
                      <a:pt x="297" y="221"/>
                    </a:cubicBezTo>
                    <a:cubicBezTo>
                      <a:pt x="226" y="221"/>
                      <a:pt x="226" y="221"/>
                      <a:pt x="226" y="221"/>
                    </a:cubicBezTo>
                    <a:cubicBezTo>
                      <a:pt x="226" y="77"/>
                      <a:pt x="226" y="77"/>
                      <a:pt x="226" y="77"/>
                    </a:cubicBezTo>
                    <a:cubicBezTo>
                      <a:pt x="226" y="60"/>
                      <a:pt x="221" y="52"/>
                      <a:pt x="212" y="52"/>
                    </a:cubicBezTo>
                    <a:cubicBezTo>
                      <a:pt x="202" y="52"/>
                      <a:pt x="193" y="60"/>
                      <a:pt x="184" y="77"/>
                    </a:cubicBezTo>
                    <a:cubicBezTo>
                      <a:pt x="184" y="221"/>
                      <a:pt x="184" y="221"/>
                      <a:pt x="184" y="221"/>
                    </a:cubicBezTo>
                    <a:cubicBezTo>
                      <a:pt x="113" y="221"/>
                      <a:pt x="113" y="221"/>
                      <a:pt x="113" y="221"/>
                    </a:cubicBezTo>
                    <a:cubicBezTo>
                      <a:pt x="113" y="77"/>
                      <a:pt x="113" y="77"/>
                      <a:pt x="113" y="77"/>
                    </a:cubicBezTo>
                    <a:cubicBezTo>
                      <a:pt x="113" y="60"/>
                      <a:pt x="108" y="52"/>
                      <a:pt x="99" y="52"/>
                    </a:cubicBezTo>
                    <a:cubicBezTo>
                      <a:pt x="89" y="52"/>
                      <a:pt x="80" y="60"/>
                      <a:pt x="72" y="77"/>
                    </a:cubicBezTo>
                    <a:cubicBezTo>
                      <a:pt x="72" y="221"/>
                      <a:pt x="72" y="221"/>
                      <a:pt x="72" y="221"/>
                    </a:cubicBezTo>
                    <a:cubicBezTo>
                      <a:pt x="0" y="221"/>
                      <a:pt x="0" y="221"/>
                      <a:pt x="0" y="221"/>
                    </a:cubicBezTo>
                    <a:cubicBezTo>
                      <a:pt x="0" y="7"/>
                      <a:pt x="0" y="7"/>
                      <a:pt x="0" y="7"/>
                    </a:cubicBezTo>
                    <a:cubicBezTo>
                      <a:pt x="62" y="7"/>
                      <a:pt x="62" y="7"/>
                      <a:pt x="62" y="7"/>
                    </a:cubicBezTo>
                    <a:cubicBezTo>
                      <a:pt x="68" y="31"/>
                      <a:pt x="68" y="31"/>
                      <a:pt x="68" y="31"/>
                    </a:cubicBezTo>
                    <a:cubicBezTo>
                      <a:pt x="76" y="21"/>
                      <a:pt x="85" y="13"/>
                      <a:pt x="95" y="8"/>
                    </a:cubicBezTo>
                    <a:cubicBezTo>
                      <a:pt x="105" y="3"/>
                      <a:pt x="116" y="0"/>
                      <a:pt x="130" y="0"/>
                    </a:cubicBezTo>
                    <a:cubicBezTo>
                      <a:pt x="141" y="0"/>
                      <a:pt x="151" y="3"/>
                      <a:pt x="159" y="8"/>
                    </a:cubicBezTo>
                    <a:cubicBezTo>
                      <a:pt x="168" y="14"/>
                      <a:pt x="174" y="22"/>
                      <a:pt x="178" y="32"/>
                    </a:cubicBezTo>
                    <a:cubicBezTo>
                      <a:pt x="187" y="21"/>
                      <a:pt x="197" y="13"/>
                      <a:pt x="207" y="8"/>
                    </a:cubicBezTo>
                    <a:cubicBezTo>
                      <a:pt x="217" y="3"/>
                      <a:pt x="229" y="0"/>
                      <a:pt x="242" y="0"/>
                    </a:cubicBezTo>
                    <a:cubicBezTo>
                      <a:pt x="258" y="0"/>
                      <a:pt x="272" y="6"/>
                      <a:pt x="28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74"/>
              <p:cNvSpPr>
                <a:spLocks/>
              </p:cNvSpPr>
              <p:nvPr userDrawn="1"/>
            </p:nvSpPr>
            <p:spPr bwMode="auto">
              <a:xfrm>
                <a:off x="14074775" y="3889375"/>
                <a:ext cx="708025" cy="838200"/>
              </a:xfrm>
              <a:custGeom>
                <a:avLst/>
                <a:gdLst>
                  <a:gd name="T0" fmla="*/ 188 w 188"/>
                  <a:gd name="T1" fmla="*/ 214 h 221"/>
                  <a:gd name="T2" fmla="*/ 126 w 188"/>
                  <a:gd name="T3" fmla="*/ 214 h 221"/>
                  <a:gd name="T4" fmla="*/ 123 w 188"/>
                  <a:gd name="T5" fmla="*/ 188 h 221"/>
                  <a:gd name="T6" fmla="*/ 59 w 188"/>
                  <a:gd name="T7" fmla="*/ 221 h 221"/>
                  <a:gd name="T8" fmla="*/ 15 w 188"/>
                  <a:gd name="T9" fmla="*/ 203 h 221"/>
                  <a:gd name="T10" fmla="*/ 0 w 188"/>
                  <a:gd name="T11" fmla="*/ 154 h 221"/>
                  <a:gd name="T12" fmla="*/ 0 w 188"/>
                  <a:gd name="T13" fmla="*/ 0 h 221"/>
                  <a:gd name="T14" fmla="*/ 71 w 188"/>
                  <a:gd name="T15" fmla="*/ 0 h 221"/>
                  <a:gd name="T16" fmla="*/ 71 w 188"/>
                  <a:gd name="T17" fmla="*/ 144 h 221"/>
                  <a:gd name="T18" fmla="*/ 75 w 188"/>
                  <a:gd name="T19" fmla="*/ 163 h 221"/>
                  <a:gd name="T20" fmla="*/ 88 w 188"/>
                  <a:gd name="T21" fmla="*/ 169 h 221"/>
                  <a:gd name="T22" fmla="*/ 103 w 188"/>
                  <a:gd name="T23" fmla="*/ 163 h 221"/>
                  <a:gd name="T24" fmla="*/ 117 w 188"/>
                  <a:gd name="T25" fmla="*/ 148 h 221"/>
                  <a:gd name="T26" fmla="*/ 117 w 188"/>
                  <a:gd name="T27" fmla="*/ 0 h 221"/>
                  <a:gd name="T28" fmla="*/ 188 w 188"/>
                  <a:gd name="T29" fmla="*/ 0 h 221"/>
                  <a:gd name="T30" fmla="*/ 188 w 188"/>
                  <a:gd name="T31" fmla="*/ 21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8" h="221">
                    <a:moveTo>
                      <a:pt x="188" y="214"/>
                    </a:moveTo>
                    <a:cubicBezTo>
                      <a:pt x="126" y="214"/>
                      <a:pt x="126" y="214"/>
                      <a:pt x="126" y="214"/>
                    </a:cubicBezTo>
                    <a:cubicBezTo>
                      <a:pt x="123" y="188"/>
                      <a:pt x="123" y="188"/>
                      <a:pt x="123" y="188"/>
                    </a:cubicBezTo>
                    <a:cubicBezTo>
                      <a:pt x="108" y="210"/>
                      <a:pt x="87" y="221"/>
                      <a:pt x="59" y="221"/>
                    </a:cubicBezTo>
                    <a:cubicBezTo>
                      <a:pt x="40" y="221"/>
                      <a:pt x="25" y="215"/>
                      <a:pt x="15" y="203"/>
                    </a:cubicBezTo>
                    <a:cubicBezTo>
                      <a:pt x="5" y="191"/>
                      <a:pt x="0" y="175"/>
                      <a:pt x="0" y="154"/>
                    </a:cubicBezTo>
                    <a:cubicBezTo>
                      <a:pt x="0" y="0"/>
                      <a:pt x="0" y="0"/>
                      <a:pt x="0" y="0"/>
                    </a:cubicBezTo>
                    <a:cubicBezTo>
                      <a:pt x="71" y="0"/>
                      <a:pt x="71" y="0"/>
                      <a:pt x="71" y="0"/>
                    </a:cubicBezTo>
                    <a:cubicBezTo>
                      <a:pt x="71" y="144"/>
                      <a:pt x="71" y="144"/>
                      <a:pt x="71" y="144"/>
                    </a:cubicBezTo>
                    <a:cubicBezTo>
                      <a:pt x="71" y="153"/>
                      <a:pt x="72" y="160"/>
                      <a:pt x="75" y="163"/>
                    </a:cubicBezTo>
                    <a:cubicBezTo>
                      <a:pt x="78" y="167"/>
                      <a:pt x="82" y="169"/>
                      <a:pt x="88" y="169"/>
                    </a:cubicBezTo>
                    <a:cubicBezTo>
                      <a:pt x="93" y="169"/>
                      <a:pt x="98" y="167"/>
                      <a:pt x="103" y="163"/>
                    </a:cubicBezTo>
                    <a:cubicBezTo>
                      <a:pt x="108" y="160"/>
                      <a:pt x="112" y="155"/>
                      <a:pt x="117" y="148"/>
                    </a:cubicBezTo>
                    <a:cubicBezTo>
                      <a:pt x="117" y="0"/>
                      <a:pt x="117" y="0"/>
                      <a:pt x="117" y="0"/>
                    </a:cubicBezTo>
                    <a:cubicBezTo>
                      <a:pt x="188" y="0"/>
                      <a:pt x="188" y="0"/>
                      <a:pt x="188" y="0"/>
                    </a:cubicBezTo>
                    <a:lnTo>
                      <a:pt x="188"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75"/>
              <p:cNvSpPr>
                <a:spLocks/>
              </p:cNvSpPr>
              <p:nvPr userDrawn="1"/>
            </p:nvSpPr>
            <p:spPr bwMode="auto">
              <a:xfrm>
                <a:off x="14936788" y="3862388"/>
                <a:ext cx="719138" cy="838200"/>
              </a:xfrm>
              <a:custGeom>
                <a:avLst/>
                <a:gdLst>
                  <a:gd name="T0" fmla="*/ 175 w 191"/>
                  <a:gd name="T1" fmla="*/ 17 h 221"/>
                  <a:gd name="T2" fmla="*/ 191 w 191"/>
                  <a:gd name="T3" fmla="*/ 64 h 221"/>
                  <a:gd name="T4" fmla="*/ 191 w 191"/>
                  <a:gd name="T5" fmla="*/ 221 h 221"/>
                  <a:gd name="T6" fmla="*/ 120 w 191"/>
                  <a:gd name="T7" fmla="*/ 221 h 221"/>
                  <a:gd name="T8" fmla="*/ 120 w 191"/>
                  <a:gd name="T9" fmla="*/ 77 h 221"/>
                  <a:gd name="T10" fmla="*/ 116 w 191"/>
                  <a:gd name="T11" fmla="*/ 58 h 221"/>
                  <a:gd name="T12" fmla="*/ 104 w 191"/>
                  <a:gd name="T13" fmla="*/ 52 h 221"/>
                  <a:gd name="T14" fmla="*/ 72 w 191"/>
                  <a:gd name="T15" fmla="*/ 77 h 221"/>
                  <a:gd name="T16" fmla="*/ 72 w 191"/>
                  <a:gd name="T17" fmla="*/ 221 h 221"/>
                  <a:gd name="T18" fmla="*/ 0 w 191"/>
                  <a:gd name="T19" fmla="*/ 221 h 221"/>
                  <a:gd name="T20" fmla="*/ 0 w 191"/>
                  <a:gd name="T21" fmla="*/ 7 h 221"/>
                  <a:gd name="T22" fmla="*/ 62 w 191"/>
                  <a:gd name="T23" fmla="*/ 7 h 221"/>
                  <a:gd name="T24" fmla="*/ 68 w 191"/>
                  <a:gd name="T25" fmla="*/ 31 h 221"/>
                  <a:gd name="T26" fmla="*/ 98 w 191"/>
                  <a:gd name="T27" fmla="*/ 8 h 221"/>
                  <a:gd name="T28" fmla="*/ 132 w 191"/>
                  <a:gd name="T29" fmla="*/ 0 h 221"/>
                  <a:gd name="T30" fmla="*/ 175 w 191"/>
                  <a:gd name="T31" fmla="*/ 1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1" h="221">
                    <a:moveTo>
                      <a:pt x="175" y="17"/>
                    </a:moveTo>
                    <a:cubicBezTo>
                      <a:pt x="186" y="28"/>
                      <a:pt x="191" y="44"/>
                      <a:pt x="191" y="64"/>
                    </a:cubicBezTo>
                    <a:cubicBezTo>
                      <a:pt x="191" y="221"/>
                      <a:pt x="191" y="221"/>
                      <a:pt x="191" y="221"/>
                    </a:cubicBezTo>
                    <a:cubicBezTo>
                      <a:pt x="120" y="221"/>
                      <a:pt x="120" y="221"/>
                      <a:pt x="120" y="221"/>
                    </a:cubicBezTo>
                    <a:cubicBezTo>
                      <a:pt x="120" y="77"/>
                      <a:pt x="120" y="77"/>
                      <a:pt x="120" y="77"/>
                    </a:cubicBezTo>
                    <a:cubicBezTo>
                      <a:pt x="120" y="68"/>
                      <a:pt x="118" y="61"/>
                      <a:pt x="116" y="58"/>
                    </a:cubicBezTo>
                    <a:cubicBezTo>
                      <a:pt x="113" y="54"/>
                      <a:pt x="109" y="52"/>
                      <a:pt x="104" y="52"/>
                    </a:cubicBezTo>
                    <a:cubicBezTo>
                      <a:pt x="92" y="52"/>
                      <a:pt x="82" y="60"/>
                      <a:pt x="72" y="77"/>
                    </a:cubicBezTo>
                    <a:cubicBezTo>
                      <a:pt x="72" y="221"/>
                      <a:pt x="72" y="221"/>
                      <a:pt x="72" y="221"/>
                    </a:cubicBezTo>
                    <a:cubicBezTo>
                      <a:pt x="0" y="221"/>
                      <a:pt x="0" y="221"/>
                      <a:pt x="0" y="221"/>
                    </a:cubicBezTo>
                    <a:cubicBezTo>
                      <a:pt x="0" y="7"/>
                      <a:pt x="0" y="7"/>
                      <a:pt x="0" y="7"/>
                    </a:cubicBezTo>
                    <a:cubicBezTo>
                      <a:pt x="62" y="7"/>
                      <a:pt x="62" y="7"/>
                      <a:pt x="62" y="7"/>
                    </a:cubicBezTo>
                    <a:cubicBezTo>
                      <a:pt x="68" y="31"/>
                      <a:pt x="68" y="31"/>
                      <a:pt x="68" y="31"/>
                    </a:cubicBezTo>
                    <a:cubicBezTo>
                      <a:pt x="77" y="21"/>
                      <a:pt x="87" y="13"/>
                      <a:pt x="98" y="8"/>
                    </a:cubicBezTo>
                    <a:cubicBezTo>
                      <a:pt x="108" y="3"/>
                      <a:pt x="120" y="0"/>
                      <a:pt x="132" y="0"/>
                    </a:cubicBezTo>
                    <a:cubicBezTo>
                      <a:pt x="150" y="0"/>
                      <a:pt x="165" y="6"/>
                      <a:pt x="17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76"/>
              <p:cNvSpPr>
                <a:spLocks noEditPoints="1"/>
              </p:cNvSpPr>
              <p:nvPr userDrawn="1"/>
            </p:nvSpPr>
            <p:spPr bwMode="auto">
              <a:xfrm>
                <a:off x="15782925" y="3457575"/>
                <a:ext cx="309563" cy="1243013"/>
              </a:xfrm>
              <a:custGeom>
                <a:avLst/>
                <a:gdLst>
                  <a:gd name="T0" fmla="*/ 70 w 82"/>
                  <a:gd name="T1" fmla="*/ 11 h 328"/>
                  <a:gd name="T2" fmla="*/ 82 w 82"/>
                  <a:gd name="T3" fmla="*/ 39 h 328"/>
                  <a:gd name="T4" fmla="*/ 70 w 82"/>
                  <a:gd name="T5" fmla="*/ 67 h 328"/>
                  <a:gd name="T6" fmla="*/ 41 w 82"/>
                  <a:gd name="T7" fmla="*/ 78 h 328"/>
                  <a:gd name="T8" fmla="*/ 12 w 82"/>
                  <a:gd name="T9" fmla="*/ 67 h 328"/>
                  <a:gd name="T10" fmla="*/ 0 w 82"/>
                  <a:gd name="T11" fmla="*/ 39 h 328"/>
                  <a:gd name="T12" fmla="*/ 12 w 82"/>
                  <a:gd name="T13" fmla="*/ 11 h 328"/>
                  <a:gd name="T14" fmla="*/ 41 w 82"/>
                  <a:gd name="T15" fmla="*/ 0 h 328"/>
                  <a:gd name="T16" fmla="*/ 70 w 82"/>
                  <a:gd name="T17" fmla="*/ 11 h 328"/>
                  <a:gd name="T18" fmla="*/ 77 w 82"/>
                  <a:gd name="T19" fmla="*/ 114 h 328"/>
                  <a:gd name="T20" fmla="*/ 77 w 82"/>
                  <a:gd name="T21" fmla="*/ 328 h 328"/>
                  <a:gd name="T22" fmla="*/ 5 w 82"/>
                  <a:gd name="T23" fmla="*/ 328 h 328"/>
                  <a:gd name="T24" fmla="*/ 5 w 82"/>
                  <a:gd name="T25" fmla="*/ 114 h 328"/>
                  <a:gd name="T26" fmla="*/ 77 w 82"/>
                  <a:gd name="T27" fmla="*/ 11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328">
                    <a:moveTo>
                      <a:pt x="70" y="11"/>
                    </a:moveTo>
                    <a:cubicBezTo>
                      <a:pt x="78" y="18"/>
                      <a:pt x="82" y="28"/>
                      <a:pt x="82" y="39"/>
                    </a:cubicBezTo>
                    <a:cubicBezTo>
                      <a:pt x="82" y="50"/>
                      <a:pt x="78" y="59"/>
                      <a:pt x="70" y="67"/>
                    </a:cubicBezTo>
                    <a:cubicBezTo>
                      <a:pt x="63" y="74"/>
                      <a:pt x="53" y="78"/>
                      <a:pt x="41" y="78"/>
                    </a:cubicBezTo>
                    <a:cubicBezTo>
                      <a:pt x="29" y="78"/>
                      <a:pt x="19" y="74"/>
                      <a:pt x="12" y="67"/>
                    </a:cubicBezTo>
                    <a:cubicBezTo>
                      <a:pt x="4" y="59"/>
                      <a:pt x="0" y="50"/>
                      <a:pt x="0" y="39"/>
                    </a:cubicBezTo>
                    <a:cubicBezTo>
                      <a:pt x="0" y="28"/>
                      <a:pt x="4" y="18"/>
                      <a:pt x="12" y="11"/>
                    </a:cubicBezTo>
                    <a:cubicBezTo>
                      <a:pt x="19" y="3"/>
                      <a:pt x="29" y="0"/>
                      <a:pt x="41" y="0"/>
                    </a:cubicBezTo>
                    <a:cubicBezTo>
                      <a:pt x="53" y="0"/>
                      <a:pt x="63" y="3"/>
                      <a:pt x="70" y="11"/>
                    </a:cubicBezTo>
                    <a:close/>
                    <a:moveTo>
                      <a:pt x="77" y="114"/>
                    </a:moveTo>
                    <a:cubicBezTo>
                      <a:pt x="77" y="328"/>
                      <a:pt x="77" y="328"/>
                      <a:pt x="77" y="328"/>
                    </a:cubicBezTo>
                    <a:cubicBezTo>
                      <a:pt x="5" y="328"/>
                      <a:pt x="5" y="328"/>
                      <a:pt x="5" y="328"/>
                    </a:cubicBezTo>
                    <a:cubicBezTo>
                      <a:pt x="5" y="114"/>
                      <a:pt x="5" y="114"/>
                      <a:pt x="5" y="114"/>
                    </a:cubicBezTo>
                    <a:lnTo>
                      <a:pt x="77"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77"/>
              <p:cNvSpPr>
                <a:spLocks/>
              </p:cNvSpPr>
              <p:nvPr userDrawn="1"/>
            </p:nvSpPr>
            <p:spPr bwMode="auto">
              <a:xfrm>
                <a:off x="16149638" y="3689350"/>
                <a:ext cx="612775" cy="1038225"/>
              </a:xfrm>
              <a:custGeom>
                <a:avLst/>
                <a:gdLst>
                  <a:gd name="T0" fmla="*/ 163 w 163"/>
                  <a:gd name="T1" fmla="*/ 256 h 274"/>
                  <a:gd name="T2" fmla="*/ 134 w 163"/>
                  <a:gd name="T3" fmla="*/ 269 h 274"/>
                  <a:gd name="T4" fmla="*/ 102 w 163"/>
                  <a:gd name="T5" fmla="*/ 274 h 274"/>
                  <a:gd name="T6" fmla="*/ 28 w 163"/>
                  <a:gd name="T7" fmla="*/ 192 h 274"/>
                  <a:gd name="T8" fmla="*/ 28 w 163"/>
                  <a:gd name="T9" fmla="*/ 102 h 274"/>
                  <a:gd name="T10" fmla="*/ 0 w 163"/>
                  <a:gd name="T11" fmla="*/ 102 h 274"/>
                  <a:gd name="T12" fmla="*/ 0 w 163"/>
                  <a:gd name="T13" fmla="*/ 53 h 274"/>
                  <a:gd name="T14" fmla="*/ 28 w 163"/>
                  <a:gd name="T15" fmla="*/ 53 h 274"/>
                  <a:gd name="T16" fmla="*/ 28 w 163"/>
                  <a:gd name="T17" fmla="*/ 8 h 274"/>
                  <a:gd name="T18" fmla="*/ 99 w 163"/>
                  <a:gd name="T19" fmla="*/ 0 h 274"/>
                  <a:gd name="T20" fmla="*/ 99 w 163"/>
                  <a:gd name="T21" fmla="*/ 53 h 274"/>
                  <a:gd name="T22" fmla="*/ 148 w 163"/>
                  <a:gd name="T23" fmla="*/ 53 h 274"/>
                  <a:gd name="T24" fmla="*/ 140 w 163"/>
                  <a:gd name="T25" fmla="*/ 102 h 274"/>
                  <a:gd name="T26" fmla="*/ 99 w 163"/>
                  <a:gd name="T27" fmla="*/ 102 h 274"/>
                  <a:gd name="T28" fmla="*/ 99 w 163"/>
                  <a:gd name="T29" fmla="*/ 191 h 274"/>
                  <a:gd name="T30" fmla="*/ 104 w 163"/>
                  <a:gd name="T31" fmla="*/ 212 h 274"/>
                  <a:gd name="T32" fmla="*/ 118 w 163"/>
                  <a:gd name="T33" fmla="*/ 218 h 274"/>
                  <a:gd name="T34" fmla="*/ 139 w 163"/>
                  <a:gd name="T35" fmla="*/ 212 h 274"/>
                  <a:gd name="T36" fmla="*/ 163 w 163"/>
                  <a:gd name="T37" fmla="*/ 256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3" h="274">
                    <a:moveTo>
                      <a:pt x="163" y="256"/>
                    </a:moveTo>
                    <a:cubicBezTo>
                      <a:pt x="154" y="262"/>
                      <a:pt x="145" y="266"/>
                      <a:pt x="134" y="269"/>
                    </a:cubicBezTo>
                    <a:cubicBezTo>
                      <a:pt x="123" y="272"/>
                      <a:pt x="112" y="274"/>
                      <a:pt x="102" y="274"/>
                    </a:cubicBezTo>
                    <a:cubicBezTo>
                      <a:pt x="53" y="274"/>
                      <a:pt x="28" y="247"/>
                      <a:pt x="28" y="192"/>
                    </a:cubicBezTo>
                    <a:cubicBezTo>
                      <a:pt x="28" y="102"/>
                      <a:pt x="28" y="102"/>
                      <a:pt x="28" y="102"/>
                    </a:cubicBezTo>
                    <a:cubicBezTo>
                      <a:pt x="0" y="102"/>
                      <a:pt x="0" y="102"/>
                      <a:pt x="0" y="102"/>
                    </a:cubicBezTo>
                    <a:cubicBezTo>
                      <a:pt x="0" y="53"/>
                      <a:pt x="0" y="53"/>
                      <a:pt x="0" y="53"/>
                    </a:cubicBezTo>
                    <a:cubicBezTo>
                      <a:pt x="28" y="53"/>
                      <a:pt x="28" y="53"/>
                      <a:pt x="28" y="53"/>
                    </a:cubicBezTo>
                    <a:cubicBezTo>
                      <a:pt x="28" y="8"/>
                      <a:pt x="28" y="8"/>
                      <a:pt x="28" y="8"/>
                    </a:cubicBezTo>
                    <a:cubicBezTo>
                      <a:pt x="99" y="0"/>
                      <a:pt x="99" y="0"/>
                      <a:pt x="99" y="0"/>
                    </a:cubicBezTo>
                    <a:cubicBezTo>
                      <a:pt x="99" y="53"/>
                      <a:pt x="99" y="53"/>
                      <a:pt x="99" y="53"/>
                    </a:cubicBezTo>
                    <a:cubicBezTo>
                      <a:pt x="148" y="53"/>
                      <a:pt x="148" y="53"/>
                      <a:pt x="148" y="53"/>
                    </a:cubicBezTo>
                    <a:cubicBezTo>
                      <a:pt x="140" y="102"/>
                      <a:pt x="140" y="102"/>
                      <a:pt x="140" y="102"/>
                    </a:cubicBezTo>
                    <a:cubicBezTo>
                      <a:pt x="99" y="102"/>
                      <a:pt x="99" y="102"/>
                      <a:pt x="99" y="102"/>
                    </a:cubicBezTo>
                    <a:cubicBezTo>
                      <a:pt x="99" y="191"/>
                      <a:pt x="99" y="191"/>
                      <a:pt x="99" y="191"/>
                    </a:cubicBezTo>
                    <a:cubicBezTo>
                      <a:pt x="99" y="201"/>
                      <a:pt x="101" y="208"/>
                      <a:pt x="104" y="212"/>
                    </a:cubicBezTo>
                    <a:cubicBezTo>
                      <a:pt x="107" y="216"/>
                      <a:pt x="111" y="218"/>
                      <a:pt x="118" y="218"/>
                    </a:cubicBezTo>
                    <a:cubicBezTo>
                      <a:pt x="125" y="218"/>
                      <a:pt x="132" y="216"/>
                      <a:pt x="139" y="212"/>
                    </a:cubicBezTo>
                    <a:lnTo>
                      <a:pt x="163"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78"/>
              <p:cNvSpPr>
                <a:spLocks/>
              </p:cNvSpPr>
              <p:nvPr userDrawn="1"/>
            </p:nvSpPr>
            <p:spPr bwMode="auto">
              <a:xfrm>
                <a:off x="16721138" y="3889375"/>
                <a:ext cx="820738" cy="1152525"/>
              </a:xfrm>
              <a:custGeom>
                <a:avLst/>
                <a:gdLst>
                  <a:gd name="T0" fmla="*/ 152 w 218"/>
                  <a:gd name="T1" fmla="*/ 214 h 304"/>
                  <a:gd name="T2" fmla="*/ 107 w 218"/>
                  <a:gd name="T3" fmla="*/ 279 h 304"/>
                  <a:gd name="T4" fmla="*/ 26 w 218"/>
                  <a:gd name="T5" fmla="*/ 304 h 304"/>
                  <a:gd name="T6" fmla="*/ 18 w 218"/>
                  <a:gd name="T7" fmla="*/ 254 h 304"/>
                  <a:gd name="T8" fmla="*/ 63 w 218"/>
                  <a:gd name="T9" fmla="*/ 242 h 304"/>
                  <a:gd name="T10" fmla="*/ 86 w 218"/>
                  <a:gd name="T11" fmla="*/ 214 h 304"/>
                  <a:gd name="T12" fmla="*/ 62 w 218"/>
                  <a:gd name="T13" fmla="*/ 214 h 304"/>
                  <a:gd name="T14" fmla="*/ 0 w 218"/>
                  <a:gd name="T15" fmla="*/ 0 h 304"/>
                  <a:gd name="T16" fmla="*/ 75 w 218"/>
                  <a:gd name="T17" fmla="*/ 0 h 304"/>
                  <a:gd name="T18" fmla="*/ 108 w 218"/>
                  <a:gd name="T19" fmla="*/ 169 h 304"/>
                  <a:gd name="T20" fmla="*/ 145 w 218"/>
                  <a:gd name="T21" fmla="*/ 0 h 304"/>
                  <a:gd name="T22" fmla="*/ 218 w 218"/>
                  <a:gd name="T23" fmla="*/ 0 h 304"/>
                  <a:gd name="T24" fmla="*/ 152 w 218"/>
                  <a:gd name="T25" fmla="*/ 21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8" h="304">
                    <a:moveTo>
                      <a:pt x="152" y="214"/>
                    </a:moveTo>
                    <a:cubicBezTo>
                      <a:pt x="143" y="242"/>
                      <a:pt x="128" y="264"/>
                      <a:pt x="107" y="279"/>
                    </a:cubicBezTo>
                    <a:cubicBezTo>
                      <a:pt x="87" y="294"/>
                      <a:pt x="59" y="302"/>
                      <a:pt x="26" y="304"/>
                    </a:cubicBezTo>
                    <a:cubicBezTo>
                      <a:pt x="18" y="254"/>
                      <a:pt x="18" y="254"/>
                      <a:pt x="18" y="254"/>
                    </a:cubicBezTo>
                    <a:cubicBezTo>
                      <a:pt x="38" y="252"/>
                      <a:pt x="53" y="248"/>
                      <a:pt x="63" y="242"/>
                    </a:cubicBezTo>
                    <a:cubicBezTo>
                      <a:pt x="73" y="236"/>
                      <a:pt x="81" y="227"/>
                      <a:pt x="86" y="214"/>
                    </a:cubicBezTo>
                    <a:cubicBezTo>
                      <a:pt x="62" y="214"/>
                      <a:pt x="62" y="214"/>
                      <a:pt x="62" y="214"/>
                    </a:cubicBezTo>
                    <a:cubicBezTo>
                      <a:pt x="0" y="0"/>
                      <a:pt x="0" y="0"/>
                      <a:pt x="0" y="0"/>
                    </a:cubicBezTo>
                    <a:cubicBezTo>
                      <a:pt x="75" y="0"/>
                      <a:pt x="75" y="0"/>
                      <a:pt x="75" y="0"/>
                    </a:cubicBezTo>
                    <a:cubicBezTo>
                      <a:pt x="108" y="169"/>
                      <a:pt x="108" y="169"/>
                      <a:pt x="108" y="169"/>
                    </a:cubicBezTo>
                    <a:cubicBezTo>
                      <a:pt x="145" y="0"/>
                      <a:pt x="145" y="0"/>
                      <a:pt x="145" y="0"/>
                    </a:cubicBezTo>
                    <a:cubicBezTo>
                      <a:pt x="218" y="0"/>
                      <a:pt x="218" y="0"/>
                      <a:pt x="218" y="0"/>
                    </a:cubicBezTo>
                    <a:lnTo>
                      <a:pt x="152"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90" name="Group 89"/>
          <p:cNvGrpSpPr/>
          <p:nvPr userDrawn="1"/>
        </p:nvGrpSpPr>
        <p:grpSpPr>
          <a:xfrm>
            <a:off x="1049149" y="7656512"/>
            <a:ext cx="3084701" cy="249238"/>
            <a:chOff x="-133350" y="485775"/>
            <a:chExt cx="9863138" cy="796926"/>
          </a:xfrm>
          <a:solidFill>
            <a:srgbClr val="005EB8"/>
          </a:solidFill>
        </p:grpSpPr>
        <p:sp>
          <p:nvSpPr>
            <p:cNvPr id="91" name="Freeform 5"/>
            <p:cNvSpPr>
              <a:spLocks/>
            </p:cNvSpPr>
            <p:nvPr userDrawn="1"/>
          </p:nvSpPr>
          <p:spPr bwMode="auto">
            <a:xfrm>
              <a:off x="-133350" y="539750"/>
              <a:ext cx="433388" cy="560388"/>
            </a:xfrm>
            <a:custGeom>
              <a:avLst/>
              <a:gdLst>
                <a:gd name="T0" fmla="*/ 273 w 273"/>
                <a:gd name="T1" fmla="*/ 0 h 353"/>
                <a:gd name="T2" fmla="*/ 263 w 273"/>
                <a:gd name="T3" fmla="*/ 72 h 353"/>
                <a:gd name="T4" fmla="*/ 180 w 273"/>
                <a:gd name="T5" fmla="*/ 72 h 353"/>
                <a:gd name="T6" fmla="*/ 180 w 273"/>
                <a:gd name="T7" fmla="*/ 353 h 353"/>
                <a:gd name="T8" fmla="*/ 88 w 273"/>
                <a:gd name="T9" fmla="*/ 353 h 353"/>
                <a:gd name="T10" fmla="*/ 88 w 273"/>
                <a:gd name="T11" fmla="*/ 72 h 353"/>
                <a:gd name="T12" fmla="*/ 0 w 273"/>
                <a:gd name="T13" fmla="*/ 72 h 353"/>
                <a:gd name="T14" fmla="*/ 0 w 273"/>
                <a:gd name="T15" fmla="*/ 0 h 353"/>
                <a:gd name="T16" fmla="*/ 273 w 273"/>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53">
                  <a:moveTo>
                    <a:pt x="273" y="0"/>
                  </a:moveTo>
                  <a:lnTo>
                    <a:pt x="263" y="72"/>
                  </a:lnTo>
                  <a:lnTo>
                    <a:pt x="180" y="72"/>
                  </a:lnTo>
                  <a:lnTo>
                    <a:pt x="180" y="353"/>
                  </a:lnTo>
                  <a:lnTo>
                    <a:pt x="88" y="353"/>
                  </a:lnTo>
                  <a:lnTo>
                    <a:pt x="88" y="72"/>
                  </a:lnTo>
                  <a:lnTo>
                    <a:pt x="0" y="72"/>
                  </a:lnTo>
                  <a:lnTo>
                    <a:pt x="0" y="0"/>
                  </a:lnTo>
                  <a:lnTo>
                    <a:pt x="2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92" name="Freeform 6"/>
            <p:cNvSpPr>
              <a:spLocks/>
            </p:cNvSpPr>
            <p:nvPr userDrawn="1"/>
          </p:nvSpPr>
          <p:spPr bwMode="auto">
            <a:xfrm>
              <a:off x="338138" y="485775"/>
              <a:ext cx="379413" cy="614363"/>
            </a:xfrm>
            <a:custGeom>
              <a:avLst/>
              <a:gdLst>
                <a:gd name="T0" fmla="*/ 93 w 101"/>
                <a:gd name="T1" fmla="*/ 54 h 161"/>
                <a:gd name="T2" fmla="*/ 101 w 101"/>
                <a:gd name="T3" fmla="*/ 79 h 161"/>
                <a:gd name="T4" fmla="*/ 101 w 101"/>
                <a:gd name="T5" fmla="*/ 161 h 161"/>
                <a:gd name="T6" fmla="*/ 64 w 101"/>
                <a:gd name="T7" fmla="*/ 161 h 161"/>
                <a:gd name="T8" fmla="*/ 64 w 101"/>
                <a:gd name="T9" fmla="*/ 85 h 161"/>
                <a:gd name="T10" fmla="*/ 61 w 101"/>
                <a:gd name="T11" fmla="*/ 75 h 161"/>
                <a:gd name="T12" fmla="*/ 55 w 101"/>
                <a:gd name="T13" fmla="*/ 72 h 161"/>
                <a:gd name="T14" fmla="*/ 38 w 101"/>
                <a:gd name="T15" fmla="*/ 85 h 161"/>
                <a:gd name="T16" fmla="*/ 38 w 101"/>
                <a:gd name="T17" fmla="*/ 161 h 161"/>
                <a:gd name="T18" fmla="*/ 0 w 101"/>
                <a:gd name="T19" fmla="*/ 161 h 161"/>
                <a:gd name="T20" fmla="*/ 0 w 101"/>
                <a:gd name="T21" fmla="*/ 4 h 161"/>
                <a:gd name="T22" fmla="*/ 38 w 101"/>
                <a:gd name="T23" fmla="*/ 0 h 161"/>
                <a:gd name="T24" fmla="*/ 38 w 101"/>
                <a:gd name="T25" fmla="*/ 59 h 161"/>
                <a:gd name="T26" fmla="*/ 53 w 101"/>
                <a:gd name="T27" fmla="*/ 48 h 161"/>
                <a:gd name="T28" fmla="*/ 70 w 101"/>
                <a:gd name="T29" fmla="*/ 45 h 161"/>
                <a:gd name="T30" fmla="*/ 93 w 101"/>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161">
                  <a:moveTo>
                    <a:pt x="93" y="54"/>
                  </a:moveTo>
                  <a:cubicBezTo>
                    <a:pt x="99" y="60"/>
                    <a:pt x="101" y="68"/>
                    <a:pt x="101" y="79"/>
                  </a:cubicBezTo>
                  <a:cubicBezTo>
                    <a:pt x="101" y="161"/>
                    <a:pt x="101" y="161"/>
                    <a:pt x="101" y="161"/>
                  </a:cubicBezTo>
                  <a:cubicBezTo>
                    <a:pt x="64" y="161"/>
                    <a:pt x="64" y="161"/>
                    <a:pt x="64" y="161"/>
                  </a:cubicBezTo>
                  <a:cubicBezTo>
                    <a:pt x="64" y="85"/>
                    <a:pt x="64" y="85"/>
                    <a:pt x="64" y="85"/>
                  </a:cubicBezTo>
                  <a:cubicBezTo>
                    <a:pt x="64" y="80"/>
                    <a:pt x="63" y="77"/>
                    <a:pt x="61" y="75"/>
                  </a:cubicBezTo>
                  <a:cubicBezTo>
                    <a:pt x="60" y="73"/>
                    <a:pt x="58" y="72"/>
                    <a:pt x="55" y="72"/>
                  </a:cubicBezTo>
                  <a:cubicBezTo>
                    <a:pt x="49" y="72"/>
                    <a:pt x="44" y="77"/>
                    <a:pt x="38" y="85"/>
                  </a:cubicBezTo>
                  <a:cubicBezTo>
                    <a:pt x="38" y="161"/>
                    <a:pt x="38" y="161"/>
                    <a:pt x="38" y="161"/>
                  </a:cubicBezTo>
                  <a:cubicBezTo>
                    <a:pt x="0" y="161"/>
                    <a:pt x="0" y="161"/>
                    <a:pt x="0" y="161"/>
                  </a:cubicBezTo>
                  <a:cubicBezTo>
                    <a:pt x="0" y="4"/>
                    <a:pt x="0" y="4"/>
                    <a:pt x="0" y="4"/>
                  </a:cubicBezTo>
                  <a:cubicBezTo>
                    <a:pt x="38" y="0"/>
                    <a:pt x="38" y="0"/>
                    <a:pt x="38" y="0"/>
                  </a:cubicBezTo>
                  <a:cubicBezTo>
                    <a:pt x="38" y="59"/>
                    <a:pt x="38" y="59"/>
                    <a:pt x="38" y="59"/>
                  </a:cubicBezTo>
                  <a:cubicBezTo>
                    <a:pt x="43" y="54"/>
                    <a:pt x="48" y="51"/>
                    <a:pt x="53" y="48"/>
                  </a:cubicBezTo>
                  <a:cubicBezTo>
                    <a:pt x="58" y="46"/>
                    <a:pt x="64" y="45"/>
                    <a:pt x="70" y="45"/>
                  </a:cubicBezTo>
                  <a:cubicBezTo>
                    <a:pt x="80" y="45"/>
                    <a:pt x="88" y="48"/>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93" name="Freeform 7"/>
            <p:cNvSpPr>
              <a:spLocks noEditPoints="1"/>
            </p:cNvSpPr>
            <p:nvPr userDrawn="1"/>
          </p:nvSpPr>
          <p:spPr bwMode="auto">
            <a:xfrm>
              <a:off x="777875" y="657225"/>
              <a:ext cx="407988" cy="458788"/>
            </a:xfrm>
            <a:custGeom>
              <a:avLst/>
              <a:gdLst>
                <a:gd name="T0" fmla="*/ 107 w 108"/>
                <a:gd name="T1" fmla="*/ 71 h 120"/>
                <a:gd name="T2" fmla="*/ 38 w 108"/>
                <a:gd name="T3" fmla="*/ 71 h 120"/>
                <a:gd name="T4" fmla="*/ 45 w 108"/>
                <a:gd name="T5" fmla="*/ 89 h 120"/>
                <a:gd name="T6" fmla="*/ 62 w 108"/>
                <a:gd name="T7" fmla="*/ 93 h 120"/>
                <a:gd name="T8" fmla="*/ 74 w 108"/>
                <a:gd name="T9" fmla="*/ 91 h 120"/>
                <a:gd name="T10" fmla="*/ 88 w 108"/>
                <a:gd name="T11" fmla="*/ 83 h 120"/>
                <a:gd name="T12" fmla="*/ 103 w 108"/>
                <a:gd name="T13" fmla="*/ 104 h 120"/>
                <a:gd name="T14" fmla="*/ 83 w 108"/>
                <a:gd name="T15" fmla="*/ 116 h 120"/>
                <a:gd name="T16" fmla="*/ 58 w 108"/>
                <a:gd name="T17" fmla="*/ 120 h 120"/>
                <a:gd name="T18" fmla="*/ 14 w 108"/>
                <a:gd name="T19" fmla="*/ 104 h 120"/>
                <a:gd name="T20" fmla="*/ 0 w 108"/>
                <a:gd name="T21" fmla="*/ 60 h 120"/>
                <a:gd name="T22" fmla="*/ 6 w 108"/>
                <a:gd name="T23" fmla="*/ 30 h 120"/>
                <a:gd name="T24" fmla="*/ 24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1" y="85"/>
                    <a:pt x="45" y="89"/>
                  </a:cubicBezTo>
                  <a:cubicBezTo>
                    <a:pt x="49" y="92"/>
                    <a:pt x="55" y="93"/>
                    <a:pt x="62" y="93"/>
                  </a:cubicBezTo>
                  <a:cubicBezTo>
                    <a:pt x="66" y="93"/>
                    <a:pt x="70" y="92"/>
                    <a:pt x="74" y="91"/>
                  </a:cubicBezTo>
                  <a:cubicBezTo>
                    <a:pt x="79" y="89"/>
                    <a:pt x="83" y="87"/>
                    <a:pt x="88" y="83"/>
                  </a:cubicBezTo>
                  <a:cubicBezTo>
                    <a:pt x="103" y="104"/>
                    <a:pt x="103" y="104"/>
                    <a:pt x="103" y="104"/>
                  </a:cubicBezTo>
                  <a:cubicBezTo>
                    <a:pt x="97" y="109"/>
                    <a:pt x="91" y="113"/>
                    <a:pt x="83" y="116"/>
                  </a:cubicBezTo>
                  <a:cubicBezTo>
                    <a:pt x="75" y="119"/>
                    <a:pt x="67" y="120"/>
                    <a:pt x="58" y="120"/>
                  </a:cubicBezTo>
                  <a:cubicBezTo>
                    <a:pt x="39" y="120"/>
                    <a:pt x="24" y="115"/>
                    <a:pt x="14" y="104"/>
                  </a:cubicBezTo>
                  <a:cubicBezTo>
                    <a:pt x="5" y="93"/>
                    <a:pt x="0" y="79"/>
                    <a:pt x="0" y="60"/>
                  </a:cubicBezTo>
                  <a:cubicBezTo>
                    <a:pt x="0" y="49"/>
                    <a:pt x="2" y="39"/>
                    <a:pt x="6" y="30"/>
                  </a:cubicBezTo>
                  <a:cubicBezTo>
                    <a:pt x="10" y="20"/>
                    <a:pt x="16" y="13"/>
                    <a:pt x="24" y="8"/>
                  </a:cubicBezTo>
                  <a:cubicBezTo>
                    <a:pt x="33" y="2"/>
                    <a:pt x="42" y="0"/>
                    <a:pt x="54" y="0"/>
                  </a:cubicBezTo>
                  <a:cubicBezTo>
                    <a:pt x="71" y="0"/>
                    <a:pt x="84" y="5"/>
                    <a:pt x="93" y="15"/>
                  </a:cubicBezTo>
                  <a:cubicBezTo>
                    <a:pt x="103" y="25"/>
                    <a:pt x="108" y="40"/>
                    <a:pt x="108" y="58"/>
                  </a:cubicBezTo>
                  <a:cubicBezTo>
                    <a:pt x="108" y="59"/>
                    <a:pt x="107" y="63"/>
                    <a:pt x="107" y="71"/>
                  </a:cubicBezTo>
                  <a:close/>
                  <a:moveTo>
                    <a:pt x="71" y="48"/>
                  </a:moveTo>
                  <a:cubicBezTo>
                    <a:pt x="70" y="40"/>
                    <a:pt x="69" y="34"/>
                    <a:pt x="67" y="30"/>
                  </a:cubicBezTo>
                  <a:cubicBezTo>
                    <a:pt x="64" y="26"/>
                    <a:pt x="60" y="24"/>
                    <a:pt x="55" y="24"/>
                  </a:cubicBezTo>
                  <a:cubicBezTo>
                    <a:pt x="49" y="24"/>
                    <a:pt x="45" y="26"/>
                    <a:pt x="43" y="30"/>
                  </a:cubicBezTo>
                  <a:cubicBezTo>
                    <a:pt x="40" y="33"/>
                    <a:pt x="38"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94" name="Freeform 8"/>
            <p:cNvSpPr>
              <a:spLocks noEditPoints="1"/>
            </p:cNvSpPr>
            <p:nvPr userDrawn="1"/>
          </p:nvSpPr>
          <p:spPr bwMode="auto">
            <a:xfrm>
              <a:off x="1425575" y="539750"/>
              <a:ext cx="460375" cy="560388"/>
            </a:xfrm>
            <a:custGeom>
              <a:avLst/>
              <a:gdLst>
                <a:gd name="T0" fmla="*/ 50 w 122"/>
                <a:gd name="T1" fmla="*/ 93 h 147"/>
                <a:gd name="T2" fmla="*/ 39 w 122"/>
                <a:gd name="T3" fmla="*/ 93 h 147"/>
                <a:gd name="T4" fmla="*/ 39 w 122"/>
                <a:gd name="T5" fmla="*/ 147 h 147"/>
                <a:gd name="T6" fmla="*/ 0 w 122"/>
                <a:gd name="T7" fmla="*/ 147 h 147"/>
                <a:gd name="T8" fmla="*/ 0 w 122"/>
                <a:gd name="T9" fmla="*/ 0 h 147"/>
                <a:gd name="T10" fmla="*/ 51 w 122"/>
                <a:gd name="T11" fmla="*/ 0 h 147"/>
                <a:gd name="T12" fmla="*/ 97 w 122"/>
                <a:gd name="T13" fmla="*/ 11 h 147"/>
                <a:gd name="T14" fmla="*/ 113 w 122"/>
                <a:gd name="T15" fmla="*/ 46 h 147"/>
                <a:gd name="T16" fmla="*/ 106 w 122"/>
                <a:gd name="T17" fmla="*/ 69 h 147"/>
                <a:gd name="T18" fmla="*/ 85 w 122"/>
                <a:gd name="T19" fmla="*/ 86 h 147"/>
                <a:gd name="T20" fmla="*/ 122 w 122"/>
                <a:gd name="T21" fmla="*/ 147 h 147"/>
                <a:gd name="T22" fmla="*/ 78 w 122"/>
                <a:gd name="T23" fmla="*/ 147 h 147"/>
                <a:gd name="T24" fmla="*/ 50 w 122"/>
                <a:gd name="T25" fmla="*/ 93 h 147"/>
                <a:gd name="T26" fmla="*/ 39 w 122"/>
                <a:gd name="T27" fmla="*/ 66 h 147"/>
                <a:gd name="T28" fmla="*/ 52 w 122"/>
                <a:gd name="T29" fmla="*/ 66 h 147"/>
                <a:gd name="T30" fmla="*/ 72 w 122"/>
                <a:gd name="T31" fmla="*/ 46 h 147"/>
                <a:gd name="T32" fmla="*/ 67 w 122"/>
                <a:gd name="T33" fmla="*/ 32 h 147"/>
                <a:gd name="T34" fmla="*/ 50 w 122"/>
                <a:gd name="T35" fmla="*/ 27 h 147"/>
                <a:gd name="T36" fmla="*/ 39 w 122"/>
                <a:gd name="T37" fmla="*/ 27 h 147"/>
                <a:gd name="T38" fmla="*/ 39 w 122"/>
                <a:gd name="T39" fmla="*/ 6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47">
                  <a:moveTo>
                    <a:pt x="50" y="93"/>
                  </a:moveTo>
                  <a:cubicBezTo>
                    <a:pt x="39" y="93"/>
                    <a:pt x="39" y="93"/>
                    <a:pt x="39" y="93"/>
                  </a:cubicBezTo>
                  <a:cubicBezTo>
                    <a:pt x="39" y="147"/>
                    <a:pt x="39" y="147"/>
                    <a:pt x="39" y="147"/>
                  </a:cubicBezTo>
                  <a:cubicBezTo>
                    <a:pt x="0" y="147"/>
                    <a:pt x="0" y="147"/>
                    <a:pt x="0" y="147"/>
                  </a:cubicBezTo>
                  <a:cubicBezTo>
                    <a:pt x="0" y="0"/>
                    <a:pt x="0" y="0"/>
                    <a:pt x="0" y="0"/>
                  </a:cubicBezTo>
                  <a:cubicBezTo>
                    <a:pt x="51" y="0"/>
                    <a:pt x="51" y="0"/>
                    <a:pt x="51" y="0"/>
                  </a:cubicBezTo>
                  <a:cubicBezTo>
                    <a:pt x="71" y="0"/>
                    <a:pt x="87" y="4"/>
                    <a:pt x="97" y="11"/>
                  </a:cubicBezTo>
                  <a:cubicBezTo>
                    <a:pt x="107" y="19"/>
                    <a:pt x="113" y="30"/>
                    <a:pt x="113" y="46"/>
                  </a:cubicBezTo>
                  <a:cubicBezTo>
                    <a:pt x="113" y="55"/>
                    <a:pt x="110" y="63"/>
                    <a:pt x="106" y="69"/>
                  </a:cubicBezTo>
                  <a:cubicBezTo>
                    <a:pt x="102" y="75"/>
                    <a:pt x="95" y="81"/>
                    <a:pt x="85" y="86"/>
                  </a:cubicBezTo>
                  <a:cubicBezTo>
                    <a:pt x="122" y="147"/>
                    <a:pt x="122" y="147"/>
                    <a:pt x="122" y="147"/>
                  </a:cubicBezTo>
                  <a:cubicBezTo>
                    <a:pt x="78" y="147"/>
                    <a:pt x="78" y="147"/>
                    <a:pt x="78" y="147"/>
                  </a:cubicBezTo>
                  <a:lnTo>
                    <a:pt x="50" y="93"/>
                  </a:lnTo>
                  <a:close/>
                  <a:moveTo>
                    <a:pt x="39" y="66"/>
                  </a:moveTo>
                  <a:cubicBezTo>
                    <a:pt x="52" y="66"/>
                    <a:pt x="52" y="66"/>
                    <a:pt x="52" y="66"/>
                  </a:cubicBezTo>
                  <a:cubicBezTo>
                    <a:pt x="66" y="66"/>
                    <a:pt x="72" y="60"/>
                    <a:pt x="72" y="46"/>
                  </a:cubicBezTo>
                  <a:cubicBezTo>
                    <a:pt x="72" y="40"/>
                    <a:pt x="70" y="35"/>
                    <a:pt x="67" y="32"/>
                  </a:cubicBezTo>
                  <a:cubicBezTo>
                    <a:pt x="63" y="29"/>
                    <a:pt x="57" y="27"/>
                    <a:pt x="50" y="27"/>
                  </a:cubicBezTo>
                  <a:cubicBezTo>
                    <a:pt x="39" y="27"/>
                    <a:pt x="39" y="27"/>
                    <a:pt x="39" y="27"/>
                  </a:cubicBezTo>
                  <a:lnTo>
                    <a:pt x="3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95" name="Freeform 9"/>
            <p:cNvSpPr>
              <a:spLocks/>
            </p:cNvSpPr>
            <p:nvPr userDrawn="1"/>
          </p:nvSpPr>
          <p:spPr bwMode="auto">
            <a:xfrm>
              <a:off x="1905000" y="539750"/>
              <a:ext cx="447675" cy="576263"/>
            </a:xfrm>
            <a:custGeom>
              <a:avLst/>
              <a:gdLst>
                <a:gd name="T0" fmla="*/ 119 w 119"/>
                <a:gd name="T1" fmla="*/ 98 h 151"/>
                <a:gd name="T2" fmla="*/ 112 w 119"/>
                <a:gd name="T3" fmla="*/ 125 h 151"/>
                <a:gd name="T4" fmla="*/ 92 w 119"/>
                <a:gd name="T5" fmla="*/ 144 h 151"/>
                <a:gd name="T6" fmla="*/ 59 w 119"/>
                <a:gd name="T7" fmla="*/ 151 h 151"/>
                <a:gd name="T8" fmla="*/ 15 w 119"/>
                <a:gd name="T9" fmla="*/ 137 h 151"/>
                <a:gd name="T10" fmla="*/ 0 w 119"/>
                <a:gd name="T11" fmla="*/ 98 h 151"/>
                <a:gd name="T12" fmla="*/ 0 w 119"/>
                <a:gd name="T13" fmla="*/ 0 h 151"/>
                <a:gd name="T14" fmla="*/ 39 w 119"/>
                <a:gd name="T15" fmla="*/ 0 h 151"/>
                <a:gd name="T16" fmla="*/ 39 w 119"/>
                <a:gd name="T17" fmla="*/ 97 h 151"/>
                <a:gd name="T18" fmla="*/ 44 w 119"/>
                <a:gd name="T19" fmla="*/ 116 h 151"/>
                <a:gd name="T20" fmla="*/ 59 w 119"/>
                <a:gd name="T21" fmla="*/ 123 h 151"/>
                <a:gd name="T22" fmla="*/ 75 w 119"/>
                <a:gd name="T23" fmla="*/ 116 h 151"/>
                <a:gd name="T24" fmla="*/ 79 w 119"/>
                <a:gd name="T25" fmla="*/ 97 h 151"/>
                <a:gd name="T26" fmla="*/ 79 w 119"/>
                <a:gd name="T27" fmla="*/ 0 h 151"/>
                <a:gd name="T28" fmla="*/ 119 w 119"/>
                <a:gd name="T29" fmla="*/ 0 h 151"/>
                <a:gd name="T30" fmla="*/ 119 w 119"/>
                <a:gd name="T31" fmla="*/ 9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51">
                  <a:moveTo>
                    <a:pt x="119" y="98"/>
                  </a:moveTo>
                  <a:cubicBezTo>
                    <a:pt x="119" y="108"/>
                    <a:pt x="116" y="117"/>
                    <a:pt x="112" y="125"/>
                  </a:cubicBezTo>
                  <a:cubicBezTo>
                    <a:pt x="108" y="133"/>
                    <a:pt x="101" y="140"/>
                    <a:pt x="92" y="144"/>
                  </a:cubicBezTo>
                  <a:cubicBezTo>
                    <a:pt x="83" y="149"/>
                    <a:pt x="72" y="151"/>
                    <a:pt x="59" y="151"/>
                  </a:cubicBezTo>
                  <a:cubicBezTo>
                    <a:pt x="40" y="151"/>
                    <a:pt x="25" y="146"/>
                    <a:pt x="15" y="137"/>
                  </a:cubicBezTo>
                  <a:cubicBezTo>
                    <a:pt x="5" y="127"/>
                    <a:pt x="0" y="114"/>
                    <a:pt x="0" y="98"/>
                  </a:cubicBezTo>
                  <a:cubicBezTo>
                    <a:pt x="0" y="0"/>
                    <a:pt x="0" y="0"/>
                    <a:pt x="0" y="0"/>
                  </a:cubicBezTo>
                  <a:cubicBezTo>
                    <a:pt x="39" y="0"/>
                    <a:pt x="39" y="0"/>
                    <a:pt x="39" y="0"/>
                  </a:cubicBezTo>
                  <a:cubicBezTo>
                    <a:pt x="39" y="97"/>
                    <a:pt x="39" y="97"/>
                    <a:pt x="39" y="97"/>
                  </a:cubicBezTo>
                  <a:cubicBezTo>
                    <a:pt x="39" y="106"/>
                    <a:pt x="41" y="112"/>
                    <a:pt x="44" y="116"/>
                  </a:cubicBezTo>
                  <a:cubicBezTo>
                    <a:pt x="47" y="121"/>
                    <a:pt x="52" y="123"/>
                    <a:pt x="59" y="123"/>
                  </a:cubicBezTo>
                  <a:cubicBezTo>
                    <a:pt x="66" y="123"/>
                    <a:pt x="71" y="120"/>
                    <a:pt x="75" y="116"/>
                  </a:cubicBezTo>
                  <a:cubicBezTo>
                    <a:pt x="78" y="112"/>
                    <a:pt x="79" y="106"/>
                    <a:pt x="79" y="97"/>
                  </a:cubicBezTo>
                  <a:cubicBezTo>
                    <a:pt x="79" y="0"/>
                    <a:pt x="79" y="0"/>
                    <a:pt x="79" y="0"/>
                  </a:cubicBezTo>
                  <a:cubicBezTo>
                    <a:pt x="119" y="0"/>
                    <a:pt x="119" y="0"/>
                    <a:pt x="119" y="0"/>
                  </a:cubicBezTo>
                  <a:lnTo>
                    <a:pt x="11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96" name="Freeform 10"/>
            <p:cNvSpPr>
              <a:spLocks/>
            </p:cNvSpPr>
            <p:nvPr userDrawn="1"/>
          </p:nvSpPr>
          <p:spPr bwMode="auto">
            <a:xfrm>
              <a:off x="2428875" y="539750"/>
              <a:ext cx="444500" cy="560388"/>
            </a:xfrm>
            <a:custGeom>
              <a:avLst/>
              <a:gdLst>
                <a:gd name="T0" fmla="*/ 185 w 280"/>
                <a:gd name="T1" fmla="*/ 353 h 353"/>
                <a:gd name="T2" fmla="*/ 185 w 280"/>
                <a:gd name="T3" fmla="*/ 206 h 353"/>
                <a:gd name="T4" fmla="*/ 92 w 280"/>
                <a:gd name="T5" fmla="*/ 206 h 353"/>
                <a:gd name="T6" fmla="*/ 92 w 280"/>
                <a:gd name="T7" fmla="*/ 353 h 353"/>
                <a:gd name="T8" fmla="*/ 0 w 280"/>
                <a:gd name="T9" fmla="*/ 353 h 353"/>
                <a:gd name="T10" fmla="*/ 0 w 280"/>
                <a:gd name="T11" fmla="*/ 0 h 353"/>
                <a:gd name="T12" fmla="*/ 92 w 280"/>
                <a:gd name="T13" fmla="*/ 0 h 353"/>
                <a:gd name="T14" fmla="*/ 92 w 280"/>
                <a:gd name="T15" fmla="*/ 134 h 353"/>
                <a:gd name="T16" fmla="*/ 185 w 280"/>
                <a:gd name="T17" fmla="*/ 134 h 353"/>
                <a:gd name="T18" fmla="*/ 185 w 280"/>
                <a:gd name="T19" fmla="*/ 0 h 353"/>
                <a:gd name="T20" fmla="*/ 280 w 280"/>
                <a:gd name="T21" fmla="*/ 0 h 353"/>
                <a:gd name="T22" fmla="*/ 280 w 280"/>
                <a:gd name="T23" fmla="*/ 353 h 353"/>
                <a:gd name="T24" fmla="*/ 185 w 280"/>
                <a:gd name="T2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353">
                  <a:moveTo>
                    <a:pt x="185" y="353"/>
                  </a:moveTo>
                  <a:lnTo>
                    <a:pt x="185" y="206"/>
                  </a:lnTo>
                  <a:lnTo>
                    <a:pt x="92" y="206"/>
                  </a:lnTo>
                  <a:lnTo>
                    <a:pt x="92" y="353"/>
                  </a:lnTo>
                  <a:lnTo>
                    <a:pt x="0" y="353"/>
                  </a:lnTo>
                  <a:lnTo>
                    <a:pt x="0" y="0"/>
                  </a:lnTo>
                  <a:lnTo>
                    <a:pt x="92" y="0"/>
                  </a:lnTo>
                  <a:lnTo>
                    <a:pt x="92" y="134"/>
                  </a:lnTo>
                  <a:lnTo>
                    <a:pt x="185" y="134"/>
                  </a:lnTo>
                  <a:lnTo>
                    <a:pt x="185" y="0"/>
                  </a:lnTo>
                  <a:lnTo>
                    <a:pt x="280" y="0"/>
                  </a:lnTo>
                  <a:lnTo>
                    <a:pt x="280" y="353"/>
                  </a:lnTo>
                  <a:lnTo>
                    <a:pt x="185"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97" name="Freeform 11"/>
            <p:cNvSpPr>
              <a:spLocks/>
            </p:cNvSpPr>
            <p:nvPr userDrawn="1"/>
          </p:nvSpPr>
          <p:spPr bwMode="auto">
            <a:xfrm>
              <a:off x="2933700" y="958850"/>
              <a:ext cx="153988" cy="290513"/>
            </a:xfrm>
            <a:custGeom>
              <a:avLst/>
              <a:gdLst>
                <a:gd name="T0" fmla="*/ 35 w 41"/>
                <a:gd name="T1" fmla="*/ 6 h 76"/>
                <a:gd name="T2" fmla="*/ 41 w 41"/>
                <a:gd name="T3" fmla="*/ 21 h 76"/>
                <a:gd name="T4" fmla="*/ 39 w 41"/>
                <a:gd name="T5" fmla="*/ 31 h 76"/>
                <a:gd name="T6" fmla="*/ 33 w 41"/>
                <a:gd name="T7" fmla="*/ 45 h 76"/>
                <a:gd name="T8" fmla="*/ 20 w 41"/>
                <a:gd name="T9" fmla="*/ 76 h 76"/>
                <a:gd name="T10" fmla="*/ 0 w 41"/>
                <a:gd name="T11" fmla="*/ 76 h 76"/>
                <a:gd name="T12" fmla="*/ 9 w 41"/>
                <a:gd name="T13" fmla="*/ 38 h 76"/>
                <a:gd name="T14" fmla="*/ 0 w 41"/>
                <a:gd name="T15" fmla="*/ 21 h 76"/>
                <a:gd name="T16" fmla="*/ 6 w 41"/>
                <a:gd name="T17" fmla="*/ 6 h 76"/>
                <a:gd name="T18" fmla="*/ 20 w 41"/>
                <a:gd name="T19" fmla="*/ 0 h 76"/>
                <a:gd name="T20" fmla="*/ 35 w 41"/>
                <a:gd name="T21"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6">
                  <a:moveTo>
                    <a:pt x="35" y="6"/>
                  </a:moveTo>
                  <a:cubicBezTo>
                    <a:pt x="39" y="10"/>
                    <a:pt x="41" y="15"/>
                    <a:pt x="41" y="21"/>
                  </a:cubicBezTo>
                  <a:cubicBezTo>
                    <a:pt x="41" y="24"/>
                    <a:pt x="40" y="27"/>
                    <a:pt x="39" y="31"/>
                  </a:cubicBezTo>
                  <a:cubicBezTo>
                    <a:pt x="38" y="34"/>
                    <a:pt x="36" y="39"/>
                    <a:pt x="33" y="45"/>
                  </a:cubicBezTo>
                  <a:cubicBezTo>
                    <a:pt x="20" y="76"/>
                    <a:pt x="20" y="76"/>
                    <a:pt x="20" y="76"/>
                  </a:cubicBezTo>
                  <a:cubicBezTo>
                    <a:pt x="0" y="76"/>
                    <a:pt x="0" y="76"/>
                    <a:pt x="0" y="76"/>
                  </a:cubicBezTo>
                  <a:cubicBezTo>
                    <a:pt x="9" y="38"/>
                    <a:pt x="9" y="38"/>
                    <a:pt x="9" y="38"/>
                  </a:cubicBezTo>
                  <a:cubicBezTo>
                    <a:pt x="3" y="34"/>
                    <a:pt x="0" y="28"/>
                    <a:pt x="0" y="21"/>
                  </a:cubicBezTo>
                  <a:cubicBezTo>
                    <a:pt x="0" y="15"/>
                    <a:pt x="2" y="10"/>
                    <a:pt x="6" y="6"/>
                  </a:cubicBezTo>
                  <a:cubicBezTo>
                    <a:pt x="10" y="2"/>
                    <a:pt x="14" y="0"/>
                    <a:pt x="20" y="0"/>
                  </a:cubicBezTo>
                  <a:cubicBezTo>
                    <a:pt x="26" y="0"/>
                    <a:pt x="31" y="2"/>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98" name="Freeform 12"/>
            <p:cNvSpPr>
              <a:spLocks/>
            </p:cNvSpPr>
            <p:nvPr userDrawn="1"/>
          </p:nvSpPr>
          <p:spPr bwMode="auto">
            <a:xfrm>
              <a:off x="3287713" y="668338"/>
              <a:ext cx="606425" cy="431800"/>
            </a:xfrm>
            <a:custGeom>
              <a:avLst/>
              <a:gdLst>
                <a:gd name="T0" fmla="*/ 382 w 382"/>
                <a:gd name="T1" fmla="*/ 0 h 272"/>
                <a:gd name="T2" fmla="*/ 327 w 382"/>
                <a:gd name="T3" fmla="*/ 272 h 272"/>
                <a:gd name="T4" fmla="*/ 223 w 382"/>
                <a:gd name="T5" fmla="*/ 272 h 272"/>
                <a:gd name="T6" fmla="*/ 190 w 382"/>
                <a:gd name="T7" fmla="*/ 82 h 272"/>
                <a:gd name="T8" fmla="*/ 159 w 382"/>
                <a:gd name="T9" fmla="*/ 272 h 272"/>
                <a:gd name="T10" fmla="*/ 54 w 382"/>
                <a:gd name="T11" fmla="*/ 272 h 272"/>
                <a:gd name="T12" fmla="*/ 0 w 382"/>
                <a:gd name="T13" fmla="*/ 0 h 272"/>
                <a:gd name="T14" fmla="*/ 90 w 382"/>
                <a:gd name="T15" fmla="*/ 0 h 272"/>
                <a:gd name="T16" fmla="*/ 111 w 382"/>
                <a:gd name="T17" fmla="*/ 205 h 272"/>
                <a:gd name="T18" fmla="*/ 152 w 382"/>
                <a:gd name="T19" fmla="*/ 0 h 272"/>
                <a:gd name="T20" fmla="*/ 235 w 382"/>
                <a:gd name="T21" fmla="*/ 0 h 272"/>
                <a:gd name="T22" fmla="*/ 268 w 382"/>
                <a:gd name="T23" fmla="*/ 205 h 272"/>
                <a:gd name="T24" fmla="*/ 296 w 382"/>
                <a:gd name="T25" fmla="*/ 0 h 272"/>
                <a:gd name="T26" fmla="*/ 382 w 38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 h="272">
                  <a:moveTo>
                    <a:pt x="382" y="0"/>
                  </a:moveTo>
                  <a:lnTo>
                    <a:pt x="327" y="272"/>
                  </a:lnTo>
                  <a:lnTo>
                    <a:pt x="223" y="272"/>
                  </a:lnTo>
                  <a:lnTo>
                    <a:pt x="190" y="82"/>
                  </a:lnTo>
                  <a:lnTo>
                    <a:pt x="159" y="272"/>
                  </a:lnTo>
                  <a:lnTo>
                    <a:pt x="54" y="272"/>
                  </a:lnTo>
                  <a:lnTo>
                    <a:pt x="0" y="0"/>
                  </a:lnTo>
                  <a:lnTo>
                    <a:pt x="90" y="0"/>
                  </a:lnTo>
                  <a:lnTo>
                    <a:pt x="111" y="205"/>
                  </a:lnTo>
                  <a:lnTo>
                    <a:pt x="152" y="0"/>
                  </a:lnTo>
                  <a:lnTo>
                    <a:pt x="235" y="0"/>
                  </a:lnTo>
                  <a:lnTo>
                    <a:pt x="268" y="205"/>
                  </a:lnTo>
                  <a:lnTo>
                    <a:pt x="296" y="0"/>
                  </a:lnTo>
                  <a:lnTo>
                    <a:pt x="3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99" name="Freeform 13"/>
            <p:cNvSpPr>
              <a:spLocks/>
            </p:cNvSpPr>
            <p:nvPr userDrawn="1"/>
          </p:nvSpPr>
          <p:spPr bwMode="auto">
            <a:xfrm>
              <a:off x="3935413" y="485775"/>
              <a:ext cx="376238" cy="614363"/>
            </a:xfrm>
            <a:custGeom>
              <a:avLst/>
              <a:gdLst>
                <a:gd name="T0" fmla="*/ 92 w 100"/>
                <a:gd name="T1" fmla="*/ 54 h 161"/>
                <a:gd name="T2" fmla="*/ 100 w 100"/>
                <a:gd name="T3" fmla="*/ 79 h 161"/>
                <a:gd name="T4" fmla="*/ 100 w 100"/>
                <a:gd name="T5" fmla="*/ 161 h 161"/>
                <a:gd name="T6" fmla="*/ 63 w 100"/>
                <a:gd name="T7" fmla="*/ 161 h 161"/>
                <a:gd name="T8" fmla="*/ 63 w 100"/>
                <a:gd name="T9" fmla="*/ 85 h 161"/>
                <a:gd name="T10" fmla="*/ 61 w 100"/>
                <a:gd name="T11" fmla="*/ 75 h 161"/>
                <a:gd name="T12" fmla="*/ 54 w 100"/>
                <a:gd name="T13" fmla="*/ 72 h 161"/>
                <a:gd name="T14" fmla="*/ 37 w 100"/>
                <a:gd name="T15" fmla="*/ 85 h 161"/>
                <a:gd name="T16" fmla="*/ 37 w 100"/>
                <a:gd name="T17" fmla="*/ 161 h 161"/>
                <a:gd name="T18" fmla="*/ 0 w 100"/>
                <a:gd name="T19" fmla="*/ 161 h 161"/>
                <a:gd name="T20" fmla="*/ 0 w 100"/>
                <a:gd name="T21" fmla="*/ 4 h 161"/>
                <a:gd name="T22" fmla="*/ 37 w 100"/>
                <a:gd name="T23" fmla="*/ 0 h 161"/>
                <a:gd name="T24" fmla="*/ 37 w 100"/>
                <a:gd name="T25" fmla="*/ 59 h 161"/>
                <a:gd name="T26" fmla="*/ 52 w 100"/>
                <a:gd name="T27" fmla="*/ 48 h 161"/>
                <a:gd name="T28" fmla="*/ 70 w 100"/>
                <a:gd name="T29" fmla="*/ 45 h 161"/>
                <a:gd name="T30" fmla="*/ 92 w 100"/>
                <a:gd name="T31" fmla="*/ 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61">
                  <a:moveTo>
                    <a:pt x="92" y="54"/>
                  </a:moveTo>
                  <a:cubicBezTo>
                    <a:pt x="98" y="60"/>
                    <a:pt x="100" y="68"/>
                    <a:pt x="100" y="79"/>
                  </a:cubicBezTo>
                  <a:cubicBezTo>
                    <a:pt x="100" y="161"/>
                    <a:pt x="100" y="161"/>
                    <a:pt x="100" y="161"/>
                  </a:cubicBezTo>
                  <a:cubicBezTo>
                    <a:pt x="63" y="161"/>
                    <a:pt x="63" y="161"/>
                    <a:pt x="63" y="161"/>
                  </a:cubicBezTo>
                  <a:cubicBezTo>
                    <a:pt x="63" y="85"/>
                    <a:pt x="63" y="85"/>
                    <a:pt x="63" y="85"/>
                  </a:cubicBezTo>
                  <a:cubicBezTo>
                    <a:pt x="63" y="80"/>
                    <a:pt x="62" y="77"/>
                    <a:pt x="61" y="75"/>
                  </a:cubicBezTo>
                  <a:cubicBezTo>
                    <a:pt x="59" y="73"/>
                    <a:pt x="57" y="72"/>
                    <a:pt x="54" y="72"/>
                  </a:cubicBezTo>
                  <a:cubicBezTo>
                    <a:pt x="48" y="72"/>
                    <a:pt x="43" y="77"/>
                    <a:pt x="37" y="85"/>
                  </a:cubicBezTo>
                  <a:cubicBezTo>
                    <a:pt x="37" y="161"/>
                    <a:pt x="37" y="161"/>
                    <a:pt x="37" y="161"/>
                  </a:cubicBezTo>
                  <a:cubicBezTo>
                    <a:pt x="0" y="161"/>
                    <a:pt x="0" y="161"/>
                    <a:pt x="0" y="161"/>
                  </a:cubicBezTo>
                  <a:cubicBezTo>
                    <a:pt x="0" y="4"/>
                    <a:pt x="0" y="4"/>
                    <a:pt x="0" y="4"/>
                  </a:cubicBezTo>
                  <a:cubicBezTo>
                    <a:pt x="37" y="0"/>
                    <a:pt x="37" y="0"/>
                    <a:pt x="37" y="0"/>
                  </a:cubicBezTo>
                  <a:cubicBezTo>
                    <a:pt x="37" y="59"/>
                    <a:pt x="37" y="59"/>
                    <a:pt x="37" y="59"/>
                  </a:cubicBezTo>
                  <a:cubicBezTo>
                    <a:pt x="42" y="54"/>
                    <a:pt x="47" y="51"/>
                    <a:pt x="52" y="48"/>
                  </a:cubicBezTo>
                  <a:cubicBezTo>
                    <a:pt x="57" y="46"/>
                    <a:pt x="63" y="45"/>
                    <a:pt x="70" y="45"/>
                  </a:cubicBezTo>
                  <a:cubicBezTo>
                    <a:pt x="79" y="45"/>
                    <a:pt x="87" y="48"/>
                    <a:pt x="9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00" name="Freeform 14"/>
            <p:cNvSpPr>
              <a:spLocks noEditPoints="1"/>
            </p:cNvSpPr>
            <p:nvPr userDrawn="1"/>
          </p:nvSpPr>
          <p:spPr bwMode="auto">
            <a:xfrm>
              <a:off x="437197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0"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0"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01" name="Freeform 15"/>
            <p:cNvSpPr>
              <a:spLocks/>
            </p:cNvSpPr>
            <p:nvPr userDrawn="1"/>
          </p:nvSpPr>
          <p:spPr bwMode="auto">
            <a:xfrm>
              <a:off x="4835525" y="657225"/>
              <a:ext cx="285750" cy="442913"/>
            </a:xfrm>
            <a:custGeom>
              <a:avLst/>
              <a:gdLst>
                <a:gd name="T0" fmla="*/ 76 w 76"/>
                <a:gd name="T1" fmla="*/ 2 h 116"/>
                <a:gd name="T2" fmla="*/ 70 w 76"/>
                <a:gd name="T3" fmla="*/ 38 h 116"/>
                <a:gd name="T4" fmla="*/ 60 w 76"/>
                <a:gd name="T5" fmla="*/ 37 h 116"/>
                <a:gd name="T6" fmla="*/ 46 w 76"/>
                <a:gd name="T7" fmla="*/ 43 h 116"/>
                <a:gd name="T8" fmla="*/ 38 w 76"/>
                <a:gd name="T9" fmla="*/ 63 h 116"/>
                <a:gd name="T10" fmla="*/ 38 w 76"/>
                <a:gd name="T11" fmla="*/ 116 h 116"/>
                <a:gd name="T12" fmla="*/ 0 w 76"/>
                <a:gd name="T13" fmla="*/ 116 h 116"/>
                <a:gd name="T14" fmla="*/ 0 w 76"/>
                <a:gd name="T15" fmla="*/ 3 h 116"/>
                <a:gd name="T16" fmla="*/ 33 w 76"/>
                <a:gd name="T17" fmla="*/ 3 h 116"/>
                <a:gd name="T18" fmla="*/ 36 w 76"/>
                <a:gd name="T19" fmla="*/ 25 h 116"/>
                <a:gd name="T20" fmla="*/ 48 w 76"/>
                <a:gd name="T21" fmla="*/ 7 h 116"/>
                <a:gd name="T22" fmla="*/ 65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7" y="37"/>
                    <a:pt x="63" y="37"/>
                    <a:pt x="60" y="37"/>
                  </a:cubicBezTo>
                  <a:cubicBezTo>
                    <a:pt x="54" y="37"/>
                    <a:pt x="49" y="39"/>
                    <a:pt x="46" y="43"/>
                  </a:cubicBezTo>
                  <a:cubicBezTo>
                    <a:pt x="42" y="48"/>
                    <a:pt x="40" y="54"/>
                    <a:pt x="38" y="63"/>
                  </a:cubicBezTo>
                  <a:cubicBezTo>
                    <a:pt x="38" y="116"/>
                    <a:pt x="38" y="116"/>
                    <a:pt x="38" y="116"/>
                  </a:cubicBezTo>
                  <a:cubicBezTo>
                    <a:pt x="0" y="116"/>
                    <a:pt x="0" y="116"/>
                    <a:pt x="0" y="116"/>
                  </a:cubicBezTo>
                  <a:cubicBezTo>
                    <a:pt x="0" y="3"/>
                    <a:pt x="0" y="3"/>
                    <a:pt x="0" y="3"/>
                  </a:cubicBezTo>
                  <a:cubicBezTo>
                    <a:pt x="33" y="3"/>
                    <a:pt x="33" y="3"/>
                    <a:pt x="33" y="3"/>
                  </a:cubicBezTo>
                  <a:cubicBezTo>
                    <a:pt x="36" y="25"/>
                    <a:pt x="36" y="25"/>
                    <a:pt x="36" y="25"/>
                  </a:cubicBezTo>
                  <a:cubicBezTo>
                    <a:pt x="39" y="17"/>
                    <a:pt x="42" y="11"/>
                    <a:pt x="48" y="7"/>
                  </a:cubicBezTo>
                  <a:cubicBezTo>
                    <a:pt x="53" y="2"/>
                    <a:pt x="59" y="0"/>
                    <a:pt x="65" y="0"/>
                  </a:cubicBezTo>
                  <a:cubicBezTo>
                    <a:pt x="69"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02" name="Freeform 16"/>
            <p:cNvSpPr>
              <a:spLocks noEditPoints="1"/>
            </p:cNvSpPr>
            <p:nvPr userDrawn="1"/>
          </p:nvSpPr>
          <p:spPr bwMode="auto">
            <a:xfrm>
              <a:off x="5114925" y="657225"/>
              <a:ext cx="406400" cy="458788"/>
            </a:xfrm>
            <a:custGeom>
              <a:avLst/>
              <a:gdLst>
                <a:gd name="T0" fmla="*/ 107 w 108"/>
                <a:gd name="T1" fmla="*/ 71 h 120"/>
                <a:gd name="T2" fmla="*/ 38 w 108"/>
                <a:gd name="T3" fmla="*/ 71 h 120"/>
                <a:gd name="T4" fmla="*/ 45 w 108"/>
                <a:gd name="T5" fmla="*/ 89 h 120"/>
                <a:gd name="T6" fmla="*/ 62 w 108"/>
                <a:gd name="T7" fmla="*/ 93 h 120"/>
                <a:gd name="T8" fmla="*/ 75 w 108"/>
                <a:gd name="T9" fmla="*/ 91 h 120"/>
                <a:gd name="T10" fmla="*/ 88 w 108"/>
                <a:gd name="T11" fmla="*/ 83 h 120"/>
                <a:gd name="T12" fmla="*/ 104 w 108"/>
                <a:gd name="T13" fmla="*/ 104 h 120"/>
                <a:gd name="T14" fmla="*/ 83 w 108"/>
                <a:gd name="T15" fmla="*/ 116 h 120"/>
                <a:gd name="T16" fmla="*/ 58 w 108"/>
                <a:gd name="T17" fmla="*/ 120 h 120"/>
                <a:gd name="T18" fmla="*/ 15 w 108"/>
                <a:gd name="T19" fmla="*/ 104 h 120"/>
                <a:gd name="T20" fmla="*/ 0 w 108"/>
                <a:gd name="T21" fmla="*/ 60 h 120"/>
                <a:gd name="T22" fmla="*/ 6 w 108"/>
                <a:gd name="T23" fmla="*/ 30 h 120"/>
                <a:gd name="T24" fmla="*/ 25 w 108"/>
                <a:gd name="T25" fmla="*/ 8 h 120"/>
                <a:gd name="T26" fmla="*/ 54 w 108"/>
                <a:gd name="T27" fmla="*/ 0 h 120"/>
                <a:gd name="T28" fmla="*/ 93 w 108"/>
                <a:gd name="T29" fmla="*/ 15 h 120"/>
                <a:gd name="T30" fmla="*/ 108 w 108"/>
                <a:gd name="T31" fmla="*/ 58 h 120"/>
                <a:gd name="T32" fmla="*/ 107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7" y="71"/>
                  </a:moveTo>
                  <a:cubicBezTo>
                    <a:pt x="38" y="71"/>
                    <a:pt x="38" y="71"/>
                    <a:pt x="38" y="71"/>
                  </a:cubicBezTo>
                  <a:cubicBezTo>
                    <a:pt x="39" y="79"/>
                    <a:pt x="42" y="85"/>
                    <a:pt x="45" y="89"/>
                  </a:cubicBezTo>
                  <a:cubicBezTo>
                    <a:pt x="49" y="92"/>
                    <a:pt x="55" y="93"/>
                    <a:pt x="62" y="93"/>
                  </a:cubicBezTo>
                  <a:cubicBezTo>
                    <a:pt x="66" y="93"/>
                    <a:pt x="71" y="92"/>
                    <a:pt x="75" y="91"/>
                  </a:cubicBezTo>
                  <a:cubicBezTo>
                    <a:pt x="79" y="89"/>
                    <a:pt x="83" y="87"/>
                    <a:pt x="88" y="83"/>
                  </a:cubicBezTo>
                  <a:cubicBezTo>
                    <a:pt x="104" y="104"/>
                    <a:pt x="104" y="104"/>
                    <a:pt x="104" y="104"/>
                  </a:cubicBezTo>
                  <a:cubicBezTo>
                    <a:pt x="98" y="109"/>
                    <a:pt x="91" y="113"/>
                    <a:pt x="83" y="116"/>
                  </a:cubicBezTo>
                  <a:cubicBezTo>
                    <a:pt x="76" y="119"/>
                    <a:pt x="67" y="120"/>
                    <a:pt x="58" y="120"/>
                  </a:cubicBezTo>
                  <a:cubicBezTo>
                    <a:pt x="39" y="120"/>
                    <a:pt x="25" y="115"/>
                    <a:pt x="15" y="104"/>
                  </a:cubicBezTo>
                  <a:cubicBezTo>
                    <a:pt x="5" y="93"/>
                    <a:pt x="0" y="79"/>
                    <a:pt x="0" y="60"/>
                  </a:cubicBezTo>
                  <a:cubicBezTo>
                    <a:pt x="0" y="49"/>
                    <a:pt x="2" y="39"/>
                    <a:pt x="6" y="30"/>
                  </a:cubicBezTo>
                  <a:cubicBezTo>
                    <a:pt x="10" y="20"/>
                    <a:pt x="16" y="13"/>
                    <a:pt x="25" y="8"/>
                  </a:cubicBezTo>
                  <a:cubicBezTo>
                    <a:pt x="33" y="2"/>
                    <a:pt x="43" y="0"/>
                    <a:pt x="54" y="0"/>
                  </a:cubicBezTo>
                  <a:cubicBezTo>
                    <a:pt x="71" y="0"/>
                    <a:pt x="84" y="5"/>
                    <a:pt x="93" y="15"/>
                  </a:cubicBezTo>
                  <a:cubicBezTo>
                    <a:pt x="103" y="25"/>
                    <a:pt x="108" y="40"/>
                    <a:pt x="108" y="58"/>
                  </a:cubicBezTo>
                  <a:cubicBezTo>
                    <a:pt x="108" y="59"/>
                    <a:pt x="108" y="63"/>
                    <a:pt x="107" y="71"/>
                  </a:cubicBezTo>
                  <a:close/>
                  <a:moveTo>
                    <a:pt x="71" y="48"/>
                  </a:moveTo>
                  <a:cubicBezTo>
                    <a:pt x="71" y="40"/>
                    <a:pt x="69" y="34"/>
                    <a:pt x="67" y="30"/>
                  </a:cubicBezTo>
                  <a:cubicBezTo>
                    <a:pt x="65" y="26"/>
                    <a:pt x="61" y="24"/>
                    <a:pt x="55" y="24"/>
                  </a:cubicBezTo>
                  <a:cubicBezTo>
                    <a:pt x="50" y="24"/>
                    <a:pt x="46" y="26"/>
                    <a:pt x="43" y="30"/>
                  </a:cubicBezTo>
                  <a:cubicBezTo>
                    <a:pt x="40"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03" name="Freeform 17"/>
            <p:cNvSpPr>
              <a:spLocks/>
            </p:cNvSpPr>
            <p:nvPr userDrawn="1"/>
          </p:nvSpPr>
          <p:spPr bwMode="auto">
            <a:xfrm>
              <a:off x="5710238" y="668338"/>
              <a:ext cx="436563" cy="614363"/>
            </a:xfrm>
            <a:custGeom>
              <a:avLst/>
              <a:gdLst>
                <a:gd name="T0" fmla="*/ 81 w 116"/>
                <a:gd name="T1" fmla="*/ 113 h 161"/>
                <a:gd name="T2" fmla="*/ 57 w 116"/>
                <a:gd name="T3" fmla="*/ 148 h 161"/>
                <a:gd name="T4" fmla="*/ 14 w 116"/>
                <a:gd name="T5" fmla="*/ 161 h 161"/>
                <a:gd name="T6" fmla="*/ 10 w 116"/>
                <a:gd name="T7" fmla="*/ 135 h 161"/>
                <a:gd name="T8" fmla="*/ 34 w 116"/>
                <a:gd name="T9" fmla="*/ 129 h 161"/>
                <a:gd name="T10" fmla="*/ 46 w 116"/>
                <a:gd name="T11" fmla="*/ 113 h 161"/>
                <a:gd name="T12" fmla="*/ 33 w 116"/>
                <a:gd name="T13" fmla="*/ 113 h 161"/>
                <a:gd name="T14" fmla="*/ 0 w 116"/>
                <a:gd name="T15" fmla="*/ 0 h 161"/>
                <a:gd name="T16" fmla="*/ 40 w 116"/>
                <a:gd name="T17" fmla="*/ 0 h 161"/>
                <a:gd name="T18" fmla="*/ 58 w 116"/>
                <a:gd name="T19" fmla="*/ 90 h 161"/>
                <a:gd name="T20" fmla="*/ 77 w 116"/>
                <a:gd name="T21" fmla="*/ 0 h 161"/>
                <a:gd name="T22" fmla="*/ 116 w 116"/>
                <a:gd name="T23" fmla="*/ 0 h 161"/>
                <a:gd name="T24" fmla="*/ 81 w 116"/>
                <a:gd name="T25"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61">
                  <a:moveTo>
                    <a:pt x="81" y="113"/>
                  </a:moveTo>
                  <a:cubicBezTo>
                    <a:pt x="76" y="129"/>
                    <a:pt x="68" y="140"/>
                    <a:pt x="57" y="148"/>
                  </a:cubicBezTo>
                  <a:cubicBezTo>
                    <a:pt x="46" y="156"/>
                    <a:pt x="32" y="160"/>
                    <a:pt x="14" y="161"/>
                  </a:cubicBezTo>
                  <a:cubicBezTo>
                    <a:pt x="10" y="135"/>
                    <a:pt x="10" y="135"/>
                    <a:pt x="10" y="135"/>
                  </a:cubicBezTo>
                  <a:cubicBezTo>
                    <a:pt x="21" y="134"/>
                    <a:pt x="29" y="132"/>
                    <a:pt x="34" y="129"/>
                  </a:cubicBezTo>
                  <a:cubicBezTo>
                    <a:pt x="39" y="125"/>
                    <a:pt x="43" y="120"/>
                    <a:pt x="46" y="113"/>
                  </a:cubicBezTo>
                  <a:cubicBezTo>
                    <a:pt x="33" y="113"/>
                    <a:pt x="33" y="113"/>
                    <a:pt x="33" y="113"/>
                  </a:cubicBezTo>
                  <a:cubicBezTo>
                    <a:pt x="0" y="0"/>
                    <a:pt x="0" y="0"/>
                    <a:pt x="0" y="0"/>
                  </a:cubicBezTo>
                  <a:cubicBezTo>
                    <a:pt x="40" y="0"/>
                    <a:pt x="40" y="0"/>
                    <a:pt x="40" y="0"/>
                  </a:cubicBezTo>
                  <a:cubicBezTo>
                    <a:pt x="58" y="90"/>
                    <a:pt x="58" y="90"/>
                    <a:pt x="58" y="90"/>
                  </a:cubicBezTo>
                  <a:cubicBezTo>
                    <a:pt x="77" y="0"/>
                    <a:pt x="77" y="0"/>
                    <a:pt x="77" y="0"/>
                  </a:cubicBezTo>
                  <a:cubicBezTo>
                    <a:pt x="116" y="0"/>
                    <a:pt x="116" y="0"/>
                    <a:pt x="116" y="0"/>
                  </a:cubicBez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04" name="Freeform 18"/>
            <p:cNvSpPr>
              <a:spLocks noEditPoints="1"/>
            </p:cNvSpPr>
            <p:nvPr userDrawn="1"/>
          </p:nvSpPr>
          <p:spPr bwMode="auto">
            <a:xfrm>
              <a:off x="6149975" y="657225"/>
              <a:ext cx="425450" cy="458788"/>
            </a:xfrm>
            <a:custGeom>
              <a:avLst/>
              <a:gdLst>
                <a:gd name="T0" fmla="*/ 98 w 113"/>
                <a:gd name="T1" fmla="*/ 16 h 120"/>
                <a:gd name="T2" fmla="*/ 113 w 113"/>
                <a:gd name="T3" fmla="*/ 60 h 120"/>
                <a:gd name="T4" fmla="*/ 107 w 113"/>
                <a:gd name="T5" fmla="*/ 92 h 120"/>
                <a:gd name="T6" fmla="*/ 87 w 113"/>
                <a:gd name="T7" fmla="*/ 113 h 120"/>
                <a:gd name="T8" fmla="*/ 57 w 113"/>
                <a:gd name="T9" fmla="*/ 120 h 120"/>
                <a:gd name="T10" fmla="*/ 15 w 113"/>
                <a:gd name="T11" fmla="*/ 104 h 120"/>
                <a:gd name="T12" fmla="*/ 0 w 113"/>
                <a:gd name="T13" fmla="*/ 60 h 120"/>
                <a:gd name="T14" fmla="*/ 7 w 113"/>
                <a:gd name="T15" fmla="*/ 28 h 120"/>
                <a:gd name="T16" fmla="*/ 27 w 113"/>
                <a:gd name="T17" fmla="*/ 7 h 120"/>
                <a:gd name="T18" fmla="*/ 57 w 113"/>
                <a:gd name="T19" fmla="*/ 0 h 120"/>
                <a:gd name="T20" fmla="*/ 98 w 113"/>
                <a:gd name="T21" fmla="*/ 16 h 120"/>
                <a:gd name="T22" fmla="*/ 43 w 113"/>
                <a:gd name="T23" fmla="*/ 35 h 120"/>
                <a:gd name="T24" fmla="*/ 39 w 113"/>
                <a:gd name="T25" fmla="*/ 60 h 120"/>
                <a:gd name="T26" fmla="*/ 43 w 113"/>
                <a:gd name="T27" fmla="*/ 85 h 120"/>
                <a:gd name="T28" fmla="*/ 57 w 113"/>
                <a:gd name="T29" fmla="*/ 93 h 120"/>
                <a:gd name="T30" fmla="*/ 70 w 113"/>
                <a:gd name="T31" fmla="*/ 85 h 120"/>
                <a:gd name="T32" fmla="*/ 75 w 113"/>
                <a:gd name="T33" fmla="*/ 60 h 120"/>
                <a:gd name="T34" fmla="*/ 70 w 113"/>
                <a:gd name="T35" fmla="*/ 35 h 120"/>
                <a:gd name="T36" fmla="*/ 57 w 113"/>
                <a:gd name="T37" fmla="*/ 27 h 120"/>
                <a:gd name="T38" fmla="*/ 43 w 113"/>
                <a:gd name="T39"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20">
                  <a:moveTo>
                    <a:pt x="98" y="16"/>
                  </a:moveTo>
                  <a:cubicBezTo>
                    <a:pt x="108" y="26"/>
                    <a:pt x="113" y="41"/>
                    <a:pt x="113" y="60"/>
                  </a:cubicBezTo>
                  <a:cubicBezTo>
                    <a:pt x="113" y="72"/>
                    <a:pt x="111" y="83"/>
                    <a:pt x="107" y="92"/>
                  </a:cubicBezTo>
                  <a:cubicBezTo>
                    <a:pt x="102" y="101"/>
                    <a:pt x="96" y="108"/>
                    <a:pt x="87" y="113"/>
                  </a:cubicBezTo>
                  <a:cubicBezTo>
                    <a:pt x="79" y="118"/>
                    <a:pt x="68" y="120"/>
                    <a:pt x="57" y="120"/>
                  </a:cubicBezTo>
                  <a:cubicBezTo>
                    <a:pt x="39" y="120"/>
                    <a:pt x="25" y="115"/>
                    <a:pt x="15" y="104"/>
                  </a:cubicBezTo>
                  <a:cubicBezTo>
                    <a:pt x="5" y="94"/>
                    <a:pt x="0" y="79"/>
                    <a:pt x="0" y="60"/>
                  </a:cubicBezTo>
                  <a:cubicBezTo>
                    <a:pt x="0" y="48"/>
                    <a:pt x="3" y="37"/>
                    <a:pt x="7" y="28"/>
                  </a:cubicBezTo>
                  <a:cubicBezTo>
                    <a:pt x="12" y="19"/>
                    <a:pt x="18" y="12"/>
                    <a:pt x="27" y="7"/>
                  </a:cubicBezTo>
                  <a:cubicBezTo>
                    <a:pt x="35" y="2"/>
                    <a:pt x="45" y="0"/>
                    <a:pt x="57" y="0"/>
                  </a:cubicBezTo>
                  <a:cubicBezTo>
                    <a:pt x="75" y="0"/>
                    <a:pt x="88" y="5"/>
                    <a:pt x="98" y="16"/>
                  </a:cubicBezTo>
                  <a:close/>
                  <a:moveTo>
                    <a:pt x="43" y="35"/>
                  </a:moveTo>
                  <a:cubicBezTo>
                    <a:pt x="40" y="40"/>
                    <a:pt x="39" y="49"/>
                    <a:pt x="39" y="60"/>
                  </a:cubicBezTo>
                  <a:cubicBezTo>
                    <a:pt x="39" y="72"/>
                    <a:pt x="40" y="80"/>
                    <a:pt x="43" y="85"/>
                  </a:cubicBezTo>
                  <a:cubicBezTo>
                    <a:pt x="46" y="90"/>
                    <a:pt x="51" y="93"/>
                    <a:pt x="57" y="93"/>
                  </a:cubicBezTo>
                  <a:cubicBezTo>
                    <a:pt x="63" y="93"/>
                    <a:pt x="67" y="90"/>
                    <a:pt x="70" y="85"/>
                  </a:cubicBezTo>
                  <a:cubicBezTo>
                    <a:pt x="73" y="80"/>
                    <a:pt x="75" y="71"/>
                    <a:pt x="75" y="60"/>
                  </a:cubicBezTo>
                  <a:cubicBezTo>
                    <a:pt x="75" y="48"/>
                    <a:pt x="73" y="40"/>
                    <a:pt x="70" y="35"/>
                  </a:cubicBezTo>
                  <a:cubicBezTo>
                    <a:pt x="67" y="30"/>
                    <a:pt x="63" y="27"/>
                    <a:pt x="57" y="27"/>
                  </a:cubicBezTo>
                  <a:cubicBezTo>
                    <a:pt x="51" y="27"/>
                    <a:pt x="46" y="30"/>
                    <a:pt x="4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05" name="Freeform 19"/>
            <p:cNvSpPr>
              <a:spLocks/>
            </p:cNvSpPr>
            <p:nvPr userDrawn="1"/>
          </p:nvSpPr>
          <p:spPr bwMode="auto">
            <a:xfrm>
              <a:off x="6635750" y="668338"/>
              <a:ext cx="373063" cy="447675"/>
            </a:xfrm>
            <a:custGeom>
              <a:avLst/>
              <a:gdLst>
                <a:gd name="T0" fmla="*/ 99 w 99"/>
                <a:gd name="T1" fmla="*/ 113 h 117"/>
                <a:gd name="T2" fmla="*/ 66 w 99"/>
                <a:gd name="T3" fmla="*/ 113 h 117"/>
                <a:gd name="T4" fmla="*/ 65 w 99"/>
                <a:gd name="T5" fmla="*/ 100 h 117"/>
                <a:gd name="T6" fmla="*/ 31 w 99"/>
                <a:gd name="T7" fmla="*/ 117 h 117"/>
                <a:gd name="T8" fmla="*/ 8 w 99"/>
                <a:gd name="T9" fmla="*/ 108 h 117"/>
                <a:gd name="T10" fmla="*/ 0 w 99"/>
                <a:gd name="T11" fmla="*/ 82 h 117"/>
                <a:gd name="T12" fmla="*/ 0 w 99"/>
                <a:gd name="T13" fmla="*/ 0 h 117"/>
                <a:gd name="T14" fmla="*/ 37 w 99"/>
                <a:gd name="T15" fmla="*/ 0 h 117"/>
                <a:gd name="T16" fmla="*/ 37 w 99"/>
                <a:gd name="T17" fmla="*/ 77 h 117"/>
                <a:gd name="T18" fmla="*/ 40 w 99"/>
                <a:gd name="T19" fmla="*/ 87 h 117"/>
                <a:gd name="T20" fmla="*/ 46 w 99"/>
                <a:gd name="T21" fmla="*/ 90 h 117"/>
                <a:gd name="T22" fmla="*/ 54 w 99"/>
                <a:gd name="T23" fmla="*/ 87 h 117"/>
                <a:gd name="T24" fmla="*/ 62 w 99"/>
                <a:gd name="T25" fmla="*/ 78 h 117"/>
                <a:gd name="T26" fmla="*/ 62 w 99"/>
                <a:gd name="T27" fmla="*/ 0 h 117"/>
                <a:gd name="T28" fmla="*/ 99 w 99"/>
                <a:gd name="T29" fmla="*/ 0 h 117"/>
                <a:gd name="T30" fmla="*/ 99 w 99"/>
                <a:gd name="T3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17">
                  <a:moveTo>
                    <a:pt x="99" y="113"/>
                  </a:moveTo>
                  <a:cubicBezTo>
                    <a:pt x="66" y="113"/>
                    <a:pt x="66" y="113"/>
                    <a:pt x="66" y="113"/>
                  </a:cubicBezTo>
                  <a:cubicBezTo>
                    <a:pt x="65" y="100"/>
                    <a:pt x="65" y="100"/>
                    <a:pt x="65" y="100"/>
                  </a:cubicBezTo>
                  <a:cubicBezTo>
                    <a:pt x="57" y="112"/>
                    <a:pt x="46" y="117"/>
                    <a:pt x="31" y="117"/>
                  </a:cubicBezTo>
                  <a:cubicBezTo>
                    <a:pt x="21" y="117"/>
                    <a:pt x="13" y="114"/>
                    <a:pt x="8" y="108"/>
                  </a:cubicBezTo>
                  <a:cubicBezTo>
                    <a:pt x="2" y="102"/>
                    <a:pt x="0" y="93"/>
                    <a:pt x="0" y="82"/>
                  </a:cubicBezTo>
                  <a:cubicBezTo>
                    <a:pt x="0" y="0"/>
                    <a:pt x="0" y="0"/>
                    <a:pt x="0" y="0"/>
                  </a:cubicBezTo>
                  <a:cubicBezTo>
                    <a:pt x="37" y="0"/>
                    <a:pt x="37" y="0"/>
                    <a:pt x="37" y="0"/>
                  </a:cubicBezTo>
                  <a:cubicBezTo>
                    <a:pt x="37" y="77"/>
                    <a:pt x="37" y="77"/>
                    <a:pt x="37" y="77"/>
                  </a:cubicBezTo>
                  <a:cubicBezTo>
                    <a:pt x="37" y="82"/>
                    <a:pt x="38" y="85"/>
                    <a:pt x="40" y="87"/>
                  </a:cubicBezTo>
                  <a:cubicBezTo>
                    <a:pt x="41" y="89"/>
                    <a:pt x="43" y="90"/>
                    <a:pt x="46" y="90"/>
                  </a:cubicBezTo>
                  <a:cubicBezTo>
                    <a:pt x="49" y="90"/>
                    <a:pt x="52" y="89"/>
                    <a:pt x="54" y="87"/>
                  </a:cubicBezTo>
                  <a:cubicBezTo>
                    <a:pt x="57" y="85"/>
                    <a:pt x="59" y="82"/>
                    <a:pt x="62" y="78"/>
                  </a:cubicBezTo>
                  <a:cubicBezTo>
                    <a:pt x="62" y="0"/>
                    <a:pt x="62" y="0"/>
                    <a:pt x="62" y="0"/>
                  </a:cubicBezTo>
                  <a:cubicBezTo>
                    <a:pt x="99" y="0"/>
                    <a:pt x="99" y="0"/>
                    <a:pt x="99" y="0"/>
                  </a:cubicBezTo>
                  <a:lnTo>
                    <a:pt x="99"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06" name="Freeform 20"/>
            <p:cNvSpPr>
              <a:spLocks/>
            </p:cNvSpPr>
            <p:nvPr userDrawn="1"/>
          </p:nvSpPr>
          <p:spPr bwMode="auto">
            <a:xfrm>
              <a:off x="7277100" y="657225"/>
              <a:ext cx="590550" cy="442913"/>
            </a:xfrm>
            <a:custGeom>
              <a:avLst/>
              <a:gdLst>
                <a:gd name="T0" fmla="*/ 149 w 157"/>
                <a:gd name="T1" fmla="*/ 9 h 116"/>
                <a:gd name="T2" fmla="*/ 157 w 157"/>
                <a:gd name="T3" fmla="*/ 34 h 116"/>
                <a:gd name="T4" fmla="*/ 157 w 157"/>
                <a:gd name="T5" fmla="*/ 116 h 116"/>
                <a:gd name="T6" fmla="*/ 119 w 157"/>
                <a:gd name="T7" fmla="*/ 116 h 116"/>
                <a:gd name="T8" fmla="*/ 119 w 157"/>
                <a:gd name="T9" fmla="*/ 40 h 116"/>
                <a:gd name="T10" fmla="*/ 112 w 157"/>
                <a:gd name="T11" fmla="*/ 27 h 116"/>
                <a:gd name="T12" fmla="*/ 97 w 157"/>
                <a:gd name="T13" fmla="*/ 40 h 116"/>
                <a:gd name="T14" fmla="*/ 97 w 157"/>
                <a:gd name="T15" fmla="*/ 116 h 116"/>
                <a:gd name="T16" fmla="*/ 59 w 157"/>
                <a:gd name="T17" fmla="*/ 116 h 116"/>
                <a:gd name="T18" fmla="*/ 59 w 157"/>
                <a:gd name="T19" fmla="*/ 40 h 116"/>
                <a:gd name="T20" fmla="*/ 52 w 157"/>
                <a:gd name="T21" fmla="*/ 27 h 116"/>
                <a:gd name="T22" fmla="*/ 37 w 157"/>
                <a:gd name="T23" fmla="*/ 40 h 116"/>
                <a:gd name="T24" fmla="*/ 37 w 157"/>
                <a:gd name="T25" fmla="*/ 116 h 116"/>
                <a:gd name="T26" fmla="*/ 0 w 157"/>
                <a:gd name="T27" fmla="*/ 116 h 116"/>
                <a:gd name="T28" fmla="*/ 0 w 157"/>
                <a:gd name="T29" fmla="*/ 3 h 116"/>
                <a:gd name="T30" fmla="*/ 32 w 157"/>
                <a:gd name="T31" fmla="*/ 3 h 116"/>
                <a:gd name="T32" fmla="*/ 35 w 157"/>
                <a:gd name="T33" fmla="*/ 16 h 116"/>
                <a:gd name="T34" fmla="*/ 50 w 157"/>
                <a:gd name="T35" fmla="*/ 4 h 116"/>
                <a:gd name="T36" fmla="*/ 68 w 157"/>
                <a:gd name="T37" fmla="*/ 0 h 116"/>
                <a:gd name="T38" fmla="*/ 84 w 157"/>
                <a:gd name="T39" fmla="*/ 4 h 116"/>
                <a:gd name="T40" fmla="*/ 94 w 157"/>
                <a:gd name="T41" fmla="*/ 17 h 116"/>
                <a:gd name="T42" fmla="*/ 109 w 157"/>
                <a:gd name="T43" fmla="*/ 4 h 116"/>
                <a:gd name="T44" fmla="*/ 128 w 157"/>
                <a:gd name="T45" fmla="*/ 0 h 116"/>
                <a:gd name="T46" fmla="*/ 149 w 157"/>
                <a:gd name="T47"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7" h="116">
                  <a:moveTo>
                    <a:pt x="149" y="9"/>
                  </a:moveTo>
                  <a:cubicBezTo>
                    <a:pt x="154" y="15"/>
                    <a:pt x="157" y="23"/>
                    <a:pt x="157" y="34"/>
                  </a:cubicBezTo>
                  <a:cubicBezTo>
                    <a:pt x="157" y="116"/>
                    <a:pt x="157" y="116"/>
                    <a:pt x="157" y="116"/>
                  </a:cubicBezTo>
                  <a:cubicBezTo>
                    <a:pt x="119" y="116"/>
                    <a:pt x="119" y="116"/>
                    <a:pt x="119" y="116"/>
                  </a:cubicBezTo>
                  <a:cubicBezTo>
                    <a:pt x="119" y="40"/>
                    <a:pt x="119" y="40"/>
                    <a:pt x="119" y="40"/>
                  </a:cubicBezTo>
                  <a:cubicBezTo>
                    <a:pt x="119" y="32"/>
                    <a:pt x="117" y="27"/>
                    <a:pt x="112" y="27"/>
                  </a:cubicBezTo>
                  <a:cubicBezTo>
                    <a:pt x="106" y="27"/>
                    <a:pt x="101" y="32"/>
                    <a:pt x="97" y="40"/>
                  </a:cubicBezTo>
                  <a:cubicBezTo>
                    <a:pt x="97" y="116"/>
                    <a:pt x="97" y="116"/>
                    <a:pt x="97" y="116"/>
                  </a:cubicBezTo>
                  <a:cubicBezTo>
                    <a:pt x="59" y="116"/>
                    <a:pt x="59" y="116"/>
                    <a:pt x="59" y="116"/>
                  </a:cubicBezTo>
                  <a:cubicBezTo>
                    <a:pt x="59" y="40"/>
                    <a:pt x="59" y="40"/>
                    <a:pt x="59" y="40"/>
                  </a:cubicBezTo>
                  <a:cubicBezTo>
                    <a:pt x="59" y="32"/>
                    <a:pt x="57" y="27"/>
                    <a:pt x="52" y="27"/>
                  </a:cubicBezTo>
                  <a:cubicBezTo>
                    <a:pt x="47" y="27"/>
                    <a:pt x="42" y="32"/>
                    <a:pt x="37" y="40"/>
                  </a:cubicBezTo>
                  <a:cubicBezTo>
                    <a:pt x="37" y="116"/>
                    <a:pt x="37" y="116"/>
                    <a:pt x="37" y="116"/>
                  </a:cubicBezTo>
                  <a:cubicBezTo>
                    <a:pt x="0" y="116"/>
                    <a:pt x="0" y="116"/>
                    <a:pt x="0" y="116"/>
                  </a:cubicBezTo>
                  <a:cubicBezTo>
                    <a:pt x="0" y="3"/>
                    <a:pt x="0" y="3"/>
                    <a:pt x="0" y="3"/>
                  </a:cubicBezTo>
                  <a:cubicBezTo>
                    <a:pt x="32" y="3"/>
                    <a:pt x="32" y="3"/>
                    <a:pt x="32" y="3"/>
                  </a:cubicBezTo>
                  <a:cubicBezTo>
                    <a:pt x="35" y="16"/>
                    <a:pt x="35" y="16"/>
                    <a:pt x="35" y="16"/>
                  </a:cubicBezTo>
                  <a:cubicBezTo>
                    <a:pt x="40" y="10"/>
                    <a:pt x="44" y="6"/>
                    <a:pt x="50" y="4"/>
                  </a:cubicBezTo>
                  <a:cubicBezTo>
                    <a:pt x="55" y="1"/>
                    <a:pt x="61" y="0"/>
                    <a:pt x="68" y="0"/>
                  </a:cubicBezTo>
                  <a:cubicBezTo>
                    <a:pt x="74" y="0"/>
                    <a:pt x="79" y="1"/>
                    <a:pt x="84" y="4"/>
                  </a:cubicBezTo>
                  <a:cubicBezTo>
                    <a:pt x="88" y="7"/>
                    <a:pt x="92" y="11"/>
                    <a:pt x="94" y="17"/>
                  </a:cubicBezTo>
                  <a:cubicBezTo>
                    <a:pt x="99" y="11"/>
                    <a:pt x="104" y="7"/>
                    <a:pt x="109" y="4"/>
                  </a:cubicBezTo>
                  <a:cubicBezTo>
                    <a:pt x="114" y="1"/>
                    <a:pt x="121" y="0"/>
                    <a:pt x="128" y="0"/>
                  </a:cubicBezTo>
                  <a:cubicBezTo>
                    <a:pt x="136" y="0"/>
                    <a:pt x="143" y="3"/>
                    <a:pt x="14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07" name="Freeform 21"/>
            <p:cNvSpPr>
              <a:spLocks noEditPoints="1"/>
            </p:cNvSpPr>
            <p:nvPr userDrawn="1"/>
          </p:nvSpPr>
          <p:spPr bwMode="auto">
            <a:xfrm>
              <a:off x="7921625" y="657225"/>
              <a:ext cx="406400" cy="458788"/>
            </a:xfrm>
            <a:custGeom>
              <a:avLst/>
              <a:gdLst>
                <a:gd name="T0" fmla="*/ 102 w 108"/>
                <a:gd name="T1" fmla="*/ 91 h 120"/>
                <a:gd name="T2" fmla="*/ 108 w 108"/>
                <a:gd name="T3" fmla="*/ 95 h 120"/>
                <a:gd name="T4" fmla="*/ 100 w 108"/>
                <a:gd name="T5" fmla="*/ 120 h 120"/>
                <a:gd name="T6" fmla="*/ 82 w 108"/>
                <a:gd name="T7" fmla="*/ 115 h 120"/>
                <a:gd name="T8" fmla="*/ 71 w 108"/>
                <a:gd name="T9" fmla="*/ 104 h 120"/>
                <a:gd name="T10" fmla="*/ 37 w 108"/>
                <a:gd name="T11" fmla="*/ 120 h 120"/>
                <a:gd name="T12" fmla="*/ 10 w 108"/>
                <a:gd name="T13" fmla="*/ 110 h 120"/>
                <a:gd name="T14" fmla="*/ 0 w 108"/>
                <a:gd name="T15" fmla="*/ 85 h 120"/>
                <a:gd name="T16" fmla="*/ 14 w 108"/>
                <a:gd name="T17" fmla="*/ 56 h 120"/>
                <a:gd name="T18" fmla="*/ 54 w 108"/>
                <a:gd name="T19" fmla="*/ 46 h 120"/>
                <a:gd name="T20" fmla="*/ 64 w 108"/>
                <a:gd name="T21" fmla="*/ 46 h 120"/>
                <a:gd name="T22" fmla="*/ 64 w 108"/>
                <a:gd name="T23" fmla="*/ 42 h 120"/>
                <a:gd name="T24" fmla="*/ 60 w 108"/>
                <a:gd name="T25" fmla="*/ 30 h 120"/>
                <a:gd name="T26" fmla="*/ 46 w 108"/>
                <a:gd name="T27" fmla="*/ 27 h 120"/>
                <a:gd name="T28" fmla="*/ 33 w 108"/>
                <a:gd name="T29" fmla="*/ 28 h 120"/>
                <a:gd name="T30" fmla="*/ 17 w 108"/>
                <a:gd name="T31" fmla="*/ 33 h 120"/>
                <a:gd name="T32" fmla="*/ 8 w 108"/>
                <a:gd name="T33" fmla="*/ 8 h 120"/>
                <a:gd name="T34" fmla="*/ 30 w 108"/>
                <a:gd name="T35" fmla="*/ 2 h 120"/>
                <a:gd name="T36" fmla="*/ 52 w 108"/>
                <a:gd name="T37" fmla="*/ 0 h 120"/>
                <a:gd name="T38" fmla="*/ 89 w 108"/>
                <a:gd name="T39" fmla="*/ 10 h 120"/>
                <a:gd name="T40" fmla="*/ 100 w 108"/>
                <a:gd name="T41" fmla="*/ 41 h 120"/>
                <a:gd name="T42" fmla="*/ 100 w 108"/>
                <a:gd name="T43" fmla="*/ 82 h 120"/>
                <a:gd name="T44" fmla="*/ 102 w 108"/>
                <a:gd name="T45" fmla="*/ 91 h 120"/>
                <a:gd name="T46" fmla="*/ 57 w 108"/>
                <a:gd name="T47" fmla="*/ 91 h 120"/>
                <a:gd name="T48" fmla="*/ 64 w 108"/>
                <a:gd name="T49" fmla="*/ 85 h 120"/>
                <a:gd name="T50" fmla="*/ 64 w 108"/>
                <a:gd name="T51" fmla="*/ 66 h 120"/>
                <a:gd name="T52" fmla="*/ 57 w 108"/>
                <a:gd name="T53" fmla="*/ 66 h 120"/>
                <a:gd name="T54" fmla="*/ 42 w 108"/>
                <a:gd name="T55" fmla="*/ 70 h 120"/>
                <a:gd name="T56" fmla="*/ 37 w 108"/>
                <a:gd name="T57" fmla="*/ 81 h 120"/>
                <a:gd name="T58" fmla="*/ 40 w 108"/>
                <a:gd name="T59" fmla="*/ 90 h 120"/>
                <a:gd name="T60" fmla="*/ 49 w 108"/>
                <a:gd name="T61" fmla="*/ 94 h 120"/>
                <a:gd name="T62" fmla="*/ 57 w 108"/>
                <a:gd name="T63" fmla="*/ 9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120">
                  <a:moveTo>
                    <a:pt x="102" y="91"/>
                  </a:moveTo>
                  <a:cubicBezTo>
                    <a:pt x="103" y="93"/>
                    <a:pt x="105" y="94"/>
                    <a:pt x="108" y="95"/>
                  </a:cubicBezTo>
                  <a:cubicBezTo>
                    <a:pt x="100" y="120"/>
                    <a:pt x="100" y="120"/>
                    <a:pt x="100" y="120"/>
                  </a:cubicBezTo>
                  <a:cubicBezTo>
                    <a:pt x="93" y="119"/>
                    <a:pt x="87" y="118"/>
                    <a:pt x="82" y="115"/>
                  </a:cubicBezTo>
                  <a:cubicBezTo>
                    <a:pt x="78" y="113"/>
                    <a:pt x="74" y="109"/>
                    <a:pt x="71" y="104"/>
                  </a:cubicBezTo>
                  <a:cubicBezTo>
                    <a:pt x="64" y="115"/>
                    <a:pt x="53" y="120"/>
                    <a:pt x="37" y="120"/>
                  </a:cubicBezTo>
                  <a:cubicBezTo>
                    <a:pt x="26" y="120"/>
                    <a:pt x="17" y="117"/>
                    <a:pt x="10" y="110"/>
                  </a:cubicBezTo>
                  <a:cubicBezTo>
                    <a:pt x="4" y="104"/>
                    <a:pt x="0" y="95"/>
                    <a:pt x="0" y="85"/>
                  </a:cubicBezTo>
                  <a:cubicBezTo>
                    <a:pt x="0" y="72"/>
                    <a:pt x="5" y="63"/>
                    <a:pt x="14" y="56"/>
                  </a:cubicBezTo>
                  <a:cubicBezTo>
                    <a:pt x="23" y="50"/>
                    <a:pt x="37" y="46"/>
                    <a:pt x="54" y="46"/>
                  </a:cubicBezTo>
                  <a:cubicBezTo>
                    <a:pt x="64" y="46"/>
                    <a:pt x="64" y="46"/>
                    <a:pt x="64" y="46"/>
                  </a:cubicBezTo>
                  <a:cubicBezTo>
                    <a:pt x="64" y="42"/>
                    <a:pt x="64" y="42"/>
                    <a:pt x="64" y="42"/>
                  </a:cubicBezTo>
                  <a:cubicBezTo>
                    <a:pt x="64" y="36"/>
                    <a:pt x="62" y="32"/>
                    <a:pt x="60" y="30"/>
                  </a:cubicBezTo>
                  <a:cubicBezTo>
                    <a:pt x="57" y="28"/>
                    <a:pt x="53" y="27"/>
                    <a:pt x="46" y="27"/>
                  </a:cubicBezTo>
                  <a:cubicBezTo>
                    <a:pt x="43" y="27"/>
                    <a:pt x="38" y="27"/>
                    <a:pt x="33" y="28"/>
                  </a:cubicBezTo>
                  <a:cubicBezTo>
                    <a:pt x="28" y="29"/>
                    <a:pt x="22" y="31"/>
                    <a:pt x="17" y="33"/>
                  </a:cubicBezTo>
                  <a:cubicBezTo>
                    <a:pt x="8" y="8"/>
                    <a:pt x="8" y="8"/>
                    <a:pt x="8" y="8"/>
                  </a:cubicBezTo>
                  <a:cubicBezTo>
                    <a:pt x="15" y="6"/>
                    <a:pt x="22" y="3"/>
                    <a:pt x="30" y="2"/>
                  </a:cubicBezTo>
                  <a:cubicBezTo>
                    <a:pt x="38" y="0"/>
                    <a:pt x="45" y="0"/>
                    <a:pt x="52" y="0"/>
                  </a:cubicBezTo>
                  <a:cubicBezTo>
                    <a:pt x="69" y="0"/>
                    <a:pt x="81" y="3"/>
                    <a:pt x="89" y="10"/>
                  </a:cubicBezTo>
                  <a:cubicBezTo>
                    <a:pt x="97" y="16"/>
                    <a:pt x="100" y="27"/>
                    <a:pt x="100" y="41"/>
                  </a:cubicBezTo>
                  <a:cubicBezTo>
                    <a:pt x="100" y="82"/>
                    <a:pt x="100" y="82"/>
                    <a:pt x="100" y="82"/>
                  </a:cubicBezTo>
                  <a:cubicBezTo>
                    <a:pt x="100" y="86"/>
                    <a:pt x="101" y="89"/>
                    <a:pt x="102" y="91"/>
                  </a:cubicBezTo>
                  <a:close/>
                  <a:moveTo>
                    <a:pt x="57" y="91"/>
                  </a:moveTo>
                  <a:cubicBezTo>
                    <a:pt x="60" y="90"/>
                    <a:pt x="62" y="87"/>
                    <a:pt x="64" y="85"/>
                  </a:cubicBezTo>
                  <a:cubicBezTo>
                    <a:pt x="64" y="66"/>
                    <a:pt x="64" y="66"/>
                    <a:pt x="64" y="66"/>
                  </a:cubicBezTo>
                  <a:cubicBezTo>
                    <a:pt x="57" y="66"/>
                    <a:pt x="57" y="66"/>
                    <a:pt x="57" y="66"/>
                  </a:cubicBezTo>
                  <a:cubicBezTo>
                    <a:pt x="50" y="66"/>
                    <a:pt x="45" y="68"/>
                    <a:pt x="42" y="70"/>
                  </a:cubicBezTo>
                  <a:cubicBezTo>
                    <a:pt x="39" y="73"/>
                    <a:pt x="37" y="76"/>
                    <a:pt x="37" y="81"/>
                  </a:cubicBezTo>
                  <a:cubicBezTo>
                    <a:pt x="37" y="85"/>
                    <a:pt x="38" y="88"/>
                    <a:pt x="40" y="90"/>
                  </a:cubicBezTo>
                  <a:cubicBezTo>
                    <a:pt x="42" y="93"/>
                    <a:pt x="45" y="94"/>
                    <a:pt x="49" y="94"/>
                  </a:cubicBezTo>
                  <a:cubicBezTo>
                    <a:pt x="52" y="94"/>
                    <a:pt x="55" y="93"/>
                    <a:pt x="5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08" name="Freeform 22"/>
            <p:cNvSpPr>
              <a:spLocks/>
            </p:cNvSpPr>
            <p:nvPr userDrawn="1"/>
          </p:nvSpPr>
          <p:spPr bwMode="auto">
            <a:xfrm>
              <a:off x="8342313" y="561975"/>
              <a:ext cx="323850" cy="554038"/>
            </a:xfrm>
            <a:custGeom>
              <a:avLst/>
              <a:gdLst>
                <a:gd name="T0" fmla="*/ 86 w 86"/>
                <a:gd name="T1" fmla="*/ 136 h 145"/>
                <a:gd name="T2" fmla="*/ 71 w 86"/>
                <a:gd name="T3" fmla="*/ 143 h 145"/>
                <a:gd name="T4" fmla="*/ 54 w 86"/>
                <a:gd name="T5" fmla="*/ 145 h 145"/>
                <a:gd name="T6" fmla="*/ 15 w 86"/>
                <a:gd name="T7" fmla="*/ 102 h 145"/>
                <a:gd name="T8" fmla="*/ 15 w 86"/>
                <a:gd name="T9" fmla="*/ 54 h 145"/>
                <a:gd name="T10" fmla="*/ 0 w 86"/>
                <a:gd name="T11" fmla="*/ 54 h 145"/>
                <a:gd name="T12" fmla="*/ 0 w 86"/>
                <a:gd name="T13" fmla="*/ 28 h 145"/>
                <a:gd name="T14" fmla="*/ 15 w 86"/>
                <a:gd name="T15" fmla="*/ 28 h 145"/>
                <a:gd name="T16" fmla="*/ 15 w 86"/>
                <a:gd name="T17" fmla="*/ 5 h 145"/>
                <a:gd name="T18" fmla="*/ 53 w 86"/>
                <a:gd name="T19" fmla="*/ 0 h 145"/>
                <a:gd name="T20" fmla="*/ 53 w 86"/>
                <a:gd name="T21" fmla="*/ 28 h 145"/>
                <a:gd name="T22" fmla="*/ 78 w 86"/>
                <a:gd name="T23" fmla="*/ 28 h 145"/>
                <a:gd name="T24" fmla="*/ 75 w 86"/>
                <a:gd name="T25" fmla="*/ 54 h 145"/>
                <a:gd name="T26" fmla="*/ 53 w 86"/>
                <a:gd name="T27" fmla="*/ 54 h 145"/>
                <a:gd name="T28" fmla="*/ 53 w 86"/>
                <a:gd name="T29" fmla="*/ 102 h 145"/>
                <a:gd name="T30" fmla="*/ 55 w 86"/>
                <a:gd name="T31" fmla="*/ 112 h 145"/>
                <a:gd name="T32" fmla="*/ 62 w 86"/>
                <a:gd name="T33" fmla="*/ 116 h 145"/>
                <a:gd name="T34" fmla="*/ 74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2" y="139"/>
                    <a:pt x="77" y="141"/>
                    <a:pt x="71" y="143"/>
                  </a:cubicBezTo>
                  <a:cubicBezTo>
                    <a:pt x="65" y="144"/>
                    <a:pt x="60" y="145"/>
                    <a:pt x="54" y="145"/>
                  </a:cubicBezTo>
                  <a:cubicBezTo>
                    <a:pt x="28" y="145"/>
                    <a:pt x="15" y="131"/>
                    <a:pt x="15" y="102"/>
                  </a:cubicBezTo>
                  <a:cubicBezTo>
                    <a:pt x="15" y="54"/>
                    <a:pt x="15" y="54"/>
                    <a:pt x="15" y="54"/>
                  </a:cubicBezTo>
                  <a:cubicBezTo>
                    <a:pt x="0" y="54"/>
                    <a:pt x="0" y="54"/>
                    <a:pt x="0" y="54"/>
                  </a:cubicBezTo>
                  <a:cubicBezTo>
                    <a:pt x="0" y="28"/>
                    <a:pt x="0" y="28"/>
                    <a:pt x="0" y="28"/>
                  </a:cubicBezTo>
                  <a:cubicBezTo>
                    <a:pt x="15" y="28"/>
                    <a:pt x="15" y="28"/>
                    <a:pt x="15" y="28"/>
                  </a:cubicBezTo>
                  <a:cubicBezTo>
                    <a:pt x="15" y="5"/>
                    <a:pt x="15" y="5"/>
                    <a:pt x="15" y="5"/>
                  </a:cubicBezTo>
                  <a:cubicBezTo>
                    <a:pt x="53" y="0"/>
                    <a:pt x="53" y="0"/>
                    <a:pt x="53" y="0"/>
                  </a:cubicBezTo>
                  <a:cubicBezTo>
                    <a:pt x="53" y="28"/>
                    <a:pt x="53" y="28"/>
                    <a:pt x="53" y="28"/>
                  </a:cubicBezTo>
                  <a:cubicBezTo>
                    <a:pt x="78" y="28"/>
                    <a:pt x="78" y="28"/>
                    <a:pt x="78" y="28"/>
                  </a:cubicBezTo>
                  <a:cubicBezTo>
                    <a:pt x="75" y="54"/>
                    <a:pt x="75" y="54"/>
                    <a:pt x="75" y="54"/>
                  </a:cubicBezTo>
                  <a:cubicBezTo>
                    <a:pt x="53" y="54"/>
                    <a:pt x="53" y="54"/>
                    <a:pt x="53" y="54"/>
                  </a:cubicBezTo>
                  <a:cubicBezTo>
                    <a:pt x="53" y="102"/>
                    <a:pt x="53" y="102"/>
                    <a:pt x="53" y="102"/>
                  </a:cubicBezTo>
                  <a:cubicBezTo>
                    <a:pt x="53" y="107"/>
                    <a:pt x="54" y="110"/>
                    <a:pt x="55" y="112"/>
                  </a:cubicBezTo>
                  <a:cubicBezTo>
                    <a:pt x="57" y="114"/>
                    <a:pt x="59" y="116"/>
                    <a:pt x="62" y="116"/>
                  </a:cubicBezTo>
                  <a:cubicBezTo>
                    <a:pt x="66" y="116"/>
                    <a:pt x="70" y="114"/>
                    <a:pt x="74"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09" name="Freeform 23"/>
            <p:cNvSpPr>
              <a:spLocks/>
            </p:cNvSpPr>
            <p:nvPr userDrawn="1"/>
          </p:nvSpPr>
          <p:spPr bwMode="auto">
            <a:xfrm>
              <a:off x="8659813" y="561975"/>
              <a:ext cx="323850" cy="554038"/>
            </a:xfrm>
            <a:custGeom>
              <a:avLst/>
              <a:gdLst>
                <a:gd name="T0" fmla="*/ 86 w 86"/>
                <a:gd name="T1" fmla="*/ 136 h 145"/>
                <a:gd name="T2" fmla="*/ 70 w 86"/>
                <a:gd name="T3" fmla="*/ 143 h 145"/>
                <a:gd name="T4" fmla="*/ 53 w 86"/>
                <a:gd name="T5" fmla="*/ 145 h 145"/>
                <a:gd name="T6" fmla="*/ 14 w 86"/>
                <a:gd name="T7" fmla="*/ 102 h 145"/>
                <a:gd name="T8" fmla="*/ 14 w 86"/>
                <a:gd name="T9" fmla="*/ 54 h 145"/>
                <a:gd name="T10" fmla="*/ 0 w 86"/>
                <a:gd name="T11" fmla="*/ 54 h 145"/>
                <a:gd name="T12" fmla="*/ 0 w 86"/>
                <a:gd name="T13" fmla="*/ 28 h 145"/>
                <a:gd name="T14" fmla="*/ 14 w 86"/>
                <a:gd name="T15" fmla="*/ 28 h 145"/>
                <a:gd name="T16" fmla="*/ 14 w 86"/>
                <a:gd name="T17" fmla="*/ 5 h 145"/>
                <a:gd name="T18" fmla="*/ 52 w 86"/>
                <a:gd name="T19" fmla="*/ 0 h 145"/>
                <a:gd name="T20" fmla="*/ 52 w 86"/>
                <a:gd name="T21" fmla="*/ 28 h 145"/>
                <a:gd name="T22" fmla="*/ 78 w 86"/>
                <a:gd name="T23" fmla="*/ 28 h 145"/>
                <a:gd name="T24" fmla="*/ 74 w 86"/>
                <a:gd name="T25" fmla="*/ 54 h 145"/>
                <a:gd name="T26" fmla="*/ 52 w 86"/>
                <a:gd name="T27" fmla="*/ 54 h 145"/>
                <a:gd name="T28" fmla="*/ 52 w 86"/>
                <a:gd name="T29" fmla="*/ 102 h 145"/>
                <a:gd name="T30" fmla="*/ 54 w 86"/>
                <a:gd name="T31" fmla="*/ 112 h 145"/>
                <a:gd name="T32" fmla="*/ 62 w 86"/>
                <a:gd name="T33" fmla="*/ 116 h 145"/>
                <a:gd name="T34" fmla="*/ 73 w 86"/>
                <a:gd name="T35" fmla="*/ 112 h 145"/>
                <a:gd name="T36" fmla="*/ 86 w 86"/>
                <a:gd name="T37" fmla="*/ 13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45">
                  <a:moveTo>
                    <a:pt x="86" y="136"/>
                  </a:moveTo>
                  <a:cubicBezTo>
                    <a:pt x="81" y="139"/>
                    <a:pt x="76" y="141"/>
                    <a:pt x="70" y="143"/>
                  </a:cubicBezTo>
                  <a:cubicBezTo>
                    <a:pt x="65" y="144"/>
                    <a:pt x="59" y="145"/>
                    <a:pt x="53" y="145"/>
                  </a:cubicBezTo>
                  <a:cubicBezTo>
                    <a:pt x="27" y="145"/>
                    <a:pt x="14" y="131"/>
                    <a:pt x="14" y="102"/>
                  </a:cubicBezTo>
                  <a:cubicBezTo>
                    <a:pt x="14" y="54"/>
                    <a:pt x="14" y="54"/>
                    <a:pt x="14" y="54"/>
                  </a:cubicBezTo>
                  <a:cubicBezTo>
                    <a:pt x="0" y="54"/>
                    <a:pt x="0" y="54"/>
                    <a:pt x="0" y="54"/>
                  </a:cubicBezTo>
                  <a:cubicBezTo>
                    <a:pt x="0" y="28"/>
                    <a:pt x="0" y="28"/>
                    <a:pt x="0" y="28"/>
                  </a:cubicBezTo>
                  <a:cubicBezTo>
                    <a:pt x="14" y="28"/>
                    <a:pt x="14" y="28"/>
                    <a:pt x="14" y="28"/>
                  </a:cubicBezTo>
                  <a:cubicBezTo>
                    <a:pt x="14" y="5"/>
                    <a:pt x="14" y="5"/>
                    <a:pt x="14" y="5"/>
                  </a:cubicBezTo>
                  <a:cubicBezTo>
                    <a:pt x="52" y="0"/>
                    <a:pt x="52" y="0"/>
                    <a:pt x="52" y="0"/>
                  </a:cubicBezTo>
                  <a:cubicBezTo>
                    <a:pt x="52" y="28"/>
                    <a:pt x="52" y="28"/>
                    <a:pt x="52" y="28"/>
                  </a:cubicBezTo>
                  <a:cubicBezTo>
                    <a:pt x="78" y="28"/>
                    <a:pt x="78" y="28"/>
                    <a:pt x="78" y="28"/>
                  </a:cubicBezTo>
                  <a:cubicBezTo>
                    <a:pt x="74" y="54"/>
                    <a:pt x="74" y="54"/>
                    <a:pt x="74" y="54"/>
                  </a:cubicBezTo>
                  <a:cubicBezTo>
                    <a:pt x="52" y="54"/>
                    <a:pt x="52" y="54"/>
                    <a:pt x="52" y="54"/>
                  </a:cubicBezTo>
                  <a:cubicBezTo>
                    <a:pt x="52" y="102"/>
                    <a:pt x="52" y="102"/>
                    <a:pt x="52" y="102"/>
                  </a:cubicBezTo>
                  <a:cubicBezTo>
                    <a:pt x="52" y="107"/>
                    <a:pt x="53" y="110"/>
                    <a:pt x="54" y="112"/>
                  </a:cubicBezTo>
                  <a:cubicBezTo>
                    <a:pt x="56" y="114"/>
                    <a:pt x="58" y="116"/>
                    <a:pt x="62" y="116"/>
                  </a:cubicBezTo>
                  <a:cubicBezTo>
                    <a:pt x="66" y="116"/>
                    <a:pt x="69" y="114"/>
                    <a:pt x="73" y="112"/>
                  </a:cubicBezTo>
                  <a:lnTo>
                    <a:pt x="86"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10" name="Freeform 24"/>
            <p:cNvSpPr>
              <a:spLocks noEditPoints="1"/>
            </p:cNvSpPr>
            <p:nvPr userDrawn="1"/>
          </p:nvSpPr>
          <p:spPr bwMode="auto">
            <a:xfrm>
              <a:off x="8975725" y="657225"/>
              <a:ext cx="406400" cy="458788"/>
            </a:xfrm>
            <a:custGeom>
              <a:avLst/>
              <a:gdLst>
                <a:gd name="T0" fmla="*/ 108 w 108"/>
                <a:gd name="T1" fmla="*/ 71 h 120"/>
                <a:gd name="T2" fmla="*/ 39 w 108"/>
                <a:gd name="T3" fmla="*/ 71 h 120"/>
                <a:gd name="T4" fmla="*/ 46 w 108"/>
                <a:gd name="T5" fmla="*/ 89 h 120"/>
                <a:gd name="T6" fmla="*/ 62 w 108"/>
                <a:gd name="T7" fmla="*/ 93 h 120"/>
                <a:gd name="T8" fmla="*/ 75 w 108"/>
                <a:gd name="T9" fmla="*/ 91 h 120"/>
                <a:gd name="T10" fmla="*/ 89 w 108"/>
                <a:gd name="T11" fmla="*/ 83 h 120"/>
                <a:gd name="T12" fmla="*/ 104 w 108"/>
                <a:gd name="T13" fmla="*/ 104 h 120"/>
                <a:gd name="T14" fmla="*/ 84 w 108"/>
                <a:gd name="T15" fmla="*/ 116 h 120"/>
                <a:gd name="T16" fmla="*/ 59 w 108"/>
                <a:gd name="T17" fmla="*/ 120 h 120"/>
                <a:gd name="T18" fmla="*/ 15 w 108"/>
                <a:gd name="T19" fmla="*/ 104 h 120"/>
                <a:gd name="T20" fmla="*/ 0 w 108"/>
                <a:gd name="T21" fmla="*/ 60 h 120"/>
                <a:gd name="T22" fmla="*/ 6 w 108"/>
                <a:gd name="T23" fmla="*/ 30 h 120"/>
                <a:gd name="T24" fmla="*/ 25 w 108"/>
                <a:gd name="T25" fmla="*/ 8 h 120"/>
                <a:gd name="T26" fmla="*/ 55 w 108"/>
                <a:gd name="T27" fmla="*/ 0 h 120"/>
                <a:gd name="T28" fmla="*/ 94 w 108"/>
                <a:gd name="T29" fmla="*/ 15 h 120"/>
                <a:gd name="T30" fmla="*/ 108 w 108"/>
                <a:gd name="T31" fmla="*/ 58 h 120"/>
                <a:gd name="T32" fmla="*/ 108 w 108"/>
                <a:gd name="T33" fmla="*/ 71 h 120"/>
                <a:gd name="T34" fmla="*/ 71 w 108"/>
                <a:gd name="T35" fmla="*/ 48 h 120"/>
                <a:gd name="T36" fmla="*/ 67 w 108"/>
                <a:gd name="T37" fmla="*/ 30 h 120"/>
                <a:gd name="T38" fmla="*/ 55 w 108"/>
                <a:gd name="T39" fmla="*/ 24 h 120"/>
                <a:gd name="T40" fmla="*/ 43 w 108"/>
                <a:gd name="T41" fmla="*/ 30 h 120"/>
                <a:gd name="T42" fmla="*/ 38 w 108"/>
                <a:gd name="T43" fmla="*/ 49 h 120"/>
                <a:gd name="T44" fmla="*/ 71 w 108"/>
                <a:gd name="T45" fmla="*/ 49 h 120"/>
                <a:gd name="T46" fmla="*/ 71 w 108"/>
                <a:gd name="T4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120">
                  <a:moveTo>
                    <a:pt x="108" y="71"/>
                  </a:moveTo>
                  <a:cubicBezTo>
                    <a:pt x="39" y="71"/>
                    <a:pt x="39" y="71"/>
                    <a:pt x="39" y="71"/>
                  </a:cubicBezTo>
                  <a:cubicBezTo>
                    <a:pt x="40" y="79"/>
                    <a:pt x="42" y="85"/>
                    <a:pt x="46" y="89"/>
                  </a:cubicBezTo>
                  <a:cubicBezTo>
                    <a:pt x="50" y="92"/>
                    <a:pt x="55" y="93"/>
                    <a:pt x="62" y="93"/>
                  </a:cubicBezTo>
                  <a:cubicBezTo>
                    <a:pt x="67" y="93"/>
                    <a:pt x="71" y="92"/>
                    <a:pt x="75" y="91"/>
                  </a:cubicBezTo>
                  <a:cubicBezTo>
                    <a:pt x="79" y="89"/>
                    <a:pt x="84" y="87"/>
                    <a:pt x="89" y="83"/>
                  </a:cubicBezTo>
                  <a:cubicBezTo>
                    <a:pt x="104" y="104"/>
                    <a:pt x="104" y="104"/>
                    <a:pt x="104" y="104"/>
                  </a:cubicBezTo>
                  <a:cubicBezTo>
                    <a:pt x="98" y="109"/>
                    <a:pt x="91" y="113"/>
                    <a:pt x="84" y="116"/>
                  </a:cubicBezTo>
                  <a:cubicBezTo>
                    <a:pt x="76" y="119"/>
                    <a:pt x="68" y="120"/>
                    <a:pt x="59" y="120"/>
                  </a:cubicBezTo>
                  <a:cubicBezTo>
                    <a:pt x="40" y="120"/>
                    <a:pt x="25" y="115"/>
                    <a:pt x="15" y="104"/>
                  </a:cubicBezTo>
                  <a:cubicBezTo>
                    <a:pt x="5" y="93"/>
                    <a:pt x="0" y="79"/>
                    <a:pt x="0" y="60"/>
                  </a:cubicBezTo>
                  <a:cubicBezTo>
                    <a:pt x="0" y="49"/>
                    <a:pt x="2" y="39"/>
                    <a:pt x="6" y="30"/>
                  </a:cubicBezTo>
                  <a:cubicBezTo>
                    <a:pt x="11" y="20"/>
                    <a:pt x="17" y="13"/>
                    <a:pt x="25" y="8"/>
                  </a:cubicBezTo>
                  <a:cubicBezTo>
                    <a:pt x="33" y="2"/>
                    <a:pt x="43" y="0"/>
                    <a:pt x="55" y="0"/>
                  </a:cubicBezTo>
                  <a:cubicBezTo>
                    <a:pt x="71" y="0"/>
                    <a:pt x="84" y="5"/>
                    <a:pt x="94" y="15"/>
                  </a:cubicBezTo>
                  <a:cubicBezTo>
                    <a:pt x="103" y="25"/>
                    <a:pt x="108" y="40"/>
                    <a:pt x="108" y="58"/>
                  </a:cubicBezTo>
                  <a:cubicBezTo>
                    <a:pt x="108" y="59"/>
                    <a:pt x="108" y="63"/>
                    <a:pt x="108" y="71"/>
                  </a:cubicBezTo>
                  <a:close/>
                  <a:moveTo>
                    <a:pt x="71" y="48"/>
                  </a:moveTo>
                  <a:cubicBezTo>
                    <a:pt x="71" y="40"/>
                    <a:pt x="70" y="34"/>
                    <a:pt x="67" y="30"/>
                  </a:cubicBezTo>
                  <a:cubicBezTo>
                    <a:pt x="65" y="26"/>
                    <a:pt x="61" y="24"/>
                    <a:pt x="55" y="24"/>
                  </a:cubicBezTo>
                  <a:cubicBezTo>
                    <a:pt x="50" y="24"/>
                    <a:pt x="46" y="26"/>
                    <a:pt x="43" y="30"/>
                  </a:cubicBezTo>
                  <a:cubicBezTo>
                    <a:pt x="41" y="33"/>
                    <a:pt x="39" y="40"/>
                    <a:pt x="38" y="49"/>
                  </a:cubicBezTo>
                  <a:cubicBezTo>
                    <a:pt x="71" y="49"/>
                    <a:pt x="71" y="49"/>
                    <a:pt x="71" y="49"/>
                  </a:cubicBezTo>
                  <a:lnTo>
                    <a:pt x="71"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11" name="Freeform 25"/>
            <p:cNvSpPr>
              <a:spLocks/>
            </p:cNvSpPr>
            <p:nvPr userDrawn="1"/>
          </p:nvSpPr>
          <p:spPr bwMode="auto">
            <a:xfrm>
              <a:off x="9442450" y="657225"/>
              <a:ext cx="287338" cy="442913"/>
            </a:xfrm>
            <a:custGeom>
              <a:avLst/>
              <a:gdLst>
                <a:gd name="T0" fmla="*/ 76 w 76"/>
                <a:gd name="T1" fmla="*/ 2 h 116"/>
                <a:gd name="T2" fmla="*/ 70 w 76"/>
                <a:gd name="T3" fmla="*/ 38 h 116"/>
                <a:gd name="T4" fmla="*/ 59 w 76"/>
                <a:gd name="T5" fmla="*/ 37 h 116"/>
                <a:gd name="T6" fmla="*/ 45 w 76"/>
                <a:gd name="T7" fmla="*/ 43 h 116"/>
                <a:gd name="T8" fmla="*/ 37 w 76"/>
                <a:gd name="T9" fmla="*/ 63 h 116"/>
                <a:gd name="T10" fmla="*/ 37 w 76"/>
                <a:gd name="T11" fmla="*/ 116 h 116"/>
                <a:gd name="T12" fmla="*/ 0 w 76"/>
                <a:gd name="T13" fmla="*/ 116 h 116"/>
                <a:gd name="T14" fmla="*/ 0 w 76"/>
                <a:gd name="T15" fmla="*/ 3 h 116"/>
                <a:gd name="T16" fmla="*/ 32 w 76"/>
                <a:gd name="T17" fmla="*/ 3 h 116"/>
                <a:gd name="T18" fmla="*/ 36 w 76"/>
                <a:gd name="T19" fmla="*/ 25 h 116"/>
                <a:gd name="T20" fmla="*/ 47 w 76"/>
                <a:gd name="T21" fmla="*/ 7 h 116"/>
                <a:gd name="T22" fmla="*/ 64 w 76"/>
                <a:gd name="T23" fmla="*/ 0 h 116"/>
                <a:gd name="T24" fmla="*/ 76 w 76"/>
                <a:gd name="T2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16">
                  <a:moveTo>
                    <a:pt x="76" y="2"/>
                  </a:moveTo>
                  <a:cubicBezTo>
                    <a:pt x="70" y="38"/>
                    <a:pt x="70" y="38"/>
                    <a:pt x="70" y="38"/>
                  </a:cubicBezTo>
                  <a:cubicBezTo>
                    <a:pt x="66" y="37"/>
                    <a:pt x="63" y="37"/>
                    <a:pt x="59" y="37"/>
                  </a:cubicBezTo>
                  <a:cubicBezTo>
                    <a:pt x="53" y="37"/>
                    <a:pt x="48" y="39"/>
                    <a:pt x="45" y="43"/>
                  </a:cubicBezTo>
                  <a:cubicBezTo>
                    <a:pt x="42" y="48"/>
                    <a:pt x="39" y="54"/>
                    <a:pt x="37" y="63"/>
                  </a:cubicBezTo>
                  <a:cubicBezTo>
                    <a:pt x="37" y="116"/>
                    <a:pt x="37" y="116"/>
                    <a:pt x="37" y="116"/>
                  </a:cubicBezTo>
                  <a:cubicBezTo>
                    <a:pt x="0" y="116"/>
                    <a:pt x="0" y="116"/>
                    <a:pt x="0" y="116"/>
                  </a:cubicBezTo>
                  <a:cubicBezTo>
                    <a:pt x="0" y="3"/>
                    <a:pt x="0" y="3"/>
                    <a:pt x="0" y="3"/>
                  </a:cubicBezTo>
                  <a:cubicBezTo>
                    <a:pt x="32" y="3"/>
                    <a:pt x="32" y="3"/>
                    <a:pt x="32" y="3"/>
                  </a:cubicBezTo>
                  <a:cubicBezTo>
                    <a:pt x="36" y="25"/>
                    <a:pt x="36" y="25"/>
                    <a:pt x="36" y="25"/>
                  </a:cubicBezTo>
                  <a:cubicBezTo>
                    <a:pt x="38" y="17"/>
                    <a:pt x="42" y="11"/>
                    <a:pt x="47" y="7"/>
                  </a:cubicBezTo>
                  <a:cubicBezTo>
                    <a:pt x="52" y="2"/>
                    <a:pt x="58" y="0"/>
                    <a:pt x="64" y="0"/>
                  </a:cubicBezTo>
                  <a:cubicBezTo>
                    <a:pt x="68" y="0"/>
                    <a:pt x="72" y="1"/>
                    <a:pt x="7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grpSp>
        <p:nvGrpSpPr>
          <p:cNvPr id="138" name="Group 137"/>
          <p:cNvGrpSpPr/>
          <p:nvPr userDrawn="1"/>
        </p:nvGrpSpPr>
        <p:grpSpPr>
          <a:xfrm>
            <a:off x="8668609" y="3195508"/>
            <a:ext cx="3993257" cy="1094764"/>
            <a:chOff x="5097270" y="6896601"/>
            <a:chExt cx="3993257" cy="1094764"/>
          </a:xfrm>
        </p:grpSpPr>
        <p:sp>
          <p:nvSpPr>
            <p:cNvPr id="114" name="Freeform 5"/>
            <p:cNvSpPr>
              <a:spLocks/>
            </p:cNvSpPr>
            <p:nvPr/>
          </p:nvSpPr>
          <p:spPr bwMode="auto">
            <a:xfrm>
              <a:off x="5097270" y="7385738"/>
              <a:ext cx="3993257" cy="605627"/>
            </a:xfrm>
            <a:custGeom>
              <a:avLst/>
              <a:gdLst>
                <a:gd name="T0" fmla="*/ 2669 w 2687"/>
                <a:gd name="T1" fmla="*/ 0 h 406"/>
                <a:gd name="T2" fmla="*/ 144 w 2687"/>
                <a:gd name="T3" fmla="*/ 0 h 406"/>
                <a:gd name="T4" fmla="*/ 0 w 2687"/>
                <a:gd name="T5" fmla="*/ 145 h 406"/>
                <a:gd name="T6" fmla="*/ 0 w 2687"/>
                <a:gd name="T7" fmla="*/ 343 h 406"/>
                <a:gd name="T8" fmla="*/ 63 w 2687"/>
                <a:gd name="T9" fmla="*/ 406 h 406"/>
                <a:gd name="T10" fmla="*/ 2543 w 2687"/>
                <a:gd name="T11" fmla="*/ 406 h 406"/>
                <a:gd name="T12" fmla="*/ 2687 w 2687"/>
                <a:gd name="T13" fmla="*/ 262 h 406"/>
                <a:gd name="T14" fmla="*/ 2687 w 2687"/>
                <a:gd name="T15" fmla="*/ 19 h 406"/>
                <a:gd name="T16" fmla="*/ 2669 w 2687"/>
                <a:gd name="T17"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7" h="406">
                  <a:moveTo>
                    <a:pt x="2669" y="0"/>
                  </a:moveTo>
                  <a:cubicBezTo>
                    <a:pt x="144" y="0"/>
                    <a:pt x="144" y="0"/>
                    <a:pt x="144" y="0"/>
                  </a:cubicBezTo>
                  <a:cubicBezTo>
                    <a:pt x="144" y="0"/>
                    <a:pt x="0" y="0"/>
                    <a:pt x="0" y="145"/>
                  </a:cubicBezTo>
                  <a:cubicBezTo>
                    <a:pt x="0" y="343"/>
                    <a:pt x="0" y="343"/>
                    <a:pt x="0" y="343"/>
                  </a:cubicBezTo>
                  <a:cubicBezTo>
                    <a:pt x="0" y="343"/>
                    <a:pt x="0" y="406"/>
                    <a:pt x="63" y="406"/>
                  </a:cubicBezTo>
                  <a:cubicBezTo>
                    <a:pt x="2543" y="406"/>
                    <a:pt x="2543" y="406"/>
                    <a:pt x="2543" y="406"/>
                  </a:cubicBezTo>
                  <a:cubicBezTo>
                    <a:pt x="2543" y="406"/>
                    <a:pt x="2687" y="406"/>
                    <a:pt x="2687" y="262"/>
                  </a:cubicBezTo>
                  <a:cubicBezTo>
                    <a:pt x="2687" y="19"/>
                    <a:pt x="2687" y="19"/>
                    <a:pt x="2687" y="19"/>
                  </a:cubicBezTo>
                  <a:cubicBezTo>
                    <a:pt x="2687" y="19"/>
                    <a:pt x="2687" y="0"/>
                    <a:pt x="2669" y="0"/>
                  </a:cubicBezTo>
                  <a:close/>
                </a:path>
              </a:pathLst>
            </a:custGeom>
            <a:solidFill>
              <a:srgbClr val="FFB81C"/>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115" name="Group 114"/>
            <p:cNvGrpSpPr/>
            <p:nvPr/>
          </p:nvGrpSpPr>
          <p:grpSpPr>
            <a:xfrm>
              <a:off x="5184951" y="6896601"/>
              <a:ext cx="1918342" cy="449054"/>
              <a:chOff x="2722563" y="2859088"/>
              <a:chExt cx="4862513" cy="1138238"/>
            </a:xfrm>
            <a:solidFill>
              <a:srgbClr val="005EB8"/>
            </a:solidFill>
          </p:grpSpPr>
          <p:sp>
            <p:nvSpPr>
              <p:cNvPr id="131" name="Freeform 6"/>
              <p:cNvSpPr>
                <a:spLocks/>
              </p:cNvSpPr>
              <p:nvPr/>
            </p:nvSpPr>
            <p:spPr bwMode="auto">
              <a:xfrm>
                <a:off x="2722563" y="2938463"/>
                <a:ext cx="655638" cy="842963"/>
              </a:xfrm>
              <a:custGeom>
                <a:avLst/>
                <a:gdLst>
                  <a:gd name="T0" fmla="*/ 399 w 413"/>
                  <a:gd name="T1" fmla="*/ 107 h 531"/>
                  <a:gd name="T2" fmla="*/ 273 w 413"/>
                  <a:gd name="T3" fmla="*/ 107 h 531"/>
                  <a:gd name="T4" fmla="*/ 273 w 413"/>
                  <a:gd name="T5" fmla="*/ 531 h 531"/>
                  <a:gd name="T6" fmla="*/ 133 w 413"/>
                  <a:gd name="T7" fmla="*/ 531 h 531"/>
                  <a:gd name="T8" fmla="*/ 133 w 413"/>
                  <a:gd name="T9" fmla="*/ 107 h 531"/>
                  <a:gd name="T10" fmla="*/ 0 w 413"/>
                  <a:gd name="T11" fmla="*/ 107 h 531"/>
                  <a:gd name="T12" fmla="*/ 0 w 413"/>
                  <a:gd name="T13" fmla="*/ 0 h 531"/>
                  <a:gd name="T14" fmla="*/ 413 w 413"/>
                  <a:gd name="T15" fmla="*/ 0 h 531"/>
                  <a:gd name="T16" fmla="*/ 399 w 413"/>
                  <a:gd name="T17" fmla="*/ 107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3" h="531">
                    <a:moveTo>
                      <a:pt x="399" y="107"/>
                    </a:moveTo>
                    <a:lnTo>
                      <a:pt x="273" y="107"/>
                    </a:lnTo>
                    <a:lnTo>
                      <a:pt x="273" y="531"/>
                    </a:lnTo>
                    <a:lnTo>
                      <a:pt x="133" y="531"/>
                    </a:lnTo>
                    <a:lnTo>
                      <a:pt x="133" y="107"/>
                    </a:lnTo>
                    <a:lnTo>
                      <a:pt x="0" y="107"/>
                    </a:lnTo>
                    <a:lnTo>
                      <a:pt x="0" y="0"/>
                    </a:lnTo>
                    <a:lnTo>
                      <a:pt x="413" y="0"/>
                    </a:lnTo>
                    <a:lnTo>
                      <a:pt x="399"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7"/>
              <p:cNvSpPr>
                <a:spLocks/>
              </p:cNvSpPr>
              <p:nvPr/>
            </p:nvSpPr>
            <p:spPr bwMode="auto">
              <a:xfrm>
                <a:off x="3433763" y="2859088"/>
                <a:ext cx="576263" cy="922338"/>
              </a:xfrm>
              <a:custGeom>
                <a:avLst/>
                <a:gdLst>
                  <a:gd name="T0" fmla="*/ 153 w 153"/>
                  <a:gd name="T1" fmla="*/ 118 h 244"/>
                  <a:gd name="T2" fmla="*/ 153 w 153"/>
                  <a:gd name="T3" fmla="*/ 244 h 244"/>
                  <a:gd name="T4" fmla="*/ 96 w 153"/>
                  <a:gd name="T5" fmla="*/ 244 h 244"/>
                  <a:gd name="T6" fmla="*/ 96 w 153"/>
                  <a:gd name="T7" fmla="*/ 129 h 244"/>
                  <a:gd name="T8" fmla="*/ 83 w 153"/>
                  <a:gd name="T9" fmla="*/ 109 h 244"/>
                  <a:gd name="T10" fmla="*/ 57 w 153"/>
                  <a:gd name="T11" fmla="*/ 128 h 244"/>
                  <a:gd name="T12" fmla="*/ 57 w 153"/>
                  <a:gd name="T13" fmla="*/ 244 h 244"/>
                  <a:gd name="T14" fmla="*/ 0 w 153"/>
                  <a:gd name="T15" fmla="*/ 244 h 244"/>
                  <a:gd name="T16" fmla="*/ 0 w 153"/>
                  <a:gd name="T17" fmla="*/ 6 h 244"/>
                  <a:gd name="T18" fmla="*/ 57 w 153"/>
                  <a:gd name="T19" fmla="*/ 0 h 244"/>
                  <a:gd name="T20" fmla="*/ 57 w 153"/>
                  <a:gd name="T21" fmla="*/ 90 h 244"/>
                  <a:gd name="T22" fmla="*/ 106 w 153"/>
                  <a:gd name="T23" fmla="*/ 67 h 244"/>
                  <a:gd name="T24" fmla="*/ 153 w 153"/>
                  <a:gd name="T25" fmla="*/ 118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244">
                    <a:moveTo>
                      <a:pt x="153" y="118"/>
                    </a:moveTo>
                    <a:cubicBezTo>
                      <a:pt x="153" y="244"/>
                      <a:pt x="153" y="244"/>
                      <a:pt x="153" y="244"/>
                    </a:cubicBezTo>
                    <a:cubicBezTo>
                      <a:pt x="96" y="244"/>
                      <a:pt x="96" y="244"/>
                      <a:pt x="96" y="244"/>
                    </a:cubicBezTo>
                    <a:cubicBezTo>
                      <a:pt x="96" y="129"/>
                      <a:pt x="96" y="129"/>
                      <a:pt x="96" y="129"/>
                    </a:cubicBezTo>
                    <a:cubicBezTo>
                      <a:pt x="96" y="113"/>
                      <a:pt x="91" y="109"/>
                      <a:pt x="83" y="109"/>
                    </a:cubicBezTo>
                    <a:cubicBezTo>
                      <a:pt x="74" y="109"/>
                      <a:pt x="66" y="116"/>
                      <a:pt x="57" y="128"/>
                    </a:cubicBezTo>
                    <a:cubicBezTo>
                      <a:pt x="57" y="244"/>
                      <a:pt x="57" y="244"/>
                      <a:pt x="57" y="244"/>
                    </a:cubicBezTo>
                    <a:cubicBezTo>
                      <a:pt x="0" y="244"/>
                      <a:pt x="0" y="244"/>
                      <a:pt x="0" y="244"/>
                    </a:cubicBezTo>
                    <a:cubicBezTo>
                      <a:pt x="0" y="6"/>
                      <a:pt x="0" y="6"/>
                      <a:pt x="0" y="6"/>
                    </a:cubicBezTo>
                    <a:cubicBezTo>
                      <a:pt x="57" y="0"/>
                      <a:pt x="57" y="0"/>
                      <a:pt x="57" y="0"/>
                    </a:cubicBezTo>
                    <a:cubicBezTo>
                      <a:pt x="57" y="90"/>
                      <a:pt x="57" y="90"/>
                      <a:pt x="57" y="90"/>
                    </a:cubicBezTo>
                    <a:cubicBezTo>
                      <a:pt x="71" y="75"/>
                      <a:pt x="86" y="67"/>
                      <a:pt x="106" y="67"/>
                    </a:cubicBezTo>
                    <a:cubicBezTo>
                      <a:pt x="135" y="67"/>
                      <a:pt x="153" y="86"/>
                      <a:pt x="153"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8"/>
              <p:cNvSpPr>
                <a:spLocks noEditPoints="1"/>
              </p:cNvSpPr>
              <p:nvPr/>
            </p:nvSpPr>
            <p:spPr bwMode="auto">
              <a:xfrm>
                <a:off x="4094163" y="3111501"/>
                <a:ext cx="612775" cy="688975"/>
              </a:xfrm>
              <a:custGeom>
                <a:avLst/>
                <a:gdLst>
                  <a:gd name="T0" fmla="*/ 162 w 163"/>
                  <a:gd name="T1" fmla="*/ 108 h 182"/>
                  <a:gd name="T2" fmla="*/ 58 w 163"/>
                  <a:gd name="T3" fmla="*/ 108 h 182"/>
                  <a:gd name="T4" fmla="*/ 94 w 163"/>
                  <a:gd name="T5" fmla="*/ 142 h 182"/>
                  <a:gd name="T6" fmla="*/ 134 w 163"/>
                  <a:gd name="T7" fmla="*/ 127 h 182"/>
                  <a:gd name="T8" fmla="*/ 157 w 163"/>
                  <a:gd name="T9" fmla="*/ 158 h 182"/>
                  <a:gd name="T10" fmla="*/ 89 w 163"/>
                  <a:gd name="T11" fmla="*/ 182 h 182"/>
                  <a:gd name="T12" fmla="*/ 0 w 163"/>
                  <a:gd name="T13" fmla="*/ 92 h 182"/>
                  <a:gd name="T14" fmla="*/ 82 w 163"/>
                  <a:gd name="T15" fmla="*/ 0 h 182"/>
                  <a:gd name="T16" fmla="*/ 163 w 163"/>
                  <a:gd name="T17" fmla="*/ 89 h 182"/>
                  <a:gd name="T18" fmla="*/ 162 w 163"/>
                  <a:gd name="T19" fmla="*/ 108 h 182"/>
                  <a:gd name="T20" fmla="*/ 107 w 163"/>
                  <a:gd name="T21" fmla="*/ 73 h 182"/>
                  <a:gd name="T22" fmla="*/ 83 w 163"/>
                  <a:gd name="T23" fmla="*/ 37 h 182"/>
                  <a:gd name="T24" fmla="*/ 58 w 163"/>
                  <a:gd name="T25" fmla="*/ 74 h 182"/>
                  <a:gd name="T26" fmla="*/ 107 w 163"/>
                  <a:gd name="T27" fmla="*/ 74 h 182"/>
                  <a:gd name="T28" fmla="*/ 107 w 163"/>
                  <a:gd name="T29" fmla="*/ 7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3" h="182">
                    <a:moveTo>
                      <a:pt x="162" y="108"/>
                    </a:moveTo>
                    <a:cubicBezTo>
                      <a:pt x="58" y="108"/>
                      <a:pt x="58" y="108"/>
                      <a:pt x="58" y="108"/>
                    </a:cubicBezTo>
                    <a:cubicBezTo>
                      <a:pt x="61" y="135"/>
                      <a:pt x="74" y="142"/>
                      <a:pt x="94" y="142"/>
                    </a:cubicBezTo>
                    <a:cubicBezTo>
                      <a:pt x="107" y="142"/>
                      <a:pt x="119" y="137"/>
                      <a:pt x="134" y="127"/>
                    </a:cubicBezTo>
                    <a:cubicBezTo>
                      <a:pt x="157" y="158"/>
                      <a:pt x="157" y="158"/>
                      <a:pt x="157" y="158"/>
                    </a:cubicBezTo>
                    <a:cubicBezTo>
                      <a:pt x="140" y="172"/>
                      <a:pt x="117" y="182"/>
                      <a:pt x="89" y="182"/>
                    </a:cubicBezTo>
                    <a:cubicBezTo>
                      <a:pt x="29" y="182"/>
                      <a:pt x="0" y="145"/>
                      <a:pt x="0" y="92"/>
                    </a:cubicBezTo>
                    <a:cubicBezTo>
                      <a:pt x="0" y="42"/>
                      <a:pt x="28" y="0"/>
                      <a:pt x="82" y="0"/>
                    </a:cubicBezTo>
                    <a:cubicBezTo>
                      <a:pt x="132" y="0"/>
                      <a:pt x="163" y="32"/>
                      <a:pt x="163" y="89"/>
                    </a:cubicBezTo>
                    <a:cubicBezTo>
                      <a:pt x="163" y="94"/>
                      <a:pt x="163" y="102"/>
                      <a:pt x="162" y="108"/>
                    </a:cubicBezTo>
                    <a:close/>
                    <a:moveTo>
                      <a:pt x="107" y="73"/>
                    </a:moveTo>
                    <a:cubicBezTo>
                      <a:pt x="107" y="52"/>
                      <a:pt x="102" y="37"/>
                      <a:pt x="83" y="37"/>
                    </a:cubicBezTo>
                    <a:cubicBezTo>
                      <a:pt x="68" y="37"/>
                      <a:pt x="60" y="46"/>
                      <a:pt x="58" y="74"/>
                    </a:cubicBezTo>
                    <a:cubicBezTo>
                      <a:pt x="107" y="74"/>
                      <a:pt x="107" y="74"/>
                      <a:pt x="107" y="74"/>
                    </a:cubicBezTo>
                    <a:lnTo>
                      <a:pt x="107"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Freeform 9"/>
              <p:cNvSpPr>
                <a:spLocks noEditPoints="1"/>
              </p:cNvSpPr>
              <p:nvPr/>
            </p:nvSpPr>
            <p:spPr bwMode="auto">
              <a:xfrm>
                <a:off x="5076826" y="2938463"/>
                <a:ext cx="696913" cy="842963"/>
              </a:xfrm>
              <a:custGeom>
                <a:avLst/>
                <a:gdLst>
                  <a:gd name="T0" fmla="*/ 75 w 185"/>
                  <a:gd name="T1" fmla="*/ 141 h 223"/>
                  <a:gd name="T2" fmla="*/ 59 w 185"/>
                  <a:gd name="T3" fmla="*/ 141 h 223"/>
                  <a:gd name="T4" fmla="*/ 59 w 185"/>
                  <a:gd name="T5" fmla="*/ 223 h 223"/>
                  <a:gd name="T6" fmla="*/ 0 w 185"/>
                  <a:gd name="T7" fmla="*/ 223 h 223"/>
                  <a:gd name="T8" fmla="*/ 0 w 185"/>
                  <a:gd name="T9" fmla="*/ 0 h 223"/>
                  <a:gd name="T10" fmla="*/ 77 w 185"/>
                  <a:gd name="T11" fmla="*/ 0 h 223"/>
                  <a:gd name="T12" fmla="*/ 170 w 185"/>
                  <a:gd name="T13" fmla="*/ 69 h 223"/>
                  <a:gd name="T14" fmla="*/ 129 w 185"/>
                  <a:gd name="T15" fmla="*/ 130 h 223"/>
                  <a:gd name="T16" fmla="*/ 185 w 185"/>
                  <a:gd name="T17" fmla="*/ 223 h 223"/>
                  <a:gd name="T18" fmla="*/ 119 w 185"/>
                  <a:gd name="T19" fmla="*/ 223 h 223"/>
                  <a:gd name="T20" fmla="*/ 75 w 185"/>
                  <a:gd name="T21" fmla="*/ 141 h 223"/>
                  <a:gd name="T22" fmla="*/ 59 w 185"/>
                  <a:gd name="T23" fmla="*/ 100 h 223"/>
                  <a:gd name="T24" fmla="*/ 79 w 185"/>
                  <a:gd name="T25" fmla="*/ 100 h 223"/>
                  <a:gd name="T26" fmla="*/ 109 w 185"/>
                  <a:gd name="T27" fmla="*/ 69 h 223"/>
                  <a:gd name="T28" fmla="*/ 75 w 185"/>
                  <a:gd name="T29" fmla="*/ 41 h 223"/>
                  <a:gd name="T30" fmla="*/ 59 w 185"/>
                  <a:gd name="T31" fmla="*/ 41 h 223"/>
                  <a:gd name="T32" fmla="*/ 59 w 185"/>
                  <a:gd name="T33" fmla="*/ 10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5" h="223">
                    <a:moveTo>
                      <a:pt x="75" y="141"/>
                    </a:moveTo>
                    <a:cubicBezTo>
                      <a:pt x="59" y="141"/>
                      <a:pt x="59" y="141"/>
                      <a:pt x="59" y="141"/>
                    </a:cubicBezTo>
                    <a:cubicBezTo>
                      <a:pt x="59" y="223"/>
                      <a:pt x="59" y="223"/>
                      <a:pt x="59" y="223"/>
                    </a:cubicBezTo>
                    <a:cubicBezTo>
                      <a:pt x="0" y="223"/>
                      <a:pt x="0" y="223"/>
                      <a:pt x="0" y="223"/>
                    </a:cubicBezTo>
                    <a:cubicBezTo>
                      <a:pt x="0" y="0"/>
                      <a:pt x="0" y="0"/>
                      <a:pt x="0" y="0"/>
                    </a:cubicBezTo>
                    <a:cubicBezTo>
                      <a:pt x="77" y="0"/>
                      <a:pt x="77" y="0"/>
                      <a:pt x="77" y="0"/>
                    </a:cubicBezTo>
                    <a:cubicBezTo>
                      <a:pt x="139" y="0"/>
                      <a:pt x="170" y="22"/>
                      <a:pt x="170" y="69"/>
                    </a:cubicBezTo>
                    <a:cubicBezTo>
                      <a:pt x="170" y="98"/>
                      <a:pt x="157" y="115"/>
                      <a:pt x="129" y="130"/>
                    </a:cubicBezTo>
                    <a:cubicBezTo>
                      <a:pt x="185" y="223"/>
                      <a:pt x="185" y="223"/>
                      <a:pt x="185" y="223"/>
                    </a:cubicBezTo>
                    <a:cubicBezTo>
                      <a:pt x="119" y="223"/>
                      <a:pt x="119" y="223"/>
                      <a:pt x="119" y="223"/>
                    </a:cubicBezTo>
                    <a:lnTo>
                      <a:pt x="75" y="141"/>
                    </a:lnTo>
                    <a:close/>
                    <a:moveTo>
                      <a:pt x="59" y="100"/>
                    </a:moveTo>
                    <a:cubicBezTo>
                      <a:pt x="79" y="100"/>
                      <a:pt x="79" y="100"/>
                      <a:pt x="79" y="100"/>
                    </a:cubicBezTo>
                    <a:cubicBezTo>
                      <a:pt x="99" y="100"/>
                      <a:pt x="109" y="91"/>
                      <a:pt x="109" y="69"/>
                    </a:cubicBezTo>
                    <a:cubicBezTo>
                      <a:pt x="109" y="50"/>
                      <a:pt x="98" y="41"/>
                      <a:pt x="75" y="41"/>
                    </a:cubicBezTo>
                    <a:cubicBezTo>
                      <a:pt x="59" y="41"/>
                      <a:pt x="59" y="41"/>
                      <a:pt x="59" y="41"/>
                    </a:cubicBezTo>
                    <a:lnTo>
                      <a:pt x="59"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 name="Freeform 10"/>
              <p:cNvSpPr>
                <a:spLocks/>
              </p:cNvSpPr>
              <p:nvPr/>
            </p:nvSpPr>
            <p:spPr bwMode="auto">
              <a:xfrm>
                <a:off x="5800726" y="2938463"/>
                <a:ext cx="673100" cy="862013"/>
              </a:xfrm>
              <a:custGeom>
                <a:avLst/>
                <a:gdLst>
                  <a:gd name="T0" fmla="*/ 179 w 179"/>
                  <a:gd name="T1" fmla="*/ 148 h 228"/>
                  <a:gd name="T2" fmla="*/ 90 w 179"/>
                  <a:gd name="T3" fmla="*/ 228 h 228"/>
                  <a:gd name="T4" fmla="*/ 0 w 179"/>
                  <a:gd name="T5" fmla="*/ 148 h 228"/>
                  <a:gd name="T6" fmla="*/ 0 w 179"/>
                  <a:gd name="T7" fmla="*/ 0 h 228"/>
                  <a:gd name="T8" fmla="*/ 59 w 179"/>
                  <a:gd name="T9" fmla="*/ 0 h 228"/>
                  <a:gd name="T10" fmla="*/ 59 w 179"/>
                  <a:gd name="T11" fmla="*/ 146 h 228"/>
                  <a:gd name="T12" fmla="*/ 90 w 179"/>
                  <a:gd name="T13" fmla="*/ 185 h 228"/>
                  <a:gd name="T14" fmla="*/ 120 w 179"/>
                  <a:gd name="T15" fmla="*/ 146 h 228"/>
                  <a:gd name="T16" fmla="*/ 120 w 179"/>
                  <a:gd name="T17" fmla="*/ 0 h 228"/>
                  <a:gd name="T18" fmla="*/ 179 w 179"/>
                  <a:gd name="T19" fmla="*/ 0 h 228"/>
                  <a:gd name="T20" fmla="*/ 179 w 179"/>
                  <a:gd name="T21" fmla="*/ 14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9" h="228">
                    <a:moveTo>
                      <a:pt x="179" y="148"/>
                    </a:moveTo>
                    <a:cubicBezTo>
                      <a:pt x="179" y="193"/>
                      <a:pt x="150" y="228"/>
                      <a:pt x="90" y="228"/>
                    </a:cubicBezTo>
                    <a:cubicBezTo>
                      <a:pt x="29" y="228"/>
                      <a:pt x="0" y="196"/>
                      <a:pt x="0" y="148"/>
                    </a:cubicBezTo>
                    <a:cubicBezTo>
                      <a:pt x="0" y="0"/>
                      <a:pt x="0" y="0"/>
                      <a:pt x="0" y="0"/>
                    </a:cubicBezTo>
                    <a:cubicBezTo>
                      <a:pt x="59" y="0"/>
                      <a:pt x="59" y="0"/>
                      <a:pt x="59" y="0"/>
                    </a:cubicBezTo>
                    <a:cubicBezTo>
                      <a:pt x="59" y="146"/>
                      <a:pt x="59" y="146"/>
                      <a:pt x="59" y="146"/>
                    </a:cubicBezTo>
                    <a:cubicBezTo>
                      <a:pt x="59" y="172"/>
                      <a:pt x="68" y="185"/>
                      <a:pt x="90" y="185"/>
                    </a:cubicBezTo>
                    <a:cubicBezTo>
                      <a:pt x="111" y="185"/>
                      <a:pt x="120" y="172"/>
                      <a:pt x="120" y="146"/>
                    </a:cubicBezTo>
                    <a:cubicBezTo>
                      <a:pt x="120" y="0"/>
                      <a:pt x="120" y="0"/>
                      <a:pt x="120" y="0"/>
                    </a:cubicBezTo>
                    <a:cubicBezTo>
                      <a:pt x="179" y="0"/>
                      <a:pt x="179" y="0"/>
                      <a:pt x="179" y="0"/>
                    </a:cubicBezTo>
                    <a:lnTo>
                      <a:pt x="179"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 name="Freeform 11"/>
              <p:cNvSpPr>
                <a:spLocks/>
              </p:cNvSpPr>
              <p:nvPr/>
            </p:nvSpPr>
            <p:spPr bwMode="auto">
              <a:xfrm>
                <a:off x="6591301" y="2938463"/>
                <a:ext cx="666750" cy="842963"/>
              </a:xfrm>
              <a:custGeom>
                <a:avLst/>
                <a:gdLst>
                  <a:gd name="T0" fmla="*/ 280 w 420"/>
                  <a:gd name="T1" fmla="*/ 309 h 531"/>
                  <a:gd name="T2" fmla="*/ 140 w 420"/>
                  <a:gd name="T3" fmla="*/ 309 h 531"/>
                  <a:gd name="T4" fmla="*/ 140 w 420"/>
                  <a:gd name="T5" fmla="*/ 531 h 531"/>
                  <a:gd name="T6" fmla="*/ 0 w 420"/>
                  <a:gd name="T7" fmla="*/ 531 h 531"/>
                  <a:gd name="T8" fmla="*/ 0 w 420"/>
                  <a:gd name="T9" fmla="*/ 0 h 531"/>
                  <a:gd name="T10" fmla="*/ 140 w 420"/>
                  <a:gd name="T11" fmla="*/ 0 h 531"/>
                  <a:gd name="T12" fmla="*/ 140 w 420"/>
                  <a:gd name="T13" fmla="*/ 200 h 531"/>
                  <a:gd name="T14" fmla="*/ 280 w 420"/>
                  <a:gd name="T15" fmla="*/ 200 h 531"/>
                  <a:gd name="T16" fmla="*/ 280 w 420"/>
                  <a:gd name="T17" fmla="*/ 0 h 531"/>
                  <a:gd name="T18" fmla="*/ 420 w 420"/>
                  <a:gd name="T19" fmla="*/ 0 h 531"/>
                  <a:gd name="T20" fmla="*/ 420 w 420"/>
                  <a:gd name="T21" fmla="*/ 531 h 531"/>
                  <a:gd name="T22" fmla="*/ 280 w 420"/>
                  <a:gd name="T23" fmla="*/ 531 h 531"/>
                  <a:gd name="T24" fmla="*/ 280 w 420"/>
                  <a:gd name="T25" fmla="*/ 309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 h="531">
                    <a:moveTo>
                      <a:pt x="280" y="309"/>
                    </a:moveTo>
                    <a:lnTo>
                      <a:pt x="140" y="309"/>
                    </a:lnTo>
                    <a:lnTo>
                      <a:pt x="140" y="531"/>
                    </a:lnTo>
                    <a:lnTo>
                      <a:pt x="0" y="531"/>
                    </a:lnTo>
                    <a:lnTo>
                      <a:pt x="0" y="0"/>
                    </a:lnTo>
                    <a:lnTo>
                      <a:pt x="140" y="0"/>
                    </a:lnTo>
                    <a:lnTo>
                      <a:pt x="140" y="200"/>
                    </a:lnTo>
                    <a:lnTo>
                      <a:pt x="280" y="200"/>
                    </a:lnTo>
                    <a:lnTo>
                      <a:pt x="280" y="0"/>
                    </a:lnTo>
                    <a:lnTo>
                      <a:pt x="420" y="0"/>
                    </a:lnTo>
                    <a:lnTo>
                      <a:pt x="420" y="531"/>
                    </a:lnTo>
                    <a:lnTo>
                      <a:pt x="280" y="531"/>
                    </a:lnTo>
                    <a:lnTo>
                      <a:pt x="280" y="3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Freeform 12"/>
              <p:cNvSpPr>
                <a:spLocks/>
              </p:cNvSpPr>
              <p:nvPr/>
            </p:nvSpPr>
            <p:spPr bwMode="auto">
              <a:xfrm>
                <a:off x="7351713" y="3570288"/>
                <a:ext cx="233363" cy="427038"/>
              </a:xfrm>
              <a:custGeom>
                <a:avLst/>
                <a:gdLst>
                  <a:gd name="T0" fmla="*/ 62 w 62"/>
                  <a:gd name="T1" fmla="*/ 31 h 113"/>
                  <a:gd name="T2" fmla="*/ 50 w 62"/>
                  <a:gd name="T3" fmla="*/ 68 h 113"/>
                  <a:gd name="T4" fmla="*/ 30 w 62"/>
                  <a:gd name="T5" fmla="*/ 113 h 113"/>
                  <a:gd name="T6" fmla="*/ 0 w 62"/>
                  <a:gd name="T7" fmla="*/ 113 h 113"/>
                  <a:gd name="T8" fmla="*/ 14 w 62"/>
                  <a:gd name="T9" fmla="*/ 56 h 113"/>
                  <a:gd name="T10" fmla="*/ 0 w 62"/>
                  <a:gd name="T11" fmla="*/ 30 h 113"/>
                  <a:gd name="T12" fmla="*/ 31 w 62"/>
                  <a:gd name="T13" fmla="*/ 0 h 113"/>
                  <a:gd name="T14" fmla="*/ 62 w 62"/>
                  <a:gd name="T15" fmla="*/ 31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113">
                    <a:moveTo>
                      <a:pt x="62" y="31"/>
                    </a:moveTo>
                    <a:cubicBezTo>
                      <a:pt x="62" y="41"/>
                      <a:pt x="58" y="50"/>
                      <a:pt x="50" y="68"/>
                    </a:cubicBezTo>
                    <a:cubicBezTo>
                      <a:pt x="30" y="113"/>
                      <a:pt x="30" y="113"/>
                      <a:pt x="30" y="113"/>
                    </a:cubicBezTo>
                    <a:cubicBezTo>
                      <a:pt x="0" y="113"/>
                      <a:pt x="0" y="113"/>
                      <a:pt x="0" y="113"/>
                    </a:cubicBezTo>
                    <a:cubicBezTo>
                      <a:pt x="14" y="56"/>
                      <a:pt x="14" y="56"/>
                      <a:pt x="14" y="56"/>
                    </a:cubicBezTo>
                    <a:cubicBezTo>
                      <a:pt x="5" y="50"/>
                      <a:pt x="0" y="41"/>
                      <a:pt x="0" y="30"/>
                    </a:cubicBezTo>
                    <a:cubicBezTo>
                      <a:pt x="0" y="13"/>
                      <a:pt x="13" y="0"/>
                      <a:pt x="31" y="0"/>
                    </a:cubicBezTo>
                    <a:cubicBezTo>
                      <a:pt x="48" y="0"/>
                      <a:pt x="62" y="13"/>
                      <a:pt x="6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16" name="Group 115"/>
            <p:cNvGrpSpPr/>
            <p:nvPr/>
          </p:nvGrpSpPr>
          <p:grpSpPr>
            <a:xfrm>
              <a:off x="5181820" y="7469035"/>
              <a:ext cx="3839815" cy="471600"/>
              <a:chOff x="2714626" y="4310063"/>
              <a:chExt cx="9732962" cy="1195388"/>
            </a:xfrm>
            <a:solidFill>
              <a:srgbClr val="005EB8"/>
            </a:solidFill>
          </p:grpSpPr>
          <p:sp>
            <p:nvSpPr>
              <p:cNvPr id="117" name="Freeform 13"/>
              <p:cNvSpPr>
                <a:spLocks/>
              </p:cNvSpPr>
              <p:nvPr/>
            </p:nvSpPr>
            <p:spPr bwMode="auto">
              <a:xfrm>
                <a:off x="2714626" y="4586288"/>
                <a:ext cx="915988" cy="646113"/>
              </a:xfrm>
              <a:custGeom>
                <a:avLst/>
                <a:gdLst>
                  <a:gd name="T0" fmla="*/ 494 w 577"/>
                  <a:gd name="T1" fmla="*/ 407 h 407"/>
                  <a:gd name="T2" fmla="*/ 337 w 577"/>
                  <a:gd name="T3" fmla="*/ 407 h 407"/>
                  <a:gd name="T4" fmla="*/ 287 w 577"/>
                  <a:gd name="T5" fmla="*/ 122 h 407"/>
                  <a:gd name="T6" fmla="*/ 240 w 577"/>
                  <a:gd name="T7" fmla="*/ 407 h 407"/>
                  <a:gd name="T8" fmla="*/ 83 w 577"/>
                  <a:gd name="T9" fmla="*/ 407 h 407"/>
                  <a:gd name="T10" fmla="*/ 0 w 577"/>
                  <a:gd name="T11" fmla="*/ 0 h 407"/>
                  <a:gd name="T12" fmla="*/ 136 w 577"/>
                  <a:gd name="T13" fmla="*/ 0 h 407"/>
                  <a:gd name="T14" fmla="*/ 169 w 577"/>
                  <a:gd name="T15" fmla="*/ 302 h 407"/>
                  <a:gd name="T16" fmla="*/ 228 w 577"/>
                  <a:gd name="T17" fmla="*/ 0 h 407"/>
                  <a:gd name="T18" fmla="*/ 356 w 577"/>
                  <a:gd name="T19" fmla="*/ 0 h 407"/>
                  <a:gd name="T20" fmla="*/ 406 w 577"/>
                  <a:gd name="T21" fmla="*/ 302 h 407"/>
                  <a:gd name="T22" fmla="*/ 446 w 577"/>
                  <a:gd name="T23" fmla="*/ 0 h 407"/>
                  <a:gd name="T24" fmla="*/ 577 w 577"/>
                  <a:gd name="T25" fmla="*/ 0 h 407"/>
                  <a:gd name="T26" fmla="*/ 494 w 577"/>
                  <a:gd name="T27" fmla="*/ 407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7" h="407">
                    <a:moveTo>
                      <a:pt x="494" y="407"/>
                    </a:moveTo>
                    <a:lnTo>
                      <a:pt x="337" y="407"/>
                    </a:lnTo>
                    <a:lnTo>
                      <a:pt x="287" y="122"/>
                    </a:lnTo>
                    <a:lnTo>
                      <a:pt x="240" y="407"/>
                    </a:lnTo>
                    <a:lnTo>
                      <a:pt x="83" y="407"/>
                    </a:lnTo>
                    <a:lnTo>
                      <a:pt x="0" y="0"/>
                    </a:lnTo>
                    <a:lnTo>
                      <a:pt x="136" y="0"/>
                    </a:lnTo>
                    <a:lnTo>
                      <a:pt x="169" y="302"/>
                    </a:lnTo>
                    <a:lnTo>
                      <a:pt x="228" y="0"/>
                    </a:lnTo>
                    <a:lnTo>
                      <a:pt x="356" y="0"/>
                    </a:lnTo>
                    <a:lnTo>
                      <a:pt x="406" y="302"/>
                    </a:lnTo>
                    <a:lnTo>
                      <a:pt x="446" y="0"/>
                    </a:lnTo>
                    <a:lnTo>
                      <a:pt x="577" y="0"/>
                    </a:lnTo>
                    <a:lnTo>
                      <a:pt x="494" y="4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14"/>
              <p:cNvSpPr>
                <a:spLocks/>
              </p:cNvSpPr>
              <p:nvPr/>
            </p:nvSpPr>
            <p:spPr bwMode="auto">
              <a:xfrm>
                <a:off x="3690938" y="4310063"/>
                <a:ext cx="571500" cy="922338"/>
              </a:xfrm>
              <a:custGeom>
                <a:avLst/>
                <a:gdLst>
                  <a:gd name="T0" fmla="*/ 152 w 152"/>
                  <a:gd name="T1" fmla="*/ 118 h 244"/>
                  <a:gd name="T2" fmla="*/ 152 w 152"/>
                  <a:gd name="T3" fmla="*/ 244 h 244"/>
                  <a:gd name="T4" fmla="*/ 95 w 152"/>
                  <a:gd name="T5" fmla="*/ 244 h 244"/>
                  <a:gd name="T6" fmla="*/ 95 w 152"/>
                  <a:gd name="T7" fmla="*/ 129 h 244"/>
                  <a:gd name="T8" fmla="*/ 82 w 152"/>
                  <a:gd name="T9" fmla="*/ 109 h 244"/>
                  <a:gd name="T10" fmla="*/ 57 w 152"/>
                  <a:gd name="T11" fmla="*/ 128 h 244"/>
                  <a:gd name="T12" fmla="*/ 57 w 152"/>
                  <a:gd name="T13" fmla="*/ 244 h 244"/>
                  <a:gd name="T14" fmla="*/ 0 w 152"/>
                  <a:gd name="T15" fmla="*/ 244 h 244"/>
                  <a:gd name="T16" fmla="*/ 0 w 152"/>
                  <a:gd name="T17" fmla="*/ 6 h 244"/>
                  <a:gd name="T18" fmla="*/ 57 w 152"/>
                  <a:gd name="T19" fmla="*/ 0 h 244"/>
                  <a:gd name="T20" fmla="*/ 57 w 152"/>
                  <a:gd name="T21" fmla="*/ 90 h 244"/>
                  <a:gd name="T22" fmla="*/ 106 w 152"/>
                  <a:gd name="T23" fmla="*/ 67 h 244"/>
                  <a:gd name="T24" fmla="*/ 152 w 152"/>
                  <a:gd name="T25" fmla="*/ 118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244">
                    <a:moveTo>
                      <a:pt x="152" y="118"/>
                    </a:moveTo>
                    <a:cubicBezTo>
                      <a:pt x="152" y="244"/>
                      <a:pt x="152" y="244"/>
                      <a:pt x="152" y="244"/>
                    </a:cubicBezTo>
                    <a:cubicBezTo>
                      <a:pt x="95" y="244"/>
                      <a:pt x="95" y="244"/>
                      <a:pt x="95" y="244"/>
                    </a:cubicBezTo>
                    <a:cubicBezTo>
                      <a:pt x="95" y="129"/>
                      <a:pt x="95" y="129"/>
                      <a:pt x="95" y="129"/>
                    </a:cubicBezTo>
                    <a:cubicBezTo>
                      <a:pt x="95" y="113"/>
                      <a:pt x="90" y="109"/>
                      <a:pt x="82" y="109"/>
                    </a:cubicBezTo>
                    <a:cubicBezTo>
                      <a:pt x="74" y="109"/>
                      <a:pt x="65" y="116"/>
                      <a:pt x="57" y="128"/>
                    </a:cubicBezTo>
                    <a:cubicBezTo>
                      <a:pt x="57" y="244"/>
                      <a:pt x="57" y="244"/>
                      <a:pt x="57" y="244"/>
                    </a:cubicBezTo>
                    <a:cubicBezTo>
                      <a:pt x="0" y="244"/>
                      <a:pt x="0" y="244"/>
                      <a:pt x="0" y="244"/>
                    </a:cubicBezTo>
                    <a:cubicBezTo>
                      <a:pt x="0" y="6"/>
                      <a:pt x="0" y="6"/>
                      <a:pt x="0" y="6"/>
                    </a:cubicBezTo>
                    <a:cubicBezTo>
                      <a:pt x="57" y="0"/>
                      <a:pt x="57" y="0"/>
                      <a:pt x="57" y="0"/>
                    </a:cubicBezTo>
                    <a:cubicBezTo>
                      <a:pt x="57" y="90"/>
                      <a:pt x="57" y="90"/>
                      <a:pt x="57" y="90"/>
                    </a:cubicBezTo>
                    <a:cubicBezTo>
                      <a:pt x="71" y="75"/>
                      <a:pt x="86" y="67"/>
                      <a:pt x="106" y="67"/>
                    </a:cubicBezTo>
                    <a:cubicBezTo>
                      <a:pt x="135" y="67"/>
                      <a:pt x="152" y="86"/>
                      <a:pt x="152"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15"/>
              <p:cNvSpPr>
                <a:spLocks noEditPoints="1"/>
              </p:cNvSpPr>
              <p:nvPr/>
            </p:nvSpPr>
            <p:spPr bwMode="auto">
              <a:xfrm>
                <a:off x="4349751" y="4564063"/>
                <a:ext cx="614363" cy="687388"/>
              </a:xfrm>
              <a:custGeom>
                <a:avLst/>
                <a:gdLst>
                  <a:gd name="T0" fmla="*/ 162 w 163"/>
                  <a:gd name="T1" fmla="*/ 108 h 182"/>
                  <a:gd name="T2" fmla="*/ 57 w 163"/>
                  <a:gd name="T3" fmla="*/ 108 h 182"/>
                  <a:gd name="T4" fmla="*/ 94 w 163"/>
                  <a:gd name="T5" fmla="*/ 142 h 182"/>
                  <a:gd name="T6" fmla="*/ 133 w 163"/>
                  <a:gd name="T7" fmla="*/ 127 h 182"/>
                  <a:gd name="T8" fmla="*/ 156 w 163"/>
                  <a:gd name="T9" fmla="*/ 158 h 182"/>
                  <a:gd name="T10" fmla="*/ 88 w 163"/>
                  <a:gd name="T11" fmla="*/ 182 h 182"/>
                  <a:gd name="T12" fmla="*/ 0 w 163"/>
                  <a:gd name="T13" fmla="*/ 92 h 182"/>
                  <a:gd name="T14" fmla="*/ 82 w 163"/>
                  <a:gd name="T15" fmla="*/ 0 h 182"/>
                  <a:gd name="T16" fmla="*/ 163 w 163"/>
                  <a:gd name="T17" fmla="*/ 89 h 182"/>
                  <a:gd name="T18" fmla="*/ 162 w 163"/>
                  <a:gd name="T19" fmla="*/ 108 h 182"/>
                  <a:gd name="T20" fmla="*/ 107 w 163"/>
                  <a:gd name="T21" fmla="*/ 73 h 182"/>
                  <a:gd name="T22" fmla="*/ 83 w 163"/>
                  <a:gd name="T23" fmla="*/ 37 h 182"/>
                  <a:gd name="T24" fmla="*/ 57 w 163"/>
                  <a:gd name="T25" fmla="*/ 74 h 182"/>
                  <a:gd name="T26" fmla="*/ 107 w 163"/>
                  <a:gd name="T27" fmla="*/ 74 h 182"/>
                  <a:gd name="T28" fmla="*/ 107 w 163"/>
                  <a:gd name="T29" fmla="*/ 7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3" h="182">
                    <a:moveTo>
                      <a:pt x="162" y="108"/>
                    </a:moveTo>
                    <a:cubicBezTo>
                      <a:pt x="57" y="108"/>
                      <a:pt x="57" y="108"/>
                      <a:pt x="57" y="108"/>
                    </a:cubicBezTo>
                    <a:cubicBezTo>
                      <a:pt x="61" y="135"/>
                      <a:pt x="74" y="142"/>
                      <a:pt x="94" y="142"/>
                    </a:cubicBezTo>
                    <a:cubicBezTo>
                      <a:pt x="107" y="142"/>
                      <a:pt x="119" y="137"/>
                      <a:pt x="133" y="127"/>
                    </a:cubicBezTo>
                    <a:cubicBezTo>
                      <a:pt x="156" y="158"/>
                      <a:pt x="156" y="158"/>
                      <a:pt x="156" y="158"/>
                    </a:cubicBezTo>
                    <a:cubicBezTo>
                      <a:pt x="140" y="172"/>
                      <a:pt x="117" y="182"/>
                      <a:pt x="88" y="182"/>
                    </a:cubicBezTo>
                    <a:cubicBezTo>
                      <a:pt x="28" y="182"/>
                      <a:pt x="0" y="145"/>
                      <a:pt x="0" y="92"/>
                    </a:cubicBezTo>
                    <a:cubicBezTo>
                      <a:pt x="0" y="42"/>
                      <a:pt x="27" y="0"/>
                      <a:pt x="82" y="0"/>
                    </a:cubicBezTo>
                    <a:cubicBezTo>
                      <a:pt x="131" y="0"/>
                      <a:pt x="163" y="32"/>
                      <a:pt x="163" y="89"/>
                    </a:cubicBezTo>
                    <a:cubicBezTo>
                      <a:pt x="163" y="94"/>
                      <a:pt x="162" y="102"/>
                      <a:pt x="162" y="108"/>
                    </a:cubicBezTo>
                    <a:close/>
                    <a:moveTo>
                      <a:pt x="107" y="73"/>
                    </a:moveTo>
                    <a:cubicBezTo>
                      <a:pt x="107" y="52"/>
                      <a:pt x="101" y="37"/>
                      <a:pt x="83" y="37"/>
                    </a:cubicBezTo>
                    <a:cubicBezTo>
                      <a:pt x="68" y="37"/>
                      <a:pt x="59" y="46"/>
                      <a:pt x="57" y="74"/>
                    </a:cubicBezTo>
                    <a:cubicBezTo>
                      <a:pt x="107" y="74"/>
                      <a:pt x="107" y="74"/>
                      <a:pt x="107" y="74"/>
                    </a:cubicBezTo>
                    <a:lnTo>
                      <a:pt x="107"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16"/>
              <p:cNvSpPr>
                <a:spLocks/>
              </p:cNvSpPr>
              <p:nvPr/>
            </p:nvSpPr>
            <p:spPr bwMode="auto">
              <a:xfrm>
                <a:off x="5049838" y="4567238"/>
                <a:ext cx="433388" cy="665163"/>
              </a:xfrm>
              <a:custGeom>
                <a:avLst/>
                <a:gdLst>
                  <a:gd name="T0" fmla="*/ 115 w 115"/>
                  <a:gd name="T1" fmla="*/ 3 h 176"/>
                  <a:gd name="T2" fmla="*/ 106 w 115"/>
                  <a:gd name="T3" fmla="*/ 58 h 176"/>
                  <a:gd name="T4" fmla="*/ 91 w 115"/>
                  <a:gd name="T5" fmla="*/ 55 h 176"/>
                  <a:gd name="T6" fmla="*/ 57 w 115"/>
                  <a:gd name="T7" fmla="*/ 95 h 176"/>
                  <a:gd name="T8" fmla="*/ 57 w 115"/>
                  <a:gd name="T9" fmla="*/ 176 h 176"/>
                  <a:gd name="T10" fmla="*/ 0 w 115"/>
                  <a:gd name="T11" fmla="*/ 176 h 176"/>
                  <a:gd name="T12" fmla="*/ 0 w 115"/>
                  <a:gd name="T13" fmla="*/ 5 h 176"/>
                  <a:gd name="T14" fmla="*/ 50 w 115"/>
                  <a:gd name="T15" fmla="*/ 5 h 176"/>
                  <a:gd name="T16" fmla="*/ 55 w 115"/>
                  <a:gd name="T17" fmla="*/ 37 h 176"/>
                  <a:gd name="T18" fmla="*/ 98 w 115"/>
                  <a:gd name="T19" fmla="*/ 0 h 176"/>
                  <a:gd name="T20" fmla="*/ 115 w 115"/>
                  <a:gd name="T21" fmla="*/ 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76">
                    <a:moveTo>
                      <a:pt x="115" y="3"/>
                    </a:moveTo>
                    <a:cubicBezTo>
                      <a:pt x="106" y="58"/>
                      <a:pt x="106" y="58"/>
                      <a:pt x="106" y="58"/>
                    </a:cubicBezTo>
                    <a:cubicBezTo>
                      <a:pt x="101" y="56"/>
                      <a:pt x="97" y="55"/>
                      <a:pt x="91" y="55"/>
                    </a:cubicBezTo>
                    <a:cubicBezTo>
                      <a:pt x="70" y="55"/>
                      <a:pt x="62" y="71"/>
                      <a:pt x="57" y="95"/>
                    </a:cubicBezTo>
                    <a:cubicBezTo>
                      <a:pt x="57" y="176"/>
                      <a:pt x="57" y="176"/>
                      <a:pt x="57" y="176"/>
                    </a:cubicBezTo>
                    <a:cubicBezTo>
                      <a:pt x="0" y="176"/>
                      <a:pt x="0" y="176"/>
                      <a:pt x="0" y="176"/>
                    </a:cubicBezTo>
                    <a:cubicBezTo>
                      <a:pt x="0" y="5"/>
                      <a:pt x="0" y="5"/>
                      <a:pt x="0" y="5"/>
                    </a:cubicBezTo>
                    <a:cubicBezTo>
                      <a:pt x="50" y="5"/>
                      <a:pt x="50" y="5"/>
                      <a:pt x="50" y="5"/>
                    </a:cubicBezTo>
                    <a:cubicBezTo>
                      <a:pt x="55" y="37"/>
                      <a:pt x="55" y="37"/>
                      <a:pt x="55" y="37"/>
                    </a:cubicBezTo>
                    <a:cubicBezTo>
                      <a:pt x="62" y="15"/>
                      <a:pt x="79" y="0"/>
                      <a:pt x="98" y="0"/>
                    </a:cubicBezTo>
                    <a:cubicBezTo>
                      <a:pt x="105" y="0"/>
                      <a:pt x="110" y="1"/>
                      <a:pt x="11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17"/>
              <p:cNvSpPr>
                <a:spLocks noEditPoints="1"/>
              </p:cNvSpPr>
              <p:nvPr/>
            </p:nvSpPr>
            <p:spPr bwMode="auto">
              <a:xfrm>
                <a:off x="5483226" y="4564063"/>
                <a:ext cx="614363" cy="687388"/>
              </a:xfrm>
              <a:custGeom>
                <a:avLst/>
                <a:gdLst>
                  <a:gd name="T0" fmla="*/ 162 w 163"/>
                  <a:gd name="T1" fmla="*/ 108 h 182"/>
                  <a:gd name="T2" fmla="*/ 58 w 163"/>
                  <a:gd name="T3" fmla="*/ 108 h 182"/>
                  <a:gd name="T4" fmla="*/ 94 w 163"/>
                  <a:gd name="T5" fmla="*/ 142 h 182"/>
                  <a:gd name="T6" fmla="*/ 134 w 163"/>
                  <a:gd name="T7" fmla="*/ 127 h 182"/>
                  <a:gd name="T8" fmla="*/ 157 w 163"/>
                  <a:gd name="T9" fmla="*/ 158 h 182"/>
                  <a:gd name="T10" fmla="*/ 89 w 163"/>
                  <a:gd name="T11" fmla="*/ 182 h 182"/>
                  <a:gd name="T12" fmla="*/ 0 w 163"/>
                  <a:gd name="T13" fmla="*/ 92 h 182"/>
                  <a:gd name="T14" fmla="*/ 82 w 163"/>
                  <a:gd name="T15" fmla="*/ 0 h 182"/>
                  <a:gd name="T16" fmla="*/ 163 w 163"/>
                  <a:gd name="T17" fmla="*/ 89 h 182"/>
                  <a:gd name="T18" fmla="*/ 162 w 163"/>
                  <a:gd name="T19" fmla="*/ 108 h 182"/>
                  <a:gd name="T20" fmla="*/ 107 w 163"/>
                  <a:gd name="T21" fmla="*/ 73 h 182"/>
                  <a:gd name="T22" fmla="*/ 83 w 163"/>
                  <a:gd name="T23" fmla="*/ 37 h 182"/>
                  <a:gd name="T24" fmla="*/ 58 w 163"/>
                  <a:gd name="T25" fmla="*/ 74 h 182"/>
                  <a:gd name="T26" fmla="*/ 107 w 163"/>
                  <a:gd name="T27" fmla="*/ 74 h 182"/>
                  <a:gd name="T28" fmla="*/ 107 w 163"/>
                  <a:gd name="T29" fmla="*/ 7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3" h="182">
                    <a:moveTo>
                      <a:pt x="162" y="108"/>
                    </a:moveTo>
                    <a:cubicBezTo>
                      <a:pt x="58" y="108"/>
                      <a:pt x="58" y="108"/>
                      <a:pt x="58" y="108"/>
                    </a:cubicBezTo>
                    <a:cubicBezTo>
                      <a:pt x="61" y="135"/>
                      <a:pt x="74" y="142"/>
                      <a:pt x="94" y="142"/>
                    </a:cubicBezTo>
                    <a:cubicBezTo>
                      <a:pt x="107" y="142"/>
                      <a:pt x="119" y="137"/>
                      <a:pt x="134" y="127"/>
                    </a:cubicBezTo>
                    <a:cubicBezTo>
                      <a:pt x="157" y="158"/>
                      <a:pt x="157" y="158"/>
                      <a:pt x="157" y="158"/>
                    </a:cubicBezTo>
                    <a:cubicBezTo>
                      <a:pt x="140" y="172"/>
                      <a:pt x="117" y="182"/>
                      <a:pt x="89" y="182"/>
                    </a:cubicBezTo>
                    <a:cubicBezTo>
                      <a:pt x="29" y="182"/>
                      <a:pt x="0" y="145"/>
                      <a:pt x="0" y="92"/>
                    </a:cubicBezTo>
                    <a:cubicBezTo>
                      <a:pt x="0" y="42"/>
                      <a:pt x="28" y="0"/>
                      <a:pt x="82" y="0"/>
                    </a:cubicBezTo>
                    <a:cubicBezTo>
                      <a:pt x="132" y="0"/>
                      <a:pt x="163" y="32"/>
                      <a:pt x="163" y="89"/>
                    </a:cubicBezTo>
                    <a:cubicBezTo>
                      <a:pt x="163" y="94"/>
                      <a:pt x="163" y="102"/>
                      <a:pt x="162" y="108"/>
                    </a:cubicBezTo>
                    <a:close/>
                    <a:moveTo>
                      <a:pt x="107" y="73"/>
                    </a:moveTo>
                    <a:cubicBezTo>
                      <a:pt x="107" y="52"/>
                      <a:pt x="102" y="37"/>
                      <a:pt x="83" y="37"/>
                    </a:cubicBezTo>
                    <a:cubicBezTo>
                      <a:pt x="68" y="37"/>
                      <a:pt x="60" y="46"/>
                      <a:pt x="58" y="74"/>
                    </a:cubicBezTo>
                    <a:cubicBezTo>
                      <a:pt x="107" y="74"/>
                      <a:pt x="107" y="74"/>
                      <a:pt x="107" y="74"/>
                    </a:cubicBezTo>
                    <a:lnTo>
                      <a:pt x="107"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Freeform 18"/>
              <p:cNvSpPr>
                <a:spLocks/>
              </p:cNvSpPr>
              <p:nvPr/>
            </p:nvSpPr>
            <p:spPr bwMode="auto">
              <a:xfrm>
                <a:off x="6388101" y="4586288"/>
                <a:ext cx="658813" cy="919163"/>
              </a:xfrm>
              <a:custGeom>
                <a:avLst/>
                <a:gdLst>
                  <a:gd name="T0" fmla="*/ 122 w 175"/>
                  <a:gd name="T1" fmla="*/ 171 h 243"/>
                  <a:gd name="T2" fmla="*/ 21 w 175"/>
                  <a:gd name="T3" fmla="*/ 243 h 243"/>
                  <a:gd name="T4" fmla="*/ 15 w 175"/>
                  <a:gd name="T5" fmla="*/ 203 h 243"/>
                  <a:gd name="T6" fmla="*/ 70 w 175"/>
                  <a:gd name="T7" fmla="*/ 171 h 243"/>
                  <a:gd name="T8" fmla="*/ 50 w 175"/>
                  <a:gd name="T9" fmla="*/ 171 h 243"/>
                  <a:gd name="T10" fmla="*/ 0 w 175"/>
                  <a:gd name="T11" fmla="*/ 0 h 243"/>
                  <a:gd name="T12" fmla="*/ 61 w 175"/>
                  <a:gd name="T13" fmla="*/ 0 h 243"/>
                  <a:gd name="T14" fmla="*/ 86 w 175"/>
                  <a:gd name="T15" fmla="*/ 135 h 243"/>
                  <a:gd name="T16" fmla="*/ 116 w 175"/>
                  <a:gd name="T17" fmla="*/ 0 h 243"/>
                  <a:gd name="T18" fmla="*/ 175 w 175"/>
                  <a:gd name="T19" fmla="*/ 0 h 243"/>
                  <a:gd name="T20" fmla="*/ 122 w 175"/>
                  <a:gd name="T21" fmla="*/ 17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243">
                    <a:moveTo>
                      <a:pt x="122" y="171"/>
                    </a:moveTo>
                    <a:cubicBezTo>
                      <a:pt x="108" y="216"/>
                      <a:pt x="76" y="240"/>
                      <a:pt x="21" y="243"/>
                    </a:cubicBezTo>
                    <a:cubicBezTo>
                      <a:pt x="15" y="203"/>
                      <a:pt x="15" y="203"/>
                      <a:pt x="15" y="203"/>
                    </a:cubicBezTo>
                    <a:cubicBezTo>
                      <a:pt x="48" y="200"/>
                      <a:pt x="61" y="191"/>
                      <a:pt x="70" y="171"/>
                    </a:cubicBezTo>
                    <a:cubicBezTo>
                      <a:pt x="50" y="171"/>
                      <a:pt x="50" y="171"/>
                      <a:pt x="50" y="171"/>
                    </a:cubicBezTo>
                    <a:cubicBezTo>
                      <a:pt x="0" y="0"/>
                      <a:pt x="0" y="0"/>
                      <a:pt x="0" y="0"/>
                    </a:cubicBezTo>
                    <a:cubicBezTo>
                      <a:pt x="61" y="0"/>
                      <a:pt x="61" y="0"/>
                      <a:pt x="61" y="0"/>
                    </a:cubicBezTo>
                    <a:cubicBezTo>
                      <a:pt x="86" y="135"/>
                      <a:pt x="86" y="135"/>
                      <a:pt x="86" y="135"/>
                    </a:cubicBezTo>
                    <a:cubicBezTo>
                      <a:pt x="116" y="0"/>
                      <a:pt x="116" y="0"/>
                      <a:pt x="116" y="0"/>
                    </a:cubicBezTo>
                    <a:cubicBezTo>
                      <a:pt x="175" y="0"/>
                      <a:pt x="175" y="0"/>
                      <a:pt x="175" y="0"/>
                    </a:cubicBezTo>
                    <a:lnTo>
                      <a:pt x="122" y="1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19"/>
              <p:cNvSpPr>
                <a:spLocks noEditPoints="1"/>
              </p:cNvSpPr>
              <p:nvPr/>
            </p:nvSpPr>
            <p:spPr bwMode="auto">
              <a:xfrm>
                <a:off x="7054851" y="4564063"/>
                <a:ext cx="642938" cy="687388"/>
              </a:xfrm>
              <a:custGeom>
                <a:avLst/>
                <a:gdLst>
                  <a:gd name="T0" fmla="*/ 171 w 171"/>
                  <a:gd name="T1" fmla="*/ 91 h 182"/>
                  <a:gd name="T2" fmla="*/ 85 w 171"/>
                  <a:gd name="T3" fmla="*/ 182 h 182"/>
                  <a:gd name="T4" fmla="*/ 0 w 171"/>
                  <a:gd name="T5" fmla="*/ 91 h 182"/>
                  <a:gd name="T6" fmla="*/ 85 w 171"/>
                  <a:gd name="T7" fmla="*/ 0 h 182"/>
                  <a:gd name="T8" fmla="*/ 171 w 171"/>
                  <a:gd name="T9" fmla="*/ 91 h 182"/>
                  <a:gd name="T10" fmla="*/ 58 w 171"/>
                  <a:gd name="T11" fmla="*/ 91 h 182"/>
                  <a:gd name="T12" fmla="*/ 85 w 171"/>
                  <a:gd name="T13" fmla="*/ 141 h 182"/>
                  <a:gd name="T14" fmla="*/ 112 w 171"/>
                  <a:gd name="T15" fmla="*/ 91 h 182"/>
                  <a:gd name="T16" fmla="*/ 85 w 171"/>
                  <a:gd name="T17" fmla="*/ 42 h 182"/>
                  <a:gd name="T18" fmla="*/ 58 w 171"/>
                  <a:gd name="T19" fmla="*/ 9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82">
                    <a:moveTo>
                      <a:pt x="171" y="91"/>
                    </a:moveTo>
                    <a:cubicBezTo>
                      <a:pt x="171" y="146"/>
                      <a:pt x="138" y="182"/>
                      <a:pt x="85" y="182"/>
                    </a:cubicBezTo>
                    <a:cubicBezTo>
                      <a:pt x="32" y="182"/>
                      <a:pt x="0" y="149"/>
                      <a:pt x="0" y="91"/>
                    </a:cubicBezTo>
                    <a:cubicBezTo>
                      <a:pt x="0" y="36"/>
                      <a:pt x="32" y="0"/>
                      <a:pt x="85" y="0"/>
                    </a:cubicBezTo>
                    <a:cubicBezTo>
                      <a:pt x="138" y="0"/>
                      <a:pt x="171" y="33"/>
                      <a:pt x="171" y="91"/>
                    </a:cubicBezTo>
                    <a:close/>
                    <a:moveTo>
                      <a:pt x="58" y="91"/>
                    </a:moveTo>
                    <a:cubicBezTo>
                      <a:pt x="58" y="127"/>
                      <a:pt x="67" y="141"/>
                      <a:pt x="85" y="141"/>
                    </a:cubicBezTo>
                    <a:cubicBezTo>
                      <a:pt x="103" y="141"/>
                      <a:pt x="112" y="126"/>
                      <a:pt x="112" y="91"/>
                    </a:cubicBezTo>
                    <a:cubicBezTo>
                      <a:pt x="112" y="56"/>
                      <a:pt x="103" y="42"/>
                      <a:pt x="85" y="42"/>
                    </a:cubicBezTo>
                    <a:cubicBezTo>
                      <a:pt x="67" y="42"/>
                      <a:pt x="58" y="57"/>
                      <a:pt x="58"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20"/>
              <p:cNvSpPr>
                <a:spLocks/>
              </p:cNvSpPr>
              <p:nvPr/>
            </p:nvSpPr>
            <p:spPr bwMode="auto">
              <a:xfrm>
                <a:off x="7781926" y="4586288"/>
                <a:ext cx="565150" cy="665163"/>
              </a:xfrm>
              <a:custGeom>
                <a:avLst/>
                <a:gdLst>
                  <a:gd name="T0" fmla="*/ 150 w 150"/>
                  <a:gd name="T1" fmla="*/ 171 h 176"/>
                  <a:gd name="T2" fmla="*/ 100 w 150"/>
                  <a:gd name="T3" fmla="*/ 171 h 176"/>
                  <a:gd name="T4" fmla="*/ 98 w 150"/>
                  <a:gd name="T5" fmla="*/ 150 h 176"/>
                  <a:gd name="T6" fmla="*/ 47 w 150"/>
                  <a:gd name="T7" fmla="*/ 176 h 176"/>
                  <a:gd name="T8" fmla="*/ 0 w 150"/>
                  <a:gd name="T9" fmla="*/ 123 h 176"/>
                  <a:gd name="T10" fmla="*/ 0 w 150"/>
                  <a:gd name="T11" fmla="*/ 0 h 176"/>
                  <a:gd name="T12" fmla="*/ 57 w 150"/>
                  <a:gd name="T13" fmla="*/ 0 h 176"/>
                  <a:gd name="T14" fmla="*/ 57 w 150"/>
                  <a:gd name="T15" fmla="*/ 115 h 176"/>
                  <a:gd name="T16" fmla="*/ 70 w 150"/>
                  <a:gd name="T17" fmla="*/ 135 h 176"/>
                  <a:gd name="T18" fmla="*/ 93 w 150"/>
                  <a:gd name="T19" fmla="*/ 118 h 176"/>
                  <a:gd name="T20" fmla="*/ 93 w 150"/>
                  <a:gd name="T21" fmla="*/ 0 h 176"/>
                  <a:gd name="T22" fmla="*/ 150 w 150"/>
                  <a:gd name="T23" fmla="*/ 0 h 176"/>
                  <a:gd name="T24" fmla="*/ 150 w 150"/>
                  <a:gd name="T25" fmla="*/ 17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76">
                    <a:moveTo>
                      <a:pt x="150" y="171"/>
                    </a:moveTo>
                    <a:cubicBezTo>
                      <a:pt x="100" y="171"/>
                      <a:pt x="100" y="171"/>
                      <a:pt x="100" y="171"/>
                    </a:cubicBezTo>
                    <a:cubicBezTo>
                      <a:pt x="98" y="150"/>
                      <a:pt x="98" y="150"/>
                      <a:pt x="98" y="150"/>
                    </a:cubicBezTo>
                    <a:cubicBezTo>
                      <a:pt x="86" y="168"/>
                      <a:pt x="69" y="176"/>
                      <a:pt x="47" y="176"/>
                    </a:cubicBezTo>
                    <a:cubicBezTo>
                      <a:pt x="15" y="176"/>
                      <a:pt x="0" y="155"/>
                      <a:pt x="0" y="123"/>
                    </a:cubicBezTo>
                    <a:cubicBezTo>
                      <a:pt x="0" y="0"/>
                      <a:pt x="0" y="0"/>
                      <a:pt x="0" y="0"/>
                    </a:cubicBezTo>
                    <a:cubicBezTo>
                      <a:pt x="57" y="0"/>
                      <a:pt x="57" y="0"/>
                      <a:pt x="57" y="0"/>
                    </a:cubicBezTo>
                    <a:cubicBezTo>
                      <a:pt x="57" y="115"/>
                      <a:pt x="57" y="115"/>
                      <a:pt x="57" y="115"/>
                    </a:cubicBezTo>
                    <a:cubicBezTo>
                      <a:pt x="57" y="131"/>
                      <a:pt x="62" y="135"/>
                      <a:pt x="70" y="135"/>
                    </a:cubicBezTo>
                    <a:cubicBezTo>
                      <a:pt x="78" y="135"/>
                      <a:pt x="87" y="129"/>
                      <a:pt x="93" y="118"/>
                    </a:cubicBezTo>
                    <a:cubicBezTo>
                      <a:pt x="93" y="0"/>
                      <a:pt x="93" y="0"/>
                      <a:pt x="93" y="0"/>
                    </a:cubicBezTo>
                    <a:cubicBezTo>
                      <a:pt x="150" y="0"/>
                      <a:pt x="150" y="0"/>
                      <a:pt x="150" y="0"/>
                    </a:cubicBezTo>
                    <a:lnTo>
                      <a:pt x="150" y="1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Freeform 21"/>
              <p:cNvSpPr>
                <a:spLocks/>
              </p:cNvSpPr>
              <p:nvPr/>
            </p:nvSpPr>
            <p:spPr bwMode="auto">
              <a:xfrm>
                <a:off x="8745538" y="4564063"/>
                <a:ext cx="892175" cy="668338"/>
              </a:xfrm>
              <a:custGeom>
                <a:avLst/>
                <a:gdLst>
                  <a:gd name="T0" fmla="*/ 237 w 237"/>
                  <a:gd name="T1" fmla="*/ 51 h 177"/>
                  <a:gd name="T2" fmla="*/ 237 w 237"/>
                  <a:gd name="T3" fmla="*/ 177 h 177"/>
                  <a:gd name="T4" fmla="*/ 180 w 237"/>
                  <a:gd name="T5" fmla="*/ 177 h 177"/>
                  <a:gd name="T6" fmla="*/ 180 w 237"/>
                  <a:gd name="T7" fmla="*/ 62 h 177"/>
                  <a:gd name="T8" fmla="*/ 169 w 237"/>
                  <a:gd name="T9" fmla="*/ 42 h 177"/>
                  <a:gd name="T10" fmla="*/ 147 w 237"/>
                  <a:gd name="T11" fmla="*/ 61 h 177"/>
                  <a:gd name="T12" fmla="*/ 147 w 237"/>
                  <a:gd name="T13" fmla="*/ 177 h 177"/>
                  <a:gd name="T14" fmla="*/ 90 w 237"/>
                  <a:gd name="T15" fmla="*/ 177 h 177"/>
                  <a:gd name="T16" fmla="*/ 90 w 237"/>
                  <a:gd name="T17" fmla="*/ 62 h 177"/>
                  <a:gd name="T18" fmla="*/ 79 w 237"/>
                  <a:gd name="T19" fmla="*/ 42 h 177"/>
                  <a:gd name="T20" fmla="*/ 57 w 237"/>
                  <a:gd name="T21" fmla="*/ 61 h 177"/>
                  <a:gd name="T22" fmla="*/ 57 w 237"/>
                  <a:gd name="T23" fmla="*/ 177 h 177"/>
                  <a:gd name="T24" fmla="*/ 0 w 237"/>
                  <a:gd name="T25" fmla="*/ 177 h 177"/>
                  <a:gd name="T26" fmla="*/ 0 w 237"/>
                  <a:gd name="T27" fmla="*/ 6 h 177"/>
                  <a:gd name="T28" fmla="*/ 50 w 237"/>
                  <a:gd name="T29" fmla="*/ 6 h 177"/>
                  <a:gd name="T30" fmla="*/ 54 w 237"/>
                  <a:gd name="T31" fmla="*/ 25 h 177"/>
                  <a:gd name="T32" fmla="*/ 103 w 237"/>
                  <a:gd name="T33" fmla="*/ 0 h 177"/>
                  <a:gd name="T34" fmla="*/ 142 w 237"/>
                  <a:gd name="T35" fmla="*/ 26 h 177"/>
                  <a:gd name="T36" fmla="*/ 194 w 237"/>
                  <a:gd name="T37" fmla="*/ 0 h 177"/>
                  <a:gd name="T38" fmla="*/ 237 w 237"/>
                  <a:gd name="T39" fmla="*/ 51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7" h="177">
                    <a:moveTo>
                      <a:pt x="237" y="51"/>
                    </a:moveTo>
                    <a:cubicBezTo>
                      <a:pt x="237" y="177"/>
                      <a:pt x="237" y="177"/>
                      <a:pt x="237" y="177"/>
                    </a:cubicBezTo>
                    <a:cubicBezTo>
                      <a:pt x="180" y="177"/>
                      <a:pt x="180" y="177"/>
                      <a:pt x="180" y="177"/>
                    </a:cubicBezTo>
                    <a:cubicBezTo>
                      <a:pt x="180" y="62"/>
                      <a:pt x="180" y="62"/>
                      <a:pt x="180" y="62"/>
                    </a:cubicBezTo>
                    <a:cubicBezTo>
                      <a:pt x="180" y="46"/>
                      <a:pt x="175" y="42"/>
                      <a:pt x="169" y="42"/>
                    </a:cubicBezTo>
                    <a:cubicBezTo>
                      <a:pt x="161" y="42"/>
                      <a:pt x="154" y="49"/>
                      <a:pt x="147" y="61"/>
                    </a:cubicBezTo>
                    <a:cubicBezTo>
                      <a:pt x="147" y="177"/>
                      <a:pt x="147" y="177"/>
                      <a:pt x="147" y="177"/>
                    </a:cubicBezTo>
                    <a:cubicBezTo>
                      <a:pt x="90" y="177"/>
                      <a:pt x="90" y="177"/>
                      <a:pt x="90" y="177"/>
                    </a:cubicBezTo>
                    <a:cubicBezTo>
                      <a:pt x="90" y="62"/>
                      <a:pt x="90" y="62"/>
                      <a:pt x="90" y="62"/>
                    </a:cubicBezTo>
                    <a:cubicBezTo>
                      <a:pt x="90" y="46"/>
                      <a:pt x="85" y="42"/>
                      <a:pt x="79" y="42"/>
                    </a:cubicBezTo>
                    <a:cubicBezTo>
                      <a:pt x="70" y="42"/>
                      <a:pt x="63" y="49"/>
                      <a:pt x="57" y="61"/>
                    </a:cubicBezTo>
                    <a:cubicBezTo>
                      <a:pt x="57" y="177"/>
                      <a:pt x="57" y="177"/>
                      <a:pt x="57" y="177"/>
                    </a:cubicBezTo>
                    <a:cubicBezTo>
                      <a:pt x="0" y="177"/>
                      <a:pt x="0" y="177"/>
                      <a:pt x="0" y="177"/>
                    </a:cubicBezTo>
                    <a:cubicBezTo>
                      <a:pt x="0" y="6"/>
                      <a:pt x="0" y="6"/>
                      <a:pt x="0" y="6"/>
                    </a:cubicBezTo>
                    <a:cubicBezTo>
                      <a:pt x="50" y="6"/>
                      <a:pt x="50" y="6"/>
                      <a:pt x="50" y="6"/>
                    </a:cubicBezTo>
                    <a:cubicBezTo>
                      <a:pt x="54" y="25"/>
                      <a:pt x="54" y="25"/>
                      <a:pt x="54" y="25"/>
                    </a:cubicBezTo>
                    <a:cubicBezTo>
                      <a:pt x="67" y="8"/>
                      <a:pt x="83" y="0"/>
                      <a:pt x="103" y="0"/>
                    </a:cubicBezTo>
                    <a:cubicBezTo>
                      <a:pt x="121" y="0"/>
                      <a:pt x="136" y="9"/>
                      <a:pt x="142" y="26"/>
                    </a:cubicBezTo>
                    <a:cubicBezTo>
                      <a:pt x="156" y="9"/>
                      <a:pt x="172" y="0"/>
                      <a:pt x="194" y="0"/>
                    </a:cubicBezTo>
                    <a:cubicBezTo>
                      <a:pt x="220" y="0"/>
                      <a:pt x="237" y="19"/>
                      <a:pt x="237"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22"/>
              <p:cNvSpPr>
                <a:spLocks noEditPoints="1"/>
              </p:cNvSpPr>
              <p:nvPr/>
            </p:nvSpPr>
            <p:spPr bwMode="auto">
              <a:xfrm>
                <a:off x="9717088" y="4564063"/>
                <a:ext cx="611188" cy="687388"/>
              </a:xfrm>
              <a:custGeom>
                <a:avLst/>
                <a:gdLst>
                  <a:gd name="T0" fmla="*/ 162 w 162"/>
                  <a:gd name="T1" fmla="*/ 145 h 182"/>
                  <a:gd name="T2" fmla="*/ 151 w 162"/>
                  <a:gd name="T3" fmla="*/ 181 h 182"/>
                  <a:gd name="T4" fmla="*/ 107 w 162"/>
                  <a:gd name="T5" fmla="*/ 157 h 182"/>
                  <a:gd name="T6" fmla="*/ 56 w 162"/>
                  <a:gd name="T7" fmla="*/ 182 h 182"/>
                  <a:gd name="T8" fmla="*/ 0 w 162"/>
                  <a:gd name="T9" fmla="*/ 129 h 182"/>
                  <a:gd name="T10" fmla="*/ 81 w 162"/>
                  <a:gd name="T11" fmla="*/ 71 h 182"/>
                  <a:gd name="T12" fmla="*/ 96 w 162"/>
                  <a:gd name="T13" fmla="*/ 71 h 182"/>
                  <a:gd name="T14" fmla="*/ 96 w 162"/>
                  <a:gd name="T15" fmla="*/ 65 h 182"/>
                  <a:gd name="T16" fmla="*/ 69 w 162"/>
                  <a:gd name="T17" fmla="*/ 41 h 182"/>
                  <a:gd name="T18" fmla="*/ 25 w 162"/>
                  <a:gd name="T19" fmla="*/ 50 h 182"/>
                  <a:gd name="T20" fmla="*/ 12 w 162"/>
                  <a:gd name="T21" fmla="*/ 13 h 182"/>
                  <a:gd name="T22" fmla="*/ 78 w 162"/>
                  <a:gd name="T23" fmla="*/ 0 h 182"/>
                  <a:gd name="T24" fmla="*/ 152 w 162"/>
                  <a:gd name="T25" fmla="*/ 62 h 182"/>
                  <a:gd name="T26" fmla="*/ 152 w 162"/>
                  <a:gd name="T27" fmla="*/ 124 h 182"/>
                  <a:gd name="T28" fmla="*/ 162 w 162"/>
                  <a:gd name="T29" fmla="*/ 145 h 182"/>
                  <a:gd name="T30" fmla="*/ 96 w 162"/>
                  <a:gd name="T31" fmla="*/ 129 h 182"/>
                  <a:gd name="T32" fmla="*/ 96 w 162"/>
                  <a:gd name="T33" fmla="*/ 101 h 182"/>
                  <a:gd name="T34" fmla="*/ 86 w 162"/>
                  <a:gd name="T35" fmla="*/ 101 h 182"/>
                  <a:gd name="T36" fmla="*/ 56 w 162"/>
                  <a:gd name="T37" fmla="*/ 123 h 182"/>
                  <a:gd name="T38" fmla="*/ 73 w 162"/>
                  <a:gd name="T39" fmla="*/ 142 h 182"/>
                  <a:gd name="T40" fmla="*/ 96 w 162"/>
                  <a:gd name="T41" fmla="*/ 12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 h="182">
                    <a:moveTo>
                      <a:pt x="162" y="145"/>
                    </a:moveTo>
                    <a:cubicBezTo>
                      <a:pt x="151" y="181"/>
                      <a:pt x="151" y="181"/>
                      <a:pt x="151" y="181"/>
                    </a:cubicBezTo>
                    <a:cubicBezTo>
                      <a:pt x="130" y="180"/>
                      <a:pt x="116" y="174"/>
                      <a:pt x="107" y="157"/>
                    </a:cubicBezTo>
                    <a:cubicBezTo>
                      <a:pt x="95" y="176"/>
                      <a:pt x="76" y="182"/>
                      <a:pt x="56" y="182"/>
                    </a:cubicBezTo>
                    <a:cubicBezTo>
                      <a:pt x="22" y="182"/>
                      <a:pt x="0" y="160"/>
                      <a:pt x="0" y="129"/>
                    </a:cubicBezTo>
                    <a:cubicBezTo>
                      <a:pt x="0" y="91"/>
                      <a:pt x="29" y="71"/>
                      <a:pt x="81" y="71"/>
                    </a:cubicBezTo>
                    <a:cubicBezTo>
                      <a:pt x="96" y="71"/>
                      <a:pt x="96" y="71"/>
                      <a:pt x="96" y="71"/>
                    </a:cubicBezTo>
                    <a:cubicBezTo>
                      <a:pt x="96" y="65"/>
                      <a:pt x="96" y="65"/>
                      <a:pt x="96" y="65"/>
                    </a:cubicBezTo>
                    <a:cubicBezTo>
                      <a:pt x="96" y="46"/>
                      <a:pt x="89" y="41"/>
                      <a:pt x="69" y="41"/>
                    </a:cubicBezTo>
                    <a:cubicBezTo>
                      <a:pt x="59" y="41"/>
                      <a:pt x="42" y="44"/>
                      <a:pt x="25" y="50"/>
                    </a:cubicBezTo>
                    <a:cubicBezTo>
                      <a:pt x="12" y="13"/>
                      <a:pt x="12" y="13"/>
                      <a:pt x="12" y="13"/>
                    </a:cubicBezTo>
                    <a:cubicBezTo>
                      <a:pt x="34" y="5"/>
                      <a:pt x="59" y="0"/>
                      <a:pt x="78" y="0"/>
                    </a:cubicBezTo>
                    <a:cubicBezTo>
                      <a:pt x="130" y="0"/>
                      <a:pt x="152" y="21"/>
                      <a:pt x="152" y="62"/>
                    </a:cubicBezTo>
                    <a:cubicBezTo>
                      <a:pt x="152" y="124"/>
                      <a:pt x="152" y="124"/>
                      <a:pt x="152" y="124"/>
                    </a:cubicBezTo>
                    <a:cubicBezTo>
                      <a:pt x="152" y="137"/>
                      <a:pt x="155" y="142"/>
                      <a:pt x="162" y="145"/>
                    </a:cubicBezTo>
                    <a:close/>
                    <a:moveTo>
                      <a:pt x="96" y="129"/>
                    </a:moveTo>
                    <a:cubicBezTo>
                      <a:pt x="96" y="101"/>
                      <a:pt x="96" y="101"/>
                      <a:pt x="96" y="101"/>
                    </a:cubicBezTo>
                    <a:cubicBezTo>
                      <a:pt x="86" y="101"/>
                      <a:pt x="86" y="101"/>
                      <a:pt x="86" y="101"/>
                    </a:cubicBezTo>
                    <a:cubicBezTo>
                      <a:pt x="66" y="101"/>
                      <a:pt x="56" y="108"/>
                      <a:pt x="56" y="123"/>
                    </a:cubicBezTo>
                    <a:cubicBezTo>
                      <a:pt x="56" y="135"/>
                      <a:pt x="62" y="142"/>
                      <a:pt x="73" y="142"/>
                    </a:cubicBezTo>
                    <a:cubicBezTo>
                      <a:pt x="83" y="142"/>
                      <a:pt x="91" y="137"/>
                      <a:pt x="96"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23"/>
              <p:cNvSpPr>
                <a:spLocks/>
              </p:cNvSpPr>
              <p:nvPr/>
            </p:nvSpPr>
            <p:spPr bwMode="auto">
              <a:xfrm>
                <a:off x="10358438" y="4424363"/>
                <a:ext cx="485775" cy="827088"/>
              </a:xfrm>
              <a:custGeom>
                <a:avLst/>
                <a:gdLst>
                  <a:gd name="T0" fmla="*/ 129 w 129"/>
                  <a:gd name="T1" fmla="*/ 205 h 219"/>
                  <a:gd name="T2" fmla="*/ 81 w 129"/>
                  <a:gd name="T3" fmla="*/ 219 h 219"/>
                  <a:gd name="T4" fmla="*/ 22 w 129"/>
                  <a:gd name="T5" fmla="*/ 154 h 219"/>
                  <a:gd name="T6" fmla="*/ 22 w 129"/>
                  <a:gd name="T7" fmla="*/ 82 h 219"/>
                  <a:gd name="T8" fmla="*/ 0 w 129"/>
                  <a:gd name="T9" fmla="*/ 82 h 219"/>
                  <a:gd name="T10" fmla="*/ 0 w 129"/>
                  <a:gd name="T11" fmla="*/ 43 h 219"/>
                  <a:gd name="T12" fmla="*/ 22 w 129"/>
                  <a:gd name="T13" fmla="*/ 43 h 219"/>
                  <a:gd name="T14" fmla="*/ 22 w 129"/>
                  <a:gd name="T15" fmla="*/ 7 h 219"/>
                  <a:gd name="T16" fmla="*/ 79 w 129"/>
                  <a:gd name="T17" fmla="*/ 0 h 219"/>
                  <a:gd name="T18" fmla="*/ 79 w 129"/>
                  <a:gd name="T19" fmla="*/ 43 h 219"/>
                  <a:gd name="T20" fmla="*/ 117 w 129"/>
                  <a:gd name="T21" fmla="*/ 43 h 219"/>
                  <a:gd name="T22" fmla="*/ 112 w 129"/>
                  <a:gd name="T23" fmla="*/ 82 h 219"/>
                  <a:gd name="T24" fmla="*/ 79 w 129"/>
                  <a:gd name="T25" fmla="*/ 82 h 219"/>
                  <a:gd name="T26" fmla="*/ 79 w 129"/>
                  <a:gd name="T27" fmla="*/ 153 h 219"/>
                  <a:gd name="T28" fmla="*/ 93 w 129"/>
                  <a:gd name="T29" fmla="*/ 175 h 219"/>
                  <a:gd name="T30" fmla="*/ 111 w 129"/>
                  <a:gd name="T31" fmla="*/ 170 h 219"/>
                  <a:gd name="T32" fmla="*/ 129 w 129"/>
                  <a:gd name="T33" fmla="*/ 20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 h="219">
                    <a:moveTo>
                      <a:pt x="129" y="205"/>
                    </a:moveTo>
                    <a:cubicBezTo>
                      <a:pt x="116" y="215"/>
                      <a:pt x="96" y="219"/>
                      <a:pt x="81" y="219"/>
                    </a:cubicBezTo>
                    <a:cubicBezTo>
                      <a:pt x="40" y="219"/>
                      <a:pt x="22" y="197"/>
                      <a:pt x="22" y="154"/>
                    </a:cubicBezTo>
                    <a:cubicBezTo>
                      <a:pt x="22" y="82"/>
                      <a:pt x="22" y="82"/>
                      <a:pt x="22" y="82"/>
                    </a:cubicBezTo>
                    <a:cubicBezTo>
                      <a:pt x="0" y="82"/>
                      <a:pt x="0" y="82"/>
                      <a:pt x="0" y="82"/>
                    </a:cubicBezTo>
                    <a:cubicBezTo>
                      <a:pt x="0" y="43"/>
                      <a:pt x="0" y="43"/>
                      <a:pt x="0" y="43"/>
                    </a:cubicBezTo>
                    <a:cubicBezTo>
                      <a:pt x="22" y="43"/>
                      <a:pt x="22" y="43"/>
                      <a:pt x="22" y="43"/>
                    </a:cubicBezTo>
                    <a:cubicBezTo>
                      <a:pt x="22" y="7"/>
                      <a:pt x="22" y="7"/>
                      <a:pt x="22" y="7"/>
                    </a:cubicBezTo>
                    <a:cubicBezTo>
                      <a:pt x="79" y="0"/>
                      <a:pt x="79" y="0"/>
                      <a:pt x="79" y="0"/>
                    </a:cubicBezTo>
                    <a:cubicBezTo>
                      <a:pt x="79" y="43"/>
                      <a:pt x="79" y="43"/>
                      <a:pt x="79" y="43"/>
                    </a:cubicBezTo>
                    <a:cubicBezTo>
                      <a:pt x="117" y="43"/>
                      <a:pt x="117" y="43"/>
                      <a:pt x="117" y="43"/>
                    </a:cubicBezTo>
                    <a:cubicBezTo>
                      <a:pt x="112" y="82"/>
                      <a:pt x="112" y="82"/>
                      <a:pt x="112" y="82"/>
                    </a:cubicBezTo>
                    <a:cubicBezTo>
                      <a:pt x="79" y="82"/>
                      <a:pt x="79" y="82"/>
                      <a:pt x="79" y="82"/>
                    </a:cubicBezTo>
                    <a:cubicBezTo>
                      <a:pt x="79" y="153"/>
                      <a:pt x="79" y="153"/>
                      <a:pt x="79" y="153"/>
                    </a:cubicBezTo>
                    <a:cubicBezTo>
                      <a:pt x="79" y="169"/>
                      <a:pt x="84" y="175"/>
                      <a:pt x="93" y="175"/>
                    </a:cubicBezTo>
                    <a:cubicBezTo>
                      <a:pt x="99" y="175"/>
                      <a:pt x="104" y="173"/>
                      <a:pt x="111" y="170"/>
                    </a:cubicBezTo>
                    <a:lnTo>
                      <a:pt x="129"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24"/>
              <p:cNvSpPr>
                <a:spLocks/>
              </p:cNvSpPr>
              <p:nvPr/>
            </p:nvSpPr>
            <p:spPr bwMode="auto">
              <a:xfrm>
                <a:off x="10828338" y="4424363"/>
                <a:ext cx="490538" cy="827088"/>
              </a:xfrm>
              <a:custGeom>
                <a:avLst/>
                <a:gdLst>
                  <a:gd name="T0" fmla="*/ 130 w 130"/>
                  <a:gd name="T1" fmla="*/ 205 h 219"/>
                  <a:gd name="T2" fmla="*/ 82 w 130"/>
                  <a:gd name="T3" fmla="*/ 219 h 219"/>
                  <a:gd name="T4" fmla="*/ 22 w 130"/>
                  <a:gd name="T5" fmla="*/ 154 h 219"/>
                  <a:gd name="T6" fmla="*/ 22 w 130"/>
                  <a:gd name="T7" fmla="*/ 82 h 219"/>
                  <a:gd name="T8" fmla="*/ 0 w 130"/>
                  <a:gd name="T9" fmla="*/ 82 h 219"/>
                  <a:gd name="T10" fmla="*/ 0 w 130"/>
                  <a:gd name="T11" fmla="*/ 43 h 219"/>
                  <a:gd name="T12" fmla="*/ 22 w 130"/>
                  <a:gd name="T13" fmla="*/ 43 h 219"/>
                  <a:gd name="T14" fmla="*/ 22 w 130"/>
                  <a:gd name="T15" fmla="*/ 7 h 219"/>
                  <a:gd name="T16" fmla="*/ 79 w 130"/>
                  <a:gd name="T17" fmla="*/ 0 h 219"/>
                  <a:gd name="T18" fmla="*/ 79 w 130"/>
                  <a:gd name="T19" fmla="*/ 43 h 219"/>
                  <a:gd name="T20" fmla="*/ 118 w 130"/>
                  <a:gd name="T21" fmla="*/ 43 h 219"/>
                  <a:gd name="T22" fmla="*/ 112 w 130"/>
                  <a:gd name="T23" fmla="*/ 82 h 219"/>
                  <a:gd name="T24" fmla="*/ 79 w 130"/>
                  <a:gd name="T25" fmla="*/ 82 h 219"/>
                  <a:gd name="T26" fmla="*/ 79 w 130"/>
                  <a:gd name="T27" fmla="*/ 153 h 219"/>
                  <a:gd name="T28" fmla="*/ 94 w 130"/>
                  <a:gd name="T29" fmla="*/ 175 h 219"/>
                  <a:gd name="T30" fmla="*/ 111 w 130"/>
                  <a:gd name="T31" fmla="*/ 170 h 219"/>
                  <a:gd name="T32" fmla="*/ 130 w 130"/>
                  <a:gd name="T33" fmla="*/ 20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219">
                    <a:moveTo>
                      <a:pt x="130" y="205"/>
                    </a:moveTo>
                    <a:cubicBezTo>
                      <a:pt x="116" y="215"/>
                      <a:pt x="97" y="219"/>
                      <a:pt x="82" y="219"/>
                    </a:cubicBezTo>
                    <a:cubicBezTo>
                      <a:pt x="41" y="219"/>
                      <a:pt x="22" y="197"/>
                      <a:pt x="22" y="154"/>
                    </a:cubicBezTo>
                    <a:cubicBezTo>
                      <a:pt x="22" y="82"/>
                      <a:pt x="22" y="82"/>
                      <a:pt x="22" y="82"/>
                    </a:cubicBezTo>
                    <a:cubicBezTo>
                      <a:pt x="0" y="82"/>
                      <a:pt x="0" y="82"/>
                      <a:pt x="0" y="82"/>
                    </a:cubicBezTo>
                    <a:cubicBezTo>
                      <a:pt x="0" y="43"/>
                      <a:pt x="0" y="43"/>
                      <a:pt x="0" y="43"/>
                    </a:cubicBezTo>
                    <a:cubicBezTo>
                      <a:pt x="22" y="43"/>
                      <a:pt x="22" y="43"/>
                      <a:pt x="22" y="43"/>
                    </a:cubicBezTo>
                    <a:cubicBezTo>
                      <a:pt x="22" y="7"/>
                      <a:pt x="22" y="7"/>
                      <a:pt x="22" y="7"/>
                    </a:cubicBezTo>
                    <a:cubicBezTo>
                      <a:pt x="79" y="0"/>
                      <a:pt x="79" y="0"/>
                      <a:pt x="79" y="0"/>
                    </a:cubicBezTo>
                    <a:cubicBezTo>
                      <a:pt x="79" y="43"/>
                      <a:pt x="79" y="43"/>
                      <a:pt x="79" y="43"/>
                    </a:cubicBezTo>
                    <a:cubicBezTo>
                      <a:pt x="118" y="43"/>
                      <a:pt x="118" y="43"/>
                      <a:pt x="118" y="43"/>
                    </a:cubicBezTo>
                    <a:cubicBezTo>
                      <a:pt x="112" y="82"/>
                      <a:pt x="112" y="82"/>
                      <a:pt x="112" y="82"/>
                    </a:cubicBezTo>
                    <a:cubicBezTo>
                      <a:pt x="79" y="82"/>
                      <a:pt x="79" y="82"/>
                      <a:pt x="79" y="82"/>
                    </a:cubicBezTo>
                    <a:cubicBezTo>
                      <a:pt x="79" y="153"/>
                      <a:pt x="79" y="153"/>
                      <a:pt x="79" y="153"/>
                    </a:cubicBezTo>
                    <a:cubicBezTo>
                      <a:pt x="79" y="169"/>
                      <a:pt x="85" y="175"/>
                      <a:pt x="94" y="175"/>
                    </a:cubicBezTo>
                    <a:cubicBezTo>
                      <a:pt x="99" y="175"/>
                      <a:pt x="105" y="173"/>
                      <a:pt x="111" y="170"/>
                    </a:cubicBezTo>
                    <a:lnTo>
                      <a:pt x="130"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25"/>
              <p:cNvSpPr>
                <a:spLocks noEditPoints="1"/>
              </p:cNvSpPr>
              <p:nvPr/>
            </p:nvSpPr>
            <p:spPr bwMode="auto">
              <a:xfrm>
                <a:off x="11310938" y="4564063"/>
                <a:ext cx="614363" cy="687388"/>
              </a:xfrm>
              <a:custGeom>
                <a:avLst/>
                <a:gdLst>
                  <a:gd name="T0" fmla="*/ 162 w 163"/>
                  <a:gd name="T1" fmla="*/ 108 h 182"/>
                  <a:gd name="T2" fmla="*/ 58 w 163"/>
                  <a:gd name="T3" fmla="*/ 108 h 182"/>
                  <a:gd name="T4" fmla="*/ 94 w 163"/>
                  <a:gd name="T5" fmla="*/ 142 h 182"/>
                  <a:gd name="T6" fmla="*/ 134 w 163"/>
                  <a:gd name="T7" fmla="*/ 127 h 182"/>
                  <a:gd name="T8" fmla="*/ 157 w 163"/>
                  <a:gd name="T9" fmla="*/ 158 h 182"/>
                  <a:gd name="T10" fmla="*/ 89 w 163"/>
                  <a:gd name="T11" fmla="*/ 182 h 182"/>
                  <a:gd name="T12" fmla="*/ 0 w 163"/>
                  <a:gd name="T13" fmla="*/ 92 h 182"/>
                  <a:gd name="T14" fmla="*/ 82 w 163"/>
                  <a:gd name="T15" fmla="*/ 0 h 182"/>
                  <a:gd name="T16" fmla="*/ 163 w 163"/>
                  <a:gd name="T17" fmla="*/ 89 h 182"/>
                  <a:gd name="T18" fmla="*/ 162 w 163"/>
                  <a:gd name="T19" fmla="*/ 108 h 182"/>
                  <a:gd name="T20" fmla="*/ 107 w 163"/>
                  <a:gd name="T21" fmla="*/ 73 h 182"/>
                  <a:gd name="T22" fmla="*/ 83 w 163"/>
                  <a:gd name="T23" fmla="*/ 37 h 182"/>
                  <a:gd name="T24" fmla="*/ 58 w 163"/>
                  <a:gd name="T25" fmla="*/ 74 h 182"/>
                  <a:gd name="T26" fmla="*/ 107 w 163"/>
                  <a:gd name="T27" fmla="*/ 74 h 182"/>
                  <a:gd name="T28" fmla="*/ 107 w 163"/>
                  <a:gd name="T29" fmla="*/ 7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3" h="182">
                    <a:moveTo>
                      <a:pt x="162" y="108"/>
                    </a:moveTo>
                    <a:cubicBezTo>
                      <a:pt x="58" y="108"/>
                      <a:pt x="58" y="108"/>
                      <a:pt x="58" y="108"/>
                    </a:cubicBezTo>
                    <a:cubicBezTo>
                      <a:pt x="61" y="135"/>
                      <a:pt x="74" y="142"/>
                      <a:pt x="94" y="142"/>
                    </a:cubicBezTo>
                    <a:cubicBezTo>
                      <a:pt x="107" y="142"/>
                      <a:pt x="119" y="137"/>
                      <a:pt x="134" y="127"/>
                    </a:cubicBezTo>
                    <a:cubicBezTo>
                      <a:pt x="157" y="158"/>
                      <a:pt x="157" y="158"/>
                      <a:pt x="157" y="158"/>
                    </a:cubicBezTo>
                    <a:cubicBezTo>
                      <a:pt x="140" y="172"/>
                      <a:pt x="117" y="182"/>
                      <a:pt x="89" y="182"/>
                    </a:cubicBezTo>
                    <a:cubicBezTo>
                      <a:pt x="29" y="182"/>
                      <a:pt x="0" y="145"/>
                      <a:pt x="0" y="92"/>
                    </a:cubicBezTo>
                    <a:cubicBezTo>
                      <a:pt x="0" y="42"/>
                      <a:pt x="28" y="0"/>
                      <a:pt x="82" y="0"/>
                    </a:cubicBezTo>
                    <a:cubicBezTo>
                      <a:pt x="132" y="0"/>
                      <a:pt x="163" y="32"/>
                      <a:pt x="163" y="89"/>
                    </a:cubicBezTo>
                    <a:cubicBezTo>
                      <a:pt x="163" y="94"/>
                      <a:pt x="163" y="102"/>
                      <a:pt x="162" y="108"/>
                    </a:cubicBezTo>
                    <a:close/>
                    <a:moveTo>
                      <a:pt x="107" y="73"/>
                    </a:moveTo>
                    <a:cubicBezTo>
                      <a:pt x="107" y="52"/>
                      <a:pt x="101" y="37"/>
                      <a:pt x="83" y="37"/>
                    </a:cubicBezTo>
                    <a:cubicBezTo>
                      <a:pt x="68" y="37"/>
                      <a:pt x="60" y="46"/>
                      <a:pt x="58" y="74"/>
                    </a:cubicBezTo>
                    <a:cubicBezTo>
                      <a:pt x="107" y="74"/>
                      <a:pt x="107" y="74"/>
                      <a:pt x="107" y="74"/>
                    </a:cubicBezTo>
                    <a:lnTo>
                      <a:pt x="107"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26"/>
              <p:cNvSpPr>
                <a:spLocks/>
              </p:cNvSpPr>
              <p:nvPr/>
            </p:nvSpPr>
            <p:spPr bwMode="auto">
              <a:xfrm>
                <a:off x="12015788" y="4567238"/>
                <a:ext cx="431800" cy="665163"/>
              </a:xfrm>
              <a:custGeom>
                <a:avLst/>
                <a:gdLst>
                  <a:gd name="T0" fmla="*/ 115 w 115"/>
                  <a:gd name="T1" fmla="*/ 3 h 176"/>
                  <a:gd name="T2" fmla="*/ 106 w 115"/>
                  <a:gd name="T3" fmla="*/ 58 h 176"/>
                  <a:gd name="T4" fmla="*/ 90 w 115"/>
                  <a:gd name="T5" fmla="*/ 55 h 176"/>
                  <a:gd name="T6" fmla="*/ 56 w 115"/>
                  <a:gd name="T7" fmla="*/ 95 h 176"/>
                  <a:gd name="T8" fmla="*/ 56 w 115"/>
                  <a:gd name="T9" fmla="*/ 176 h 176"/>
                  <a:gd name="T10" fmla="*/ 0 w 115"/>
                  <a:gd name="T11" fmla="*/ 176 h 176"/>
                  <a:gd name="T12" fmla="*/ 0 w 115"/>
                  <a:gd name="T13" fmla="*/ 5 h 176"/>
                  <a:gd name="T14" fmla="*/ 49 w 115"/>
                  <a:gd name="T15" fmla="*/ 5 h 176"/>
                  <a:gd name="T16" fmla="*/ 54 w 115"/>
                  <a:gd name="T17" fmla="*/ 37 h 176"/>
                  <a:gd name="T18" fmla="*/ 98 w 115"/>
                  <a:gd name="T19" fmla="*/ 0 h 176"/>
                  <a:gd name="T20" fmla="*/ 115 w 115"/>
                  <a:gd name="T21" fmla="*/ 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76">
                    <a:moveTo>
                      <a:pt x="115" y="3"/>
                    </a:moveTo>
                    <a:cubicBezTo>
                      <a:pt x="106" y="58"/>
                      <a:pt x="106" y="58"/>
                      <a:pt x="106" y="58"/>
                    </a:cubicBezTo>
                    <a:cubicBezTo>
                      <a:pt x="100" y="56"/>
                      <a:pt x="96" y="55"/>
                      <a:pt x="90" y="55"/>
                    </a:cubicBezTo>
                    <a:cubicBezTo>
                      <a:pt x="70" y="55"/>
                      <a:pt x="62" y="71"/>
                      <a:pt x="56" y="95"/>
                    </a:cubicBezTo>
                    <a:cubicBezTo>
                      <a:pt x="56" y="176"/>
                      <a:pt x="56" y="176"/>
                      <a:pt x="56" y="176"/>
                    </a:cubicBezTo>
                    <a:cubicBezTo>
                      <a:pt x="0" y="176"/>
                      <a:pt x="0" y="176"/>
                      <a:pt x="0" y="176"/>
                    </a:cubicBezTo>
                    <a:cubicBezTo>
                      <a:pt x="0" y="5"/>
                      <a:pt x="0" y="5"/>
                      <a:pt x="0" y="5"/>
                    </a:cubicBezTo>
                    <a:cubicBezTo>
                      <a:pt x="49" y="5"/>
                      <a:pt x="49" y="5"/>
                      <a:pt x="49" y="5"/>
                    </a:cubicBezTo>
                    <a:cubicBezTo>
                      <a:pt x="54" y="37"/>
                      <a:pt x="54" y="37"/>
                      <a:pt x="54" y="37"/>
                    </a:cubicBezTo>
                    <a:cubicBezTo>
                      <a:pt x="61" y="15"/>
                      <a:pt x="79" y="0"/>
                      <a:pt x="98" y="0"/>
                    </a:cubicBezTo>
                    <a:cubicBezTo>
                      <a:pt x="104" y="0"/>
                      <a:pt x="109" y="1"/>
                      <a:pt x="11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
        <p:nvSpPr>
          <p:cNvPr id="139" name="Round Diagonal Corner Rectangle 138"/>
          <p:cNvSpPr/>
          <p:nvPr userDrawn="1"/>
        </p:nvSpPr>
        <p:spPr>
          <a:xfrm>
            <a:off x="8588308" y="4718985"/>
            <a:ext cx="6096000" cy="1219200"/>
          </a:xfrm>
          <a:prstGeom prst="round2DiagRect">
            <a:avLst>
              <a:gd name="adj1" fmla="val 30729"/>
              <a:gd name="adj2" fmla="val 15938"/>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Freeform 140"/>
          <p:cNvSpPr>
            <a:spLocks/>
          </p:cNvSpPr>
          <p:nvPr/>
        </p:nvSpPr>
        <p:spPr bwMode="auto">
          <a:xfrm>
            <a:off x="1333346" y="4495939"/>
            <a:ext cx="2608274" cy="2927548"/>
          </a:xfrm>
          <a:custGeom>
            <a:avLst/>
            <a:gdLst>
              <a:gd name="T0" fmla="*/ 2046 w 2113"/>
              <a:gd name="T1" fmla="*/ 556 h 2372"/>
              <a:gd name="T2" fmla="*/ 1123 w 2113"/>
              <a:gd name="T3" fmla="*/ 23 h 2372"/>
              <a:gd name="T4" fmla="*/ 990 w 2113"/>
              <a:gd name="T5" fmla="*/ 23 h 2372"/>
              <a:gd name="T6" fmla="*/ 67 w 2113"/>
              <a:gd name="T7" fmla="*/ 556 h 2372"/>
              <a:gd name="T8" fmla="*/ 0 w 2113"/>
              <a:gd name="T9" fmla="*/ 671 h 2372"/>
              <a:gd name="T10" fmla="*/ 0 w 2113"/>
              <a:gd name="T11" fmla="*/ 1286 h 2372"/>
              <a:gd name="T12" fmla="*/ 0 w 2113"/>
              <a:gd name="T13" fmla="*/ 1327 h 2372"/>
              <a:gd name="T14" fmla="*/ 0 w 2113"/>
              <a:gd name="T15" fmla="*/ 1701 h 2372"/>
              <a:gd name="T16" fmla="*/ 67 w 2113"/>
              <a:gd name="T17" fmla="*/ 1816 h 2372"/>
              <a:gd name="T18" fmla="*/ 990 w 2113"/>
              <a:gd name="T19" fmla="*/ 2348 h 2372"/>
              <a:gd name="T20" fmla="*/ 1123 w 2113"/>
              <a:gd name="T21" fmla="*/ 2348 h 2372"/>
              <a:gd name="T22" fmla="*/ 2046 w 2113"/>
              <a:gd name="T23" fmla="*/ 1816 h 2372"/>
              <a:gd name="T24" fmla="*/ 2113 w 2113"/>
              <a:gd name="T25" fmla="*/ 1701 h 2372"/>
              <a:gd name="T26" fmla="*/ 2113 w 2113"/>
              <a:gd name="T27" fmla="*/ 1327 h 2372"/>
              <a:gd name="T28" fmla="*/ 2113 w 2113"/>
              <a:gd name="T29" fmla="*/ 1286 h 2372"/>
              <a:gd name="T30" fmla="*/ 2113 w 2113"/>
              <a:gd name="T31" fmla="*/ 671 h 2372"/>
              <a:gd name="T32" fmla="*/ 2046 w 2113"/>
              <a:gd name="T33" fmla="*/ 556 h 2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3" h="2372">
                <a:moveTo>
                  <a:pt x="2046" y="556"/>
                </a:moveTo>
                <a:cubicBezTo>
                  <a:pt x="1123" y="23"/>
                  <a:pt x="1123" y="23"/>
                  <a:pt x="1123" y="23"/>
                </a:cubicBezTo>
                <a:cubicBezTo>
                  <a:pt x="1082" y="0"/>
                  <a:pt x="1031" y="0"/>
                  <a:pt x="990" y="23"/>
                </a:cubicBezTo>
                <a:cubicBezTo>
                  <a:pt x="67" y="556"/>
                  <a:pt x="67" y="556"/>
                  <a:pt x="67" y="556"/>
                </a:cubicBezTo>
                <a:cubicBezTo>
                  <a:pt x="26" y="579"/>
                  <a:pt x="0" y="623"/>
                  <a:pt x="0" y="671"/>
                </a:cubicBezTo>
                <a:cubicBezTo>
                  <a:pt x="0" y="1286"/>
                  <a:pt x="0" y="1286"/>
                  <a:pt x="0" y="1286"/>
                </a:cubicBezTo>
                <a:cubicBezTo>
                  <a:pt x="0" y="1327"/>
                  <a:pt x="0" y="1327"/>
                  <a:pt x="0" y="1327"/>
                </a:cubicBezTo>
                <a:cubicBezTo>
                  <a:pt x="0" y="1701"/>
                  <a:pt x="0" y="1701"/>
                  <a:pt x="0" y="1701"/>
                </a:cubicBezTo>
                <a:cubicBezTo>
                  <a:pt x="0" y="1748"/>
                  <a:pt x="26" y="1792"/>
                  <a:pt x="67" y="1816"/>
                </a:cubicBezTo>
                <a:cubicBezTo>
                  <a:pt x="990" y="2348"/>
                  <a:pt x="990" y="2348"/>
                  <a:pt x="990" y="2348"/>
                </a:cubicBezTo>
                <a:cubicBezTo>
                  <a:pt x="1031" y="2372"/>
                  <a:pt x="1082" y="2372"/>
                  <a:pt x="1123" y="2348"/>
                </a:cubicBezTo>
                <a:cubicBezTo>
                  <a:pt x="2046" y="1816"/>
                  <a:pt x="2046" y="1816"/>
                  <a:pt x="2046" y="1816"/>
                </a:cubicBezTo>
                <a:cubicBezTo>
                  <a:pt x="2088" y="1792"/>
                  <a:pt x="2113" y="1748"/>
                  <a:pt x="2113" y="1701"/>
                </a:cubicBezTo>
                <a:cubicBezTo>
                  <a:pt x="2113" y="1327"/>
                  <a:pt x="2113" y="1327"/>
                  <a:pt x="2113" y="1327"/>
                </a:cubicBezTo>
                <a:cubicBezTo>
                  <a:pt x="2113" y="1286"/>
                  <a:pt x="2113" y="1286"/>
                  <a:pt x="2113" y="1286"/>
                </a:cubicBezTo>
                <a:cubicBezTo>
                  <a:pt x="2113" y="671"/>
                  <a:pt x="2113" y="671"/>
                  <a:pt x="2113" y="671"/>
                </a:cubicBezTo>
                <a:cubicBezTo>
                  <a:pt x="2113" y="623"/>
                  <a:pt x="2088" y="579"/>
                  <a:pt x="2046" y="556"/>
                </a:cubicBezTo>
              </a:path>
            </a:pathLst>
          </a:custGeom>
          <a:solidFill>
            <a:srgbClr val="005EB8"/>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101210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470287C-3B2C-6AA3-1C84-79377DEC7AB4}"/>
              </a:ext>
            </a:extLst>
          </p:cNvPr>
          <p:cNvSpPr>
            <a:spLocks noGrp="1"/>
          </p:cNvSpPr>
          <p:nvPr>
            <p:ph type="body" sz="quarter" idx="12"/>
          </p:nvPr>
        </p:nvSpPr>
        <p:spPr>
          <a:xfrm>
            <a:off x="933450" y="666750"/>
            <a:ext cx="7620000" cy="609600"/>
          </a:xfrm>
        </p:spPr>
        <p:txBody>
          <a:bodyPr>
            <a:noAutofit/>
          </a:bodyPr>
          <a:lstStyle/>
          <a:p>
            <a:r>
              <a:rPr lang="en-GB" sz="3600" dirty="0"/>
              <a:t>Introduction to </a:t>
            </a:r>
            <a:r>
              <a:rPr lang="en-GB" sz="3600" dirty="0" err="1"/>
              <a:t>Bispecifics</a:t>
            </a:r>
            <a:endParaRPr lang="en-GB" sz="3600" dirty="0"/>
          </a:p>
        </p:txBody>
      </p:sp>
      <p:sp>
        <p:nvSpPr>
          <p:cNvPr id="6" name="Text Placeholder 5">
            <a:extLst>
              <a:ext uri="{FF2B5EF4-FFF2-40B4-BE49-F238E27FC236}">
                <a16:creationId xmlns:a16="http://schemas.microsoft.com/office/drawing/2014/main" id="{305F51B2-0898-C65A-D862-9DCE1444D014}"/>
              </a:ext>
            </a:extLst>
          </p:cNvPr>
          <p:cNvSpPr>
            <a:spLocks noGrp="1"/>
          </p:cNvSpPr>
          <p:nvPr>
            <p:ph type="body" sz="quarter" idx="13"/>
          </p:nvPr>
        </p:nvSpPr>
        <p:spPr>
          <a:xfrm>
            <a:off x="933450" y="1809750"/>
            <a:ext cx="5638800" cy="3200400"/>
          </a:xfrm>
        </p:spPr>
        <p:txBody>
          <a:bodyPr>
            <a:normAutofit/>
          </a:bodyPr>
          <a:lstStyle/>
          <a:p>
            <a:r>
              <a:rPr lang="en-GB" dirty="0"/>
              <a:t>Mechanism of Action</a:t>
            </a:r>
          </a:p>
          <a:p>
            <a:r>
              <a:rPr lang="en-GB" dirty="0"/>
              <a:t>Data</a:t>
            </a:r>
          </a:p>
          <a:p>
            <a:r>
              <a:rPr lang="en-GB" dirty="0"/>
              <a:t>Toxicity</a:t>
            </a:r>
          </a:p>
          <a:p>
            <a:r>
              <a:rPr lang="en-GB" dirty="0"/>
              <a:t>Questions</a:t>
            </a:r>
          </a:p>
        </p:txBody>
      </p:sp>
      <p:pic>
        <p:nvPicPr>
          <p:cNvPr id="3" name="Picture 2" descr="A diagram of a cell&#10;&#10;AI-generated content may be incorrect.">
            <a:extLst>
              <a:ext uri="{FF2B5EF4-FFF2-40B4-BE49-F238E27FC236}">
                <a16:creationId xmlns:a16="http://schemas.microsoft.com/office/drawing/2014/main" id="{6E30E836-6A66-0B17-227A-3814E67428C5}"/>
              </a:ext>
            </a:extLst>
          </p:cNvPr>
          <p:cNvPicPr>
            <a:picLocks noChangeAspect="1"/>
          </p:cNvPicPr>
          <p:nvPr/>
        </p:nvPicPr>
        <p:blipFill>
          <a:blip r:embed="rId2">
            <a:extLst>
              <a:ext uri="{28A0092B-C50C-407E-A947-70E740481C1C}">
                <a14:useLocalDpi xmlns:a14="http://schemas.microsoft.com/office/drawing/2010/main" val="0"/>
              </a:ext>
            </a:extLst>
          </a:blip>
          <a:srcRect r="537" b="-2"/>
          <a:stretch>
            <a:fillRect/>
          </a:stretch>
        </p:blipFill>
        <p:spPr>
          <a:xfrm>
            <a:off x="6302659" y="712485"/>
            <a:ext cx="8439664" cy="7170116"/>
          </a:xfrm>
          <a:custGeom>
            <a:avLst/>
            <a:gdLst>
              <a:gd name="connsiteX0" fmla="*/ 3507872 w 7279474"/>
              <a:gd name="connsiteY0" fmla="*/ 442 h 6184449"/>
              <a:gd name="connsiteX1" fmla="*/ 4890131 w 7279474"/>
              <a:gd name="connsiteY1" fmla="*/ 608511 h 6184449"/>
              <a:gd name="connsiteX2" fmla="*/ 7203567 w 7279474"/>
              <a:gd name="connsiteY2" fmla="*/ 2921470 h 6184449"/>
              <a:gd name="connsiteX3" fmla="*/ 7203567 w 7279474"/>
              <a:gd name="connsiteY3" fmla="*/ 3262980 h 6184449"/>
              <a:gd name="connsiteX4" fmla="*/ 4890131 w 7279474"/>
              <a:gd name="connsiteY4" fmla="*/ 5575940 h 6184449"/>
              <a:gd name="connsiteX5" fmla="*/ 2151272 w 7279474"/>
              <a:gd name="connsiteY5" fmla="*/ 5575940 h 6184449"/>
              <a:gd name="connsiteX6" fmla="*/ 266365 w 7279474"/>
              <a:gd name="connsiteY6" fmla="*/ 3691421 h 6184449"/>
              <a:gd name="connsiteX7" fmla="*/ 266365 w 7279474"/>
              <a:gd name="connsiteY7" fmla="*/ 2493029 h 6184449"/>
              <a:gd name="connsiteX8" fmla="*/ 2151272 w 7279474"/>
              <a:gd name="connsiteY8" fmla="*/ 608511 h 6184449"/>
              <a:gd name="connsiteX9" fmla="*/ 3507872 w 7279474"/>
              <a:gd name="connsiteY9" fmla="*/ 442 h 618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9474" h="6184449">
                <a:moveTo>
                  <a:pt x="3507872" y="442"/>
                </a:moveTo>
                <a:cubicBezTo>
                  <a:pt x="4300367" y="18868"/>
                  <a:pt x="4890131" y="608511"/>
                  <a:pt x="4890131" y="608511"/>
                </a:cubicBezTo>
                <a:cubicBezTo>
                  <a:pt x="4890131" y="608511"/>
                  <a:pt x="4890131" y="608511"/>
                  <a:pt x="7203567" y="2921470"/>
                </a:cubicBezTo>
                <a:cubicBezTo>
                  <a:pt x="7374358" y="3092225"/>
                  <a:pt x="7203567" y="3262980"/>
                  <a:pt x="7203567" y="3262980"/>
                </a:cubicBezTo>
                <a:cubicBezTo>
                  <a:pt x="7203567" y="3262980"/>
                  <a:pt x="7203567" y="3262980"/>
                  <a:pt x="4890131" y="5575940"/>
                </a:cubicBezTo>
                <a:cubicBezTo>
                  <a:pt x="3520702" y="6945087"/>
                  <a:pt x="2151272" y="5575940"/>
                  <a:pt x="2151272" y="5575940"/>
                </a:cubicBezTo>
                <a:cubicBezTo>
                  <a:pt x="2151272" y="5575940"/>
                  <a:pt x="2151272" y="5575940"/>
                  <a:pt x="266365" y="3691421"/>
                </a:cubicBezTo>
                <a:cubicBezTo>
                  <a:pt x="-332955" y="3092225"/>
                  <a:pt x="266365" y="2493029"/>
                  <a:pt x="266365" y="2493029"/>
                </a:cubicBezTo>
                <a:cubicBezTo>
                  <a:pt x="266365" y="2493029"/>
                  <a:pt x="266365" y="2493029"/>
                  <a:pt x="2151272" y="608511"/>
                </a:cubicBezTo>
                <a:cubicBezTo>
                  <a:pt x="2622013" y="137866"/>
                  <a:pt x="3092755" y="-9210"/>
                  <a:pt x="3507872" y="442"/>
                </a:cubicBezTo>
                <a:close/>
              </a:path>
            </a:pathLst>
          </a:custGeom>
          <a:noFill/>
        </p:spPr>
      </p:pic>
    </p:spTree>
    <p:extLst>
      <p:ext uri="{BB962C8B-B14F-4D97-AF65-F5344CB8AC3E}">
        <p14:creationId xmlns:p14="http://schemas.microsoft.com/office/powerpoint/2010/main" val="176078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A diagram of a cell&#10;&#10;AI-generated content may be incorrect.">
            <a:extLst>
              <a:ext uri="{FF2B5EF4-FFF2-40B4-BE49-F238E27FC236}">
                <a16:creationId xmlns:a16="http://schemas.microsoft.com/office/drawing/2014/main" id="{5EBD04C6-8E4B-8863-977E-544560D8793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69" r="269"/>
          <a:stretch>
            <a:fillRect/>
          </a:stretch>
        </p:blipFill>
        <p:spPr>
          <a:custGeom>
            <a:avLst/>
            <a:gdLst>
              <a:gd name="connsiteX0" fmla="*/ 3507872 w 7279474"/>
              <a:gd name="connsiteY0" fmla="*/ 442 h 6184449"/>
              <a:gd name="connsiteX1" fmla="*/ 4890131 w 7279474"/>
              <a:gd name="connsiteY1" fmla="*/ 608511 h 6184449"/>
              <a:gd name="connsiteX2" fmla="*/ 7203567 w 7279474"/>
              <a:gd name="connsiteY2" fmla="*/ 2921470 h 6184449"/>
              <a:gd name="connsiteX3" fmla="*/ 7203567 w 7279474"/>
              <a:gd name="connsiteY3" fmla="*/ 3262980 h 6184449"/>
              <a:gd name="connsiteX4" fmla="*/ 4890131 w 7279474"/>
              <a:gd name="connsiteY4" fmla="*/ 5575940 h 6184449"/>
              <a:gd name="connsiteX5" fmla="*/ 2151272 w 7279474"/>
              <a:gd name="connsiteY5" fmla="*/ 5575940 h 6184449"/>
              <a:gd name="connsiteX6" fmla="*/ 266365 w 7279474"/>
              <a:gd name="connsiteY6" fmla="*/ 3691421 h 6184449"/>
              <a:gd name="connsiteX7" fmla="*/ 266365 w 7279474"/>
              <a:gd name="connsiteY7" fmla="*/ 2493029 h 6184449"/>
              <a:gd name="connsiteX8" fmla="*/ 2151272 w 7279474"/>
              <a:gd name="connsiteY8" fmla="*/ 608511 h 6184449"/>
              <a:gd name="connsiteX9" fmla="*/ 3507872 w 7279474"/>
              <a:gd name="connsiteY9" fmla="*/ 442 h 618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9474" h="6184449">
                <a:moveTo>
                  <a:pt x="3507872" y="442"/>
                </a:moveTo>
                <a:cubicBezTo>
                  <a:pt x="4300367" y="18868"/>
                  <a:pt x="4890131" y="608511"/>
                  <a:pt x="4890131" y="608511"/>
                </a:cubicBezTo>
                <a:cubicBezTo>
                  <a:pt x="4890131" y="608511"/>
                  <a:pt x="4890131" y="608511"/>
                  <a:pt x="7203567" y="2921470"/>
                </a:cubicBezTo>
                <a:cubicBezTo>
                  <a:pt x="7374358" y="3092225"/>
                  <a:pt x="7203567" y="3262980"/>
                  <a:pt x="7203567" y="3262980"/>
                </a:cubicBezTo>
                <a:cubicBezTo>
                  <a:pt x="7203567" y="3262980"/>
                  <a:pt x="7203567" y="3262980"/>
                  <a:pt x="4890131" y="5575940"/>
                </a:cubicBezTo>
                <a:cubicBezTo>
                  <a:pt x="3520702" y="6945087"/>
                  <a:pt x="2151272" y="5575940"/>
                  <a:pt x="2151272" y="5575940"/>
                </a:cubicBezTo>
                <a:cubicBezTo>
                  <a:pt x="2151272" y="5575940"/>
                  <a:pt x="2151272" y="5575940"/>
                  <a:pt x="266365" y="3691421"/>
                </a:cubicBezTo>
                <a:cubicBezTo>
                  <a:pt x="-332955" y="3092225"/>
                  <a:pt x="266365" y="2493029"/>
                  <a:pt x="266365" y="2493029"/>
                </a:cubicBezTo>
                <a:cubicBezTo>
                  <a:pt x="266365" y="2493029"/>
                  <a:pt x="266365" y="2493029"/>
                  <a:pt x="2151272" y="608511"/>
                </a:cubicBezTo>
                <a:cubicBezTo>
                  <a:pt x="2622013" y="137866"/>
                  <a:pt x="3092755" y="-9210"/>
                  <a:pt x="3507872" y="442"/>
                </a:cubicBezTo>
                <a:close/>
              </a:path>
            </a:pathLst>
          </a:custGeom>
          <a:noFill/>
        </p:spPr>
      </p:pic>
      <p:sp>
        <p:nvSpPr>
          <p:cNvPr id="11" name="Text Placeholder 2">
            <a:extLst>
              <a:ext uri="{FF2B5EF4-FFF2-40B4-BE49-F238E27FC236}">
                <a16:creationId xmlns:a16="http://schemas.microsoft.com/office/drawing/2014/main" id="{9698A732-93AD-2DA0-251C-3A253A0CF93E}"/>
              </a:ext>
            </a:extLst>
          </p:cNvPr>
          <p:cNvSpPr>
            <a:spLocks noGrp="1"/>
          </p:cNvSpPr>
          <p:nvPr>
            <p:ph type="body" sz="quarter" idx="12"/>
          </p:nvPr>
        </p:nvSpPr>
        <p:spPr/>
        <p:txBody>
          <a:bodyPr/>
          <a:lstStyle/>
          <a:p>
            <a:r>
              <a:rPr lang="en-US" dirty="0"/>
              <a:t>What is better than one target?</a:t>
            </a:r>
          </a:p>
        </p:txBody>
      </p:sp>
      <p:sp>
        <p:nvSpPr>
          <p:cNvPr id="13" name="Text Placeholder 3">
            <a:extLst>
              <a:ext uri="{FF2B5EF4-FFF2-40B4-BE49-F238E27FC236}">
                <a16:creationId xmlns:a16="http://schemas.microsoft.com/office/drawing/2014/main" id="{AAD111BA-C154-0C39-AC70-44185D14BF5D}"/>
              </a:ext>
            </a:extLst>
          </p:cNvPr>
          <p:cNvSpPr>
            <a:spLocks noGrp="1"/>
          </p:cNvSpPr>
          <p:nvPr>
            <p:ph type="body" sz="quarter" idx="13"/>
          </p:nvPr>
        </p:nvSpPr>
        <p:spPr>
          <a:xfrm>
            <a:off x="933450" y="2190750"/>
            <a:ext cx="7467600" cy="5181600"/>
          </a:xfrm>
        </p:spPr>
        <p:txBody>
          <a:bodyPr/>
          <a:lstStyle/>
          <a:p>
            <a:r>
              <a:rPr lang="en-US" sz="2800" dirty="0"/>
              <a:t>Monoclonal antibody - -mab bind one antigen target can either be an immune target e.g. pembrolizumab (</a:t>
            </a:r>
            <a:r>
              <a:rPr lang="en-GB" sz="2800" dirty="0"/>
              <a:t>binds to the PD-1 receptor on T-cells) or non immune e.g. bevacizumab (binds VEFG receptor)</a:t>
            </a:r>
            <a:endParaRPr lang="en-US" sz="2800" dirty="0"/>
          </a:p>
          <a:p>
            <a:r>
              <a:rPr lang="en-US" sz="2800" dirty="0"/>
              <a:t>Bispecific antibody – antibody which binds two targets e.g. </a:t>
            </a:r>
            <a:r>
              <a:rPr lang="en-US" sz="2800" dirty="0" err="1"/>
              <a:t>amivantamab</a:t>
            </a:r>
            <a:r>
              <a:rPr lang="en-US" sz="2800" dirty="0"/>
              <a:t> (EGFR and MET binding)</a:t>
            </a:r>
          </a:p>
          <a:p>
            <a:pPr lvl="1"/>
            <a:r>
              <a:rPr lang="en-US" sz="2400" dirty="0" err="1"/>
              <a:t>BiTE</a:t>
            </a:r>
            <a:r>
              <a:rPr lang="en-US" sz="2400" dirty="0"/>
              <a:t> type of bispecific antibody that has a T-cell engager so binds a T cell often to a cancer cell e.g. </a:t>
            </a:r>
            <a:r>
              <a:rPr lang="en-GB" sz="2400" dirty="0" err="1"/>
              <a:t>Tarlatamab</a:t>
            </a:r>
            <a:r>
              <a:rPr lang="en-GB" sz="2400" dirty="0"/>
              <a:t> (CD3 T cell binding and DLL3 cell surface protein on small cell lung cancer cells)</a:t>
            </a:r>
            <a:endParaRPr lang="en-US" sz="2400" dirty="0"/>
          </a:p>
        </p:txBody>
      </p:sp>
    </p:spTree>
    <p:extLst>
      <p:ext uri="{BB962C8B-B14F-4D97-AF65-F5344CB8AC3E}">
        <p14:creationId xmlns:p14="http://schemas.microsoft.com/office/powerpoint/2010/main" val="2905923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57B4A-1531-D756-676A-F1C82B115019}"/>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7D8F6BA0-042E-3EC5-CAA7-95BB0B939405}"/>
              </a:ext>
            </a:extLst>
          </p:cNvPr>
          <p:cNvSpPr>
            <a:spLocks noGrp="1"/>
          </p:cNvSpPr>
          <p:nvPr>
            <p:ph type="body" sz="quarter" idx="12"/>
          </p:nvPr>
        </p:nvSpPr>
        <p:spPr>
          <a:xfrm>
            <a:off x="933450" y="666750"/>
            <a:ext cx="7620000" cy="609600"/>
          </a:xfrm>
        </p:spPr>
        <p:txBody>
          <a:bodyPr>
            <a:noAutofit/>
          </a:bodyPr>
          <a:lstStyle/>
          <a:p>
            <a:r>
              <a:rPr lang="en-GB" sz="3600" dirty="0"/>
              <a:t>Mechanism of </a:t>
            </a:r>
            <a:r>
              <a:rPr lang="en-GB" sz="3600" dirty="0" err="1"/>
              <a:t>Bispecifics</a:t>
            </a:r>
            <a:endParaRPr lang="en-GB" sz="3600" dirty="0"/>
          </a:p>
        </p:txBody>
      </p:sp>
      <p:sp>
        <p:nvSpPr>
          <p:cNvPr id="6" name="Text Placeholder 5">
            <a:extLst>
              <a:ext uri="{FF2B5EF4-FFF2-40B4-BE49-F238E27FC236}">
                <a16:creationId xmlns:a16="http://schemas.microsoft.com/office/drawing/2014/main" id="{D7DC983D-73D6-18EF-F65C-947917673F00}"/>
              </a:ext>
            </a:extLst>
          </p:cNvPr>
          <p:cNvSpPr>
            <a:spLocks noGrp="1"/>
          </p:cNvSpPr>
          <p:nvPr>
            <p:ph type="body" sz="quarter" idx="13"/>
          </p:nvPr>
        </p:nvSpPr>
        <p:spPr>
          <a:xfrm>
            <a:off x="552450" y="1809750"/>
            <a:ext cx="6400800" cy="5562600"/>
          </a:xfrm>
        </p:spPr>
        <p:txBody>
          <a:bodyPr>
            <a:normAutofit lnSpcReduction="10000"/>
          </a:bodyPr>
          <a:lstStyle/>
          <a:p>
            <a:r>
              <a:rPr lang="en-GB" dirty="0"/>
              <a:t>Monoclonal antibody - highly homogeneous antibodies produced by a single B-cell clone that are directed only against a specific antigenic epitope and specifically bind to unique epitopes on targets such as pathogens and cancer cells. </a:t>
            </a:r>
          </a:p>
          <a:p>
            <a:r>
              <a:rPr lang="en-GB" dirty="0"/>
              <a:t>Bispecific antibody - is an engineered protein designed to bind to two different targets (antigens or epitopes) simultaneously, unlike natural antibodies that bind to just one; this unique ability allows them to bridge cells, like bringing immune cells close to cancer cells to activate an attack, or block multiple disease pathways at once, making them powerful tools in immunotherapy for cancer and other diseases</a:t>
            </a:r>
          </a:p>
        </p:txBody>
      </p:sp>
      <p:pic>
        <p:nvPicPr>
          <p:cNvPr id="2" name="Picture 1"/>
          <p:cNvPicPr>
            <a:picLocks noChangeAspect="1"/>
          </p:cNvPicPr>
          <p:nvPr/>
        </p:nvPicPr>
        <p:blipFill>
          <a:blip r:embed="rId2"/>
          <a:stretch>
            <a:fillRect/>
          </a:stretch>
        </p:blipFill>
        <p:spPr>
          <a:xfrm>
            <a:off x="7181850" y="710293"/>
            <a:ext cx="4648200" cy="6662057"/>
          </a:xfrm>
          <a:prstGeom prst="rect">
            <a:avLst/>
          </a:prstGeom>
        </p:spPr>
      </p:pic>
    </p:spTree>
    <p:extLst>
      <p:ext uri="{BB962C8B-B14F-4D97-AF65-F5344CB8AC3E}">
        <p14:creationId xmlns:p14="http://schemas.microsoft.com/office/powerpoint/2010/main" val="1497587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txBody>
          <a:bodyPr/>
          <a:lstStyle/>
          <a:p>
            <a:endParaRPr lang="en-GB"/>
          </a:p>
        </p:txBody>
      </p:sp>
      <p:sp>
        <p:nvSpPr>
          <p:cNvPr id="3" name="Text Placeholder 2"/>
          <p:cNvSpPr>
            <a:spLocks noGrp="1"/>
          </p:cNvSpPr>
          <p:nvPr>
            <p:ph type="body" sz="quarter" idx="12"/>
          </p:nvPr>
        </p:nvSpPr>
        <p:spPr/>
        <p:txBody>
          <a:bodyPr/>
          <a:lstStyle/>
          <a:p>
            <a:r>
              <a:rPr lang="en-GB" sz="4000" dirty="0" err="1"/>
              <a:t>Amivantamab</a:t>
            </a:r>
            <a:r>
              <a:rPr lang="en-GB" sz="4000" dirty="0"/>
              <a:t> – bispecific – MET and EGFR target</a:t>
            </a:r>
          </a:p>
        </p:txBody>
      </p:sp>
      <p:pic>
        <p:nvPicPr>
          <p:cNvPr id="5" name="Picture 4"/>
          <p:cNvPicPr>
            <a:picLocks noChangeAspect="1"/>
          </p:cNvPicPr>
          <p:nvPr/>
        </p:nvPicPr>
        <p:blipFill>
          <a:blip r:embed="rId2"/>
          <a:stretch>
            <a:fillRect/>
          </a:stretch>
        </p:blipFill>
        <p:spPr>
          <a:xfrm>
            <a:off x="152400" y="1425557"/>
            <a:ext cx="5810250" cy="4926783"/>
          </a:xfrm>
          <a:prstGeom prst="rect">
            <a:avLst/>
          </a:prstGeom>
        </p:spPr>
      </p:pic>
      <p:pic>
        <p:nvPicPr>
          <p:cNvPr id="6" name="Picture 5"/>
          <p:cNvPicPr>
            <a:picLocks noChangeAspect="1"/>
          </p:cNvPicPr>
          <p:nvPr/>
        </p:nvPicPr>
        <p:blipFill>
          <a:blip r:embed="rId3"/>
          <a:stretch>
            <a:fillRect/>
          </a:stretch>
        </p:blipFill>
        <p:spPr>
          <a:xfrm>
            <a:off x="6267450" y="1417524"/>
            <a:ext cx="6825873" cy="6372796"/>
          </a:xfrm>
          <a:prstGeom prst="rect">
            <a:avLst/>
          </a:prstGeom>
        </p:spPr>
      </p:pic>
      <p:pic>
        <p:nvPicPr>
          <p:cNvPr id="7" name="Picture 6"/>
          <p:cNvPicPr>
            <a:picLocks noChangeAspect="1"/>
          </p:cNvPicPr>
          <p:nvPr/>
        </p:nvPicPr>
        <p:blipFill>
          <a:blip r:embed="rId4"/>
          <a:stretch>
            <a:fillRect/>
          </a:stretch>
        </p:blipFill>
        <p:spPr>
          <a:xfrm>
            <a:off x="1529279" y="6363586"/>
            <a:ext cx="4738171" cy="1985814"/>
          </a:xfrm>
          <a:prstGeom prst="rect">
            <a:avLst/>
          </a:prstGeom>
        </p:spPr>
      </p:pic>
    </p:spTree>
    <p:extLst>
      <p:ext uri="{BB962C8B-B14F-4D97-AF65-F5344CB8AC3E}">
        <p14:creationId xmlns:p14="http://schemas.microsoft.com/office/powerpoint/2010/main" val="3467732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txBody>
          <a:bodyPr/>
          <a:lstStyle/>
          <a:p>
            <a:endParaRPr lang="en-GB"/>
          </a:p>
        </p:txBody>
      </p:sp>
      <p:sp>
        <p:nvSpPr>
          <p:cNvPr id="3" name="Text Placeholder 2"/>
          <p:cNvSpPr>
            <a:spLocks noGrp="1"/>
          </p:cNvSpPr>
          <p:nvPr>
            <p:ph type="body" sz="quarter" idx="12"/>
          </p:nvPr>
        </p:nvSpPr>
        <p:spPr/>
        <p:txBody>
          <a:bodyPr/>
          <a:lstStyle/>
          <a:p>
            <a:r>
              <a:rPr lang="en-GB" dirty="0"/>
              <a:t>Mariposa overall  survival curve</a:t>
            </a:r>
          </a:p>
        </p:txBody>
      </p:sp>
      <p:sp>
        <p:nvSpPr>
          <p:cNvPr id="4" name="Text Placeholder 3"/>
          <p:cNvSpPr>
            <a:spLocks noGrp="1"/>
          </p:cNvSpPr>
          <p:nvPr>
            <p:ph type="body" sz="quarter" idx="13"/>
          </p:nvPr>
        </p:nvSpPr>
        <p:spPr>
          <a:xfrm>
            <a:off x="933450" y="6076950"/>
            <a:ext cx="6172200" cy="1295400"/>
          </a:xfrm>
        </p:spPr>
        <p:txBody>
          <a:bodyPr/>
          <a:lstStyle/>
          <a:p>
            <a:r>
              <a:rPr lang="en-GB" dirty="0"/>
              <a:t>MARIPOSA - A Study of </a:t>
            </a:r>
            <a:r>
              <a:rPr lang="en-GB" dirty="0" err="1"/>
              <a:t>Amivantamab</a:t>
            </a:r>
            <a:r>
              <a:rPr lang="en-GB" dirty="0"/>
              <a:t> and </a:t>
            </a:r>
            <a:r>
              <a:rPr lang="en-GB" dirty="0" err="1"/>
              <a:t>Lazertinib</a:t>
            </a:r>
            <a:r>
              <a:rPr lang="en-GB" dirty="0"/>
              <a:t> Combination Therapy Versus </a:t>
            </a:r>
            <a:r>
              <a:rPr lang="en-GB" dirty="0" err="1"/>
              <a:t>Osimertinib</a:t>
            </a:r>
            <a:r>
              <a:rPr lang="en-GB" dirty="0"/>
              <a:t> in Locally Advanced or Metastatic Non-Small Cell Lung Cancer</a:t>
            </a:r>
          </a:p>
          <a:p>
            <a:endParaRPr lang="en-GB" dirty="0"/>
          </a:p>
        </p:txBody>
      </p:sp>
      <p:pic>
        <p:nvPicPr>
          <p:cNvPr id="5" name="Picture 4"/>
          <p:cNvPicPr>
            <a:picLocks noChangeAspect="1"/>
          </p:cNvPicPr>
          <p:nvPr/>
        </p:nvPicPr>
        <p:blipFill>
          <a:blip r:embed="rId2"/>
          <a:stretch>
            <a:fillRect/>
          </a:stretch>
        </p:blipFill>
        <p:spPr>
          <a:xfrm>
            <a:off x="4467945" y="1396408"/>
            <a:ext cx="10350578" cy="4572206"/>
          </a:xfrm>
          <a:prstGeom prst="rect">
            <a:avLst/>
          </a:prstGeom>
        </p:spPr>
      </p:pic>
      <p:sp>
        <p:nvSpPr>
          <p:cNvPr id="6" name="TextBox 5"/>
          <p:cNvSpPr txBox="1"/>
          <p:nvPr/>
        </p:nvSpPr>
        <p:spPr>
          <a:xfrm>
            <a:off x="690079" y="7905750"/>
            <a:ext cx="14097000" cy="369332"/>
          </a:xfrm>
          <a:prstGeom prst="rect">
            <a:avLst/>
          </a:prstGeom>
          <a:noFill/>
        </p:spPr>
        <p:txBody>
          <a:bodyPr wrap="square" rtlCol="0">
            <a:spAutoFit/>
          </a:bodyPr>
          <a:lstStyle/>
          <a:p>
            <a:r>
              <a:rPr lang="en-GB" dirty="0">
                <a:solidFill>
                  <a:schemeClr val="bg1"/>
                </a:solidFill>
              </a:rPr>
              <a:t>Romero, D., 2025. MARIPOSA  Lung cancer. </a:t>
            </a:r>
            <a:r>
              <a:rPr lang="en-GB" i="1" dirty="0">
                <a:solidFill>
                  <a:schemeClr val="bg1"/>
                </a:solidFill>
              </a:rPr>
              <a:t>Nature Reviews Clinical Oncology</a:t>
            </a:r>
            <a:r>
              <a:rPr lang="en-GB" dirty="0">
                <a:solidFill>
                  <a:schemeClr val="bg1"/>
                </a:solidFill>
              </a:rPr>
              <a:t>, </a:t>
            </a:r>
            <a:r>
              <a:rPr lang="en-GB" i="1" dirty="0">
                <a:solidFill>
                  <a:schemeClr val="bg1"/>
                </a:solidFill>
              </a:rPr>
              <a:t>22</a:t>
            </a:r>
            <a:r>
              <a:rPr lang="en-GB" dirty="0">
                <a:solidFill>
                  <a:schemeClr val="bg1"/>
                </a:solidFill>
              </a:rPr>
              <a:t>(11), pp.801-801.</a:t>
            </a:r>
          </a:p>
        </p:txBody>
      </p:sp>
    </p:spTree>
    <p:extLst>
      <p:ext uri="{BB962C8B-B14F-4D97-AF65-F5344CB8AC3E}">
        <p14:creationId xmlns:p14="http://schemas.microsoft.com/office/powerpoint/2010/main" val="2160050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GB" sz="4000" dirty="0"/>
              <a:t>Reminder of tail of survival curve in immunotherapy</a:t>
            </a:r>
          </a:p>
        </p:txBody>
      </p:sp>
      <p:sp>
        <p:nvSpPr>
          <p:cNvPr id="4" name="Text Placeholder 3"/>
          <p:cNvSpPr>
            <a:spLocks noGrp="1"/>
          </p:cNvSpPr>
          <p:nvPr>
            <p:ph type="body" sz="quarter" idx="13"/>
          </p:nvPr>
        </p:nvSpPr>
        <p:spPr>
          <a:xfrm>
            <a:off x="933450" y="2190750"/>
            <a:ext cx="6172200" cy="5257800"/>
          </a:xfrm>
        </p:spPr>
        <p:txBody>
          <a:bodyPr/>
          <a:lstStyle/>
          <a:p>
            <a:r>
              <a:rPr lang="en-GB" dirty="0"/>
              <a:t>Immunotherapy changed shape of survival curve from standard ‘s shaped curve’ to the ‘tail on the curve’</a:t>
            </a:r>
          </a:p>
          <a:p>
            <a:r>
              <a:rPr lang="en-GB" dirty="0"/>
              <a:t>You need to remember this when looking at statistics about response rates, median overall survival in immunotherapy</a:t>
            </a:r>
          </a:p>
          <a:p>
            <a:r>
              <a:rPr lang="en-GB" dirty="0"/>
              <a:t>We are changing the way we assess our survival data to 5 alive at 2, 5 and 10 years after treatment and median duration of response</a:t>
            </a:r>
          </a:p>
        </p:txBody>
      </p:sp>
      <p:pic>
        <p:nvPicPr>
          <p:cNvPr id="5" name="Picture 4"/>
          <p:cNvPicPr>
            <a:picLocks noChangeAspect="1"/>
          </p:cNvPicPr>
          <p:nvPr/>
        </p:nvPicPr>
        <p:blipFill>
          <a:blip r:embed="rId2"/>
          <a:stretch>
            <a:fillRect/>
          </a:stretch>
        </p:blipFill>
        <p:spPr>
          <a:xfrm>
            <a:off x="8934450" y="1403753"/>
            <a:ext cx="4914277" cy="6755437"/>
          </a:xfrm>
          <a:prstGeom prst="rect">
            <a:avLst/>
          </a:prstGeom>
        </p:spPr>
      </p:pic>
      <p:sp>
        <p:nvSpPr>
          <p:cNvPr id="6" name="TextBox 5"/>
          <p:cNvSpPr txBox="1"/>
          <p:nvPr/>
        </p:nvSpPr>
        <p:spPr>
          <a:xfrm>
            <a:off x="297750" y="7844411"/>
            <a:ext cx="8305800" cy="369332"/>
          </a:xfrm>
          <a:prstGeom prst="rect">
            <a:avLst/>
          </a:prstGeom>
          <a:noFill/>
        </p:spPr>
        <p:txBody>
          <a:bodyPr wrap="square" rtlCol="0">
            <a:spAutoFit/>
          </a:bodyPr>
          <a:lstStyle/>
          <a:p>
            <a:r>
              <a:rPr lang="en-GB" dirty="0">
                <a:solidFill>
                  <a:schemeClr val="bg1"/>
                </a:solidFill>
                <a:hlinkClick r:id="rId3"/>
              </a:rPr>
              <a:t>IMpower133 efficacy results in 1L ES-SCLC | TECENTRIQ® (</a:t>
            </a:r>
            <a:r>
              <a:rPr lang="en-GB" dirty="0" err="1">
                <a:solidFill>
                  <a:schemeClr val="bg1"/>
                </a:solidFill>
                <a:hlinkClick r:id="rId3"/>
              </a:rPr>
              <a:t>atezolizumab</a:t>
            </a:r>
            <a:r>
              <a:rPr lang="en-GB" dirty="0">
                <a:solidFill>
                  <a:schemeClr val="bg1"/>
                </a:solidFill>
                <a:hlinkClick r:id="rId3"/>
              </a:rPr>
              <a:t>)</a:t>
            </a:r>
            <a:endParaRPr lang="en-GB" dirty="0">
              <a:solidFill>
                <a:schemeClr val="bg1"/>
              </a:solidFill>
            </a:endParaRPr>
          </a:p>
        </p:txBody>
      </p:sp>
    </p:spTree>
    <p:extLst>
      <p:ext uri="{BB962C8B-B14F-4D97-AF65-F5344CB8AC3E}">
        <p14:creationId xmlns:p14="http://schemas.microsoft.com/office/powerpoint/2010/main" val="751335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txBody>
          <a:bodyPr/>
          <a:lstStyle/>
          <a:p>
            <a:endParaRPr lang="en-GB"/>
          </a:p>
        </p:txBody>
      </p:sp>
      <p:sp>
        <p:nvSpPr>
          <p:cNvPr id="3" name="Text Placeholder 2"/>
          <p:cNvSpPr>
            <a:spLocks noGrp="1"/>
          </p:cNvSpPr>
          <p:nvPr>
            <p:ph type="body" sz="quarter" idx="12"/>
          </p:nvPr>
        </p:nvSpPr>
        <p:spPr/>
        <p:txBody>
          <a:bodyPr/>
          <a:lstStyle/>
          <a:p>
            <a:r>
              <a:rPr lang="en-GB" dirty="0"/>
              <a:t>Long term survival data from IMpower133</a:t>
            </a:r>
          </a:p>
        </p:txBody>
      </p:sp>
      <p:pic>
        <p:nvPicPr>
          <p:cNvPr id="5" name="Picture 4"/>
          <p:cNvPicPr>
            <a:picLocks noChangeAspect="1"/>
          </p:cNvPicPr>
          <p:nvPr/>
        </p:nvPicPr>
        <p:blipFill>
          <a:blip r:embed="rId2"/>
          <a:stretch>
            <a:fillRect/>
          </a:stretch>
        </p:blipFill>
        <p:spPr>
          <a:xfrm>
            <a:off x="7562850" y="1240560"/>
            <a:ext cx="6934200" cy="6624779"/>
          </a:xfrm>
          <a:prstGeom prst="rect">
            <a:avLst/>
          </a:prstGeom>
        </p:spPr>
      </p:pic>
      <p:pic>
        <p:nvPicPr>
          <p:cNvPr id="6" name="Picture 5"/>
          <p:cNvPicPr>
            <a:picLocks noChangeAspect="1"/>
          </p:cNvPicPr>
          <p:nvPr/>
        </p:nvPicPr>
        <p:blipFill>
          <a:blip r:embed="rId3"/>
          <a:stretch>
            <a:fillRect/>
          </a:stretch>
        </p:blipFill>
        <p:spPr>
          <a:xfrm>
            <a:off x="933450" y="2038349"/>
            <a:ext cx="5410200" cy="5337801"/>
          </a:xfrm>
          <a:prstGeom prst="rect">
            <a:avLst/>
          </a:prstGeom>
        </p:spPr>
      </p:pic>
      <p:sp>
        <p:nvSpPr>
          <p:cNvPr id="7" name="TextBox 6"/>
          <p:cNvSpPr txBox="1"/>
          <p:nvPr/>
        </p:nvSpPr>
        <p:spPr>
          <a:xfrm>
            <a:off x="400050" y="7925125"/>
            <a:ext cx="8686800" cy="369332"/>
          </a:xfrm>
          <a:prstGeom prst="rect">
            <a:avLst/>
          </a:prstGeom>
          <a:noFill/>
        </p:spPr>
        <p:txBody>
          <a:bodyPr wrap="square" rtlCol="0">
            <a:spAutoFit/>
          </a:bodyPr>
          <a:lstStyle/>
          <a:p>
            <a:r>
              <a:rPr lang="en-GB">
                <a:hlinkClick r:id="rId4"/>
              </a:rPr>
              <a:t>Mpower133 efficacy results in 1L ES-SCLC | TECENTRIQ® (atezolizumab)</a:t>
            </a:r>
            <a:endParaRPr lang="en-GB" dirty="0"/>
          </a:p>
        </p:txBody>
      </p:sp>
    </p:spTree>
    <p:extLst>
      <p:ext uri="{BB962C8B-B14F-4D97-AF65-F5344CB8AC3E}">
        <p14:creationId xmlns:p14="http://schemas.microsoft.com/office/powerpoint/2010/main" val="3023159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a:srcRect t="4276" b="4276"/>
          <a:stretch>
            <a:fillRect/>
          </a:stretch>
        </p:blipFill>
        <p:spPr>
          <a:xfrm>
            <a:off x="7562850" y="1888411"/>
            <a:ext cx="5960273" cy="5063691"/>
          </a:xfrm>
          <a:prstGeom prst="rect">
            <a:avLst/>
          </a:prstGeom>
        </p:spPr>
      </p:pic>
      <p:sp>
        <p:nvSpPr>
          <p:cNvPr id="3" name="Text Placeholder 2"/>
          <p:cNvSpPr>
            <a:spLocks noGrp="1"/>
          </p:cNvSpPr>
          <p:nvPr>
            <p:ph type="body" sz="quarter" idx="12"/>
          </p:nvPr>
        </p:nvSpPr>
        <p:spPr/>
        <p:txBody>
          <a:bodyPr/>
          <a:lstStyle/>
          <a:p>
            <a:r>
              <a:rPr lang="en-GB" dirty="0" err="1"/>
              <a:t>Tarlatamab</a:t>
            </a:r>
            <a:r>
              <a:rPr lang="en-GB" dirty="0"/>
              <a:t> - BITE</a:t>
            </a:r>
          </a:p>
        </p:txBody>
      </p:sp>
      <p:sp>
        <p:nvSpPr>
          <p:cNvPr id="4" name="Text Placeholder 3"/>
          <p:cNvSpPr>
            <a:spLocks noGrp="1"/>
          </p:cNvSpPr>
          <p:nvPr>
            <p:ph type="body" sz="quarter" idx="13"/>
          </p:nvPr>
        </p:nvSpPr>
        <p:spPr/>
        <p:txBody>
          <a:bodyPr/>
          <a:lstStyle/>
          <a:p>
            <a:r>
              <a:rPr lang="en-GB" dirty="0"/>
              <a:t>Bispecific – T cell engager (CD3) and small cell tumour antigen (DLL3)</a:t>
            </a:r>
          </a:p>
          <a:p>
            <a:r>
              <a:rPr lang="en-GB" dirty="0"/>
              <a:t>Immunotherapy response profile</a:t>
            </a:r>
          </a:p>
          <a:p>
            <a:r>
              <a:rPr lang="en-GB" dirty="0"/>
              <a:t>New toxicity profile</a:t>
            </a:r>
          </a:p>
        </p:txBody>
      </p:sp>
    </p:spTree>
    <p:extLst>
      <p:ext uri="{BB962C8B-B14F-4D97-AF65-F5344CB8AC3E}">
        <p14:creationId xmlns:p14="http://schemas.microsoft.com/office/powerpoint/2010/main" val="4078043490"/>
      </p:ext>
    </p:extLst>
  </p:cSld>
  <p:clrMapOvr>
    <a:masterClrMapping/>
  </p:clrMapOvr>
</p:sld>
</file>

<file path=ppt/theme/theme1.xml><?xml version="1.0" encoding="utf-8"?>
<a:theme xmlns:a="http://schemas.openxmlformats.org/drawingml/2006/main" name="Cover layout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End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ullet point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xt and ima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xt onl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Image onl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olumn layout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Quot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Vision People Group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58BEBCE60E1C4C87B869C7C38C0B3D" ma:contentTypeVersion="11" ma:contentTypeDescription="Create a new document." ma:contentTypeScope="" ma:versionID="57a745c2831ca74bcbd310a7117c2cfc">
  <xsd:schema xmlns:xsd="http://www.w3.org/2001/XMLSchema" xmlns:xs="http://www.w3.org/2001/XMLSchema" xmlns:p="http://schemas.microsoft.com/office/2006/metadata/properties" xmlns:ns2="28f492b9-0e1d-4676-9635-78fd8c5ab9d8" xmlns:ns3="d77f7b61-7249-402e-9088-bb30bc752eb7" targetNamespace="http://schemas.microsoft.com/office/2006/metadata/properties" ma:root="true" ma:fieldsID="39cba77ebfacbff92d2a4acd8e0ea4b7" ns2:_="" ns3:_="">
    <xsd:import namespace="28f492b9-0e1d-4676-9635-78fd8c5ab9d8"/>
    <xsd:import namespace="d77f7b61-7249-402e-9088-bb30bc752e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f492b9-0e1d-4676-9635-78fd8c5ab9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73e9af6-01d4-423d-8bd2-cf099f328a0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7f7b61-7249-402e-9088-bb30bc752eb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1c4ca98-7b55-4fcc-b8e5-81239fe53638}" ma:internalName="TaxCatchAll" ma:showField="CatchAllData" ma:web="d77f7b61-7249-402e-9088-bb30bc752e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77f7b61-7249-402e-9088-bb30bc752eb7" xsi:nil="true"/>
    <lcf76f155ced4ddcb4097134ff3c332f xmlns="28f492b9-0e1d-4676-9635-78fd8c5ab9d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ED7F36A-9EAD-4BEA-967A-C065C7DB71B0}"/>
</file>

<file path=customXml/itemProps2.xml><?xml version="1.0" encoding="utf-8"?>
<ds:datastoreItem xmlns:ds="http://schemas.openxmlformats.org/officeDocument/2006/customXml" ds:itemID="{37023F37-3B8C-4C48-931B-1E090A03E123}"/>
</file>

<file path=customXml/itemProps3.xml><?xml version="1.0" encoding="utf-8"?>
<ds:datastoreItem xmlns:ds="http://schemas.openxmlformats.org/officeDocument/2006/customXml" ds:itemID="{84FFCD76-59D7-4C01-90DE-FD3934D8F450}"/>
</file>

<file path=docProps/app.xml><?xml version="1.0" encoding="utf-8"?>
<Properties xmlns="http://schemas.openxmlformats.org/officeDocument/2006/extended-properties" xmlns:vt="http://schemas.openxmlformats.org/officeDocument/2006/docPropsVTypes">
  <Template/>
  <TotalTime>4846</TotalTime>
  <Words>903</Words>
  <Application>Microsoft Office PowerPoint</Application>
  <PresentationFormat>Custom</PresentationFormat>
  <Paragraphs>57</Paragraphs>
  <Slides>16</Slides>
  <Notes>0</Notes>
  <HiddenSlides>1</HiddenSlides>
  <MMClips>0</MMClips>
  <ScaleCrop>false</ScaleCrop>
  <HeadingPairs>
    <vt:vector size="6" baseType="variant">
      <vt:variant>
        <vt:lpstr>Fonts Used</vt:lpstr>
      </vt:variant>
      <vt:variant>
        <vt:i4>3</vt:i4>
      </vt:variant>
      <vt:variant>
        <vt:lpstr>Theme</vt:lpstr>
      </vt:variant>
      <vt:variant>
        <vt:i4>10</vt:i4>
      </vt:variant>
      <vt:variant>
        <vt:lpstr>Slide Titles</vt:lpstr>
      </vt:variant>
      <vt:variant>
        <vt:i4>16</vt:i4>
      </vt:variant>
    </vt:vector>
  </HeadingPairs>
  <TitlesOfParts>
    <vt:vector size="29" baseType="lpstr">
      <vt:lpstr>Arial</vt:lpstr>
      <vt:lpstr>Calibri</vt:lpstr>
      <vt:lpstr>Frutiger</vt:lpstr>
      <vt:lpstr>Cover layouts</vt:lpstr>
      <vt:lpstr>Bullet points</vt:lpstr>
      <vt:lpstr>Title slides</vt:lpstr>
      <vt:lpstr>Text and image</vt:lpstr>
      <vt:lpstr>Text only</vt:lpstr>
      <vt:lpstr>Image only</vt:lpstr>
      <vt:lpstr>Column layouts</vt:lpstr>
      <vt:lpstr>Quotes</vt:lpstr>
      <vt:lpstr>Vision People Groups</vt:lpstr>
      <vt:lpstr>End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RUH Presentation Template</dc:title>
  <dc:creator>Perry, Rebecca</dc:creator>
  <cp:lastModifiedBy>Helen Dunderdale</cp:lastModifiedBy>
  <cp:revision>126</cp:revision>
  <dcterms:created xsi:type="dcterms:W3CDTF">2022-08-23T09:30:47Z</dcterms:created>
  <dcterms:modified xsi:type="dcterms:W3CDTF">2026-02-03T07:53:51Z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2022-08-23T00:00:00Z</vt:filetime>
  </property>
  <property fmtid="{D5CDD505-2E9C-101B-9397-08002B2CF9AE}" pid="3" name="Creator">
    <vt:lpwstr>Adobe InDesign 17.3 (Macintosh)</vt:lpwstr>
  </property>
  <property fmtid="{D5CDD505-2E9C-101B-9397-08002B2CF9AE}" pid="4" name="LastSaved">
    <vt:filetime>2022-08-23T00:00:00Z</vt:filetime>
  </property>
  <property fmtid="{D5CDD505-2E9C-101B-9397-08002B2CF9AE}" pid="5" name="Producer">
    <vt:lpwstr>Adobe PDF Library 16.0.7</vt:lpwstr>
  </property>
  <property fmtid="{D5CDD505-2E9C-101B-9397-08002B2CF9AE}" pid="6" name="ContentTypeId">
    <vt:lpwstr>0x0101004758BEBCE60E1C4C87B869C7C38C0B3D</vt:lpwstr>
  </property>
</Properties>
</file>