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31CE-5A39-1CC9-AA89-F36C9456E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D7E36D-D6F6-FEED-C3B3-A656C78AC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BF43A-F01A-93C7-A575-D558584C5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2FC8F-A446-C545-05EC-867CF973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935AA-F4DA-E470-57B1-34788CC75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6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16A99-BCD4-A886-340C-52FEE7935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CA2A9-50F1-1D8D-2C52-EA7307332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2D3BE-7AEE-0608-975E-C9CA3724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12CDE-EF2A-4939-C68D-2DA4CB22F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ED023-B33B-5A30-AD92-5ECAF5DC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424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7DFA9-D651-D880-4342-9EF9B8A919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41E7BD-3414-A107-6A2B-EAB14F38A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E9F8F-9BE7-1404-125A-C0667B77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00E86-7E11-8F4C-74C3-F4C9C5D4E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3F62-1883-687E-9F6C-DF3A88667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43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2B7B4-B446-326A-7D75-F26510A2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E2E46-E66D-4A6F-8CFF-E34133240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F29E9-0958-0ADB-6BE1-CAF1E1B5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A77CB-00C0-2BE7-C238-6E2037C50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49723-6E09-74F7-34E3-8ABE640C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23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2AD7D-8AB4-4719-1AFB-C98FB35FA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5D445-1E87-FABE-AC2B-698A12DEA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9B27D-2980-2B2F-9C04-C3FD69CDB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4A517-F5A4-A09E-1738-DB890FB6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F00E5-AB08-7E3F-39DC-6ADBD36C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37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6BB32-620C-A2B3-CF8C-C636BCDE8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D4C3B-E6B8-DF73-0ACC-6CCB79499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5D770-C0E8-F22D-6C03-FD1045B09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B0C41-52AB-FF46-E636-6CA354FD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9ADA4-799B-2598-BB0F-1AC8E1E4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0A5DA-3CF7-57CF-841E-0D48D8697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37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3D76B-DA8E-42E3-0656-916042B39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84BA6-D68F-681E-49DB-0473D599B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B3CEB-9CDA-44C4-F1B7-B0099B4FE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2229F5-D4E4-D7E8-4A49-35663CA4F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B81656-5E5E-EF4E-6027-6F162BF07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BA0CC-CC55-62F7-F2D2-040AF6664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F892CF-D322-583A-C476-B76E46D4F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EE7194-A4F4-8B10-6A0D-43F34DE1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03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DAD28-5318-CA20-400E-8FCFBFBFC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8D51E-1D86-42E2-805B-1F6DB7BF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0537A-8664-5C3C-B783-9CEC3736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B1EDC-8A02-7E57-BB84-3EE5F4C1C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64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9245C5-49E0-D214-F92A-E1B506D3D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22FC95-11C2-9CA4-8BBF-4E689301B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428C8-BB32-EE64-4B69-D27B1EC35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22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314A0-BE08-2F45-ED90-9AD1166E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FDF56-F710-79ED-9545-2D1FBFEF6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E8B69-8CAF-45B1-A38B-114C22745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0F8A65-ED54-2AA5-F6F3-B4241BAB9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3549B-6DF3-09B2-9D65-0B30A871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27C9FD-E97E-3F51-B608-BC6334DC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50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6A09-516F-B750-CC50-448670505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4362C0-3A3A-0B2F-6419-250688E7F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BAEB5-4644-B52A-7D77-06E108547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4AF50-8245-2574-B0B6-D3523C1CE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F026E-019E-A2C9-F151-A714BD2D5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CC54B-DB14-53FE-791C-C21E881E5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10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6A01B-0810-F5D9-17C5-810A907F9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FAD64-3190-85A0-059C-B018DC67A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85A69-7924-AB0F-3FA5-63944A35C9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293A6B-B620-4A24-B4B8-2A15F526C8B7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1DE63-2ABC-74C4-25DC-AB7F320F1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0C24D-08C4-9DB8-4D32-65FF150F9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420F35-6899-4FE1-A3DE-FB0BA7073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57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04A77-255C-3A87-B7BE-2FA9B3314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5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dirty="0"/>
              <a:t>Biomarker study in set up (SWAG + </a:t>
            </a:r>
            <a:r>
              <a:rPr lang="en-GB" sz="3200" b="1" dirty="0" err="1"/>
              <a:t>Nonacus</a:t>
            </a:r>
            <a:r>
              <a:rPr lang="en-GB" sz="3200" b="1" dirty="0"/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E0AF2F-80F5-C32C-2F7B-1316F5DFD2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910" t="15873" r="25714" b="10635"/>
          <a:stretch>
            <a:fillRect/>
          </a:stretch>
        </p:blipFill>
        <p:spPr>
          <a:xfrm>
            <a:off x="914400" y="1208312"/>
            <a:ext cx="6253832" cy="52360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B5649F-6615-F142-B7B5-E7B4B7944DDB}"/>
              </a:ext>
            </a:extLst>
          </p:cNvPr>
          <p:cNvSpPr txBox="1"/>
          <p:nvPr/>
        </p:nvSpPr>
        <p:spPr>
          <a:xfrm>
            <a:off x="7532914" y="2118167"/>
            <a:ext cx="38317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Bath – Edd Jefferies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Taunton – Neil Trent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Cheltenham – Ed Tudor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Bristol – Helena Burden, John McGrath, Vikki Gardener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Swindon – Sunil Mathur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Cohese</a:t>
            </a:r>
            <a:r>
              <a:rPr lang="en-GB" dirty="0"/>
              <a:t> Healthcare</a:t>
            </a:r>
          </a:p>
        </p:txBody>
      </p:sp>
    </p:spTree>
    <p:extLst>
      <p:ext uri="{BB962C8B-B14F-4D97-AF65-F5344CB8AC3E}">
        <p14:creationId xmlns:p14="http://schemas.microsoft.com/office/powerpoint/2010/main" val="268630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57a745c2831ca74bcbd310a7117c2cfc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39cba77ebfacbff92d2a4acd8e0ea4b7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3E4BAA-13F9-4028-917D-040FF8CB1917}"/>
</file>

<file path=customXml/itemProps2.xml><?xml version="1.0" encoding="utf-8"?>
<ds:datastoreItem xmlns:ds="http://schemas.openxmlformats.org/officeDocument/2006/customXml" ds:itemID="{D8DECAD8-31E5-413D-8F2A-610A68AC6185}"/>
</file>

<file path=customXml/itemProps3.xml><?xml version="1.0" encoding="utf-8"?>
<ds:datastoreItem xmlns:ds="http://schemas.openxmlformats.org/officeDocument/2006/customXml" ds:itemID="{CEBACC7F-DDEA-4E16-A17B-23C4CC22472D}"/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Biomarker study in set up (SWAG + Nonacus)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Jonathan Aning</dc:creator>
  <cp:lastModifiedBy>Helen Dunderdale</cp:lastModifiedBy>
  <cp:revision>2</cp:revision>
  <dcterms:created xsi:type="dcterms:W3CDTF">2026-01-29T15:16:08Z</dcterms:created>
  <dcterms:modified xsi:type="dcterms:W3CDTF">2026-01-29T17:36:28Z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