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 id="2147483686"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12192000" cy="6858000"/>
  <p:notesSz cx="6858000" cy="9144000"/>
  <p:embeddedFontLst>
    <p:embeddedFont>
      <p:font typeface="Lato" panose="020F0502020204030203"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40090EA-A84D-48D1-8819-F531D1D5C501}">
  <a:tblStyle styleId="{840090EA-A84D-48D1-8819-F531D1D5C50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customXml" Target="../customXml/item2.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 Id="rId27"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Dunderdale" userId="18a57383-fa13-4764-88a8-9272bfc7f4aa" providerId="ADAL" clId="{41A70D97-1250-4EFB-9735-E8AB7B74CC03}"/>
    <pc:docChg chg="modShowInfo">
      <pc:chgData name="Helen Dunderdale" userId="18a57383-fa13-4764-88a8-9272bfc7f4aa" providerId="ADAL" clId="{41A70D97-1250-4EFB-9735-E8AB7B74CC03}" dt="2026-01-28T09:17:05.503" v="0" actId="2744"/>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a4cd178512_0_1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6" name="Google Shape;286;g2a4cd178512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3bf9082e76f_0_2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4" name="Google Shape;364;g3bf9082e76f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a4cd178512_0_13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1" name="Google Shape;371;g2a4cd178512_0_1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a4cd178512_0_15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6" name="Google Shape;376;g2a4cd178512_0_15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a4cd178512_0_6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3" name="Google Shape;293;g2a4cd178512_0_6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b92df8113b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4" name="Google Shape;304;g3b92df8113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36aac7edd41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36aac7edd41_0_1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g36aac7edd41_0_15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b92df8113b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b92df8113b_0_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g3b92df8113b_0_2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a4cd178512_0_7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6" name="Google Shape;336;g2a4cd178512_0_7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3bf9082e76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3" name="Google Shape;343;g3bf9082e76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3bf9082e76f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3bf9082e76f_0_1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g3bf9082e76f_0_11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a4cd178512_0_9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7" name="Google Shape;357;g2a4cd178512_0_9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29.png"/><Relationship Id="rId4" Type="http://schemas.openxmlformats.org/officeDocument/2006/relationships/image" Target="../media/image2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0.png"/><Relationship Id="rId1" Type="http://schemas.openxmlformats.org/officeDocument/2006/relationships/slideMaster" Target="../slideMasters/slideMaster2.xml"/><Relationship Id="rId4" Type="http://schemas.openxmlformats.org/officeDocument/2006/relationships/image" Target="../media/image3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7" name="Google Shape;17;p2"/>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18" name="Google Shape;18;p2"/>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19" name="Google Shape;19;p2"/>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20" name="Google Shape;20;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1524000" y="3986194"/>
            <a:ext cx="9144000" cy="1271606"/>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3" name="Google Shape;23;p2"/>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4" name="Google Shape;24;p2"/>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Heading, subhead, bullets one column">
  <p:cSld name="Heading, subhead, bullets one column">
    <p:bg>
      <p:bgPr>
        <a:solidFill>
          <a:srgbClr val="F6F8F8"/>
        </a:solidFill>
        <a:effectLst/>
      </p:bgPr>
    </p:bg>
    <p:spTree>
      <p:nvGrpSpPr>
        <p:cNvPr id="1" name="Shape 87"/>
        <p:cNvGrpSpPr/>
        <p:nvPr/>
      </p:nvGrpSpPr>
      <p:grpSpPr>
        <a:xfrm>
          <a:off x="0" y="0"/>
          <a:ext cx="0" cy="0"/>
          <a:chOff x="0" y="0"/>
          <a:chExt cx="0" cy="0"/>
        </a:xfrm>
      </p:grpSpPr>
      <p:sp>
        <p:nvSpPr>
          <p:cNvPr id="88" name="Google Shape;88;p11"/>
          <p:cNvSpPr txBox="1">
            <a:spLocks noGrp="1"/>
          </p:cNvSpPr>
          <p:nvPr>
            <p:ph type="body" idx="1"/>
          </p:nvPr>
        </p:nvSpPr>
        <p:spPr>
          <a:xfrm>
            <a:off x="432000" y="2771999"/>
            <a:ext cx="11088000" cy="34560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0"/>
              </a:spcBef>
              <a:spcAft>
                <a:spcPts val="0"/>
              </a:spcAft>
              <a:buClr>
                <a:schemeClr val="dk1"/>
              </a:buClr>
              <a:buSzPts val="2200"/>
              <a:buNone/>
              <a:defRPr sz="2200" b="0">
                <a:solidFill>
                  <a:schemeClr val="dk1"/>
                </a:solidFill>
              </a:defRPr>
            </a:lvl1pPr>
            <a:lvl2pPr marL="914400" lvl="1" indent="-368300" algn="l" rtl="0">
              <a:lnSpc>
                <a:spcPct val="90000"/>
              </a:lnSpc>
              <a:spcBef>
                <a:spcPts val="600"/>
              </a:spcBef>
              <a:spcAft>
                <a:spcPts val="0"/>
              </a:spcAft>
              <a:buClr>
                <a:schemeClr val="dk1"/>
              </a:buClr>
              <a:buSzPts val="2200"/>
              <a:buChar char="•"/>
              <a:defRPr sz="2200">
                <a:solidFill>
                  <a:schemeClr val="dk1"/>
                </a:solidFill>
              </a:defRPr>
            </a:lvl2pPr>
            <a:lvl3pPr marL="1371600" lvl="2" indent="-368300" algn="l" rtl="0">
              <a:lnSpc>
                <a:spcPct val="90000"/>
              </a:lnSpc>
              <a:spcBef>
                <a:spcPts val="500"/>
              </a:spcBef>
              <a:spcAft>
                <a:spcPts val="0"/>
              </a:spcAft>
              <a:buClr>
                <a:schemeClr val="dk1"/>
              </a:buClr>
              <a:buSzPts val="2200"/>
              <a:buChar char="•"/>
              <a:defRPr sz="2200">
                <a:solidFill>
                  <a:schemeClr val="dk1"/>
                </a:solidFill>
              </a:defRPr>
            </a:lvl3pPr>
            <a:lvl4pPr marL="1828800" lvl="3" indent="-368300" algn="l" rtl="0">
              <a:lnSpc>
                <a:spcPct val="90000"/>
              </a:lnSpc>
              <a:spcBef>
                <a:spcPts val="500"/>
              </a:spcBef>
              <a:spcAft>
                <a:spcPts val="0"/>
              </a:spcAft>
              <a:buClr>
                <a:schemeClr val="dk1"/>
              </a:buClr>
              <a:buSzPts val="2200"/>
              <a:buChar char="•"/>
              <a:defRPr sz="2200">
                <a:solidFill>
                  <a:schemeClr val="dk1"/>
                </a:solidFill>
              </a:defRPr>
            </a:lvl4pPr>
            <a:lvl5pPr marL="2286000" lvl="4" indent="-368300" algn="l" rtl="0">
              <a:lnSpc>
                <a:spcPct val="90000"/>
              </a:lnSpc>
              <a:spcBef>
                <a:spcPts val="500"/>
              </a:spcBef>
              <a:spcAft>
                <a:spcPts val="0"/>
              </a:spcAft>
              <a:buClr>
                <a:schemeClr val="dk1"/>
              </a:buClr>
              <a:buSzPts val="2200"/>
              <a:buChar char="•"/>
              <a:defRPr sz="22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9" name="Google Shape;89;p11"/>
          <p:cNvSpPr txBox="1">
            <a:spLocks noGrp="1"/>
          </p:cNvSpPr>
          <p:nvPr>
            <p:ph type="body" idx="2"/>
          </p:nvPr>
        </p:nvSpPr>
        <p:spPr>
          <a:xfrm>
            <a:off x="432001" y="2088000"/>
            <a:ext cx="11012700" cy="577800"/>
          </a:xfrm>
          <a:prstGeom prst="rect">
            <a:avLst/>
          </a:prstGeom>
          <a:noFill/>
          <a:ln>
            <a:noFill/>
          </a:ln>
        </p:spPr>
        <p:txBody>
          <a:bodyPr spcFirstLastPara="1" wrap="square" lIns="0" tIns="0" rIns="0" bIns="0" anchor="t" anchorCtr="0">
            <a:noAutofit/>
          </a:bodyPr>
          <a:lstStyle>
            <a:lvl1pPr marL="457200" lvl="0" indent="-228600" algn="l" rtl="0">
              <a:lnSpc>
                <a:spcPct val="91666"/>
              </a:lnSpc>
              <a:spcBef>
                <a:spcPts val="0"/>
              </a:spcBef>
              <a:spcAft>
                <a:spcPts val="0"/>
              </a:spcAft>
              <a:buClr>
                <a:schemeClr val="dk1"/>
              </a:buClr>
              <a:buSzPts val="2400"/>
              <a:buNone/>
              <a:defRPr sz="2400" b="1">
                <a:solidFill>
                  <a:schemeClr val="accent6"/>
                </a:solidFill>
              </a:defRPr>
            </a:lvl1pPr>
            <a:lvl2pPr marL="914400" lvl="1" indent="-228600" algn="l" rtl="0">
              <a:lnSpc>
                <a:spcPct val="90000"/>
              </a:lnSpc>
              <a:spcBef>
                <a:spcPts val="900"/>
              </a:spcBef>
              <a:spcAft>
                <a:spcPts val="0"/>
              </a:spcAft>
              <a:buClr>
                <a:schemeClr val="dk1"/>
              </a:buClr>
              <a:buSzPts val="1800"/>
              <a:buNone/>
              <a:defRPr sz="1800">
                <a:solidFill>
                  <a:schemeClr val="dk1"/>
                </a:solidFill>
              </a:defRPr>
            </a:lvl2pPr>
            <a:lvl3pPr marL="1371600" lvl="2" indent="-228600" algn="l" rtl="0">
              <a:lnSpc>
                <a:spcPct val="90000"/>
              </a:lnSpc>
              <a:spcBef>
                <a:spcPts val="500"/>
              </a:spcBef>
              <a:spcAft>
                <a:spcPts val="0"/>
              </a:spcAft>
              <a:buClr>
                <a:schemeClr val="dk1"/>
              </a:buClr>
              <a:buSzPts val="1800"/>
              <a:buNone/>
              <a:defRPr sz="1800">
                <a:solidFill>
                  <a:schemeClr val="dk1"/>
                </a:solidFill>
              </a:defRPr>
            </a:lvl3pPr>
            <a:lvl4pPr marL="1828800" lvl="3" indent="-228600" algn="l" rtl="0">
              <a:lnSpc>
                <a:spcPct val="90000"/>
              </a:lnSpc>
              <a:spcBef>
                <a:spcPts val="500"/>
              </a:spcBef>
              <a:spcAft>
                <a:spcPts val="0"/>
              </a:spcAft>
              <a:buClr>
                <a:schemeClr val="dk1"/>
              </a:buClr>
              <a:buSzPts val="1800"/>
              <a:buNone/>
              <a:defRPr sz="1800">
                <a:solidFill>
                  <a:schemeClr val="dk1"/>
                </a:solidFill>
              </a:defRPr>
            </a:lvl4pPr>
            <a:lvl5pPr marL="2286000" lvl="4" indent="-228600" algn="l" rtl="0">
              <a:lnSpc>
                <a:spcPct val="90000"/>
              </a:lnSpc>
              <a:spcBef>
                <a:spcPts val="500"/>
              </a:spcBef>
              <a:spcAft>
                <a:spcPts val="0"/>
              </a:spcAft>
              <a:buClr>
                <a:schemeClr val="dk1"/>
              </a:buClr>
              <a:buSzPts val="1800"/>
              <a:buNone/>
              <a:defRPr sz="18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0" name="Google Shape;90;p11"/>
          <p:cNvSpPr txBox="1"/>
          <p:nvPr/>
        </p:nvSpPr>
        <p:spPr>
          <a:xfrm>
            <a:off x="4700954" y="4232031"/>
            <a:ext cx="0" cy="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b="1">
              <a:solidFill>
                <a:schemeClr val="accent1"/>
              </a:solidFill>
              <a:latin typeface="Calibri"/>
              <a:ea typeface="Calibri"/>
              <a:cs typeface="Calibri"/>
              <a:sym typeface="Calibri"/>
            </a:endParaRPr>
          </a:p>
        </p:txBody>
      </p:sp>
      <p:sp>
        <p:nvSpPr>
          <p:cNvPr id="91" name="Google Shape;91;p11"/>
          <p:cNvSpPr/>
          <p:nvPr/>
        </p:nvSpPr>
        <p:spPr>
          <a:xfrm>
            <a:off x="11444644" y="6404977"/>
            <a:ext cx="3723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a:solidFill>
                  <a:schemeClr val="accent6"/>
                </a:solidFill>
                <a:latin typeface="Calibri"/>
                <a:ea typeface="Calibri"/>
                <a:cs typeface="Calibri"/>
                <a:sym typeface="Calibri"/>
              </a:rPr>
              <a:t>‹#›</a:t>
            </a:fld>
            <a:endParaRPr sz="1200">
              <a:solidFill>
                <a:schemeClr val="accent6"/>
              </a:solidFill>
              <a:latin typeface="Calibri"/>
              <a:ea typeface="Calibri"/>
              <a:cs typeface="Calibri"/>
              <a:sym typeface="Calibri"/>
            </a:endParaRPr>
          </a:p>
        </p:txBody>
      </p:sp>
      <p:sp>
        <p:nvSpPr>
          <p:cNvPr id="92" name="Google Shape;92;p11"/>
          <p:cNvSpPr txBox="1">
            <a:spLocks noGrp="1"/>
          </p:cNvSpPr>
          <p:nvPr>
            <p:ph type="title"/>
          </p:nvPr>
        </p:nvSpPr>
        <p:spPr>
          <a:xfrm>
            <a:off x="432000" y="432000"/>
            <a:ext cx="11404200" cy="865200"/>
          </a:xfrm>
          <a:prstGeom prst="rect">
            <a:avLst/>
          </a:prstGeom>
          <a:noFill/>
          <a:ln>
            <a:noFill/>
          </a:ln>
        </p:spPr>
        <p:txBody>
          <a:bodyPr spcFirstLastPara="1" wrap="square" lIns="0" tIns="0" rIns="0" bIns="0" anchor="ctr" anchorCtr="0">
            <a:normAutofit/>
          </a:bodyPr>
          <a:lstStyle>
            <a:lvl1pPr lvl="0" algn="l" rtl="0">
              <a:lnSpc>
                <a:spcPct val="90000"/>
              </a:lnSpc>
              <a:spcBef>
                <a:spcPts val="0"/>
              </a:spcBef>
              <a:spcAft>
                <a:spcPts val="0"/>
              </a:spcAft>
              <a:buClr>
                <a:schemeClr val="dk1"/>
              </a:buClr>
              <a:buSzPts val="3600"/>
              <a:buFont typeface="Calibri"/>
              <a:buNone/>
              <a:defRPr sz="3600" b="1">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93" name="Google Shape;93;p11"/>
          <p:cNvCxnSpPr/>
          <p:nvPr/>
        </p:nvCxnSpPr>
        <p:spPr>
          <a:xfrm>
            <a:off x="432000" y="6336000"/>
            <a:ext cx="11376000" cy="0"/>
          </a:xfrm>
          <a:prstGeom prst="straightConnector1">
            <a:avLst/>
          </a:prstGeom>
          <a:noFill/>
          <a:ln w="9525" cap="flat" cmpd="sng">
            <a:solidFill>
              <a:schemeClr val="accent2"/>
            </a:solidFill>
            <a:prstDash val="solid"/>
            <a:miter lim="800000"/>
            <a:headEnd type="none" w="sm" len="sm"/>
            <a:tailEnd type="none" w="sm" len="sm"/>
          </a:ln>
        </p:spPr>
      </p:cxnSp>
      <p:pic>
        <p:nvPicPr>
          <p:cNvPr id="94" name="Google Shape;94;p11"/>
          <p:cNvPicPr preferRelativeResize="0"/>
          <p:nvPr/>
        </p:nvPicPr>
        <p:blipFill rotWithShape="1">
          <a:blip r:embed="rId2">
            <a:alphaModFix/>
          </a:blip>
          <a:srcRect/>
          <a:stretch/>
        </p:blipFill>
        <p:spPr>
          <a:xfrm rot="10800000">
            <a:off x="9220371" y="244040"/>
            <a:ext cx="3064671" cy="1879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Grid boxes, Titles 3UP">
  <p:cSld name="TEXT Grid boxes, Titles 3UP">
    <p:spTree>
      <p:nvGrpSpPr>
        <p:cNvPr id="1" name="Shape 95"/>
        <p:cNvGrpSpPr/>
        <p:nvPr/>
      </p:nvGrpSpPr>
      <p:grpSpPr>
        <a:xfrm>
          <a:off x="0" y="0"/>
          <a:ext cx="0" cy="0"/>
          <a:chOff x="0" y="0"/>
          <a:chExt cx="0" cy="0"/>
        </a:xfrm>
      </p:grpSpPr>
      <p:pic>
        <p:nvPicPr>
          <p:cNvPr id="96" name="Google Shape;96;p12"/>
          <p:cNvPicPr preferRelativeResize="0"/>
          <p:nvPr/>
        </p:nvPicPr>
        <p:blipFill rotWithShape="1">
          <a:blip r:embed="rId2">
            <a:alphaModFix/>
          </a:blip>
          <a:srcRect/>
          <a:stretch/>
        </p:blipFill>
        <p:spPr>
          <a:xfrm rot="10800000">
            <a:off x="9220371" y="244040"/>
            <a:ext cx="3064671" cy="187960"/>
          </a:xfrm>
          <a:prstGeom prst="rect">
            <a:avLst/>
          </a:prstGeom>
          <a:noFill/>
          <a:ln>
            <a:noFill/>
          </a:ln>
        </p:spPr>
      </p:pic>
      <p:sp>
        <p:nvSpPr>
          <p:cNvPr id="97" name="Google Shape;97;p12"/>
          <p:cNvSpPr txBox="1">
            <a:spLocks noGrp="1"/>
          </p:cNvSpPr>
          <p:nvPr>
            <p:ph type="title"/>
          </p:nvPr>
        </p:nvSpPr>
        <p:spPr>
          <a:xfrm>
            <a:off x="432000" y="432000"/>
            <a:ext cx="11404200" cy="695700"/>
          </a:xfrm>
          <a:prstGeom prst="rect">
            <a:avLst/>
          </a:prstGeom>
          <a:noFill/>
          <a:ln>
            <a:noFill/>
          </a:ln>
        </p:spPr>
        <p:txBody>
          <a:bodyPr spcFirstLastPara="1" wrap="square" lIns="0" tIns="0" rIns="0" bIns="0" anchor="ctr" anchorCtr="0">
            <a:normAutofit/>
          </a:bodyPr>
          <a:lstStyle>
            <a:lvl1pPr lvl="0" algn="l" rtl="0">
              <a:lnSpc>
                <a:spcPct val="90000"/>
              </a:lnSpc>
              <a:spcBef>
                <a:spcPts val="0"/>
              </a:spcBef>
              <a:spcAft>
                <a:spcPts val="0"/>
              </a:spcAft>
              <a:buClr>
                <a:schemeClr val="dk1"/>
              </a:buClr>
              <a:buSzPts val="3600"/>
              <a:buFont typeface="Calibri"/>
              <a:buNone/>
              <a:defRPr sz="3600" b="1">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 name="Google Shape;98;p12"/>
          <p:cNvSpPr/>
          <p:nvPr/>
        </p:nvSpPr>
        <p:spPr>
          <a:xfrm>
            <a:off x="412708" y="1735014"/>
            <a:ext cx="3564000" cy="1008000"/>
          </a:xfrm>
          <a:prstGeom prst="round2SameRect">
            <a:avLst>
              <a:gd name="adj1" fmla="val 16667"/>
              <a:gd name="adj2" fmla="val 0"/>
            </a:avLst>
          </a:prstGeom>
          <a:solidFill>
            <a:srgbClr val="E4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 name="Google Shape;99;p12"/>
          <p:cNvSpPr txBox="1">
            <a:spLocks noGrp="1"/>
          </p:cNvSpPr>
          <p:nvPr>
            <p:ph type="body" idx="1"/>
          </p:nvPr>
        </p:nvSpPr>
        <p:spPr>
          <a:xfrm>
            <a:off x="520708" y="1897014"/>
            <a:ext cx="3348000" cy="684000"/>
          </a:xfrm>
          <a:prstGeom prst="rect">
            <a:avLst/>
          </a:prstGeom>
          <a:noFill/>
          <a:ln>
            <a:noFill/>
          </a:ln>
        </p:spPr>
        <p:txBody>
          <a:bodyPr spcFirstLastPara="1" wrap="square" lIns="91425" tIns="45700" rIns="91425" bIns="45700" anchor="ctr" anchorCtr="0">
            <a:normAutofit/>
          </a:bodyPr>
          <a:lstStyle>
            <a:lvl1pPr marL="457200" lvl="0" indent="-228600" algn="ctr" rtl="0">
              <a:lnSpc>
                <a:spcPct val="90000"/>
              </a:lnSpc>
              <a:spcBef>
                <a:spcPts val="1000"/>
              </a:spcBef>
              <a:spcAft>
                <a:spcPts val="0"/>
              </a:spcAft>
              <a:buClr>
                <a:schemeClr val="accent6"/>
              </a:buClr>
              <a:buSzPts val="2200"/>
              <a:buNone/>
              <a:defRPr sz="2200" b="1">
                <a:solidFill>
                  <a:schemeClr val="accent6"/>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0" name="Google Shape;100;p12"/>
          <p:cNvSpPr txBox="1">
            <a:spLocks noGrp="1"/>
          </p:cNvSpPr>
          <p:nvPr>
            <p:ph type="body" idx="2"/>
          </p:nvPr>
        </p:nvSpPr>
        <p:spPr>
          <a:xfrm>
            <a:off x="412708" y="2743014"/>
            <a:ext cx="3564000" cy="3312000"/>
          </a:xfrm>
          <a:prstGeom prst="rect">
            <a:avLst/>
          </a:prstGeom>
          <a:solidFill>
            <a:srgbClr val="F2F2F2"/>
          </a:solidFill>
          <a:ln>
            <a:noFill/>
          </a:ln>
        </p:spPr>
        <p:txBody>
          <a:bodyPr spcFirstLastPara="1" wrap="square" lIns="216000" tIns="216000" rIns="216000" bIns="216000" anchor="t" anchorCtr="0">
            <a:noAutofit/>
          </a:bodyPr>
          <a:lstStyle>
            <a:lvl1pPr marL="457200" lvl="0" indent="-228600" algn="l" rtl="0">
              <a:lnSpc>
                <a:spcPct val="122222"/>
              </a:lnSpc>
              <a:spcBef>
                <a:spcPts val="0"/>
              </a:spcBef>
              <a:spcAft>
                <a:spcPts val="0"/>
              </a:spcAft>
              <a:buClr>
                <a:schemeClr val="dk1"/>
              </a:buClr>
              <a:buSzPts val="1800"/>
              <a:buNone/>
              <a:defRPr sz="1800">
                <a:solidFill>
                  <a:schemeClr val="dk1"/>
                </a:solidFill>
              </a:defRPr>
            </a:lvl1pPr>
            <a:lvl2pPr marL="914400" lvl="1" indent="-228600" algn="l" rtl="0">
              <a:lnSpc>
                <a:spcPct val="90000"/>
              </a:lnSpc>
              <a:spcBef>
                <a:spcPts val="900"/>
              </a:spcBef>
              <a:spcAft>
                <a:spcPts val="0"/>
              </a:spcAft>
              <a:buClr>
                <a:schemeClr val="dk1"/>
              </a:buClr>
              <a:buSzPts val="1800"/>
              <a:buNone/>
              <a:defRPr sz="1800">
                <a:solidFill>
                  <a:schemeClr val="dk1"/>
                </a:solidFill>
              </a:defRPr>
            </a:lvl2pPr>
            <a:lvl3pPr marL="1371600" lvl="2" indent="-228600" algn="l" rtl="0">
              <a:lnSpc>
                <a:spcPct val="90000"/>
              </a:lnSpc>
              <a:spcBef>
                <a:spcPts val="500"/>
              </a:spcBef>
              <a:spcAft>
                <a:spcPts val="0"/>
              </a:spcAft>
              <a:buClr>
                <a:schemeClr val="dk1"/>
              </a:buClr>
              <a:buSzPts val="1800"/>
              <a:buNone/>
              <a:defRPr sz="1800">
                <a:solidFill>
                  <a:schemeClr val="dk1"/>
                </a:solidFill>
              </a:defRPr>
            </a:lvl3pPr>
            <a:lvl4pPr marL="1828800" lvl="3" indent="-228600" algn="l" rtl="0">
              <a:lnSpc>
                <a:spcPct val="90000"/>
              </a:lnSpc>
              <a:spcBef>
                <a:spcPts val="500"/>
              </a:spcBef>
              <a:spcAft>
                <a:spcPts val="0"/>
              </a:spcAft>
              <a:buClr>
                <a:schemeClr val="dk1"/>
              </a:buClr>
              <a:buSzPts val="1800"/>
              <a:buNone/>
              <a:defRPr sz="1800">
                <a:solidFill>
                  <a:schemeClr val="dk1"/>
                </a:solidFill>
              </a:defRPr>
            </a:lvl4pPr>
            <a:lvl5pPr marL="2286000" lvl="4" indent="-228600" algn="l" rtl="0">
              <a:lnSpc>
                <a:spcPct val="90000"/>
              </a:lnSpc>
              <a:spcBef>
                <a:spcPts val="500"/>
              </a:spcBef>
              <a:spcAft>
                <a:spcPts val="0"/>
              </a:spcAft>
              <a:buClr>
                <a:schemeClr val="dk1"/>
              </a:buClr>
              <a:buSzPts val="1800"/>
              <a:buNone/>
              <a:defRPr sz="18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1" name="Google Shape;101;p12"/>
          <p:cNvSpPr/>
          <p:nvPr/>
        </p:nvSpPr>
        <p:spPr>
          <a:xfrm>
            <a:off x="4366871" y="1735014"/>
            <a:ext cx="3564000" cy="1008000"/>
          </a:xfrm>
          <a:prstGeom prst="round2SameRect">
            <a:avLst>
              <a:gd name="adj1" fmla="val 16667"/>
              <a:gd name="adj2" fmla="val 0"/>
            </a:avLst>
          </a:prstGeom>
          <a:solidFill>
            <a:srgbClr val="E4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12"/>
          <p:cNvSpPr txBox="1">
            <a:spLocks noGrp="1"/>
          </p:cNvSpPr>
          <p:nvPr>
            <p:ph type="body" idx="3"/>
          </p:nvPr>
        </p:nvSpPr>
        <p:spPr>
          <a:xfrm>
            <a:off x="4474871" y="1897014"/>
            <a:ext cx="3348000" cy="684000"/>
          </a:xfrm>
          <a:prstGeom prst="rect">
            <a:avLst/>
          </a:prstGeom>
          <a:noFill/>
          <a:ln>
            <a:noFill/>
          </a:ln>
        </p:spPr>
        <p:txBody>
          <a:bodyPr spcFirstLastPara="1" wrap="square" lIns="91425" tIns="45700" rIns="91425" bIns="45700" anchor="ctr" anchorCtr="0">
            <a:normAutofit/>
          </a:bodyPr>
          <a:lstStyle>
            <a:lvl1pPr marL="457200" lvl="0" indent="-228600" algn="ctr" rtl="0">
              <a:lnSpc>
                <a:spcPct val="90000"/>
              </a:lnSpc>
              <a:spcBef>
                <a:spcPts val="1000"/>
              </a:spcBef>
              <a:spcAft>
                <a:spcPts val="0"/>
              </a:spcAft>
              <a:buClr>
                <a:schemeClr val="accent6"/>
              </a:buClr>
              <a:buSzPts val="2200"/>
              <a:buNone/>
              <a:defRPr sz="2200" b="1">
                <a:solidFill>
                  <a:schemeClr val="accent6"/>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3" name="Google Shape;103;p12"/>
          <p:cNvSpPr txBox="1">
            <a:spLocks noGrp="1"/>
          </p:cNvSpPr>
          <p:nvPr>
            <p:ph type="body" idx="4"/>
          </p:nvPr>
        </p:nvSpPr>
        <p:spPr>
          <a:xfrm>
            <a:off x="4366871" y="2743014"/>
            <a:ext cx="3564000" cy="3312000"/>
          </a:xfrm>
          <a:prstGeom prst="rect">
            <a:avLst/>
          </a:prstGeom>
          <a:solidFill>
            <a:srgbClr val="F2F2F2"/>
          </a:solidFill>
          <a:ln>
            <a:noFill/>
          </a:ln>
        </p:spPr>
        <p:txBody>
          <a:bodyPr spcFirstLastPara="1" wrap="square" lIns="216000" tIns="216000" rIns="216000" bIns="216000" anchor="t" anchorCtr="0">
            <a:noAutofit/>
          </a:bodyPr>
          <a:lstStyle>
            <a:lvl1pPr marL="457200" lvl="0" indent="-228600" algn="l" rtl="0">
              <a:lnSpc>
                <a:spcPct val="122222"/>
              </a:lnSpc>
              <a:spcBef>
                <a:spcPts val="0"/>
              </a:spcBef>
              <a:spcAft>
                <a:spcPts val="0"/>
              </a:spcAft>
              <a:buClr>
                <a:schemeClr val="dk1"/>
              </a:buClr>
              <a:buSzPts val="1800"/>
              <a:buNone/>
              <a:defRPr sz="1800">
                <a:solidFill>
                  <a:schemeClr val="dk1"/>
                </a:solidFill>
              </a:defRPr>
            </a:lvl1pPr>
            <a:lvl2pPr marL="914400" lvl="1" indent="-228600" algn="l" rtl="0">
              <a:lnSpc>
                <a:spcPct val="90000"/>
              </a:lnSpc>
              <a:spcBef>
                <a:spcPts val="900"/>
              </a:spcBef>
              <a:spcAft>
                <a:spcPts val="0"/>
              </a:spcAft>
              <a:buClr>
                <a:schemeClr val="dk1"/>
              </a:buClr>
              <a:buSzPts val="1800"/>
              <a:buNone/>
              <a:defRPr sz="1800">
                <a:solidFill>
                  <a:schemeClr val="dk1"/>
                </a:solidFill>
              </a:defRPr>
            </a:lvl2pPr>
            <a:lvl3pPr marL="1371600" lvl="2" indent="-228600" algn="l" rtl="0">
              <a:lnSpc>
                <a:spcPct val="90000"/>
              </a:lnSpc>
              <a:spcBef>
                <a:spcPts val="500"/>
              </a:spcBef>
              <a:spcAft>
                <a:spcPts val="0"/>
              </a:spcAft>
              <a:buClr>
                <a:schemeClr val="dk1"/>
              </a:buClr>
              <a:buSzPts val="1800"/>
              <a:buNone/>
              <a:defRPr sz="1800">
                <a:solidFill>
                  <a:schemeClr val="dk1"/>
                </a:solidFill>
              </a:defRPr>
            </a:lvl3pPr>
            <a:lvl4pPr marL="1828800" lvl="3" indent="-228600" algn="l" rtl="0">
              <a:lnSpc>
                <a:spcPct val="90000"/>
              </a:lnSpc>
              <a:spcBef>
                <a:spcPts val="500"/>
              </a:spcBef>
              <a:spcAft>
                <a:spcPts val="0"/>
              </a:spcAft>
              <a:buClr>
                <a:schemeClr val="dk1"/>
              </a:buClr>
              <a:buSzPts val="1800"/>
              <a:buNone/>
              <a:defRPr sz="1800">
                <a:solidFill>
                  <a:schemeClr val="dk1"/>
                </a:solidFill>
              </a:defRPr>
            </a:lvl4pPr>
            <a:lvl5pPr marL="2286000" lvl="4" indent="-228600" algn="l" rtl="0">
              <a:lnSpc>
                <a:spcPct val="90000"/>
              </a:lnSpc>
              <a:spcBef>
                <a:spcPts val="500"/>
              </a:spcBef>
              <a:spcAft>
                <a:spcPts val="0"/>
              </a:spcAft>
              <a:buClr>
                <a:schemeClr val="dk1"/>
              </a:buClr>
              <a:buSzPts val="1800"/>
              <a:buNone/>
              <a:defRPr sz="18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4" name="Google Shape;104;p12"/>
          <p:cNvSpPr/>
          <p:nvPr/>
        </p:nvSpPr>
        <p:spPr>
          <a:xfrm>
            <a:off x="8259249" y="1735014"/>
            <a:ext cx="3564000" cy="1008000"/>
          </a:xfrm>
          <a:prstGeom prst="round2SameRect">
            <a:avLst>
              <a:gd name="adj1" fmla="val 16667"/>
              <a:gd name="adj2" fmla="val 0"/>
            </a:avLst>
          </a:prstGeom>
          <a:solidFill>
            <a:srgbClr val="E4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 name="Google Shape;105;p12"/>
          <p:cNvSpPr txBox="1">
            <a:spLocks noGrp="1"/>
          </p:cNvSpPr>
          <p:nvPr>
            <p:ph type="body" idx="5"/>
          </p:nvPr>
        </p:nvSpPr>
        <p:spPr>
          <a:xfrm>
            <a:off x="8367249" y="1891996"/>
            <a:ext cx="3348000" cy="684000"/>
          </a:xfrm>
          <a:prstGeom prst="rect">
            <a:avLst/>
          </a:prstGeom>
          <a:noFill/>
          <a:ln>
            <a:noFill/>
          </a:ln>
        </p:spPr>
        <p:txBody>
          <a:bodyPr spcFirstLastPara="1" wrap="square" lIns="91425" tIns="45700" rIns="91425" bIns="45700" anchor="ctr" anchorCtr="0">
            <a:normAutofit/>
          </a:bodyPr>
          <a:lstStyle>
            <a:lvl1pPr marL="457200" lvl="0" indent="-228600" algn="ctr" rtl="0">
              <a:lnSpc>
                <a:spcPct val="90000"/>
              </a:lnSpc>
              <a:spcBef>
                <a:spcPts val="1000"/>
              </a:spcBef>
              <a:spcAft>
                <a:spcPts val="0"/>
              </a:spcAft>
              <a:buClr>
                <a:schemeClr val="accent6"/>
              </a:buClr>
              <a:buSzPts val="2200"/>
              <a:buNone/>
              <a:defRPr sz="2200" b="1">
                <a:solidFill>
                  <a:schemeClr val="accent6"/>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6" name="Google Shape;106;p12"/>
          <p:cNvSpPr txBox="1">
            <a:spLocks noGrp="1"/>
          </p:cNvSpPr>
          <p:nvPr>
            <p:ph type="body" idx="6"/>
          </p:nvPr>
        </p:nvSpPr>
        <p:spPr>
          <a:xfrm>
            <a:off x="8259249" y="2743014"/>
            <a:ext cx="3564000" cy="3312000"/>
          </a:xfrm>
          <a:prstGeom prst="rect">
            <a:avLst/>
          </a:prstGeom>
          <a:solidFill>
            <a:srgbClr val="F2F2F2"/>
          </a:solidFill>
          <a:ln>
            <a:noFill/>
          </a:ln>
        </p:spPr>
        <p:txBody>
          <a:bodyPr spcFirstLastPara="1" wrap="square" lIns="216000" tIns="216000" rIns="216000" bIns="216000" anchor="t" anchorCtr="0">
            <a:noAutofit/>
          </a:bodyPr>
          <a:lstStyle>
            <a:lvl1pPr marL="457200" lvl="0" indent="-228600" algn="l" rtl="0">
              <a:lnSpc>
                <a:spcPct val="122222"/>
              </a:lnSpc>
              <a:spcBef>
                <a:spcPts val="0"/>
              </a:spcBef>
              <a:spcAft>
                <a:spcPts val="0"/>
              </a:spcAft>
              <a:buClr>
                <a:schemeClr val="dk1"/>
              </a:buClr>
              <a:buSzPts val="1800"/>
              <a:buNone/>
              <a:defRPr sz="1800">
                <a:solidFill>
                  <a:schemeClr val="dk1"/>
                </a:solidFill>
              </a:defRPr>
            </a:lvl1pPr>
            <a:lvl2pPr marL="914400" lvl="1" indent="-228600" algn="l" rtl="0">
              <a:lnSpc>
                <a:spcPct val="90000"/>
              </a:lnSpc>
              <a:spcBef>
                <a:spcPts val="900"/>
              </a:spcBef>
              <a:spcAft>
                <a:spcPts val="0"/>
              </a:spcAft>
              <a:buClr>
                <a:schemeClr val="dk1"/>
              </a:buClr>
              <a:buSzPts val="1800"/>
              <a:buNone/>
              <a:defRPr sz="1800">
                <a:solidFill>
                  <a:schemeClr val="dk1"/>
                </a:solidFill>
              </a:defRPr>
            </a:lvl2pPr>
            <a:lvl3pPr marL="1371600" lvl="2" indent="-228600" algn="l" rtl="0">
              <a:lnSpc>
                <a:spcPct val="90000"/>
              </a:lnSpc>
              <a:spcBef>
                <a:spcPts val="500"/>
              </a:spcBef>
              <a:spcAft>
                <a:spcPts val="0"/>
              </a:spcAft>
              <a:buClr>
                <a:schemeClr val="dk1"/>
              </a:buClr>
              <a:buSzPts val="1800"/>
              <a:buNone/>
              <a:defRPr sz="1800">
                <a:solidFill>
                  <a:schemeClr val="dk1"/>
                </a:solidFill>
              </a:defRPr>
            </a:lvl3pPr>
            <a:lvl4pPr marL="1828800" lvl="3" indent="-228600" algn="l" rtl="0">
              <a:lnSpc>
                <a:spcPct val="90000"/>
              </a:lnSpc>
              <a:spcBef>
                <a:spcPts val="500"/>
              </a:spcBef>
              <a:spcAft>
                <a:spcPts val="0"/>
              </a:spcAft>
              <a:buClr>
                <a:schemeClr val="dk1"/>
              </a:buClr>
              <a:buSzPts val="1800"/>
              <a:buNone/>
              <a:defRPr sz="1800">
                <a:solidFill>
                  <a:schemeClr val="dk1"/>
                </a:solidFill>
              </a:defRPr>
            </a:lvl4pPr>
            <a:lvl5pPr marL="2286000" lvl="4" indent="-228600" algn="l" rtl="0">
              <a:lnSpc>
                <a:spcPct val="90000"/>
              </a:lnSpc>
              <a:spcBef>
                <a:spcPts val="500"/>
              </a:spcBef>
              <a:spcAft>
                <a:spcPts val="0"/>
              </a:spcAft>
              <a:buClr>
                <a:schemeClr val="dk1"/>
              </a:buClr>
              <a:buSzPts val="1800"/>
              <a:buNone/>
              <a:defRPr sz="18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107" name="Google Shape;107;p12"/>
          <p:cNvCxnSpPr/>
          <p:nvPr/>
        </p:nvCxnSpPr>
        <p:spPr>
          <a:xfrm>
            <a:off x="432000" y="6336000"/>
            <a:ext cx="11376000" cy="0"/>
          </a:xfrm>
          <a:prstGeom prst="straightConnector1">
            <a:avLst/>
          </a:prstGeom>
          <a:noFill/>
          <a:ln w="9525" cap="flat" cmpd="sng">
            <a:solidFill>
              <a:schemeClr val="accent2"/>
            </a:solidFill>
            <a:prstDash val="solid"/>
            <a:miter lim="800000"/>
            <a:headEnd type="none" w="sm" len="sm"/>
            <a:tailEnd type="none" w="sm" len="sm"/>
          </a:ln>
        </p:spPr>
      </p:cxnSp>
      <p:sp>
        <p:nvSpPr>
          <p:cNvPr id="108" name="Google Shape;108;p12"/>
          <p:cNvSpPr/>
          <p:nvPr/>
        </p:nvSpPr>
        <p:spPr>
          <a:xfrm>
            <a:off x="11444644" y="6404977"/>
            <a:ext cx="3723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a:solidFill>
                  <a:schemeClr val="accent6"/>
                </a:solidFill>
                <a:latin typeface="Calibri"/>
                <a:ea typeface="Calibri"/>
                <a:cs typeface="Calibri"/>
                <a:sym typeface="Calibri"/>
              </a:rPr>
              <a:t>‹#›</a:t>
            </a:fld>
            <a:endParaRPr sz="1200">
              <a:solidFill>
                <a:schemeClr val="accent6"/>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5"/>
        <p:cNvGrpSpPr/>
        <p:nvPr/>
      </p:nvGrpSpPr>
      <p:grpSpPr>
        <a:xfrm>
          <a:off x="0" y="0"/>
          <a:ext cx="0" cy="0"/>
          <a:chOff x="0" y="0"/>
          <a:chExt cx="0" cy="0"/>
        </a:xfrm>
      </p:grpSpPr>
      <p:pic>
        <p:nvPicPr>
          <p:cNvPr id="116" name="Google Shape;116;p14"/>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17" name="Google Shape;117;p14"/>
          <p:cNvPicPr preferRelativeResize="0"/>
          <p:nvPr/>
        </p:nvPicPr>
        <p:blipFill rotWithShape="1">
          <a:blip r:embed="rId3">
            <a:alphaModFix/>
          </a:blip>
          <a:srcRect r="6603" b="-36686"/>
          <a:stretch/>
        </p:blipFill>
        <p:spPr>
          <a:xfrm>
            <a:off x="436034" y="858109"/>
            <a:ext cx="11387156" cy="45719"/>
          </a:xfrm>
          <a:prstGeom prst="rect">
            <a:avLst/>
          </a:prstGeom>
          <a:noFill/>
          <a:ln>
            <a:noFill/>
          </a:ln>
        </p:spPr>
      </p:pic>
      <p:pic>
        <p:nvPicPr>
          <p:cNvPr id="118" name="Google Shape;118;p14"/>
          <p:cNvPicPr preferRelativeResize="0"/>
          <p:nvPr/>
        </p:nvPicPr>
        <p:blipFill rotWithShape="1">
          <a:blip r:embed="rId4">
            <a:alphaModFix/>
          </a:blip>
          <a:srcRect l="35446" b="23512"/>
          <a:stretch/>
        </p:blipFill>
        <p:spPr>
          <a:xfrm>
            <a:off x="0" y="4799507"/>
            <a:ext cx="1737361" cy="2058493"/>
          </a:xfrm>
          <a:prstGeom prst="rect">
            <a:avLst/>
          </a:prstGeom>
          <a:noFill/>
          <a:ln>
            <a:noFill/>
          </a:ln>
        </p:spPr>
      </p:pic>
      <p:pic>
        <p:nvPicPr>
          <p:cNvPr id="119" name="Google Shape;119;p14"/>
          <p:cNvPicPr preferRelativeResize="0"/>
          <p:nvPr/>
        </p:nvPicPr>
        <p:blipFill rotWithShape="1">
          <a:blip r:embed="rId5">
            <a:alphaModFix/>
          </a:blip>
          <a:srcRect/>
          <a:stretch/>
        </p:blipFill>
        <p:spPr>
          <a:xfrm rot="-5400000">
            <a:off x="10239223" y="1795994"/>
            <a:ext cx="1579200" cy="1184400"/>
          </a:xfrm>
          <a:prstGeom prst="rect">
            <a:avLst/>
          </a:prstGeom>
          <a:noFill/>
          <a:ln>
            <a:noFill/>
          </a:ln>
        </p:spPr>
      </p:pic>
      <p:sp>
        <p:nvSpPr>
          <p:cNvPr id="120" name="Google Shape;120;p14"/>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14"/>
          <p:cNvSpPr txBox="1">
            <a:spLocks noGrp="1"/>
          </p:cNvSpPr>
          <p:nvPr>
            <p:ph type="subTitle" idx="1"/>
          </p:nvPr>
        </p:nvSpPr>
        <p:spPr>
          <a:xfrm>
            <a:off x="1524000" y="3986194"/>
            <a:ext cx="9144000" cy="1271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2" name="Google Shape;122;p14"/>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23" name="Google Shape;123;p14"/>
          <p:cNvSpPr txBox="1"/>
          <p:nvPr/>
        </p:nvSpPr>
        <p:spPr>
          <a:xfrm>
            <a:off x="873760" y="-53848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24" name="Google Shape;124;p14"/>
          <p:cNvPicPr preferRelativeResize="0"/>
          <p:nvPr/>
        </p:nvPicPr>
        <p:blipFill rotWithShape="1">
          <a:blip r:embed="rId6">
            <a:alphaModFix/>
          </a:blip>
          <a:srcRect/>
          <a:stretch/>
        </p:blipFill>
        <p:spPr>
          <a:xfrm>
            <a:off x="238501" y="102202"/>
            <a:ext cx="4209298" cy="80162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25"/>
        <p:cNvGrpSpPr/>
        <p:nvPr/>
      </p:nvGrpSpPr>
      <p:grpSpPr>
        <a:xfrm>
          <a:off x="0" y="0"/>
          <a:ext cx="0" cy="0"/>
          <a:chOff x="0" y="0"/>
          <a:chExt cx="0" cy="0"/>
        </a:xfrm>
      </p:grpSpPr>
      <p:pic>
        <p:nvPicPr>
          <p:cNvPr id="126" name="Google Shape;126;p15"/>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27" name="Google Shape;127;p15"/>
          <p:cNvPicPr preferRelativeResize="0"/>
          <p:nvPr/>
        </p:nvPicPr>
        <p:blipFill rotWithShape="1">
          <a:blip r:embed="rId3">
            <a:alphaModFix/>
          </a:blip>
          <a:srcRect r="6603" b="-36686"/>
          <a:stretch/>
        </p:blipFill>
        <p:spPr>
          <a:xfrm>
            <a:off x="402422" y="868933"/>
            <a:ext cx="11387156" cy="45719"/>
          </a:xfrm>
          <a:prstGeom prst="rect">
            <a:avLst/>
          </a:prstGeom>
          <a:noFill/>
          <a:ln>
            <a:noFill/>
          </a:ln>
        </p:spPr>
      </p:pic>
      <p:pic>
        <p:nvPicPr>
          <p:cNvPr id="128" name="Google Shape;128;p15"/>
          <p:cNvPicPr preferRelativeResize="0"/>
          <p:nvPr/>
        </p:nvPicPr>
        <p:blipFill rotWithShape="1">
          <a:blip r:embed="rId4">
            <a:alphaModFix/>
          </a:blip>
          <a:srcRect l="8147" b="33146"/>
          <a:stretch/>
        </p:blipFill>
        <p:spPr>
          <a:xfrm>
            <a:off x="1" y="4480660"/>
            <a:ext cx="3091181" cy="2377341"/>
          </a:xfrm>
          <a:prstGeom prst="rect">
            <a:avLst/>
          </a:prstGeom>
          <a:noFill/>
          <a:ln>
            <a:noFill/>
          </a:ln>
        </p:spPr>
      </p:pic>
      <p:pic>
        <p:nvPicPr>
          <p:cNvPr id="129" name="Google Shape;129;p15"/>
          <p:cNvPicPr preferRelativeResize="0"/>
          <p:nvPr/>
        </p:nvPicPr>
        <p:blipFill rotWithShape="1">
          <a:blip r:embed="rId5">
            <a:alphaModFix/>
          </a:blip>
          <a:srcRect/>
          <a:stretch/>
        </p:blipFill>
        <p:spPr>
          <a:xfrm>
            <a:off x="10445751" y="1519647"/>
            <a:ext cx="1155699" cy="927100"/>
          </a:xfrm>
          <a:prstGeom prst="rect">
            <a:avLst/>
          </a:prstGeom>
          <a:noFill/>
          <a:ln>
            <a:noFill/>
          </a:ln>
        </p:spPr>
      </p:pic>
      <p:sp>
        <p:nvSpPr>
          <p:cNvPr id="130" name="Google Shape;130;p15"/>
          <p:cNvSpPr txBox="1">
            <a:spLocks noGrp="1"/>
          </p:cNvSpPr>
          <p:nvPr>
            <p:ph type="title"/>
          </p:nvPr>
        </p:nvSpPr>
        <p:spPr>
          <a:xfrm>
            <a:off x="838200" y="2488688"/>
            <a:ext cx="9403200" cy="1133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15"/>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32" name="Google Shape;132;p15"/>
          <p:cNvPicPr preferRelativeResize="0"/>
          <p:nvPr/>
        </p:nvPicPr>
        <p:blipFill rotWithShape="1">
          <a:blip r:embed="rId6">
            <a:alphaModFix/>
          </a:blip>
          <a:srcRect/>
          <a:stretch/>
        </p:blipFill>
        <p:spPr>
          <a:xfrm>
            <a:off x="209926" y="113026"/>
            <a:ext cx="4209298" cy="80162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33"/>
        <p:cNvGrpSpPr/>
        <p:nvPr/>
      </p:nvGrpSpPr>
      <p:grpSpPr>
        <a:xfrm>
          <a:off x="0" y="0"/>
          <a:ext cx="0" cy="0"/>
          <a:chOff x="0" y="0"/>
          <a:chExt cx="0" cy="0"/>
        </a:xfrm>
      </p:grpSpPr>
      <p:pic>
        <p:nvPicPr>
          <p:cNvPr id="134" name="Google Shape;134;p16"/>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35" name="Google Shape;135;p16"/>
          <p:cNvPicPr preferRelativeResize="0"/>
          <p:nvPr/>
        </p:nvPicPr>
        <p:blipFill rotWithShape="1">
          <a:blip r:embed="rId3">
            <a:alphaModFix/>
          </a:blip>
          <a:srcRect r="6603" b="-36686"/>
          <a:stretch/>
        </p:blipFill>
        <p:spPr>
          <a:xfrm>
            <a:off x="402422" y="868933"/>
            <a:ext cx="11387156" cy="45719"/>
          </a:xfrm>
          <a:prstGeom prst="rect">
            <a:avLst/>
          </a:prstGeom>
          <a:noFill/>
          <a:ln>
            <a:noFill/>
          </a:ln>
        </p:spPr>
      </p:pic>
      <p:sp>
        <p:nvSpPr>
          <p:cNvPr id="136" name="Google Shape;136;p16"/>
          <p:cNvSpPr txBox="1">
            <a:spLocks noGrp="1"/>
          </p:cNvSpPr>
          <p:nvPr>
            <p:ph type="title"/>
          </p:nvPr>
        </p:nvSpPr>
        <p:spPr>
          <a:xfrm>
            <a:off x="838200" y="2488688"/>
            <a:ext cx="9403200" cy="1133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16"/>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38" name="Google Shape;138;p16"/>
          <p:cNvPicPr preferRelativeResize="0"/>
          <p:nvPr/>
        </p:nvPicPr>
        <p:blipFill rotWithShape="1">
          <a:blip r:embed="rId4">
            <a:alphaModFix/>
          </a:blip>
          <a:srcRect l="34054" b="22342"/>
          <a:stretch/>
        </p:blipFill>
        <p:spPr>
          <a:xfrm>
            <a:off x="0" y="4812138"/>
            <a:ext cx="1737361" cy="2045862"/>
          </a:xfrm>
          <a:prstGeom prst="rect">
            <a:avLst/>
          </a:prstGeom>
          <a:noFill/>
          <a:ln>
            <a:noFill/>
          </a:ln>
        </p:spPr>
      </p:pic>
      <p:pic>
        <p:nvPicPr>
          <p:cNvPr id="139" name="Google Shape;139;p16"/>
          <p:cNvPicPr preferRelativeResize="0"/>
          <p:nvPr/>
        </p:nvPicPr>
        <p:blipFill rotWithShape="1">
          <a:blip r:embed="rId5">
            <a:alphaModFix/>
          </a:blip>
          <a:srcRect/>
          <a:stretch/>
        </p:blipFill>
        <p:spPr>
          <a:xfrm rot="-5400000">
            <a:off x="10129459" y="1714917"/>
            <a:ext cx="1579206" cy="1184404"/>
          </a:xfrm>
          <a:prstGeom prst="rect">
            <a:avLst/>
          </a:prstGeom>
          <a:noFill/>
          <a:ln>
            <a:noFill/>
          </a:ln>
        </p:spPr>
      </p:pic>
      <p:pic>
        <p:nvPicPr>
          <p:cNvPr id="140" name="Google Shape;140;p16"/>
          <p:cNvPicPr preferRelativeResize="0"/>
          <p:nvPr/>
        </p:nvPicPr>
        <p:blipFill rotWithShape="1">
          <a:blip r:embed="rId6">
            <a:alphaModFix/>
          </a:blip>
          <a:srcRect/>
          <a:stretch/>
        </p:blipFill>
        <p:spPr>
          <a:xfrm>
            <a:off x="209926" y="113026"/>
            <a:ext cx="4209298" cy="80162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1"/>
        <p:cNvGrpSpPr/>
        <p:nvPr/>
      </p:nvGrpSpPr>
      <p:grpSpPr>
        <a:xfrm>
          <a:off x="0" y="0"/>
          <a:ext cx="0" cy="0"/>
          <a:chOff x="0" y="0"/>
          <a:chExt cx="0" cy="0"/>
        </a:xfrm>
      </p:grpSpPr>
      <p:sp>
        <p:nvSpPr>
          <p:cNvPr id="142" name="Google Shape;142;p17"/>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17"/>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193E72"/>
              </a:buClr>
              <a:buSzPts val="2400"/>
              <a:buChar char="•"/>
              <a:defRPr sz="2400">
                <a:solidFill>
                  <a:srgbClr val="193E7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17"/>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45" name="Google Shape;145;p17"/>
          <p:cNvPicPr preferRelativeResize="0"/>
          <p:nvPr/>
        </p:nvPicPr>
        <p:blipFill rotWithShape="1">
          <a:blip r:embed="rId2">
            <a:alphaModFix/>
          </a:blip>
          <a:srcRect/>
          <a:stretch/>
        </p:blipFill>
        <p:spPr>
          <a:xfrm>
            <a:off x="400051" y="6030393"/>
            <a:ext cx="3628847" cy="691084"/>
          </a:xfrm>
          <a:prstGeom prst="rect">
            <a:avLst/>
          </a:prstGeom>
          <a:noFill/>
          <a:ln>
            <a:noFill/>
          </a:ln>
        </p:spPr>
      </p:pic>
      <p:pic>
        <p:nvPicPr>
          <p:cNvPr id="146" name="Google Shape;146;p17"/>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47"/>
        <p:cNvGrpSpPr/>
        <p:nvPr/>
      </p:nvGrpSpPr>
      <p:grpSpPr>
        <a:xfrm>
          <a:off x="0" y="0"/>
          <a:ext cx="0" cy="0"/>
          <a:chOff x="0" y="0"/>
          <a:chExt cx="0" cy="0"/>
        </a:xfrm>
      </p:grpSpPr>
      <p:pic>
        <p:nvPicPr>
          <p:cNvPr id="148" name="Google Shape;148;p18"/>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49" name="Google Shape;149;p18"/>
          <p:cNvPicPr preferRelativeResize="0"/>
          <p:nvPr/>
        </p:nvPicPr>
        <p:blipFill rotWithShape="1">
          <a:blip r:embed="rId3">
            <a:alphaModFix/>
          </a:blip>
          <a:srcRect r="6603" b="-36686"/>
          <a:stretch/>
        </p:blipFill>
        <p:spPr>
          <a:xfrm>
            <a:off x="402422" y="868933"/>
            <a:ext cx="11387156" cy="45719"/>
          </a:xfrm>
          <a:prstGeom prst="rect">
            <a:avLst/>
          </a:prstGeom>
          <a:noFill/>
          <a:ln>
            <a:noFill/>
          </a:ln>
        </p:spPr>
      </p:pic>
      <p:pic>
        <p:nvPicPr>
          <p:cNvPr id="150" name="Google Shape;150;p18"/>
          <p:cNvPicPr preferRelativeResize="0"/>
          <p:nvPr/>
        </p:nvPicPr>
        <p:blipFill rotWithShape="1">
          <a:blip r:embed="rId4">
            <a:alphaModFix/>
          </a:blip>
          <a:srcRect/>
          <a:stretch/>
        </p:blipFill>
        <p:spPr>
          <a:xfrm>
            <a:off x="402422" y="318527"/>
            <a:ext cx="3196167" cy="368789"/>
          </a:xfrm>
          <a:prstGeom prst="rect">
            <a:avLst/>
          </a:prstGeom>
          <a:noFill/>
          <a:ln>
            <a:noFill/>
          </a:ln>
        </p:spPr>
      </p:pic>
      <p:sp>
        <p:nvSpPr>
          <p:cNvPr id="151" name="Google Shape;151;p18"/>
          <p:cNvSpPr txBox="1">
            <a:spLocks noGrp="1"/>
          </p:cNvSpPr>
          <p:nvPr>
            <p:ph type="title"/>
          </p:nvPr>
        </p:nvSpPr>
        <p:spPr>
          <a:xfrm>
            <a:off x="838200" y="2562303"/>
            <a:ext cx="91593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18"/>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53" name="Google Shape;153;p18"/>
          <p:cNvPicPr preferRelativeResize="0"/>
          <p:nvPr/>
        </p:nvPicPr>
        <p:blipFill rotWithShape="1">
          <a:blip r:embed="rId5">
            <a:alphaModFix/>
          </a:blip>
          <a:srcRect/>
          <a:stretch/>
        </p:blipFill>
        <p:spPr>
          <a:xfrm rot="-9311719">
            <a:off x="10164504" y="1227961"/>
            <a:ext cx="1342275" cy="1285674"/>
          </a:xfrm>
          <a:prstGeom prst="rect">
            <a:avLst/>
          </a:prstGeom>
          <a:noFill/>
          <a:ln>
            <a:noFill/>
          </a:ln>
        </p:spPr>
      </p:pic>
      <p:pic>
        <p:nvPicPr>
          <p:cNvPr id="154" name="Google Shape;154;p18"/>
          <p:cNvPicPr preferRelativeResize="0"/>
          <p:nvPr/>
        </p:nvPicPr>
        <p:blipFill rotWithShape="1">
          <a:blip r:embed="rId6">
            <a:alphaModFix/>
          </a:blip>
          <a:srcRect l="8147" b="33146"/>
          <a:stretch/>
        </p:blipFill>
        <p:spPr>
          <a:xfrm>
            <a:off x="1" y="4480660"/>
            <a:ext cx="3091181" cy="237734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55"/>
        <p:cNvGrpSpPr/>
        <p:nvPr/>
      </p:nvGrpSpPr>
      <p:grpSpPr>
        <a:xfrm>
          <a:off x="0" y="0"/>
          <a:ext cx="0" cy="0"/>
          <a:chOff x="0" y="0"/>
          <a:chExt cx="0" cy="0"/>
        </a:xfrm>
      </p:grpSpPr>
      <p:pic>
        <p:nvPicPr>
          <p:cNvPr id="156" name="Google Shape;156;p19"/>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57" name="Google Shape;157;p19"/>
          <p:cNvPicPr preferRelativeResize="0"/>
          <p:nvPr/>
        </p:nvPicPr>
        <p:blipFill rotWithShape="1">
          <a:blip r:embed="rId3">
            <a:alphaModFix/>
          </a:blip>
          <a:srcRect r="6603" b="-36686"/>
          <a:stretch/>
        </p:blipFill>
        <p:spPr>
          <a:xfrm>
            <a:off x="402422" y="868933"/>
            <a:ext cx="11387156" cy="45719"/>
          </a:xfrm>
          <a:prstGeom prst="rect">
            <a:avLst/>
          </a:prstGeom>
          <a:noFill/>
          <a:ln>
            <a:noFill/>
          </a:ln>
        </p:spPr>
      </p:pic>
      <p:pic>
        <p:nvPicPr>
          <p:cNvPr id="158" name="Google Shape;158;p19"/>
          <p:cNvPicPr preferRelativeResize="0"/>
          <p:nvPr/>
        </p:nvPicPr>
        <p:blipFill rotWithShape="1">
          <a:blip r:embed="rId4">
            <a:alphaModFix/>
          </a:blip>
          <a:srcRect l="24253" b="21457"/>
          <a:stretch/>
        </p:blipFill>
        <p:spPr>
          <a:xfrm>
            <a:off x="0" y="4015298"/>
            <a:ext cx="2780029" cy="2842702"/>
          </a:xfrm>
          <a:prstGeom prst="rect">
            <a:avLst/>
          </a:prstGeom>
          <a:noFill/>
          <a:ln>
            <a:noFill/>
          </a:ln>
        </p:spPr>
      </p:pic>
      <p:pic>
        <p:nvPicPr>
          <p:cNvPr id="159" name="Google Shape;159;p19"/>
          <p:cNvPicPr preferRelativeResize="0"/>
          <p:nvPr/>
        </p:nvPicPr>
        <p:blipFill rotWithShape="1">
          <a:blip r:embed="rId5">
            <a:alphaModFix/>
          </a:blip>
          <a:srcRect/>
          <a:stretch/>
        </p:blipFill>
        <p:spPr>
          <a:xfrm rot="1782851">
            <a:off x="10190480" y="1552292"/>
            <a:ext cx="1351280" cy="675640"/>
          </a:xfrm>
          <a:prstGeom prst="rect">
            <a:avLst/>
          </a:prstGeom>
          <a:noFill/>
          <a:ln>
            <a:noFill/>
          </a:ln>
        </p:spPr>
      </p:pic>
      <p:sp>
        <p:nvSpPr>
          <p:cNvPr id="160" name="Google Shape;160;p19"/>
          <p:cNvSpPr txBox="1">
            <a:spLocks noGrp="1"/>
          </p:cNvSpPr>
          <p:nvPr>
            <p:ph type="title"/>
          </p:nvPr>
        </p:nvSpPr>
        <p:spPr>
          <a:xfrm>
            <a:off x="838200" y="2555273"/>
            <a:ext cx="91593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19"/>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62" name="Google Shape;162;p19"/>
          <p:cNvPicPr preferRelativeResize="0"/>
          <p:nvPr/>
        </p:nvPicPr>
        <p:blipFill rotWithShape="1">
          <a:blip r:embed="rId6">
            <a:alphaModFix/>
          </a:blip>
          <a:srcRect/>
          <a:stretch/>
        </p:blipFill>
        <p:spPr>
          <a:xfrm>
            <a:off x="209926" y="113026"/>
            <a:ext cx="4209298" cy="80162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63"/>
        <p:cNvGrpSpPr/>
        <p:nvPr/>
      </p:nvGrpSpPr>
      <p:grpSpPr>
        <a:xfrm>
          <a:off x="0" y="0"/>
          <a:ext cx="0" cy="0"/>
          <a:chOff x="0" y="0"/>
          <a:chExt cx="0" cy="0"/>
        </a:xfrm>
      </p:grpSpPr>
      <p:pic>
        <p:nvPicPr>
          <p:cNvPr id="164" name="Google Shape;164;p20"/>
          <p:cNvPicPr preferRelativeResize="0"/>
          <p:nvPr/>
        </p:nvPicPr>
        <p:blipFill rotWithShape="1">
          <a:blip r:embed="rId2">
            <a:alphaModFix/>
          </a:blip>
          <a:srcRect/>
          <a:stretch/>
        </p:blipFill>
        <p:spPr>
          <a:xfrm>
            <a:off x="0" y="0"/>
            <a:ext cx="12192001" cy="6858000"/>
          </a:xfrm>
          <a:prstGeom prst="rect">
            <a:avLst/>
          </a:prstGeom>
          <a:noFill/>
          <a:ln>
            <a:noFill/>
          </a:ln>
        </p:spPr>
      </p:pic>
      <p:sp>
        <p:nvSpPr>
          <p:cNvPr id="165" name="Google Shape;165;p20"/>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20"/>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20"/>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68" name="Google Shape;168;p20"/>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pic>
        <p:nvPicPr>
          <p:cNvPr id="169" name="Google Shape;169;p20"/>
          <p:cNvPicPr preferRelativeResize="0"/>
          <p:nvPr/>
        </p:nvPicPr>
        <p:blipFill rotWithShape="1">
          <a:blip r:embed="rId4">
            <a:alphaModFix/>
          </a:blip>
          <a:srcRect/>
          <a:stretch/>
        </p:blipFill>
        <p:spPr>
          <a:xfrm>
            <a:off x="190875" y="6016955"/>
            <a:ext cx="4209298" cy="80162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70"/>
        <p:cNvGrpSpPr/>
        <p:nvPr/>
      </p:nvGrpSpPr>
      <p:grpSpPr>
        <a:xfrm>
          <a:off x="0" y="0"/>
          <a:ext cx="0" cy="0"/>
          <a:chOff x="0" y="0"/>
          <a:chExt cx="0" cy="0"/>
        </a:xfrm>
      </p:grpSpPr>
      <p:pic>
        <p:nvPicPr>
          <p:cNvPr id="171" name="Google Shape;171;p21"/>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72" name="Google Shape;172;p21"/>
          <p:cNvPicPr preferRelativeResize="0"/>
          <p:nvPr/>
        </p:nvPicPr>
        <p:blipFill rotWithShape="1">
          <a:blip r:embed="rId3">
            <a:alphaModFix/>
          </a:blip>
          <a:srcRect r="6603" b="-36686"/>
          <a:stretch/>
        </p:blipFill>
        <p:spPr>
          <a:xfrm>
            <a:off x="402422" y="868933"/>
            <a:ext cx="11387156" cy="45719"/>
          </a:xfrm>
          <a:prstGeom prst="rect">
            <a:avLst/>
          </a:prstGeom>
          <a:noFill/>
          <a:ln>
            <a:noFill/>
          </a:ln>
        </p:spPr>
      </p:pic>
      <p:sp>
        <p:nvSpPr>
          <p:cNvPr id="173" name="Google Shape;173;p21"/>
          <p:cNvSpPr txBox="1">
            <a:spLocks noGrp="1"/>
          </p:cNvSpPr>
          <p:nvPr>
            <p:ph type="title"/>
          </p:nvPr>
        </p:nvSpPr>
        <p:spPr>
          <a:xfrm>
            <a:off x="838200" y="2488688"/>
            <a:ext cx="9403200" cy="1133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21"/>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75" name="Google Shape;175;p21"/>
          <p:cNvPicPr preferRelativeResize="0"/>
          <p:nvPr/>
        </p:nvPicPr>
        <p:blipFill rotWithShape="1">
          <a:blip r:embed="rId4">
            <a:alphaModFix/>
          </a:blip>
          <a:srcRect/>
          <a:stretch/>
        </p:blipFill>
        <p:spPr>
          <a:xfrm>
            <a:off x="402422" y="318527"/>
            <a:ext cx="3196167" cy="368789"/>
          </a:xfrm>
          <a:prstGeom prst="rect">
            <a:avLst/>
          </a:prstGeom>
          <a:noFill/>
          <a:ln>
            <a:noFill/>
          </a:ln>
        </p:spPr>
      </p:pic>
      <p:pic>
        <p:nvPicPr>
          <p:cNvPr id="176" name="Google Shape;176;p21"/>
          <p:cNvPicPr preferRelativeResize="0"/>
          <p:nvPr/>
        </p:nvPicPr>
        <p:blipFill rotWithShape="1">
          <a:blip r:embed="rId5">
            <a:alphaModFix/>
          </a:blip>
          <a:srcRect/>
          <a:stretch/>
        </p:blipFill>
        <p:spPr>
          <a:xfrm rot="1927308">
            <a:off x="10464018" y="1601144"/>
            <a:ext cx="1081454" cy="540728"/>
          </a:xfrm>
          <a:prstGeom prst="rect">
            <a:avLst/>
          </a:prstGeom>
          <a:noFill/>
          <a:ln>
            <a:noFill/>
          </a:ln>
        </p:spPr>
      </p:pic>
      <p:pic>
        <p:nvPicPr>
          <p:cNvPr id="177" name="Google Shape;177;p21"/>
          <p:cNvPicPr preferRelativeResize="0"/>
          <p:nvPr/>
        </p:nvPicPr>
        <p:blipFill rotWithShape="1">
          <a:blip r:embed="rId6">
            <a:alphaModFix/>
          </a:blip>
          <a:srcRect/>
          <a:stretch/>
        </p:blipFill>
        <p:spPr>
          <a:xfrm>
            <a:off x="0" y="5141460"/>
            <a:ext cx="2582983" cy="171654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5"/>
        <p:cNvGrpSpPr/>
        <p:nvPr/>
      </p:nvGrpSpPr>
      <p:grpSpPr>
        <a:xfrm>
          <a:off x="0" y="0"/>
          <a:ext cx="0" cy="0"/>
          <a:chOff x="0" y="0"/>
          <a:chExt cx="0" cy="0"/>
        </a:xfrm>
      </p:grpSpPr>
      <p:pic>
        <p:nvPicPr>
          <p:cNvPr id="26" name="Google Shape;26;p3"/>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27" name="Google Shape;27;p3"/>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28" name="Google Shape;28;p3"/>
          <p:cNvPicPr preferRelativeResize="0"/>
          <p:nvPr/>
        </p:nvPicPr>
        <p:blipFill rotWithShape="1">
          <a:blip r:embed="rId4">
            <a:alphaModFix/>
          </a:blip>
          <a:srcRect l="8151" b="33143"/>
          <a:stretch/>
        </p:blipFill>
        <p:spPr>
          <a:xfrm>
            <a:off x="1" y="4480660"/>
            <a:ext cx="3091180" cy="2377341"/>
          </a:xfrm>
          <a:prstGeom prst="rect">
            <a:avLst/>
          </a:prstGeom>
          <a:noFill/>
          <a:ln>
            <a:noFill/>
          </a:ln>
        </p:spPr>
      </p:pic>
      <p:pic>
        <p:nvPicPr>
          <p:cNvPr id="29" name="Google Shape;29;p3"/>
          <p:cNvPicPr preferRelativeResize="0"/>
          <p:nvPr/>
        </p:nvPicPr>
        <p:blipFill rotWithShape="1">
          <a:blip r:embed="rId5">
            <a:alphaModFix/>
          </a:blip>
          <a:srcRect/>
          <a:stretch/>
        </p:blipFill>
        <p:spPr>
          <a:xfrm>
            <a:off x="10445751" y="1519647"/>
            <a:ext cx="1155700" cy="927100"/>
          </a:xfrm>
          <a:prstGeom prst="rect">
            <a:avLst/>
          </a:prstGeom>
          <a:noFill/>
          <a:ln>
            <a:noFill/>
          </a:ln>
        </p:spPr>
      </p:pic>
      <p:sp>
        <p:nvSpPr>
          <p:cNvPr id="30" name="Google Shape;30;p3"/>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2" name="Google Shape;32;p3"/>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78"/>
        <p:cNvGrpSpPr/>
        <p:nvPr/>
      </p:nvGrpSpPr>
      <p:grpSpPr>
        <a:xfrm>
          <a:off x="0" y="0"/>
          <a:ext cx="0" cy="0"/>
          <a:chOff x="0" y="0"/>
          <a:chExt cx="0" cy="0"/>
        </a:xfrm>
      </p:grpSpPr>
      <p:pic>
        <p:nvPicPr>
          <p:cNvPr id="179" name="Google Shape;179;p22"/>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80" name="Google Shape;180;p22"/>
          <p:cNvPicPr preferRelativeResize="0"/>
          <p:nvPr/>
        </p:nvPicPr>
        <p:blipFill rotWithShape="1">
          <a:blip r:embed="rId3">
            <a:alphaModFix/>
          </a:blip>
          <a:srcRect r="6603" b="-36686"/>
          <a:stretch/>
        </p:blipFill>
        <p:spPr>
          <a:xfrm>
            <a:off x="436034" y="858109"/>
            <a:ext cx="11387156" cy="45719"/>
          </a:xfrm>
          <a:prstGeom prst="rect">
            <a:avLst/>
          </a:prstGeom>
          <a:noFill/>
          <a:ln>
            <a:noFill/>
          </a:ln>
        </p:spPr>
      </p:pic>
      <p:pic>
        <p:nvPicPr>
          <p:cNvPr id="181" name="Google Shape;181;p22"/>
          <p:cNvPicPr preferRelativeResize="0"/>
          <p:nvPr/>
        </p:nvPicPr>
        <p:blipFill rotWithShape="1">
          <a:blip r:embed="rId4">
            <a:alphaModFix/>
          </a:blip>
          <a:srcRect l="35446" b="23512"/>
          <a:stretch/>
        </p:blipFill>
        <p:spPr>
          <a:xfrm>
            <a:off x="0" y="4799507"/>
            <a:ext cx="1737361" cy="2058493"/>
          </a:xfrm>
          <a:prstGeom prst="rect">
            <a:avLst/>
          </a:prstGeom>
          <a:noFill/>
          <a:ln>
            <a:noFill/>
          </a:ln>
        </p:spPr>
      </p:pic>
      <p:pic>
        <p:nvPicPr>
          <p:cNvPr id="182" name="Google Shape;182;p22"/>
          <p:cNvPicPr preferRelativeResize="0"/>
          <p:nvPr/>
        </p:nvPicPr>
        <p:blipFill rotWithShape="1">
          <a:blip r:embed="rId5">
            <a:alphaModFix/>
          </a:blip>
          <a:srcRect/>
          <a:stretch/>
        </p:blipFill>
        <p:spPr>
          <a:xfrm rot="-5400000">
            <a:off x="10239223" y="1795994"/>
            <a:ext cx="1579200" cy="1184400"/>
          </a:xfrm>
          <a:prstGeom prst="rect">
            <a:avLst/>
          </a:prstGeom>
          <a:noFill/>
          <a:ln>
            <a:noFill/>
          </a:ln>
        </p:spPr>
      </p:pic>
      <p:sp>
        <p:nvSpPr>
          <p:cNvPr id="183" name="Google Shape;183;p22"/>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84" name="Google Shape;184;p22"/>
          <p:cNvSpPr txBox="1"/>
          <p:nvPr/>
        </p:nvSpPr>
        <p:spPr>
          <a:xfrm>
            <a:off x="873760" y="-53848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5" name="Google Shape;185;p22"/>
          <p:cNvSpPr txBox="1">
            <a:spLocks noGrp="1"/>
          </p:cNvSpPr>
          <p:nvPr>
            <p:ph type="title"/>
          </p:nvPr>
        </p:nvSpPr>
        <p:spPr>
          <a:xfrm>
            <a:off x="838200" y="2488688"/>
            <a:ext cx="9403200" cy="1133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86" name="Google Shape;186;p22"/>
          <p:cNvPicPr preferRelativeResize="0"/>
          <p:nvPr/>
        </p:nvPicPr>
        <p:blipFill rotWithShape="1">
          <a:blip r:embed="rId6">
            <a:alphaModFix/>
          </a:blip>
          <a:srcRect/>
          <a:stretch/>
        </p:blipFill>
        <p:spPr>
          <a:xfrm>
            <a:off x="238501" y="102202"/>
            <a:ext cx="4209298" cy="80162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1">
  <p:cSld name="Title Slide_1">
    <p:spTree>
      <p:nvGrpSpPr>
        <p:cNvPr id="1" name="Shape 187"/>
        <p:cNvGrpSpPr/>
        <p:nvPr/>
      </p:nvGrpSpPr>
      <p:grpSpPr>
        <a:xfrm>
          <a:off x="0" y="0"/>
          <a:ext cx="0" cy="0"/>
          <a:chOff x="0" y="0"/>
          <a:chExt cx="0" cy="0"/>
        </a:xfrm>
      </p:grpSpPr>
      <p:pic>
        <p:nvPicPr>
          <p:cNvPr id="188" name="Google Shape;188;p23"/>
          <p:cNvPicPr preferRelativeResize="0"/>
          <p:nvPr/>
        </p:nvPicPr>
        <p:blipFill rotWithShape="1">
          <a:blip r:embed="rId2">
            <a:alphaModFix/>
          </a:blip>
          <a:srcRect/>
          <a:stretch/>
        </p:blipFill>
        <p:spPr>
          <a:xfrm>
            <a:off x="0" y="0"/>
            <a:ext cx="12192001" cy="6858000"/>
          </a:xfrm>
          <a:prstGeom prst="rect">
            <a:avLst/>
          </a:prstGeom>
          <a:noFill/>
          <a:ln>
            <a:noFill/>
          </a:ln>
        </p:spPr>
      </p:pic>
      <p:sp>
        <p:nvSpPr>
          <p:cNvPr id="189" name="Google Shape;189;p23"/>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90" name="Google Shape;190;p23"/>
          <p:cNvSpPr txBox="1"/>
          <p:nvPr/>
        </p:nvSpPr>
        <p:spPr>
          <a:xfrm>
            <a:off x="873760" y="-53848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91" name="Google Shape;191;p23"/>
          <p:cNvPicPr preferRelativeResize="0"/>
          <p:nvPr/>
        </p:nvPicPr>
        <p:blipFill rotWithShape="1">
          <a:blip r:embed="rId3">
            <a:alphaModFix/>
          </a:blip>
          <a:srcRect/>
          <a:stretch/>
        </p:blipFill>
        <p:spPr>
          <a:xfrm>
            <a:off x="436034" y="360198"/>
            <a:ext cx="3264610" cy="388644"/>
          </a:xfrm>
          <a:prstGeom prst="rect">
            <a:avLst/>
          </a:prstGeom>
          <a:noFill/>
          <a:ln>
            <a:noFill/>
          </a:ln>
        </p:spPr>
      </p:pic>
      <p:pic>
        <p:nvPicPr>
          <p:cNvPr id="192" name="Google Shape;192;p23" descr="A red and blue circle with a black background&#10;&#10;Description automatically generated"/>
          <p:cNvPicPr preferRelativeResize="0"/>
          <p:nvPr/>
        </p:nvPicPr>
        <p:blipFill rotWithShape="1">
          <a:blip r:embed="rId4">
            <a:alphaModFix/>
          </a:blip>
          <a:srcRect l="50000" b="49819"/>
          <a:stretch/>
        </p:blipFill>
        <p:spPr>
          <a:xfrm>
            <a:off x="0" y="4502426"/>
            <a:ext cx="2347133" cy="2355575"/>
          </a:xfrm>
          <a:prstGeom prst="rect">
            <a:avLst/>
          </a:prstGeom>
          <a:noFill/>
          <a:ln>
            <a:noFill/>
          </a:ln>
        </p:spPr>
      </p:pic>
      <p:pic>
        <p:nvPicPr>
          <p:cNvPr id="193" name="Google Shape;193;p23" descr="A white rectangles on a black background&#10;&#10;Description automatically generated"/>
          <p:cNvPicPr preferRelativeResize="0"/>
          <p:nvPr/>
        </p:nvPicPr>
        <p:blipFill rotWithShape="1">
          <a:blip r:embed="rId5">
            <a:alphaModFix/>
          </a:blip>
          <a:srcRect/>
          <a:stretch/>
        </p:blipFill>
        <p:spPr>
          <a:xfrm rot="-3696787">
            <a:off x="9781541" y="1171119"/>
            <a:ext cx="1662512" cy="236152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1">
  <p:cSld name="Section Header_1">
    <p:bg>
      <p:bgPr>
        <a:solidFill>
          <a:srgbClr val="D1D9E2"/>
        </a:solidFill>
        <a:effectLst/>
      </p:bgPr>
    </p:bg>
    <p:spTree>
      <p:nvGrpSpPr>
        <p:cNvPr id="1" name="Shape 194"/>
        <p:cNvGrpSpPr/>
        <p:nvPr/>
      </p:nvGrpSpPr>
      <p:grpSpPr>
        <a:xfrm>
          <a:off x="0" y="0"/>
          <a:ext cx="0" cy="0"/>
          <a:chOff x="0" y="0"/>
          <a:chExt cx="0" cy="0"/>
        </a:xfrm>
      </p:grpSpPr>
      <p:pic>
        <p:nvPicPr>
          <p:cNvPr id="195" name="Google Shape;195;p24"/>
          <p:cNvPicPr preferRelativeResize="0"/>
          <p:nvPr/>
        </p:nvPicPr>
        <p:blipFill rotWithShape="1">
          <a:blip r:embed="rId2">
            <a:alphaModFix/>
          </a:blip>
          <a:srcRect r="6603" b="-36686"/>
          <a:stretch/>
        </p:blipFill>
        <p:spPr>
          <a:xfrm>
            <a:off x="402422" y="868933"/>
            <a:ext cx="11387163" cy="45719"/>
          </a:xfrm>
          <a:prstGeom prst="rect">
            <a:avLst/>
          </a:prstGeom>
          <a:noFill/>
          <a:ln>
            <a:noFill/>
          </a:ln>
        </p:spPr>
      </p:pic>
      <p:sp>
        <p:nvSpPr>
          <p:cNvPr id="196" name="Google Shape;196;p24"/>
          <p:cNvSpPr txBox="1">
            <a:spLocks noGrp="1"/>
          </p:cNvSpPr>
          <p:nvPr>
            <p:ph type="title"/>
          </p:nvPr>
        </p:nvSpPr>
        <p:spPr>
          <a:xfrm>
            <a:off x="838200" y="2488688"/>
            <a:ext cx="9403200" cy="1133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Lato"/>
              <a:buNone/>
              <a:defRPr sz="4800">
                <a:solidFill>
                  <a:srgbClr val="193E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7" name="Google Shape;197;p24"/>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193E72"/>
                </a:solidFill>
                <a:latin typeface="Arial"/>
                <a:ea typeface="Arial"/>
                <a:cs typeface="Arial"/>
                <a:sym typeface="Arial"/>
              </a:defRPr>
            </a:lvl1pPr>
            <a:lvl2pPr marL="0" lvl="1" indent="0" algn="r">
              <a:spcBef>
                <a:spcPts val="0"/>
              </a:spcBef>
              <a:buNone/>
              <a:defRPr sz="1200">
                <a:solidFill>
                  <a:srgbClr val="193E72"/>
                </a:solidFill>
                <a:latin typeface="Arial"/>
                <a:ea typeface="Arial"/>
                <a:cs typeface="Arial"/>
                <a:sym typeface="Arial"/>
              </a:defRPr>
            </a:lvl2pPr>
            <a:lvl3pPr marL="0" lvl="2" indent="0" algn="r">
              <a:spcBef>
                <a:spcPts val="0"/>
              </a:spcBef>
              <a:buNone/>
              <a:defRPr sz="1200">
                <a:solidFill>
                  <a:srgbClr val="193E72"/>
                </a:solidFill>
                <a:latin typeface="Arial"/>
                <a:ea typeface="Arial"/>
                <a:cs typeface="Arial"/>
                <a:sym typeface="Arial"/>
              </a:defRPr>
            </a:lvl3pPr>
            <a:lvl4pPr marL="0" lvl="3" indent="0" algn="r">
              <a:spcBef>
                <a:spcPts val="0"/>
              </a:spcBef>
              <a:buNone/>
              <a:defRPr sz="1200">
                <a:solidFill>
                  <a:srgbClr val="193E72"/>
                </a:solidFill>
                <a:latin typeface="Arial"/>
                <a:ea typeface="Arial"/>
                <a:cs typeface="Arial"/>
                <a:sym typeface="Arial"/>
              </a:defRPr>
            </a:lvl4pPr>
            <a:lvl5pPr marL="0" lvl="4" indent="0" algn="r">
              <a:spcBef>
                <a:spcPts val="0"/>
              </a:spcBef>
              <a:buNone/>
              <a:defRPr sz="1200">
                <a:solidFill>
                  <a:srgbClr val="193E72"/>
                </a:solidFill>
                <a:latin typeface="Arial"/>
                <a:ea typeface="Arial"/>
                <a:cs typeface="Arial"/>
                <a:sym typeface="Arial"/>
              </a:defRPr>
            </a:lvl5pPr>
            <a:lvl6pPr marL="0" lvl="5" indent="0" algn="r">
              <a:spcBef>
                <a:spcPts val="0"/>
              </a:spcBef>
              <a:buNone/>
              <a:defRPr sz="1200">
                <a:solidFill>
                  <a:srgbClr val="193E72"/>
                </a:solidFill>
                <a:latin typeface="Arial"/>
                <a:ea typeface="Arial"/>
                <a:cs typeface="Arial"/>
                <a:sym typeface="Arial"/>
              </a:defRPr>
            </a:lvl6pPr>
            <a:lvl7pPr marL="0" lvl="6" indent="0" algn="r">
              <a:spcBef>
                <a:spcPts val="0"/>
              </a:spcBef>
              <a:buNone/>
              <a:defRPr sz="1200">
                <a:solidFill>
                  <a:srgbClr val="193E72"/>
                </a:solidFill>
                <a:latin typeface="Arial"/>
                <a:ea typeface="Arial"/>
                <a:cs typeface="Arial"/>
                <a:sym typeface="Arial"/>
              </a:defRPr>
            </a:lvl7pPr>
            <a:lvl8pPr marL="0" lvl="7" indent="0" algn="r">
              <a:spcBef>
                <a:spcPts val="0"/>
              </a:spcBef>
              <a:buNone/>
              <a:defRPr sz="1200">
                <a:solidFill>
                  <a:srgbClr val="193E72"/>
                </a:solidFill>
                <a:latin typeface="Arial"/>
                <a:ea typeface="Arial"/>
                <a:cs typeface="Arial"/>
                <a:sym typeface="Arial"/>
              </a:defRPr>
            </a:lvl8pPr>
            <a:lvl9pPr marL="0" lvl="8" indent="0" algn="r">
              <a:spcBef>
                <a:spcPts val="0"/>
              </a:spcBef>
              <a:buNone/>
              <a:defRPr sz="1200">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98" name="Google Shape;198;p24" descr="Icon&#10;&#10;Description automatically generated"/>
          <p:cNvPicPr preferRelativeResize="0"/>
          <p:nvPr/>
        </p:nvPicPr>
        <p:blipFill rotWithShape="1">
          <a:blip r:embed="rId3">
            <a:alphaModFix/>
          </a:blip>
          <a:srcRect/>
          <a:stretch/>
        </p:blipFill>
        <p:spPr>
          <a:xfrm>
            <a:off x="-1" y="4476347"/>
            <a:ext cx="3107268" cy="2381653"/>
          </a:xfrm>
          <a:prstGeom prst="rect">
            <a:avLst/>
          </a:prstGeom>
          <a:noFill/>
          <a:ln>
            <a:noFill/>
          </a:ln>
        </p:spPr>
      </p:pic>
      <p:pic>
        <p:nvPicPr>
          <p:cNvPr id="199" name="Google Shape;199;p24" descr="A picture containing text, first-aid kit&#10;&#10;Description automatically generated"/>
          <p:cNvPicPr preferRelativeResize="0"/>
          <p:nvPr/>
        </p:nvPicPr>
        <p:blipFill rotWithShape="1">
          <a:blip r:embed="rId4">
            <a:alphaModFix/>
          </a:blip>
          <a:srcRect/>
          <a:stretch/>
        </p:blipFill>
        <p:spPr>
          <a:xfrm>
            <a:off x="10420349" y="1464732"/>
            <a:ext cx="1229783" cy="1018793"/>
          </a:xfrm>
          <a:prstGeom prst="rect">
            <a:avLst/>
          </a:prstGeom>
          <a:noFill/>
          <a:ln>
            <a:noFill/>
          </a:ln>
        </p:spPr>
      </p:pic>
      <p:pic>
        <p:nvPicPr>
          <p:cNvPr id="200" name="Google Shape;200;p24"/>
          <p:cNvPicPr preferRelativeResize="0"/>
          <p:nvPr/>
        </p:nvPicPr>
        <p:blipFill rotWithShape="1">
          <a:blip r:embed="rId5">
            <a:alphaModFix/>
          </a:blip>
          <a:srcRect/>
          <a:stretch/>
        </p:blipFill>
        <p:spPr>
          <a:xfrm>
            <a:off x="402429" y="176241"/>
            <a:ext cx="5189547" cy="51857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and Content 1">
  <p:cSld name="1_Title and Content_1">
    <p:spTree>
      <p:nvGrpSpPr>
        <p:cNvPr id="1" name="Shape 201"/>
        <p:cNvGrpSpPr/>
        <p:nvPr/>
      </p:nvGrpSpPr>
      <p:grpSpPr>
        <a:xfrm>
          <a:off x="0" y="0"/>
          <a:ext cx="0" cy="0"/>
          <a:chOff x="0" y="0"/>
          <a:chExt cx="0" cy="0"/>
        </a:xfrm>
      </p:grpSpPr>
      <p:pic>
        <p:nvPicPr>
          <p:cNvPr id="202" name="Google Shape;202;p25"/>
          <p:cNvPicPr preferRelativeResize="0"/>
          <p:nvPr/>
        </p:nvPicPr>
        <p:blipFill rotWithShape="1">
          <a:blip r:embed="rId2">
            <a:alphaModFix/>
          </a:blip>
          <a:srcRect/>
          <a:stretch/>
        </p:blipFill>
        <p:spPr>
          <a:xfrm>
            <a:off x="0" y="0"/>
            <a:ext cx="12192001" cy="6858000"/>
          </a:xfrm>
          <a:prstGeom prst="rect">
            <a:avLst/>
          </a:prstGeom>
          <a:noFill/>
          <a:ln>
            <a:noFill/>
          </a:ln>
        </p:spPr>
      </p:pic>
      <p:sp>
        <p:nvSpPr>
          <p:cNvPr id="203" name="Google Shape;203;p25"/>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4" name="Google Shape;204;p25"/>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chemeClr val="lt1"/>
              </a:buClr>
              <a:buSzPts val="2400"/>
              <a:buChar char="•"/>
              <a:defRPr sz="2400">
                <a:solidFill>
                  <a:schemeClr val="lt1"/>
                </a:solidFill>
              </a:defRPr>
            </a:lvl1pPr>
            <a:lvl2pPr marL="914400" lvl="1" indent="-349250" algn="l">
              <a:lnSpc>
                <a:spcPct val="90000"/>
              </a:lnSpc>
              <a:spcBef>
                <a:spcPts val="500"/>
              </a:spcBef>
              <a:spcAft>
                <a:spcPts val="0"/>
              </a:spcAft>
              <a:buClr>
                <a:srgbClr val="3E3E3E"/>
              </a:buClr>
              <a:buSzPts val="1900"/>
              <a:buChar char="•"/>
              <a:defRPr/>
            </a:lvl2pPr>
            <a:lvl3pPr marL="1371600" lvl="2" indent="-349250" algn="l">
              <a:lnSpc>
                <a:spcPct val="90000"/>
              </a:lnSpc>
              <a:spcBef>
                <a:spcPts val="500"/>
              </a:spcBef>
              <a:spcAft>
                <a:spcPts val="0"/>
              </a:spcAft>
              <a:buClr>
                <a:srgbClr val="3E3E3E"/>
              </a:buClr>
              <a:buSzPts val="1900"/>
              <a:buChar char="•"/>
              <a:defRPr/>
            </a:lvl3pPr>
            <a:lvl4pPr marL="1828800" lvl="3" indent="-349250" algn="l">
              <a:lnSpc>
                <a:spcPct val="90000"/>
              </a:lnSpc>
              <a:spcBef>
                <a:spcPts val="500"/>
              </a:spcBef>
              <a:spcAft>
                <a:spcPts val="0"/>
              </a:spcAft>
              <a:buClr>
                <a:srgbClr val="3E3E3E"/>
              </a:buClr>
              <a:buSzPts val="1900"/>
              <a:buChar char="•"/>
              <a:defRPr/>
            </a:lvl4pPr>
            <a:lvl5pPr marL="2286000" lvl="4" indent="-349250" algn="l">
              <a:lnSpc>
                <a:spcPct val="90000"/>
              </a:lnSpc>
              <a:spcBef>
                <a:spcPts val="500"/>
              </a:spcBef>
              <a:spcAft>
                <a:spcPts val="0"/>
              </a:spcAft>
              <a:buClr>
                <a:srgbClr val="3E3E3E"/>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05" name="Google Shape;205;p25"/>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06" name="Google Shape;206;p25"/>
          <p:cNvPicPr preferRelativeResize="0"/>
          <p:nvPr/>
        </p:nvPicPr>
        <p:blipFill rotWithShape="1">
          <a:blip r:embed="rId3">
            <a:alphaModFix/>
          </a:blip>
          <a:srcRect r="8045" b="-143013"/>
          <a:stretch/>
        </p:blipFill>
        <p:spPr>
          <a:xfrm>
            <a:off x="400051" y="6070928"/>
            <a:ext cx="11056833" cy="60118"/>
          </a:xfrm>
          <a:prstGeom prst="rect">
            <a:avLst/>
          </a:prstGeom>
          <a:noFill/>
          <a:ln>
            <a:noFill/>
          </a:ln>
        </p:spPr>
      </p:pic>
      <p:pic>
        <p:nvPicPr>
          <p:cNvPr id="207" name="Google Shape;207;p25"/>
          <p:cNvPicPr preferRelativeResize="0"/>
          <p:nvPr/>
        </p:nvPicPr>
        <p:blipFill rotWithShape="1">
          <a:blip r:embed="rId4">
            <a:alphaModFix/>
          </a:blip>
          <a:srcRect/>
          <a:stretch/>
        </p:blipFill>
        <p:spPr>
          <a:xfrm>
            <a:off x="400077" y="6239997"/>
            <a:ext cx="4261558" cy="42552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2">
  <p:cSld name="OBJECT_2">
    <p:spTree>
      <p:nvGrpSpPr>
        <p:cNvPr id="1" name="Shape 208"/>
        <p:cNvGrpSpPr/>
        <p:nvPr/>
      </p:nvGrpSpPr>
      <p:grpSpPr>
        <a:xfrm>
          <a:off x="0" y="0"/>
          <a:ext cx="0" cy="0"/>
          <a:chOff x="0" y="0"/>
          <a:chExt cx="0" cy="0"/>
        </a:xfrm>
      </p:grpSpPr>
      <p:sp>
        <p:nvSpPr>
          <p:cNvPr id="209" name="Google Shape;209;p26"/>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93E72"/>
              </a:buClr>
              <a:buSzPts val="3200"/>
              <a:buFont typeface="Lato"/>
              <a:buNone/>
              <a:defRPr sz="3200">
                <a:solidFill>
                  <a:srgbClr val="193E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26"/>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rgbClr val="3E3E3E"/>
              </a:buClr>
              <a:buSzPts val="1900"/>
              <a:buChar char="•"/>
              <a:defRPr/>
            </a:lvl2pPr>
            <a:lvl3pPr marL="1371600" lvl="2" indent="-349250" algn="l">
              <a:lnSpc>
                <a:spcPct val="90000"/>
              </a:lnSpc>
              <a:spcBef>
                <a:spcPts val="500"/>
              </a:spcBef>
              <a:spcAft>
                <a:spcPts val="0"/>
              </a:spcAft>
              <a:buClr>
                <a:srgbClr val="3E3E3E"/>
              </a:buClr>
              <a:buSzPts val="1900"/>
              <a:buChar char="•"/>
              <a:defRPr/>
            </a:lvl3pPr>
            <a:lvl4pPr marL="1828800" lvl="3" indent="-349250" algn="l">
              <a:lnSpc>
                <a:spcPct val="90000"/>
              </a:lnSpc>
              <a:spcBef>
                <a:spcPts val="500"/>
              </a:spcBef>
              <a:spcAft>
                <a:spcPts val="0"/>
              </a:spcAft>
              <a:buClr>
                <a:srgbClr val="3E3E3E"/>
              </a:buClr>
              <a:buSzPts val="1900"/>
              <a:buChar char="•"/>
              <a:defRPr/>
            </a:lvl4pPr>
            <a:lvl5pPr marL="2286000" lvl="4" indent="-349250" algn="l">
              <a:lnSpc>
                <a:spcPct val="90000"/>
              </a:lnSpc>
              <a:spcBef>
                <a:spcPts val="500"/>
              </a:spcBef>
              <a:spcAft>
                <a:spcPts val="0"/>
              </a:spcAft>
              <a:buClr>
                <a:srgbClr val="3E3E3E"/>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11" name="Google Shape;211;p26"/>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212" name="Google Shape;212;p26"/>
          <p:cNvPicPr preferRelativeResize="0"/>
          <p:nvPr/>
        </p:nvPicPr>
        <p:blipFill rotWithShape="1">
          <a:blip r:embed="rId2">
            <a:alphaModFix/>
          </a:blip>
          <a:srcRect r="8045" b="-143013"/>
          <a:stretch/>
        </p:blipFill>
        <p:spPr>
          <a:xfrm>
            <a:off x="400051" y="6070928"/>
            <a:ext cx="11056833" cy="60118"/>
          </a:xfrm>
          <a:prstGeom prst="rect">
            <a:avLst/>
          </a:prstGeom>
          <a:noFill/>
          <a:ln>
            <a:noFill/>
          </a:ln>
        </p:spPr>
      </p:pic>
      <p:pic>
        <p:nvPicPr>
          <p:cNvPr id="213" name="Google Shape;213;p26"/>
          <p:cNvPicPr preferRelativeResize="0"/>
          <p:nvPr/>
        </p:nvPicPr>
        <p:blipFill rotWithShape="1">
          <a:blip r:embed="rId3">
            <a:alphaModFix/>
          </a:blip>
          <a:srcRect/>
          <a:stretch/>
        </p:blipFill>
        <p:spPr>
          <a:xfrm>
            <a:off x="400067" y="6260500"/>
            <a:ext cx="3654765" cy="365200"/>
          </a:xfrm>
          <a:prstGeom prst="rect">
            <a:avLst/>
          </a:prstGeom>
          <a:noFill/>
          <a:ln>
            <a:noFill/>
          </a:ln>
        </p:spPr>
      </p:pic>
      <p:sp>
        <p:nvSpPr>
          <p:cNvPr id="214" name="Google Shape;214;p26"/>
          <p:cNvSpPr txBox="1"/>
          <p:nvPr/>
        </p:nvSpPr>
        <p:spPr>
          <a:xfrm>
            <a:off x="2508467" y="533867"/>
            <a:ext cx="46308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1900">
              <a:latin typeface="Lato"/>
              <a:ea typeface="Lato"/>
              <a:cs typeface="Lato"/>
              <a:sym typeface="Lato"/>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4">
  <p:cSld name="OBJECT_4">
    <p:spTree>
      <p:nvGrpSpPr>
        <p:cNvPr id="1" name="Shape 215"/>
        <p:cNvGrpSpPr/>
        <p:nvPr/>
      </p:nvGrpSpPr>
      <p:grpSpPr>
        <a:xfrm>
          <a:off x="0" y="0"/>
          <a:ext cx="0" cy="0"/>
          <a:chOff x="0" y="0"/>
          <a:chExt cx="0" cy="0"/>
        </a:xfrm>
      </p:grpSpPr>
      <p:sp>
        <p:nvSpPr>
          <p:cNvPr id="216" name="Google Shape;216;p27"/>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93E72"/>
              </a:buClr>
              <a:buSzPts val="3200"/>
              <a:buFont typeface="Lato"/>
              <a:buNone/>
              <a:defRPr sz="3200">
                <a:solidFill>
                  <a:srgbClr val="193E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7" name="Google Shape;217;p27"/>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rgbClr val="3E3E3E"/>
              </a:buClr>
              <a:buSzPts val="1900"/>
              <a:buChar char="•"/>
              <a:defRPr/>
            </a:lvl2pPr>
            <a:lvl3pPr marL="1371600" lvl="2" indent="-349250" algn="l">
              <a:lnSpc>
                <a:spcPct val="90000"/>
              </a:lnSpc>
              <a:spcBef>
                <a:spcPts val="500"/>
              </a:spcBef>
              <a:spcAft>
                <a:spcPts val="0"/>
              </a:spcAft>
              <a:buClr>
                <a:srgbClr val="3E3E3E"/>
              </a:buClr>
              <a:buSzPts val="1900"/>
              <a:buChar char="•"/>
              <a:defRPr/>
            </a:lvl3pPr>
            <a:lvl4pPr marL="1828800" lvl="3" indent="-349250" algn="l">
              <a:lnSpc>
                <a:spcPct val="90000"/>
              </a:lnSpc>
              <a:spcBef>
                <a:spcPts val="500"/>
              </a:spcBef>
              <a:spcAft>
                <a:spcPts val="0"/>
              </a:spcAft>
              <a:buClr>
                <a:srgbClr val="3E3E3E"/>
              </a:buClr>
              <a:buSzPts val="1900"/>
              <a:buChar char="•"/>
              <a:defRPr/>
            </a:lvl4pPr>
            <a:lvl5pPr marL="2286000" lvl="4" indent="-349250" algn="l">
              <a:lnSpc>
                <a:spcPct val="90000"/>
              </a:lnSpc>
              <a:spcBef>
                <a:spcPts val="500"/>
              </a:spcBef>
              <a:spcAft>
                <a:spcPts val="0"/>
              </a:spcAft>
              <a:buClr>
                <a:srgbClr val="3E3E3E"/>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18" name="Google Shape;218;p27"/>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219" name="Google Shape;219;p27"/>
          <p:cNvPicPr preferRelativeResize="0"/>
          <p:nvPr/>
        </p:nvPicPr>
        <p:blipFill rotWithShape="1">
          <a:blip r:embed="rId2">
            <a:alphaModFix/>
          </a:blip>
          <a:srcRect r="8045" b="-143013"/>
          <a:stretch/>
        </p:blipFill>
        <p:spPr>
          <a:xfrm>
            <a:off x="400051" y="6070928"/>
            <a:ext cx="11056833" cy="60118"/>
          </a:xfrm>
          <a:prstGeom prst="rect">
            <a:avLst/>
          </a:prstGeom>
          <a:noFill/>
          <a:ln>
            <a:noFill/>
          </a:ln>
        </p:spPr>
      </p:pic>
      <p:pic>
        <p:nvPicPr>
          <p:cNvPr id="220" name="Google Shape;220;p27"/>
          <p:cNvPicPr preferRelativeResize="0"/>
          <p:nvPr/>
        </p:nvPicPr>
        <p:blipFill rotWithShape="1">
          <a:blip r:embed="rId3">
            <a:alphaModFix/>
          </a:blip>
          <a:srcRect/>
          <a:stretch/>
        </p:blipFill>
        <p:spPr>
          <a:xfrm>
            <a:off x="400067" y="6260500"/>
            <a:ext cx="3654765" cy="365200"/>
          </a:xfrm>
          <a:prstGeom prst="rect">
            <a:avLst/>
          </a:prstGeom>
          <a:noFill/>
          <a:ln>
            <a:noFill/>
          </a:ln>
        </p:spPr>
      </p:pic>
      <p:sp>
        <p:nvSpPr>
          <p:cNvPr id="221" name="Google Shape;221;p27"/>
          <p:cNvSpPr txBox="1"/>
          <p:nvPr/>
        </p:nvSpPr>
        <p:spPr>
          <a:xfrm>
            <a:off x="2508467" y="533867"/>
            <a:ext cx="46308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1900">
              <a:latin typeface="Lato"/>
              <a:ea typeface="Lato"/>
              <a:cs typeface="Lato"/>
              <a:sym typeface="Lato"/>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5">
  <p:cSld name="OBJECT_5">
    <p:spTree>
      <p:nvGrpSpPr>
        <p:cNvPr id="1" name="Shape 222"/>
        <p:cNvGrpSpPr/>
        <p:nvPr/>
      </p:nvGrpSpPr>
      <p:grpSpPr>
        <a:xfrm>
          <a:off x="0" y="0"/>
          <a:ext cx="0" cy="0"/>
          <a:chOff x="0" y="0"/>
          <a:chExt cx="0" cy="0"/>
        </a:xfrm>
      </p:grpSpPr>
      <p:sp>
        <p:nvSpPr>
          <p:cNvPr id="223" name="Google Shape;223;p28"/>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24" name="Google Shape;224;p28"/>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25" name="Google Shape;225;p28"/>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26" name="Google Shape;226;p28"/>
          <p:cNvPicPr preferRelativeResize="0"/>
          <p:nvPr/>
        </p:nvPicPr>
        <p:blipFill rotWithShape="1">
          <a:blip r:embed="rId2">
            <a:alphaModFix/>
          </a:blip>
          <a:srcRect/>
          <a:stretch/>
        </p:blipFill>
        <p:spPr>
          <a:xfrm>
            <a:off x="402422" y="6341522"/>
            <a:ext cx="3196169" cy="319381"/>
          </a:xfrm>
          <a:prstGeom prst="rect">
            <a:avLst/>
          </a:prstGeom>
          <a:noFill/>
          <a:ln>
            <a:noFill/>
          </a:ln>
        </p:spPr>
      </p:pic>
      <p:pic>
        <p:nvPicPr>
          <p:cNvPr id="227" name="Google Shape;227;p28"/>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228"/>
        <p:cNvGrpSpPr/>
        <p:nvPr/>
      </p:nvGrpSpPr>
      <p:grpSpPr>
        <a:xfrm>
          <a:off x="0" y="0"/>
          <a:ext cx="0" cy="0"/>
          <a:chOff x="0" y="0"/>
          <a:chExt cx="0" cy="0"/>
        </a:xfrm>
      </p:grpSpPr>
      <p:sp>
        <p:nvSpPr>
          <p:cNvPr id="229" name="Google Shape;229;p29"/>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30" name="Google Shape;230;p29"/>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31" name="Google Shape;231;p29"/>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32" name="Google Shape;232;p29"/>
          <p:cNvPicPr preferRelativeResize="0"/>
          <p:nvPr/>
        </p:nvPicPr>
        <p:blipFill rotWithShape="1">
          <a:blip r:embed="rId2">
            <a:alphaModFix/>
          </a:blip>
          <a:srcRect/>
          <a:stretch/>
        </p:blipFill>
        <p:spPr>
          <a:xfrm>
            <a:off x="402422" y="6341522"/>
            <a:ext cx="3196169" cy="319381"/>
          </a:xfrm>
          <a:prstGeom prst="rect">
            <a:avLst/>
          </a:prstGeom>
          <a:noFill/>
          <a:ln>
            <a:noFill/>
          </a:ln>
        </p:spPr>
      </p:pic>
      <p:pic>
        <p:nvPicPr>
          <p:cNvPr id="233" name="Google Shape;233;p29"/>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3">
  <p:cSld name="OBJECT_3">
    <p:spTree>
      <p:nvGrpSpPr>
        <p:cNvPr id="1" name="Shape 234"/>
        <p:cNvGrpSpPr/>
        <p:nvPr/>
      </p:nvGrpSpPr>
      <p:grpSpPr>
        <a:xfrm>
          <a:off x="0" y="0"/>
          <a:ext cx="0" cy="0"/>
          <a:chOff x="0" y="0"/>
          <a:chExt cx="0" cy="0"/>
        </a:xfrm>
      </p:grpSpPr>
      <p:sp>
        <p:nvSpPr>
          <p:cNvPr id="235" name="Google Shape;235;p30"/>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36" name="Google Shape;236;p30"/>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37" name="Google Shape;237;p30"/>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38" name="Google Shape;238;p30"/>
          <p:cNvPicPr preferRelativeResize="0"/>
          <p:nvPr/>
        </p:nvPicPr>
        <p:blipFill rotWithShape="1">
          <a:blip r:embed="rId2">
            <a:alphaModFix/>
          </a:blip>
          <a:srcRect/>
          <a:stretch/>
        </p:blipFill>
        <p:spPr>
          <a:xfrm>
            <a:off x="402422" y="6341522"/>
            <a:ext cx="3196169" cy="319381"/>
          </a:xfrm>
          <a:prstGeom prst="rect">
            <a:avLst/>
          </a:prstGeom>
          <a:noFill/>
          <a:ln>
            <a:noFill/>
          </a:ln>
        </p:spPr>
      </p:pic>
      <p:pic>
        <p:nvPicPr>
          <p:cNvPr id="239" name="Google Shape;239;p30"/>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6">
  <p:cSld name="OBJECT_6">
    <p:spTree>
      <p:nvGrpSpPr>
        <p:cNvPr id="1" name="Shape 240"/>
        <p:cNvGrpSpPr/>
        <p:nvPr/>
      </p:nvGrpSpPr>
      <p:grpSpPr>
        <a:xfrm>
          <a:off x="0" y="0"/>
          <a:ext cx="0" cy="0"/>
          <a:chOff x="0" y="0"/>
          <a:chExt cx="0" cy="0"/>
        </a:xfrm>
      </p:grpSpPr>
      <p:sp>
        <p:nvSpPr>
          <p:cNvPr id="241" name="Google Shape;241;p31"/>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42" name="Google Shape;242;p31"/>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43" name="Google Shape;243;p31"/>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44" name="Google Shape;244;p31"/>
          <p:cNvPicPr preferRelativeResize="0"/>
          <p:nvPr/>
        </p:nvPicPr>
        <p:blipFill rotWithShape="1">
          <a:blip r:embed="rId2">
            <a:alphaModFix/>
          </a:blip>
          <a:srcRect/>
          <a:stretch/>
        </p:blipFill>
        <p:spPr>
          <a:xfrm>
            <a:off x="402422" y="6341522"/>
            <a:ext cx="3196169" cy="319381"/>
          </a:xfrm>
          <a:prstGeom prst="rect">
            <a:avLst/>
          </a:prstGeom>
          <a:noFill/>
          <a:ln>
            <a:noFill/>
          </a:ln>
        </p:spPr>
      </p:pic>
      <p:pic>
        <p:nvPicPr>
          <p:cNvPr id="245" name="Google Shape;245;p31"/>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33"/>
        <p:cNvGrpSpPr/>
        <p:nvPr/>
      </p:nvGrpSpPr>
      <p:grpSpPr>
        <a:xfrm>
          <a:off x="0" y="0"/>
          <a:ext cx="0" cy="0"/>
          <a:chOff x="0" y="0"/>
          <a:chExt cx="0" cy="0"/>
        </a:xfrm>
      </p:grpSpPr>
      <p:pic>
        <p:nvPicPr>
          <p:cNvPr id="34" name="Google Shape;34;p4"/>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35" name="Google Shape;35;p4"/>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36" name="Google Shape;36;p4"/>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8" name="Google Shape;38;p4"/>
          <p:cNvPicPr preferRelativeResize="0"/>
          <p:nvPr/>
        </p:nvPicPr>
        <p:blipFill rotWithShape="1">
          <a:blip r:embed="rId4">
            <a:alphaModFix/>
          </a:blip>
          <a:srcRect l="34054" b="22345"/>
          <a:stretch/>
        </p:blipFill>
        <p:spPr>
          <a:xfrm>
            <a:off x="0" y="4812138"/>
            <a:ext cx="1737360" cy="2045862"/>
          </a:xfrm>
          <a:prstGeom prst="rect">
            <a:avLst/>
          </a:prstGeom>
          <a:noFill/>
          <a:ln>
            <a:noFill/>
          </a:ln>
        </p:spPr>
      </p:pic>
      <p:pic>
        <p:nvPicPr>
          <p:cNvPr id="39" name="Google Shape;39;p4"/>
          <p:cNvPicPr preferRelativeResize="0"/>
          <p:nvPr/>
        </p:nvPicPr>
        <p:blipFill rotWithShape="1">
          <a:blip r:embed="rId5">
            <a:alphaModFix/>
          </a:blip>
          <a:srcRect/>
          <a:stretch/>
        </p:blipFill>
        <p:spPr>
          <a:xfrm rot="-5400000">
            <a:off x="10129459" y="1714918"/>
            <a:ext cx="1579205" cy="1184404"/>
          </a:xfrm>
          <a:prstGeom prst="rect">
            <a:avLst/>
          </a:prstGeom>
          <a:noFill/>
          <a:ln>
            <a:noFill/>
          </a:ln>
        </p:spPr>
      </p:pic>
      <p:pic>
        <p:nvPicPr>
          <p:cNvPr id="40" name="Google Shape;40;p4"/>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7">
  <p:cSld name="OBJECT_7">
    <p:spTree>
      <p:nvGrpSpPr>
        <p:cNvPr id="1" name="Shape 246"/>
        <p:cNvGrpSpPr/>
        <p:nvPr/>
      </p:nvGrpSpPr>
      <p:grpSpPr>
        <a:xfrm>
          <a:off x="0" y="0"/>
          <a:ext cx="0" cy="0"/>
          <a:chOff x="0" y="0"/>
          <a:chExt cx="0" cy="0"/>
        </a:xfrm>
      </p:grpSpPr>
      <p:sp>
        <p:nvSpPr>
          <p:cNvPr id="247" name="Google Shape;247;p32"/>
          <p:cNvSpPr/>
          <p:nvPr/>
        </p:nvSpPr>
        <p:spPr>
          <a:xfrm>
            <a:off x="-7200" y="6102626"/>
            <a:ext cx="12199200" cy="755400"/>
          </a:xfrm>
          <a:prstGeom prst="rect">
            <a:avLst/>
          </a:prstGeom>
          <a:solidFill>
            <a:srgbClr val="193E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8" name="Google Shape;248;p32"/>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49" name="Google Shape;249;p32"/>
          <p:cNvPicPr preferRelativeResize="0"/>
          <p:nvPr/>
        </p:nvPicPr>
        <p:blipFill rotWithShape="1">
          <a:blip r:embed="rId2">
            <a:alphaModFix/>
          </a:blip>
          <a:srcRect/>
          <a:stretch/>
        </p:blipFill>
        <p:spPr>
          <a:xfrm>
            <a:off x="470263" y="6341522"/>
            <a:ext cx="2682800" cy="319381"/>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8">
  <p:cSld name="OBJECT_8">
    <p:spTree>
      <p:nvGrpSpPr>
        <p:cNvPr id="1" name="Shape 250"/>
        <p:cNvGrpSpPr/>
        <p:nvPr/>
      </p:nvGrpSpPr>
      <p:grpSpPr>
        <a:xfrm>
          <a:off x="0" y="0"/>
          <a:ext cx="0" cy="0"/>
          <a:chOff x="0" y="0"/>
          <a:chExt cx="0" cy="0"/>
        </a:xfrm>
      </p:grpSpPr>
      <p:sp>
        <p:nvSpPr>
          <p:cNvPr id="251" name="Google Shape;251;p33"/>
          <p:cNvSpPr/>
          <p:nvPr/>
        </p:nvSpPr>
        <p:spPr>
          <a:xfrm>
            <a:off x="-7200" y="6102626"/>
            <a:ext cx="12199200" cy="755400"/>
          </a:xfrm>
          <a:prstGeom prst="rect">
            <a:avLst/>
          </a:prstGeom>
          <a:solidFill>
            <a:srgbClr val="193E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2" name="Google Shape;252;p33"/>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53" name="Google Shape;253;p33"/>
          <p:cNvPicPr preferRelativeResize="0"/>
          <p:nvPr/>
        </p:nvPicPr>
        <p:blipFill rotWithShape="1">
          <a:blip r:embed="rId2">
            <a:alphaModFix/>
          </a:blip>
          <a:srcRect/>
          <a:stretch/>
        </p:blipFill>
        <p:spPr>
          <a:xfrm>
            <a:off x="470263" y="6341522"/>
            <a:ext cx="2682800" cy="319381"/>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9">
  <p:cSld name="OBJECT_9">
    <p:spTree>
      <p:nvGrpSpPr>
        <p:cNvPr id="1" name="Shape 254"/>
        <p:cNvGrpSpPr/>
        <p:nvPr/>
      </p:nvGrpSpPr>
      <p:grpSpPr>
        <a:xfrm>
          <a:off x="0" y="0"/>
          <a:ext cx="0" cy="0"/>
          <a:chOff x="0" y="0"/>
          <a:chExt cx="0" cy="0"/>
        </a:xfrm>
      </p:grpSpPr>
      <p:sp>
        <p:nvSpPr>
          <p:cNvPr id="255" name="Google Shape;255;p34"/>
          <p:cNvSpPr/>
          <p:nvPr/>
        </p:nvSpPr>
        <p:spPr>
          <a:xfrm>
            <a:off x="-7200" y="6102626"/>
            <a:ext cx="12199200" cy="755400"/>
          </a:xfrm>
          <a:prstGeom prst="rect">
            <a:avLst/>
          </a:prstGeom>
          <a:solidFill>
            <a:srgbClr val="193E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6" name="Google Shape;256;p34"/>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57" name="Google Shape;257;p34"/>
          <p:cNvPicPr preferRelativeResize="0"/>
          <p:nvPr/>
        </p:nvPicPr>
        <p:blipFill rotWithShape="1">
          <a:blip r:embed="rId2">
            <a:alphaModFix/>
          </a:blip>
          <a:srcRect/>
          <a:stretch/>
        </p:blipFill>
        <p:spPr>
          <a:xfrm>
            <a:off x="470263" y="6341522"/>
            <a:ext cx="2682800" cy="319381"/>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itle and Content 2">
  <p:cSld name="2_Title and Content 2">
    <p:spTree>
      <p:nvGrpSpPr>
        <p:cNvPr id="1" name="Shape 258"/>
        <p:cNvGrpSpPr/>
        <p:nvPr/>
      </p:nvGrpSpPr>
      <p:grpSpPr>
        <a:xfrm>
          <a:off x="0" y="0"/>
          <a:ext cx="0" cy="0"/>
          <a:chOff x="0" y="0"/>
          <a:chExt cx="0" cy="0"/>
        </a:xfrm>
      </p:grpSpPr>
      <p:sp>
        <p:nvSpPr>
          <p:cNvPr id="259" name="Google Shape;259;p35"/>
          <p:cNvSpPr/>
          <p:nvPr/>
        </p:nvSpPr>
        <p:spPr>
          <a:xfrm>
            <a:off x="-7200" y="0"/>
            <a:ext cx="12199200" cy="6858000"/>
          </a:xfrm>
          <a:prstGeom prst="rect">
            <a:avLst/>
          </a:prstGeom>
          <a:solidFill>
            <a:srgbClr val="D5EE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0" name="Google Shape;260;p35"/>
          <p:cNvSpPr/>
          <p:nvPr/>
        </p:nvSpPr>
        <p:spPr>
          <a:xfrm>
            <a:off x="-7200" y="6102626"/>
            <a:ext cx="12199200" cy="7554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1" name="Google Shape;261;p35"/>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62" name="Google Shape;262;p35"/>
          <p:cNvPicPr preferRelativeResize="0"/>
          <p:nvPr/>
        </p:nvPicPr>
        <p:blipFill rotWithShape="1">
          <a:blip r:embed="rId2">
            <a:alphaModFix/>
          </a:blip>
          <a:srcRect/>
          <a:stretch/>
        </p:blipFill>
        <p:spPr>
          <a:xfrm>
            <a:off x="470263" y="6341522"/>
            <a:ext cx="2682800" cy="31938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10">
  <p:cSld name="OBJECT_10">
    <p:spTree>
      <p:nvGrpSpPr>
        <p:cNvPr id="1" name="Shape 263"/>
        <p:cNvGrpSpPr/>
        <p:nvPr/>
      </p:nvGrpSpPr>
      <p:grpSpPr>
        <a:xfrm>
          <a:off x="0" y="0"/>
          <a:ext cx="0" cy="0"/>
          <a:chOff x="0" y="0"/>
          <a:chExt cx="0" cy="0"/>
        </a:xfrm>
      </p:grpSpPr>
      <p:sp>
        <p:nvSpPr>
          <p:cNvPr id="264" name="Google Shape;264;p36"/>
          <p:cNvSpPr/>
          <p:nvPr/>
        </p:nvSpPr>
        <p:spPr>
          <a:xfrm>
            <a:off x="-7200" y="6102626"/>
            <a:ext cx="12199200" cy="755400"/>
          </a:xfrm>
          <a:prstGeom prst="rect">
            <a:avLst/>
          </a:prstGeom>
          <a:solidFill>
            <a:srgbClr val="193E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5" name="Google Shape;265;p36"/>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66" name="Google Shape;266;p36"/>
          <p:cNvPicPr preferRelativeResize="0"/>
          <p:nvPr/>
        </p:nvPicPr>
        <p:blipFill rotWithShape="1">
          <a:blip r:embed="rId2">
            <a:alphaModFix/>
          </a:blip>
          <a:srcRect/>
          <a:stretch/>
        </p:blipFill>
        <p:spPr>
          <a:xfrm>
            <a:off x="470263" y="6341522"/>
            <a:ext cx="2682800" cy="319381"/>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Title and Content 3">
  <p:cSld name="1_Title and Content_2">
    <p:spTree>
      <p:nvGrpSpPr>
        <p:cNvPr id="1" name="Shape 267"/>
        <p:cNvGrpSpPr/>
        <p:nvPr/>
      </p:nvGrpSpPr>
      <p:grpSpPr>
        <a:xfrm>
          <a:off x="0" y="0"/>
          <a:ext cx="0" cy="0"/>
          <a:chOff x="0" y="0"/>
          <a:chExt cx="0" cy="0"/>
        </a:xfrm>
      </p:grpSpPr>
      <p:pic>
        <p:nvPicPr>
          <p:cNvPr id="268" name="Google Shape;268;p37"/>
          <p:cNvPicPr preferRelativeResize="0"/>
          <p:nvPr/>
        </p:nvPicPr>
        <p:blipFill rotWithShape="1">
          <a:blip r:embed="rId2">
            <a:alphaModFix/>
          </a:blip>
          <a:srcRect/>
          <a:stretch/>
        </p:blipFill>
        <p:spPr>
          <a:xfrm>
            <a:off x="0" y="0"/>
            <a:ext cx="12192001" cy="6858000"/>
          </a:xfrm>
          <a:prstGeom prst="rect">
            <a:avLst/>
          </a:prstGeom>
          <a:noFill/>
          <a:ln>
            <a:noFill/>
          </a:ln>
        </p:spPr>
      </p:pic>
      <p:sp>
        <p:nvSpPr>
          <p:cNvPr id="269" name="Google Shape;269;p37"/>
          <p:cNvSpPr/>
          <p:nvPr/>
        </p:nvSpPr>
        <p:spPr>
          <a:xfrm>
            <a:off x="-7200" y="6102626"/>
            <a:ext cx="12199200" cy="7554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0" name="Google Shape;270;p37"/>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71" name="Google Shape;271;p37"/>
          <p:cNvPicPr preferRelativeResize="0"/>
          <p:nvPr/>
        </p:nvPicPr>
        <p:blipFill rotWithShape="1">
          <a:blip r:embed="rId3">
            <a:alphaModFix/>
          </a:blip>
          <a:srcRect/>
          <a:stretch/>
        </p:blipFill>
        <p:spPr>
          <a:xfrm>
            <a:off x="470263" y="6341522"/>
            <a:ext cx="2682800" cy="31938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5 1">
  <p:cSld name="OBJECT_12">
    <p:spTree>
      <p:nvGrpSpPr>
        <p:cNvPr id="1" name="Shape 272"/>
        <p:cNvGrpSpPr/>
        <p:nvPr/>
      </p:nvGrpSpPr>
      <p:grpSpPr>
        <a:xfrm>
          <a:off x="0" y="0"/>
          <a:ext cx="0" cy="0"/>
          <a:chOff x="0" y="0"/>
          <a:chExt cx="0" cy="0"/>
        </a:xfrm>
      </p:grpSpPr>
      <p:sp>
        <p:nvSpPr>
          <p:cNvPr id="273" name="Google Shape;273;p38"/>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4" name="Google Shape;274;p38"/>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193E72"/>
              </a:buClr>
              <a:buSzPts val="2400"/>
              <a:buChar char="•"/>
              <a:defRPr sz="2400">
                <a:solidFill>
                  <a:srgbClr val="193E7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5" name="Google Shape;275;p38"/>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76" name="Google Shape;276;p38"/>
          <p:cNvPicPr preferRelativeResize="0"/>
          <p:nvPr/>
        </p:nvPicPr>
        <p:blipFill rotWithShape="1">
          <a:blip r:embed="rId2">
            <a:alphaModFix/>
          </a:blip>
          <a:srcRect/>
          <a:stretch/>
        </p:blipFill>
        <p:spPr>
          <a:xfrm>
            <a:off x="402422" y="6341522"/>
            <a:ext cx="3196166" cy="319381"/>
          </a:xfrm>
          <a:prstGeom prst="rect">
            <a:avLst/>
          </a:prstGeom>
          <a:noFill/>
          <a:ln>
            <a:noFill/>
          </a:ln>
        </p:spPr>
      </p:pic>
      <p:pic>
        <p:nvPicPr>
          <p:cNvPr id="277" name="Google Shape;277;p38"/>
          <p:cNvPicPr preferRelativeResize="0"/>
          <p:nvPr/>
        </p:nvPicPr>
        <p:blipFill rotWithShape="1">
          <a:blip r:embed="rId3">
            <a:alphaModFix/>
          </a:blip>
          <a:srcRect b="-143013"/>
          <a:stretch/>
        </p:blipFill>
        <p:spPr>
          <a:xfrm>
            <a:off x="400051" y="6070928"/>
            <a:ext cx="11056822" cy="60118"/>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4 1">
  <p:cSld name="OBJECT_11">
    <p:spTree>
      <p:nvGrpSpPr>
        <p:cNvPr id="1" name="Shape 278"/>
        <p:cNvGrpSpPr/>
        <p:nvPr/>
      </p:nvGrpSpPr>
      <p:grpSpPr>
        <a:xfrm>
          <a:off x="0" y="0"/>
          <a:ext cx="0" cy="0"/>
          <a:chOff x="0" y="0"/>
          <a:chExt cx="0" cy="0"/>
        </a:xfrm>
      </p:grpSpPr>
      <p:sp>
        <p:nvSpPr>
          <p:cNvPr id="279" name="Google Shape;279;p39"/>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0" name="Google Shape;280;p39"/>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193E72"/>
              </a:buClr>
              <a:buSzPts val="2400"/>
              <a:buChar char="•"/>
              <a:defRPr sz="2400">
                <a:solidFill>
                  <a:srgbClr val="193E7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1" name="Google Shape;281;p39"/>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82" name="Google Shape;282;p39"/>
          <p:cNvPicPr preferRelativeResize="0"/>
          <p:nvPr/>
        </p:nvPicPr>
        <p:blipFill rotWithShape="1">
          <a:blip r:embed="rId2">
            <a:alphaModFix/>
          </a:blip>
          <a:srcRect/>
          <a:stretch/>
        </p:blipFill>
        <p:spPr>
          <a:xfrm>
            <a:off x="402422" y="6341522"/>
            <a:ext cx="3196166" cy="319381"/>
          </a:xfrm>
          <a:prstGeom prst="rect">
            <a:avLst/>
          </a:prstGeom>
          <a:noFill/>
          <a:ln>
            <a:noFill/>
          </a:ln>
        </p:spPr>
      </p:pic>
      <p:pic>
        <p:nvPicPr>
          <p:cNvPr id="283" name="Google Shape;283;p39"/>
          <p:cNvPicPr preferRelativeResize="0"/>
          <p:nvPr/>
        </p:nvPicPr>
        <p:blipFill rotWithShape="1">
          <a:blip r:embed="rId3">
            <a:alphaModFix/>
          </a:blip>
          <a:srcRect b="-143013"/>
          <a:stretch/>
        </p:blipFill>
        <p:spPr>
          <a:xfrm>
            <a:off x="400051" y="6070928"/>
            <a:ext cx="11056822" cy="6011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
        <p:cNvGrpSpPr/>
        <p:nvPr/>
      </p:nvGrpSpPr>
      <p:grpSpPr>
        <a:xfrm>
          <a:off x="0" y="0"/>
          <a:ext cx="0" cy="0"/>
          <a:chOff x="0" y="0"/>
          <a:chExt cx="0" cy="0"/>
        </a:xfrm>
      </p:grpSpPr>
      <p:sp>
        <p:nvSpPr>
          <p:cNvPr id="42" name="Google Shape;42;p5"/>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193E72"/>
              </a:buClr>
              <a:buSzPts val="2400"/>
              <a:buChar char="•"/>
              <a:defRPr sz="2400">
                <a:solidFill>
                  <a:srgbClr val="193E7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45" name="Google Shape;45;p5"/>
          <p:cNvPicPr preferRelativeResize="0"/>
          <p:nvPr/>
        </p:nvPicPr>
        <p:blipFill rotWithShape="1">
          <a:blip r:embed="rId2">
            <a:alphaModFix/>
          </a:blip>
          <a:srcRect/>
          <a:stretch/>
        </p:blipFill>
        <p:spPr>
          <a:xfrm>
            <a:off x="400051" y="6030393"/>
            <a:ext cx="3628846" cy="691084"/>
          </a:xfrm>
          <a:prstGeom prst="rect">
            <a:avLst/>
          </a:prstGeom>
          <a:noFill/>
          <a:ln>
            <a:noFill/>
          </a:ln>
        </p:spPr>
      </p:pic>
      <p:pic>
        <p:nvPicPr>
          <p:cNvPr id="46" name="Google Shape;46;p5"/>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47"/>
        <p:cNvGrpSpPr/>
        <p:nvPr/>
      </p:nvGrpSpPr>
      <p:grpSpPr>
        <a:xfrm>
          <a:off x="0" y="0"/>
          <a:ext cx="0" cy="0"/>
          <a:chOff x="0" y="0"/>
          <a:chExt cx="0" cy="0"/>
        </a:xfrm>
      </p:grpSpPr>
      <p:pic>
        <p:nvPicPr>
          <p:cNvPr id="48" name="Google Shape;48;p6"/>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49" name="Google Shape;49;p6"/>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0" name="Google Shape;50;p6"/>
          <p:cNvPicPr preferRelativeResize="0"/>
          <p:nvPr/>
        </p:nvPicPr>
        <p:blipFill rotWithShape="1">
          <a:blip r:embed="rId4">
            <a:alphaModFix/>
          </a:blip>
          <a:srcRect/>
          <a:stretch/>
        </p:blipFill>
        <p:spPr>
          <a:xfrm>
            <a:off x="402422" y="318527"/>
            <a:ext cx="3196167" cy="368789"/>
          </a:xfrm>
          <a:prstGeom prst="rect">
            <a:avLst/>
          </a:prstGeom>
          <a:noFill/>
          <a:ln>
            <a:noFill/>
          </a:ln>
        </p:spPr>
      </p:pic>
      <p:sp>
        <p:nvSpPr>
          <p:cNvPr id="51" name="Google Shape;51;p6"/>
          <p:cNvSpPr txBox="1">
            <a:spLocks noGrp="1"/>
          </p:cNvSpPr>
          <p:nvPr>
            <p:ph type="title"/>
          </p:nvPr>
        </p:nvSpPr>
        <p:spPr>
          <a:xfrm>
            <a:off x="838200" y="256230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53" name="Google Shape;53;p6"/>
          <p:cNvPicPr preferRelativeResize="0"/>
          <p:nvPr/>
        </p:nvPicPr>
        <p:blipFill rotWithShape="1">
          <a:blip r:embed="rId5">
            <a:alphaModFix/>
          </a:blip>
          <a:srcRect/>
          <a:stretch/>
        </p:blipFill>
        <p:spPr>
          <a:xfrm rot="-9311719">
            <a:off x="10164502" y="1227960"/>
            <a:ext cx="1342276" cy="1285674"/>
          </a:xfrm>
          <a:prstGeom prst="rect">
            <a:avLst/>
          </a:prstGeom>
          <a:noFill/>
          <a:ln>
            <a:noFill/>
          </a:ln>
        </p:spPr>
      </p:pic>
      <p:pic>
        <p:nvPicPr>
          <p:cNvPr id="54" name="Google Shape;54;p6"/>
          <p:cNvPicPr preferRelativeResize="0"/>
          <p:nvPr/>
        </p:nvPicPr>
        <p:blipFill rotWithShape="1">
          <a:blip r:embed="rId6">
            <a:alphaModFix/>
          </a:blip>
          <a:srcRect l="8151" b="33143"/>
          <a:stretch/>
        </p:blipFill>
        <p:spPr>
          <a:xfrm>
            <a:off x="1" y="4480660"/>
            <a:ext cx="3091180" cy="237734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5"/>
        <p:cNvGrpSpPr/>
        <p:nvPr/>
      </p:nvGrpSpPr>
      <p:grpSpPr>
        <a:xfrm>
          <a:off x="0" y="0"/>
          <a:ext cx="0" cy="0"/>
          <a:chOff x="0" y="0"/>
          <a:chExt cx="0" cy="0"/>
        </a:xfrm>
      </p:grpSpPr>
      <p:pic>
        <p:nvPicPr>
          <p:cNvPr id="56" name="Google Shape;56;p7"/>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57" name="Google Shape;57;p7"/>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8" name="Google Shape;58;p7"/>
          <p:cNvPicPr preferRelativeResize="0"/>
          <p:nvPr/>
        </p:nvPicPr>
        <p:blipFill rotWithShape="1">
          <a:blip r:embed="rId4">
            <a:alphaModFix/>
          </a:blip>
          <a:srcRect l="24255" b="21459"/>
          <a:stretch/>
        </p:blipFill>
        <p:spPr>
          <a:xfrm>
            <a:off x="0" y="4015298"/>
            <a:ext cx="2780030" cy="2842702"/>
          </a:xfrm>
          <a:prstGeom prst="rect">
            <a:avLst/>
          </a:prstGeom>
          <a:noFill/>
          <a:ln>
            <a:noFill/>
          </a:ln>
        </p:spPr>
      </p:pic>
      <p:pic>
        <p:nvPicPr>
          <p:cNvPr id="59" name="Google Shape;59;p7"/>
          <p:cNvPicPr preferRelativeResize="0"/>
          <p:nvPr/>
        </p:nvPicPr>
        <p:blipFill rotWithShape="1">
          <a:blip r:embed="rId5">
            <a:alphaModFix/>
          </a:blip>
          <a:srcRect/>
          <a:stretch/>
        </p:blipFill>
        <p:spPr>
          <a:xfrm rot="1782855">
            <a:off x="10190480" y="1552292"/>
            <a:ext cx="1351280" cy="675640"/>
          </a:xfrm>
          <a:prstGeom prst="rect">
            <a:avLst/>
          </a:prstGeom>
          <a:noFill/>
          <a:ln>
            <a:noFill/>
          </a:ln>
        </p:spPr>
      </p:pic>
      <p:sp>
        <p:nvSpPr>
          <p:cNvPr id="60" name="Google Shape;60;p7"/>
          <p:cNvSpPr txBox="1">
            <a:spLocks noGrp="1"/>
          </p:cNvSpPr>
          <p:nvPr>
            <p:ph type="title"/>
          </p:nvPr>
        </p:nvSpPr>
        <p:spPr>
          <a:xfrm>
            <a:off x="838200" y="255527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2" name="Google Shape;62;p7"/>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3"/>
        <p:cNvGrpSpPr/>
        <p:nvPr/>
      </p:nvGrpSpPr>
      <p:grpSpPr>
        <a:xfrm>
          <a:off x="0" y="0"/>
          <a:ext cx="0" cy="0"/>
          <a:chOff x="0" y="0"/>
          <a:chExt cx="0" cy="0"/>
        </a:xfrm>
      </p:grpSpPr>
      <p:pic>
        <p:nvPicPr>
          <p:cNvPr id="64" name="Google Shape;64;p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5" name="Google Shape;65;p8"/>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8"/>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8" name="Google Shape;68;p8"/>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pic>
        <p:nvPicPr>
          <p:cNvPr id="69" name="Google Shape;69;p8"/>
          <p:cNvPicPr preferRelativeResize="0"/>
          <p:nvPr/>
        </p:nvPicPr>
        <p:blipFill rotWithShape="1">
          <a:blip r:embed="rId4">
            <a:alphaModFix/>
          </a:blip>
          <a:srcRect/>
          <a:stretch/>
        </p:blipFill>
        <p:spPr>
          <a:xfrm>
            <a:off x="190875" y="6016955"/>
            <a:ext cx="4209297" cy="80162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70"/>
        <p:cNvGrpSpPr/>
        <p:nvPr/>
      </p:nvGrpSpPr>
      <p:grpSpPr>
        <a:xfrm>
          <a:off x="0" y="0"/>
          <a:ext cx="0" cy="0"/>
          <a:chOff x="0" y="0"/>
          <a:chExt cx="0" cy="0"/>
        </a:xfrm>
      </p:grpSpPr>
      <p:pic>
        <p:nvPicPr>
          <p:cNvPr id="71" name="Google Shape;71;p9"/>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72" name="Google Shape;72;p9"/>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73" name="Google Shape;73;p9"/>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75" name="Google Shape;75;p9"/>
          <p:cNvPicPr preferRelativeResize="0"/>
          <p:nvPr/>
        </p:nvPicPr>
        <p:blipFill rotWithShape="1">
          <a:blip r:embed="rId4">
            <a:alphaModFix/>
          </a:blip>
          <a:srcRect/>
          <a:stretch/>
        </p:blipFill>
        <p:spPr>
          <a:xfrm>
            <a:off x="402422" y="318527"/>
            <a:ext cx="3196167" cy="368789"/>
          </a:xfrm>
          <a:prstGeom prst="rect">
            <a:avLst/>
          </a:prstGeom>
          <a:noFill/>
          <a:ln>
            <a:noFill/>
          </a:ln>
        </p:spPr>
      </p:pic>
      <p:pic>
        <p:nvPicPr>
          <p:cNvPr id="76" name="Google Shape;76;p9"/>
          <p:cNvPicPr preferRelativeResize="0"/>
          <p:nvPr/>
        </p:nvPicPr>
        <p:blipFill rotWithShape="1">
          <a:blip r:embed="rId5">
            <a:alphaModFix/>
          </a:blip>
          <a:srcRect/>
          <a:stretch/>
        </p:blipFill>
        <p:spPr>
          <a:xfrm rot="1927307">
            <a:off x="10464018" y="1601144"/>
            <a:ext cx="1081455" cy="540728"/>
          </a:xfrm>
          <a:prstGeom prst="rect">
            <a:avLst/>
          </a:prstGeom>
          <a:noFill/>
          <a:ln>
            <a:noFill/>
          </a:ln>
        </p:spPr>
      </p:pic>
      <p:pic>
        <p:nvPicPr>
          <p:cNvPr id="77" name="Google Shape;77;p9"/>
          <p:cNvPicPr preferRelativeResize="0"/>
          <p:nvPr/>
        </p:nvPicPr>
        <p:blipFill rotWithShape="1">
          <a:blip r:embed="rId6">
            <a:alphaModFix/>
          </a:blip>
          <a:srcRect/>
          <a:stretch/>
        </p:blipFill>
        <p:spPr>
          <a:xfrm>
            <a:off x="0" y="5141460"/>
            <a:ext cx="2582984" cy="171654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78"/>
        <p:cNvGrpSpPr/>
        <p:nvPr/>
      </p:nvGrpSpPr>
      <p:grpSpPr>
        <a:xfrm>
          <a:off x="0" y="0"/>
          <a:ext cx="0" cy="0"/>
          <a:chOff x="0" y="0"/>
          <a:chExt cx="0" cy="0"/>
        </a:xfrm>
      </p:grpSpPr>
      <p:pic>
        <p:nvPicPr>
          <p:cNvPr id="79" name="Google Shape;79;p10"/>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80" name="Google Shape;80;p10"/>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81" name="Google Shape;81;p10"/>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82" name="Google Shape;82;p10"/>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83" name="Google Shape;83;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4" name="Google Shape;84;p10"/>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10"/>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6" name="Google Shape;86;p10"/>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13"/>
          <p:cNvSpPr txBox="1">
            <a:spLocks noGrp="1"/>
          </p:cNvSpPr>
          <p:nvPr>
            <p:ph type="title"/>
          </p:nvPr>
        </p:nvSpPr>
        <p:spPr>
          <a:xfrm>
            <a:off x="838200" y="365127"/>
            <a:ext cx="10515600" cy="13257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1" name="Google Shape;111;p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2" name="Google Shape;112;p13"/>
          <p:cNvSpPr txBox="1">
            <a:spLocks noGrp="1"/>
          </p:cNvSpPr>
          <p:nvPr>
            <p:ph type="dt" idx="10"/>
          </p:nvPr>
        </p:nvSpPr>
        <p:spPr>
          <a:xfrm>
            <a:off x="838200" y="6356352"/>
            <a:ext cx="27432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3" name="Google Shape;113;p13"/>
          <p:cNvSpPr txBox="1">
            <a:spLocks noGrp="1"/>
          </p:cNvSpPr>
          <p:nvPr>
            <p:ph type="ftr" idx="11"/>
          </p:nvPr>
        </p:nvSpPr>
        <p:spPr>
          <a:xfrm>
            <a:off x="4038600" y="6356352"/>
            <a:ext cx="41148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4" name="Google Shape;114;p13"/>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hyperlink" Target="mailto:nursingandmidwifery@nihr.ac.uk" TargetMode="External"/><Relationship Id="rId2" Type="http://schemas.openxmlformats.org/officeDocument/2006/relationships/notesSlide" Target="../notesSlides/notesSlide10.xml"/><Relationship Id="rId1" Type="http://schemas.openxmlformats.org/officeDocument/2006/relationships/slideLayout" Target="../slideLayouts/slideLayout34.xml"/><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hyperlink" Target="https://odp.nihr.ac.uk/" TargetMode="External"/><Relationship Id="rId2" Type="http://schemas.openxmlformats.org/officeDocument/2006/relationships/notesSlide" Target="../notesSlides/notesSlide11.xml"/><Relationship Id="rId1" Type="http://schemas.openxmlformats.org/officeDocument/2006/relationships/slideLayout" Target="../slideLayouts/slideLayout34.xml"/><Relationship Id="rId6" Type="http://schemas.openxmlformats.org/officeDocument/2006/relationships/hyperlink" Target="http://public-odp.nihr.ac.uk/" TargetMode="External"/><Relationship Id="rId5" Type="http://schemas.openxmlformats.org/officeDocument/2006/relationships/hyperlink" Target="http://csg.ncri.org.uk/portfolio/portfolio-maps/" TargetMode="External"/><Relationship Id="rId4" Type="http://schemas.openxmlformats.org/officeDocument/2006/relationships/hyperlink" Target="https://bepartofresearch.nihr.ac.uk/"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swc.rrdn@nihr.ac.uk" TargetMode="External"/><Relationship Id="rId2" Type="http://schemas.openxmlformats.org/officeDocument/2006/relationships/notesSlide" Target="../notesSlides/notesSlide12.xml"/><Relationship Id="rId1" Type="http://schemas.openxmlformats.org/officeDocument/2006/relationships/slideLayout" Target="../slideLayouts/slideLayout35.xml"/><Relationship Id="rId4" Type="http://schemas.openxmlformats.org/officeDocument/2006/relationships/hyperlink" Target="mailto:claire.matthews@nihr.ac.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3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30.xml"/><Relationship Id="rId5" Type="http://schemas.openxmlformats.org/officeDocument/2006/relationships/image" Target="../media/image43.png"/><Relationship Id="rId4" Type="http://schemas.openxmlformats.org/officeDocument/2006/relationships/hyperlink" Target="https://bepartofresearch.nihr.ac.uk/"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hyperlink" Target="https://www.nihr.ac.uk/health-and-care-professionals/career-development/associate-principal-investigator-scheme.htm" TargetMode="External"/><Relationship Id="rId2" Type="http://schemas.openxmlformats.org/officeDocument/2006/relationships/notesSlide" Target="../notesSlides/notesSlide9.xml"/><Relationship Id="rId1" Type="http://schemas.openxmlformats.org/officeDocument/2006/relationships/slideLayout" Target="../slideLayouts/slideLayout34.xml"/><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87"/>
        <p:cNvGrpSpPr/>
        <p:nvPr/>
      </p:nvGrpSpPr>
      <p:grpSpPr>
        <a:xfrm>
          <a:off x="0" y="0"/>
          <a:ext cx="0" cy="0"/>
          <a:chOff x="0" y="0"/>
          <a:chExt cx="0" cy="0"/>
        </a:xfrm>
      </p:grpSpPr>
      <p:sp>
        <p:nvSpPr>
          <p:cNvPr id="288" name="Google Shape;288;p40"/>
          <p:cNvSpPr txBox="1">
            <a:spLocks noGrp="1"/>
          </p:cNvSpPr>
          <p:nvPr>
            <p:ph type="subTitle" idx="4294967295"/>
          </p:nvPr>
        </p:nvSpPr>
        <p:spPr>
          <a:xfrm>
            <a:off x="1524000" y="3510075"/>
            <a:ext cx="9144000" cy="14499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2400"/>
              <a:buFont typeface="Arial"/>
              <a:buNone/>
            </a:pPr>
            <a:r>
              <a:rPr lang="en-GB" sz="3000">
                <a:solidFill>
                  <a:schemeClr val="lt1"/>
                </a:solidFill>
              </a:rPr>
              <a:t>Research Update</a:t>
            </a:r>
            <a:endParaRPr sz="3000">
              <a:solidFill>
                <a:schemeClr val="lt1"/>
              </a:solidFill>
            </a:endParaRPr>
          </a:p>
          <a:p>
            <a:pPr marL="0" marR="0" lvl="0" indent="0" algn="ctr" rtl="0">
              <a:lnSpc>
                <a:spcPct val="90000"/>
              </a:lnSpc>
              <a:spcBef>
                <a:spcPts val="0"/>
              </a:spcBef>
              <a:spcAft>
                <a:spcPts val="0"/>
              </a:spcAft>
              <a:buClr>
                <a:schemeClr val="lt1"/>
              </a:buClr>
              <a:buSzPts val="2400"/>
              <a:buFont typeface="Arial"/>
              <a:buNone/>
            </a:pPr>
            <a:endParaRPr sz="3000">
              <a:solidFill>
                <a:schemeClr val="lt1"/>
              </a:solidFill>
            </a:endParaRPr>
          </a:p>
          <a:p>
            <a:pPr marL="0" marR="0" lvl="0" indent="0" algn="ctr" rtl="0">
              <a:lnSpc>
                <a:spcPct val="90000"/>
              </a:lnSpc>
              <a:spcBef>
                <a:spcPts val="0"/>
              </a:spcBef>
              <a:spcAft>
                <a:spcPts val="0"/>
              </a:spcAft>
              <a:buClr>
                <a:schemeClr val="lt1"/>
              </a:buClr>
              <a:buSzPts val="2400"/>
              <a:buFont typeface="Arial"/>
              <a:buNone/>
            </a:pPr>
            <a:r>
              <a:rPr lang="en-GB" sz="3000">
                <a:solidFill>
                  <a:schemeClr val="lt1"/>
                </a:solidFill>
              </a:rPr>
              <a:t>Claire Matthews</a:t>
            </a:r>
            <a:endParaRPr sz="3000">
              <a:solidFill>
                <a:schemeClr val="lt1"/>
              </a:solidFill>
            </a:endParaRPr>
          </a:p>
        </p:txBody>
      </p:sp>
      <p:sp>
        <p:nvSpPr>
          <p:cNvPr id="289" name="Google Shape;289;p40"/>
          <p:cNvSpPr txBox="1"/>
          <p:nvPr/>
        </p:nvSpPr>
        <p:spPr>
          <a:xfrm>
            <a:off x="9180875" y="5585950"/>
            <a:ext cx="2018700" cy="69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GB" sz="2100">
                <a:solidFill>
                  <a:srgbClr val="FFFFFF"/>
                </a:solidFill>
                <a:latin typeface="Lato"/>
                <a:ea typeface="Lato"/>
                <a:cs typeface="Lato"/>
                <a:sym typeface="Lato"/>
              </a:rPr>
              <a:t>29/01/2026</a:t>
            </a:r>
            <a:endParaRPr sz="2100" b="0" i="0" u="none" strike="noStrike" cap="none">
              <a:solidFill>
                <a:srgbClr val="FFFFFF"/>
              </a:solidFill>
              <a:latin typeface="Lato"/>
              <a:ea typeface="Lato"/>
              <a:cs typeface="Lato"/>
              <a:sym typeface="Lato"/>
            </a:endParaRPr>
          </a:p>
        </p:txBody>
      </p:sp>
      <p:sp>
        <p:nvSpPr>
          <p:cNvPr id="290" name="Google Shape;290;p40"/>
          <p:cNvSpPr txBox="1">
            <a:spLocks noGrp="1"/>
          </p:cNvSpPr>
          <p:nvPr>
            <p:ph type="ctrTitle" idx="4294967295"/>
          </p:nvPr>
        </p:nvSpPr>
        <p:spPr>
          <a:xfrm>
            <a:off x="1524000" y="1122363"/>
            <a:ext cx="9144000" cy="238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1200"/>
              </a:spcBef>
              <a:spcAft>
                <a:spcPts val="0"/>
              </a:spcAft>
              <a:buClr>
                <a:schemeClr val="lt1"/>
              </a:buClr>
              <a:buSzPts val="6000"/>
              <a:buFont typeface="Arial"/>
              <a:buNone/>
            </a:pPr>
            <a:br>
              <a:rPr lang="en-GB">
                <a:solidFill>
                  <a:srgbClr val="FAFAFA"/>
                </a:solidFill>
              </a:rPr>
            </a:br>
            <a:r>
              <a:rPr lang="en-GB" sz="4500">
                <a:solidFill>
                  <a:srgbClr val="FAFAFA"/>
                </a:solidFill>
                <a:latin typeface="Lato"/>
                <a:ea typeface="Lato"/>
                <a:cs typeface="Lato"/>
                <a:sym typeface="Lato"/>
              </a:rPr>
              <a:t>SWAG Network Urological Cancer</a:t>
            </a:r>
            <a:endParaRPr sz="4500">
              <a:solidFill>
                <a:srgbClr val="FAFAFA"/>
              </a:solidFill>
              <a:latin typeface="Lato"/>
              <a:ea typeface="Lato"/>
              <a:cs typeface="Lato"/>
              <a:sym typeface="Lato"/>
            </a:endParaRPr>
          </a:p>
          <a:p>
            <a:pPr marL="0" lvl="0" indent="0" algn="ctr" rtl="0">
              <a:lnSpc>
                <a:spcPct val="90000"/>
              </a:lnSpc>
              <a:spcBef>
                <a:spcPts val="1200"/>
              </a:spcBef>
              <a:spcAft>
                <a:spcPts val="0"/>
              </a:spcAft>
              <a:buClr>
                <a:schemeClr val="lt1"/>
              </a:buClr>
              <a:buSzPts val="6000"/>
              <a:buFont typeface="Arial"/>
              <a:buNone/>
            </a:pPr>
            <a:r>
              <a:rPr lang="en-GB" sz="4500">
                <a:solidFill>
                  <a:srgbClr val="FAFAFA"/>
                </a:solidFill>
                <a:latin typeface="Lato"/>
                <a:ea typeface="Lato"/>
                <a:cs typeface="Lato"/>
                <a:sym typeface="Lato"/>
              </a:rPr>
              <a:t>Clinical Advisory Group</a:t>
            </a:r>
            <a:br>
              <a:rPr lang="en-GB" sz="4500">
                <a:solidFill>
                  <a:srgbClr val="FAFAFA"/>
                </a:solidFill>
                <a:latin typeface="Lato"/>
                <a:ea typeface="Lato"/>
                <a:cs typeface="Lato"/>
                <a:sym typeface="Lato"/>
              </a:rPr>
            </a:br>
            <a:endParaRPr sz="4500">
              <a:solidFill>
                <a:srgbClr val="FAFAFA"/>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5"/>
        <p:cNvGrpSpPr/>
        <p:nvPr/>
      </p:nvGrpSpPr>
      <p:grpSpPr>
        <a:xfrm>
          <a:off x="0" y="0"/>
          <a:ext cx="0" cy="0"/>
          <a:chOff x="0" y="0"/>
          <a:chExt cx="0" cy="0"/>
        </a:xfrm>
      </p:grpSpPr>
      <p:sp>
        <p:nvSpPr>
          <p:cNvPr id="366" name="Google Shape;366;p49"/>
          <p:cNvSpPr txBox="1">
            <a:spLocks noGrp="1"/>
          </p:cNvSpPr>
          <p:nvPr>
            <p:ph type="title" idx="4294967295"/>
          </p:nvPr>
        </p:nvSpPr>
        <p:spPr>
          <a:xfrm>
            <a:off x="838200" y="365125"/>
            <a:ext cx="107700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sz="3200">
                <a:solidFill>
                  <a:srgbClr val="193E72"/>
                </a:solidFill>
              </a:rPr>
              <a:t>Principal Investigator Pipeline Programme</a:t>
            </a:r>
            <a:endParaRPr sz="3200">
              <a:solidFill>
                <a:srgbClr val="193E72"/>
              </a:solidFill>
            </a:endParaRPr>
          </a:p>
          <a:p>
            <a:pPr marL="0" lvl="0" indent="0" algn="l" rtl="0">
              <a:spcBef>
                <a:spcPts val="0"/>
              </a:spcBef>
              <a:spcAft>
                <a:spcPts val="0"/>
              </a:spcAft>
              <a:buNone/>
            </a:pPr>
            <a:r>
              <a:rPr lang="en-GB" sz="3200">
                <a:solidFill>
                  <a:srgbClr val="193E72"/>
                </a:solidFill>
              </a:rPr>
              <a:t> (PIPP)</a:t>
            </a:r>
            <a:endParaRPr sz="3200">
              <a:solidFill>
                <a:srgbClr val="193E72"/>
              </a:solidFill>
            </a:endParaRPr>
          </a:p>
        </p:txBody>
      </p:sp>
      <p:sp>
        <p:nvSpPr>
          <p:cNvPr id="367" name="Google Shape;367;p49"/>
          <p:cNvSpPr txBox="1">
            <a:spLocks noGrp="1"/>
          </p:cNvSpPr>
          <p:nvPr>
            <p:ph type="body" idx="4294967295"/>
          </p:nvPr>
        </p:nvSpPr>
        <p:spPr>
          <a:xfrm>
            <a:off x="534100" y="1545540"/>
            <a:ext cx="10515600" cy="4256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GB" sz="2400" b="1">
                <a:solidFill>
                  <a:srgbClr val="193E72"/>
                </a:solidFill>
              </a:rPr>
              <a:t>Overview</a:t>
            </a:r>
            <a:endParaRPr sz="2400" b="1">
              <a:solidFill>
                <a:srgbClr val="193E72"/>
              </a:solidFill>
            </a:endParaRPr>
          </a:p>
          <a:p>
            <a:pPr marL="457200" lvl="0" indent="-381000" algn="l" rtl="0">
              <a:spcBef>
                <a:spcPts val="1000"/>
              </a:spcBef>
              <a:spcAft>
                <a:spcPts val="0"/>
              </a:spcAft>
              <a:buClr>
                <a:srgbClr val="193E72"/>
              </a:buClr>
              <a:buSzPts val="2400"/>
              <a:buChar char="•"/>
            </a:pPr>
            <a:r>
              <a:rPr lang="en-GB" sz="2400">
                <a:solidFill>
                  <a:srgbClr val="193E72"/>
                </a:solidFill>
              </a:rPr>
              <a:t>Research delivery nurses, midwives and AHPs</a:t>
            </a:r>
            <a:endParaRPr sz="2400">
              <a:solidFill>
                <a:srgbClr val="193E72"/>
              </a:solidFill>
            </a:endParaRPr>
          </a:p>
          <a:p>
            <a:pPr marL="457200" lvl="0" indent="-381000" algn="l" rtl="0">
              <a:spcBef>
                <a:spcPts val="0"/>
              </a:spcBef>
              <a:spcAft>
                <a:spcPts val="0"/>
              </a:spcAft>
              <a:buClr>
                <a:srgbClr val="193E72"/>
              </a:buClr>
              <a:buSzPts val="2400"/>
              <a:buChar char="•"/>
            </a:pPr>
            <a:r>
              <a:rPr lang="en-GB" sz="2400">
                <a:solidFill>
                  <a:srgbClr val="193E72"/>
                </a:solidFill>
              </a:rPr>
              <a:t>12 to 18 months</a:t>
            </a:r>
            <a:endParaRPr sz="2400">
              <a:solidFill>
                <a:srgbClr val="193E72"/>
              </a:solidFill>
            </a:endParaRPr>
          </a:p>
          <a:p>
            <a:pPr marL="457200" lvl="0" indent="-381000" algn="l" rtl="0">
              <a:spcBef>
                <a:spcPts val="0"/>
              </a:spcBef>
              <a:spcAft>
                <a:spcPts val="0"/>
              </a:spcAft>
              <a:buClr>
                <a:srgbClr val="193E72"/>
              </a:buClr>
              <a:buSzPts val="2400"/>
              <a:buChar char="•"/>
            </a:pPr>
            <a:r>
              <a:rPr lang="en-GB" sz="2400">
                <a:solidFill>
                  <a:srgbClr val="193E72"/>
                </a:solidFill>
              </a:rPr>
              <a:t>Free if you’re eligible</a:t>
            </a:r>
            <a:endParaRPr sz="2400">
              <a:solidFill>
                <a:srgbClr val="193E72"/>
              </a:solidFill>
            </a:endParaRPr>
          </a:p>
          <a:p>
            <a:pPr marL="457200" lvl="0" indent="-381000" algn="l" rtl="0">
              <a:spcBef>
                <a:spcPts val="0"/>
              </a:spcBef>
              <a:spcAft>
                <a:spcPts val="0"/>
              </a:spcAft>
              <a:buClr>
                <a:srgbClr val="193E72"/>
              </a:buClr>
              <a:buSzPts val="2400"/>
              <a:buChar char="•"/>
            </a:pPr>
            <a:r>
              <a:rPr lang="en-GB" sz="2400">
                <a:solidFill>
                  <a:srgbClr val="193E72"/>
                </a:solidFill>
              </a:rPr>
              <a:t>Live virtual lessons, online learning and hands-on experience</a:t>
            </a:r>
            <a:endParaRPr sz="2400">
              <a:solidFill>
                <a:srgbClr val="193E72"/>
              </a:solidFill>
            </a:endParaRPr>
          </a:p>
          <a:p>
            <a:pPr marL="0" lvl="0" indent="0" algn="l" rtl="0">
              <a:spcBef>
                <a:spcPts val="1000"/>
              </a:spcBef>
              <a:spcAft>
                <a:spcPts val="0"/>
              </a:spcAft>
              <a:buNone/>
            </a:pPr>
            <a:endParaRPr sz="2400">
              <a:solidFill>
                <a:srgbClr val="193E72"/>
              </a:solidFill>
            </a:endParaRPr>
          </a:p>
          <a:p>
            <a:pPr marL="0" lvl="0" indent="0" algn="l" rtl="0">
              <a:spcBef>
                <a:spcPts val="1000"/>
              </a:spcBef>
              <a:spcAft>
                <a:spcPts val="0"/>
              </a:spcAft>
              <a:buNone/>
            </a:pPr>
            <a:r>
              <a:rPr lang="en-GB" sz="2400">
                <a:solidFill>
                  <a:srgbClr val="193E72"/>
                </a:solidFill>
              </a:rPr>
              <a:t>Cohort 5 applications open in April 2026, approx 60 places</a:t>
            </a:r>
            <a:endParaRPr sz="2400">
              <a:solidFill>
                <a:srgbClr val="193E72"/>
              </a:solidFill>
            </a:endParaRPr>
          </a:p>
          <a:p>
            <a:pPr marL="0" lvl="0" indent="0" algn="l" rtl="0">
              <a:spcBef>
                <a:spcPts val="1000"/>
              </a:spcBef>
              <a:spcAft>
                <a:spcPts val="0"/>
              </a:spcAft>
              <a:buNone/>
            </a:pPr>
            <a:r>
              <a:rPr lang="en-GB" sz="2400">
                <a:solidFill>
                  <a:srgbClr val="193E72"/>
                </a:solidFill>
              </a:rPr>
              <a:t>Please email </a:t>
            </a:r>
            <a:r>
              <a:rPr lang="en-GB" sz="2400" u="sng">
                <a:solidFill>
                  <a:srgbClr val="193E72"/>
                </a:solidFill>
                <a:hlinkClick r:id="rId3">
                  <a:extLst>
                    <a:ext uri="{A12FA001-AC4F-418D-AE19-62706E023703}">
                      <ahyp:hlinkClr xmlns:ahyp="http://schemas.microsoft.com/office/drawing/2018/hyperlinkcolor" val="tx"/>
                    </a:ext>
                  </a:extLst>
                </a:hlinkClick>
              </a:rPr>
              <a:t>nursingandmidwifery@nihr.ac.uk</a:t>
            </a:r>
            <a:r>
              <a:rPr lang="en-GB" sz="2400">
                <a:solidFill>
                  <a:srgbClr val="193E72"/>
                </a:solidFill>
              </a:rPr>
              <a:t> for more information</a:t>
            </a:r>
            <a:endParaRPr sz="2400">
              <a:solidFill>
                <a:srgbClr val="193E72"/>
              </a:solidFill>
            </a:endParaRPr>
          </a:p>
          <a:p>
            <a:pPr marL="0" lvl="0" indent="0" algn="l" rtl="0">
              <a:spcBef>
                <a:spcPts val="1000"/>
              </a:spcBef>
              <a:spcAft>
                <a:spcPts val="0"/>
              </a:spcAft>
              <a:buNone/>
            </a:pPr>
            <a:r>
              <a:rPr lang="en-GB" sz="2400">
                <a:solidFill>
                  <a:srgbClr val="193E72"/>
                </a:solidFill>
              </a:rPr>
              <a:t>https://www.nihr.ac.uk/career-development/clinical-research-courses-and-support/principal-investigator-pipeline-programme</a:t>
            </a:r>
            <a:endParaRPr sz="2400">
              <a:solidFill>
                <a:srgbClr val="193E72"/>
              </a:solidFill>
            </a:endParaRPr>
          </a:p>
        </p:txBody>
      </p:sp>
      <p:pic>
        <p:nvPicPr>
          <p:cNvPr id="368" name="Google Shape;368;p49"/>
          <p:cNvPicPr preferRelativeResize="0"/>
          <p:nvPr/>
        </p:nvPicPr>
        <p:blipFill>
          <a:blip r:embed="rId4">
            <a:alphaModFix/>
          </a:blip>
          <a:stretch>
            <a:fillRect/>
          </a:stretch>
        </p:blipFill>
        <p:spPr>
          <a:xfrm>
            <a:off x="8881848" y="193450"/>
            <a:ext cx="3110925" cy="1742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2"/>
        <p:cNvGrpSpPr/>
        <p:nvPr/>
      </p:nvGrpSpPr>
      <p:grpSpPr>
        <a:xfrm>
          <a:off x="0" y="0"/>
          <a:ext cx="0" cy="0"/>
          <a:chOff x="0" y="0"/>
          <a:chExt cx="0" cy="0"/>
        </a:xfrm>
      </p:grpSpPr>
      <p:sp>
        <p:nvSpPr>
          <p:cNvPr id="373" name="Google Shape;373;p50"/>
          <p:cNvSpPr txBox="1">
            <a:spLocks noGrp="1"/>
          </p:cNvSpPr>
          <p:nvPr>
            <p:ph type="body" idx="4294967295"/>
          </p:nvPr>
        </p:nvSpPr>
        <p:spPr>
          <a:xfrm>
            <a:off x="776975" y="424478"/>
            <a:ext cx="10515600" cy="5430900"/>
          </a:xfrm>
          <a:prstGeom prst="rect">
            <a:avLst/>
          </a:prstGeom>
          <a:noFill/>
          <a:ln>
            <a:noFill/>
          </a:ln>
        </p:spPr>
        <p:txBody>
          <a:bodyPr spcFirstLastPara="1" wrap="square" lIns="91425" tIns="0" rIns="91425" bIns="0" anchor="t" anchorCtr="0">
            <a:noAutofit/>
          </a:bodyPr>
          <a:lstStyle/>
          <a:p>
            <a:pPr marL="0" lvl="0" indent="0" algn="l" rtl="0">
              <a:lnSpc>
                <a:spcPct val="100000"/>
              </a:lnSpc>
              <a:spcBef>
                <a:spcPts val="1000"/>
              </a:spcBef>
              <a:spcAft>
                <a:spcPts val="0"/>
              </a:spcAft>
              <a:buSzPts val="2400"/>
              <a:buNone/>
            </a:pPr>
            <a:r>
              <a:rPr lang="en-GB" sz="2220" b="1" u="sng">
                <a:solidFill>
                  <a:schemeClr val="hlink"/>
                </a:solidFill>
                <a:latin typeface="Lato"/>
                <a:ea typeface="Lato"/>
                <a:cs typeface="Lato"/>
                <a:sym typeface="Lato"/>
                <a:hlinkClick r:id="rId3"/>
              </a:rPr>
              <a:t>NIHR ODP https://odp.nihr.ac.uk/</a:t>
            </a:r>
            <a:endParaRPr b="1" u="sng">
              <a:solidFill>
                <a:srgbClr val="0000FF"/>
              </a:solidFill>
              <a:latin typeface="Lato"/>
              <a:ea typeface="Lato"/>
              <a:cs typeface="Lato"/>
              <a:sym typeface="Lato"/>
            </a:endParaRPr>
          </a:p>
          <a:p>
            <a:pPr marL="0" lvl="0" indent="0" algn="l" rtl="0">
              <a:lnSpc>
                <a:spcPct val="100000"/>
              </a:lnSpc>
              <a:spcBef>
                <a:spcPts val="500"/>
              </a:spcBef>
              <a:spcAft>
                <a:spcPts val="0"/>
              </a:spcAft>
              <a:buSzPts val="2400"/>
              <a:buNone/>
            </a:pPr>
            <a:r>
              <a:rPr lang="en-GB" sz="2220">
                <a:solidFill>
                  <a:srgbClr val="193E72"/>
                </a:solidFill>
                <a:latin typeface="Lato"/>
                <a:ea typeface="Lato"/>
                <a:cs typeface="Lato"/>
                <a:sym typeface="Lato"/>
              </a:rPr>
              <a:t>Open data platform. Data on performance across whole RDN, including all specialty areas</a:t>
            </a:r>
            <a:endParaRPr sz="2220">
              <a:solidFill>
                <a:srgbClr val="193E72"/>
              </a:solidFill>
              <a:latin typeface="Lato"/>
              <a:ea typeface="Lato"/>
              <a:cs typeface="Lato"/>
              <a:sym typeface="Lato"/>
            </a:endParaRPr>
          </a:p>
          <a:p>
            <a:pPr marL="0" lvl="0" indent="0" algn="l" rtl="0">
              <a:lnSpc>
                <a:spcPct val="100000"/>
              </a:lnSpc>
              <a:spcBef>
                <a:spcPts val="2000"/>
              </a:spcBef>
              <a:spcAft>
                <a:spcPts val="0"/>
              </a:spcAft>
              <a:buSzPts val="2400"/>
              <a:buNone/>
            </a:pPr>
            <a:r>
              <a:rPr lang="en-GB" sz="2220" b="1" u="sng">
                <a:solidFill>
                  <a:schemeClr val="hlink"/>
                </a:solidFill>
                <a:latin typeface="Lato"/>
                <a:ea typeface="Lato"/>
                <a:cs typeface="Lato"/>
                <a:sym typeface="Lato"/>
                <a:hlinkClick r:id="rId4"/>
              </a:rPr>
              <a:t>NIHR Be Part of Research https://bepartofresearch.nihr.ac.uk/</a:t>
            </a:r>
            <a:endParaRPr sz="2220" b="1" u="sng">
              <a:solidFill>
                <a:srgbClr val="0000FF"/>
              </a:solidFill>
              <a:latin typeface="Lato"/>
              <a:ea typeface="Lato"/>
              <a:cs typeface="Lato"/>
              <a:sym typeface="Lato"/>
              <a:hlinkClick r:id="rId5">
                <a:extLst>
                  <a:ext uri="{A12FA001-AC4F-418D-AE19-62706E023703}">
                    <ahyp:hlinkClr xmlns:ahyp="http://schemas.microsoft.com/office/drawing/2018/hyperlinkcolor" val="tx"/>
                  </a:ext>
                </a:extLst>
              </a:hlinkClick>
            </a:endParaRPr>
          </a:p>
          <a:p>
            <a:pPr marL="0" lvl="0" indent="0" algn="l" rtl="0">
              <a:lnSpc>
                <a:spcPct val="100000"/>
              </a:lnSpc>
              <a:spcBef>
                <a:spcPts val="2000"/>
              </a:spcBef>
              <a:spcAft>
                <a:spcPts val="0"/>
              </a:spcAft>
              <a:buSzPts val="2400"/>
              <a:buNone/>
            </a:pPr>
            <a:r>
              <a:rPr lang="en-GB" sz="2220">
                <a:solidFill>
                  <a:schemeClr val="hlink"/>
                </a:solidFill>
                <a:uFill>
                  <a:noFill/>
                </a:uFill>
                <a:latin typeface="Lato"/>
                <a:ea typeface="Lato"/>
                <a:cs typeface="Lato"/>
                <a:sym typeface="Lato"/>
                <a:hlinkClick r:id="rId5"/>
              </a:rPr>
              <a:t>See which studies are open across the country </a:t>
            </a:r>
            <a:endParaRPr sz="2220" b="1">
              <a:solidFill>
                <a:srgbClr val="193E72"/>
              </a:solidFill>
              <a:latin typeface="Lato"/>
              <a:ea typeface="Lato"/>
              <a:cs typeface="Lato"/>
              <a:sym typeface="Lato"/>
            </a:endParaRPr>
          </a:p>
          <a:p>
            <a:pPr marL="0" lvl="0" indent="0" algn="l" rtl="0">
              <a:lnSpc>
                <a:spcPct val="100000"/>
              </a:lnSpc>
              <a:spcBef>
                <a:spcPts val="2000"/>
              </a:spcBef>
              <a:spcAft>
                <a:spcPts val="0"/>
              </a:spcAft>
              <a:buSzPts val="2400"/>
              <a:buNone/>
            </a:pPr>
            <a:r>
              <a:rPr lang="en-GB" sz="2220" b="1" u="sng">
                <a:solidFill>
                  <a:schemeClr val="hlink"/>
                </a:solidFill>
                <a:latin typeface="Lato"/>
                <a:ea typeface="Lato"/>
                <a:cs typeface="Lato"/>
                <a:sym typeface="Lato"/>
                <a:hlinkClick r:id="rId6"/>
              </a:rPr>
              <a:t>Find a Clinical Research Study (ODP) http://csg.ncri.org.uk/portfolio/portfolio-maps/</a:t>
            </a:r>
            <a:endParaRPr b="1" u="sng">
              <a:solidFill>
                <a:srgbClr val="0000FF"/>
              </a:solidFill>
              <a:latin typeface="Lato"/>
              <a:ea typeface="Lato"/>
              <a:cs typeface="Lato"/>
              <a:sym typeface="Lato"/>
            </a:endParaRPr>
          </a:p>
          <a:p>
            <a:pPr marL="0" lvl="0" indent="0" algn="l" rtl="0">
              <a:lnSpc>
                <a:spcPct val="100000"/>
              </a:lnSpc>
              <a:spcBef>
                <a:spcPts val="500"/>
              </a:spcBef>
              <a:spcAft>
                <a:spcPts val="0"/>
              </a:spcAft>
              <a:buSzPts val="2400"/>
              <a:buNone/>
            </a:pPr>
            <a:r>
              <a:rPr lang="en-GB" sz="2220">
                <a:solidFill>
                  <a:srgbClr val="193E72"/>
                </a:solidFill>
                <a:latin typeface="Lato"/>
                <a:ea typeface="Lato"/>
                <a:cs typeface="Lato"/>
                <a:sym typeface="Lato"/>
              </a:rPr>
              <a:t>Search for a study to fit criteria.  Good for horizon scanning, eligibility criteria</a:t>
            </a:r>
            <a:endParaRPr>
              <a:solidFill>
                <a:srgbClr val="193E72"/>
              </a:solidFill>
              <a:latin typeface="Lato"/>
              <a:ea typeface="Lato"/>
              <a:cs typeface="Lato"/>
              <a:sym typeface="Lato"/>
            </a:endParaRPr>
          </a:p>
          <a:p>
            <a:pPr marL="1143000" lvl="2" indent="25400" algn="l" rtl="0">
              <a:lnSpc>
                <a:spcPct val="80000"/>
              </a:lnSpc>
              <a:spcBef>
                <a:spcPts val="400"/>
              </a:spcBef>
              <a:spcAft>
                <a:spcPts val="0"/>
              </a:spcAft>
              <a:buClr>
                <a:schemeClr val="dk1"/>
              </a:buClr>
              <a:buSzPts val="2000"/>
              <a:buNone/>
            </a:pPr>
            <a:endParaRPr sz="1850">
              <a:solidFill>
                <a:schemeClr val="dk1"/>
              </a:solidFill>
              <a:latin typeface="Lato"/>
              <a:ea typeface="Lato"/>
              <a:cs typeface="Lato"/>
              <a:sym typeface="Lato"/>
            </a:endParaRPr>
          </a:p>
          <a:p>
            <a:pPr marL="228593" lvl="0" indent="-87622" algn="l" rtl="0">
              <a:lnSpc>
                <a:spcPct val="70000"/>
              </a:lnSpc>
              <a:spcBef>
                <a:spcPts val="1000"/>
              </a:spcBef>
              <a:spcAft>
                <a:spcPts val="0"/>
              </a:spcAft>
              <a:buClr>
                <a:srgbClr val="193E72"/>
              </a:buClr>
              <a:buSzPts val="2220"/>
              <a:buNone/>
            </a:pPr>
            <a:endParaRPr sz="2220">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77"/>
        <p:cNvGrpSpPr/>
        <p:nvPr/>
      </p:nvGrpSpPr>
      <p:grpSpPr>
        <a:xfrm>
          <a:off x="0" y="0"/>
          <a:ext cx="0" cy="0"/>
          <a:chOff x="0" y="0"/>
          <a:chExt cx="0" cy="0"/>
        </a:xfrm>
      </p:grpSpPr>
      <p:sp>
        <p:nvSpPr>
          <p:cNvPr id="378" name="Google Shape;378;p51"/>
          <p:cNvSpPr txBox="1">
            <a:spLocks noGrp="1"/>
          </p:cNvSpPr>
          <p:nvPr>
            <p:ph type="title" idx="4294967295"/>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Arial"/>
              <a:buNone/>
            </a:pPr>
            <a:r>
              <a:rPr lang="en-GB">
                <a:solidFill>
                  <a:schemeClr val="lt1"/>
                </a:solidFill>
                <a:latin typeface="Lato"/>
                <a:ea typeface="Lato"/>
                <a:cs typeface="Lato"/>
                <a:sym typeface="Lato"/>
              </a:rPr>
              <a:t>RRDN Contacts</a:t>
            </a:r>
            <a:endParaRPr>
              <a:solidFill>
                <a:schemeClr val="lt1"/>
              </a:solidFill>
              <a:latin typeface="Lato"/>
              <a:ea typeface="Lato"/>
              <a:cs typeface="Lato"/>
              <a:sym typeface="Lato"/>
            </a:endParaRPr>
          </a:p>
        </p:txBody>
      </p:sp>
      <p:sp>
        <p:nvSpPr>
          <p:cNvPr id="379" name="Google Shape;379;p51"/>
          <p:cNvSpPr txBox="1">
            <a:spLocks noGrp="1"/>
          </p:cNvSpPr>
          <p:nvPr>
            <p:ph type="body" idx="4294967295"/>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p>
            <a:pPr marL="228592" lvl="0" indent="-76192" algn="l" rtl="0">
              <a:lnSpc>
                <a:spcPct val="90000"/>
              </a:lnSpc>
              <a:spcBef>
                <a:spcPts val="0"/>
              </a:spcBef>
              <a:spcAft>
                <a:spcPts val="0"/>
              </a:spcAft>
              <a:buClr>
                <a:schemeClr val="lt1"/>
              </a:buClr>
              <a:buSzPts val="2400"/>
              <a:buNone/>
            </a:pPr>
            <a:r>
              <a:rPr lang="en-GB" u="sng">
                <a:solidFill>
                  <a:schemeClr val="lt1"/>
                </a:solidFill>
                <a:latin typeface="Lato"/>
                <a:ea typeface="Lato"/>
                <a:cs typeface="Lato"/>
                <a:sym typeface="Lato"/>
                <a:hlinkClick r:id="rId3">
                  <a:extLst>
                    <a:ext uri="{A12FA001-AC4F-418D-AE19-62706E023703}">
                      <ahyp:hlinkClr xmlns:ahyp="http://schemas.microsoft.com/office/drawing/2018/hyperlinkcolor" val="tx"/>
                    </a:ext>
                  </a:extLst>
                </a:hlinkClick>
              </a:rPr>
              <a:t>swc.rrdn@nihr.ac.uk</a:t>
            </a: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r>
              <a:rPr lang="en-GB">
                <a:solidFill>
                  <a:schemeClr val="lt1"/>
                </a:solidFill>
                <a:latin typeface="Lato"/>
                <a:ea typeface="Lato"/>
                <a:cs typeface="Lato"/>
                <a:sym typeface="Lato"/>
              </a:rPr>
              <a:t>Study Support Service Manager: </a:t>
            </a:r>
            <a:r>
              <a:rPr lang="en-GB" u="sng">
                <a:solidFill>
                  <a:schemeClr val="lt1"/>
                </a:solidFill>
                <a:latin typeface="Lato"/>
                <a:ea typeface="Lato"/>
                <a:cs typeface="Lato"/>
                <a:sym typeface="Lato"/>
                <a:hlinkClick r:id="rId4">
                  <a:extLst>
                    <a:ext uri="{A12FA001-AC4F-418D-AE19-62706E023703}">
                      <ahyp:hlinkClr xmlns:ahyp="http://schemas.microsoft.com/office/drawing/2018/hyperlinkcolor" val="tx"/>
                    </a:ext>
                  </a:extLst>
                </a:hlinkClick>
              </a:rPr>
              <a:t>claire.matthews@nihr.ac.uk</a:t>
            </a: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r>
              <a:rPr lang="en-GB">
                <a:solidFill>
                  <a:schemeClr val="lt1"/>
                </a:solidFill>
                <a:latin typeface="Lato"/>
                <a:ea typeface="Lato"/>
                <a:cs typeface="Lato"/>
                <a:sym typeface="Lato"/>
              </a:rPr>
              <a:t>CAG Research Lead: amit.bahl@uhbw.nhs.uk</a:t>
            </a:r>
            <a:endParaRPr>
              <a:solidFill>
                <a:schemeClr val="lt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4"/>
        <p:cNvGrpSpPr/>
        <p:nvPr/>
      </p:nvGrpSpPr>
      <p:grpSpPr>
        <a:xfrm>
          <a:off x="0" y="0"/>
          <a:ext cx="0" cy="0"/>
          <a:chOff x="0" y="0"/>
          <a:chExt cx="0" cy="0"/>
        </a:xfrm>
      </p:grpSpPr>
      <p:sp>
        <p:nvSpPr>
          <p:cNvPr id="295" name="Google Shape;295;p41"/>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lt1"/>
                </a:solidFill>
                <a:latin typeface="Lato"/>
                <a:ea typeface="Lato"/>
                <a:cs typeface="Lato"/>
                <a:sym typeface="Lato"/>
              </a:rPr>
              <a:t>Data cut: 20/01/2026</a:t>
            </a:r>
            <a:endParaRPr>
              <a:solidFill>
                <a:schemeClr val="lt1"/>
              </a:solidFill>
              <a:latin typeface="Lato"/>
              <a:ea typeface="Lato"/>
              <a:cs typeface="Lato"/>
              <a:sym typeface="Lato"/>
            </a:endParaRPr>
          </a:p>
          <a:p>
            <a:pPr marL="0" lvl="0" indent="0" algn="l" rtl="0">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
        <p:nvSpPr>
          <p:cNvPr id="296" name="Google Shape;296;p41"/>
          <p:cNvSpPr txBox="1">
            <a:spLocks noGrp="1"/>
          </p:cNvSpPr>
          <p:nvPr>
            <p:ph type="title" idx="4294967295"/>
          </p:nvPr>
        </p:nvSpPr>
        <p:spPr>
          <a:xfrm>
            <a:off x="838200" y="99652"/>
            <a:ext cx="105156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sz="3200" b="1">
                <a:solidFill>
                  <a:srgbClr val="193E72"/>
                </a:solidFill>
                <a:latin typeface="Lato"/>
                <a:ea typeface="Lato"/>
                <a:cs typeface="Lato"/>
                <a:sym typeface="Lato"/>
              </a:rPr>
              <a:t>National Urological Cancer Research Recruitment</a:t>
            </a:r>
            <a:endParaRPr sz="3200" b="1">
              <a:solidFill>
                <a:srgbClr val="193E72"/>
              </a:solidFill>
              <a:latin typeface="Lato"/>
              <a:ea typeface="Lato"/>
              <a:cs typeface="Lato"/>
              <a:sym typeface="Lato"/>
            </a:endParaRPr>
          </a:p>
        </p:txBody>
      </p:sp>
      <p:sp>
        <p:nvSpPr>
          <p:cNvPr id="297" name="Google Shape;297;p41"/>
          <p:cNvSpPr txBox="1"/>
          <p:nvPr/>
        </p:nvSpPr>
        <p:spPr>
          <a:xfrm>
            <a:off x="158425" y="1068775"/>
            <a:ext cx="16275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latin typeface="Lato"/>
                <a:ea typeface="Lato"/>
                <a:cs typeface="Lato"/>
                <a:sym typeface="Lato"/>
              </a:rPr>
              <a:t>Apr 25 - Jan 26</a:t>
            </a:r>
            <a:endParaRPr sz="1600">
              <a:latin typeface="Lato"/>
              <a:ea typeface="Lato"/>
              <a:cs typeface="Lato"/>
              <a:sym typeface="Lato"/>
            </a:endParaRPr>
          </a:p>
        </p:txBody>
      </p:sp>
      <p:pic>
        <p:nvPicPr>
          <p:cNvPr id="298" name="Google Shape;298;p41"/>
          <p:cNvPicPr preferRelativeResize="0"/>
          <p:nvPr/>
        </p:nvPicPr>
        <p:blipFill>
          <a:blip r:embed="rId3">
            <a:alphaModFix/>
          </a:blip>
          <a:stretch>
            <a:fillRect/>
          </a:stretch>
        </p:blipFill>
        <p:spPr>
          <a:xfrm>
            <a:off x="1785925" y="829350"/>
            <a:ext cx="4706525" cy="1173725"/>
          </a:xfrm>
          <a:prstGeom prst="rect">
            <a:avLst/>
          </a:prstGeom>
          <a:noFill/>
          <a:ln>
            <a:noFill/>
          </a:ln>
        </p:spPr>
      </p:pic>
      <p:pic>
        <p:nvPicPr>
          <p:cNvPr id="299" name="Google Shape;299;p41"/>
          <p:cNvPicPr preferRelativeResize="0"/>
          <p:nvPr/>
        </p:nvPicPr>
        <p:blipFill>
          <a:blip r:embed="rId4">
            <a:alphaModFix/>
          </a:blip>
          <a:stretch>
            <a:fillRect/>
          </a:stretch>
        </p:blipFill>
        <p:spPr>
          <a:xfrm>
            <a:off x="1785925" y="1962876"/>
            <a:ext cx="3875475" cy="2012030"/>
          </a:xfrm>
          <a:prstGeom prst="rect">
            <a:avLst/>
          </a:prstGeom>
          <a:noFill/>
          <a:ln>
            <a:noFill/>
          </a:ln>
        </p:spPr>
      </p:pic>
      <p:pic>
        <p:nvPicPr>
          <p:cNvPr id="300" name="Google Shape;300;p41"/>
          <p:cNvPicPr preferRelativeResize="0"/>
          <p:nvPr/>
        </p:nvPicPr>
        <p:blipFill>
          <a:blip r:embed="rId5">
            <a:alphaModFix/>
          </a:blip>
          <a:stretch>
            <a:fillRect/>
          </a:stretch>
        </p:blipFill>
        <p:spPr>
          <a:xfrm>
            <a:off x="6492450" y="897250"/>
            <a:ext cx="5513200" cy="4104800"/>
          </a:xfrm>
          <a:prstGeom prst="rect">
            <a:avLst/>
          </a:prstGeom>
          <a:noFill/>
          <a:ln>
            <a:noFill/>
          </a:ln>
        </p:spPr>
      </p:pic>
      <p:pic>
        <p:nvPicPr>
          <p:cNvPr id="301" name="Google Shape;301;p41"/>
          <p:cNvPicPr preferRelativeResize="0"/>
          <p:nvPr/>
        </p:nvPicPr>
        <p:blipFill>
          <a:blip r:embed="rId6">
            <a:alphaModFix/>
          </a:blip>
          <a:stretch>
            <a:fillRect/>
          </a:stretch>
        </p:blipFill>
        <p:spPr>
          <a:xfrm>
            <a:off x="1785925" y="3974900"/>
            <a:ext cx="3875475" cy="2085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5"/>
        <p:cNvGrpSpPr/>
        <p:nvPr/>
      </p:nvGrpSpPr>
      <p:grpSpPr>
        <a:xfrm>
          <a:off x="0" y="0"/>
          <a:ext cx="0" cy="0"/>
          <a:chOff x="0" y="0"/>
          <a:chExt cx="0" cy="0"/>
        </a:xfrm>
      </p:grpSpPr>
      <p:sp>
        <p:nvSpPr>
          <p:cNvPr id="306" name="Google Shape;306;p42"/>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lt1"/>
                </a:solidFill>
                <a:latin typeface="Lato"/>
                <a:ea typeface="Lato"/>
                <a:cs typeface="Lato"/>
                <a:sym typeface="Lato"/>
              </a:rPr>
              <a:t>Data cut: 20/01/2026</a:t>
            </a:r>
            <a:endParaRPr>
              <a:solidFill>
                <a:schemeClr val="lt1"/>
              </a:solidFill>
              <a:latin typeface="Lato"/>
              <a:ea typeface="Lato"/>
              <a:cs typeface="Lato"/>
              <a:sym typeface="Lato"/>
            </a:endParaRPr>
          </a:p>
          <a:p>
            <a:pPr marL="0" lvl="0" indent="0" algn="l" rtl="0">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
        <p:nvSpPr>
          <p:cNvPr id="307" name="Google Shape;307;p42"/>
          <p:cNvSpPr txBox="1">
            <a:spLocks noGrp="1"/>
          </p:cNvSpPr>
          <p:nvPr>
            <p:ph type="title" idx="4294967295"/>
          </p:nvPr>
        </p:nvSpPr>
        <p:spPr>
          <a:xfrm>
            <a:off x="838200" y="99652"/>
            <a:ext cx="105156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sz="3200" b="1">
                <a:solidFill>
                  <a:srgbClr val="193E72"/>
                </a:solidFill>
                <a:latin typeface="Lato"/>
                <a:ea typeface="Lato"/>
                <a:cs typeface="Lato"/>
                <a:sym typeface="Lato"/>
              </a:rPr>
              <a:t>SWAG Region Urological Cancer Research Recruitment</a:t>
            </a:r>
            <a:endParaRPr sz="3200" b="1">
              <a:solidFill>
                <a:srgbClr val="193E72"/>
              </a:solidFill>
              <a:latin typeface="Lato"/>
              <a:ea typeface="Lato"/>
              <a:cs typeface="Lato"/>
              <a:sym typeface="Lato"/>
            </a:endParaRPr>
          </a:p>
        </p:txBody>
      </p:sp>
      <p:sp>
        <p:nvSpPr>
          <p:cNvPr id="308" name="Google Shape;308;p42"/>
          <p:cNvSpPr txBox="1"/>
          <p:nvPr/>
        </p:nvSpPr>
        <p:spPr>
          <a:xfrm>
            <a:off x="158425" y="1068775"/>
            <a:ext cx="16275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latin typeface="Lato"/>
                <a:ea typeface="Lato"/>
                <a:cs typeface="Lato"/>
                <a:sym typeface="Lato"/>
              </a:rPr>
              <a:t>Apr 25 - Jan 26</a:t>
            </a:r>
            <a:endParaRPr sz="1600">
              <a:latin typeface="Lato"/>
              <a:ea typeface="Lato"/>
              <a:cs typeface="Lato"/>
              <a:sym typeface="Lato"/>
            </a:endParaRPr>
          </a:p>
        </p:txBody>
      </p:sp>
      <p:pic>
        <p:nvPicPr>
          <p:cNvPr id="309" name="Google Shape;309;p42"/>
          <p:cNvPicPr preferRelativeResize="0"/>
          <p:nvPr/>
        </p:nvPicPr>
        <p:blipFill>
          <a:blip r:embed="rId3">
            <a:alphaModFix/>
          </a:blip>
          <a:stretch>
            <a:fillRect/>
          </a:stretch>
        </p:blipFill>
        <p:spPr>
          <a:xfrm>
            <a:off x="1794850" y="831874"/>
            <a:ext cx="4221000" cy="990125"/>
          </a:xfrm>
          <a:prstGeom prst="rect">
            <a:avLst/>
          </a:prstGeom>
          <a:noFill/>
          <a:ln>
            <a:noFill/>
          </a:ln>
        </p:spPr>
      </p:pic>
      <p:pic>
        <p:nvPicPr>
          <p:cNvPr id="310" name="Google Shape;310;p42"/>
          <p:cNvPicPr preferRelativeResize="0"/>
          <p:nvPr/>
        </p:nvPicPr>
        <p:blipFill>
          <a:blip r:embed="rId4">
            <a:alphaModFix/>
          </a:blip>
          <a:stretch>
            <a:fillRect/>
          </a:stretch>
        </p:blipFill>
        <p:spPr>
          <a:xfrm>
            <a:off x="1794850" y="1822000"/>
            <a:ext cx="3866550" cy="2052333"/>
          </a:xfrm>
          <a:prstGeom prst="rect">
            <a:avLst/>
          </a:prstGeom>
          <a:noFill/>
          <a:ln>
            <a:noFill/>
          </a:ln>
        </p:spPr>
      </p:pic>
      <p:sp>
        <p:nvSpPr>
          <p:cNvPr id="311" name="Google Shape;311;p42"/>
          <p:cNvSpPr txBox="1"/>
          <p:nvPr/>
        </p:nvSpPr>
        <p:spPr>
          <a:xfrm>
            <a:off x="158425" y="2014400"/>
            <a:ext cx="16275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rPr>
              <a:t>Higher proportion of </a:t>
            </a:r>
            <a:r>
              <a:rPr lang="en-GB" b="1">
                <a:solidFill>
                  <a:schemeClr val="dk1"/>
                </a:solidFill>
              </a:rPr>
              <a:t>non- commercial </a:t>
            </a:r>
            <a:r>
              <a:rPr lang="en-GB">
                <a:solidFill>
                  <a:schemeClr val="dk1"/>
                </a:solidFill>
              </a:rPr>
              <a:t>research</a:t>
            </a:r>
            <a:endParaRPr>
              <a:solidFill>
                <a:schemeClr val="dk1"/>
              </a:solidFill>
            </a:endParaRPr>
          </a:p>
        </p:txBody>
      </p:sp>
      <p:pic>
        <p:nvPicPr>
          <p:cNvPr id="312" name="Google Shape;312;p42"/>
          <p:cNvPicPr preferRelativeResize="0"/>
          <p:nvPr/>
        </p:nvPicPr>
        <p:blipFill>
          <a:blip r:embed="rId5">
            <a:alphaModFix/>
          </a:blip>
          <a:stretch>
            <a:fillRect/>
          </a:stretch>
        </p:blipFill>
        <p:spPr>
          <a:xfrm>
            <a:off x="1785925" y="3755122"/>
            <a:ext cx="4141675" cy="2163575"/>
          </a:xfrm>
          <a:prstGeom prst="rect">
            <a:avLst/>
          </a:prstGeom>
          <a:noFill/>
          <a:ln>
            <a:noFill/>
          </a:ln>
        </p:spPr>
      </p:pic>
      <p:pic>
        <p:nvPicPr>
          <p:cNvPr id="313" name="Google Shape;313;p42"/>
          <p:cNvPicPr preferRelativeResize="0"/>
          <p:nvPr/>
        </p:nvPicPr>
        <p:blipFill>
          <a:blip r:embed="rId6">
            <a:alphaModFix/>
          </a:blip>
          <a:stretch>
            <a:fillRect/>
          </a:stretch>
        </p:blipFill>
        <p:spPr>
          <a:xfrm>
            <a:off x="6096000" y="904227"/>
            <a:ext cx="5443300" cy="4041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8"/>
        <p:cNvGrpSpPr/>
        <p:nvPr/>
      </p:nvGrpSpPr>
      <p:grpSpPr>
        <a:xfrm>
          <a:off x="0" y="0"/>
          <a:ext cx="0" cy="0"/>
          <a:chOff x="0" y="0"/>
          <a:chExt cx="0" cy="0"/>
        </a:xfrm>
      </p:grpSpPr>
      <p:sp>
        <p:nvSpPr>
          <p:cNvPr id="319" name="Google Shape;319;p43"/>
          <p:cNvSpPr txBox="1">
            <a:spLocks noGrp="1"/>
          </p:cNvSpPr>
          <p:nvPr>
            <p:ph type="title" idx="4294967295"/>
          </p:nvPr>
        </p:nvSpPr>
        <p:spPr>
          <a:xfrm>
            <a:off x="838200" y="178650"/>
            <a:ext cx="10515600" cy="424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sz="2300" b="1">
                <a:solidFill>
                  <a:srgbClr val="193E72"/>
                </a:solidFill>
                <a:latin typeface="Lato"/>
                <a:ea typeface="Lato"/>
                <a:cs typeface="Lato"/>
                <a:sym typeface="Lato"/>
              </a:rPr>
              <a:t>Open Urological Cancer Studies (SWAG Region) - Prostate Cancer</a:t>
            </a:r>
            <a:endParaRPr sz="2300" b="1">
              <a:solidFill>
                <a:srgbClr val="193E72"/>
              </a:solidFill>
              <a:latin typeface="Lato"/>
              <a:ea typeface="Lato"/>
              <a:cs typeface="Lato"/>
              <a:sym typeface="Lato"/>
            </a:endParaRPr>
          </a:p>
        </p:txBody>
      </p:sp>
      <p:graphicFrame>
        <p:nvGraphicFramePr>
          <p:cNvPr id="320" name="Google Shape;320;p43"/>
          <p:cNvGraphicFramePr/>
          <p:nvPr/>
        </p:nvGraphicFramePr>
        <p:xfrm>
          <a:off x="224150" y="546875"/>
          <a:ext cx="3000000" cy="3000000"/>
        </p:xfrm>
        <a:graphic>
          <a:graphicData uri="http://schemas.openxmlformats.org/drawingml/2006/table">
            <a:tbl>
              <a:tblPr>
                <a:noFill/>
                <a:tableStyleId>{840090EA-A84D-48D1-8819-F531D1D5C501}</a:tableStyleId>
              </a:tblPr>
              <a:tblGrid>
                <a:gridCol w="859025">
                  <a:extLst>
                    <a:ext uri="{9D8B030D-6E8A-4147-A177-3AD203B41FA5}">
                      <a16:colId xmlns:a16="http://schemas.microsoft.com/office/drawing/2014/main" val="20000"/>
                    </a:ext>
                  </a:extLst>
                </a:gridCol>
                <a:gridCol w="4831750">
                  <a:extLst>
                    <a:ext uri="{9D8B030D-6E8A-4147-A177-3AD203B41FA5}">
                      <a16:colId xmlns:a16="http://schemas.microsoft.com/office/drawing/2014/main" val="20001"/>
                    </a:ext>
                  </a:extLst>
                </a:gridCol>
                <a:gridCol w="2175675">
                  <a:extLst>
                    <a:ext uri="{9D8B030D-6E8A-4147-A177-3AD203B41FA5}">
                      <a16:colId xmlns:a16="http://schemas.microsoft.com/office/drawing/2014/main" val="20002"/>
                    </a:ext>
                  </a:extLst>
                </a:gridCol>
                <a:gridCol w="1022600">
                  <a:extLst>
                    <a:ext uri="{9D8B030D-6E8A-4147-A177-3AD203B41FA5}">
                      <a16:colId xmlns:a16="http://schemas.microsoft.com/office/drawing/2014/main" val="20003"/>
                    </a:ext>
                  </a:extLst>
                </a:gridCol>
                <a:gridCol w="1011300">
                  <a:extLst>
                    <a:ext uri="{9D8B030D-6E8A-4147-A177-3AD203B41FA5}">
                      <a16:colId xmlns:a16="http://schemas.microsoft.com/office/drawing/2014/main" val="20004"/>
                    </a:ext>
                  </a:extLst>
                </a:gridCol>
                <a:gridCol w="932075">
                  <a:extLst>
                    <a:ext uri="{9D8B030D-6E8A-4147-A177-3AD203B41FA5}">
                      <a16:colId xmlns:a16="http://schemas.microsoft.com/office/drawing/2014/main" val="20005"/>
                    </a:ext>
                  </a:extLst>
                </a:gridCol>
                <a:gridCol w="911275">
                  <a:extLst>
                    <a:ext uri="{9D8B030D-6E8A-4147-A177-3AD203B41FA5}">
                      <a16:colId xmlns:a16="http://schemas.microsoft.com/office/drawing/2014/main" val="20006"/>
                    </a:ext>
                  </a:extLst>
                </a:gridCol>
              </a:tblGrid>
              <a:tr h="342900">
                <a:tc>
                  <a:txBody>
                    <a:bodyPr/>
                    <a:lstStyle/>
                    <a:p>
                      <a:pPr marL="0" lvl="0" indent="0" algn="l" rtl="0">
                        <a:spcBef>
                          <a:spcPts val="0"/>
                        </a:spcBef>
                        <a:spcAft>
                          <a:spcPts val="0"/>
                        </a:spcAft>
                        <a:buNone/>
                      </a:pPr>
                      <a:r>
                        <a:rPr lang="en-GB" sz="1250"/>
                        <a:t>CPMS ID</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sz="1250"/>
                        <a:t>Short Name</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sz="1250"/>
                        <a:t>Recruiting Sites</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sz="1250"/>
                        <a:t>Open</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sz="1250"/>
                        <a:t>Close</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sz="1250"/>
                        <a:t>Sample Size Eng</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sz="1250"/>
                        <a:t>England Recruits</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extLst>
                  <a:ext uri="{0D108BD9-81ED-4DB2-BD59-A6C34878D82A}">
                    <a16:rowId xmlns:a16="http://schemas.microsoft.com/office/drawing/2014/main" val="10000"/>
                  </a:ext>
                </a:extLst>
              </a:tr>
              <a:tr h="443525">
                <a:tc>
                  <a:txBody>
                    <a:bodyPr/>
                    <a:lstStyle/>
                    <a:p>
                      <a:pPr marL="0" lvl="0" indent="0" algn="r" rtl="0">
                        <a:lnSpc>
                          <a:spcPct val="115000"/>
                        </a:lnSpc>
                        <a:spcBef>
                          <a:spcPts val="0"/>
                        </a:spcBef>
                        <a:spcAft>
                          <a:spcPts val="0"/>
                        </a:spcAft>
                        <a:buNone/>
                      </a:pPr>
                      <a:r>
                        <a:rPr lang="en-GB" sz="1250"/>
                        <a:t>69903</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50"/>
                        <a:t>Investigating a new treatment strategy using prostate biopsy tissue</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50"/>
                        <a:t>Southmead (4)</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50"/>
                        <a:t>20/11/2025</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50"/>
                        <a:t>28/05/2027</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50"/>
                        <a:t>60</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50"/>
                        <a:t>4</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595275">
                <a:tc>
                  <a:txBody>
                    <a:bodyPr/>
                    <a:lstStyle/>
                    <a:p>
                      <a:pPr marL="0" lvl="0" indent="0" algn="r" rtl="0">
                        <a:lnSpc>
                          <a:spcPct val="115000"/>
                        </a:lnSpc>
                        <a:spcBef>
                          <a:spcPts val="0"/>
                        </a:spcBef>
                        <a:spcAft>
                          <a:spcPts val="0"/>
                        </a:spcAft>
                        <a:buNone/>
                      </a:pPr>
                      <a:r>
                        <a:rPr lang="en-GB" sz="1250"/>
                        <a:t>66432</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50"/>
                        <a:t>Evaluation of Lutetium (177Lu) rhPSMA-10.1 injection in men with mCRPC</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50"/>
                        <a:t>BHOC</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50"/>
                        <a:t>17/10/2025</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50"/>
                        <a:t>27/05/2026</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50"/>
                        <a:t>16</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50"/>
                        <a:t>5</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30350">
                <a:tc>
                  <a:txBody>
                    <a:bodyPr/>
                    <a:lstStyle/>
                    <a:p>
                      <a:pPr marL="0" lvl="0" indent="0" algn="r" rtl="0">
                        <a:lnSpc>
                          <a:spcPct val="115000"/>
                        </a:lnSpc>
                        <a:spcBef>
                          <a:spcPts val="0"/>
                        </a:spcBef>
                        <a:spcAft>
                          <a:spcPts val="0"/>
                        </a:spcAft>
                        <a:buNone/>
                      </a:pPr>
                      <a:r>
                        <a:rPr lang="en-GB" sz="1250"/>
                        <a:t>63289</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50"/>
                        <a:t>ELIPSE</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50"/>
                        <a:t>Southmead (48), Chelt (1)</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50"/>
                        <a:t>30/09/2024</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50"/>
                        <a:t>31/08/2026</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50"/>
                        <a:t>0</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50"/>
                        <a:t>339</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81925">
                <a:tc>
                  <a:txBody>
                    <a:bodyPr/>
                    <a:lstStyle/>
                    <a:p>
                      <a:pPr marL="0" lvl="0" indent="0" algn="r" rtl="0">
                        <a:lnSpc>
                          <a:spcPct val="115000"/>
                        </a:lnSpc>
                        <a:spcBef>
                          <a:spcPts val="0"/>
                        </a:spcBef>
                        <a:spcAft>
                          <a:spcPts val="0"/>
                        </a:spcAft>
                        <a:buNone/>
                      </a:pPr>
                      <a:r>
                        <a:rPr lang="en-GB" sz="1250"/>
                        <a:t>60146</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50"/>
                        <a:t>Understanding Prostate Cancer Stigma in Black Men (DESTIGMATISE)</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50"/>
                        <a:t>Southmead (6)</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50"/>
                        <a:t>27/05/2025</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50"/>
                        <a:t>28/02/2030</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50"/>
                        <a:t>453</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50"/>
                        <a:t>36</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413150">
                <a:tc>
                  <a:txBody>
                    <a:bodyPr/>
                    <a:lstStyle/>
                    <a:p>
                      <a:pPr marL="0" lvl="0" indent="0" algn="r" rtl="0">
                        <a:lnSpc>
                          <a:spcPct val="115000"/>
                        </a:lnSpc>
                        <a:spcBef>
                          <a:spcPts val="0"/>
                        </a:spcBef>
                        <a:spcAft>
                          <a:spcPts val="0"/>
                        </a:spcAft>
                        <a:buNone/>
                      </a:pPr>
                      <a:r>
                        <a:rPr lang="en-GB" sz="1250"/>
                        <a:t>54481</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50"/>
                        <a:t>CAAA617D12302: [177Lu]Lu-PSMA-617 in Oligometastatic Prostate Cancer</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50"/>
                        <a:t>BHOC (1)</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50"/>
                        <a:t>05/12/2024</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50"/>
                        <a:t>30/03/2026</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50"/>
                        <a:t>17</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50"/>
                        <a:t>2</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0">
                <a:tc>
                  <a:txBody>
                    <a:bodyPr/>
                    <a:lstStyle/>
                    <a:p>
                      <a:pPr marL="0" lvl="0" indent="0" algn="r" rtl="0">
                        <a:lnSpc>
                          <a:spcPct val="115000"/>
                        </a:lnSpc>
                        <a:spcBef>
                          <a:spcPts val="0"/>
                        </a:spcBef>
                        <a:spcAft>
                          <a:spcPts val="0"/>
                        </a:spcAft>
                        <a:buNone/>
                      </a:pPr>
                      <a:r>
                        <a:rPr lang="en-GB" sz="1250"/>
                        <a:t>52937</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50"/>
                        <a:t>TAPS02</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50"/>
                        <a:t>Southmead (10)</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50"/>
                        <a:t>24/04/2023</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50"/>
                        <a:t>01/03/2026</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50"/>
                        <a:t>90</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50"/>
                        <a:t>67</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283375">
                <a:tc>
                  <a:txBody>
                    <a:bodyPr/>
                    <a:lstStyle/>
                    <a:p>
                      <a:pPr marL="0" lvl="0" indent="0" algn="r" rtl="0">
                        <a:lnSpc>
                          <a:spcPct val="115000"/>
                        </a:lnSpc>
                        <a:spcBef>
                          <a:spcPts val="0"/>
                        </a:spcBef>
                        <a:spcAft>
                          <a:spcPts val="0"/>
                        </a:spcAft>
                        <a:buNone/>
                      </a:pPr>
                      <a:r>
                        <a:rPr lang="en-GB" sz="1250"/>
                        <a:t>52871</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50"/>
                        <a:t>IP7-PACIFIC</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50"/>
                        <a:t>Southmead (124)</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50"/>
                        <a:t>03/10/2022</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50"/>
                        <a:t>28/02/2027</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50"/>
                        <a:t>2720</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50"/>
                        <a:t>1,727</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0">
                <a:tc>
                  <a:txBody>
                    <a:bodyPr/>
                    <a:lstStyle/>
                    <a:p>
                      <a:pPr marL="0" lvl="0" indent="0" algn="r" rtl="0">
                        <a:lnSpc>
                          <a:spcPct val="115000"/>
                        </a:lnSpc>
                        <a:spcBef>
                          <a:spcPts val="0"/>
                        </a:spcBef>
                        <a:spcAft>
                          <a:spcPts val="0"/>
                        </a:spcAft>
                        <a:buNone/>
                      </a:pPr>
                      <a:r>
                        <a:rPr lang="en-GB" sz="1250"/>
                        <a:t>51837</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50"/>
                        <a:t>OSCAR</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50"/>
                        <a:t>Yeovil (50)</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50"/>
                        <a:t>01/03/2022</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50"/>
                        <a:t>01/09/2031</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50"/>
                        <a:t>0</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50"/>
                        <a:t>1,291</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442950">
                <a:tc>
                  <a:txBody>
                    <a:bodyPr/>
                    <a:lstStyle/>
                    <a:p>
                      <a:pPr marL="0" lvl="0" indent="0" algn="r" rtl="0">
                        <a:lnSpc>
                          <a:spcPct val="115000"/>
                        </a:lnSpc>
                        <a:spcBef>
                          <a:spcPts val="0"/>
                        </a:spcBef>
                        <a:spcAft>
                          <a:spcPts val="0"/>
                        </a:spcAft>
                        <a:buNone/>
                      </a:pPr>
                      <a:r>
                        <a:rPr lang="en-GB" sz="1250"/>
                        <a:t>48496</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50"/>
                        <a:t>Diagnostic Accuracy of LI-MRI vs mp-MRI in Prostate Cancer (CLIMATE)</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50"/>
                        <a:t>Southmead (36)</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50"/>
                        <a:t>31/03/2022</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50"/>
                        <a:t>31/08/2026</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50"/>
                        <a:t>602</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50"/>
                        <a:t>469</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351300">
                <a:tc>
                  <a:txBody>
                    <a:bodyPr/>
                    <a:lstStyle/>
                    <a:p>
                      <a:pPr marL="0" lvl="0" indent="0" algn="r" rtl="0">
                        <a:lnSpc>
                          <a:spcPct val="115000"/>
                        </a:lnSpc>
                        <a:spcBef>
                          <a:spcPts val="0"/>
                        </a:spcBef>
                        <a:spcAft>
                          <a:spcPts val="0"/>
                        </a:spcAft>
                        <a:buNone/>
                      </a:pPr>
                      <a:r>
                        <a:rPr lang="en-GB" sz="1250"/>
                        <a:t>48429</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50"/>
                        <a:t>PEARLS</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50"/>
                        <a:t>BHOC (25)</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50"/>
                        <a:t>24/06/2021</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50"/>
                        <a:t>30/09/2027</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50"/>
                        <a:t>750</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50"/>
                        <a:t>564</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299325">
                <a:tc>
                  <a:txBody>
                    <a:bodyPr/>
                    <a:lstStyle/>
                    <a:p>
                      <a:pPr marL="0" lvl="0" indent="0" algn="r" rtl="0">
                        <a:lnSpc>
                          <a:spcPct val="115000"/>
                        </a:lnSpc>
                        <a:spcBef>
                          <a:spcPts val="0"/>
                        </a:spcBef>
                        <a:spcAft>
                          <a:spcPts val="0"/>
                        </a:spcAft>
                        <a:buNone/>
                      </a:pPr>
                      <a:r>
                        <a:rPr lang="en-GB" sz="1250"/>
                        <a:t>47442</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50"/>
                        <a:t>Urine Biomarkers for detecting prostate cancer</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50"/>
                        <a:t>Salisbury (18)</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50"/>
                        <a:t>01/12/2020</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50"/>
                        <a:t>31/12/2029</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50"/>
                        <a:t>4000</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50"/>
                        <a:t>1,651</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0">
                <a:tc>
                  <a:txBody>
                    <a:bodyPr/>
                    <a:lstStyle/>
                    <a:p>
                      <a:pPr marL="0" lvl="0" indent="0" algn="r" rtl="0">
                        <a:lnSpc>
                          <a:spcPct val="115000"/>
                        </a:lnSpc>
                        <a:spcBef>
                          <a:spcPts val="0"/>
                        </a:spcBef>
                        <a:spcAft>
                          <a:spcPts val="0"/>
                        </a:spcAft>
                        <a:buNone/>
                      </a:pPr>
                      <a:r>
                        <a:rPr lang="en-GB" sz="1250"/>
                        <a:t>16408</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50"/>
                        <a:t>The PROFILE Study</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50"/>
                        <a:t>BHOC(3)</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50"/>
                        <a:t>06/02/2015</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50"/>
                        <a:t>31/12/2026</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50"/>
                        <a:t>1600</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50"/>
                        <a:t>1,490</a:t>
                      </a:r>
                      <a:endParaRPr sz="125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4"/>
          <p:cNvSpPr txBox="1">
            <a:spLocks noGrp="1"/>
          </p:cNvSpPr>
          <p:nvPr>
            <p:ph type="title" idx="4294967295"/>
          </p:nvPr>
        </p:nvSpPr>
        <p:spPr>
          <a:xfrm>
            <a:off x="838200" y="178650"/>
            <a:ext cx="10515600" cy="424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sz="2300" b="1">
                <a:solidFill>
                  <a:srgbClr val="193E72"/>
                </a:solidFill>
                <a:latin typeface="Lato"/>
                <a:ea typeface="Lato"/>
                <a:cs typeface="Lato"/>
                <a:sym typeface="Lato"/>
              </a:rPr>
              <a:t>Open Urological Cancer Studies (SWAG Region) </a:t>
            </a:r>
            <a:endParaRPr sz="2300" b="1">
              <a:solidFill>
                <a:srgbClr val="193E72"/>
              </a:solidFill>
              <a:latin typeface="Lato"/>
              <a:ea typeface="Lato"/>
              <a:cs typeface="Lato"/>
              <a:sym typeface="Lato"/>
            </a:endParaRPr>
          </a:p>
        </p:txBody>
      </p:sp>
      <p:graphicFrame>
        <p:nvGraphicFramePr>
          <p:cNvPr id="327" name="Google Shape;327;p44"/>
          <p:cNvGraphicFramePr/>
          <p:nvPr/>
        </p:nvGraphicFramePr>
        <p:xfrm>
          <a:off x="297700" y="1001175"/>
          <a:ext cx="3000000" cy="3000000"/>
        </p:xfrm>
        <a:graphic>
          <a:graphicData uri="http://schemas.openxmlformats.org/drawingml/2006/table">
            <a:tbl>
              <a:tblPr>
                <a:noFill/>
                <a:tableStyleId>{840090EA-A84D-48D1-8819-F531D1D5C501}</a:tableStyleId>
              </a:tblPr>
              <a:tblGrid>
                <a:gridCol w="993550">
                  <a:extLst>
                    <a:ext uri="{9D8B030D-6E8A-4147-A177-3AD203B41FA5}">
                      <a16:colId xmlns:a16="http://schemas.microsoft.com/office/drawing/2014/main" val="20000"/>
                    </a:ext>
                  </a:extLst>
                </a:gridCol>
                <a:gridCol w="2437300">
                  <a:extLst>
                    <a:ext uri="{9D8B030D-6E8A-4147-A177-3AD203B41FA5}">
                      <a16:colId xmlns:a16="http://schemas.microsoft.com/office/drawing/2014/main" val="20001"/>
                    </a:ext>
                  </a:extLst>
                </a:gridCol>
                <a:gridCol w="2437300">
                  <a:extLst>
                    <a:ext uri="{9D8B030D-6E8A-4147-A177-3AD203B41FA5}">
                      <a16:colId xmlns:a16="http://schemas.microsoft.com/office/drawing/2014/main" val="20002"/>
                    </a:ext>
                  </a:extLst>
                </a:gridCol>
                <a:gridCol w="1490325">
                  <a:extLst>
                    <a:ext uri="{9D8B030D-6E8A-4147-A177-3AD203B41FA5}">
                      <a16:colId xmlns:a16="http://schemas.microsoft.com/office/drawing/2014/main" val="20003"/>
                    </a:ext>
                  </a:extLst>
                </a:gridCol>
                <a:gridCol w="1490325">
                  <a:extLst>
                    <a:ext uri="{9D8B030D-6E8A-4147-A177-3AD203B41FA5}">
                      <a16:colId xmlns:a16="http://schemas.microsoft.com/office/drawing/2014/main" val="20004"/>
                    </a:ext>
                  </a:extLst>
                </a:gridCol>
                <a:gridCol w="1490325">
                  <a:extLst>
                    <a:ext uri="{9D8B030D-6E8A-4147-A177-3AD203B41FA5}">
                      <a16:colId xmlns:a16="http://schemas.microsoft.com/office/drawing/2014/main" val="20005"/>
                    </a:ext>
                  </a:extLst>
                </a:gridCol>
                <a:gridCol w="1257475">
                  <a:extLst>
                    <a:ext uri="{9D8B030D-6E8A-4147-A177-3AD203B41FA5}">
                      <a16:colId xmlns:a16="http://schemas.microsoft.com/office/drawing/2014/main" val="20006"/>
                    </a:ext>
                  </a:extLst>
                </a:gridCol>
              </a:tblGrid>
              <a:tr h="342900">
                <a:tc>
                  <a:txBody>
                    <a:bodyPr/>
                    <a:lstStyle/>
                    <a:p>
                      <a:pPr marL="0" lvl="0" indent="0" algn="l" rtl="0">
                        <a:spcBef>
                          <a:spcPts val="0"/>
                        </a:spcBef>
                        <a:spcAft>
                          <a:spcPts val="0"/>
                        </a:spcAft>
                        <a:buNone/>
                      </a:pPr>
                      <a:r>
                        <a:rPr lang="en-GB"/>
                        <a:t>CPMS ID</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a:t>Short Name</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a:t>Recruiting Sites</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a:t>Open</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a:t>Close</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a:t>Sample Size Eng</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a:t>England Recruits</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extLst>
                  <a:ext uri="{0D108BD9-81ED-4DB2-BD59-A6C34878D82A}">
                    <a16:rowId xmlns:a16="http://schemas.microsoft.com/office/drawing/2014/main" val="10000"/>
                  </a:ext>
                </a:extLst>
              </a:tr>
              <a:tr h="0">
                <a:tc>
                  <a:txBody>
                    <a:bodyPr/>
                    <a:lstStyle/>
                    <a:p>
                      <a:pPr marL="0" lvl="0" indent="0" algn="r" rtl="0">
                        <a:lnSpc>
                          <a:spcPct val="115000"/>
                        </a:lnSpc>
                        <a:spcBef>
                          <a:spcPts val="0"/>
                        </a:spcBef>
                        <a:spcAft>
                          <a:spcPts val="0"/>
                        </a:spcAft>
                        <a:buNone/>
                      </a:pPr>
                      <a:r>
                        <a:rPr lang="en-GB"/>
                        <a:t>60694</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MoonRISe-1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Southmead (2)</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17/05/2024</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10/06/2028</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30</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20</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0">
                <a:tc>
                  <a:txBody>
                    <a:bodyPr/>
                    <a:lstStyle/>
                    <a:p>
                      <a:pPr marL="0" lvl="0" indent="0" algn="r" rtl="0">
                        <a:lnSpc>
                          <a:spcPct val="115000"/>
                        </a:lnSpc>
                        <a:spcBef>
                          <a:spcPts val="0"/>
                        </a:spcBef>
                        <a:spcAft>
                          <a:spcPts val="0"/>
                        </a:spcAft>
                        <a:buNone/>
                      </a:pPr>
                      <a:r>
                        <a:rPr lang="en-GB"/>
                        <a:t>55197</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HIVEC - HEAT</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Chelt, Southmead (1)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30/07/2025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27/07/2027</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208</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0">
                <a:tc>
                  <a:txBody>
                    <a:bodyPr/>
                    <a:lstStyle/>
                    <a:p>
                      <a:pPr marL="0" lvl="0" indent="0" algn="r" rtl="0">
                        <a:lnSpc>
                          <a:spcPct val="115000"/>
                        </a:lnSpc>
                        <a:spcBef>
                          <a:spcPts val="0"/>
                        </a:spcBef>
                        <a:spcAft>
                          <a:spcPts val="0"/>
                        </a:spcAft>
                        <a:buNone/>
                      </a:pPr>
                      <a:r>
                        <a:rPr lang="en-GB"/>
                        <a:t>50666</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DISCUS</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Musgrove (2)</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16/12/2021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30/04/2026</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94</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71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
        <p:nvSpPr>
          <p:cNvPr id="328" name="Google Shape;328;p44"/>
          <p:cNvSpPr txBox="1"/>
          <p:nvPr/>
        </p:nvSpPr>
        <p:spPr>
          <a:xfrm>
            <a:off x="297700" y="603438"/>
            <a:ext cx="2218200" cy="4062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Clr>
                <a:schemeClr val="dk1"/>
              </a:buClr>
              <a:buSzPts val="1100"/>
              <a:buFont typeface="Arial"/>
              <a:buNone/>
            </a:pPr>
            <a:r>
              <a:rPr lang="en-GB" sz="1600" b="1">
                <a:solidFill>
                  <a:srgbClr val="193E72"/>
                </a:solidFill>
                <a:latin typeface="Lato"/>
                <a:ea typeface="Lato"/>
                <a:cs typeface="Lato"/>
                <a:sym typeface="Lato"/>
              </a:rPr>
              <a:t>Bladder Cancer</a:t>
            </a:r>
            <a:endParaRPr sz="1600">
              <a:solidFill>
                <a:schemeClr val="dk1"/>
              </a:solidFill>
            </a:endParaRPr>
          </a:p>
        </p:txBody>
      </p:sp>
      <p:sp>
        <p:nvSpPr>
          <p:cNvPr id="329" name="Google Shape;329;p44"/>
          <p:cNvSpPr txBox="1"/>
          <p:nvPr/>
        </p:nvSpPr>
        <p:spPr>
          <a:xfrm>
            <a:off x="297700" y="2983388"/>
            <a:ext cx="2218200" cy="4062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GB" sz="1600" b="1">
                <a:solidFill>
                  <a:srgbClr val="193E72"/>
                </a:solidFill>
                <a:latin typeface="Lato"/>
                <a:ea typeface="Lato"/>
                <a:cs typeface="Lato"/>
                <a:sym typeface="Lato"/>
              </a:rPr>
              <a:t>Renal Cancer</a:t>
            </a:r>
            <a:endParaRPr sz="1600">
              <a:solidFill>
                <a:schemeClr val="dk1"/>
              </a:solidFill>
            </a:endParaRPr>
          </a:p>
        </p:txBody>
      </p:sp>
      <p:graphicFrame>
        <p:nvGraphicFramePr>
          <p:cNvPr id="330" name="Google Shape;330;p44"/>
          <p:cNvGraphicFramePr/>
          <p:nvPr/>
        </p:nvGraphicFramePr>
        <p:xfrm>
          <a:off x="297700" y="3478350"/>
          <a:ext cx="3000000" cy="3000000"/>
        </p:xfrm>
        <a:graphic>
          <a:graphicData uri="http://schemas.openxmlformats.org/drawingml/2006/table">
            <a:tbl>
              <a:tblPr>
                <a:noFill/>
                <a:tableStyleId>{840090EA-A84D-48D1-8819-F531D1D5C501}</a:tableStyleId>
              </a:tblPr>
              <a:tblGrid>
                <a:gridCol w="993550">
                  <a:extLst>
                    <a:ext uri="{9D8B030D-6E8A-4147-A177-3AD203B41FA5}">
                      <a16:colId xmlns:a16="http://schemas.microsoft.com/office/drawing/2014/main" val="20000"/>
                    </a:ext>
                  </a:extLst>
                </a:gridCol>
                <a:gridCol w="2437300">
                  <a:extLst>
                    <a:ext uri="{9D8B030D-6E8A-4147-A177-3AD203B41FA5}">
                      <a16:colId xmlns:a16="http://schemas.microsoft.com/office/drawing/2014/main" val="20001"/>
                    </a:ext>
                  </a:extLst>
                </a:gridCol>
                <a:gridCol w="2437300">
                  <a:extLst>
                    <a:ext uri="{9D8B030D-6E8A-4147-A177-3AD203B41FA5}">
                      <a16:colId xmlns:a16="http://schemas.microsoft.com/office/drawing/2014/main" val="20002"/>
                    </a:ext>
                  </a:extLst>
                </a:gridCol>
                <a:gridCol w="1490325">
                  <a:extLst>
                    <a:ext uri="{9D8B030D-6E8A-4147-A177-3AD203B41FA5}">
                      <a16:colId xmlns:a16="http://schemas.microsoft.com/office/drawing/2014/main" val="20003"/>
                    </a:ext>
                  </a:extLst>
                </a:gridCol>
                <a:gridCol w="1490325">
                  <a:extLst>
                    <a:ext uri="{9D8B030D-6E8A-4147-A177-3AD203B41FA5}">
                      <a16:colId xmlns:a16="http://schemas.microsoft.com/office/drawing/2014/main" val="20004"/>
                    </a:ext>
                  </a:extLst>
                </a:gridCol>
                <a:gridCol w="1490325">
                  <a:extLst>
                    <a:ext uri="{9D8B030D-6E8A-4147-A177-3AD203B41FA5}">
                      <a16:colId xmlns:a16="http://schemas.microsoft.com/office/drawing/2014/main" val="20005"/>
                    </a:ext>
                  </a:extLst>
                </a:gridCol>
                <a:gridCol w="1257475">
                  <a:extLst>
                    <a:ext uri="{9D8B030D-6E8A-4147-A177-3AD203B41FA5}">
                      <a16:colId xmlns:a16="http://schemas.microsoft.com/office/drawing/2014/main" val="20006"/>
                    </a:ext>
                  </a:extLst>
                </a:gridCol>
              </a:tblGrid>
              <a:tr h="342900">
                <a:tc>
                  <a:txBody>
                    <a:bodyPr/>
                    <a:lstStyle/>
                    <a:p>
                      <a:pPr marL="0" lvl="0" indent="0" algn="l" rtl="0">
                        <a:spcBef>
                          <a:spcPts val="0"/>
                        </a:spcBef>
                        <a:spcAft>
                          <a:spcPts val="0"/>
                        </a:spcAft>
                        <a:buNone/>
                      </a:pPr>
                      <a:r>
                        <a:rPr lang="en-GB"/>
                        <a:t>CPMS ID</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a:t>Short Name</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a:t>Recruiting Sites</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a:t>Open</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a:t>Close</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a:t>Sample Size Eng</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a:t>England Recruits</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extLst>
                  <a:ext uri="{0D108BD9-81ED-4DB2-BD59-A6C34878D82A}">
                    <a16:rowId xmlns:a16="http://schemas.microsoft.com/office/drawing/2014/main" val="10000"/>
                  </a:ext>
                </a:extLst>
              </a:tr>
              <a:tr h="0">
                <a:tc>
                  <a:txBody>
                    <a:bodyPr/>
                    <a:lstStyle/>
                    <a:p>
                      <a:pPr marL="0" lvl="0" indent="0" algn="r" rtl="0">
                        <a:lnSpc>
                          <a:spcPct val="115000"/>
                        </a:lnSpc>
                        <a:spcBef>
                          <a:spcPts val="0"/>
                        </a:spcBef>
                        <a:spcAft>
                          <a:spcPts val="0"/>
                        </a:spcAft>
                        <a:buNone/>
                      </a:pPr>
                      <a:r>
                        <a:rPr lang="en-GB"/>
                        <a:t>50169</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REFINE</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Musgrove (2), RUH (1)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25/05/2022</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31/03/2026</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96</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53</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
        <p:nvSpPr>
          <p:cNvPr id="331" name="Google Shape;331;p44"/>
          <p:cNvSpPr txBox="1"/>
          <p:nvPr/>
        </p:nvSpPr>
        <p:spPr>
          <a:xfrm>
            <a:off x="297700" y="4565613"/>
            <a:ext cx="2218200" cy="4062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GB" sz="1600" b="1">
                <a:solidFill>
                  <a:srgbClr val="193E72"/>
                </a:solidFill>
                <a:latin typeface="Lato"/>
                <a:ea typeface="Lato"/>
                <a:cs typeface="Lato"/>
                <a:sym typeface="Lato"/>
              </a:rPr>
              <a:t>Testicular Cancer</a:t>
            </a:r>
            <a:endParaRPr sz="1600">
              <a:solidFill>
                <a:schemeClr val="dk1"/>
              </a:solidFill>
            </a:endParaRPr>
          </a:p>
        </p:txBody>
      </p:sp>
      <p:graphicFrame>
        <p:nvGraphicFramePr>
          <p:cNvPr id="332" name="Google Shape;332;p44"/>
          <p:cNvGraphicFramePr/>
          <p:nvPr/>
        </p:nvGraphicFramePr>
        <p:xfrm>
          <a:off x="297700" y="5026625"/>
          <a:ext cx="3000000" cy="3000000"/>
        </p:xfrm>
        <a:graphic>
          <a:graphicData uri="http://schemas.openxmlformats.org/drawingml/2006/table">
            <a:tbl>
              <a:tblPr>
                <a:noFill/>
                <a:tableStyleId>{840090EA-A84D-48D1-8819-F531D1D5C501}</a:tableStyleId>
              </a:tblPr>
              <a:tblGrid>
                <a:gridCol w="993550">
                  <a:extLst>
                    <a:ext uri="{9D8B030D-6E8A-4147-A177-3AD203B41FA5}">
                      <a16:colId xmlns:a16="http://schemas.microsoft.com/office/drawing/2014/main" val="20000"/>
                    </a:ext>
                  </a:extLst>
                </a:gridCol>
                <a:gridCol w="2437300">
                  <a:extLst>
                    <a:ext uri="{9D8B030D-6E8A-4147-A177-3AD203B41FA5}">
                      <a16:colId xmlns:a16="http://schemas.microsoft.com/office/drawing/2014/main" val="20001"/>
                    </a:ext>
                  </a:extLst>
                </a:gridCol>
                <a:gridCol w="2437300">
                  <a:extLst>
                    <a:ext uri="{9D8B030D-6E8A-4147-A177-3AD203B41FA5}">
                      <a16:colId xmlns:a16="http://schemas.microsoft.com/office/drawing/2014/main" val="20002"/>
                    </a:ext>
                  </a:extLst>
                </a:gridCol>
                <a:gridCol w="1490325">
                  <a:extLst>
                    <a:ext uri="{9D8B030D-6E8A-4147-A177-3AD203B41FA5}">
                      <a16:colId xmlns:a16="http://schemas.microsoft.com/office/drawing/2014/main" val="20003"/>
                    </a:ext>
                  </a:extLst>
                </a:gridCol>
                <a:gridCol w="1490325">
                  <a:extLst>
                    <a:ext uri="{9D8B030D-6E8A-4147-A177-3AD203B41FA5}">
                      <a16:colId xmlns:a16="http://schemas.microsoft.com/office/drawing/2014/main" val="20004"/>
                    </a:ext>
                  </a:extLst>
                </a:gridCol>
                <a:gridCol w="1490325">
                  <a:extLst>
                    <a:ext uri="{9D8B030D-6E8A-4147-A177-3AD203B41FA5}">
                      <a16:colId xmlns:a16="http://schemas.microsoft.com/office/drawing/2014/main" val="20005"/>
                    </a:ext>
                  </a:extLst>
                </a:gridCol>
                <a:gridCol w="1257475">
                  <a:extLst>
                    <a:ext uri="{9D8B030D-6E8A-4147-A177-3AD203B41FA5}">
                      <a16:colId xmlns:a16="http://schemas.microsoft.com/office/drawing/2014/main" val="20006"/>
                    </a:ext>
                  </a:extLst>
                </a:gridCol>
              </a:tblGrid>
              <a:tr h="342900">
                <a:tc>
                  <a:txBody>
                    <a:bodyPr/>
                    <a:lstStyle/>
                    <a:p>
                      <a:pPr marL="0" lvl="0" indent="0" algn="l" rtl="0">
                        <a:spcBef>
                          <a:spcPts val="0"/>
                        </a:spcBef>
                        <a:spcAft>
                          <a:spcPts val="0"/>
                        </a:spcAft>
                        <a:buNone/>
                      </a:pPr>
                      <a:r>
                        <a:rPr lang="en-GB"/>
                        <a:t>CPMS ID</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a:t>Short Name</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a:t>Recruiting Sites</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a:t>Open</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a:t>Close</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a:t>Sample Size Eng</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a:t>England Recruits</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extLst>
                  <a:ext uri="{0D108BD9-81ED-4DB2-BD59-A6C34878D82A}">
                    <a16:rowId xmlns:a16="http://schemas.microsoft.com/office/drawing/2014/main" val="10000"/>
                  </a:ext>
                </a:extLst>
              </a:tr>
              <a:tr h="0">
                <a:tc>
                  <a:txBody>
                    <a:bodyPr/>
                    <a:lstStyle/>
                    <a:p>
                      <a:pPr marL="0" lvl="0" indent="0" algn="r" rtl="0">
                        <a:lnSpc>
                          <a:spcPct val="115000"/>
                        </a:lnSpc>
                        <a:spcBef>
                          <a:spcPts val="0"/>
                        </a:spcBef>
                        <a:spcAft>
                          <a:spcPts val="0"/>
                        </a:spcAft>
                        <a:buNone/>
                      </a:pPr>
                      <a:r>
                        <a:rPr lang="en-GB"/>
                        <a:t>33372</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UK P3BEP Trial</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BHOC (1)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05/05/2017</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31/12/2026</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85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81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
        <p:nvSpPr>
          <p:cNvPr id="333" name="Google Shape;333;p44"/>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lt1"/>
                </a:solidFill>
                <a:latin typeface="Lato"/>
                <a:ea typeface="Lato"/>
                <a:cs typeface="Lato"/>
                <a:sym typeface="Lato"/>
              </a:rPr>
              <a:t>Data cut 20/01/2026</a:t>
            </a:r>
            <a:endParaRPr>
              <a:solidFill>
                <a:schemeClr val="lt1"/>
              </a:solidFill>
              <a:latin typeface="Lato"/>
              <a:ea typeface="Lato"/>
              <a:cs typeface="Lato"/>
              <a:sym typeface="Lato"/>
            </a:endParaRPr>
          </a:p>
          <a:p>
            <a:pPr marL="0" lvl="0" indent="0" algn="l" rtl="0">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7"/>
        <p:cNvGrpSpPr/>
        <p:nvPr/>
      </p:nvGrpSpPr>
      <p:grpSpPr>
        <a:xfrm>
          <a:off x="0" y="0"/>
          <a:ext cx="0" cy="0"/>
          <a:chOff x="0" y="0"/>
          <a:chExt cx="0" cy="0"/>
        </a:xfrm>
      </p:grpSpPr>
      <p:sp>
        <p:nvSpPr>
          <p:cNvPr id="338" name="Google Shape;338;p45"/>
          <p:cNvSpPr txBox="1">
            <a:spLocks noGrp="1"/>
          </p:cNvSpPr>
          <p:nvPr>
            <p:ph type="title" idx="4294967295"/>
          </p:nvPr>
        </p:nvSpPr>
        <p:spPr>
          <a:xfrm>
            <a:off x="2102075" y="151450"/>
            <a:ext cx="7325100" cy="283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GB" sz="2300" b="1">
                <a:solidFill>
                  <a:srgbClr val="193E72"/>
                </a:solidFill>
                <a:latin typeface="Lato"/>
                <a:ea typeface="Lato"/>
                <a:cs typeface="Lato"/>
                <a:sym typeface="Lato"/>
              </a:rPr>
              <a:t>Studies in set-up/under consideration in SWAG region</a:t>
            </a:r>
            <a:endParaRPr sz="2300" b="1">
              <a:solidFill>
                <a:srgbClr val="193E72"/>
              </a:solidFill>
              <a:latin typeface="Lato"/>
              <a:ea typeface="Lato"/>
              <a:cs typeface="Lato"/>
              <a:sym typeface="Lato"/>
            </a:endParaRPr>
          </a:p>
        </p:txBody>
      </p:sp>
      <p:sp>
        <p:nvSpPr>
          <p:cNvPr id="339" name="Google Shape;339;p45"/>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lt1"/>
                </a:solidFill>
                <a:latin typeface="Lato"/>
                <a:ea typeface="Lato"/>
                <a:cs typeface="Lato"/>
                <a:sym typeface="Lato"/>
              </a:rPr>
              <a:t>Data cut 20/01/2026</a:t>
            </a:r>
            <a:endParaRPr>
              <a:solidFill>
                <a:schemeClr val="lt1"/>
              </a:solidFill>
              <a:latin typeface="Lato"/>
              <a:ea typeface="Lato"/>
              <a:cs typeface="Lato"/>
              <a:sym typeface="Lato"/>
            </a:endParaRPr>
          </a:p>
          <a:p>
            <a:pPr marL="0" lvl="0" indent="0" algn="l" rtl="0">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graphicFrame>
        <p:nvGraphicFramePr>
          <p:cNvPr id="340" name="Google Shape;340;p45"/>
          <p:cNvGraphicFramePr/>
          <p:nvPr/>
        </p:nvGraphicFramePr>
        <p:xfrm>
          <a:off x="150400" y="639000"/>
          <a:ext cx="3000000" cy="3000000"/>
        </p:xfrm>
        <a:graphic>
          <a:graphicData uri="http://schemas.openxmlformats.org/drawingml/2006/table">
            <a:tbl>
              <a:tblPr>
                <a:noFill/>
                <a:tableStyleId>{840090EA-A84D-48D1-8819-F531D1D5C501}</a:tableStyleId>
              </a:tblPr>
              <a:tblGrid>
                <a:gridCol w="699150">
                  <a:extLst>
                    <a:ext uri="{9D8B030D-6E8A-4147-A177-3AD203B41FA5}">
                      <a16:colId xmlns:a16="http://schemas.microsoft.com/office/drawing/2014/main" val="20000"/>
                    </a:ext>
                  </a:extLst>
                </a:gridCol>
                <a:gridCol w="948500">
                  <a:extLst>
                    <a:ext uri="{9D8B030D-6E8A-4147-A177-3AD203B41FA5}">
                      <a16:colId xmlns:a16="http://schemas.microsoft.com/office/drawing/2014/main" val="20001"/>
                    </a:ext>
                  </a:extLst>
                </a:gridCol>
                <a:gridCol w="1631175">
                  <a:extLst>
                    <a:ext uri="{9D8B030D-6E8A-4147-A177-3AD203B41FA5}">
                      <a16:colId xmlns:a16="http://schemas.microsoft.com/office/drawing/2014/main" val="20002"/>
                    </a:ext>
                  </a:extLst>
                </a:gridCol>
                <a:gridCol w="2455775">
                  <a:extLst>
                    <a:ext uri="{9D8B030D-6E8A-4147-A177-3AD203B41FA5}">
                      <a16:colId xmlns:a16="http://schemas.microsoft.com/office/drawing/2014/main" val="20003"/>
                    </a:ext>
                  </a:extLst>
                </a:gridCol>
                <a:gridCol w="820100">
                  <a:extLst>
                    <a:ext uri="{9D8B030D-6E8A-4147-A177-3AD203B41FA5}">
                      <a16:colId xmlns:a16="http://schemas.microsoft.com/office/drawing/2014/main" val="20004"/>
                    </a:ext>
                  </a:extLst>
                </a:gridCol>
                <a:gridCol w="1100500">
                  <a:extLst>
                    <a:ext uri="{9D8B030D-6E8A-4147-A177-3AD203B41FA5}">
                      <a16:colId xmlns:a16="http://schemas.microsoft.com/office/drawing/2014/main" val="20005"/>
                    </a:ext>
                  </a:extLst>
                </a:gridCol>
                <a:gridCol w="1085050">
                  <a:extLst>
                    <a:ext uri="{9D8B030D-6E8A-4147-A177-3AD203B41FA5}">
                      <a16:colId xmlns:a16="http://schemas.microsoft.com/office/drawing/2014/main" val="20006"/>
                    </a:ext>
                  </a:extLst>
                </a:gridCol>
                <a:gridCol w="1031525">
                  <a:extLst>
                    <a:ext uri="{9D8B030D-6E8A-4147-A177-3AD203B41FA5}">
                      <a16:colId xmlns:a16="http://schemas.microsoft.com/office/drawing/2014/main" val="20007"/>
                    </a:ext>
                  </a:extLst>
                </a:gridCol>
                <a:gridCol w="2119425">
                  <a:extLst>
                    <a:ext uri="{9D8B030D-6E8A-4147-A177-3AD203B41FA5}">
                      <a16:colId xmlns:a16="http://schemas.microsoft.com/office/drawing/2014/main" val="20008"/>
                    </a:ext>
                  </a:extLst>
                </a:gridCol>
              </a:tblGrid>
              <a:tr h="685800">
                <a:tc>
                  <a:txBody>
                    <a:bodyPr/>
                    <a:lstStyle/>
                    <a:p>
                      <a:pPr marL="0" lvl="0" indent="0" algn="l" rtl="0">
                        <a:spcBef>
                          <a:spcPts val="0"/>
                        </a:spcBef>
                        <a:spcAft>
                          <a:spcPts val="0"/>
                        </a:spcAft>
                        <a:buNone/>
                      </a:pPr>
                      <a:r>
                        <a:rPr lang="en-GB"/>
                        <a:t>CPMS ID</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a:t>Primary Subspec.</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a:t>Sites</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a:t>Short Name</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a:t>All Phases</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a:t>Planned Opening</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a:t>Planned Closure</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a:t>Sample Size Eng</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a:t>Sponsor</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extLst>
                  <a:ext uri="{0D108BD9-81ED-4DB2-BD59-A6C34878D82A}">
                    <a16:rowId xmlns:a16="http://schemas.microsoft.com/office/drawing/2014/main" val="10000"/>
                  </a:ext>
                </a:extLst>
              </a:tr>
              <a:tr h="514350">
                <a:tc>
                  <a:txBody>
                    <a:bodyPr/>
                    <a:lstStyle/>
                    <a:p>
                      <a:pPr marL="0" lvl="0" indent="0" algn="r" rtl="0">
                        <a:lnSpc>
                          <a:spcPct val="115000"/>
                        </a:lnSpc>
                        <a:spcBef>
                          <a:spcPts val="0"/>
                        </a:spcBef>
                        <a:spcAft>
                          <a:spcPts val="0"/>
                        </a:spcAft>
                        <a:buNone/>
                      </a:pPr>
                      <a:r>
                        <a:rPr lang="en-GB"/>
                        <a:t>70505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Bladder </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Musgrove, Yeovil, Salisbury</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ADVANCED-2</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II</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02/02/2026</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30/11/2026</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15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PROTARA THERAPEUTICS, INC.</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962500">
                <a:tc>
                  <a:txBody>
                    <a:bodyPr/>
                    <a:lstStyle/>
                    <a:p>
                      <a:pPr marL="0" lvl="0" indent="0" algn="r" rtl="0">
                        <a:lnSpc>
                          <a:spcPct val="115000"/>
                        </a:lnSpc>
                        <a:spcBef>
                          <a:spcPts val="0"/>
                        </a:spcBef>
                        <a:spcAft>
                          <a:spcPts val="0"/>
                        </a:spcAft>
                        <a:buNone/>
                      </a:pPr>
                      <a:r>
                        <a:rPr lang="en-GB"/>
                        <a:t>69744</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Renal </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BHOC</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Randomized Phase 3 Trial of Casdatifa n &amp; Cabozantinib Vs Placebo &amp; Cabozantinib</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III</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02/11/2025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30/09/2027</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61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ARCUS BIOSCIENCES, INC.</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679575">
                <a:tc>
                  <a:txBody>
                    <a:bodyPr/>
                    <a:lstStyle/>
                    <a:p>
                      <a:pPr marL="0" lvl="0" indent="0" algn="r" rtl="0">
                        <a:lnSpc>
                          <a:spcPct val="115000"/>
                        </a:lnSpc>
                        <a:spcBef>
                          <a:spcPts val="0"/>
                        </a:spcBef>
                        <a:spcAft>
                          <a:spcPts val="0"/>
                        </a:spcAft>
                        <a:buNone/>
                      </a:pPr>
                      <a:r>
                        <a:rPr lang="en-GB"/>
                        <a:t>67433</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Prostate</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Musgrove, Yeovil, Salisbury</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Patients with metastatic castration-resistant prostate cancer (mCRPC)</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II</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30/09/2025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31/12/2025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20</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F. Hoffmann-La Roche Ltd</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857250">
                <a:tc>
                  <a:txBody>
                    <a:bodyPr/>
                    <a:lstStyle/>
                    <a:p>
                      <a:pPr marL="0" lvl="0" indent="0" algn="r" rtl="0">
                        <a:lnSpc>
                          <a:spcPct val="115000"/>
                        </a:lnSpc>
                        <a:spcBef>
                          <a:spcPts val="0"/>
                        </a:spcBef>
                        <a:spcAft>
                          <a:spcPts val="0"/>
                        </a:spcAft>
                        <a:buNone/>
                      </a:pPr>
                      <a:r>
                        <a:rPr lang="en-GB"/>
                        <a:t>67159</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Bladder</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BHOC, Musgrove, Salisbury</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Intravesical BCG + ALT-803 (N-803) in Patients With NMIBC</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II</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09/02/2026</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14/12/2029</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50</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ImmunityBio, Inc</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514350">
                <a:tc>
                  <a:txBody>
                    <a:bodyPr/>
                    <a:lstStyle/>
                    <a:p>
                      <a:pPr marL="0" lvl="0" indent="0" algn="r" rtl="0">
                        <a:lnSpc>
                          <a:spcPct val="115000"/>
                        </a:lnSpc>
                        <a:spcBef>
                          <a:spcPts val="0"/>
                        </a:spcBef>
                        <a:spcAft>
                          <a:spcPts val="0"/>
                        </a:spcAft>
                        <a:buNone/>
                      </a:pPr>
                      <a:r>
                        <a:rPr lang="en-GB"/>
                        <a:t>66284</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Bladder </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Musgrove, Yeovil, Salisbury</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CAVE</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N/A</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20/08/2025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30/11/2025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200</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ENTIA LTD</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514350">
                <a:tc>
                  <a:txBody>
                    <a:bodyPr/>
                    <a:lstStyle/>
                    <a:p>
                      <a:pPr marL="0" lvl="0" indent="0" algn="r" rtl="0">
                        <a:lnSpc>
                          <a:spcPct val="115000"/>
                        </a:lnSpc>
                        <a:spcBef>
                          <a:spcPts val="0"/>
                        </a:spcBef>
                        <a:spcAft>
                          <a:spcPts val="0"/>
                        </a:spcAft>
                        <a:buNone/>
                      </a:pPr>
                      <a:r>
                        <a:rPr lang="en-GB"/>
                        <a:t>57987</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Bladder</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Musgrove, Yeovil, Salisbury</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COBRA</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III</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01/01/2026</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31/07/2029</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435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Institute of Cancer Research: Royal Cancer Hospital</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345" name="Google Shape;345;p46"/>
          <p:cNvPicPr preferRelativeResize="0"/>
          <p:nvPr/>
        </p:nvPicPr>
        <p:blipFill>
          <a:blip r:embed="rId3">
            <a:alphaModFix/>
          </a:blip>
          <a:stretch>
            <a:fillRect/>
          </a:stretch>
        </p:blipFill>
        <p:spPr>
          <a:xfrm>
            <a:off x="69625" y="64300"/>
            <a:ext cx="8176551" cy="6004976"/>
          </a:xfrm>
          <a:prstGeom prst="rect">
            <a:avLst/>
          </a:prstGeom>
          <a:noFill/>
          <a:ln>
            <a:noFill/>
          </a:ln>
        </p:spPr>
      </p:pic>
      <p:sp>
        <p:nvSpPr>
          <p:cNvPr id="346" name="Google Shape;346;p46"/>
          <p:cNvSpPr txBox="1"/>
          <p:nvPr/>
        </p:nvSpPr>
        <p:spPr>
          <a:xfrm>
            <a:off x="8763000" y="1098125"/>
            <a:ext cx="3429000" cy="4894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solidFill>
                  <a:srgbClr val="212529"/>
                </a:solidFill>
                <a:highlight>
                  <a:srgbClr val="FFFFFF"/>
                </a:highlight>
              </a:rPr>
              <a:t>Be Part of Research is a UK-wide service that helps people find and take part in health and care research across nearly every health condition.</a:t>
            </a:r>
            <a:endParaRPr sz="1800">
              <a:solidFill>
                <a:srgbClr val="212529"/>
              </a:solidFill>
              <a:highlight>
                <a:srgbClr val="FFFFFF"/>
              </a:highlight>
            </a:endParaRPr>
          </a:p>
          <a:p>
            <a:pPr marL="0" lvl="0" indent="0" algn="l" rtl="0">
              <a:spcBef>
                <a:spcPts val="0"/>
              </a:spcBef>
              <a:spcAft>
                <a:spcPts val="0"/>
              </a:spcAft>
              <a:buNone/>
            </a:pPr>
            <a:endParaRPr sz="1800">
              <a:solidFill>
                <a:srgbClr val="212529"/>
              </a:solidFill>
              <a:highlight>
                <a:srgbClr val="FFFFFF"/>
              </a:highlight>
            </a:endParaRPr>
          </a:p>
          <a:p>
            <a:pPr marL="0" lvl="0" indent="0" algn="l" rtl="0">
              <a:spcBef>
                <a:spcPts val="0"/>
              </a:spcBef>
              <a:spcAft>
                <a:spcPts val="0"/>
              </a:spcAft>
              <a:buClr>
                <a:schemeClr val="dk1"/>
              </a:buClr>
              <a:buSzPts val="1100"/>
              <a:buFont typeface="Arial"/>
              <a:buNone/>
            </a:pPr>
            <a:r>
              <a:rPr lang="en-GB" sz="1800">
                <a:solidFill>
                  <a:schemeClr val="dk1"/>
                </a:solidFill>
              </a:rPr>
              <a:t>A resource for:</a:t>
            </a:r>
            <a:endParaRPr sz="1800">
              <a:solidFill>
                <a:schemeClr val="dk1"/>
              </a:solidFill>
            </a:endParaRPr>
          </a:p>
          <a:p>
            <a:pPr marL="457200" lvl="0" indent="-342900" algn="l" rtl="0">
              <a:spcBef>
                <a:spcPts val="0"/>
              </a:spcBef>
              <a:spcAft>
                <a:spcPts val="0"/>
              </a:spcAft>
              <a:buClr>
                <a:schemeClr val="dk1"/>
              </a:buClr>
              <a:buSzPts val="1800"/>
              <a:buChar char="●"/>
            </a:pPr>
            <a:r>
              <a:rPr lang="en-GB" sz="1800">
                <a:solidFill>
                  <a:schemeClr val="dk1"/>
                </a:solidFill>
              </a:rPr>
              <a:t>patients or their families keen to get involved in research</a:t>
            </a:r>
            <a:endParaRPr sz="1800">
              <a:solidFill>
                <a:schemeClr val="dk1"/>
              </a:solidFill>
            </a:endParaRPr>
          </a:p>
          <a:p>
            <a:pPr marL="457200" lvl="0" indent="-342900" algn="l" rtl="0">
              <a:spcBef>
                <a:spcPts val="0"/>
              </a:spcBef>
              <a:spcAft>
                <a:spcPts val="0"/>
              </a:spcAft>
              <a:buClr>
                <a:schemeClr val="dk1"/>
              </a:buClr>
              <a:buSzPts val="1800"/>
              <a:buChar char="●"/>
            </a:pPr>
            <a:r>
              <a:rPr lang="en-GB" sz="1800">
                <a:solidFill>
                  <a:schemeClr val="dk1"/>
                </a:solidFill>
              </a:rPr>
              <a:t>Researchers looking for target population for research</a:t>
            </a:r>
            <a:endParaRPr sz="1800">
              <a:solidFill>
                <a:schemeClr val="dk1"/>
              </a:solidFill>
            </a:endParaRPr>
          </a:p>
          <a:p>
            <a:pPr marL="0" lvl="0" indent="0" algn="l" rtl="0">
              <a:spcBef>
                <a:spcPts val="0"/>
              </a:spcBef>
              <a:spcAft>
                <a:spcPts val="0"/>
              </a:spcAft>
              <a:buClr>
                <a:schemeClr val="dk1"/>
              </a:buClr>
              <a:buSzPts val="1100"/>
              <a:buFont typeface="Arial"/>
              <a:buNone/>
            </a:pPr>
            <a:endParaRPr sz="1800">
              <a:solidFill>
                <a:schemeClr val="dk1"/>
              </a:solidFill>
            </a:endParaRPr>
          </a:p>
          <a:p>
            <a:pPr marL="0" lvl="0" indent="0" algn="l" rtl="0">
              <a:spcBef>
                <a:spcPts val="0"/>
              </a:spcBef>
              <a:spcAft>
                <a:spcPts val="0"/>
              </a:spcAft>
              <a:buClr>
                <a:schemeClr val="dk1"/>
              </a:buClr>
              <a:buSzPts val="1100"/>
              <a:buFont typeface="Arial"/>
              <a:buNone/>
            </a:pPr>
            <a:r>
              <a:rPr lang="en-GB" sz="1800" u="sng">
                <a:solidFill>
                  <a:schemeClr val="accent5"/>
                </a:solidFill>
                <a:hlinkClick r:id="rId4">
                  <a:extLst>
                    <a:ext uri="{A12FA001-AC4F-418D-AE19-62706E023703}">
                      <ahyp:hlinkClr xmlns:ahyp="http://schemas.microsoft.com/office/drawing/2018/hyperlinkcolor" val="tx"/>
                    </a:ext>
                  </a:extLst>
                </a:hlinkClick>
              </a:rPr>
              <a:t>https://bepartofresearch.nihr.ac.uk/</a:t>
            </a:r>
            <a:endParaRPr sz="1800">
              <a:solidFill>
                <a:srgbClr val="212529"/>
              </a:solidFill>
              <a:highlight>
                <a:srgbClr val="FFFFFF"/>
              </a:highlight>
            </a:endParaRPr>
          </a:p>
        </p:txBody>
      </p:sp>
      <p:pic>
        <p:nvPicPr>
          <p:cNvPr id="347" name="Google Shape;347;p46"/>
          <p:cNvPicPr preferRelativeResize="0"/>
          <p:nvPr/>
        </p:nvPicPr>
        <p:blipFill>
          <a:blip r:embed="rId5">
            <a:alphaModFix/>
          </a:blip>
          <a:stretch>
            <a:fillRect/>
          </a:stretch>
        </p:blipFill>
        <p:spPr>
          <a:xfrm>
            <a:off x="8649050" y="64300"/>
            <a:ext cx="3429000" cy="99441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7"/>
          <p:cNvSpPr txBox="1">
            <a:spLocks noGrp="1"/>
          </p:cNvSpPr>
          <p:nvPr>
            <p:ph type="title" idx="4294967295"/>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Key messages for patients</a:t>
            </a:r>
            <a:endParaRPr/>
          </a:p>
        </p:txBody>
      </p:sp>
      <p:sp>
        <p:nvSpPr>
          <p:cNvPr id="354" name="Google Shape;354;p47"/>
          <p:cNvSpPr txBox="1">
            <a:spLocks noGrp="1"/>
          </p:cNvSpPr>
          <p:nvPr>
            <p:ph type="body" idx="4294967295"/>
          </p:nvPr>
        </p:nvSpPr>
        <p:spPr>
          <a:xfrm>
            <a:off x="838200" y="1535073"/>
            <a:ext cx="10515600" cy="3374400"/>
          </a:xfrm>
          <a:prstGeom prst="rect">
            <a:avLst/>
          </a:prstGeom>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SzPts val="2400"/>
              <a:buChar char="•"/>
            </a:pPr>
            <a:r>
              <a:rPr lang="en-GB" sz="2400"/>
              <a:t>Be Part of Research makes it easier than ever to find and take part in health and care research.</a:t>
            </a:r>
            <a:endParaRPr sz="2400"/>
          </a:p>
          <a:p>
            <a:pPr marL="457200" lvl="0" indent="-381000" algn="l" rtl="0">
              <a:lnSpc>
                <a:spcPct val="100000"/>
              </a:lnSpc>
              <a:spcBef>
                <a:spcPts val="1000"/>
              </a:spcBef>
              <a:spcAft>
                <a:spcPts val="0"/>
              </a:spcAft>
              <a:buSzPts val="2400"/>
              <a:buChar char="•"/>
            </a:pPr>
            <a:r>
              <a:rPr lang="en-GB" sz="2400"/>
              <a:t>Simply sign up online and choose the areas of research you’re interested in.</a:t>
            </a:r>
            <a:endParaRPr sz="2400"/>
          </a:p>
          <a:p>
            <a:pPr marL="457200" lvl="0" indent="-381000" algn="l" rtl="0">
              <a:lnSpc>
                <a:spcPct val="100000"/>
              </a:lnSpc>
              <a:spcBef>
                <a:spcPts val="1000"/>
              </a:spcBef>
              <a:spcAft>
                <a:spcPts val="0"/>
              </a:spcAft>
              <a:buSzPts val="2400"/>
              <a:buChar char="•"/>
            </a:pPr>
            <a:r>
              <a:rPr lang="en-GB" sz="2400"/>
              <a:t>You’ll then be matched to suitable studies and sent clear information about what’s involved and how you can take part.</a:t>
            </a:r>
            <a:endParaRPr sz="2400"/>
          </a:p>
          <a:p>
            <a:pPr marL="457200" lvl="0" indent="-381000" algn="l" rtl="0">
              <a:lnSpc>
                <a:spcPct val="100000"/>
              </a:lnSpc>
              <a:spcBef>
                <a:spcPts val="1000"/>
              </a:spcBef>
              <a:spcAft>
                <a:spcPts val="1000"/>
              </a:spcAft>
              <a:buSzPts val="2400"/>
              <a:buChar char="•"/>
            </a:pPr>
            <a:r>
              <a:rPr lang="en-GB" sz="2400"/>
              <a:t>The decision on whether to take part is always yours.</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8"/>
        <p:cNvGrpSpPr/>
        <p:nvPr/>
      </p:nvGrpSpPr>
      <p:grpSpPr>
        <a:xfrm>
          <a:off x="0" y="0"/>
          <a:ext cx="0" cy="0"/>
          <a:chOff x="0" y="0"/>
          <a:chExt cx="0" cy="0"/>
        </a:xfrm>
      </p:grpSpPr>
      <p:sp>
        <p:nvSpPr>
          <p:cNvPr id="359" name="Google Shape;359;p48"/>
          <p:cNvSpPr txBox="1"/>
          <p:nvPr/>
        </p:nvSpPr>
        <p:spPr>
          <a:xfrm>
            <a:off x="764150" y="202175"/>
            <a:ext cx="11242500" cy="865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GB" sz="3200" b="1">
                <a:solidFill>
                  <a:srgbClr val="193E72"/>
                </a:solidFill>
                <a:latin typeface="Lato"/>
                <a:ea typeface="Lato"/>
                <a:cs typeface="Lato"/>
                <a:sym typeface="Lato"/>
              </a:rPr>
              <a:t>Associate Principal Investigator </a:t>
            </a:r>
            <a:endParaRPr sz="3200" b="1">
              <a:solidFill>
                <a:srgbClr val="193E72"/>
              </a:solidFill>
              <a:latin typeface="Lato"/>
              <a:ea typeface="Lato"/>
              <a:cs typeface="Lato"/>
              <a:sym typeface="Lato"/>
            </a:endParaRPr>
          </a:p>
          <a:p>
            <a:pPr marL="0" lvl="0" indent="0" algn="ctr" rtl="0">
              <a:lnSpc>
                <a:spcPct val="90000"/>
              </a:lnSpc>
              <a:spcBef>
                <a:spcPts val="0"/>
              </a:spcBef>
              <a:spcAft>
                <a:spcPts val="0"/>
              </a:spcAft>
              <a:buNone/>
            </a:pPr>
            <a:r>
              <a:rPr lang="en-GB" sz="3200" b="1">
                <a:solidFill>
                  <a:srgbClr val="193E72"/>
                </a:solidFill>
                <a:latin typeface="Lato"/>
                <a:ea typeface="Lato"/>
                <a:cs typeface="Lato"/>
                <a:sym typeface="Lato"/>
              </a:rPr>
              <a:t>Scheme</a:t>
            </a:r>
            <a:endParaRPr sz="3200" b="1">
              <a:solidFill>
                <a:srgbClr val="193E72"/>
              </a:solidFill>
              <a:latin typeface="Lato"/>
              <a:ea typeface="Lato"/>
              <a:cs typeface="Lato"/>
              <a:sym typeface="Lato"/>
            </a:endParaRPr>
          </a:p>
        </p:txBody>
      </p:sp>
      <p:sp>
        <p:nvSpPr>
          <p:cNvPr id="360" name="Google Shape;360;p48"/>
          <p:cNvSpPr txBox="1"/>
          <p:nvPr/>
        </p:nvSpPr>
        <p:spPr>
          <a:xfrm>
            <a:off x="219500" y="1624250"/>
            <a:ext cx="11604900" cy="3849600"/>
          </a:xfrm>
          <a:prstGeom prst="rect">
            <a:avLst/>
          </a:prstGeom>
          <a:solidFill>
            <a:srgbClr val="FFFFFF"/>
          </a:solid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None/>
            </a:pPr>
            <a:endParaRPr sz="2400">
              <a:solidFill>
                <a:srgbClr val="193E72"/>
              </a:solidFill>
              <a:latin typeface="Lato"/>
              <a:ea typeface="Lato"/>
              <a:cs typeface="Lato"/>
              <a:sym typeface="Lato"/>
            </a:endParaRPr>
          </a:p>
          <a:p>
            <a:pPr marL="0" lvl="0" indent="0" algn="l" rtl="0">
              <a:lnSpc>
                <a:spcPct val="90000"/>
              </a:lnSpc>
              <a:spcBef>
                <a:spcPts val="1000"/>
              </a:spcBef>
              <a:spcAft>
                <a:spcPts val="0"/>
              </a:spcAft>
              <a:buNone/>
            </a:pPr>
            <a:r>
              <a:rPr lang="en-GB" sz="2400">
                <a:solidFill>
                  <a:srgbClr val="193E72"/>
                </a:solidFill>
                <a:latin typeface="Lato"/>
                <a:ea typeface="Lato"/>
                <a:cs typeface="Lato"/>
                <a:sym typeface="Lato"/>
              </a:rPr>
              <a:t>Six month in-work training opportunity, providing practical experience for healthcare professionals starting their research career.  </a:t>
            </a:r>
            <a:endParaRPr sz="2400">
              <a:solidFill>
                <a:srgbClr val="193E72"/>
              </a:solidFill>
              <a:latin typeface="Lato"/>
              <a:ea typeface="Lato"/>
              <a:cs typeface="Lato"/>
              <a:sym typeface="Lato"/>
            </a:endParaRPr>
          </a:p>
          <a:p>
            <a:pPr marL="0" lvl="0" indent="0" algn="l" rtl="0">
              <a:lnSpc>
                <a:spcPct val="90000"/>
              </a:lnSpc>
              <a:spcBef>
                <a:spcPts val="1000"/>
              </a:spcBef>
              <a:spcAft>
                <a:spcPts val="0"/>
              </a:spcAft>
              <a:buNone/>
            </a:pPr>
            <a:r>
              <a:rPr lang="en-GB" sz="2400">
                <a:solidFill>
                  <a:srgbClr val="193E72"/>
                </a:solidFill>
                <a:latin typeface="Lato"/>
                <a:ea typeface="Lato"/>
                <a:cs typeface="Lato"/>
                <a:sym typeface="Lato"/>
              </a:rPr>
              <a:t>People who would not normally have the opportunity to take part in clinical research in their day to day role have the chance to experience what it means to work on and deliver a NIHR portfolio trial under the mentorship of an enthusiastic Local PI.</a:t>
            </a:r>
            <a:endParaRPr sz="2400">
              <a:solidFill>
                <a:srgbClr val="193E72"/>
              </a:solidFill>
              <a:latin typeface="Lato"/>
              <a:ea typeface="Lato"/>
              <a:cs typeface="Lato"/>
              <a:sym typeface="Lato"/>
            </a:endParaRPr>
          </a:p>
          <a:p>
            <a:pPr marL="0" lvl="0" indent="0" algn="l" rtl="0">
              <a:lnSpc>
                <a:spcPct val="90000"/>
              </a:lnSpc>
              <a:spcBef>
                <a:spcPts val="1000"/>
              </a:spcBef>
              <a:spcAft>
                <a:spcPts val="0"/>
              </a:spcAft>
              <a:buNone/>
            </a:pPr>
            <a:r>
              <a:rPr lang="en-GB" sz="2400">
                <a:solidFill>
                  <a:srgbClr val="193E72"/>
                </a:solidFill>
                <a:latin typeface="Lato"/>
                <a:ea typeface="Lato"/>
                <a:cs typeface="Lato"/>
                <a:sym typeface="Lato"/>
              </a:rPr>
              <a:t>CIs working with a CTU can register their study on the scheme </a:t>
            </a:r>
            <a:endParaRPr sz="2400">
              <a:solidFill>
                <a:srgbClr val="193E72"/>
              </a:solidFill>
              <a:latin typeface="Lato"/>
              <a:ea typeface="Lato"/>
              <a:cs typeface="Lato"/>
              <a:sym typeface="Lato"/>
            </a:endParaRPr>
          </a:p>
          <a:p>
            <a:pPr marL="0" lvl="0" indent="0" algn="l" rtl="0">
              <a:lnSpc>
                <a:spcPct val="90000"/>
              </a:lnSpc>
              <a:spcBef>
                <a:spcPts val="1000"/>
              </a:spcBef>
              <a:spcAft>
                <a:spcPts val="0"/>
              </a:spcAft>
              <a:buNone/>
            </a:pPr>
            <a:r>
              <a:rPr lang="en-GB" sz="2400" u="sng">
                <a:solidFill>
                  <a:srgbClr val="193E72"/>
                </a:solidFill>
                <a:latin typeface="Lato"/>
                <a:ea typeface="Lato"/>
                <a:cs typeface="Lato"/>
                <a:sym typeface="Lato"/>
                <a:hlinkClick r:id="rId3">
                  <a:extLst>
                    <a:ext uri="{A12FA001-AC4F-418D-AE19-62706E023703}">
                      <ahyp:hlinkClr xmlns:ahyp="http://schemas.microsoft.com/office/drawing/2018/hyperlinkcolor" val="tx"/>
                    </a:ext>
                  </a:extLst>
                </a:hlinkClick>
              </a:rPr>
              <a:t>https://www.nihr.ac.uk/health-and-care-professionals/career-development/associate-principal-investigator-scheme.htm</a:t>
            </a:r>
            <a:endParaRPr sz="2400" b="1">
              <a:solidFill>
                <a:srgbClr val="193E72"/>
              </a:solidFill>
              <a:latin typeface="Lato"/>
              <a:ea typeface="Lato"/>
              <a:cs typeface="Lato"/>
              <a:sym typeface="Lato"/>
            </a:endParaRPr>
          </a:p>
        </p:txBody>
      </p:sp>
      <p:pic>
        <p:nvPicPr>
          <p:cNvPr id="361" name="Google Shape;361;p48"/>
          <p:cNvPicPr preferRelativeResize="0"/>
          <p:nvPr/>
        </p:nvPicPr>
        <p:blipFill>
          <a:blip r:embed="rId4">
            <a:alphaModFix/>
          </a:blip>
          <a:stretch>
            <a:fillRect/>
          </a:stretch>
        </p:blipFill>
        <p:spPr>
          <a:xfrm>
            <a:off x="219498" y="85723"/>
            <a:ext cx="3075125" cy="1725475"/>
          </a:xfrm>
          <a:prstGeom prst="rect">
            <a:avLst/>
          </a:prstGeom>
          <a:noFill/>
          <a:ln>
            <a:noFill/>
          </a:ln>
        </p:spPr>
      </p:pic>
    </p:spTree>
  </p:cSld>
  <p:clrMapOvr>
    <a:masterClrMapping/>
  </p:clrMapOvr>
</p:sld>
</file>

<file path=ppt/theme/theme1.xml><?xml version="1.0" encoding="utf-8"?>
<a:theme xmlns:a="http://schemas.openxmlformats.org/drawingml/2006/main" name="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58BEBCE60E1C4C87B869C7C38C0B3D" ma:contentTypeVersion="11" ma:contentTypeDescription="Create a new document." ma:contentTypeScope="" ma:versionID="57a745c2831ca74bcbd310a7117c2cfc">
  <xsd:schema xmlns:xsd="http://www.w3.org/2001/XMLSchema" xmlns:xs="http://www.w3.org/2001/XMLSchema" xmlns:p="http://schemas.microsoft.com/office/2006/metadata/properties" xmlns:ns2="28f492b9-0e1d-4676-9635-78fd8c5ab9d8" xmlns:ns3="d77f7b61-7249-402e-9088-bb30bc752eb7" targetNamespace="http://schemas.microsoft.com/office/2006/metadata/properties" ma:root="true" ma:fieldsID="39cba77ebfacbff92d2a4acd8e0ea4b7" ns2:_="" ns3:_="">
    <xsd:import namespace="28f492b9-0e1d-4676-9635-78fd8c5ab9d8"/>
    <xsd:import namespace="d77f7b61-7249-402e-9088-bb30bc752e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f492b9-0e1d-4676-9635-78fd8c5ab9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73e9af6-01d4-423d-8bd2-cf099f328a0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7f7b61-7249-402e-9088-bb30bc752eb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1c4ca98-7b55-4fcc-b8e5-81239fe53638}" ma:internalName="TaxCatchAll" ma:showField="CatchAllData" ma:web="d77f7b61-7249-402e-9088-bb30bc752e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77f7b61-7249-402e-9088-bb30bc752eb7" xsi:nil="true"/>
    <lcf76f155ced4ddcb4097134ff3c332f xmlns="28f492b9-0e1d-4676-9635-78fd8c5ab9d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016EC01-45F7-46E0-B427-7A216F3162AE}"/>
</file>

<file path=customXml/itemProps2.xml><?xml version="1.0" encoding="utf-8"?>
<ds:datastoreItem xmlns:ds="http://schemas.openxmlformats.org/officeDocument/2006/customXml" ds:itemID="{C0078C6C-5684-4A76-9E92-0825479E3A6C}"/>
</file>

<file path=customXml/itemProps3.xml><?xml version="1.0" encoding="utf-8"?>
<ds:datastoreItem xmlns:ds="http://schemas.openxmlformats.org/officeDocument/2006/customXml" ds:itemID="{8C8BFD8E-3A92-4BF4-80F9-731A71F92FE2}"/>
</file>

<file path=docProps/app.xml><?xml version="1.0" encoding="utf-8"?>
<Properties xmlns="http://schemas.openxmlformats.org/officeDocument/2006/extended-properties" xmlns:vt="http://schemas.openxmlformats.org/officeDocument/2006/docPropsVTypes">
  <TotalTime>0</TotalTime>
  <Words>965</Words>
  <Application>Microsoft Office PowerPoint</Application>
  <PresentationFormat>Widescreen</PresentationFormat>
  <Paragraphs>280</Paragraphs>
  <Slides>12</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Calibri</vt:lpstr>
      <vt:lpstr>Arial</vt:lpstr>
      <vt:lpstr>Lato</vt:lpstr>
      <vt:lpstr>Custom Design</vt:lpstr>
      <vt:lpstr>Custom Design</vt:lpstr>
      <vt:lpstr> SWAG Network Urological Cancer Clinical Advisory Group </vt:lpstr>
      <vt:lpstr>National Urological Cancer Research Recruitment</vt:lpstr>
      <vt:lpstr>SWAG Region Urological Cancer Research Recruitment</vt:lpstr>
      <vt:lpstr>Open Urological Cancer Studies (SWAG Region) - Prostate Cancer</vt:lpstr>
      <vt:lpstr>Open Urological Cancer Studies (SWAG Region) </vt:lpstr>
      <vt:lpstr>Studies in set-up/under consideration in SWAG region</vt:lpstr>
      <vt:lpstr>PowerPoint Presentation</vt:lpstr>
      <vt:lpstr>Key messages for patients</vt:lpstr>
      <vt:lpstr>PowerPoint Presentation</vt:lpstr>
      <vt:lpstr>Principal Investigator Pipeline Programme  (PIPP)</vt:lpstr>
      <vt:lpstr>PowerPoint Presentation</vt:lpstr>
      <vt:lpstr>RRDN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Dunderdale, Helen</dc:creator>
  <cp:lastModifiedBy>Helen Dunderdale</cp:lastModifiedBy>
  <cp:revision>1</cp:revision>
  <dcterms:modified xsi:type="dcterms:W3CDTF">2026-01-28T09:17:08Z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0x0101004758BEBCE60E1C4C87B869C7C38C0B3D</vt:lpwstr>
  </property>
</Properties>
</file>