
<file path=[Content_Types].xml><?xml version="1.0" encoding="utf-8"?>
<Types xmlns="http://schemas.openxmlformats.org/package/2006/content-types">
  <Default Extension="fntdata" ContentType="application/x-fontdata"/>
  <Default Extension="odttf" ContentType="application/vnd.openxmlformats-officedocument.obfuscatedFont"/>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6"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Lst>
  <p:sldSz cy="6858000" cx="12192000"/>
  <p:notesSz cx="6858000" cy="9144000"/>
  <p:embeddedFontLst>
    <p:embeddedFont>
      <p:font typeface="Lato"/>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384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A0F31F1-84F3-48A6-AE8F-FF7B3D1F0677}">
  <a:tblStyle styleId="{6A0F31F1-84F3-48A6-AE8F-FF7B3D1F0677}"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8" Type="http://schemas.openxmlformats.org/officeDocument/2006/relationships/slide" Target="slides/slide2.xml"/><Relationship Id="rId26" Type="http://schemas.openxmlformats.org/officeDocument/2006/relationships/customXml" Target="../customXml/item3.xml"/><Relationship Id="rId21" Type="http://schemas.openxmlformats.org/officeDocument/2006/relationships/font" Target="fonts/Lato-bold.fntdata"/><Relationship Id="rId3" Type="http://schemas.openxmlformats.org/officeDocument/2006/relationships/presProps" Target="presProps.xml"/><Relationship Id="rId12" Type="http://schemas.openxmlformats.org/officeDocument/2006/relationships/slide" Target="slides/slide6.xml"/><Relationship Id="rId17" Type="http://schemas.openxmlformats.org/officeDocument/2006/relationships/slide" Target="slides/slide11.xml"/><Relationship Id="rId7" Type="http://schemas.openxmlformats.org/officeDocument/2006/relationships/slide" Target="slides/slide1.xml"/><Relationship Id="rId25" Type="http://schemas.openxmlformats.org/officeDocument/2006/relationships/customXml" Target="../customXml/item2.xml"/><Relationship Id="rId20" Type="http://schemas.openxmlformats.org/officeDocument/2006/relationships/font" Target="fonts/Lato-regular.fntdata"/><Relationship Id="rId2" Type="http://schemas.openxmlformats.org/officeDocument/2006/relationships/viewProps" Target="viewProps.xml"/><Relationship Id="rId16" Type="http://schemas.openxmlformats.org/officeDocument/2006/relationships/slide" Target="slides/slide10.xml"/><Relationship Id="rId11" Type="http://schemas.openxmlformats.org/officeDocument/2006/relationships/slide" Target="slides/slide5.xml"/><Relationship Id="rId1" Type="http://schemas.openxmlformats.org/officeDocument/2006/relationships/theme" Target="theme/theme1.xml"/><Relationship Id="rId6" Type="http://schemas.openxmlformats.org/officeDocument/2006/relationships/notesMaster" Target="notesMasters/notesMaster1.xml"/><Relationship Id="rId24" Type="http://schemas.openxmlformats.org/officeDocument/2006/relationships/customXml" Target="../customXml/item1.xml"/><Relationship Id="rId23" Type="http://schemas.openxmlformats.org/officeDocument/2006/relationships/font" Target="fonts/Lato-boldItalic.fntdata"/><Relationship Id="rId15" Type="http://schemas.openxmlformats.org/officeDocument/2006/relationships/slide" Target="slides/slide9.xml"/><Relationship Id="rId5" Type="http://schemas.openxmlformats.org/officeDocument/2006/relationships/slideMaster" Target="slideMasters/slideMaster1.xml"/><Relationship Id="rId10" Type="http://schemas.openxmlformats.org/officeDocument/2006/relationships/slide" Target="slides/slide4.xml"/><Relationship Id="rId19" Type="http://schemas.openxmlformats.org/officeDocument/2006/relationships/slide" Target="slides/slide13.xml"/><Relationship Id="rId22" Type="http://schemas.openxmlformats.org/officeDocument/2006/relationships/font" Target="fonts/Lato-italic.fntdata"/><Relationship Id="rId4" Type="http://schemas.openxmlformats.org/officeDocument/2006/relationships/tableStyles" Target="tableStyles.xml"/><Relationship Id="rId9" Type="http://schemas.openxmlformats.org/officeDocument/2006/relationships/slide" Target="slides/slide3.xml"/><Relationship Id="rId14"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9" name="Google Shape;119;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3aab6cd1f91_0_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0" name="Google Shape;180;g3aab6cd1f91_0_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3aab6cd1f91_0_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7" name="Google Shape;187;g3aab6cd1f91_0_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3669ce1f6a8_0_18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4" name="Google Shape;194;g3669ce1f6a8_0_18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313cc8f041d_0_10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9" name="Google Shape;199;g313cc8f041d_0_10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9a35123afa_0_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9a35123afa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39a35123afa_0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39a35123afa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31207876567_0_3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0" name="Google Shape;140;g31207876567_0_3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3679a711e6f_0_3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3679a711e6f_0_3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9a35123afa_0_1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39a35123afa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313cc8f041d_0_9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0" name="Google Shape;160;g313cc8f041d_0_9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3aab6cd1f91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6" name="Google Shape;166;g3aab6cd1f91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3aab6cd1f91_0_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3aab6cd1f91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g3aab6cd1f91_0_6:notes"/>
          <p:cNvSpPr txBox="1"/>
          <p:nvPr>
            <p:ph idx="12" type="sldNum"/>
          </p:nvPr>
        </p:nvSpPr>
        <p:spPr>
          <a:xfrm>
            <a:off x="3884613" y="8685213"/>
            <a:ext cx="2971800" cy="457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1.png"/><Relationship Id="rId4" Type="http://schemas.openxmlformats.org/officeDocument/2006/relationships/image" Target="../media/image7.png"/><Relationship Id="rId5"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4.png"/><Relationship Id="rId3" Type="http://schemas.openxmlformats.org/officeDocument/2006/relationships/image" Target="../media/image28.png"/><Relationship Id="rId4" Type="http://schemas.openxmlformats.org/officeDocument/2006/relationships/image" Target="../media/image32.png"/><Relationship Id="rId5" Type="http://schemas.openxmlformats.org/officeDocument/2006/relationships/image" Target="../media/image18.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3.png"/><Relationship Id="rId3" Type="http://schemas.openxmlformats.org/officeDocument/2006/relationships/image" Target="../media/image30.png"/><Relationship Id="rId4" Type="http://schemas.openxmlformats.org/officeDocument/2006/relationships/image" Target="../media/image2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0.png"/><Relationship Id="rId3" Type="http://schemas.openxmlformats.org/officeDocument/2006/relationships/image" Target="../media/image18.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8.png"/><Relationship Id="rId3" Type="http://schemas.openxmlformats.org/officeDocument/2006/relationships/image" Target="../media/image30.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8.png"/><Relationship Id="rId3" Type="http://schemas.openxmlformats.org/officeDocument/2006/relationships/image" Target="../media/image30.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8.png"/><Relationship Id="rId3" Type="http://schemas.openxmlformats.org/officeDocument/2006/relationships/image" Target="../media/image27.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8.png"/><Relationship Id="rId3" Type="http://schemas.openxmlformats.org/officeDocument/2006/relationships/image" Target="../media/image27.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9.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5.png"/><Relationship Id="rId3" Type="http://schemas.openxmlformats.org/officeDocument/2006/relationships/image" Target="../media/image9.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13.png"/><Relationship Id="rId4" Type="http://schemas.openxmlformats.org/officeDocument/2006/relationships/image" Target="../media/image9.png"/><Relationship Id="rId5" Type="http://schemas.openxmlformats.org/officeDocument/2006/relationships/image" Target="../media/image1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7.png"/><Relationship Id="rId4" Type="http://schemas.openxmlformats.org/officeDocument/2006/relationships/image" Target="../media/image1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10.png"/><Relationship Id="rId4" Type="http://schemas.openxmlformats.org/officeDocument/2006/relationships/image" Target="../media/image20.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png"/><Relationship Id="rId3" Type="http://schemas.openxmlformats.org/officeDocument/2006/relationships/image" Target="../media/image22.png"/><Relationship Id="rId4" Type="http://schemas.openxmlformats.org/officeDocument/2006/relationships/image" Target="../media/image9.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1" name="Shape 11"/>
        <p:cNvGrpSpPr/>
        <p:nvPr/>
      </p:nvGrpSpPr>
      <p:grpSpPr>
        <a:xfrm>
          <a:off x="0" y="0"/>
          <a:ext cx="0" cy="0"/>
          <a:chOff x="0" y="0"/>
          <a:chExt cx="0" cy="0"/>
        </a:xfrm>
      </p:grpSpPr>
      <p:pic>
        <p:nvPicPr>
          <p:cNvPr id="12" name="Google Shape;12;p2"/>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13" name="Google Shape;13;p2"/>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4" name="Google Shape;14;p2"/>
          <p:cNvSpPr txBox="1"/>
          <p:nvPr/>
        </p:nvSpPr>
        <p:spPr>
          <a:xfrm>
            <a:off x="873760" y="-538480"/>
            <a:ext cx="184731" cy="36933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pic>
        <p:nvPicPr>
          <p:cNvPr id="15" name="Google Shape;15;p2"/>
          <p:cNvPicPr preferRelativeResize="0"/>
          <p:nvPr/>
        </p:nvPicPr>
        <p:blipFill rotWithShape="1">
          <a:blip r:embed="rId3">
            <a:alphaModFix/>
          </a:blip>
          <a:srcRect b="0" l="0" r="0" t="0"/>
          <a:stretch/>
        </p:blipFill>
        <p:spPr>
          <a:xfrm>
            <a:off x="436034" y="360198"/>
            <a:ext cx="3264609" cy="388644"/>
          </a:xfrm>
          <a:prstGeom prst="rect">
            <a:avLst/>
          </a:prstGeom>
          <a:noFill/>
          <a:ln>
            <a:noFill/>
          </a:ln>
        </p:spPr>
      </p:pic>
      <p:pic>
        <p:nvPicPr>
          <p:cNvPr descr="A red and blue circle with a black background&#10;&#10;Description automatically generated" id="16" name="Google Shape;16;p2"/>
          <p:cNvPicPr preferRelativeResize="0"/>
          <p:nvPr/>
        </p:nvPicPr>
        <p:blipFill rotWithShape="1">
          <a:blip r:embed="rId4">
            <a:alphaModFix/>
          </a:blip>
          <a:srcRect b="49820" l="50000" r="0" t="0"/>
          <a:stretch/>
        </p:blipFill>
        <p:spPr>
          <a:xfrm>
            <a:off x="0" y="4502426"/>
            <a:ext cx="2347132" cy="2355574"/>
          </a:xfrm>
          <a:prstGeom prst="rect">
            <a:avLst/>
          </a:prstGeom>
          <a:noFill/>
          <a:ln>
            <a:noFill/>
          </a:ln>
        </p:spPr>
      </p:pic>
      <p:pic>
        <p:nvPicPr>
          <p:cNvPr descr="A white rectangles on a black background&#10;&#10;Description automatically generated" id="17" name="Google Shape;17;p2"/>
          <p:cNvPicPr preferRelativeResize="0"/>
          <p:nvPr/>
        </p:nvPicPr>
        <p:blipFill rotWithShape="1">
          <a:blip r:embed="rId5">
            <a:alphaModFix/>
          </a:blip>
          <a:srcRect b="0" l="0" r="0" t="0"/>
          <a:stretch/>
        </p:blipFill>
        <p:spPr>
          <a:xfrm rot="-3696788">
            <a:off x="9781541" y="1171119"/>
            <a:ext cx="1662512" cy="2361523"/>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1">
  <p:cSld name="Section Header_1">
    <p:bg>
      <p:bgPr>
        <a:solidFill>
          <a:srgbClr val="D1D9E2"/>
        </a:solidFill>
      </p:bgPr>
    </p:bg>
    <p:spTree>
      <p:nvGrpSpPr>
        <p:cNvPr id="64" name="Shape 64"/>
        <p:cNvGrpSpPr/>
        <p:nvPr/>
      </p:nvGrpSpPr>
      <p:grpSpPr>
        <a:xfrm>
          <a:off x="0" y="0"/>
          <a:ext cx="0" cy="0"/>
          <a:chOff x="0" y="0"/>
          <a:chExt cx="0" cy="0"/>
        </a:xfrm>
      </p:grpSpPr>
      <p:pic>
        <p:nvPicPr>
          <p:cNvPr id="65" name="Google Shape;65;p11"/>
          <p:cNvPicPr preferRelativeResize="0"/>
          <p:nvPr/>
        </p:nvPicPr>
        <p:blipFill rotWithShape="1">
          <a:blip r:embed="rId2">
            <a:alphaModFix/>
          </a:blip>
          <a:srcRect b="-36686" l="0" r="6603" t="0"/>
          <a:stretch/>
        </p:blipFill>
        <p:spPr>
          <a:xfrm>
            <a:off x="402422" y="868933"/>
            <a:ext cx="11387163" cy="45719"/>
          </a:xfrm>
          <a:prstGeom prst="rect">
            <a:avLst/>
          </a:prstGeom>
          <a:noFill/>
          <a:ln>
            <a:noFill/>
          </a:ln>
        </p:spPr>
      </p:pic>
      <p:sp>
        <p:nvSpPr>
          <p:cNvPr id="66" name="Google Shape;66;p11"/>
          <p:cNvSpPr txBox="1"/>
          <p:nvPr>
            <p:ph type="title"/>
          </p:nvPr>
        </p:nvSpPr>
        <p:spPr>
          <a:xfrm>
            <a:off x="838200" y="2488688"/>
            <a:ext cx="9403200" cy="11337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193E72"/>
              </a:buClr>
              <a:buSzPts val="4800"/>
              <a:buFont typeface="Lato"/>
              <a:buNone/>
              <a:defRPr sz="4800">
                <a:solidFill>
                  <a:srgbClr val="193E7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1"/>
          <p:cNvSpPr txBox="1"/>
          <p:nvPr>
            <p:ph idx="12" type="sldNum"/>
          </p:nvPr>
        </p:nvSpPr>
        <p:spPr>
          <a:xfrm>
            <a:off x="8610600" y="6356352"/>
            <a:ext cx="2743200" cy="3651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rgbClr val="193E72"/>
                </a:solidFill>
                <a:latin typeface="Arial"/>
                <a:ea typeface="Arial"/>
                <a:cs typeface="Arial"/>
                <a:sym typeface="Arial"/>
              </a:defRPr>
            </a:lvl1pPr>
            <a:lvl2pPr indent="0" lvl="1" marL="0" algn="r">
              <a:spcBef>
                <a:spcPts val="0"/>
              </a:spcBef>
              <a:buNone/>
              <a:defRPr sz="1200">
                <a:solidFill>
                  <a:srgbClr val="193E72"/>
                </a:solidFill>
                <a:latin typeface="Arial"/>
                <a:ea typeface="Arial"/>
                <a:cs typeface="Arial"/>
                <a:sym typeface="Arial"/>
              </a:defRPr>
            </a:lvl2pPr>
            <a:lvl3pPr indent="0" lvl="2" marL="0" algn="r">
              <a:spcBef>
                <a:spcPts val="0"/>
              </a:spcBef>
              <a:buNone/>
              <a:defRPr sz="1200">
                <a:solidFill>
                  <a:srgbClr val="193E72"/>
                </a:solidFill>
                <a:latin typeface="Arial"/>
                <a:ea typeface="Arial"/>
                <a:cs typeface="Arial"/>
                <a:sym typeface="Arial"/>
              </a:defRPr>
            </a:lvl3pPr>
            <a:lvl4pPr indent="0" lvl="3" marL="0" algn="r">
              <a:spcBef>
                <a:spcPts val="0"/>
              </a:spcBef>
              <a:buNone/>
              <a:defRPr sz="1200">
                <a:solidFill>
                  <a:srgbClr val="193E72"/>
                </a:solidFill>
                <a:latin typeface="Arial"/>
                <a:ea typeface="Arial"/>
                <a:cs typeface="Arial"/>
                <a:sym typeface="Arial"/>
              </a:defRPr>
            </a:lvl4pPr>
            <a:lvl5pPr indent="0" lvl="4" marL="0" algn="r">
              <a:spcBef>
                <a:spcPts val="0"/>
              </a:spcBef>
              <a:buNone/>
              <a:defRPr sz="1200">
                <a:solidFill>
                  <a:srgbClr val="193E72"/>
                </a:solidFill>
                <a:latin typeface="Arial"/>
                <a:ea typeface="Arial"/>
                <a:cs typeface="Arial"/>
                <a:sym typeface="Arial"/>
              </a:defRPr>
            </a:lvl5pPr>
            <a:lvl6pPr indent="0" lvl="5" marL="0" algn="r">
              <a:spcBef>
                <a:spcPts val="0"/>
              </a:spcBef>
              <a:buNone/>
              <a:defRPr sz="1200">
                <a:solidFill>
                  <a:srgbClr val="193E72"/>
                </a:solidFill>
                <a:latin typeface="Arial"/>
                <a:ea typeface="Arial"/>
                <a:cs typeface="Arial"/>
                <a:sym typeface="Arial"/>
              </a:defRPr>
            </a:lvl6pPr>
            <a:lvl7pPr indent="0" lvl="6" marL="0" algn="r">
              <a:spcBef>
                <a:spcPts val="0"/>
              </a:spcBef>
              <a:buNone/>
              <a:defRPr sz="1200">
                <a:solidFill>
                  <a:srgbClr val="193E72"/>
                </a:solidFill>
                <a:latin typeface="Arial"/>
                <a:ea typeface="Arial"/>
                <a:cs typeface="Arial"/>
                <a:sym typeface="Arial"/>
              </a:defRPr>
            </a:lvl7pPr>
            <a:lvl8pPr indent="0" lvl="7" marL="0" algn="r">
              <a:spcBef>
                <a:spcPts val="0"/>
              </a:spcBef>
              <a:buNone/>
              <a:defRPr sz="1200">
                <a:solidFill>
                  <a:srgbClr val="193E72"/>
                </a:solidFill>
                <a:latin typeface="Arial"/>
                <a:ea typeface="Arial"/>
                <a:cs typeface="Arial"/>
                <a:sym typeface="Arial"/>
              </a:defRPr>
            </a:lvl8pPr>
            <a:lvl9pPr indent="0" lvl="8" marL="0" algn="r">
              <a:spcBef>
                <a:spcPts val="0"/>
              </a:spcBef>
              <a:buNone/>
              <a:defRPr sz="1200">
                <a:solidFill>
                  <a:srgbClr val="193E7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descr="Icon&#10;&#10;Description automatically generated" id="68" name="Google Shape;68;p11"/>
          <p:cNvPicPr preferRelativeResize="0"/>
          <p:nvPr/>
        </p:nvPicPr>
        <p:blipFill rotWithShape="1">
          <a:blip r:embed="rId3">
            <a:alphaModFix/>
          </a:blip>
          <a:srcRect b="0" l="0" r="0" t="0"/>
          <a:stretch/>
        </p:blipFill>
        <p:spPr>
          <a:xfrm>
            <a:off x="-1" y="4476347"/>
            <a:ext cx="3107268" cy="2381653"/>
          </a:xfrm>
          <a:prstGeom prst="rect">
            <a:avLst/>
          </a:prstGeom>
          <a:noFill/>
          <a:ln>
            <a:noFill/>
          </a:ln>
        </p:spPr>
      </p:pic>
      <p:pic>
        <p:nvPicPr>
          <p:cNvPr descr="A picture containing text, first-aid kit&#10;&#10;Description automatically generated" id="69" name="Google Shape;69;p11"/>
          <p:cNvPicPr preferRelativeResize="0"/>
          <p:nvPr/>
        </p:nvPicPr>
        <p:blipFill rotWithShape="1">
          <a:blip r:embed="rId4">
            <a:alphaModFix/>
          </a:blip>
          <a:srcRect b="0" l="0" r="0" t="0"/>
          <a:stretch/>
        </p:blipFill>
        <p:spPr>
          <a:xfrm>
            <a:off x="10420349" y="1464732"/>
            <a:ext cx="1229783" cy="1018793"/>
          </a:xfrm>
          <a:prstGeom prst="rect">
            <a:avLst/>
          </a:prstGeom>
          <a:noFill/>
          <a:ln>
            <a:noFill/>
          </a:ln>
        </p:spPr>
      </p:pic>
      <p:pic>
        <p:nvPicPr>
          <p:cNvPr id="70" name="Google Shape;70;p11"/>
          <p:cNvPicPr preferRelativeResize="0"/>
          <p:nvPr/>
        </p:nvPicPr>
        <p:blipFill rotWithShape="1">
          <a:blip r:embed="rId5">
            <a:alphaModFix/>
          </a:blip>
          <a:srcRect b="0" l="0" r="0" t="0"/>
          <a:stretch/>
        </p:blipFill>
        <p:spPr>
          <a:xfrm>
            <a:off x="402429" y="176241"/>
            <a:ext cx="5189547" cy="518572"/>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1">
  <p:cSld name="1_Title and Content_1">
    <p:spTree>
      <p:nvGrpSpPr>
        <p:cNvPr id="71" name="Shape 71"/>
        <p:cNvGrpSpPr/>
        <p:nvPr/>
      </p:nvGrpSpPr>
      <p:grpSpPr>
        <a:xfrm>
          <a:off x="0" y="0"/>
          <a:ext cx="0" cy="0"/>
          <a:chOff x="0" y="0"/>
          <a:chExt cx="0" cy="0"/>
        </a:xfrm>
      </p:grpSpPr>
      <p:pic>
        <p:nvPicPr>
          <p:cNvPr id="72" name="Google Shape;72;p12"/>
          <p:cNvPicPr preferRelativeResize="0"/>
          <p:nvPr/>
        </p:nvPicPr>
        <p:blipFill rotWithShape="1">
          <a:blip r:embed="rId2">
            <a:alphaModFix/>
          </a:blip>
          <a:srcRect b="0" l="0" r="0" t="0"/>
          <a:stretch/>
        </p:blipFill>
        <p:spPr>
          <a:xfrm>
            <a:off x="0" y="0"/>
            <a:ext cx="12192001" cy="6858000"/>
          </a:xfrm>
          <a:prstGeom prst="rect">
            <a:avLst/>
          </a:prstGeom>
          <a:noFill/>
          <a:ln>
            <a:noFill/>
          </a:ln>
        </p:spPr>
      </p:pic>
      <p:sp>
        <p:nvSpPr>
          <p:cNvPr id="73" name="Google Shape;73;p12"/>
          <p:cNvSpPr txBox="1"/>
          <p:nvPr>
            <p:ph type="title"/>
          </p:nvPr>
        </p:nvSpPr>
        <p:spPr>
          <a:xfrm>
            <a:off x="838200" y="365127"/>
            <a:ext cx="10515600" cy="8655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3200"/>
              <a:buFont typeface="Lato"/>
              <a:buNone/>
              <a:defRPr sz="32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2"/>
          <p:cNvSpPr txBox="1"/>
          <p:nvPr>
            <p:ph idx="1" type="body"/>
          </p:nvPr>
        </p:nvSpPr>
        <p:spPr>
          <a:xfrm>
            <a:off x="838200" y="1535065"/>
            <a:ext cx="10515600" cy="4256400"/>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1100"/>
              </a:spcBef>
              <a:spcAft>
                <a:spcPts val="0"/>
              </a:spcAft>
              <a:buClr>
                <a:schemeClr val="lt1"/>
              </a:buClr>
              <a:buSzPts val="2400"/>
              <a:buChar char="•"/>
              <a:defRPr sz="2400">
                <a:solidFill>
                  <a:schemeClr val="lt1"/>
                </a:solidFill>
              </a:defRPr>
            </a:lvl1pPr>
            <a:lvl2pPr indent="-349250" lvl="1" marL="914400" algn="l">
              <a:lnSpc>
                <a:spcPct val="90000"/>
              </a:lnSpc>
              <a:spcBef>
                <a:spcPts val="500"/>
              </a:spcBef>
              <a:spcAft>
                <a:spcPts val="0"/>
              </a:spcAft>
              <a:buClr>
                <a:srgbClr val="3E3E3E"/>
              </a:buClr>
              <a:buSzPts val="1900"/>
              <a:buChar char="•"/>
              <a:defRPr/>
            </a:lvl2pPr>
            <a:lvl3pPr indent="-349250" lvl="2" marL="1371600" algn="l">
              <a:lnSpc>
                <a:spcPct val="90000"/>
              </a:lnSpc>
              <a:spcBef>
                <a:spcPts val="500"/>
              </a:spcBef>
              <a:spcAft>
                <a:spcPts val="0"/>
              </a:spcAft>
              <a:buClr>
                <a:srgbClr val="3E3E3E"/>
              </a:buClr>
              <a:buSzPts val="1900"/>
              <a:buChar char="•"/>
              <a:defRPr/>
            </a:lvl3pPr>
            <a:lvl4pPr indent="-349250" lvl="3" marL="1828800" algn="l">
              <a:lnSpc>
                <a:spcPct val="90000"/>
              </a:lnSpc>
              <a:spcBef>
                <a:spcPts val="500"/>
              </a:spcBef>
              <a:spcAft>
                <a:spcPts val="0"/>
              </a:spcAft>
              <a:buClr>
                <a:srgbClr val="3E3E3E"/>
              </a:buClr>
              <a:buSzPts val="1900"/>
              <a:buChar char="•"/>
              <a:defRPr/>
            </a:lvl4pPr>
            <a:lvl5pPr indent="-349250" lvl="4" marL="2286000" algn="l">
              <a:lnSpc>
                <a:spcPct val="90000"/>
              </a:lnSpc>
              <a:spcBef>
                <a:spcPts val="500"/>
              </a:spcBef>
              <a:spcAft>
                <a:spcPts val="0"/>
              </a:spcAft>
              <a:buClr>
                <a:srgbClr val="3E3E3E"/>
              </a:buClr>
              <a:buSzPts val="1900"/>
              <a:buChar char="•"/>
              <a:defRPr/>
            </a:lvl5pPr>
            <a:lvl6pPr indent="-349250" lvl="5" marL="2743200" algn="l">
              <a:lnSpc>
                <a:spcPct val="90000"/>
              </a:lnSpc>
              <a:spcBef>
                <a:spcPts val="500"/>
              </a:spcBef>
              <a:spcAft>
                <a:spcPts val="0"/>
              </a:spcAft>
              <a:buClr>
                <a:schemeClr val="dk1"/>
              </a:buClr>
              <a:buSzPts val="1900"/>
              <a:buChar char="•"/>
              <a:defRPr/>
            </a:lvl6pPr>
            <a:lvl7pPr indent="-349250" lvl="6" marL="3200400" algn="l">
              <a:lnSpc>
                <a:spcPct val="90000"/>
              </a:lnSpc>
              <a:spcBef>
                <a:spcPts val="500"/>
              </a:spcBef>
              <a:spcAft>
                <a:spcPts val="0"/>
              </a:spcAft>
              <a:buClr>
                <a:schemeClr val="dk1"/>
              </a:buClr>
              <a:buSzPts val="1900"/>
              <a:buChar char="•"/>
              <a:defRPr/>
            </a:lvl7pPr>
            <a:lvl8pPr indent="-349250" lvl="7" marL="3657600" algn="l">
              <a:lnSpc>
                <a:spcPct val="90000"/>
              </a:lnSpc>
              <a:spcBef>
                <a:spcPts val="500"/>
              </a:spcBef>
              <a:spcAft>
                <a:spcPts val="0"/>
              </a:spcAft>
              <a:buClr>
                <a:schemeClr val="dk1"/>
              </a:buClr>
              <a:buSzPts val="1900"/>
              <a:buChar char="•"/>
              <a:defRPr/>
            </a:lvl8pPr>
            <a:lvl9pPr indent="-349250" lvl="8" marL="4114800" algn="l">
              <a:lnSpc>
                <a:spcPct val="90000"/>
              </a:lnSpc>
              <a:spcBef>
                <a:spcPts val="500"/>
              </a:spcBef>
              <a:spcAft>
                <a:spcPts val="0"/>
              </a:spcAft>
              <a:buClr>
                <a:schemeClr val="dk1"/>
              </a:buClr>
              <a:buSzPts val="1900"/>
              <a:buChar char="•"/>
              <a:defRPr/>
            </a:lvl9pPr>
          </a:lstStyle>
          <a:p/>
        </p:txBody>
      </p:sp>
      <p:sp>
        <p:nvSpPr>
          <p:cNvPr id="75" name="Google Shape;75;p12"/>
          <p:cNvSpPr txBox="1"/>
          <p:nvPr>
            <p:ph idx="12" type="sldNum"/>
          </p:nvPr>
        </p:nvSpPr>
        <p:spPr>
          <a:xfrm>
            <a:off x="8610600" y="6356352"/>
            <a:ext cx="2743200" cy="3651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chemeClr val="lt1"/>
                </a:solidFill>
                <a:latin typeface="Arial"/>
                <a:ea typeface="Arial"/>
                <a:cs typeface="Arial"/>
                <a:sym typeface="Arial"/>
              </a:defRPr>
            </a:lvl1pPr>
            <a:lvl2pPr indent="0" lvl="1" marL="0" algn="r">
              <a:spcBef>
                <a:spcPts val="0"/>
              </a:spcBef>
              <a:buNone/>
              <a:defRPr sz="1200">
                <a:solidFill>
                  <a:schemeClr val="lt1"/>
                </a:solidFill>
                <a:latin typeface="Arial"/>
                <a:ea typeface="Arial"/>
                <a:cs typeface="Arial"/>
                <a:sym typeface="Arial"/>
              </a:defRPr>
            </a:lvl2pPr>
            <a:lvl3pPr indent="0" lvl="2" marL="0" algn="r">
              <a:spcBef>
                <a:spcPts val="0"/>
              </a:spcBef>
              <a:buNone/>
              <a:defRPr sz="1200">
                <a:solidFill>
                  <a:schemeClr val="lt1"/>
                </a:solidFill>
                <a:latin typeface="Arial"/>
                <a:ea typeface="Arial"/>
                <a:cs typeface="Arial"/>
                <a:sym typeface="Arial"/>
              </a:defRPr>
            </a:lvl3pPr>
            <a:lvl4pPr indent="0" lvl="3" marL="0" algn="r">
              <a:spcBef>
                <a:spcPts val="0"/>
              </a:spcBef>
              <a:buNone/>
              <a:defRPr sz="1200">
                <a:solidFill>
                  <a:schemeClr val="lt1"/>
                </a:solidFill>
                <a:latin typeface="Arial"/>
                <a:ea typeface="Arial"/>
                <a:cs typeface="Arial"/>
                <a:sym typeface="Arial"/>
              </a:defRPr>
            </a:lvl4pPr>
            <a:lvl5pPr indent="0" lvl="4" marL="0" algn="r">
              <a:spcBef>
                <a:spcPts val="0"/>
              </a:spcBef>
              <a:buNone/>
              <a:defRPr sz="1200">
                <a:solidFill>
                  <a:schemeClr val="lt1"/>
                </a:solidFill>
                <a:latin typeface="Arial"/>
                <a:ea typeface="Arial"/>
                <a:cs typeface="Arial"/>
                <a:sym typeface="Arial"/>
              </a:defRPr>
            </a:lvl5pPr>
            <a:lvl6pPr indent="0" lvl="5" marL="0" algn="r">
              <a:spcBef>
                <a:spcPts val="0"/>
              </a:spcBef>
              <a:buNone/>
              <a:defRPr sz="1200">
                <a:solidFill>
                  <a:schemeClr val="lt1"/>
                </a:solidFill>
                <a:latin typeface="Arial"/>
                <a:ea typeface="Arial"/>
                <a:cs typeface="Arial"/>
                <a:sym typeface="Arial"/>
              </a:defRPr>
            </a:lvl6pPr>
            <a:lvl7pPr indent="0" lvl="6" marL="0" algn="r">
              <a:spcBef>
                <a:spcPts val="0"/>
              </a:spcBef>
              <a:buNone/>
              <a:defRPr sz="1200">
                <a:solidFill>
                  <a:schemeClr val="lt1"/>
                </a:solidFill>
                <a:latin typeface="Arial"/>
                <a:ea typeface="Arial"/>
                <a:cs typeface="Arial"/>
                <a:sym typeface="Arial"/>
              </a:defRPr>
            </a:lvl7pPr>
            <a:lvl8pPr indent="0" lvl="7" marL="0" algn="r">
              <a:spcBef>
                <a:spcPts val="0"/>
              </a:spcBef>
              <a:buNone/>
              <a:defRPr sz="1200">
                <a:solidFill>
                  <a:schemeClr val="lt1"/>
                </a:solidFill>
                <a:latin typeface="Arial"/>
                <a:ea typeface="Arial"/>
                <a:cs typeface="Arial"/>
                <a:sym typeface="Arial"/>
              </a:defRPr>
            </a:lvl8pPr>
            <a:lvl9pPr indent="0" lvl="8" marL="0" algn="r">
              <a:spcBef>
                <a:spcPts val="0"/>
              </a:spcBef>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76" name="Google Shape;76;p12"/>
          <p:cNvPicPr preferRelativeResize="0"/>
          <p:nvPr/>
        </p:nvPicPr>
        <p:blipFill rotWithShape="1">
          <a:blip r:embed="rId3">
            <a:alphaModFix/>
          </a:blip>
          <a:srcRect b="-143013" l="0" r="8045" t="0"/>
          <a:stretch/>
        </p:blipFill>
        <p:spPr>
          <a:xfrm>
            <a:off x="400051" y="6070928"/>
            <a:ext cx="11056833" cy="60118"/>
          </a:xfrm>
          <a:prstGeom prst="rect">
            <a:avLst/>
          </a:prstGeom>
          <a:noFill/>
          <a:ln>
            <a:noFill/>
          </a:ln>
        </p:spPr>
      </p:pic>
      <p:pic>
        <p:nvPicPr>
          <p:cNvPr id="77" name="Google Shape;77;p12"/>
          <p:cNvPicPr preferRelativeResize="0"/>
          <p:nvPr/>
        </p:nvPicPr>
        <p:blipFill rotWithShape="1">
          <a:blip r:embed="rId4">
            <a:alphaModFix/>
          </a:blip>
          <a:srcRect b="0" l="0" r="0" t="0"/>
          <a:stretch/>
        </p:blipFill>
        <p:spPr>
          <a:xfrm>
            <a:off x="400077" y="6239997"/>
            <a:ext cx="4261558" cy="425529"/>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OBJECT_2">
    <p:spTree>
      <p:nvGrpSpPr>
        <p:cNvPr id="78" name="Shape 78"/>
        <p:cNvGrpSpPr/>
        <p:nvPr/>
      </p:nvGrpSpPr>
      <p:grpSpPr>
        <a:xfrm>
          <a:off x="0" y="0"/>
          <a:ext cx="0" cy="0"/>
          <a:chOff x="0" y="0"/>
          <a:chExt cx="0" cy="0"/>
        </a:xfrm>
      </p:grpSpPr>
      <p:sp>
        <p:nvSpPr>
          <p:cNvPr id="79" name="Google Shape;79;p13"/>
          <p:cNvSpPr txBox="1"/>
          <p:nvPr>
            <p:ph type="title"/>
          </p:nvPr>
        </p:nvSpPr>
        <p:spPr>
          <a:xfrm>
            <a:off x="838200" y="365127"/>
            <a:ext cx="10515600" cy="8655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193E72"/>
              </a:buClr>
              <a:buSzPts val="3200"/>
              <a:buFont typeface="Lato"/>
              <a:buNone/>
              <a:defRPr sz="3200">
                <a:solidFill>
                  <a:srgbClr val="193E7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3"/>
          <p:cNvSpPr txBox="1"/>
          <p:nvPr>
            <p:ph idx="1" type="body"/>
          </p:nvPr>
        </p:nvSpPr>
        <p:spPr>
          <a:xfrm>
            <a:off x="838200" y="1535065"/>
            <a:ext cx="10515600" cy="4256400"/>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1100"/>
              </a:spcBef>
              <a:spcAft>
                <a:spcPts val="0"/>
              </a:spcAft>
              <a:buClr>
                <a:srgbClr val="193E72"/>
              </a:buClr>
              <a:buSzPts val="2400"/>
              <a:buChar char="•"/>
              <a:defRPr sz="2400">
                <a:solidFill>
                  <a:srgbClr val="193E72"/>
                </a:solidFill>
              </a:defRPr>
            </a:lvl1pPr>
            <a:lvl2pPr indent="-349250" lvl="1" marL="914400" algn="l">
              <a:lnSpc>
                <a:spcPct val="90000"/>
              </a:lnSpc>
              <a:spcBef>
                <a:spcPts val="500"/>
              </a:spcBef>
              <a:spcAft>
                <a:spcPts val="0"/>
              </a:spcAft>
              <a:buClr>
                <a:srgbClr val="3E3E3E"/>
              </a:buClr>
              <a:buSzPts val="1900"/>
              <a:buChar char="•"/>
              <a:defRPr/>
            </a:lvl2pPr>
            <a:lvl3pPr indent="-349250" lvl="2" marL="1371600" algn="l">
              <a:lnSpc>
                <a:spcPct val="90000"/>
              </a:lnSpc>
              <a:spcBef>
                <a:spcPts val="500"/>
              </a:spcBef>
              <a:spcAft>
                <a:spcPts val="0"/>
              </a:spcAft>
              <a:buClr>
                <a:srgbClr val="3E3E3E"/>
              </a:buClr>
              <a:buSzPts val="1900"/>
              <a:buChar char="•"/>
              <a:defRPr/>
            </a:lvl3pPr>
            <a:lvl4pPr indent="-349250" lvl="3" marL="1828800" algn="l">
              <a:lnSpc>
                <a:spcPct val="90000"/>
              </a:lnSpc>
              <a:spcBef>
                <a:spcPts val="500"/>
              </a:spcBef>
              <a:spcAft>
                <a:spcPts val="0"/>
              </a:spcAft>
              <a:buClr>
                <a:srgbClr val="3E3E3E"/>
              </a:buClr>
              <a:buSzPts val="1900"/>
              <a:buChar char="•"/>
              <a:defRPr/>
            </a:lvl4pPr>
            <a:lvl5pPr indent="-349250" lvl="4" marL="2286000" algn="l">
              <a:lnSpc>
                <a:spcPct val="90000"/>
              </a:lnSpc>
              <a:spcBef>
                <a:spcPts val="500"/>
              </a:spcBef>
              <a:spcAft>
                <a:spcPts val="0"/>
              </a:spcAft>
              <a:buClr>
                <a:srgbClr val="3E3E3E"/>
              </a:buClr>
              <a:buSzPts val="1900"/>
              <a:buChar char="•"/>
              <a:defRPr/>
            </a:lvl5pPr>
            <a:lvl6pPr indent="-349250" lvl="5" marL="2743200" algn="l">
              <a:lnSpc>
                <a:spcPct val="90000"/>
              </a:lnSpc>
              <a:spcBef>
                <a:spcPts val="500"/>
              </a:spcBef>
              <a:spcAft>
                <a:spcPts val="0"/>
              </a:spcAft>
              <a:buClr>
                <a:schemeClr val="dk1"/>
              </a:buClr>
              <a:buSzPts val="1900"/>
              <a:buChar char="•"/>
              <a:defRPr/>
            </a:lvl6pPr>
            <a:lvl7pPr indent="-349250" lvl="6" marL="3200400" algn="l">
              <a:lnSpc>
                <a:spcPct val="90000"/>
              </a:lnSpc>
              <a:spcBef>
                <a:spcPts val="500"/>
              </a:spcBef>
              <a:spcAft>
                <a:spcPts val="0"/>
              </a:spcAft>
              <a:buClr>
                <a:schemeClr val="dk1"/>
              </a:buClr>
              <a:buSzPts val="1900"/>
              <a:buChar char="•"/>
              <a:defRPr/>
            </a:lvl7pPr>
            <a:lvl8pPr indent="-349250" lvl="7" marL="3657600" algn="l">
              <a:lnSpc>
                <a:spcPct val="90000"/>
              </a:lnSpc>
              <a:spcBef>
                <a:spcPts val="500"/>
              </a:spcBef>
              <a:spcAft>
                <a:spcPts val="0"/>
              </a:spcAft>
              <a:buClr>
                <a:schemeClr val="dk1"/>
              </a:buClr>
              <a:buSzPts val="1900"/>
              <a:buChar char="•"/>
              <a:defRPr/>
            </a:lvl8pPr>
            <a:lvl9pPr indent="-349250" lvl="8" marL="4114800" algn="l">
              <a:lnSpc>
                <a:spcPct val="90000"/>
              </a:lnSpc>
              <a:spcBef>
                <a:spcPts val="500"/>
              </a:spcBef>
              <a:spcAft>
                <a:spcPts val="0"/>
              </a:spcAft>
              <a:buClr>
                <a:schemeClr val="dk1"/>
              </a:buClr>
              <a:buSzPts val="1900"/>
              <a:buChar char="•"/>
              <a:defRPr/>
            </a:lvl9pPr>
          </a:lstStyle>
          <a:p/>
        </p:txBody>
      </p:sp>
      <p:sp>
        <p:nvSpPr>
          <p:cNvPr id="81" name="Google Shape;81;p13"/>
          <p:cNvSpPr txBox="1"/>
          <p:nvPr>
            <p:ph idx="12" type="sldNum"/>
          </p:nvPr>
        </p:nvSpPr>
        <p:spPr>
          <a:xfrm>
            <a:off x="8610600" y="6356352"/>
            <a:ext cx="2743200" cy="3651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pic>
        <p:nvPicPr>
          <p:cNvPr id="82" name="Google Shape;82;p13"/>
          <p:cNvPicPr preferRelativeResize="0"/>
          <p:nvPr/>
        </p:nvPicPr>
        <p:blipFill rotWithShape="1">
          <a:blip r:embed="rId2">
            <a:alphaModFix/>
          </a:blip>
          <a:srcRect b="-143013" l="0" r="8045" t="0"/>
          <a:stretch/>
        </p:blipFill>
        <p:spPr>
          <a:xfrm>
            <a:off x="400051" y="6070928"/>
            <a:ext cx="11056833" cy="60118"/>
          </a:xfrm>
          <a:prstGeom prst="rect">
            <a:avLst/>
          </a:prstGeom>
          <a:noFill/>
          <a:ln>
            <a:noFill/>
          </a:ln>
        </p:spPr>
      </p:pic>
      <p:pic>
        <p:nvPicPr>
          <p:cNvPr id="83" name="Google Shape;83;p13"/>
          <p:cNvPicPr preferRelativeResize="0"/>
          <p:nvPr/>
        </p:nvPicPr>
        <p:blipFill rotWithShape="1">
          <a:blip r:embed="rId3">
            <a:alphaModFix/>
          </a:blip>
          <a:srcRect b="0" l="0" r="0" t="0"/>
          <a:stretch/>
        </p:blipFill>
        <p:spPr>
          <a:xfrm>
            <a:off x="400067" y="6260500"/>
            <a:ext cx="3654765" cy="365200"/>
          </a:xfrm>
          <a:prstGeom prst="rect">
            <a:avLst/>
          </a:prstGeom>
          <a:noFill/>
          <a:ln>
            <a:noFill/>
          </a:ln>
        </p:spPr>
      </p:pic>
      <p:sp>
        <p:nvSpPr>
          <p:cNvPr id="84" name="Google Shape;84;p13"/>
          <p:cNvSpPr txBox="1"/>
          <p:nvPr/>
        </p:nvSpPr>
        <p:spPr>
          <a:xfrm>
            <a:off x="2508467" y="533867"/>
            <a:ext cx="4630800" cy="538800"/>
          </a:xfrm>
          <a:prstGeom prst="rect">
            <a:avLst/>
          </a:prstGeom>
          <a:noFill/>
          <a:ln>
            <a:noFill/>
          </a:ln>
        </p:spPr>
        <p:txBody>
          <a:bodyPr anchorCtr="0" anchor="t" bIns="121900" lIns="121900" spcFirstLastPara="1" rIns="121900" wrap="square" tIns="121900">
            <a:spAutoFit/>
          </a:bodyPr>
          <a:lstStyle/>
          <a:p>
            <a:pPr indent="0" lvl="0" marL="0" rtl="0" algn="l">
              <a:spcBef>
                <a:spcPts val="0"/>
              </a:spcBef>
              <a:spcAft>
                <a:spcPts val="0"/>
              </a:spcAft>
              <a:buNone/>
            </a:pPr>
            <a:r>
              <a:t/>
            </a:r>
            <a:endParaRPr sz="1900">
              <a:latin typeface="Lato"/>
              <a:ea typeface="Lato"/>
              <a:cs typeface="Lato"/>
              <a:sym typeface="Lato"/>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1">
  <p:cSld name="OBJECT_1">
    <p:spTree>
      <p:nvGrpSpPr>
        <p:cNvPr id="85" name="Shape 85"/>
        <p:cNvGrpSpPr/>
        <p:nvPr/>
      </p:nvGrpSpPr>
      <p:grpSpPr>
        <a:xfrm>
          <a:off x="0" y="0"/>
          <a:ext cx="0" cy="0"/>
          <a:chOff x="0" y="0"/>
          <a:chExt cx="0" cy="0"/>
        </a:xfrm>
      </p:grpSpPr>
      <p:sp>
        <p:nvSpPr>
          <p:cNvPr id="86" name="Google Shape;86;p14"/>
          <p:cNvSpPr txBox="1"/>
          <p:nvPr>
            <p:ph type="title"/>
          </p:nvPr>
        </p:nvSpPr>
        <p:spPr>
          <a:xfrm>
            <a:off x="838200" y="365127"/>
            <a:ext cx="10515600" cy="8655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193E72"/>
              </a:buClr>
              <a:buSzPts val="3200"/>
              <a:buFont typeface="Arial"/>
              <a:buNone/>
              <a:defRPr sz="3200">
                <a:solidFill>
                  <a:srgbClr val="193E72"/>
                </a:solidFill>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p:txBody>
      </p:sp>
      <p:sp>
        <p:nvSpPr>
          <p:cNvPr id="87" name="Google Shape;87;p14"/>
          <p:cNvSpPr txBox="1"/>
          <p:nvPr>
            <p:ph idx="1" type="body"/>
          </p:nvPr>
        </p:nvSpPr>
        <p:spPr>
          <a:xfrm>
            <a:off x="838200" y="1535065"/>
            <a:ext cx="10515600" cy="4256400"/>
          </a:xfrm>
          <a:prstGeom prst="rect">
            <a:avLst/>
          </a:prstGeom>
          <a:noFill/>
          <a:ln>
            <a:noFill/>
          </a:ln>
        </p:spPr>
        <p:txBody>
          <a:bodyPr anchorCtr="0" anchor="t" bIns="45700" lIns="91425" spcFirstLastPara="1" rIns="91425" wrap="square" tIns="45700">
            <a:noAutofit/>
          </a:bodyPr>
          <a:lstStyle>
            <a:lvl1pPr indent="-381000" lvl="0" marL="457200" algn="l">
              <a:lnSpc>
                <a:spcPct val="90000"/>
              </a:lnSpc>
              <a:spcBef>
                <a:spcPts val="1100"/>
              </a:spcBef>
              <a:spcAft>
                <a:spcPts val="0"/>
              </a:spcAft>
              <a:buClr>
                <a:srgbClr val="193E72"/>
              </a:buClr>
              <a:buSzPts val="2400"/>
              <a:buChar char="•"/>
              <a:defRPr sz="2400">
                <a:solidFill>
                  <a:srgbClr val="193E72"/>
                </a:solidFill>
              </a:defRPr>
            </a:lvl1pPr>
            <a:lvl2pPr indent="-349250" lvl="1" marL="914400" algn="l">
              <a:lnSpc>
                <a:spcPct val="90000"/>
              </a:lnSpc>
              <a:spcBef>
                <a:spcPts val="500"/>
              </a:spcBef>
              <a:spcAft>
                <a:spcPts val="0"/>
              </a:spcAft>
              <a:buClr>
                <a:schemeClr val="dk1"/>
              </a:buClr>
              <a:buSzPts val="1900"/>
              <a:buChar char="•"/>
              <a:defRPr/>
            </a:lvl2pPr>
            <a:lvl3pPr indent="-349250" lvl="2" marL="1371600" algn="l">
              <a:lnSpc>
                <a:spcPct val="90000"/>
              </a:lnSpc>
              <a:spcBef>
                <a:spcPts val="500"/>
              </a:spcBef>
              <a:spcAft>
                <a:spcPts val="0"/>
              </a:spcAft>
              <a:buClr>
                <a:schemeClr val="dk1"/>
              </a:buClr>
              <a:buSzPts val="1900"/>
              <a:buChar char="•"/>
              <a:defRPr/>
            </a:lvl3pPr>
            <a:lvl4pPr indent="-349250" lvl="3" marL="1828800" algn="l">
              <a:lnSpc>
                <a:spcPct val="90000"/>
              </a:lnSpc>
              <a:spcBef>
                <a:spcPts val="500"/>
              </a:spcBef>
              <a:spcAft>
                <a:spcPts val="0"/>
              </a:spcAft>
              <a:buClr>
                <a:schemeClr val="dk1"/>
              </a:buClr>
              <a:buSzPts val="1900"/>
              <a:buChar char="•"/>
              <a:defRPr/>
            </a:lvl4pPr>
            <a:lvl5pPr indent="-349250" lvl="4" marL="2286000" algn="l">
              <a:lnSpc>
                <a:spcPct val="90000"/>
              </a:lnSpc>
              <a:spcBef>
                <a:spcPts val="500"/>
              </a:spcBef>
              <a:spcAft>
                <a:spcPts val="0"/>
              </a:spcAft>
              <a:buClr>
                <a:schemeClr val="dk1"/>
              </a:buClr>
              <a:buSzPts val="1900"/>
              <a:buChar char="•"/>
              <a:defRPr/>
            </a:lvl5pPr>
            <a:lvl6pPr indent="-349250" lvl="5" marL="2743200" algn="l">
              <a:lnSpc>
                <a:spcPct val="90000"/>
              </a:lnSpc>
              <a:spcBef>
                <a:spcPts val="500"/>
              </a:spcBef>
              <a:spcAft>
                <a:spcPts val="0"/>
              </a:spcAft>
              <a:buClr>
                <a:schemeClr val="dk1"/>
              </a:buClr>
              <a:buSzPts val="1900"/>
              <a:buChar char="•"/>
              <a:defRPr/>
            </a:lvl6pPr>
            <a:lvl7pPr indent="-349250" lvl="6" marL="3200400" algn="l">
              <a:lnSpc>
                <a:spcPct val="90000"/>
              </a:lnSpc>
              <a:spcBef>
                <a:spcPts val="500"/>
              </a:spcBef>
              <a:spcAft>
                <a:spcPts val="0"/>
              </a:spcAft>
              <a:buClr>
                <a:schemeClr val="dk1"/>
              </a:buClr>
              <a:buSzPts val="1900"/>
              <a:buChar char="•"/>
              <a:defRPr/>
            </a:lvl7pPr>
            <a:lvl8pPr indent="-349250" lvl="7" marL="3657600" algn="l">
              <a:lnSpc>
                <a:spcPct val="90000"/>
              </a:lnSpc>
              <a:spcBef>
                <a:spcPts val="500"/>
              </a:spcBef>
              <a:spcAft>
                <a:spcPts val="0"/>
              </a:spcAft>
              <a:buClr>
                <a:schemeClr val="dk1"/>
              </a:buClr>
              <a:buSzPts val="1900"/>
              <a:buChar char="•"/>
              <a:defRPr/>
            </a:lvl8pPr>
            <a:lvl9pPr indent="-349250" lvl="8" marL="4114800" algn="l">
              <a:lnSpc>
                <a:spcPct val="90000"/>
              </a:lnSpc>
              <a:spcBef>
                <a:spcPts val="500"/>
              </a:spcBef>
              <a:spcAft>
                <a:spcPts val="0"/>
              </a:spcAft>
              <a:buClr>
                <a:schemeClr val="dk1"/>
              </a:buClr>
              <a:buSzPts val="1900"/>
              <a:buChar char="•"/>
              <a:defRPr/>
            </a:lvl9pPr>
          </a:lstStyle>
          <a:p/>
        </p:txBody>
      </p:sp>
      <p:sp>
        <p:nvSpPr>
          <p:cNvPr id="88" name="Google Shape;88;p14"/>
          <p:cNvSpPr txBox="1"/>
          <p:nvPr>
            <p:ph idx="12" type="sldNum"/>
          </p:nvPr>
        </p:nvSpPr>
        <p:spPr>
          <a:xfrm>
            <a:off x="8610600" y="6356352"/>
            <a:ext cx="27432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89" name="Google Shape;89;p14"/>
          <p:cNvPicPr preferRelativeResize="0"/>
          <p:nvPr/>
        </p:nvPicPr>
        <p:blipFill rotWithShape="1">
          <a:blip r:embed="rId2">
            <a:alphaModFix/>
          </a:blip>
          <a:srcRect b="0" l="0" r="0" t="0"/>
          <a:stretch/>
        </p:blipFill>
        <p:spPr>
          <a:xfrm>
            <a:off x="402422" y="6341522"/>
            <a:ext cx="3196169" cy="319381"/>
          </a:xfrm>
          <a:prstGeom prst="rect">
            <a:avLst/>
          </a:prstGeom>
          <a:noFill/>
          <a:ln>
            <a:noFill/>
          </a:ln>
        </p:spPr>
      </p:pic>
      <p:pic>
        <p:nvPicPr>
          <p:cNvPr id="90" name="Google Shape;90;p14"/>
          <p:cNvPicPr preferRelativeResize="0"/>
          <p:nvPr/>
        </p:nvPicPr>
        <p:blipFill rotWithShape="1">
          <a:blip r:embed="rId3">
            <a:alphaModFix/>
          </a:blip>
          <a:srcRect b="-143013" l="0" r="8045" t="0"/>
          <a:stretch/>
        </p:blipFill>
        <p:spPr>
          <a:xfrm>
            <a:off x="400051" y="6070928"/>
            <a:ext cx="11056825" cy="60118"/>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OBJECT_3">
    <p:spTree>
      <p:nvGrpSpPr>
        <p:cNvPr id="91" name="Shape 91"/>
        <p:cNvGrpSpPr/>
        <p:nvPr/>
      </p:nvGrpSpPr>
      <p:grpSpPr>
        <a:xfrm>
          <a:off x="0" y="0"/>
          <a:ext cx="0" cy="0"/>
          <a:chOff x="0" y="0"/>
          <a:chExt cx="0" cy="0"/>
        </a:xfrm>
      </p:grpSpPr>
      <p:sp>
        <p:nvSpPr>
          <p:cNvPr id="92" name="Google Shape;92;p15"/>
          <p:cNvSpPr txBox="1"/>
          <p:nvPr>
            <p:ph type="title"/>
          </p:nvPr>
        </p:nvSpPr>
        <p:spPr>
          <a:xfrm>
            <a:off x="838200" y="365127"/>
            <a:ext cx="10515600" cy="8655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193E72"/>
              </a:buClr>
              <a:buSzPts val="3200"/>
              <a:buFont typeface="Arial"/>
              <a:buNone/>
              <a:defRPr sz="3200">
                <a:solidFill>
                  <a:srgbClr val="193E72"/>
                </a:solidFill>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p:txBody>
      </p:sp>
      <p:sp>
        <p:nvSpPr>
          <p:cNvPr id="93" name="Google Shape;93;p15"/>
          <p:cNvSpPr txBox="1"/>
          <p:nvPr>
            <p:ph idx="1" type="body"/>
          </p:nvPr>
        </p:nvSpPr>
        <p:spPr>
          <a:xfrm>
            <a:off x="838200" y="1535065"/>
            <a:ext cx="10515600" cy="4256400"/>
          </a:xfrm>
          <a:prstGeom prst="rect">
            <a:avLst/>
          </a:prstGeom>
          <a:noFill/>
          <a:ln>
            <a:noFill/>
          </a:ln>
        </p:spPr>
        <p:txBody>
          <a:bodyPr anchorCtr="0" anchor="t" bIns="45700" lIns="91425" spcFirstLastPara="1" rIns="91425" wrap="square" tIns="45700">
            <a:noAutofit/>
          </a:bodyPr>
          <a:lstStyle>
            <a:lvl1pPr indent="-381000" lvl="0" marL="457200" algn="l">
              <a:lnSpc>
                <a:spcPct val="90000"/>
              </a:lnSpc>
              <a:spcBef>
                <a:spcPts val="1100"/>
              </a:spcBef>
              <a:spcAft>
                <a:spcPts val="0"/>
              </a:spcAft>
              <a:buClr>
                <a:srgbClr val="193E72"/>
              </a:buClr>
              <a:buSzPts val="2400"/>
              <a:buChar char="•"/>
              <a:defRPr sz="2400">
                <a:solidFill>
                  <a:srgbClr val="193E72"/>
                </a:solidFill>
              </a:defRPr>
            </a:lvl1pPr>
            <a:lvl2pPr indent="-349250" lvl="1" marL="914400" algn="l">
              <a:lnSpc>
                <a:spcPct val="90000"/>
              </a:lnSpc>
              <a:spcBef>
                <a:spcPts val="500"/>
              </a:spcBef>
              <a:spcAft>
                <a:spcPts val="0"/>
              </a:spcAft>
              <a:buClr>
                <a:schemeClr val="dk1"/>
              </a:buClr>
              <a:buSzPts val="1900"/>
              <a:buChar char="•"/>
              <a:defRPr/>
            </a:lvl2pPr>
            <a:lvl3pPr indent="-349250" lvl="2" marL="1371600" algn="l">
              <a:lnSpc>
                <a:spcPct val="90000"/>
              </a:lnSpc>
              <a:spcBef>
                <a:spcPts val="500"/>
              </a:spcBef>
              <a:spcAft>
                <a:spcPts val="0"/>
              </a:spcAft>
              <a:buClr>
                <a:schemeClr val="dk1"/>
              </a:buClr>
              <a:buSzPts val="1900"/>
              <a:buChar char="•"/>
              <a:defRPr/>
            </a:lvl3pPr>
            <a:lvl4pPr indent="-349250" lvl="3" marL="1828800" algn="l">
              <a:lnSpc>
                <a:spcPct val="90000"/>
              </a:lnSpc>
              <a:spcBef>
                <a:spcPts val="500"/>
              </a:spcBef>
              <a:spcAft>
                <a:spcPts val="0"/>
              </a:spcAft>
              <a:buClr>
                <a:schemeClr val="dk1"/>
              </a:buClr>
              <a:buSzPts val="1900"/>
              <a:buChar char="•"/>
              <a:defRPr/>
            </a:lvl4pPr>
            <a:lvl5pPr indent="-349250" lvl="4" marL="2286000" algn="l">
              <a:lnSpc>
                <a:spcPct val="90000"/>
              </a:lnSpc>
              <a:spcBef>
                <a:spcPts val="500"/>
              </a:spcBef>
              <a:spcAft>
                <a:spcPts val="0"/>
              </a:spcAft>
              <a:buClr>
                <a:schemeClr val="dk1"/>
              </a:buClr>
              <a:buSzPts val="1900"/>
              <a:buChar char="•"/>
              <a:defRPr/>
            </a:lvl5pPr>
            <a:lvl6pPr indent="-349250" lvl="5" marL="2743200" algn="l">
              <a:lnSpc>
                <a:spcPct val="90000"/>
              </a:lnSpc>
              <a:spcBef>
                <a:spcPts val="500"/>
              </a:spcBef>
              <a:spcAft>
                <a:spcPts val="0"/>
              </a:spcAft>
              <a:buClr>
                <a:schemeClr val="dk1"/>
              </a:buClr>
              <a:buSzPts val="1900"/>
              <a:buChar char="•"/>
              <a:defRPr/>
            </a:lvl6pPr>
            <a:lvl7pPr indent="-349250" lvl="6" marL="3200400" algn="l">
              <a:lnSpc>
                <a:spcPct val="90000"/>
              </a:lnSpc>
              <a:spcBef>
                <a:spcPts val="500"/>
              </a:spcBef>
              <a:spcAft>
                <a:spcPts val="0"/>
              </a:spcAft>
              <a:buClr>
                <a:schemeClr val="dk1"/>
              </a:buClr>
              <a:buSzPts val="1900"/>
              <a:buChar char="•"/>
              <a:defRPr/>
            </a:lvl7pPr>
            <a:lvl8pPr indent="-349250" lvl="7" marL="3657600" algn="l">
              <a:lnSpc>
                <a:spcPct val="90000"/>
              </a:lnSpc>
              <a:spcBef>
                <a:spcPts val="500"/>
              </a:spcBef>
              <a:spcAft>
                <a:spcPts val="0"/>
              </a:spcAft>
              <a:buClr>
                <a:schemeClr val="dk1"/>
              </a:buClr>
              <a:buSzPts val="1900"/>
              <a:buChar char="•"/>
              <a:defRPr/>
            </a:lvl8pPr>
            <a:lvl9pPr indent="-349250" lvl="8" marL="4114800" algn="l">
              <a:lnSpc>
                <a:spcPct val="90000"/>
              </a:lnSpc>
              <a:spcBef>
                <a:spcPts val="500"/>
              </a:spcBef>
              <a:spcAft>
                <a:spcPts val="0"/>
              </a:spcAft>
              <a:buClr>
                <a:schemeClr val="dk1"/>
              </a:buClr>
              <a:buSzPts val="1900"/>
              <a:buChar char="•"/>
              <a:defRPr/>
            </a:lvl9pPr>
          </a:lstStyle>
          <a:p/>
        </p:txBody>
      </p:sp>
      <p:sp>
        <p:nvSpPr>
          <p:cNvPr id="94" name="Google Shape;94;p15"/>
          <p:cNvSpPr txBox="1"/>
          <p:nvPr>
            <p:ph idx="12" type="sldNum"/>
          </p:nvPr>
        </p:nvSpPr>
        <p:spPr>
          <a:xfrm>
            <a:off x="8610600" y="6356352"/>
            <a:ext cx="27432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95" name="Google Shape;95;p15"/>
          <p:cNvPicPr preferRelativeResize="0"/>
          <p:nvPr/>
        </p:nvPicPr>
        <p:blipFill rotWithShape="1">
          <a:blip r:embed="rId2">
            <a:alphaModFix/>
          </a:blip>
          <a:srcRect b="0" l="0" r="0" t="0"/>
          <a:stretch/>
        </p:blipFill>
        <p:spPr>
          <a:xfrm>
            <a:off x="402422" y="6341522"/>
            <a:ext cx="3196169" cy="319381"/>
          </a:xfrm>
          <a:prstGeom prst="rect">
            <a:avLst/>
          </a:prstGeom>
          <a:noFill/>
          <a:ln>
            <a:noFill/>
          </a:ln>
        </p:spPr>
      </p:pic>
      <p:pic>
        <p:nvPicPr>
          <p:cNvPr id="96" name="Google Shape;96;p15"/>
          <p:cNvPicPr preferRelativeResize="0"/>
          <p:nvPr/>
        </p:nvPicPr>
        <p:blipFill rotWithShape="1">
          <a:blip r:embed="rId3">
            <a:alphaModFix/>
          </a:blip>
          <a:srcRect b="-143013" l="0" r="8045" t="0"/>
          <a:stretch/>
        </p:blipFill>
        <p:spPr>
          <a:xfrm>
            <a:off x="400051" y="6070928"/>
            <a:ext cx="11056825" cy="60118"/>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10">
  <p:cSld name="OBJECT_10">
    <p:spTree>
      <p:nvGrpSpPr>
        <p:cNvPr id="97" name="Shape 97"/>
        <p:cNvGrpSpPr/>
        <p:nvPr/>
      </p:nvGrpSpPr>
      <p:grpSpPr>
        <a:xfrm>
          <a:off x="0" y="0"/>
          <a:ext cx="0" cy="0"/>
          <a:chOff x="0" y="0"/>
          <a:chExt cx="0" cy="0"/>
        </a:xfrm>
      </p:grpSpPr>
      <p:sp>
        <p:nvSpPr>
          <p:cNvPr id="98" name="Google Shape;98;p16"/>
          <p:cNvSpPr/>
          <p:nvPr/>
        </p:nvSpPr>
        <p:spPr>
          <a:xfrm>
            <a:off x="-7200" y="6102626"/>
            <a:ext cx="12199200" cy="755400"/>
          </a:xfrm>
          <a:prstGeom prst="rect">
            <a:avLst/>
          </a:prstGeom>
          <a:solidFill>
            <a:srgbClr val="193E7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99" name="Google Shape;99;p16"/>
          <p:cNvSpPr txBox="1"/>
          <p:nvPr>
            <p:ph idx="12" type="sldNum"/>
          </p:nvPr>
        </p:nvSpPr>
        <p:spPr>
          <a:xfrm>
            <a:off x="8610600" y="6356352"/>
            <a:ext cx="2743200" cy="36510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1pPr>
            <a:lvl2pPr indent="0" lvl="1"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2pPr>
            <a:lvl3pPr indent="0" lvl="2"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3pPr>
            <a:lvl4pPr indent="0" lvl="3"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4pPr>
            <a:lvl5pPr indent="0" lvl="4"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5pPr>
            <a:lvl6pPr indent="0" lvl="5"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6pPr>
            <a:lvl7pPr indent="0" lvl="6"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7pPr>
            <a:lvl8pPr indent="0" lvl="7"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8pPr>
            <a:lvl9pPr indent="0" lvl="8"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100" name="Google Shape;100;p16"/>
          <p:cNvPicPr preferRelativeResize="0"/>
          <p:nvPr/>
        </p:nvPicPr>
        <p:blipFill rotWithShape="1">
          <a:blip r:embed="rId2">
            <a:alphaModFix/>
          </a:blip>
          <a:srcRect b="0" l="0" r="0" t="0"/>
          <a:stretch/>
        </p:blipFill>
        <p:spPr>
          <a:xfrm>
            <a:off x="470263" y="6341522"/>
            <a:ext cx="2682800" cy="319381"/>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OBJECT_11">
    <p:spTree>
      <p:nvGrpSpPr>
        <p:cNvPr id="101" name="Shape 101"/>
        <p:cNvGrpSpPr/>
        <p:nvPr/>
      </p:nvGrpSpPr>
      <p:grpSpPr>
        <a:xfrm>
          <a:off x="0" y="0"/>
          <a:ext cx="0" cy="0"/>
          <a:chOff x="0" y="0"/>
          <a:chExt cx="0" cy="0"/>
        </a:xfrm>
      </p:grpSpPr>
      <p:sp>
        <p:nvSpPr>
          <p:cNvPr id="102" name="Google Shape;102;p17"/>
          <p:cNvSpPr txBox="1"/>
          <p:nvPr>
            <p:ph type="title"/>
          </p:nvPr>
        </p:nvSpPr>
        <p:spPr>
          <a:xfrm>
            <a:off x="838200" y="365127"/>
            <a:ext cx="10515600" cy="8655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193E72"/>
              </a:buClr>
              <a:buSzPts val="3200"/>
              <a:buFont typeface="Arial"/>
              <a:buNone/>
              <a:defRPr sz="3200">
                <a:solidFill>
                  <a:srgbClr val="193E7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3" name="Google Shape;103;p17"/>
          <p:cNvSpPr txBox="1"/>
          <p:nvPr>
            <p:ph idx="1" type="body"/>
          </p:nvPr>
        </p:nvSpPr>
        <p:spPr>
          <a:xfrm>
            <a:off x="838200" y="1535065"/>
            <a:ext cx="10515600" cy="4256400"/>
          </a:xfrm>
          <a:prstGeom prst="rect">
            <a:avLst/>
          </a:prstGeom>
          <a:noFill/>
          <a:ln>
            <a:noFill/>
          </a:ln>
        </p:spPr>
        <p:txBody>
          <a:bodyPr anchorCtr="0" anchor="t" bIns="45700" lIns="91425" spcFirstLastPara="1" rIns="91425" wrap="square" tIns="45700">
            <a:noAutofit/>
          </a:bodyPr>
          <a:lstStyle>
            <a:lvl1pPr indent="-381000" lvl="0" marL="457200" algn="l">
              <a:lnSpc>
                <a:spcPct val="90000"/>
              </a:lnSpc>
              <a:spcBef>
                <a:spcPts val="1000"/>
              </a:spcBef>
              <a:spcAft>
                <a:spcPts val="0"/>
              </a:spcAft>
              <a:buClr>
                <a:srgbClr val="193E72"/>
              </a:buClr>
              <a:buSzPts val="2400"/>
              <a:buChar char="•"/>
              <a:defRPr sz="2400">
                <a:solidFill>
                  <a:srgbClr val="193E72"/>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4" name="Google Shape;104;p17"/>
          <p:cNvSpPr txBox="1"/>
          <p:nvPr>
            <p:ph idx="12" type="sldNum"/>
          </p:nvPr>
        </p:nvSpPr>
        <p:spPr>
          <a:xfrm>
            <a:off x="8610600" y="6356352"/>
            <a:ext cx="27432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105" name="Google Shape;105;p17"/>
          <p:cNvPicPr preferRelativeResize="0"/>
          <p:nvPr/>
        </p:nvPicPr>
        <p:blipFill rotWithShape="1">
          <a:blip r:embed="rId2">
            <a:alphaModFix/>
          </a:blip>
          <a:srcRect b="0" l="0" r="0" t="0"/>
          <a:stretch/>
        </p:blipFill>
        <p:spPr>
          <a:xfrm>
            <a:off x="402422" y="6341522"/>
            <a:ext cx="3196166" cy="319381"/>
          </a:xfrm>
          <a:prstGeom prst="rect">
            <a:avLst/>
          </a:prstGeom>
          <a:noFill/>
          <a:ln>
            <a:noFill/>
          </a:ln>
        </p:spPr>
      </p:pic>
      <p:pic>
        <p:nvPicPr>
          <p:cNvPr id="106" name="Google Shape;106;p17"/>
          <p:cNvPicPr preferRelativeResize="0"/>
          <p:nvPr/>
        </p:nvPicPr>
        <p:blipFill rotWithShape="1">
          <a:blip r:embed="rId3">
            <a:alphaModFix/>
          </a:blip>
          <a:srcRect b="-143013" l="0" r="0" t="0"/>
          <a:stretch/>
        </p:blipFill>
        <p:spPr>
          <a:xfrm>
            <a:off x="400051" y="6070928"/>
            <a:ext cx="11056822" cy="60118"/>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5">
  <p:cSld name="OBJECT_12">
    <p:spTree>
      <p:nvGrpSpPr>
        <p:cNvPr id="107" name="Shape 107"/>
        <p:cNvGrpSpPr/>
        <p:nvPr/>
      </p:nvGrpSpPr>
      <p:grpSpPr>
        <a:xfrm>
          <a:off x="0" y="0"/>
          <a:ext cx="0" cy="0"/>
          <a:chOff x="0" y="0"/>
          <a:chExt cx="0" cy="0"/>
        </a:xfrm>
      </p:grpSpPr>
      <p:sp>
        <p:nvSpPr>
          <p:cNvPr id="108" name="Google Shape;108;p18"/>
          <p:cNvSpPr txBox="1"/>
          <p:nvPr>
            <p:ph type="title"/>
          </p:nvPr>
        </p:nvSpPr>
        <p:spPr>
          <a:xfrm>
            <a:off x="838200" y="365127"/>
            <a:ext cx="10515600" cy="8655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193E72"/>
              </a:buClr>
              <a:buSzPts val="3200"/>
              <a:buFont typeface="Arial"/>
              <a:buNone/>
              <a:defRPr sz="3200">
                <a:solidFill>
                  <a:srgbClr val="193E7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18"/>
          <p:cNvSpPr txBox="1"/>
          <p:nvPr>
            <p:ph idx="1" type="body"/>
          </p:nvPr>
        </p:nvSpPr>
        <p:spPr>
          <a:xfrm>
            <a:off x="838200" y="1535065"/>
            <a:ext cx="10515600" cy="4256400"/>
          </a:xfrm>
          <a:prstGeom prst="rect">
            <a:avLst/>
          </a:prstGeom>
          <a:noFill/>
          <a:ln>
            <a:noFill/>
          </a:ln>
        </p:spPr>
        <p:txBody>
          <a:bodyPr anchorCtr="0" anchor="t" bIns="45700" lIns="91425" spcFirstLastPara="1" rIns="91425" wrap="square" tIns="45700">
            <a:noAutofit/>
          </a:bodyPr>
          <a:lstStyle>
            <a:lvl1pPr indent="-381000" lvl="0" marL="457200" algn="l">
              <a:lnSpc>
                <a:spcPct val="90000"/>
              </a:lnSpc>
              <a:spcBef>
                <a:spcPts val="1000"/>
              </a:spcBef>
              <a:spcAft>
                <a:spcPts val="0"/>
              </a:spcAft>
              <a:buClr>
                <a:srgbClr val="193E72"/>
              </a:buClr>
              <a:buSzPts val="2400"/>
              <a:buChar char="•"/>
              <a:defRPr sz="2400">
                <a:solidFill>
                  <a:srgbClr val="193E72"/>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0" name="Google Shape;110;p18"/>
          <p:cNvSpPr txBox="1"/>
          <p:nvPr>
            <p:ph idx="12" type="sldNum"/>
          </p:nvPr>
        </p:nvSpPr>
        <p:spPr>
          <a:xfrm>
            <a:off x="8610600" y="6356352"/>
            <a:ext cx="27432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111" name="Google Shape;111;p18"/>
          <p:cNvPicPr preferRelativeResize="0"/>
          <p:nvPr/>
        </p:nvPicPr>
        <p:blipFill rotWithShape="1">
          <a:blip r:embed="rId2">
            <a:alphaModFix/>
          </a:blip>
          <a:srcRect b="0" l="0" r="0" t="0"/>
          <a:stretch/>
        </p:blipFill>
        <p:spPr>
          <a:xfrm>
            <a:off x="402422" y="6341522"/>
            <a:ext cx="3196166" cy="319381"/>
          </a:xfrm>
          <a:prstGeom prst="rect">
            <a:avLst/>
          </a:prstGeom>
          <a:noFill/>
          <a:ln>
            <a:noFill/>
          </a:ln>
        </p:spPr>
      </p:pic>
      <p:pic>
        <p:nvPicPr>
          <p:cNvPr id="112" name="Google Shape;112;p18"/>
          <p:cNvPicPr preferRelativeResize="0"/>
          <p:nvPr/>
        </p:nvPicPr>
        <p:blipFill rotWithShape="1">
          <a:blip r:embed="rId3">
            <a:alphaModFix/>
          </a:blip>
          <a:srcRect b="-143013" l="0" r="0" t="0"/>
          <a:stretch/>
        </p:blipFill>
        <p:spPr>
          <a:xfrm>
            <a:off x="400051" y="6070928"/>
            <a:ext cx="11056822" cy="60118"/>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7">
  <p:cSld name="OBJECT_7">
    <p:spTree>
      <p:nvGrpSpPr>
        <p:cNvPr id="113" name="Shape 113"/>
        <p:cNvGrpSpPr/>
        <p:nvPr/>
      </p:nvGrpSpPr>
      <p:grpSpPr>
        <a:xfrm>
          <a:off x="0" y="0"/>
          <a:ext cx="0" cy="0"/>
          <a:chOff x="0" y="0"/>
          <a:chExt cx="0" cy="0"/>
        </a:xfrm>
      </p:grpSpPr>
      <p:sp>
        <p:nvSpPr>
          <p:cNvPr id="114" name="Google Shape;114;p19"/>
          <p:cNvSpPr/>
          <p:nvPr/>
        </p:nvSpPr>
        <p:spPr>
          <a:xfrm>
            <a:off x="-7200" y="6102626"/>
            <a:ext cx="12199200" cy="755400"/>
          </a:xfrm>
          <a:prstGeom prst="rect">
            <a:avLst/>
          </a:prstGeom>
          <a:solidFill>
            <a:srgbClr val="193E7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115" name="Google Shape;115;p19"/>
          <p:cNvSpPr txBox="1"/>
          <p:nvPr>
            <p:ph idx="12" type="sldNum"/>
          </p:nvPr>
        </p:nvSpPr>
        <p:spPr>
          <a:xfrm>
            <a:off x="8610600" y="6356352"/>
            <a:ext cx="2743200" cy="36510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1pPr>
            <a:lvl2pPr indent="0" lvl="1"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2pPr>
            <a:lvl3pPr indent="0" lvl="2"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3pPr>
            <a:lvl4pPr indent="0" lvl="3"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4pPr>
            <a:lvl5pPr indent="0" lvl="4"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5pPr>
            <a:lvl6pPr indent="0" lvl="5"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6pPr>
            <a:lvl7pPr indent="0" lvl="6"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7pPr>
            <a:lvl8pPr indent="0" lvl="7"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8pPr>
            <a:lvl9pPr indent="0" lvl="8"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116" name="Google Shape;116;p19"/>
          <p:cNvPicPr preferRelativeResize="0"/>
          <p:nvPr/>
        </p:nvPicPr>
        <p:blipFill rotWithShape="1">
          <a:blip r:embed="rId2">
            <a:alphaModFix/>
          </a:blip>
          <a:srcRect b="0" l="0" r="0" t="0"/>
          <a:stretch/>
        </p:blipFill>
        <p:spPr>
          <a:xfrm>
            <a:off x="470263" y="6341522"/>
            <a:ext cx="2682800" cy="31938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8" name="Shape 18"/>
        <p:cNvGrpSpPr/>
        <p:nvPr/>
      </p:nvGrpSpPr>
      <p:grpSpPr>
        <a:xfrm>
          <a:off x="0" y="0"/>
          <a:ext cx="0" cy="0"/>
          <a:chOff x="0" y="0"/>
          <a:chExt cx="0" cy="0"/>
        </a:xfrm>
      </p:grpSpPr>
      <p:sp>
        <p:nvSpPr>
          <p:cNvPr id="19" name="Google Shape;19;p3"/>
          <p:cNvSpPr/>
          <p:nvPr/>
        </p:nvSpPr>
        <p:spPr>
          <a:xfrm>
            <a:off x="-7200" y="6102626"/>
            <a:ext cx="12199200" cy="755374"/>
          </a:xfrm>
          <a:prstGeom prst="rect">
            <a:avLst/>
          </a:prstGeom>
          <a:solidFill>
            <a:srgbClr val="193E7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20" name="Google Shape;20;p3"/>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1pPr>
            <a:lvl2pPr indent="0" lvl="1"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2pPr>
            <a:lvl3pPr indent="0" lvl="2"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3pPr>
            <a:lvl4pPr indent="0" lvl="3"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4pPr>
            <a:lvl5pPr indent="0" lvl="4"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5pPr>
            <a:lvl6pPr indent="0" lvl="5"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6pPr>
            <a:lvl7pPr indent="0" lvl="6"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7pPr>
            <a:lvl8pPr indent="0" lvl="7"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8pPr>
            <a:lvl9pPr indent="0" lvl="8" marL="0" algn="r">
              <a:lnSpc>
                <a:spcPct val="100000"/>
              </a:lnSpc>
              <a:spcBef>
                <a:spcPts val="0"/>
              </a:spcBef>
              <a:spcAft>
                <a:spcPts val="0"/>
              </a:spcAft>
              <a:buSzPts val="1200"/>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21" name="Google Shape;21;p3"/>
          <p:cNvPicPr preferRelativeResize="0"/>
          <p:nvPr/>
        </p:nvPicPr>
        <p:blipFill rotWithShape="1">
          <a:blip r:embed="rId2">
            <a:alphaModFix/>
          </a:blip>
          <a:srcRect b="0" l="0" r="0" t="0"/>
          <a:stretch/>
        </p:blipFill>
        <p:spPr>
          <a:xfrm>
            <a:off x="470263" y="6341522"/>
            <a:ext cx="2682800" cy="31938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22" name="Shape 22"/>
        <p:cNvGrpSpPr/>
        <p:nvPr/>
      </p:nvGrpSpPr>
      <p:grpSpPr>
        <a:xfrm>
          <a:off x="0" y="0"/>
          <a:ext cx="0" cy="0"/>
          <a:chOff x="0" y="0"/>
          <a:chExt cx="0" cy="0"/>
        </a:xfrm>
      </p:grpSpPr>
      <p:pic>
        <p:nvPicPr>
          <p:cNvPr id="23" name="Google Shape;23;p4"/>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4" name="Google Shape;24;p4"/>
          <p:cNvSpPr/>
          <p:nvPr/>
        </p:nvSpPr>
        <p:spPr>
          <a:xfrm>
            <a:off x="-7200" y="6102626"/>
            <a:ext cx="12199200" cy="755374"/>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25" name="Google Shape;25;p4"/>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1pPr>
            <a:lvl2pPr indent="0" lvl="1"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2pPr>
            <a:lvl3pPr indent="0" lvl="2"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3pPr>
            <a:lvl4pPr indent="0" lvl="3"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4pPr>
            <a:lvl5pPr indent="0" lvl="4"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5pPr>
            <a:lvl6pPr indent="0" lvl="5"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6pPr>
            <a:lvl7pPr indent="0" lvl="6"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7pPr>
            <a:lvl8pPr indent="0" lvl="7"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8pPr>
            <a:lvl9pPr indent="0" lvl="8"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26" name="Google Shape;26;p4"/>
          <p:cNvPicPr preferRelativeResize="0"/>
          <p:nvPr/>
        </p:nvPicPr>
        <p:blipFill rotWithShape="1">
          <a:blip r:embed="rId3">
            <a:alphaModFix/>
          </a:blip>
          <a:srcRect b="0" l="0" r="0" t="0"/>
          <a:stretch/>
        </p:blipFill>
        <p:spPr>
          <a:xfrm>
            <a:off x="470263" y="6341522"/>
            <a:ext cx="2682800" cy="31938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2_Title and Content">
    <p:spTree>
      <p:nvGrpSpPr>
        <p:cNvPr id="27" name="Shape 27"/>
        <p:cNvGrpSpPr/>
        <p:nvPr/>
      </p:nvGrpSpPr>
      <p:grpSpPr>
        <a:xfrm>
          <a:off x="0" y="0"/>
          <a:ext cx="0" cy="0"/>
          <a:chOff x="0" y="0"/>
          <a:chExt cx="0" cy="0"/>
        </a:xfrm>
      </p:grpSpPr>
      <p:pic>
        <p:nvPicPr>
          <p:cNvPr id="28" name="Google Shape;28;p5"/>
          <p:cNvPicPr preferRelativeResize="0"/>
          <p:nvPr/>
        </p:nvPicPr>
        <p:blipFill rotWithShape="1">
          <a:blip r:embed="rId2">
            <a:alphaModFix/>
          </a:blip>
          <a:srcRect b="0" l="0" r="0" t="0"/>
          <a:stretch/>
        </p:blipFill>
        <p:spPr>
          <a:xfrm>
            <a:off x="7200" y="0"/>
            <a:ext cx="12192000" cy="6858000"/>
          </a:xfrm>
          <a:prstGeom prst="rect">
            <a:avLst/>
          </a:prstGeom>
          <a:noFill/>
          <a:ln>
            <a:noFill/>
          </a:ln>
        </p:spPr>
      </p:pic>
      <p:sp>
        <p:nvSpPr>
          <p:cNvPr id="29" name="Google Shape;29;p5"/>
          <p:cNvSpPr/>
          <p:nvPr/>
        </p:nvSpPr>
        <p:spPr>
          <a:xfrm>
            <a:off x="-7200" y="6102626"/>
            <a:ext cx="12199200" cy="755374"/>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30" name="Google Shape;30;p5"/>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1pPr>
            <a:lvl2pPr indent="0" lvl="1"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2pPr>
            <a:lvl3pPr indent="0" lvl="2"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3pPr>
            <a:lvl4pPr indent="0" lvl="3"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4pPr>
            <a:lvl5pPr indent="0" lvl="4"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5pPr>
            <a:lvl6pPr indent="0" lvl="5"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6pPr>
            <a:lvl7pPr indent="0" lvl="6"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7pPr>
            <a:lvl8pPr indent="0" lvl="7"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8pPr>
            <a:lvl9pPr indent="0" lvl="8"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31" name="Google Shape;31;p5"/>
          <p:cNvPicPr preferRelativeResize="0"/>
          <p:nvPr/>
        </p:nvPicPr>
        <p:blipFill rotWithShape="1">
          <a:blip r:embed="rId3">
            <a:alphaModFix/>
          </a:blip>
          <a:srcRect b="0" l="0" r="0" t="0"/>
          <a:stretch/>
        </p:blipFill>
        <p:spPr>
          <a:xfrm>
            <a:off x="470263" y="6341522"/>
            <a:ext cx="2682800" cy="319380"/>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2_Title and Content 2">
    <p:spTree>
      <p:nvGrpSpPr>
        <p:cNvPr id="32" name="Shape 32"/>
        <p:cNvGrpSpPr/>
        <p:nvPr/>
      </p:nvGrpSpPr>
      <p:grpSpPr>
        <a:xfrm>
          <a:off x="0" y="0"/>
          <a:ext cx="0" cy="0"/>
          <a:chOff x="0" y="0"/>
          <a:chExt cx="0" cy="0"/>
        </a:xfrm>
      </p:grpSpPr>
      <p:sp>
        <p:nvSpPr>
          <p:cNvPr id="33" name="Google Shape;33;p6"/>
          <p:cNvSpPr/>
          <p:nvPr/>
        </p:nvSpPr>
        <p:spPr>
          <a:xfrm>
            <a:off x="-7200" y="0"/>
            <a:ext cx="12199200" cy="6858000"/>
          </a:xfrm>
          <a:prstGeom prst="rect">
            <a:avLst/>
          </a:prstGeom>
          <a:solidFill>
            <a:srgbClr val="D5EEE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34" name="Google Shape;34;p6"/>
          <p:cNvSpPr/>
          <p:nvPr/>
        </p:nvSpPr>
        <p:spPr>
          <a:xfrm>
            <a:off x="-7200" y="6102626"/>
            <a:ext cx="12199200" cy="755374"/>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35" name="Google Shape;35;p6"/>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1pPr>
            <a:lvl2pPr indent="0" lvl="1"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2pPr>
            <a:lvl3pPr indent="0" lvl="2"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3pPr>
            <a:lvl4pPr indent="0" lvl="3"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4pPr>
            <a:lvl5pPr indent="0" lvl="4"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5pPr>
            <a:lvl6pPr indent="0" lvl="5"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6pPr>
            <a:lvl7pPr indent="0" lvl="6"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7pPr>
            <a:lvl8pPr indent="0" lvl="7"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8pPr>
            <a:lvl9pPr indent="0" lvl="8" marL="0" algn="r">
              <a:lnSpc>
                <a:spcPct val="100000"/>
              </a:lnSpc>
              <a:spcBef>
                <a:spcPts val="0"/>
              </a:spcBef>
              <a:spcAft>
                <a:spcPts val="0"/>
              </a:spcAft>
              <a:buSzPts val="1200"/>
              <a:buNone/>
              <a:defRPr b="0" i="0" sz="1200" u="none" cap="none" strike="noStrike">
                <a:solidFill>
                  <a:srgbClr val="193E7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36" name="Google Shape;36;p6"/>
          <p:cNvPicPr preferRelativeResize="0"/>
          <p:nvPr/>
        </p:nvPicPr>
        <p:blipFill rotWithShape="1">
          <a:blip r:embed="rId2">
            <a:alphaModFix/>
          </a:blip>
          <a:srcRect b="0" l="0" r="0" t="0"/>
          <a:stretch/>
        </p:blipFill>
        <p:spPr>
          <a:xfrm>
            <a:off x="470263" y="6341522"/>
            <a:ext cx="2682800" cy="319380"/>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ection Header">
  <p:cSld name="2_Section Header">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39" name="Google Shape;39;p7"/>
          <p:cNvSpPr txBox="1"/>
          <p:nvPr>
            <p:ph type="title"/>
          </p:nvPr>
        </p:nvSpPr>
        <p:spPr>
          <a:xfrm>
            <a:off x="838200" y="2488688"/>
            <a:ext cx="9403080" cy="113347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193E72"/>
              </a:buClr>
              <a:buSzPts val="4800"/>
              <a:buFont typeface="Arial"/>
              <a:buNone/>
              <a:defRPr sz="4800">
                <a:solidFill>
                  <a:srgbClr val="193E7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7"/>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descr="A blue and black logo&#10;&#10;Description automatically generated" id="41" name="Google Shape;41;p7"/>
          <p:cNvPicPr preferRelativeResize="0"/>
          <p:nvPr/>
        </p:nvPicPr>
        <p:blipFill rotWithShape="1">
          <a:blip r:embed="rId3">
            <a:alphaModFix/>
          </a:blip>
          <a:srcRect b="16669" l="17812" r="0" t="0"/>
          <a:stretch/>
        </p:blipFill>
        <p:spPr>
          <a:xfrm>
            <a:off x="0" y="4751920"/>
            <a:ext cx="2483708" cy="2117561"/>
          </a:xfrm>
          <a:prstGeom prst="rect">
            <a:avLst/>
          </a:prstGeom>
          <a:noFill/>
          <a:ln>
            <a:noFill/>
          </a:ln>
        </p:spPr>
      </p:pic>
      <p:pic>
        <p:nvPicPr>
          <p:cNvPr id="42" name="Google Shape;42;p7"/>
          <p:cNvPicPr preferRelativeResize="0"/>
          <p:nvPr/>
        </p:nvPicPr>
        <p:blipFill rotWithShape="1">
          <a:blip r:embed="rId4">
            <a:alphaModFix/>
          </a:blip>
          <a:srcRect b="0" l="0" r="0" t="0"/>
          <a:stretch/>
        </p:blipFill>
        <p:spPr>
          <a:xfrm>
            <a:off x="480218" y="343231"/>
            <a:ext cx="3267003" cy="388929"/>
          </a:xfrm>
          <a:prstGeom prst="rect">
            <a:avLst/>
          </a:prstGeom>
          <a:noFill/>
          <a:ln>
            <a:noFill/>
          </a:ln>
        </p:spPr>
      </p:pic>
      <p:pic>
        <p:nvPicPr>
          <p:cNvPr descr="A blue rectangle on a black background&#10;&#10;Description automatically generated" id="43" name="Google Shape;43;p7"/>
          <p:cNvPicPr preferRelativeResize="0"/>
          <p:nvPr/>
        </p:nvPicPr>
        <p:blipFill rotWithShape="1">
          <a:blip r:embed="rId5">
            <a:alphaModFix/>
          </a:blip>
          <a:srcRect b="0" l="0" r="0" t="0"/>
          <a:stretch/>
        </p:blipFill>
        <p:spPr>
          <a:xfrm rot="-6645589">
            <a:off x="9062720" y="1415905"/>
            <a:ext cx="2909544" cy="1249124"/>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spTree>
      <p:nvGrpSpPr>
        <p:cNvPr id="44" name="Shape 44"/>
        <p:cNvGrpSpPr/>
        <p:nvPr/>
      </p:nvGrpSpPr>
      <p:grpSpPr>
        <a:xfrm>
          <a:off x="0" y="0"/>
          <a:ext cx="0" cy="0"/>
          <a:chOff x="0" y="0"/>
          <a:chExt cx="0" cy="0"/>
        </a:xfrm>
      </p:grpSpPr>
      <p:sp>
        <p:nvSpPr>
          <p:cNvPr id="45" name="Google Shape;45;p8"/>
          <p:cNvSpPr/>
          <p:nvPr/>
        </p:nvSpPr>
        <p:spPr>
          <a:xfrm>
            <a:off x="-7200" y="0"/>
            <a:ext cx="12199200" cy="6858000"/>
          </a:xfrm>
          <a:prstGeom prst="rect">
            <a:avLst/>
          </a:prstGeom>
          <a:solidFill>
            <a:srgbClr val="ABDDD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46" name="Google Shape;46;p8"/>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47" name="Google Shape;47;p8"/>
          <p:cNvPicPr preferRelativeResize="0"/>
          <p:nvPr/>
        </p:nvPicPr>
        <p:blipFill rotWithShape="1">
          <a:blip r:embed="rId2">
            <a:alphaModFix/>
          </a:blip>
          <a:srcRect b="0" l="0" r="0" t="0"/>
          <a:stretch/>
        </p:blipFill>
        <p:spPr>
          <a:xfrm>
            <a:off x="480218" y="343231"/>
            <a:ext cx="3267003" cy="388929"/>
          </a:xfrm>
          <a:prstGeom prst="rect">
            <a:avLst/>
          </a:prstGeom>
          <a:noFill/>
          <a:ln>
            <a:noFill/>
          </a:ln>
        </p:spPr>
      </p:pic>
      <p:pic>
        <p:nvPicPr>
          <p:cNvPr descr="A red and blue circle with a black background&#10;&#10;Description automatically generated" id="48" name="Google Shape;48;p8"/>
          <p:cNvPicPr preferRelativeResize="0"/>
          <p:nvPr/>
        </p:nvPicPr>
        <p:blipFill rotWithShape="1">
          <a:blip r:embed="rId3">
            <a:alphaModFix/>
          </a:blip>
          <a:srcRect b="49820" l="50000" r="0" t="0"/>
          <a:stretch/>
        </p:blipFill>
        <p:spPr>
          <a:xfrm>
            <a:off x="0" y="4502426"/>
            <a:ext cx="2347132" cy="2355574"/>
          </a:xfrm>
          <a:prstGeom prst="rect">
            <a:avLst/>
          </a:prstGeom>
          <a:noFill/>
          <a:ln>
            <a:noFill/>
          </a:ln>
        </p:spPr>
      </p:pic>
      <p:pic>
        <p:nvPicPr>
          <p:cNvPr descr="A white cross on a black background&#10;&#10;Description automatically generated" id="49" name="Google Shape;49;p8"/>
          <p:cNvPicPr preferRelativeResize="0"/>
          <p:nvPr/>
        </p:nvPicPr>
        <p:blipFill rotWithShape="1">
          <a:blip r:embed="rId4">
            <a:alphaModFix/>
          </a:blip>
          <a:srcRect b="0" l="0" r="0" t="0"/>
          <a:stretch/>
        </p:blipFill>
        <p:spPr>
          <a:xfrm>
            <a:off x="10200676" y="935169"/>
            <a:ext cx="1153124" cy="1153124"/>
          </a:xfrm>
          <a:prstGeom prst="rect">
            <a:avLst/>
          </a:prstGeom>
          <a:noFill/>
          <a:ln>
            <a:noFill/>
          </a:ln>
        </p:spPr>
      </p:pic>
      <p:pic>
        <p:nvPicPr>
          <p:cNvPr descr="A white cross on a black background&#10;&#10;Description automatically generated" id="50" name="Google Shape;50;p8"/>
          <p:cNvPicPr preferRelativeResize="0"/>
          <p:nvPr/>
        </p:nvPicPr>
        <p:blipFill rotWithShape="1">
          <a:blip r:embed="rId4">
            <a:alphaModFix/>
          </a:blip>
          <a:srcRect b="0" l="0" r="0" t="0"/>
          <a:stretch/>
        </p:blipFill>
        <p:spPr>
          <a:xfrm>
            <a:off x="9772738" y="2088293"/>
            <a:ext cx="631651" cy="631651"/>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51" name="Shape 51"/>
        <p:cNvGrpSpPr/>
        <p:nvPr/>
      </p:nvGrpSpPr>
      <p:grpSpPr>
        <a:xfrm>
          <a:off x="0" y="0"/>
          <a:ext cx="0" cy="0"/>
          <a:chOff x="0" y="0"/>
          <a:chExt cx="0" cy="0"/>
        </a:xfrm>
      </p:grpSpPr>
      <p:sp>
        <p:nvSpPr>
          <p:cNvPr id="52" name="Google Shape;52;p9"/>
          <p:cNvSpPr/>
          <p:nvPr/>
        </p:nvSpPr>
        <p:spPr>
          <a:xfrm>
            <a:off x="-7200" y="0"/>
            <a:ext cx="12199200" cy="6858000"/>
          </a:xfrm>
          <a:prstGeom prst="rect">
            <a:avLst/>
          </a:prstGeom>
          <a:solidFill>
            <a:srgbClr val="DAEEE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53" name="Google Shape;53;p9"/>
          <p:cNvSpPr txBox="1"/>
          <p:nvPr>
            <p:ph type="title"/>
          </p:nvPr>
        </p:nvSpPr>
        <p:spPr>
          <a:xfrm>
            <a:off x="838200" y="2555273"/>
            <a:ext cx="915924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193E72"/>
              </a:buClr>
              <a:buSzPts val="4800"/>
              <a:buFont typeface="Arial"/>
              <a:buNone/>
              <a:defRPr sz="4800">
                <a:solidFill>
                  <a:srgbClr val="193E7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9"/>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55" name="Google Shape;55;p9"/>
          <p:cNvPicPr preferRelativeResize="0"/>
          <p:nvPr/>
        </p:nvPicPr>
        <p:blipFill rotWithShape="1">
          <a:blip r:embed="rId2">
            <a:alphaModFix/>
          </a:blip>
          <a:srcRect b="0" l="0" r="0" t="0"/>
          <a:stretch/>
        </p:blipFill>
        <p:spPr>
          <a:xfrm>
            <a:off x="480218" y="343231"/>
            <a:ext cx="3267003" cy="388929"/>
          </a:xfrm>
          <a:prstGeom prst="rect">
            <a:avLst/>
          </a:prstGeom>
          <a:noFill/>
          <a:ln>
            <a:noFill/>
          </a:ln>
        </p:spPr>
      </p:pic>
      <p:pic>
        <p:nvPicPr>
          <p:cNvPr descr="A blue and white hexagons&#10;&#10;Description automatically generated" id="56" name="Google Shape;56;p9"/>
          <p:cNvPicPr preferRelativeResize="0"/>
          <p:nvPr/>
        </p:nvPicPr>
        <p:blipFill rotWithShape="1">
          <a:blip r:embed="rId3">
            <a:alphaModFix/>
          </a:blip>
          <a:srcRect b="0" l="0" r="0" t="0"/>
          <a:stretch/>
        </p:blipFill>
        <p:spPr>
          <a:xfrm rot="-5400000">
            <a:off x="9937750" y="1206011"/>
            <a:ext cx="2070100" cy="1562100"/>
          </a:xfrm>
          <a:prstGeom prst="rect">
            <a:avLst/>
          </a:prstGeom>
          <a:noFill/>
          <a:ln>
            <a:noFill/>
          </a:ln>
        </p:spPr>
      </p:pic>
      <p:pic>
        <p:nvPicPr>
          <p:cNvPr descr="A green circle with black background&#10;&#10;Description automatically generated" id="57" name="Google Shape;57;p9"/>
          <p:cNvPicPr preferRelativeResize="0"/>
          <p:nvPr/>
        </p:nvPicPr>
        <p:blipFill rotWithShape="1">
          <a:blip r:embed="rId4">
            <a:alphaModFix/>
          </a:blip>
          <a:srcRect b="50000" l="50000" r="-4109" t="-5942"/>
          <a:stretch/>
        </p:blipFill>
        <p:spPr>
          <a:xfrm>
            <a:off x="-7200" y="4751754"/>
            <a:ext cx="2037246" cy="210624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3_Section Header">
    <p:spTree>
      <p:nvGrpSpPr>
        <p:cNvPr id="58" name="Shape 58"/>
        <p:cNvGrpSpPr/>
        <p:nvPr/>
      </p:nvGrpSpPr>
      <p:grpSpPr>
        <a:xfrm>
          <a:off x="0" y="0"/>
          <a:ext cx="0" cy="0"/>
          <a:chOff x="0" y="0"/>
          <a:chExt cx="0" cy="0"/>
        </a:xfrm>
      </p:grpSpPr>
      <p:sp>
        <p:nvSpPr>
          <p:cNvPr id="59" name="Google Shape;59;p10"/>
          <p:cNvSpPr/>
          <p:nvPr/>
        </p:nvSpPr>
        <p:spPr>
          <a:xfrm>
            <a:off x="-7200" y="0"/>
            <a:ext cx="12199200" cy="6858000"/>
          </a:xfrm>
          <a:prstGeom prst="rect">
            <a:avLst/>
          </a:prstGeom>
          <a:solidFill>
            <a:srgbClr val="FBDFDC"/>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id="60" name="Google Shape;60;p10"/>
          <p:cNvPicPr preferRelativeResize="0"/>
          <p:nvPr/>
        </p:nvPicPr>
        <p:blipFill rotWithShape="1">
          <a:blip r:embed="rId2">
            <a:alphaModFix/>
          </a:blip>
          <a:srcRect b="33143" l="8151" r="0" t="0"/>
          <a:stretch/>
        </p:blipFill>
        <p:spPr>
          <a:xfrm>
            <a:off x="1" y="4480660"/>
            <a:ext cx="3091180" cy="2377341"/>
          </a:xfrm>
          <a:prstGeom prst="rect">
            <a:avLst/>
          </a:prstGeom>
          <a:noFill/>
          <a:ln>
            <a:noFill/>
          </a:ln>
        </p:spPr>
      </p:pic>
      <p:pic>
        <p:nvPicPr>
          <p:cNvPr id="61" name="Google Shape;61;p10"/>
          <p:cNvPicPr preferRelativeResize="0"/>
          <p:nvPr/>
        </p:nvPicPr>
        <p:blipFill rotWithShape="1">
          <a:blip r:embed="rId3">
            <a:alphaModFix/>
          </a:blip>
          <a:srcRect b="0" l="0" r="0" t="0"/>
          <a:stretch/>
        </p:blipFill>
        <p:spPr>
          <a:xfrm>
            <a:off x="10445751" y="1519647"/>
            <a:ext cx="1155700" cy="927100"/>
          </a:xfrm>
          <a:prstGeom prst="rect">
            <a:avLst/>
          </a:prstGeom>
          <a:noFill/>
          <a:ln>
            <a:noFill/>
          </a:ln>
        </p:spPr>
      </p:pic>
      <p:sp>
        <p:nvSpPr>
          <p:cNvPr id="62" name="Google Shape;62;p10"/>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93E7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63" name="Google Shape;63;p10"/>
          <p:cNvPicPr preferRelativeResize="0"/>
          <p:nvPr/>
        </p:nvPicPr>
        <p:blipFill rotWithShape="1">
          <a:blip r:embed="rId4">
            <a:alphaModFix/>
          </a:blip>
          <a:srcRect b="0" l="0" r="0" t="0"/>
          <a:stretch/>
        </p:blipFill>
        <p:spPr>
          <a:xfrm>
            <a:off x="480218" y="343231"/>
            <a:ext cx="3267003" cy="388929"/>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19" Type="http://schemas.openxmlformats.org/officeDocument/2006/relationships/theme" Target="../theme/theme1.xml"/><Relationship Id="rId6" Type="http://schemas.openxmlformats.org/officeDocument/2006/relationships/slideLayout" Target="../slideLayouts/slideLayout6.xml"/><Relationship Id="rId18" Type="http://schemas.openxmlformats.org/officeDocument/2006/relationships/slideLayout" Target="../slideLayouts/slideLayout18.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9" name="Google Shape;9;p1"/>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0" name="Google Shape;10;p1"/>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0.xml"/><Relationship Id="rId3" Type="http://schemas.openxmlformats.org/officeDocument/2006/relationships/hyperlink" Target="https://www.nihr.ac.uk/health-and-care-professionals/career-development/associate-principal-investigator-scheme.htm" TargetMode="External"/><Relationship Id="rId4" Type="http://schemas.openxmlformats.org/officeDocument/2006/relationships/image" Target="../media/image39.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1.xml"/><Relationship Id="rId3" Type="http://schemas.openxmlformats.org/officeDocument/2006/relationships/hyperlink" Target="mailto:nursingandmidwifery@nihr.ac.uk" TargetMode="External"/><Relationship Id="rId4" Type="http://schemas.openxmlformats.org/officeDocument/2006/relationships/image" Target="../media/image4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2.xml"/><Relationship Id="rId3" Type="http://schemas.openxmlformats.org/officeDocument/2006/relationships/hyperlink" Target="https://odp.nihr.ac.uk/" TargetMode="External"/><Relationship Id="rId4" Type="http://schemas.openxmlformats.org/officeDocument/2006/relationships/hyperlink" Target="https://bepartofresearch.nihr.ac.uk/" TargetMode="External"/><Relationship Id="rId5" Type="http://schemas.openxmlformats.org/officeDocument/2006/relationships/hyperlink" Target="http://csg.ncri.org.uk/portfolio/portfolio-maps/" TargetMode="External"/><Relationship Id="rId6" Type="http://schemas.openxmlformats.org/officeDocument/2006/relationships/hyperlink" Target="http://csg.ncri.org.uk/portfolio/portfolio-maps/" TargetMode="External"/><Relationship Id="rId7" Type="http://schemas.openxmlformats.org/officeDocument/2006/relationships/hyperlink" Target="http://public-odp.nihr.ac.uk/"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hyperlink" Target="mailto:swc.rrdn@nihr.ac.uk" TargetMode="External"/><Relationship Id="rId4" Type="http://schemas.openxmlformats.org/officeDocument/2006/relationships/hyperlink" Target="mailto:claire.matthews@nihr.ac.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7.png"/><Relationship Id="rId4" Type="http://schemas.openxmlformats.org/officeDocument/2006/relationships/image" Target="../media/image3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0.png"/><Relationship Id="rId4" Type="http://schemas.openxmlformats.org/officeDocument/2006/relationships/image" Target="../media/image4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5.png"/><Relationship Id="rId4" Type="http://schemas.openxmlformats.org/officeDocument/2006/relationships/image" Target="../media/image3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8.xml"/><Relationship Id="rId3" Type="http://schemas.openxmlformats.org/officeDocument/2006/relationships/image" Target="../media/image41.png"/><Relationship Id="rId4" Type="http://schemas.openxmlformats.org/officeDocument/2006/relationships/hyperlink" Target="https://bepartofresearch.nihr.ac.uk/" TargetMode="External"/><Relationship Id="rId5" Type="http://schemas.openxmlformats.org/officeDocument/2006/relationships/image" Target="../media/image4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0"/>
          <p:cNvSpPr txBox="1"/>
          <p:nvPr>
            <p:ph idx="4294967295" type="ctrTitle"/>
          </p:nvPr>
        </p:nvSpPr>
        <p:spPr>
          <a:xfrm>
            <a:off x="1086900" y="1823275"/>
            <a:ext cx="10018200" cy="1449900"/>
          </a:xfrm>
          <a:prstGeom prst="rect">
            <a:avLst/>
          </a:prstGeom>
          <a:noFill/>
          <a:ln>
            <a:noFill/>
          </a:ln>
        </p:spPr>
        <p:txBody>
          <a:bodyPr anchorCtr="0" anchor="b" bIns="45700" lIns="91425" spcFirstLastPara="1" rIns="91425" wrap="square" tIns="45700">
            <a:noAutofit/>
          </a:bodyPr>
          <a:lstStyle/>
          <a:p>
            <a:pPr indent="0" lvl="0" marL="0" rtl="0" algn="ctr">
              <a:spcBef>
                <a:spcPts val="1200"/>
              </a:spcBef>
              <a:spcAft>
                <a:spcPts val="0"/>
              </a:spcAft>
              <a:buClr>
                <a:schemeClr val="lt1"/>
              </a:buClr>
              <a:buSzPts val="6000"/>
              <a:buFont typeface="Arial"/>
              <a:buNone/>
            </a:pPr>
            <a:r>
              <a:rPr lang="en-US" sz="4500">
                <a:solidFill>
                  <a:schemeClr val="lt1"/>
                </a:solidFill>
                <a:latin typeface="Lato"/>
                <a:ea typeface="Lato"/>
                <a:cs typeface="Lato"/>
                <a:sym typeface="Lato"/>
              </a:rPr>
              <a:t>SWAG Network Skin Cancer</a:t>
            </a:r>
            <a:endParaRPr sz="4500">
              <a:solidFill>
                <a:schemeClr val="lt1"/>
              </a:solidFill>
              <a:latin typeface="Lato"/>
              <a:ea typeface="Lato"/>
              <a:cs typeface="Lato"/>
              <a:sym typeface="Lato"/>
            </a:endParaRPr>
          </a:p>
          <a:p>
            <a:pPr indent="0" lvl="0" marL="0" rtl="0" algn="ctr">
              <a:spcBef>
                <a:spcPts val="1200"/>
              </a:spcBef>
              <a:spcAft>
                <a:spcPts val="0"/>
              </a:spcAft>
              <a:buClr>
                <a:schemeClr val="lt1"/>
              </a:buClr>
              <a:buSzPts val="6000"/>
              <a:buFont typeface="Arial"/>
              <a:buNone/>
            </a:pPr>
            <a:r>
              <a:rPr lang="en-US" sz="4500">
                <a:solidFill>
                  <a:schemeClr val="lt1"/>
                </a:solidFill>
                <a:latin typeface="Lato"/>
                <a:ea typeface="Lato"/>
                <a:cs typeface="Lato"/>
                <a:sym typeface="Lato"/>
              </a:rPr>
              <a:t>Clinical Advisory Group</a:t>
            </a:r>
            <a:endParaRPr sz="4800">
              <a:solidFill>
                <a:schemeClr val="lt1"/>
              </a:solidFill>
              <a:latin typeface="Lato"/>
              <a:ea typeface="Lato"/>
              <a:cs typeface="Lato"/>
              <a:sym typeface="Lato"/>
            </a:endParaRPr>
          </a:p>
        </p:txBody>
      </p:sp>
      <p:sp>
        <p:nvSpPr>
          <p:cNvPr id="122" name="Google Shape;122;p20"/>
          <p:cNvSpPr txBox="1"/>
          <p:nvPr>
            <p:ph idx="4294967295" type="subTitle"/>
          </p:nvPr>
        </p:nvSpPr>
        <p:spPr>
          <a:xfrm>
            <a:off x="1524000" y="3522250"/>
            <a:ext cx="9144000" cy="14499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2400"/>
              <a:buFont typeface="Arial"/>
              <a:buNone/>
            </a:pPr>
            <a:r>
              <a:rPr lang="en-US" sz="3000">
                <a:solidFill>
                  <a:schemeClr val="lt1"/>
                </a:solidFill>
              </a:rPr>
              <a:t>Research Update</a:t>
            </a:r>
            <a:endParaRPr sz="3000">
              <a:solidFill>
                <a:schemeClr val="lt1"/>
              </a:solidFill>
            </a:endParaRPr>
          </a:p>
          <a:p>
            <a:pPr indent="0" lvl="0" marL="0" marR="0" rtl="0" algn="ctr">
              <a:lnSpc>
                <a:spcPct val="90000"/>
              </a:lnSpc>
              <a:spcBef>
                <a:spcPts val="0"/>
              </a:spcBef>
              <a:spcAft>
                <a:spcPts val="0"/>
              </a:spcAft>
              <a:buClr>
                <a:schemeClr val="lt1"/>
              </a:buClr>
              <a:buSzPts val="2400"/>
              <a:buFont typeface="Arial"/>
              <a:buNone/>
            </a:pPr>
            <a:r>
              <a:t/>
            </a:r>
            <a:endParaRPr sz="3000">
              <a:solidFill>
                <a:schemeClr val="lt1"/>
              </a:solidFill>
            </a:endParaRPr>
          </a:p>
          <a:p>
            <a:pPr indent="0" lvl="0" marL="0" marR="0" rtl="0" algn="ctr">
              <a:lnSpc>
                <a:spcPct val="90000"/>
              </a:lnSpc>
              <a:spcBef>
                <a:spcPts val="0"/>
              </a:spcBef>
              <a:spcAft>
                <a:spcPts val="0"/>
              </a:spcAft>
              <a:buClr>
                <a:schemeClr val="lt1"/>
              </a:buClr>
              <a:buSzPts val="2400"/>
              <a:buFont typeface="Arial"/>
              <a:buNone/>
            </a:pPr>
            <a:r>
              <a:rPr lang="en-US" sz="3000">
                <a:solidFill>
                  <a:schemeClr val="lt1"/>
                </a:solidFill>
              </a:rPr>
              <a:t>Claire Matthews</a:t>
            </a:r>
            <a:endParaRPr sz="3000">
              <a:solidFill>
                <a:schemeClr val="lt1"/>
              </a:solidFill>
            </a:endParaRPr>
          </a:p>
        </p:txBody>
      </p:sp>
      <p:sp>
        <p:nvSpPr>
          <p:cNvPr id="123" name="Google Shape;123;p20"/>
          <p:cNvSpPr txBox="1"/>
          <p:nvPr/>
        </p:nvSpPr>
        <p:spPr>
          <a:xfrm>
            <a:off x="9180875" y="5585950"/>
            <a:ext cx="2018700" cy="691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100"/>
              <a:buFont typeface="Arial"/>
              <a:buNone/>
            </a:pPr>
            <a:r>
              <a:rPr lang="en-US" sz="2100">
                <a:solidFill>
                  <a:srgbClr val="FFFFFF"/>
                </a:solidFill>
                <a:latin typeface="Lato"/>
                <a:ea typeface="Lato"/>
                <a:cs typeface="Lato"/>
                <a:sym typeface="Lato"/>
              </a:rPr>
              <a:t>03/12/2025</a:t>
            </a:r>
            <a:endParaRPr b="0" i="0" sz="2100" u="none" cap="none" strike="noStrike">
              <a:solidFill>
                <a:srgbClr val="FFFFFF"/>
              </a:solidFill>
              <a:latin typeface="Lato"/>
              <a:ea typeface="Lato"/>
              <a:cs typeface="Lato"/>
              <a:sym typeface="Lato"/>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9"/>
          <p:cNvSpPr txBox="1"/>
          <p:nvPr/>
        </p:nvSpPr>
        <p:spPr>
          <a:xfrm>
            <a:off x="764150" y="202175"/>
            <a:ext cx="11242500" cy="8655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b="1" lang="en-US" sz="3200">
                <a:solidFill>
                  <a:srgbClr val="193E72"/>
                </a:solidFill>
                <a:latin typeface="Lato"/>
                <a:ea typeface="Lato"/>
                <a:cs typeface="Lato"/>
                <a:sym typeface="Lato"/>
              </a:rPr>
              <a:t>Associate Principal Investigator </a:t>
            </a:r>
            <a:endParaRPr b="1" sz="3200">
              <a:solidFill>
                <a:srgbClr val="193E72"/>
              </a:solidFill>
              <a:latin typeface="Lato"/>
              <a:ea typeface="Lato"/>
              <a:cs typeface="Lato"/>
              <a:sym typeface="Lato"/>
            </a:endParaRPr>
          </a:p>
          <a:p>
            <a:pPr indent="0" lvl="0" marL="0" rtl="0" algn="ctr">
              <a:lnSpc>
                <a:spcPct val="90000"/>
              </a:lnSpc>
              <a:spcBef>
                <a:spcPts val="0"/>
              </a:spcBef>
              <a:spcAft>
                <a:spcPts val="0"/>
              </a:spcAft>
              <a:buNone/>
            </a:pPr>
            <a:r>
              <a:rPr b="1" lang="en-US" sz="3200">
                <a:solidFill>
                  <a:srgbClr val="193E72"/>
                </a:solidFill>
                <a:latin typeface="Lato"/>
                <a:ea typeface="Lato"/>
                <a:cs typeface="Lato"/>
                <a:sym typeface="Lato"/>
              </a:rPr>
              <a:t>Scheme</a:t>
            </a:r>
            <a:endParaRPr b="1" sz="3200">
              <a:solidFill>
                <a:srgbClr val="193E72"/>
              </a:solidFill>
              <a:latin typeface="Lato"/>
              <a:ea typeface="Lato"/>
              <a:cs typeface="Lato"/>
              <a:sym typeface="Lato"/>
            </a:endParaRPr>
          </a:p>
        </p:txBody>
      </p:sp>
      <p:sp>
        <p:nvSpPr>
          <p:cNvPr id="183" name="Google Shape;183;p29"/>
          <p:cNvSpPr txBox="1"/>
          <p:nvPr/>
        </p:nvSpPr>
        <p:spPr>
          <a:xfrm>
            <a:off x="219500" y="1624250"/>
            <a:ext cx="11604900" cy="3849600"/>
          </a:xfrm>
          <a:prstGeom prst="rect">
            <a:avLst/>
          </a:prstGeom>
          <a:solidFill>
            <a:srgbClr val="FFFFFF"/>
          </a:solid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None/>
            </a:pPr>
            <a:r>
              <a:t/>
            </a:r>
            <a:endParaRPr sz="2400">
              <a:solidFill>
                <a:srgbClr val="193E72"/>
              </a:solidFill>
              <a:latin typeface="Lato"/>
              <a:ea typeface="Lato"/>
              <a:cs typeface="Lato"/>
              <a:sym typeface="Lato"/>
            </a:endParaRPr>
          </a:p>
          <a:p>
            <a:pPr indent="0" lvl="0" marL="0" rtl="0" algn="l">
              <a:lnSpc>
                <a:spcPct val="90000"/>
              </a:lnSpc>
              <a:spcBef>
                <a:spcPts val="1000"/>
              </a:spcBef>
              <a:spcAft>
                <a:spcPts val="0"/>
              </a:spcAft>
              <a:buNone/>
            </a:pPr>
            <a:r>
              <a:rPr lang="en-US" sz="2400">
                <a:solidFill>
                  <a:srgbClr val="193E72"/>
                </a:solidFill>
                <a:latin typeface="Lato"/>
                <a:ea typeface="Lato"/>
                <a:cs typeface="Lato"/>
                <a:sym typeface="Lato"/>
              </a:rPr>
              <a:t>Six month in-work training opportunity, providing practical experience for healthcare professionals starting their research career.  </a:t>
            </a:r>
            <a:endParaRPr sz="2400">
              <a:solidFill>
                <a:srgbClr val="193E72"/>
              </a:solidFill>
              <a:latin typeface="Lato"/>
              <a:ea typeface="Lato"/>
              <a:cs typeface="Lato"/>
              <a:sym typeface="Lato"/>
            </a:endParaRPr>
          </a:p>
          <a:p>
            <a:pPr indent="0" lvl="0" marL="0" rtl="0" algn="l">
              <a:lnSpc>
                <a:spcPct val="90000"/>
              </a:lnSpc>
              <a:spcBef>
                <a:spcPts val="1000"/>
              </a:spcBef>
              <a:spcAft>
                <a:spcPts val="0"/>
              </a:spcAft>
              <a:buNone/>
            </a:pPr>
            <a:r>
              <a:rPr lang="en-US" sz="2400">
                <a:solidFill>
                  <a:srgbClr val="193E72"/>
                </a:solidFill>
                <a:latin typeface="Lato"/>
                <a:ea typeface="Lato"/>
                <a:cs typeface="Lato"/>
                <a:sym typeface="Lato"/>
              </a:rPr>
              <a:t>People who would not normally have the opportunity to take part in clinical research in their day to day role have the chance to experience what it means to work on and deliver a NIHR portfolio trial under the mentorship of an enthusiastic Local PI.</a:t>
            </a:r>
            <a:endParaRPr sz="2400">
              <a:solidFill>
                <a:srgbClr val="193E72"/>
              </a:solidFill>
              <a:latin typeface="Lato"/>
              <a:ea typeface="Lato"/>
              <a:cs typeface="Lato"/>
              <a:sym typeface="Lato"/>
            </a:endParaRPr>
          </a:p>
          <a:p>
            <a:pPr indent="0" lvl="0" marL="0" rtl="0" algn="l">
              <a:lnSpc>
                <a:spcPct val="90000"/>
              </a:lnSpc>
              <a:spcBef>
                <a:spcPts val="1000"/>
              </a:spcBef>
              <a:spcAft>
                <a:spcPts val="0"/>
              </a:spcAft>
              <a:buNone/>
            </a:pPr>
            <a:r>
              <a:rPr lang="en-US" sz="2400">
                <a:solidFill>
                  <a:srgbClr val="193E72"/>
                </a:solidFill>
                <a:latin typeface="Lato"/>
                <a:ea typeface="Lato"/>
                <a:cs typeface="Lato"/>
                <a:sym typeface="Lato"/>
              </a:rPr>
              <a:t>CIs working with a CTU can register their study on the scheme </a:t>
            </a:r>
            <a:endParaRPr sz="2400">
              <a:solidFill>
                <a:srgbClr val="193E72"/>
              </a:solidFill>
              <a:latin typeface="Lato"/>
              <a:ea typeface="Lato"/>
              <a:cs typeface="Lato"/>
              <a:sym typeface="Lato"/>
            </a:endParaRPr>
          </a:p>
          <a:p>
            <a:pPr indent="0" lvl="0" marL="0" rtl="0" algn="l">
              <a:lnSpc>
                <a:spcPct val="90000"/>
              </a:lnSpc>
              <a:spcBef>
                <a:spcPts val="1000"/>
              </a:spcBef>
              <a:spcAft>
                <a:spcPts val="0"/>
              </a:spcAft>
              <a:buNone/>
            </a:pPr>
            <a:r>
              <a:rPr lang="en-US" sz="2400" u="sng">
                <a:solidFill>
                  <a:srgbClr val="193E72"/>
                </a:solidFill>
                <a:latin typeface="Lato"/>
                <a:ea typeface="Lato"/>
                <a:cs typeface="Lato"/>
                <a:sym typeface="Lato"/>
                <a:hlinkClick r:id="rId3">
                  <a:extLst>
                    <a:ext uri="{A12FA001-AC4F-418D-AE19-62706E023703}">
                      <ahyp:hlinkClr val="tx"/>
                    </a:ext>
                  </a:extLst>
                </a:hlinkClick>
              </a:rPr>
              <a:t>https://www.nihr.ac.uk/health-and-care-professionals/career-development/associate-principal-investigator-scheme.htm</a:t>
            </a:r>
            <a:endParaRPr b="1" sz="2400">
              <a:solidFill>
                <a:srgbClr val="193E72"/>
              </a:solidFill>
              <a:latin typeface="Lato"/>
              <a:ea typeface="Lato"/>
              <a:cs typeface="Lato"/>
              <a:sym typeface="Lato"/>
            </a:endParaRPr>
          </a:p>
        </p:txBody>
      </p:sp>
      <p:pic>
        <p:nvPicPr>
          <p:cNvPr id="184" name="Google Shape;184;p29"/>
          <p:cNvPicPr preferRelativeResize="0"/>
          <p:nvPr/>
        </p:nvPicPr>
        <p:blipFill>
          <a:blip r:embed="rId4">
            <a:alphaModFix/>
          </a:blip>
          <a:stretch>
            <a:fillRect/>
          </a:stretch>
        </p:blipFill>
        <p:spPr>
          <a:xfrm>
            <a:off x="219498" y="85723"/>
            <a:ext cx="3075125" cy="17254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8" name="Shape 188"/>
        <p:cNvGrpSpPr/>
        <p:nvPr/>
      </p:nvGrpSpPr>
      <p:grpSpPr>
        <a:xfrm>
          <a:off x="0" y="0"/>
          <a:ext cx="0" cy="0"/>
          <a:chOff x="0" y="0"/>
          <a:chExt cx="0" cy="0"/>
        </a:xfrm>
      </p:grpSpPr>
      <p:sp>
        <p:nvSpPr>
          <p:cNvPr id="189" name="Google Shape;189;p30"/>
          <p:cNvSpPr txBox="1"/>
          <p:nvPr>
            <p:ph idx="4294967295" type="title"/>
          </p:nvPr>
        </p:nvSpPr>
        <p:spPr>
          <a:xfrm>
            <a:off x="838200" y="365125"/>
            <a:ext cx="10770000" cy="865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sz="3200">
                <a:solidFill>
                  <a:srgbClr val="193E72"/>
                </a:solidFill>
              </a:rPr>
              <a:t>Principal Investigator Pipeline Programme</a:t>
            </a:r>
            <a:endParaRPr sz="3200">
              <a:solidFill>
                <a:srgbClr val="193E72"/>
              </a:solidFill>
            </a:endParaRPr>
          </a:p>
          <a:p>
            <a:pPr indent="0" lvl="0" marL="0" rtl="0" algn="l">
              <a:spcBef>
                <a:spcPts val="0"/>
              </a:spcBef>
              <a:spcAft>
                <a:spcPts val="0"/>
              </a:spcAft>
              <a:buNone/>
            </a:pPr>
            <a:r>
              <a:rPr lang="en-US" sz="3200">
                <a:solidFill>
                  <a:srgbClr val="193E72"/>
                </a:solidFill>
              </a:rPr>
              <a:t> (PIPP)</a:t>
            </a:r>
            <a:endParaRPr sz="3200">
              <a:solidFill>
                <a:srgbClr val="193E72"/>
              </a:solidFill>
            </a:endParaRPr>
          </a:p>
        </p:txBody>
      </p:sp>
      <p:sp>
        <p:nvSpPr>
          <p:cNvPr id="190" name="Google Shape;190;p30"/>
          <p:cNvSpPr txBox="1"/>
          <p:nvPr>
            <p:ph idx="4294967295" type="body"/>
          </p:nvPr>
        </p:nvSpPr>
        <p:spPr>
          <a:xfrm>
            <a:off x="534100" y="1545540"/>
            <a:ext cx="10515600" cy="42564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b="1" lang="en-US" sz="2400">
                <a:solidFill>
                  <a:srgbClr val="193E72"/>
                </a:solidFill>
              </a:rPr>
              <a:t>Overview</a:t>
            </a:r>
            <a:endParaRPr b="1" sz="2400">
              <a:solidFill>
                <a:srgbClr val="193E72"/>
              </a:solidFill>
            </a:endParaRPr>
          </a:p>
          <a:p>
            <a:pPr indent="-381000" lvl="0" marL="457200" rtl="0" algn="l">
              <a:spcBef>
                <a:spcPts val="1000"/>
              </a:spcBef>
              <a:spcAft>
                <a:spcPts val="0"/>
              </a:spcAft>
              <a:buClr>
                <a:srgbClr val="193E72"/>
              </a:buClr>
              <a:buSzPts val="2400"/>
              <a:buChar char="•"/>
            </a:pPr>
            <a:r>
              <a:rPr lang="en-US" sz="2400">
                <a:solidFill>
                  <a:srgbClr val="193E72"/>
                </a:solidFill>
              </a:rPr>
              <a:t>Research delivery nurses, midwives and AHPs</a:t>
            </a:r>
            <a:endParaRPr sz="2400">
              <a:solidFill>
                <a:srgbClr val="193E72"/>
              </a:solidFill>
            </a:endParaRPr>
          </a:p>
          <a:p>
            <a:pPr indent="-381000" lvl="0" marL="457200" rtl="0" algn="l">
              <a:spcBef>
                <a:spcPts val="0"/>
              </a:spcBef>
              <a:spcAft>
                <a:spcPts val="0"/>
              </a:spcAft>
              <a:buClr>
                <a:srgbClr val="193E72"/>
              </a:buClr>
              <a:buSzPts val="2400"/>
              <a:buChar char="•"/>
            </a:pPr>
            <a:r>
              <a:rPr lang="en-US" sz="2400">
                <a:solidFill>
                  <a:srgbClr val="193E72"/>
                </a:solidFill>
              </a:rPr>
              <a:t>12 to 18 months</a:t>
            </a:r>
            <a:endParaRPr sz="2400">
              <a:solidFill>
                <a:srgbClr val="193E72"/>
              </a:solidFill>
            </a:endParaRPr>
          </a:p>
          <a:p>
            <a:pPr indent="-381000" lvl="0" marL="457200" rtl="0" algn="l">
              <a:spcBef>
                <a:spcPts val="0"/>
              </a:spcBef>
              <a:spcAft>
                <a:spcPts val="0"/>
              </a:spcAft>
              <a:buClr>
                <a:srgbClr val="193E72"/>
              </a:buClr>
              <a:buSzPts val="2400"/>
              <a:buChar char="•"/>
            </a:pPr>
            <a:r>
              <a:rPr lang="en-US" sz="2400">
                <a:solidFill>
                  <a:srgbClr val="193E72"/>
                </a:solidFill>
              </a:rPr>
              <a:t>Free if you’re eligible</a:t>
            </a:r>
            <a:endParaRPr sz="2400">
              <a:solidFill>
                <a:srgbClr val="193E72"/>
              </a:solidFill>
            </a:endParaRPr>
          </a:p>
          <a:p>
            <a:pPr indent="-381000" lvl="0" marL="457200" rtl="0" algn="l">
              <a:spcBef>
                <a:spcPts val="0"/>
              </a:spcBef>
              <a:spcAft>
                <a:spcPts val="0"/>
              </a:spcAft>
              <a:buClr>
                <a:srgbClr val="193E72"/>
              </a:buClr>
              <a:buSzPts val="2400"/>
              <a:buChar char="•"/>
            </a:pPr>
            <a:r>
              <a:rPr lang="en-US" sz="2400">
                <a:solidFill>
                  <a:srgbClr val="193E72"/>
                </a:solidFill>
              </a:rPr>
              <a:t>Live virtual lessons, online learning and hands-on experience</a:t>
            </a:r>
            <a:endParaRPr sz="2400">
              <a:solidFill>
                <a:srgbClr val="193E72"/>
              </a:solidFill>
            </a:endParaRPr>
          </a:p>
          <a:p>
            <a:pPr indent="0" lvl="0" marL="0" rtl="0" algn="l">
              <a:spcBef>
                <a:spcPts val="1000"/>
              </a:spcBef>
              <a:spcAft>
                <a:spcPts val="0"/>
              </a:spcAft>
              <a:buNone/>
            </a:pPr>
            <a:r>
              <a:t/>
            </a:r>
            <a:endParaRPr sz="2400">
              <a:solidFill>
                <a:srgbClr val="193E72"/>
              </a:solidFill>
            </a:endParaRPr>
          </a:p>
          <a:p>
            <a:pPr indent="0" lvl="0" marL="0" rtl="0" algn="l">
              <a:spcBef>
                <a:spcPts val="1000"/>
              </a:spcBef>
              <a:spcAft>
                <a:spcPts val="0"/>
              </a:spcAft>
              <a:buNone/>
            </a:pPr>
            <a:r>
              <a:rPr lang="en-US" sz="2400">
                <a:solidFill>
                  <a:srgbClr val="193E72"/>
                </a:solidFill>
              </a:rPr>
              <a:t>Cohort 5 applications open in April 2026, approx 60 places</a:t>
            </a:r>
            <a:endParaRPr sz="2400">
              <a:solidFill>
                <a:srgbClr val="193E72"/>
              </a:solidFill>
            </a:endParaRPr>
          </a:p>
          <a:p>
            <a:pPr indent="0" lvl="0" marL="0" rtl="0" algn="l">
              <a:spcBef>
                <a:spcPts val="1000"/>
              </a:spcBef>
              <a:spcAft>
                <a:spcPts val="0"/>
              </a:spcAft>
              <a:buNone/>
            </a:pPr>
            <a:r>
              <a:rPr lang="en-US" sz="2400">
                <a:solidFill>
                  <a:srgbClr val="193E72"/>
                </a:solidFill>
              </a:rPr>
              <a:t>Please email </a:t>
            </a:r>
            <a:r>
              <a:rPr lang="en-US" sz="2400" u="sng">
                <a:solidFill>
                  <a:srgbClr val="193E72"/>
                </a:solidFill>
                <a:hlinkClick r:id="rId3">
                  <a:extLst>
                    <a:ext uri="{A12FA001-AC4F-418D-AE19-62706E023703}">
                      <ahyp:hlinkClr val="tx"/>
                    </a:ext>
                  </a:extLst>
                </a:hlinkClick>
              </a:rPr>
              <a:t>nursingandmidwifery@nihr.ac.uk</a:t>
            </a:r>
            <a:r>
              <a:rPr lang="en-US" sz="2400">
                <a:solidFill>
                  <a:srgbClr val="193E72"/>
                </a:solidFill>
              </a:rPr>
              <a:t> for more information</a:t>
            </a:r>
            <a:endParaRPr sz="2400">
              <a:solidFill>
                <a:srgbClr val="193E72"/>
              </a:solidFill>
            </a:endParaRPr>
          </a:p>
          <a:p>
            <a:pPr indent="0" lvl="0" marL="0" rtl="0" algn="l">
              <a:spcBef>
                <a:spcPts val="1000"/>
              </a:spcBef>
              <a:spcAft>
                <a:spcPts val="0"/>
              </a:spcAft>
              <a:buNone/>
            </a:pPr>
            <a:r>
              <a:rPr lang="en-US" sz="2400">
                <a:solidFill>
                  <a:srgbClr val="193E72"/>
                </a:solidFill>
              </a:rPr>
              <a:t>https://www.nihr.ac.uk/career-development/clinical-research-courses-and-support/principal-investigator-pipeline-programme</a:t>
            </a:r>
            <a:endParaRPr sz="2400">
              <a:solidFill>
                <a:srgbClr val="193E72"/>
              </a:solidFill>
            </a:endParaRPr>
          </a:p>
        </p:txBody>
      </p:sp>
      <p:pic>
        <p:nvPicPr>
          <p:cNvPr id="191" name="Google Shape;191;p30"/>
          <p:cNvPicPr preferRelativeResize="0"/>
          <p:nvPr/>
        </p:nvPicPr>
        <p:blipFill>
          <a:blip r:embed="rId4">
            <a:alphaModFix/>
          </a:blip>
          <a:stretch>
            <a:fillRect/>
          </a:stretch>
        </p:blipFill>
        <p:spPr>
          <a:xfrm>
            <a:off x="8881848" y="193450"/>
            <a:ext cx="3110925" cy="17427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5" name="Shape 195"/>
        <p:cNvGrpSpPr/>
        <p:nvPr/>
      </p:nvGrpSpPr>
      <p:grpSpPr>
        <a:xfrm>
          <a:off x="0" y="0"/>
          <a:ext cx="0" cy="0"/>
          <a:chOff x="0" y="0"/>
          <a:chExt cx="0" cy="0"/>
        </a:xfrm>
      </p:grpSpPr>
      <p:sp>
        <p:nvSpPr>
          <p:cNvPr id="196" name="Google Shape;196;p31"/>
          <p:cNvSpPr txBox="1"/>
          <p:nvPr>
            <p:ph idx="4294967295" type="body"/>
          </p:nvPr>
        </p:nvSpPr>
        <p:spPr>
          <a:xfrm>
            <a:off x="776975" y="424478"/>
            <a:ext cx="10515600" cy="5430900"/>
          </a:xfrm>
          <a:prstGeom prst="rect">
            <a:avLst/>
          </a:prstGeom>
          <a:noFill/>
          <a:ln>
            <a:noFill/>
          </a:ln>
        </p:spPr>
        <p:txBody>
          <a:bodyPr anchorCtr="0" anchor="t" bIns="0" lIns="91425" spcFirstLastPara="1" rIns="91425" wrap="square" tIns="0">
            <a:noAutofit/>
          </a:bodyPr>
          <a:lstStyle/>
          <a:p>
            <a:pPr indent="0" lvl="0" marL="0" rtl="0" algn="l">
              <a:lnSpc>
                <a:spcPct val="100000"/>
              </a:lnSpc>
              <a:spcBef>
                <a:spcPts val="1000"/>
              </a:spcBef>
              <a:spcAft>
                <a:spcPts val="0"/>
              </a:spcAft>
              <a:buSzPts val="2400"/>
              <a:buNone/>
            </a:pPr>
            <a:r>
              <a:rPr b="1" lang="en-US" sz="2220" u="sng">
                <a:solidFill>
                  <a:schemeClr val="hlink"/>
                </a:solidFill>
                <a:latin typeface="Lato"/>
                <a:ea typeface="Lato"/>
                <a:cs typeface="Lato"/>
                <a:sym typeface="Lato"/>
                <a:hlinkClick r:id="rId3"/>
              </a:rPr>
              <a:t>NIHR ODP https://odp.nihr.ac.uk/</a:t>
            </a:r>
            <a:endParaRPr b="1" u="sng">
              <a:solidFill>
                <a:srgbClr val="0000FF"/>
              </a:solidFill>
              <a:latin typeface="Lato"/>
              <a:ea typeface="Lato"/>
              <a:cs typeface="Lato"/>
              <a:sym typeface="Lato"/>
            </a:endParaRPr>
          </a:p>
          <a:p>
            <a:pPr indent="0" lvl="0" marL="0" rtl="0" algn="l">
              <a:lnSpc>
                <a:spcPct val="100000"/>
              </a:lnSpc>
              <a:spcBef>
                <a:spcPts val="500"/>
              </a:spcBef>
              <a:spcAft>
                <a:spcPts val="0"/>
              </a:spcAft>
              <a:buSzPts val="2400"/>
              <a:buNone/>
            </a:pPr>
            <a:r>
              <a:rPr lang="en-US" sz="2220">
                <a:solidFill>
                  <a:srgbClr val="193E72"/>
                </a:solidFill>
                <a:latin typeface="Lato"/>
                <a:ea typeface="Lato"/>
                <a:cs typeface="Lato"/>
                <a:sym typeface="Lato"/>
              </a:rPr>
              <a:t>Open data platform. Data on performance across whole RDN, including all specialty areas</a:t>
            </a:r>
            <a:endParaRPr sz="2220">
              <a:solidFill>
                <a:srgbClr val="193E72"/>
              </a:solidFill>
              <a:latin typeface="Lato"/>
              <a:ea typeface="Lato"/>
              <a:cs typeface="Lato"/>
              <a:sym typeface="Lato"/>
            </a:endParaRPr>
          </a:p>
          <a:p>
            <a:pPr indent="0" lvl="0" marL="0" rtl="0" algn="l">
              <a:lnSpc>
                <a:spcPct val="100000"/>
              </a:lnSpc>
              <a:spcBef>
                <a:spcPts val="2000"/>
              </a:spcBef>
              <a:spcAft>
                <a:spcPts val="0"/>
              </a:spcAft>
              <a:buSzPts val="2400"/>
              <a:buNone/>
            </a:pPr>
            <a:r>
              <a:rPr b="1" lang="en-US" sz="2220" u="sng">
                <a:solidFill>
                  <a:schemeClr val="hlink"/>
                </a:solidFill>
                <a:latin typeface="Lato"/>
                <a:ea typeface="Lato"/>
                <a:cs typeface="Lato"/>
                <a:sym typeface="Lato"/>
                <a:hlinkClick r:id="rId4"/>
              </a:rPr>
              <a:t>NIHR Be Part of Research https://bepartofresearch.nihr.ac.uk/</a:t>
            </a:r>
            <a:endParaRPr b="1" sz="2220" u="sng">
              <a:solidFill>
                <a:srgbClr val="0000FF"/>
              </a:solidFill>
              <a:latin typeface="Lato"/>
              <a:ea typeface="Lato"/>
              <a:cs typeface="Lato"/>
              <a:sym typeface="Lato"/>
              <a:hlinkClick r:id="rId5">
                <a:extLst>
                  <a:ext uri="{A12FA001-AC4F-418D-AE19-62706E023703}">
                    <ahyp:hlinkClr val="tx"/>
                  </a:ext>
                </a:extLst>
              </a:hlinkClick>
            </a:endParaRPr>
          </a:p>
          <a:p>
            <a:pPr indent="0" lvl="0" marL="0" rtl="0" algn="l">
              <a:lnSpc>
                <a:spcPct val="100000"/>
              </a:lnSpc>
              <a:spcBef>
                <a:spcPts val="2000"/>
              </a:spcBef>
              <a:spcAft>
                <a:spcPts val="0"/>
              </a:spcAft>
              <a:buSzPts val="2400"/>
              <a:buNone/>
            </a:pPr>
            <a:r>
              <a:rPr lang="en-US" sz="2220">
                <a:solidFill>
                  <a:schemeClr val="hlink"/>
                </a:solidFill>
                <a:uFill>
                  <a:noFill/>
                </a:uFill>
                <a:latin typeface="Lato"/>
                <a:ea typeface="Lato"/>
                <a:cs typeface="Lato"/>
                <a:sym typeface="Lato"/>
                <a:hlinkClick r:id="rId6"/>
              </a:rPr>
              <a:t>See which studies are open across the country </a:t>
            </a:r>
            <a:endParaRPr b="1" sz="2220">
              <a:solidFill>
                <a:srgbClr val="193E72"/>
              </a:solidFill>
              <a:latin typeface="Lato"/>
              <a:ea typeface="Lato"/>
              <a:cs typeface="Lato"/>
              <a:sym typeface="Lato"/>
            </a:endParaRPr>
          </a:p>
          <a:p>
            <a:pPr indent="0" lvl="0" marL="0" rtl="0" algn="l">
              <a:lnSpc>
                <a:spcPct val="100000"/>
              </a:lnSpc>
              <a:spcBef>
                <a:spcPts val="2000"/>
              </a:spcBef>
              <a:spcAft>
                <a:spcPts val="0"/>
              </a:spcAft>
              <a:buSzPts val="2400"/>
              <a:buNone/>
            </a:pPr>
            <a:r>
              <a:rPr b="1" lang="en-US" sz="2220" u="sng">
                <a:solidFill>
                  <a:schemeClr val="hlink"/>
                </a:solidFill>
                <a:latin typeface="Lato"/>
                <a:ea typeface="Lato"/>
                <a:cs typeface="Lato"/>
                <a:sym typeface="Lato"/>
                <a:hlinkClick r:id="rId7"/>
              </a:rPr>
              <a:t>Find a Clinical Research Study (ODP) http://csg.ncri.org.uk/portfolio/portfolio-maps/</a:t>
            </a:r>
            <a:endParaRPr b="1" u="sng">
              <a:solidFill>
                <a:srgbClr val="0000FF"/>
              </a:solidFill>
              <a:latin typeface="Lato"/>
              <a:ea typeface="Lato"/>
              <a:cs typeface="Lato"/>
              <a:sym typeface="Lato"/>
            </a:endParaRPr>
          </a:p>
          <a:p>
            <a:pPr indent="0" lvl="0" marL="0" rtl="0" algn="l">
              <a:lnSpc>
                <a:spcPct val="100000"/>
              </a:lnSpc>
              <a:spcBef>
                <a:spcPts val="500"/>
              </a:spcBef>
              <a:spcAft>
                <a:spcPts val="0"/>
              </a:spcAft>
              <a:buSzPts val="2400"/>
              <a:buNone/>
            </a:pPr>
            <a:r>
              <a:rPr lang="en-US" sz="2220">
                <a:solidFill>
                  <a:srgbClr val="193E72"/>
                </a:solidFill>
                <a:latin typeface="Lato"/>
                <a:ea typeface="Lato"/>
                <a:cs typeface="Lato"/>
                <a:sym typeface="Lato"/>
              </a:rPr>
              <a:t>Search for a study to fit criteria.  Good for horizon scanning, eligibility criteria</a:t>
            </a:r>
            <a:endParaRPr>
              <a:solidFill>
                <a:srgbClr val="193E72"/>
              </a:solidFill>
              <a:latin typeface="Lato"/>
              <a:ea typeface="Lato"/>
              <a:cs typeface="Lato"/>
              <a:sym typeface="Lato"/>
            </a:endParaRPr>
          </a:p>
          <a:p>
            <a:pPr indent="25400" lvl="2" marL="1143000" rtl="0" algn="l">
              <a:lnSpc>
                <a:spcPct val="80000"/>
              </a:lnSpc>
              <a:spcBef>
                <a:spcPts val="400"/>
              </a:spcBef>
              <a:spcAft>
                <a:spcPts val="0"/>
              </a:spcAft>
              <a:buClr>
                <a:schemeClr val="dk1"/>
              </a:buClr>
              <a:buSzPts val="2000"/>
              <a:buNone/>
            </a:pPr>
            <a:r>
              <a:t/>
            </a:r>
            <a:endParaRPr sz="1850">
              <a:solidFill>
                <a:schemeClr val="dk1"/>
              </a:solidFill>
              <a:latin typeface="Lato"/>
              <a:ea typeface="Lato"/>
              <a:cs typeface="Lato"/>
              <a:sym typeface="Lato"/>
            </a:endParaRPr>
          </a:p>
          <a:p>
            <a:pPr indent="-87622" lvl="0" marL="228593" rtl="0" algn="l">
              <a:lnSpc>
                <a:spcPct val="70000"/>
              </a:lnSpc>
              <a:spcBef>
                <a:spcPts val="1000"/>
              </a:spcBef>
              <a:spcAft>
                <a:spcPts val="0"/>
              </a:spcAft>
              <a:buClr>
                <a:srgbClr val="193E72"/>
              </a:buClr>
              <a:buSzPts val="2220"/>
              <a:buNone/>
            </a:pPr>
            <a:r>
              <a:t/>
            </a:r>
            <a:endParaRPr sz="2220">
              <a:latin typeface="Lato"/>
              <a:ea typeface="Lato"/>
              <a:cs typeface="Lato"/>
              <a:sym typeface="Lato"/>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32"/>
          <p:cNvSpPr txBox="1"/>
          <p:nvPr>
            <p:ph idx="4294967295" type="title"/>
          </p:nvPr>
        </p:nvSpPr>
        <p:spPr>
          <a:xfrm>
            <a:off x="838200" y="365127"/>
            <a:ext cx="10515600" cy="8655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3200"/>
              <a:buFont typeface="Arial"/>
              <a:buNone/>
            </a:pPr>
            <a:r>
              <a:rPr lang="en-US">
                <a:solidFill>
                  <a:schemeClr val="lt1"/>
                </a:solidFill>
                <a:latin typeface="Lato"/>
                <a:ea typeface="Lato"/>
                <a:cs typeface="Lato"/>
                <a:sym typeface="Lato"/>
              </a:rPr>
              <a:t>RRDN Contacts</a:t>
            </a:r>
            <a:endParaRPr>
              <a:solidFill>
                <a:schemeClr val="lt1"/>
              </a:solidFill>
              <a:latin typeface="Lato"/>
              <a:ea typeface="Lato"/>
              <a:cs typeface="Lato"/>
              <a:sym typeface="Lato"/>
            </a:endParaRPr>
          </a:p>
        </p:txBody>
      </p:sp>
      <p:sp>
        <p:nvSpPr>
          <p:cNvPr id="202" name="Google Shape;202;p32"/>
          <p:cNvSpPr txBox="1"/>
          <p:nvPr>
            <p:ph idx="4294967295" type="body"/>
          </p:nvPr>
        </p:nvSpPr>
        <p:spPr>
          <a:xfrm>
            <a:off x="838200" y="1535065"/>
            <a:ext cx="10515600" cy="4256400"/>
          </a:xfrm>
          <a:prstGeom prst="rect">
            <a:avLst/>
          </a:prstGeom>
          <a:noFill/>
          <a:ln>
            <a:noFill/>
          </a:ln>
        </p:spPr>
        <p:txBody>
          <a:bodyPr anchorCtr="0" anchor="t" bIns="45700" lIns="91425" spcFirstLastPara="1" rIns="91425" wrap="square" tIns="45700">
            <a:noAutofit/>
          </a:bodyPr>
          <a:lstStyle/>
          <a:p>
            <a:pPr indent="-76192" lvl="0" marL="228592" rtl="0" algn="l">
              <a:lnSpc>
                <a:spcPct val="90000"/>
              </a:lnSpc>
              <a:spcBef>
                <a:spcPts val="0"/>
              </a:spcBef>
              <a:spcAft>
                <a:spcPts val="0"/>
              </a:spcAft>
              <a:buClr>
                <a:schemeClr val="lt1"/>
              </a:buClr>
              <a:buSzPts val="2400"/>
              <a:buNone/>
            </a:pPr>
            <a:r>
              <a:rPr lang="en-US" u="sng">
                <a:solidFill>
                  <a:schemeClr val="lt1"/>
                </a:solidFill>
                <a:latin typeface="Lato"/>
                <a:ea typeface="Lato"/>
                <a:cs typeface="Lato"/>
                <a:sym typeface="Lato"/>
                <a:hlinkClick r:id="rId3">
                  <a:extLst>
                    <a:ext uri="{A12FA001-AC4F-418D-AE19-62706E023703}">
                      <ahyp:hlinkClr val="tx"/>
                    </a:ext>
                  </a:extLst>
                </a:hlinkClick>
              </a:rPr>
              <a:t>swc.rrdn@nihr.ac.uk</a:t>
            </a:r>
            <a:endParaRPr>
              <a:solidFill>
                <a:schemeClr val="lt1"/>
              </a:solidFill>
              <a:latin typeface="Lato"/>
              <a:ea typeface="Lato"/>
              <a:cs typeface="Lato"/>
              <a:sym typeface="Lato"/>
            </a:endParaRPr>
          </a:p>
          <a:p>
            <a:pPr indent="-76192" lvl="0" marL="228592" rtl="0" algn="l">
              <a:lnSpc>
                <a:spcPct val="90000"/>
              </a:lnSpc>
              <a:spcBef>
                <a:spcPts val="0"/>
              </a:spcBef>
              <a:spcAft>
                <a:spcPts val="0"/>
              </a:spcAft>
              <a:buClr>
                <a:schemeClr val="lt1"/>
              </a:buClr>
              <a:buSzPts val="2400"/>
              <a:buNone/>
            </a:pPr>
            <a:r>
              <a:t/>
            </a:r>
            <a:endParaRPr>
              <a:solidFill>
                <a:schemeClr val="lt1"/>
              </a:solidFill>
              <a:latin typeface="Lato"/>
              <a:ea typeface="Lato"/>
              <a:cs typeface="Lato"/>
              <a:sym typeface="Lato"/>
            </a:endParaRPr>
          </a:p>
          <a:p>
            <a:pPr indent="-76192" lvl="0" marL="228592" rtl="0" algn="l">
              <a:lnSpc>
                <a:spcPct val="90000"/>
              </a:lnSpc>
              <a:spcBef>
                <a:spcPts val="0"/>
              </a:spcBef>
              <a:spcAft>
                <a:spcPts val="0"/>
              </a:spcAft>
              <a:buClr>
                <a:schemeClr val="lt1"/>
              </a:buClr>
              <a:buSzPts val="2400"/>
              <a:buNone/>
            </a:pPr>
            <a:r>
              <a:rPr lang="en-US">
                <a:solidFill>
                  <a:schemeClr val="lt1"/>
                </a:solidFill>
                <a:latin typeface="Lato"/>
                <a:ea typeface="Lato"/>
                <a:cs typeface="Lato"/>
                <a:sym typeface="Lato"/>
              </a:rPr>
              <a:t>Study Support Service Manager: </a:t>
            </a:r>
            <a:r>
              <a:rPr lang="en-US" u="sng">
                <a:solidFill>
                  <a:schemeClr val="lt1"/>
                </a:solidFill>
                <a:latin typeface="Lato"/>
                <a:ea typeface="Lato"/>
                <a:cs typeface="Lato"/>
                <a:sym typeface="Lato"/>
                <a:hlinkClick r:id="rId4">
                  <a:extLst>
                    <a:ext uri="{A12FA001-AC4F-418D-AE19-62706E023703}">
                      <ahyp:hlinkClr val="tx"/>
                    </a:ext>
                  </a:extLst>
                </a:hlinkClick>
              </a:rPr>
              <a:t>claire.matthews@nihr.ac.uk</a:t>
            </a:r>
            <a:endParaRPr>
              <a:solidFill>
                <a:schemeClr val="lt1"/>
              </a:solidFill>
              <a:latin typeface="Lato"/>
              <a:ea typeface="Lato"/>
              <a:cs typeface="Lato"/>
              <a:sym typeface="Lato"/>
            </a:endParaRPr>
          </a:p>
          <a:p>
            <a:pPr indent="-76192" lvl="0" marL="228592" rtl="0" algn="l">
              <a:lnSpc>
                <a:spcPct val="90000"/>
              </a:lnSpc>
              <a:spcBef>
                <a:spcPts val="0"/>
              </a:spcBef>
              <a:spcAft>
                <a:spcPts val="0"/>
              </a:spcAft>
              <a:buClr>
                <a:schemeClr val="lt1"/>
              </a:buClr>
              <a:buSzPts val="2400"/>
              <a:buNone/>
            </a:pPr>
            <a:r>
              <a:t/>
            </a:r>
            <a:endParaRPr>
              <a:solidFill>
                <a:schemeClr val="lt1"/>
              </a:solidFill>
              <a:latin typeface="Lato"/>
              <a:ea typeface="Lato"/>
              <a:cs typeface="Lato"/>
              <a:sym typeface="Lato"/>
            </a:endParaRPr>
          </a:p>
          <a:p>
            <a:pPr indent="-76192" lvl="0" marL="228592" rtl="0" algn="l">
              <a:lnSpc>
                <a:spcPct val="90000"/>
              </a:lnSpc>
              <a:spcBef>
                <a:spcPts val="0"/>
              </a:spcBef>
              <a:spcAft>
                <a:spcPts val="0"/>
              </a:spcAft>
              <a:buClr>
                <a:schemeClr val="lt1"/>
              </a:buClr>
              <a:buSzPts val="2400"/>
              <a:buNone/>
            </a:pPr>
            <a:r>
              <a:rPr lang="en-US">
                <a:solidFill>
                  <a:schemeClr val="lt1"/>
                </a:solidFill>
                <a:latin typeface="Lato"/>
                <a:ea typeface="Lato"/>
                <a:cs typeface="Lato"/>
                <a:sym typeface="Lato"/>
              </a:rPr>
              <a:t>CAG Research Lead: </a:t>
            </a:r>
            <a:r>
              <a:rPr lang="en-US">
                <a:solidFill>
                  <a:schemeClr val="lt1"/>
                </a:solidFill>
                <a:latin typeface="Lato"/>
                <a:ea typeface="Lato"/>
                <a:cs typeface="Lato"/>
                <a:sym typeface="Lato"/>
              </a:rPr>
              <a:t>christopher.herbert@uhbw.nhs.uk</a:t>
            </a:r>
            <a:endParaRPr>
              <a:solidFill>
                <a:schemeClr val="lt1"/>
              </a:solidFill>
              <a:latin typeface="Lato"/>
              <a:ea typeface="Lato"/>
              <a:cs typeface="Lato"/>
              <a:sym typeface="La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pic>
        <p:nvPicPr>
          <p:cNvPr id="128" name="Google Shape;128;p21"/>
          <p:cNvPicPr preferRelativeResize="0"/>
          <p:nvPr/>
        </p:nvPicPr>
        <p:blipFill>
          <a:blip r:embed="rId3">
            <a:alphaModFix/>
          </a:blip>
          <a:stretch>
            <a:fillRect/>
          </a:stretch>
        </p:blipFill>
        <p:spPr>
          <a:xfrm>
            <a:off x="152400" y="759625"/>
            <a:ext cx="12039601" cy="841097"/>
          </a:xfrm>
          <a:prstGeom prst="rect">
            <a:avLst/>
          </a:prstGeom>
          <a:noFill/>
          <a:ln>
            <a:noFill/>
          </a:ln>
        </p:spPr>
      </p:pic>
      <p:sp>
        <p:nvSpPr>
          <p:cNvPr id="129" name="Google Shape;129;p21"/>
          <p:cNvSpPr txBox="1"/>
          <p:nvPr/>
        </p:nvSpPr>
        <p:spPr>
          <a:xfrm>
            <a:off x="2046900" y="104125"/>
            <a:ext cx="8098200" cy="538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US" sz="2300">
                <a:solidFill>
                  <a:srgbClr val="193E72"/>
                </a:solidFill>
                <a:latin typeface="Lato"/>
                <a:ea typeface="Lato"/>
                <a:cs typeface="Lato"/>
                <a:sym typeface="Lato"/>
              </a:rPr>
              <a:t>National Recruitment to Skin Cancer Studies 25/26 </a:t>
            </a:r>
            <a:endParaRPr sz="2300">
              <a:solidFill>
                <a:srgbClr val="193E72"/>
              </a:solidFill>
              <a:latin typeface="Lato"/>
              <a:ea typeface="Lato"/>
              <a:cs typeface="Lato"/>
              <a:sym typeface="Lato"/>
            </a:endParaRPr>
          </a:p>
        </p:txBody>
      </p:sp>
      <p:pic>
        <p:nvPicPr>
          <p:cNvPr id="130" name="Google Shape;130;p21"/>
          <p:cNvPicPr preferRelativeResize="0"/>
          <p:nvPr/>
        </p:nvPicPr>
        <p:blipFill>
          <a:blip r:embed="rId4">
            <a:alphaModFix/>
          </a:blip>
          <a:stretch>
            <a:fillRect/>
          </a:stretch>
        </p:blipFill>
        <p:spPr>
          <a:xfrm>
            <a:off x="1431425" y="2206826"/>
            <a:ext cx="9329151" cy="35153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2"/>
          <p:cNvSpPr txBox="1"/>
          <p:nvPr/>
        </p:nvSpPr>
        <p:spPr>
          <a:xfrm>
            <a:off x="2046900" y="104125"/>
            <a:ext cx="8098200" cy="538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US" sz="2300">
                <a:solidFill>
                  <a:srgbClr val="193E72"/>
                </a:solidFill>
                <a:latin typeface="Lato"/>
                <a:ea typeface="Lato"/>
                <a:cs typeface="Lato"/>
                <a:sym typeface="Lato"/>
              </a:rPr>
              <a:t>SWAG Region </a:t>
            </a:r>
            <a:r>
              <a:rPr lang="en-US" sz="2300">
                <a:solidFill>
                  <a:srgbClr val="193E72"/>
                </a:solidFill>
                <a:latin typeface="Lato"/>
                <a:ea typeface="Lato"/>
                <a:cs typeface="Lato"/>
                <a:sym typeface="Lato"/>
              </a:rPr>
              <a:t>Recruitment to Skin Cancer Studies 25/26 </a:t>
            </a:r>
            <a:endParaRPr sz="2300">
              <a:solidFill>
                <a:srgbClr val="193E72"/>
              </a:solidFill>
              <a:latin typeface="Lato"/>
              <a:ea typeface="Lato"/>
              <a:cs typeface="Lato"/>
              <a:sym typeface="Lato"/>
            </a:endParaRPr>
          </a:p>
        </p:txBody>
      </p:sp>
      <p:pic>
        <p:nvPicPr>
          <p:cNvPr id="136" name="Google Shape;136;p22"/>
          <p:cNvPicPr preferRelativeResize="0"/>
          <p:nvPr/>
        </p:nvPicPr>
        <p:blipFill>
          <a:blip r:embed="rId3">
            <a:alphaModFix/>
          </a:blip>
          <a:stretch>
            <a:fillRect/>
          </a:stretch>
        </p:blipFill>
        <p:spPr>
          <a:xfrm>
            <a:off x="152400" y="795325"/>
            <a:ext cx="11959824" cy="1071875"/>
          </a:xfrm>
          <a:prstGeom prst="rect">
            <a:avLst/>
          </a:prstGeom>
          <a:noFill/>
          <a:ln>
            <a:noFill/>
          </a:ln>
        </p:spPr>
      </p:pic>
      <p:pic>
        <p:nvPicPr>
          <p:cNvPr id="137" name="Google Shape;137;p22"/>
          <p:cNvPicPr preferRelativeResize="0"/>
          <p:nvPr/>
        </p:nvPicPr>
        <p:blipFill>
          <a:blip r:embed="rId4">
            <a:alphaModFix/>
          </a:blip>
          <a:stretch>
            <a:fillRect/>
          </a:stretch>
        </p:blipFill>
        <p:spPr>
          <a:xfrm>
            <a:off x="1134650" y="2019600"/>
            <a:ext cx="9435874" cy="35775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1" name="Shape 141"/>
        <p:cNvGrpSpPr/>
        <p:nvPr/>
      </p:nvGrpSpPr>
      <p:grpSpPr>
        <a:xfrm>
          <a:off x="0" y="0"/>
          <a:ext cx="0" cy="0"/>
          <a:chOff x="0" y="0"/>
          <a:chExt cx="0" cy="0"/>
        </a:xfrm>
      </p:grpSpPr>
      <p:sp>
        <p:nvSpPr>
          <p:cNvPr id="142" name="Google Shape;142;p23"/>
          <p:cNvSpPr txBox="1"/>
          <p:nvPr/>
        </p:nvSpPr>
        <p:spPr>
          <a:xfrm>
            <a:off x="960300" y="141277"/>
            <a:ext cx="10515600" cy="8655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sz="3200">
                <a:solidFill>
                  <a:srgbClr val="193E72"/>
                </a:solidFill>
                <a:latin typeface="Lato"/>
                <a:ea typeface="Lato"/>
                <a:cs typeface="Lato"/>
                <a:sym typeface="Lato"/>
              </a:rPr>
              <a:t>Studies and Recruitment by site FY 25/26</a:t>
            </a:r>
            <a:endParaRPr sz="3200">
              <a:solidFill>
                <a:srgbClr val="193E72"/>
              </a:solidFill>
              <a:latin typeface="Lato"/>
              <a:ea typeface="Lato"/>
              <a:cs typeface="Lato"/>
              <a:sym typeface="Lato"/>
            </a:endParaRPr>
          </a:p>
        </p:txBody>
      </p:sp>
      <p:pic>
        <p:nvPicPr>
          <p:cNvPr id="143" name="Google Shape;143;p23"/>
          <p:cNvPicPr preferRelativeResize="0"/>
          <p:nvPr/>
        </p:nvPicPr>
        <p:blipFill>
          <a:blip r:embed="rId3">
            <a:alphaModFix/>
          </a:blip>
          <a:stretch>
            <a:fillRect/>
          </a:stretch>
        </p:blipFill>
        <p:spPr>
          <a:xfrm>
            <a:off x="960300" y="1070277"/>
            <a:ext cx="4381500" cy="4371975"/>
          </a:xfrm>
          <a:prstGeom prst="rect">
            <a:avLst/>
          </a:prstGeom>
          <a:noFill/>
          <a:ln>
            <a:noFill/>
          </a:ln>
        </p:spPr>
      </p:pic>
      <p:pic>
        <p:nvPicPr>
          <p:cNvPr id="144" name="Google Shape;144;p23"/>
          <p:cNvPicPr preferRelativeResize="0"/>
          <p:nvPr/>
        </p:nvPicPr>
        <p:blipFill>
          <a:blip r:embed="rId4">
            <a:alphaModFix/>
          </a:blip>
          <a:stretch>
            <a:fillRect/>
          </a:stretch>
        </p:blipFill>
        <p:spPr>
          <a:xfrm>
            <a:off x="6014900" y="960262"/>
            <a:ext cx="5067132" cy="49374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8" name="Shape 148"/>
        <p:cNvGrpSpPr/>
        <p:nvPr/>
      </p:nvGrpSpPr>
      <p:grpSpPr>
        <a:xfrm>
          <a:off x="0" y="0"/>
          <a:ext cx="0" cy="0"/>
          <a:chOff x="0" y="0"/>
          <a:chExt cx="0" cy="0"/>
        </a:xfrm>
      </p:grpSpPr>
      <p:sp>
        <p:nvSpPr>
          <p:cNvPr id="149" name="Google Shape;149;p24"/>
          <p:cNvSpPr txBox="1"/>
          <p:nvPr/>
        </p:nvSpPr>
        <p:spPr>
          <a:xfrm>
            <a:off x="45300" y="272600"/>
            <a:ext cx="11841900" cy="5850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US" sz="2600">
                <a:solidFill>
                  <a:srgbClr val="0B5394"/>
                </a:solidFill>
                <a:latin typeface="Lato"/>
                <a:ea typeface="Lato"/>
                <a:cs typeface="Lato"/>
                <a:sym typeface="Lato"/>
              </a:rPr>
              <a:t>CVLP &amp; Cancer Vaccine trials</a:t>
            </a:r>
            <a:r>
              <a:rPr lang="en-US" sz="2600">
                <a:solidFill>
                  <a:srgbClr val="0B5394"/>
                </a:solidFill>
                <a:latin typeface="Lato"/>
                <a:ea typeface="Lato"/>
                <a:cs typeface="Lato"/>
                <a:sym typeface="Lato"/>
              </a:rPr>
              <a:t> </a:t>
            </a:r>
            <a:endParaRPr sz="2600">
              <a:solidFill>
                <a:srgbClr val="0B5394"/>
              </a:solidFill>
              <a:latin typeface="Lato"/>
              <a:ea typeface="Lato"/>
              <a:cs typeface="Lato"/>
              <a:sym typeface="Lato"/>
            </a:endParaRPr>
          </a:p>
        </p:txBody>
      </p:sp>
      <p:sp>
        <p:nvSpPr>
          <p:cNvPr id="150" name="Google Shape;150;p24"/>
          <p:cNvSpPr txBox="1"/>
          <p:nvPr/>
        </p:nvSpPr>
        <p:spPr>
          <a:xfrm>
            <a:off x="250500" y="1588350"/>
            <a:ext cx="11182500" cy="3093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100">
                <a:solidFill>
                  <a:srgbClr val="4E95D9"/>
                </a:solidFill>
                <a:highlight>
                  <a:srgbClr val="FFFFFF"/>
                </a:highlight>
              </a:rPr>
              <a:t>CVLP / SCOPE</a:t>
            </a:r>
            <a:r>
              <a:rPr lang="en-US" sz="2100">
                <a:solidFill>
                  <a:srgbClr val="4E95D9"/>
                </a:solidFill>
                <a:highlight>
                  <a:srgbClr val="FFFFFF"/>
                </a:highlight>
              </a:rPr>
              <a:t> </a:t>
            </a:r>
            <a:r>
              <a:rPr lang="en-US" sz="2100">
                <a:solidFill>
                  <a:srgbClr val="222222"/>
                </a:solidFill>
                <a:highlight>
                  <a:srgbClr val="FFFFFF"/>
                </a:highlight>
              </a:rPr>
              <a:t>(Advanced Melanoma) –</a:t>
            </a:r>
            <a:r>
              <a:rPr b="1" lang="en-US" sz="2100">
                <a:solidFill>
                  <a:srgbClr val="222222"/>
                </a:solidFill>
                <a:highlight>
                  <a:srgbClr val="FFFFFF"/>
                </a:highlight>
              </a:rPr>
              <a:t> </a:t>
            </a:r>
            <a:r>
              <a:rPr lang="en-US" sz="2100">
                <a:solidFill>
                  <a:srgbClr val="222222"/>
                </a:solidFill>
                <a:highlight>
                  <a:srgbClr val="FFFFFF"/>
                </a:highlight>
              </a:rPr>
              <a:t>we’re pleased to share that </a:t>
            </a:r>
            <a:r>
              <a:rPr b="1" lang="en-US" sz="2100">
                <a:solidFill>
                  <a:srgbClr val="222222"/>
                </a:solidFill>
                <a:highlight>
                  <a:srgbClr val="FFFFFF"/>
                </a:highlight>
              </a:rPr>
              <a:t>6 patients have consented </a:t>
            </a:r>
            <a:r>
              <a:rPr lang="en-US" sz="2100">
                <a:solidFill>
                  <a:srgbClr val="222222"/>
                </a:solidFill>
                <a:highlight>
                  <a:srgbClr val="FFFFFF"/>
                </a:highlight>
              </a:rPr>
              <a:t>to the CVLP trial for SCOPE, with 5 being HLA-matched and 1 HLA-mismatched. These are the final numbers for SCOPE, with Gloucestershire successfully consenting their first CVLP/SCOPE patient before screening and referrals paused - a fantastic achievement!</a:t>
            </a:r>
            <a:endParaRPr sz="2100">
              <a:solidFill>
                <a:srgbClr val="222222"/>
              </a:solidFill>
              <a:highlight>
                <a:srgbClr val="FFFFFF"/>
              </a:highlight>
            </a:endParaRPr>
          </a:p>
          <a:p>
            <a:pPr indent="0" lvl="0" marL="0" rtl="0" algn="l">
              <a:spcBef>
                <a:spcPts val="0"/>
              </a:spcBef>
              <a:spcAft>
                <a:spcPts val="0"/>
              </a:spcAft>
              <a:buNone/>
            </a:pPr>
            <a:r>
              <a:t/>
            </a:r>
            <a:endParaRPr sz="2100">
              <a:solidFill>
                <a:srgbClr val="222222"/>
              </a:solidFill>
              <a:highlight>
                <a:srgbClr val="FFFFFF"/>
              </a:highlight>
            </a:endParaRPr>
          </a:p>
          <a:p>
            <a:pPr indent="0" lvl="0" marL="0" rtl="0" algn="l">
              <a:spcBef>
                <a:spcPts val="0"/>
              </a:spcBef>
              <a:spcAft>
                <a:spcPts val="0"/>
              </a:spcAft>
              <a:buNone/>
            </a:pPr>
            <a:r>
              <a:t/>
            </a:r>
            <a:endParaRPr sz="2100">
              <a:solidFill>
                <a:srgbClr val="222222"/>
              </a:solidFill>
              <a:highlight>
                <a:srgbClr val="FFFFFF"/>
              </a:highlight>
            </a:endParaRPr>
          </a:p>
          <a:p>
            <a:pPr indent="0" lvl="0" marL="0" rtl="0" algn="l">
              <a:spcBef>
                <a:spcPts val="0"/>
              </a:spcBef>
              <a:spcAft>
                <a:spcPts val="0"/>
              </a:spcAft>
              <a:buNone/>
            </a:pPr>
            <a:r>
              <a:rPr b="1" lang="en-US" sz="2100">
                <a:solidFill>
                  <a:srgbClr val="222222"/>
                </a:solidFill>
                <a:highlight>
                  <a:srgbClr val="FFFFFF"/>
                </a:highlight>
              </a:rPr>
              <a:t>SCANCELL has achieved their target sample size</a:t>
            </a:r>
            <a:r>
              <a:rPr lang="en-US" sz="2100">
                <a:solidFill>
                  <a:srgbClr val="222222"/>
                </a:solidFill>
                <a:highlight>
                  <a:srgbClr val="FFFFFF"/>
                </a:highlight>
              </a:rPr>
              <a:t>, thanks to the outstanding efforts of both SCOPE and CVLP sites.  </a:t>
            </a:r>
            <a:r>
              <a:rPr lang="en-US" sz="1350">
                <a:solidFill>
                  <a:srgbClr val="222222"/>
                </a:solidFill>
                <a:highlight>
                  <a:srgbClr val="FFFFFF"/>
                </a:highlight>
              </a:rPr>
              <a:t> </a:t>
            </a:r>
            <a:r>
              <a:rPr lang="en-US" sz="2100">
                <a:solidFill>
                  <a:srgbClr val="222222"/>
                </a:solidFill>
                <a:highlight>
                  <a:srgbClr val="FFFFFF"/>
                </a:highlight>
              </a:rPr>
              <a:t>Final numbers: </a:t>
            </a:r>
            <a:r>
              <a:rPr b="1" lang="en-US" sz="2100">
                <a:solidFill>
                  <a:srgbClr val="222222"/>
                </a:solidFill>
                <a:highlight>
                  <a:srgbClr val="FFFFFF"/>
                </a:highlight>
              </a:rPr>
              <a:t>6</a:t>
            </a:r>
            <a:r>
              <a:rPr lang="en-US" sz="2100">
                <a:solidFill>
                  <a:srgbClr val="222222"/>
                </a:solidFill>
                <a:highlight>
                  <a:srgbClr val="FFFFFF"/>
                </a:highlight>
              </a:rPr>
              <a:t> patients have consented to the CVLP with </a:t>
            </a:r>
            <a:r>
              <a:rPr b="1" lang="en-US" sz="2100">
                <a:solidFill>
                  <a:srgbClr val="222222"/>
                </a:solidFill>
                <a:highlight>
                  <a:srgbClr val="FFFFFF"/>
                </a:highlight>
              </a:rPr>
              <a:t>6 </a:t>
            </a:r>
            <a:r>
              <a:rPr lang="en-US" sz="2100">
                <a:solidFill>
                  <a:srgbClr val="222222"/>
                </a:solidFill>
                <a:highlight>
                  <a:srgbClr val="FFFFFF"/>
                </a:highlight>
              </a:rPr>
              <a:t>being referred to the SCOPE vaccine trial.</a:t>
            </a:r>
            <a:endParaRPr sz="2100">
              <a:solidFill>
                <a:srgbClr val="222222"/>
              </a:solidFill>
              <a:highlight>
                <a:srgbClr val="FFFFFF"/>
              </a:highlight>
            </a:endParaRPr>
          </a:p>
        </p:txBody>
      </p:sp>
      <p:sp>
        <p:nvSpPr>
          <p:cNvPr id="151" name="Google Shape;151;p24"/>
          <p:cNvSpPr txBox="1"/>
          <p:nvPr/>
        </p:nvSpPr>
        <p:spPr>
          <a:xfrm>
            <a:off x="341875" y="961375"/>
            <a:ext cx="5283300" cy="55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400">
                <a:solidFill>
                  <a:srgbClr val="193E72"/>
                </a:solidFill>
              </a:rPr>
              <a:t>From CVLP August Newsletter:</a:t>
            </a:r>
            <a:endParaRPr sz="2400">
              <a:solidFill>
                <a:srgbClr val="193E7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graphicFrame>
        <p:nvGraphicFramePr>
          <p:cNvPr id="156" name="Google Shape;156;p25"/>
          <p:cNvGraphicFramePr/>
          <p:nvPr/>
        </p:nvGraphicFramePr>
        <p:xfrm>
          <a:off x="0" y="899325"/>
          <a:ext cx="3000000" cy="3000000"/>
        </p:xfrm>
        <a:graphic>
          <a:graphicData uri="http://schemas.openxmlformats.org/drawingml/2006/table">
            <a:tbl>
              <a:tblPr>
                <a:noFill/>
                <a:tableStyleId>{6A0F31F1-84F3-48A6-AE8F-FF7B3D1F0677}</a:tableStyleId>
              </a:tblPr>
              <a:tblGrid>
                <a:gridCol w="782675"/>
                <a:gridCol w="5152975"/>
                <a:gridCol w="2119200"/>
                <a:gridCol w="1506100"/>
                <a:gridCol w="1297375"/>
                <a:gridCol w="1181275"/>
              </a:tblGrid>
              <a:tr h="371425">
                <a:tc>
                  <a:txBody>
                    <a:bodyPr/>
                    <a:lstStyle/>
                    <a:p>
                      <a:pPr indent="0" lvl="0" marL="0" rtl="0" algn="l">
                        <a:spcBef>
                          <a:spcPts val="0"/>
                        </a:spcBef>
                        <a:spcAft>
                          <a:spcPts val="0"/>
                        </a:spcAft>
                        <a:buNone/>
                      </a:pPr>
                      <a:r>
                        <a:rPr lang="en-US">
                          <a:solidFill>
                            <a:schemeClr val="dk1"/>
                          </a:solidFill>
                        </a:rPr>
                        <a:t>Study ID</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5EEEF"/>
                    </a:solidFill>
                  </a:tcPr>
                </a:tc>
                <a:tc>
                  <a:txBody>
                    <a:bodyPr/>
                    <a:lstStyle/>
                    <a:p>
                      <a:pPr indent="0" lvl="0" marL="0" rtl="0" algn="l">
                        <a:spcBef>
                          <a:spcPts val="0"/>
                        </a:spcBef>
                        <a:spcAft>
                          <a:spcPts val="0"/>
                        </a:spcAft>
                        <a:buNone/>
                      </a:pPr>
                      <a:r>
                        <a:rPr lang="en-US">
                          <a:solidFill>
                            <a:schemeClr val="dk1"/>
                          </a:solidFill>
                        </a:rPr>
                        <a:t>Short title</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5EEEF"/>
                    </a:solidFill>
                  </a:tcPr>
                </a:tc>
                <a:tc>
                  <a:txBody>
                    <a:bodyPr/>
                    <a:lstStyle/>
                    <a:p>
                      <a:pPr indent="0" lvl="0" marL="0" rtl="0" algn="l">
                        <a:spcBef>
                          <a:spcPts val="0"/>
                        </a:spcBef>
                        <a:spcAft>
                          <a:spcPts val="0"/>
                        </a:spcAft>
                        <a:buNone/>
                      </a:pPr>
                      <a:r>
                        <a:rPr lang="en-US">
                          <a:solidFill>
                            <a:schemeClr val="dk1"/>
                          </a:solidFill>
                        </a:rPr>
                        <a:t>Sites</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5EEEF"/>
                    </a:solidFill>
                  </a:tcPr>
                </a:tc>
                <a:tc>
                  <a:txBody>
                    <a:bodyPr/>
                    <a:lstStyle/>
                    <a:p>
                      <a:pPr indent="0" lvl="0" marL="0" rtl="0" algn="l">
                        <a:spcBef>
                          <a:spcPts val="0"/>
                        </a:spcBef>
                        <a:spcAft>
                          <a:spcPts val="0"/>
                        </a:spcAft>
                        <a:buNone/>
                      </a:pPr>
                      <a:r>
                        <a:rPr lang="en-US">
                          <a:solidFill>
                            <a:schemeClr val="dk1"/>
                          </a:solidFill>
                        </a:rPr>
                        <a:t>Open</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5EEEF"/>
                    </a:solidFill>
                  </a:tcPr>
                </a:tc>
                <a:tc>
                  <a:txBody>
                    <a:bodyPr/>
                    <a:lstStyle/>
                    <a:p>
                      <a:pPr indent="0" lvl="0" marL="0" rtl="0" algn="l">
                        <a:spcBef>
                          <a:spcPts val="0"/>
                        </a:spcBef>
                        <a:spcAft>
                          <a:spcPts val="0"/>
                        </a:spcAft>
                        <a:buNone/>
                      </a:pPr>
                      <a:r>
                        <a:rPr lang="en-US">
                          <a:solidFill>
                            <a:schemeClr val="dk1"/>
                          </a:solidFill>
                        </a:rPr>
                        <a:t>closure</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5EEEF"/>
                    </a:solidFill>
                  </a:tcPr>
                </a:tc>
                <a:tc>
                  <a:txBody>
                    <a:bodyPr/>
                    <a:lstStyle/>
                    <a:p>
                      <a:pPr indent="0" lvl="0" marL="0" rtl="0" algn="l">
                        <a:spcBef>
                          <a:spcPts val="0"/>
                        </a:spcBef>
                        <a:spcAft>
                          <a:spcPts val="0"/>
                        </a:spcAft>
                        <a:buNone/>
                      </a:pPr>
                      <a:r>
                        <a:rPr lang="en-US">
                          <a:solidFill>
                            <a:schemeClr val="dk1"/>
                          </a:solidFill>
                        </a:rPr>
                        <a:t>regional recruitment</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5EEEF"/>
                    </a:solidFill>
                  </a:tcPr>
                </a:tc>
              </a:tr>
              <a:tr h="263775">
                <a:tc>
                  <a:txBody>
                    <a:bodyPr/>
                    <a:lstStyle/>
                    <a:p>
                      <a:pPr indent="0" lvl="0" marL="0" rtl="0" algn="r">
                        <a:lnSpc>
                          <a:spcPct val="115000"/>
                        </a:lnSpc>
                        <a:spcBef>
                          <a:spcPts val="0"/>
                        </a:spcBef>
                        <a:spcAft>
                          <a:spcPts val="0"/>
                        </a:spcAft>
                        <a:buNone/>
                      </a:pPr>
                      <a:r>
                        <a:rPr lang="en-US">
                          <a:solidFill>
                            <a:schemeClr val="dk1"/>
                          </a:solidFill>
                        </a:rPr>
                        <a:t>62841</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SCC-AFTER</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Musgrove</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10/12/2024</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18/07/2028</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0</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263775">
                <a:tc>
                  <a:txBody>
                    <a:bodyPr/>
                    <a:lstStyle/>
                    <a:p>
                      <a:pPr indent="0" lvl="0" marL="0" rtl="0" algn="r">
                        <a:lnSpc>
                          <a:spcPct val="115000"/>
                        </a:lnSpc>
                        <a:spcBef>
                          <a:spcPts val="0"/>
                        </a:spcBef>
                        <a:spcAft>
                          <a:spcPts val="0"/>
                        </a:spcAft>
                        <a:buNone/>
                      </a:pPr>
                      <a:r>
                        <a:rPr lang="en-US">
                          <a:solidFill>
                            <a:schemeClr val="dk1"/>
                          </a:solidFill>
                        </a:rPr>
                        <a:t>62742</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PerceIVe</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RUH</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25/06/2025</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01/01/2028</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2</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263775">
                <a:tc>
                  <a:txBody>
                    <a:bodyPr/>
                    <a:lstStyle/>
                    <a:p>
                      <a:pPr indent="0" lvl="0" marL="0" rtl="0" algn="r">
                        <a:lnSpc>
                          <a:spcPct val="115000"/>
                        </a:lnSpc>
                        <a:spcBef>
                          <a:spcPts val="0"/>
                        </a:spcBef>
                        <a:spcAft>
                          <a:spcPts val="0"/>
                        </a:spcAft>
                        <a:buNone/>
                      </a:pPr>
                      <a:r>
                        <a:rPr lang="en-US">
                          <a:solidFill>
                            <a:schemeClr val="dk1"/>
                          </a:solidFill>
                        </a:rPr>
                        <a:t>58643</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DETECTION-2</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RUH</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27/11/2024</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29/11/2025</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2</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263775">
                <a:tc>
                  <a:txBody>
                    <a:bodyPr/>
                    <a:lstStyle/>
                    <a:p>
                      <a:pPr indent="0" lvl="0" marL="0" rtl="0" algn="r">
                        <a:lnSpc>
                          <a:spcPct val="115000"/>
                        </a:lnSpc>
                        <a:spcBef>
                          <a:spcPts val="0"/>
                        </a:spcBef>
                        <a:spcAft>
                          <a:spcPts val="0"/>
                        </a:spcAft>
                        <a:buNone/>
                      </a:pPr>
                      <a:r>
                        <a:rPr lang="en-US">
                          <a:solidFill>
                            <a:schemeClr val="dk1"/>
                          </a:solidFill>
                        </a:rPr>
                        <a:t>54772</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IMPACT</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BHOC</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28/09/2023</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31/01/2026</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4</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263775">
                <a:tc>
                  <a:txBody>
                    <a:bodyPr/>
                    <a:lstStyle/>
                    <a:p>
                      <a:pPr indent="0" lvl="0" marL="0" rtl="0" algn="r">
                        <a:lnSpc>
                          <a:spcPct val="115000"/>
                        </a:lnSpc>
                        <a:spcBef>
                          <a:spcPts val="0"/>
                        </a:spcBef>
                        <a:spcAft>
                          <a:spcPts val="0"/>
                        </a:spcAft>
                        <a:buNone/>
                      </a:pPr>
                      <a:r>
                        <a:rPr lang="en-US">
                          <a:solidFill>
                            <a:schemeClr val="dk1"/>
                          </a:solidFill>
                        </a:rPr>
                        <a:t>52188</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Phase 3: Fianlimab (Regn3767, Anti-Lag-3) + Cemiplimab Vs Pembrolizumab In Patients With Melanoma</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BHOC</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14/02/2023</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13/04/2030</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0</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263775">
                <a:tc>
                  <a:txBody>
                    <a:bodyPr/>
                    <a:lstStyle/>
                    <a:p>
                      <a:pPr indent="0" lvl="0" marL="0" rtl="0" algn="r">
                        <a:lnSpc>
                          <a:spcPct val="115000"/>
                        </a:lnSpc>
                        <a:spcBef>
                          <a:spcPts val="0"/>
                        </a:spcBef>
                        <a:spcAft>
                          <a:spcPts val="0"/>
                        </a:spcAft>
                        <a:buNone/>
                      </a:pPr>
                      <a:r>
                        <a:rPr lang="en-US">
                          <a:solidFill>
                            <a:schemeClr val="dk1"/>
                          </a:solidFill>
                        </a:rPr>
                        <a:t>50634</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MyMelanoma: An Accessible Resource Melanoma Cohort Study</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Yeovil</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01/09/2022</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31/08/2027</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0</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263775">
                <a:tc>
                  <a:txBody>
                    <a:bodyPr/>
                    <a:lstStyle/>
                    <a:p>
                      <a:pPr indent="0" lvl="0" marL="0" rtl="0" algn="r">
                        <a:lnSpc>
                          <a:spcPct val="115000"/>
                        </a:lnSpc>
                        <a:spcBef>
                          <a:spcPts val="0"/>
                        </a:spcBef>
                        <a:spcAft>
                          <a:spcPts val="0"/>
                        </a:spcAft>
                        <a:buNone/>
                      </a:pPr>
                      <a:r>
                        <a:rPr lang="en-US">
                          <a:solidFill>
                            <a:schemeClr val="dk1"/>
                          </a:solidFill>
                        </a:rPr>
                        <a:t>50169</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 REFINE</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Musgrove, Yeovil</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25/05/2022</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 </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3</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263775">
                <a:tc>
                  <a:txBody>
                    <a:bodyPr/>
                    <a:lstStyle/>
                    <a:p>
                      <a:pPr indent="0" lvl="0" marL="0" rtl="0" algn="r">
                        <a:lnSpc>
                          <a:spcPct val="115000"/>
                        </a:lnSpc>
                        <a:spcBef>
                          <a:spcPts val="0"/>
                        </a:spcBef>
                        <a:spcAft>
                          <a:spcPts val="0"/>
                        </a:spcAft>
                        <a:buNone/>
                      </a:pPr>
                      <a:r>
                        <a:rPr lang="en-US">
                          <a:solidFill>
                            <a:schemeClr val="dk1"/>
                          </a:solidFill>
                        </a:rPr>
                        <a:t>43756</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MITRE</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Somerset, RUH, BHOC</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08/07/2020</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28/02/2026</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57</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263775">
                <a:tc>
                  <a:txBody>
                    <a:bodyPr/>
                    <a:lstStyle/>
                    <a:p>
                      <a:pPr indent="0" lvl="0" marL="0" rtl="0" algn="r">
                        <a:lnSpc>
                          <a:spcPct val="115000"/>
                        </a:lnSpc>
                        <a:spcBef>
                          <a:spcPts val="0"/>
                        </a:spcBef>
                        <a:spcAft>
                          <a:spcPts val="0"/>
                        </a:spcAft>
                        <a:buNone/>
                      </a:pPr>
                      <a:r>
                        <a:rPr lang="en-US">
                          <a:solidFill>
                            <a:schemeClr val="dk1"/>
                          </a:solidFill>
                        </a:rPr>
                        <a:t>38748</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Observational Study of Melanoma Patients Treated with IMLYGIC®</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Glos, Musgrove</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22/01/2019</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31/08/2032</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25</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263775">
                <a:tc>
                  <a:txBody>
                    <a:bodyPr/>
                    <a:lstStyle/>
                    <a:p>
                      <a:pPr indent="0" lvl="0" marL="0" rtl="0" algn="r">
                        <a:lnSpc>
                          <a:spcPct val="115000"/>
                        </a:lnSpc>
                        <a:spcBef>
                          <a:spcPts val="0"/>
                        </a:spcBef>
                        <a:spcAft>
                          <a:spcPts val="0"/>
                        </a:spcAft>
                        <a:buNone/>
                      </a:pPr>
                      <a:r>
                        <a:rPr lang="en-US">
                          <a:solidFill>
                            <a:schemeClr val="dk1"/>
                          </a:solidFill>
                        </a:rPr>
                        <a:t>36774</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Long and short-term effects of SoC treatments for cancer</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solidFill>
                            <a:schemeClr val="dk1"/>
                          </a:solidFill>
                        </a:rPr>
                        <a:t>NBT</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13/05/2020</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solidFill>
                            <a:schemeClr val="dk1"/>
                          </a:solidFill>
                        </a:rPr>
                        <a:t>0</a:t>
                      </a:r>
                      <a:endParaRPr>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bl>
          </a:graphicData>
        </a:graphic>
      </p:graphicFrame>
      <p:sp>
        <p:nvSpPr>
          <p:cNvPr id="157" name="Google Shape;157;p25"/>
          <p:cNvSpPr txBox="1"/>
          <p:nvPr/>
        </p:nvSpPr>
        <p:spPr>
          <a:xfrm>
            <a:off x="3859750" y="80425"/>
            <a:ext cx="37647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800">
                <a:solidFill>
                  <a:schemeClr val="dk1"/>
                </a:solidFill>
              </a:rPr>
              <a:t>SWAG Open Studies</a:t>
            </a:r>
            <a:endParaRPr sz="28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61" name="Shape 161"/>
        <p:cNvGrpSpPr/>
        <p:nvPr/>
      </p:nvGrpSpPr>
      <p:grpSpPr>
        <a:xfrm>
          <a:off x="0" y="0"/>
          <a:ext cx="0" cy="0"/>
          <a:chOff x="0" y="0"/>
          <a:chExt cx="0" cy="0"/>
        </a:xfrm>
      </p:grpSpPr>
      <p:sp>
        <p:nvSpPr>
          <p:cNvPr id="162" name="Google Shape;162;p26"/>
          <p:cNvSpPr txBox="1"/>
          <p:nvPr/>
        </p:nvSpPr>
        <p:spPr>
          <a:xfrm>
            <a:off x="45300" y="272600"/>
            <a:ext cx="11841900" cy="538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US" sz="2300">
                <a:solidFill>
                  <a:srgbClr val="0B5394"/>
                </a:solidFill>
                <a:latin typeface="Lato"/>
                <a:ea typeface="Lato"/>
                <a:cs typeface="Lato"/>
                <a:sym typeface="Lato"/>
              </a:rPr>
              <a:t>SWAG region In Setup Skin Cancer Studies </a:t>
            </a:r>
            <a:endParaRPr sz="2300">
              <a:solidFill>
                <a:srgbClr val="0B5394"/>
              </a:solidFill>
              <a:latin typeface="Lato"/>
              <a:ea typeface="Lato"/>
              <a:cs typeface="Lato"/>
              <a:sym typeface="Lato"/>
            </a:endParaRPr>
          </a:p>
        </p:txBody>
      </p:sp>
      <p:graphicFrame>
        <p:nvGraphicFramePr>
          <p:cNvPr id="163" name="Google Shape;163;p26"/>
          <p:cNvGraphicFramePr/>
          <p:nvPr/>
        </p:nvGraphicFramePr>
        <p:xfrm>
          <a:off x="170550" y="1242725"/>
          <a:ext cx="3000000" cy="3000000"/>
        </p:xfrm>
        <a:graphic>
          <a:graphicData uri="http://schemas.openxmlformats.org/drawingml/2006/table">
            <a:tbl>
              <a:tblPr>
                <a:noFill/>
                <a:tableStyleId>{6A0F31F1-84F3-48A6-AE8F-FF7B3D1F0677}</a:tableStyleId>
              </a:tblPr>
              <a:tblGrid>
                <a:gridCol w="833325"/>
                <a:gridCol w="2206700"/>
                <a:gridCol w="3488075"/>
                <a:gridCol w="1118625"/>
                <a:gridCol w="1244850"/>
                <a:gridCol w="1369525"/>
                <a:gridCol w="1330275"/>
              </a:tblGrid>
              <a:tr h="514350">
                <a:tc>
                  <a:txBody>
                    <a:bodyPr/>
                    <a:lstStyle/>
                    <a:p>
                      <a:pPr indent="0" lvl="0" marL="0" rtl="0" algn="l">
                        <a:spcBef>
                          <a:spcPts val="0"/>
                        </a:spcBef>
                        <a:spcAft>
                          <a:spcPts val="0"/>
                        </a:spcAft>
                        <a:buNone/>
                      </a:pPr>
                      <a:r>
                        <a:rPr b="1" lang="en-US">
                          <a:solidFill>
                            <a:schemeClr val="dk1"/>
                          </a:solidFill>
                        </a:rPr>
                        <a:t>CPMS ID</a:t>
                      </a:r>
                      <a:endParaRPr b="1">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5EEEF"/>
                    </a:solidFill>
                  </a:tcPr>
                </a:tc>
                <a:tc>
                  <a:txBody>
                    <a:bodyPr/>
                    <a:lstStyle/>
                    <a:p>
                      <a:pPr indent="0" lvl="0" marL="0" rtl="0" algn="l">
                        <a:spcBef>
                          <a:spcPts val="0"/>
                        </a:spcBef>
                        <a:spcAft>
                          <a:spcPts val="0"/>
                        </a:spcAft>
                        <a:buNone/>
                      </a:pPr>
                      <a:r>
                        <a:rPr b="1" lang="en-US">
                          <a:solidFill>
                            <a:schemeClr val="dk1"/>
                          </a:solidFill>
                        </a:rPr>
                        <a:t>Short Name</a:t>
                      </a:r>
                      <a:endParaRPr b="1">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5EEEF"/>
                    </a:solidFill>
                  </a:tcPr>
                </a:tc>
                <a:tc>
                  <a:txBody>
                    <a:bodyPr/>
                    <a:lstStyle/>
                    <a:p>
                      <a:pPr indent="0" lvl="0" marL="0" rtl="0" algn="l">
                        <a:spcBef>
                          <a:spcPts val="0"/>
                        </a:spcBef>
                        <a:spcAft>
                          <a:spcPts val="0"/>
                        </a:spcAft>
                        <a:buNone/>
                      </a:pPr>
                      <a:r>
                        <a:rPr b="1" lang="en-US">
                          <a:solidFill>
                            <a:schemeClr val="dk1"/>
                          </a:solidFill>
                        </a:rPr>
                        <a:t>Title</a:t>
                      </a:r>
                      <a:endParaRPr b="1">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5EEEF"/>
                    </a:solidFill>
                  </a:tcPr>
                </a:tc>
                <a:tc>
                  <a:txBody>
                    <a:bodyPr/>
                    <a:lstStyle/>
                    <a:p>
                      <a:pPr indent="0" lvl="0" marL="0" rtl="0" algn="l">
                        <a:spcBef>
                          <a:spcPts val="0"/>
                        </a:spcBef>
                        <a:spcAft>
                          <a:spcPts val="0"/>
                        </a:spcAft>
                        <a:buNone/>
                      </a:pPr>
                      <a:r>
                        <a:rPr b="1" lang="en-US">
                          <a:solidFill>
                            <a:schemeClr val="dk1"/>
                          </a:solidFill>
                        </a:rPr>
                        <a:t>Planned Opening</a:t>
                      </a:r>
                      <a:endParaRPr b="1">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5EEEF"/>
                    </a:solidFill>
                  </a:tcPr>
                </a:tc>
                <a:tc>
                  <a:txBody>
                    <a:bodyPr/>
                    <a:lstStyle/>
                    <a:p>
                      <a:pPr indent="0" lvl="0" marL="0" rtl="0" algn="l">
                        <a:spcBef>
                          <a:spcPts val="0"/>
                        </a:spcBef>
                        <a:spcAft>
                          <a:spcPts val="0"/>
                        </a:spcAft>
                        <a:buNone/>
                      </a:pPr>
                      <a:r>
                        <a:rPr b="1" lang="en-US">
                          <a:solidFill>
                            <a:schemeClr val="dk1"/>
                          </a:solidFill>
                        </a:rPr>
                        <a:t>Planned Closure</a:t>
                      </a:r>
                      <a:endParaRPr b="1">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5EEEF"/>
                    </a:solidFill>
                  </a:tcPr>
                </a:tc>
                <a:tc>
                  <a:txBody>
                    <a:bodyPr/>
                    <a:lstStyle/>
                    <a:p>
                      <a:pPr indent="0" lvl="0" marL="0" rtl="0" algn="l">
                        <a:spcBef>
                          <a:spcPts val="0"/>
                        </a:spcBef>
                        <a:spcAft>
                          <a:spcPts val="0"/>
                        </a:spcAft>
                        <a:buNone/>
                      </a:pPr>
                      <a:r>
                        <a:rPr b="1" lang="en-US">
                          <a:solidFill>
                            <a:schemeClr val="dk1"/>
                          </a:solidFill>
                        </a:rPr>
                        <a:t>Sponsor</a:t>
                      </a:r>
                      <a:endParaRPr b="1">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5EEEF"/>
                    </a:solidFill>
                  </a:tcPr>
                </a:tc>
                <a:tc>
                  <a:txBody>
                    <a:bodyPr/>
                    <a:lstStyle/>
                    <a:p>
                      <a:pPr indent="0" lvl="0" marL="0" rtl="0" algn="l">
                        <a:spcBef>
                          <a:spcPts val="0"/>
                        </a:spcBef>
                        <a:spcAft>
                          <a:spcPts val="0"/>
                        </a:spcAft>
                        <a:buNone/>
                      </a:pPr>
                      <a:r>
                        <a:rPr b="1" lang="en-US">
                          <a:solidFill>
                            <a:schemeClr val="dk1"/>
                          </a:solidFill>
                        </a:rPr>
                        <a:t>Sites (EoI)</a:t>
                      </a:r>
                      <a:endParaRPr b="1">
                        <a:solidFill>
                          <a:schemeClr val="dk1"/>
                        </a:solidFill>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5EEEF"/>
                    </a:solidFill>
                  </a:tcPr>
                </a:tc>
              </a:tr>
              <a:tr h="1371600">
                <a:tc>
                  <a:txBody>
                    <a:bodyPr/>
                    <a:lstStyle/>
                    <a:p>
                      <a:pPr indent="0" lvl="0" marL="0" rtl="0" algn="r">
                        <a:lnSpc>
                          <a:spcPct val="115000"/>
                        </a:lnSpc>
                        <a:spcBef>
                          <a:spcPts val="0"/>
                        </a:spcBef>
                        <a:spcAft>
                          <a:spcPts val="0"/>
                        </a:spcAft>
                        <a:buNone/>
                      </a:pPr>
                      <a:r>
                        <a:rPr lang="en-US"/>
                        <a:t>67073</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t>Vusolimogene Oderparepvec in combination with Nivolumab vs Physician's Choice in Advanced Melanoma</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t>A Randomized, Controlled, Multicenter, Phase 3 Clinical Study Comparing   Vusolimogene Oderparepvec in Combination with Nivolumab Versus   Treatment of Physician’s Choice in Patients with Advanced Melanoma That   Has Progressed on an Anti-PD-1 and an Anti-CTLA-4 Containing Treatment   Regimen [IGNYTE-3]</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t>15/11/2025</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t>28/06/2029</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t>REPLIMUNE LIMITED</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t>BHOC</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1494125">
                <a:tc>
                  <a:txBody>
                    <a:bodyPr/>
                    <a:lstStyle/>
                    <a:p>
                      <a:pPr indent="0" lvl="0" marL="0" rtl="0" algn="r">
                        <a:lnSpc>
                          <a:spcPct val="115000"/>
                        </a:lnSpc>
                        <a:spcBef>
                          <a:spcPts val="0"/>
                        </a:spcBef>
                        <a:spcAft>
                          <a:spcPts val="0"/>
                        </a:spcAft>
                        <a:buNone/>
                      </a:pPr>
                      <a:r>
                        <a:rPr lang="en-US"/>
                        <a:t>67187</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t>DARUM-010</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Clr>
                          <a:schemeClr val="dk1"/>
                        </a:buClr>
                        <a:buSzPts val="1100"/>
                        <a:buFont typeface="Arial"/>
                        <a:buNone/>
                      </a:pPr>
                      <a:r>
                        <a:rPr lang="en-US">
                          <a:solidFill>
                            <a:schemeClr val="dk1"/>
                          </a:solidFill>
                        </a:rPr>
                        <a:t>A Randomized, Phase 3, Open-label Study of Neoadjuvant Darovasertib in Subjects with Localized (or Primary) Uveal Melanoma (DARUM-010)</a:t>
                      </a:r>
                      <a:endParaRPr>
                        <a:solidFill>
                          <a:schemeClr val="dk1"/>
                        </a:solidFill>
                      </a:endParaRPr>
                    </a:p>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t>01/03/2026</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r">
                        <a:lnSpc>
                          <a:spcPct val="115000"/>
                        </a:lnSpc>
                        <a:spcBef>
                          <a:spcPts val="0"/>
                        </a:spcBef>
                        <a:spcAft>
                          <a:spcPts val="0"/>
                        </a:spcAft>
                        <a:buNone/>
                      </a:pPr>
                      <a:r>
                        <a:rPr lang="en-US"/>
                        <a:t>01/09/2027</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US"/>
                        <a:t>IDEAYA Biosciences,Inc</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Clr>
                          <a:schemeClr val="dk1"/>
                        </a:buClr>
                        <a:buSzPts val="1100"/>
                        <a:buFont typeface="Arial"/>
                        <a:buNone/>
                      </a:pPr>
                      <a:r>
                        <a:rPr lang="en-US">
                          <a:solidFill>
                            <a:schemeClr val="dk1"/>
                          </a:solidFill>
                        </a:rPr>
                        <a:t>Musgrove, Yeovil, Salisbury</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pic>
        <p:nvPicPr>
          <p:cNvPr id="168" name="Google Shape;168;p27"/>
          <p:cNvPicPr preferRelativeResize="0"/>
          <p:nvPr/>
        </p:nvPicPr>
        <p:blipFill>
          <a:blip r:embed="rId3">
            <a:alphaModFix/>
          </a:blip>
          <a:stretch>
            <a:fillRect/>
          </a:stretch>
        </p:blipFill>
        <p:spPr>
          <a:xfrm>
            <a:off x="69625" y="64300"/>
            <a:ext cx="8176551" cy="6004976"/>
          </a:xfrm>
          <a:prstGeom prst="rect">
            <a:avLst/>
          </a:prstGeom>
          <a:noFill/>
          <a:ln>
            <a:noFill/>
          </a:ln>
        </p:spPr>
      </p:pic>
      <p:sp>
        <p:nvSpPr>
          <p:cNvPr id="169" name="Google Shape;169;p27"/>
          <p:cNvSpPr txBox="1"/>
          <p:nvPr/>
        </p:nvSpPr>
        <p:spPr>
          <a:xfrm>
            <a:off x="8763000" y="1098125"/>
            <a:ext cx="3429000" cy="4894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800">
                <a:solidFill>
                  <a:srgbClr val="212529"/>
                </a:solidFill>
                <a:highlight>
                  <a:srgbClr val="FFFFFF"/>
                </a:highlight>
              </a:rPr>
              <a:t>Be Part of Research is a UK-wide service that helps people find and take part in health and care research across nearly every health condition.</a:t>
            </a:r>
            <a:endParaRPr sz="1800">
              <a:solidFill>
                <a:srgbClr val="212529"/>
              </a:solidFill>
              <a:highlight>
                <a:srgbClr val="FFFFFF"/>
              </a:highlight>
            </a:endParaRPr>
          </a:p>
          <a:p>
            <a:pPr indent="0" lvl="0" marL="0" rtl="0" algn="l">
              <a:spcBef>
                <a:spcPts val="0"/>
              </a:spcBef>
              <a:spcAft>
                <a:spcPts val="0"/>
              </a:spcAft>
              <a:buNone/>
            </a:pPr>
            <a:r>
              <a:t/>
            </a:r>
            <a:endParaRPr sz="1800">
              <a:solidFill>
                <a:srgbClr val="212529"/>
              </a:solidFill>
              <a:highlight>
                <a:srgbClr val="FFFFFF"/>
              </a:highlight>
            </a:endParaRPr>
          </a:p>
          <a:p>
            <a:pPr indent="0" lvl="0" marL="0" rtl="0" algn="l">
              <a:spcBef>
                <a:spcPts val="0"/>
              </a:spcBef>
              <a:spcAft>
                <a:spcPts val="0"/>
              </a:spcAft>
              <a:buClr>
                <a:schemeClr val="dk1"/>
              </a:buClr>
              <a:buSzPts val="1100"/>
              <a:buFont typeface="Arial"/>
              <a:buNone/>
            </a:pPr>
            <a:r>
              <a:rPr lang="en-US" sz="1800">
                <a:solidFill>
                  <a:schemeClr val="dk1"/>
                </a:solidFill>
              </a:rPr>
              <a:t>A resource for:</a:t>
            </a:r>
            <a:endParaRPr sz="1800">
              <a:solidFill>
                <a:schemeClr val="dk1"/>
              </a:solidFill>
            </a:endParaRPr>
          </a:p>
          <a:p>
            <a:pPr indent="-342900" lvl="0" marL="457200" rtl="0" algn="l">
              <a:spcBef>
                <a:spcPts val="0"/>
              </a:spcBef>
              <a:spcAft>
                <a:spcPts val="0"/>
              </a:spcAft>
              <a:buClr>
                <a:schemeClr val="dk1"/>
              </a:buClr>
              <a:buSzPts val="1800"/>
              <a:buChar char="●"/>
            </a:pPr>
            <a:r>
              <a:rPr lang="en-US" sz="1800">
                <a:solidFill>
                  <a:schemeClr val="dk1"/>
                </a:solidFill>
              </a:rPr>
              <a:t>patients or their families keen to get involved in research</a:t>
            </a:r>
            <a:endParaRPr sz="1800">
              <a:solidFill>
                <a:schemeClr val="dk1"/>
              </a:solidFill>
            </a:endParaRPr>
          </a:p>
          <a:p>
            <a:pPr indent="-342900" lvl="0" marL="457200" rtl="0" algn="l">
              <a:spcBef>
                <a:spcPts val="0"/>
              </a:spcBef>
              <a:spcAft>
                <a:spcPts val="0"/>
              </a:spcAft>
              <a:buClr>
                <a:schemeClr val="dk1"/>
              </a:buClr>
              <a:buSzPts val="1800"/>
              <a:buChar char="●"/>
            </a:pPr>
            <a:r>
              <a:rPr lang="en-US" sz="1800">
                <a:solidFill>
                  <a:schemeClr val="dk1"/>
                </a:solidFill>
              </a:rPr>
              <a:t>Researchers looking for target population for research</a:t>
            </a:r>
            <a:endParaRPr sz="1800">
              <a:solidFill>
                <a:schemeClr val="dk1"/>
              </a:solidFill>
            </a:endParaRPr>
          </a:p>
          <a:p>
            <a:pPr indent="0" lvl="0" marL="0" rtl="0" algn="l">
              <a:spcBef>
                <a:spcPts val="0"/>
              </a:spcBef>
              <a:spcAft>
                <a:spcPts val="0"/>
              </a:spcAft>
              <a:buClr>
                <a:schemeClr val="dk1"/>
              </a:buClr>
              <a:buSzPts val="1100"/>
              <a:buFont typeface="Arial"/>
              <a:buNone/>
            </a:pPr>
            <a:r>
              <a:t/>
            </a:r>
            <a:endParaRPr sz="1800">
              <a:solidFill>
                <a:schemeClr val="dk1"/>
              </a:solidFill>
            </a:endParaRPr>
          </a:p>
          <a:p>
            <a:pPr indent="0" lvl="0" marL="0" rtl="0" algn="l">
              <a:spcBef>
                <a:spcPts val="0"/>
              </a:spcBef>
              <a:spcAft>
                <a:spcPts val="0"/>
              </a:spcAft>
              <a:buClr>
                <a:schemeClr val="dk1"/>
              </a:buClr>
              <a:buSzPts val="1100"/>
              <a:buFont typeface="Arial"/>
              <a:buNone/>
            </a:pPr>
            <a:r>
              <a:rPr lang="en-US" sz="1800" u="sng">
                <a:solidFill>
                  <a:schemeClr val="accent5"/>
                </a:solidFill>
                <a:hlinkClick r:id="rId4">
                  <a:extLst>
                    <a:ext uri="{A12FA001-AC4F-418D-AE19-62706E023703}">
                      <ahyp:hlinkClr val="tx"/>
                    </a:ext>
                  </a:extLst>
                </a:hlinkClick>
              </a:rPr>
              <a:t>https://bepartofresearch.nihr.ac.uk/</a:t>
            </a:r>
            <a:endParaRPr sz="1800">
              <a:solidFill>
                <a:srgbClr val="212529"/>
              </a:solidFill>
              <a:highlight>
                <a:srgbClr val="FFFFFF"/>
              </a:highlight>
            </a:endParaRPr>
          </a:p>
        </p:txBody>
      </p:sp>
      <p:pic>
        <p:nvPicPr>
          <p:cNvPr id="170" name="Google Shape;170;p27"/>
          <p:cNvPicPr preferRelativeResize="0"/>
          <p:nvPr/>
        </p:nvPicPr>
        <p:blipFill>
          <a:blip r:embed="rId5">
            <a:alphaModFix/>
          </a:blip>
          <a:stretch>
            <a:fillRect/>
          </a:stretch>
        </p:blipFill>
        <p:spPr>
          <a:xfrm>
            <a:off x="8649050" y="64300"/>
            <a:ext cx="3429000" cy="99441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8"/>
          <p:cNvSpPr txBox="1"/>
          <p:nvPr>
            <p:ph idx="4294967295" type="title"/>
          </p:nvPr>
        </p:nvSpPr>
        <p:spPr>
          <a:xfrm>
            <a:off x="838200" y="365127"/>
            <a:ext cx="10515600" cy="865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Key messages for patients</a:t>
            </a:r>
            <a:endParaRPr/>
          </a:p>
        </p:txBody>
      </p:sp>
      <p:sp>
        <p:nvSpPr>
          <p:cNvPr id="177" name="Google Shape;177;p28"/>
          <p:cNvSpPr txBox="1"/>
          <p:nvPr>
            <p:ph idx="4294967295" type="body"/>
          </p:nvPr>
        </p:nvSpPr>
        <p:spPr>
          <a:xfrm>
            <a:off x="838200" y="1535073"/>
            <a:ext cx="10515600" cy="3374400"/>
          </a:xfrm>
          <a:prstGeom prst="rect">
            <a:avLst/>
          </a:prstGeom>
        </p:spPr>
        <p:txBody>
          <a:bodyPr anchorCtr="0" anchor="t" bIns="45700" lIns="91425" spcFirstLastPara="1" rIns="91425" wrap="square" tIns="45700">
            <a:noAutofit/>
          </a:bodyPr>
          <a:lstStyle/>
          <a:p>
            <a:pPr indent="-381000" lvl="0" marL="457200" rtl="0" algn="l">
              <a:lnSpc>
                <a:spcPct val="100000"/>
              </a:lnSpc>
              <a:spcBef>
                <a:spcPts val="1000"/>
              </a:spcBef>
              <a:spcAft>
                <a:spcPts val="0"/>
              </a:spcAft>
              <a:buSzPts val="2400"/>
              <a:buChar char="•"/>
            </a:pPr>
            <a:r>
              <a:rPr lang="en-US" sz="2400"/>
              <a:t>Be Part of Research makes it easier than ever to find and take part in health and care research.</a:t>
            </a:r>
            <a:endParaRPr sz="2400"/>
          </a:p>
          <a:p>
            <a:pPr indent="-381000" lvl="0" marL="457200" rtl="0" algn="l">
              <a:lnSpc>
                <a:spcPct val="100000"/>
              </a:lnSpc>
              <a:spcBef>
                <a:spcPts val="1000"/>
              </a:spcBef>
              <a:spcAft>
                <a:spcPts val="0"/>
              </a:spcAft>
              <a:buSzPts val="2400"/>
              <a:buChar char="•"/>
            </a:pPr>
            <a:r>
              <a:rPr lang="en-US" sz="2400"/>
              <a:t>Simply sign up online and choose the areas of research you’re interested in.</a:t>
            </a:r>
            <a:endParaRPr sz="2400"/>
          </a:p>
          <a:p>
            <a:pPr indent="-381000" lvl="0" marL="457200" rtl="0" algn="l">
              <a:lnSpc>
                <a:spcPct val="100000"/>
              </a:lnSpc>
              <a:spcBef>
                <a:spcPts val="1000"/>
              </a:spcBef>
              <a:spcAft>
                <a:spcPts val="0"/>
              </a:spcAft>
              <a:buSzPts val="2400"/>
              <a:buChar char="•"/>
            </a:pPr>
            <a:r>
              <a:rPr lang="en-US" sz="2400"/>
              <a:t>You’ll then be matched to suitable studies and sent clear information about what’s involved and how you can take part.</a:t>
            </a:r>
            <a:endParaRPr sz="2400"/>
          </a:p>
          <a:p>
            <a:pPr indent="-381000" lvl="0" marL="457200" rtl="0" algn="l">
              <a:lnSpc>
                <a:spcPct val="100000"/>
              </a:lnSpc>
              <a:spcBef>
                <a:spcPts val="1000"/>
              </a:spcBef>
              <a:spcAft>
                <a:spcPts val="1000"/>
              </a:spcAft>
              <a:buSzPts val="2400"/>
              <a:buChar char="•"/>
            </a:pPr>
            <a:r>
              <a:rPr lang="en-US" sz="2400"/>
              <a:t>The decision on whether to take part is always yours.</a:t>
            </a:r>
            <a:endParaRPr sz="2400"/>
          </a:p>
        </p:txBody>
      </p:sp>
    </p:spTree>
  </p:cSld>
  <p:clrMapOvr>
    <a:masterClrMapping/>
  </p:clrMapOvr>
</p:sld>
</file>

<file path=ppt/theme/theme1.xml><?xml version="1.0" encoding="utf-8"?>
<a:theme xmlns:a="http://schemas.openxmlformats.org/drawingml/2006/main" xmlns:r="http://schemas.openxmlformats.org/officeDocument/2006/relationships" name="Custom Design">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758BEBCE60E1C4C87B869C7C38C0B3D" ma:contentTypeVersion="11" ma:contentTypeDescription="Create a new document." ma:contentTypeScope="" ma:versionID="38451769be79e123db6572168b0b33e8">
  <xsd:schema xmlns:xsd="http://www.w3.org/2001/XMLSchema" xmlns:xs="http://www.w3.org/2001/XMLSchema" xmlns:p="http://schemas.microsoft.com/office/2006/metadata/properties" xmlns:ns2="28f492b9-0e1d-4676-9635-78fd8c5ab9d8" xmlns:ns3="d77f7b61-7249-402e-9088-bb30bc752eb7" targetNamespace="http://schemas.microsoft.com/office/2006/metadata/properties" ma:root="true" ma:fieldsID="a1529d7a0ba94597b9680ad8d2d96c86" ns2:_="" ns3:_="">
    <xsd:import namespace="28f492b9-0e1d-4676-9635-78fd8c5ab9d8"/>
    <xsd:import namespace="d77f7b61-7249-402e-9088-bb30bc752e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f492b9-0e1d-4676-9635-78fd8c5ab9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73e9af6-01d4-423d-8bd2-cf099f328a0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7f7b61-7249-402e-9088-bb30bc752eb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1c4ca98-7b55-4fcc-b8e5-81239fe53638}" ma:internalName="TaxCatchAll" ma:showField="CatchAllData" ma:web="d77f7b61-7249-402e-9088-bb30bc752e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77f7b61-7249-402e-9088-bb30bc752eb7" xsi:nil="true"/>
    <lcf76f155ced4ddcb4097134ff3c332f xmlns="28f492b9-0e1d-4676-9635-78fd8c5ab9d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1B7E7B4-11AC-41CB-BE6F-2DFC53878C0B}"/>
</file>

<file path=customXml/itemProps2.xml><?xml version="1.0" encoding="utf-8"?>
<ds:datastoreItem xmlns:ds="http://schemas.openxmlformats.org/officeDocument/2006/customXml" ds:itemID="{4E21570E-75B0-4D3B-9BD6-195CE9C2C7CA}"/>
</file>

<file path=customXml/itemProps3.xml><?xml version="1.0" encoding="utf-8"?>
<ds:datastoreItem xmlns:ds="http://schemas.openxmlformats.org/officeDocument/2006/customXml" ds:itemID="{2CB8E76C-C45A-46CA-84DA-89E11FEC1DD5}"/>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0x0101004758BEBCE60E1C4C87B869C7C38C0B3D</vt:lpwstr>
  </property>
</Properties>
</file>