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8" r:id="rId6"/>
    <p:sldMasterId id="2147483746" r:id="rId7"/>
    <p:sldMasterId id="2147483791" r:id="rId8"/>
    <p:sldMasterId id="2147483806" r:id="rId9"/>
    <p:sldMasterId id="2147483814" r:id="rId10"/>
    <p:sldMasterId id="2147483838" r:id="rId11"/>
    <p:sldMasterId id="2147483875" r:id="rId12"/>
    <p:sldMasterId id="2147483883" r:id="rId13"/>
    <p:sldMasterId id="2147483913" r:id="rId14"/>
    <p:sldMasterId id="2147483920" r:id="rId15"/>
    <p:sldMasterId id="2147483951" r:id="rId16"/>
    <p:sldMasterId id="2147483974" r:id="rId17"/>
    <p:sldMasterId id="2147483979" r:id="rId18"/>
    <p:sldMasterId id="2147484037" r:id="rId19"/>
  </p:sldMasterIdLst>
  <p:notesMasterIdLst>
    <p:notesMasterId r:id="rId60"/>
  </p:notesMasterIdLst>
  <p:sldIdLst>
    <p:sldId id="826" r:id="rId20"/>
    <p:sldId id="2113690847" r:id="rId21"/>
    <p:sldId id="2113690850" r:id="rId22"/>
    <p:sldId id="8633" r:id="rId23"/>
    <p:sldId id="797" r:id="rId24"/>
    <p:sldId id="8698" r:id="rId25"/>
    <p:sldId id="8659" r:id="rId26"/>
    <p:sldId id="8660" r:id="rId27"/>
    <p:sldId id="8631" r:id="rId28"/>
    <p:sldId id="8661" r:id="rId29"/>
    <p:sldId id="8662" r:id="rId30"/>
    <p:sldId id="8663" r:id="rId31"/>
    <p:sldId id="2147481919" r:id="rId32"/>
    <p:sldId id="8664" r:id="rId33"/>
    <p:sldId id="8637" r:id="rId34"/>
    <p:sldId id="8665" r:id="rId35"/>
    <p:sldId id="8666" r:id="rId36"/>
    <p:sldId id="8672" r:id="rId37"/>
    <p:sldId id="1747256656" r:id="rId38"/>
    <p:sldId id="267" r:id="rId39"/>
    <p:sldId id="274" r:id="rId40"/>
    <p:sldId id="285" r:id="rId41"/>
    <p:sldId id="2113690851" r:id="rId42"/>
    <p:sldId id="286" r:id="rId43"/>
    <p:sldId id="2147481918" r:id="rId44"/>
    <p:sldId id="662" r:id="rId45"/>
    <p:sldId id="2113690798" r:id="rId46"/>
    <p:sldId id="2113690835" r:id="rId47"/>
    <p:sldId id="2113690832" r:id="rId48"/>
    <p:sldId id="1747256652" r:id="rId49"/>
    <p:sldId id="2147481917" r:id="rId50"/>
    <p:sldId id="8696" r:id="rId51"/>
    <p:sldId id="2113690836" r:id="rId52"/>
    <p:sldId id="2113690837" r:id="rId53"/>
    <p:sldId id="8694" r:id="rId54"/>
    <p:sldId id="8632" r:id="rId55"/>
    <p:sldId id="8642" r:id="rId56"/>
    <p:sldId id="8635" r:id="rId57"/>
    <p:sldId id="8670" r:id="rId58"/>
    <p:sldId id="211369084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30820F-7A97-E9ED-1A11-826F8A34DF53}" name="Elle Forder" initials="EF" userId="S::elle.forder@rmh.nhs.uk::59a9c6ac-96b3-4493-9fd4-f18ef5637dc9" providerId="AD"/>
  <p188:author id="{CFC4E665-DD04-038F-5C5C-2DFC3397CE95}" name="Stefanie Forster-Cook" initials="SF" userId="S::stefanie.forster-cook@rmh.nhs.uk::903c28d1-26a9-48fb-92d9-a43d265c8d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almahoy, Antonia" initials="DA" lastIdx="5" clrIdx="0"/>
  <p:cmAuthor id="7" name="Stefanie Forster-Cook" initials="SF" lastIdx="10" clrIdx="7">
    <p:extLst>
      <p:ext uri="{19B8F6BF-5375-455C-9EA6-DF929625EA0E}">
        <p15:presenceInfo xmlns:p15="http://schemas.microsoft.com/office/powerpoint/2012/main" userId="S::stefanie.forster-cook@rmh.nhs.uk::903c28d1-26a9-48fb-92d9-a43d265c8dc1" providerId="AD"/>
      </p:ext>
    </p:extLst>
  </p:cmAuthor>
  <p:cmAuthor id="1" name="Newman, Antonia" initials="AN" lastIdx="3" clrIdx="1"/>
  <p:cmAuthor id="2" name="Antonia Dalmahoy" initials="AD" lastIdx="8" clrIdx="2"/>
  <p:cmAuthor id="3" name="Alexandra Bishop" initials="AB" lastIdx="15" clrIdx="3">
    <p:extLst>
      <p:ext uri="{19B8F6BF-5375-455C-9EA6-DF929625EA0E}">
        <p15:presenceInfo xmlns:p15="http://schemas.microsoft.com/office/powerpoint/2012/main" userId="S::alexandra.bishop@rmh.nhs.uk::219c790f-52da-4aac-9501-964a5afcfd1e" providerId="AD"/>
      </p:ext>
    </p:extLst>
  </p:cmAuthor>
  <p:cmAuthor id="4" name="Antonia Newman" initials="AN" lastIdx="2" clrIdx="4">
    <p:extLst>
      <p:ext uri="{19B8F6BF-5375-455C-9EA6-DF929625EA0E}">
        <p15:presenceInfo xmlns:p15="http://schemas.microsoft.com/office/powerpoint/2012/main" userId="S::antonia.newman@rmh.nhs.uk::504054ce-6647-49c8-b672-1e770f504534" providerId="AD"/>
      </p:ext>
    </p:extLst>
  </p:cmAuthor>
  <p:cmAuthor id="5" name="Elle Forder" initials="EF" lastIdx="7" clrIdx="5">
    <p:extLst>
      <p:ext uri="{19B8F6BF-5375-455C-9EA6-DF929625EA0E}">
        <p15:presenceInfo xmlns:p15="http://schemas.microsoft.com/office/powerpoint/2012/main" userId="S::elle.forder@rmh.nhs.uk::59a9c6ac-96b3-4493-9fd4-f18ef5637dc9" providerId="AD"/>
      </p:ext>
    </p:extLst>
  </p:cmAuthor>
  <p:cmAuthor id="6" name="Stephen Harvey-Cook" initials="SH" lastIdx="2" clrIdx="6">
    <p:extLst>
      <p:ext uri="{19B8F6BF-5375-455C-9EA6-DF929625EA0E}">
        <p15:presenceInfo xmlns:p15="http://schemas.microsoft.com/office/powerpoint/2012/main" userId="Stephen Harvey-Coo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C1840"/>
    <a:srgbClr val="FFFFFF"/>
    <a:srgbClr val="58595B"/>
    <a:srgbClr val="AB1E88"/>
    <a:srgbClr val="0618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4" autoAdjust="0"/>
    <p:restoredTop sz="87908" autoAdjust="0"/>
  </p:normalViewPr>
  <p:slideViewPr>
    <p:cSldViewPr snapToGrid="0">
      <p:cViewPr varScale="1">
        <p:scale>
          <a:sx n="72" d="100"/>
          <a:sy n="72" d="100"/>
        </p:scale>
        <p:origin x="859" y="67"/>
      </p:cViewPr>
      <p:guideLst>
        <p:guide orient="horz" pos="2160"/>
        <p:guide pos="3840"/>
      </p:guideLst>
    </p:cSldViewPr>
  </p:slideViewPr>
  <p:notesTextViewPr>
    <p:cViewPr>
      <p:scale>
        <a:sx n="400" d="100"/>
        <a:sy n="400" d="100"/>
      </p:scale>
      <p:origin x="0" y="0"/>
    </p:cViewPr>
  </p:notesTextViewPr>
  <p:notesViewPr>
    <p:cSldViewPr snapToGrid="0">
      <p:cViewPr>
        <p:scale>
          <a:sx n="1" d="2"/>
          <a:sy n="1" d="2"/>
        </p:scale>
        <p:origin x="0" y="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microsoft.com/office/2018/10/relationships/authors" Target="author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Dunderdale" userId="18a57383-fa13-4764-88a8-9272bfc7f4aa" providerId="ADAL" clId="{41A70D97-1250-4EFB-9735-E8AB7B74CC03}"/>
    <pc:docChg chg="modSld delMainMaster modMainMaster modShowInfo">
      <pc:chgData name="Helen Dunderdale" userId="18a57383-fa13-4764-88a8-9272bfc7f4aa" providerId="ADAL" clId="{41A70D97-1250-4EFB-9735-E8AB7B74CC03}" dt="2025-11-19T09:22:41.781" v="3"/>
      <pc:docMkLst>
        <pc:docMk/>
      </pc:docMkLst>
      <pc:sldChg chg="modSp mod modClrScheme chgLayout">
        <pc:chgData name="Helen Dunderdale" userId="18a57383-fa13-4764-88a8-9272bfc7f4aa" providerId="ADAL" clId="{41A70D97-1250-4EFB-9735-E8AB7B74CC03}" dt="2025-11-19T09:22:41.781" v="3"/>
        <pc:sldMkLst>
          <pc:docMk/>
          <pc:sldMk cId="3852538343" sldId="8696"/>
        </pc:sldMkLst>
        <pc:spChg chg="mod ord">
          <ac:chgData name="Helen Dunderdale" userId="18a57383-fa13-4764-88a8-9272bfc7f4aa" providerId="ADAL" clId="{41A70D97-1250-4EFB-9735-E8AB7B74CC03}" dt="2025-11-19T09:22:41.781" v="3"/>
          <ac:spMkLst>
            <pc:docMk/>
            <pc:sldMk cId="3852538343" sldId="8696"/>
            <ac:spMk id="6" creationId="{4E8668E0-4C6B-496C-B511-6D318C919EEA}"/>
          </ac:spMkLst>
        </pc:spChg>
      </pc:sldChg>
      <pc:sldChg chg="modSp mod modClrScheme chgLayout">
        <pc:chgData name="Helen Dunderdale" userId="18a57383-fa13-4764-88a8-9272bfc7f4aa" providerId="ADAL" clId="{41A70D97-1250-4EFB-9735-E8AB7B74CC03}" dt="2025-11-19T09:22:41.781" v="3"/>
        <pc:sldMkLst>
          <pc:docMk/>
          <pc:sldMk cId="1011450767" sldId="2113690836"/>
        </pc:sldMkLst>
        <pc:spChg chg="mod ord">
          <ac:chgData name="Helen Dunderdale" userId="18a57383-fa13-4764-88a8-9272bfc7f4aa" providerId="ADAL" clId="{41A70D97-1250-4EFB-9735-E8AB7B74CC03}" dt="2025-11-19T09:22:41.781" v="3"/>
          <ac:spMkLst>
            <pc:docMk/>
            <pc:sldMk cId="1011450767" sldId="2113690836"/>
            <ac:spMk id="6" creationId="{4E8668E0-4C6B-496C-B511-6D318C919EEA}"/>
          </ac:spMkLst>
        </pc:spChg>
      </pc:sldChg>
      <pc:sldChg chg="modSp mod modClrScheme chgLayout">
        <pc:chgData name="Helen Dunderdale" userId="18a57383-fa13-4764-88a8-9272bfc7f4aa" providerId="ADAL" clId="{41A70D97-1250-4EFB-9735-E8AB7B74CC03}" dt="2025-11-19T09:22:41.781" v="3"/>
        <pc:sldMkLst>
          <pc:docMk/>
          <pc:sldMk cId="4256610812" sldId="2113690837"/>
        </pc:sldMkLst>
        <pc:spChg chg="mod ord">
          <ac:chgData name="Helen Dunderdale" userId="18a57383-fa13-4764-88a8-9272bfc7f4aa" providerId="ADAL" clId="{41A70D97-1250-4EFB-9735-E8AB7B74CC03}" dt="2025-11-19T09:22:41.781" v="3"/>
          <ac:spMkLst>
            <pc:docMk/>
            <pc:sldMk cId="4256610812" sldId="2113690837"/>
            <ac:spMk id="6" creationId="{4E8668E0-4C6B-496C-B511-6D318C919EEA}"/>
          </ac:spMkLst>
        </pc:spChg>
      </pc:sldChg>
      <pc:sldMasterChg chg="modSldLayout sldLayoutOrd">
        <pc:chgData name="Helen Dunderdale" userId="18a57383-fa13-4764-88a8-9272bfc7f4aa" providerId="ADAL" clId="{41A70D97-1250-4EFB-9735-E8AB7B74CC03}" dt="2025-11-19T09:22:41.690" v="1"/>
        <pc:sldMasterMkLst>
          <pc:docMk/>
          <pc:sldMasterMk cId="1858003344" sldId="2147483693"/>
        </pc:sldMasterMkLst>
        <pc:sldLayoutChg chg="modSp mod ord">
          <pc:chgData name="Helen Dunderdale" userId="18a57383-fa13-4764-88a8-9272bfc7f4aa" providerId="ADAL" clId="{41A70D97-1250-4EFB-9735-E8AB7B74CC03}" dt="2025-11-19T09:22:41.690" v="1"/>
          <pc:sldLayoutMkLst>
            <pc:docMk/>
            <pc:sldMasterMk cId="1858003344" sldId="2147483693"/>
            <pc:sldLayoutMk cId="991028319" sldId="2147483899"/>
          </pc:sldLayoutMkLst>
          <pc:spChg chg="mod">
            <ac:chgData name="Helen Dunderdale" userId="18a57383-fa13-4764-88a8-9272bfc7f4aa" providerId="ADAL" clId="{41A70D97-1250-4EFB-9735-E8AB7B74CC03}" dt="2025-11-19T09:22:41.690" v="1"/>
            <ac:spMkLst>
              <pc:docMk/>
              <pc:sldMasterMk cId="1858003344" sldId="2147483693"/>
              <pc:sldLayoutMk cId="991028319" sldId="2147483899"/>
              <ac:spMk id="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991028319" sldId="2147483899"/>
              <ac:spMk id="5"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991028319" sldId="2147483899"/>
              <ac:spMk id="16" creationId="{CE7F17BA-E154-4A63-94A9-42DD9A3CDEFA}"/>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1206033945" sldId="2147483900"/>
          </pc:sldLayoutMkLst>
          <pc:spChg chg="mod">
            <ac:chgData name="Helen Dunderdale" userId="18a57383-fa13-4764-88a8-9272bfc7f4aa" providerId="ADAL" clId="{41A70D97-1250-4EFB-9735-E8AB7B74CC03}" dt="2025-11-19T09:22:41.690" v="1"/>
            <ac:spMkLst>
              <pc:docMk/>
              <pc:sldMasterMk cId="1858003344" sldId="2147483693"/>
              <pc:sldLayoutMk cId="1206033945" sldId="2147483900"/>
              <ac:spMk id="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1206033945" sldId="2147483900"/>
              <ac:spMk id="9" creationId="{6B374B11-889C-4DD8-B2AD-8F2BFCE231A8}"/>
            </ac:spMkLst>
          </pc:spChg>
          <pc:spChg chg="mod">
            <ac:chgData name="Helen Dunderdale" userId="18a57383-fa13-4764-88a8-9272bfc7f4aa" providerId="ADAL" clId="{41A70D97-1250-4EFB-9735-E8AB7B74CC03}" dt="2025-11-19T09:22:41.690" v="1"/>
            <ac:spMkLst>
              <pc:docMk/>
              <pc:sldMasterMk cId="1858003344" sldId="2147483693"/>
              <pc:sldLayoutMk cId="1206033945" sldId="2147483900"/>
              <ac:spMk id="10" creationId="{1184799F-96BE-484B-851C-D71DDCE7DC11}"/>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3104936722" sldId="2147483901"/>
          </pc:sldLayoutMkLst>
          <pc:spChg chg="mod">
            <ac:chgData name="Helen Dunderdale" userId="18a57383-fa13-4764-88a8-9272bfc7f4aa" providerId="ADAL" clId="{41A70D97-1250-4EFB-9735-E8AB7B74CC03}" dt="2025-11-19T09:22:41.690" v="1"/>
            <ac:spMkLst>
              <pc:docMk/>
              <pc:sldMasterMk cId="1858003344" sldId="2147483693"/>
              <pc:sldLayoutMk cId="3104936722" sldId="2147483901"/>
              <ac:spMk id="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3104936722" sldId="2147483901"/>
              <ac:spMk id="4"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3104936722" sldId="2147483901"/>
              <ac:spMk id="9" creationId="{7A895AA1-B562-426B-8C89-EB80F80DEDF4}"/>
            </ac:spMkLst>
          </pc:spChg>
          <pc:spChg chg="mod">
            <ac:chgData name="Helen Dunderdale" userId="18a57383-fa13-4764-88a8-9272bfc7f4aa" providerId="ADAL" clId="{41A70D97-1250-4EFB-9735-E8AB7B74CC03}" dt="2025-11-19T09:22:41.690" v="1"/>
            <ac:spMkLst>
              <pc:docMk/>
              <pc:sldMasterMk cId="1858003344" sldId="2147483693"/>
              <pc:sldLayoutMk cId="3104936722" sldId="2147483901"/>
              <ac:spMk id="10" creationId="{282AB0F6-B2BB-445B-8068-020C144E78ED}"/>
            </ac:spMkLst>
          </pc:spChg>
          <pc:spChg chg="mod">
            <ac:chgData name="Helen Dunderdale" userId="18a57383-fa13-4764-88a8-9272bfc7f4aa" providerId="ADAL" clId="{41A70D97-1250-4EFB-9735-E8AB7B74CC03}" dt="2025-11-19T09:22:41.690" v="1"/>
            <ac:spMkLst>
              <pc:docMk/>
              <pc:sldMasterMk cId="1858003344" sldId="2147483693"/>
              <pc:sldLayoutMk cId="3104936722" sldId="2147483901"/>
              <ac:spMk id="21"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3104936722" sldId="2147483901"/>
              <ac:spMk id="23"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3031352850" sldId="2147483902"/>
          </pc:sldLayoutMkLst>
          <pc:spChg chg="mod">
            <ac:chgData name="Helen Dunderdale" userId="18a57383-fa13-4764-88a8-9272bfc7f4aa" providerId="ADAL" clId="{41A70D97-1250-4EFB-9735-E8AB7B74CC03}" dt="2025-11-19T09:22:41.690" v="1"/>
            <ac:spMkLst>
              <pc:docMk/>
              <pc:sldMasterMk cId="1858003344" sldId="2147483693"/>
              <pc:sldLayoutMk cId="3031352850" sldId="2147483902"/>
              <ac:spMk id="2"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3031352850" sldId="2147483902"/>
              <ac:spMk id="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3031352850" sldId="2147483902"/>
              <ac:spMk id="6"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3031352850" sldId="2147483902"/>
              <ac:spMk id="10" creationId="{3BA08973-B972-4115-B4D5-B4C41028FC74}"/>
            </ac:spMkLst>
          </pc:spChg>
          <pc:spChg chg="mod">
            <ac:chgData name="Helen Dunderdale" userId="18a57383-fa13-4764-88a8-9272bfc7f4aa" providerId="ADAL" clId="{41A70D97-1250-4EFB-9735-E8AB7B74CC03}" dt="2025-11-19T09:22:41.690" v="1"/>
            <ac:spMkLst>
              <pc:docMk/>
              <pc:sldMasterMk cId="1858003344" sldId="2147483693"/>
              <pc:sldLayoutMk cId="3031352850" sldId="2147483902"/>
              <ac:spMk id="11" creationId="{0EBDCB2F-BDE4-467E-A295-150879D4F8F8}"/>
            </ac:spMkLst>
          </pc:spChg>
          <pc:spChg chg="mod">
            <ac:chgData name="Helen Dunderdale" userId="18a57383-fa13-4764-88a8-9272bfc7f4aa" providerId="ADAL" clId="{41A70D97-1250-4EFB-9735-E8AB7B74CC03}" dt="2025-11-19T09:22:41.690" v="1"/>
            <ac:spMkLst>
              <pc:docMk/>
              <pc:sldMasterMk cId="1858003344" sldId="2147483693"/>
              <pc:sldLayoutMk cId="3031352850" sldId="2147483902"/>
              <ac:spMk id="21"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3031352850" sldId="2147483902"/>
              <ac:spMk id="22"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226900725" sldId="2147483903"/>
          </pc:sldLayoutMkLst>
          <pc:spChg chg="mod">
            <ac:chgData name="Helen Dunderdale" userId="18a57383-fa13-4764-88a8-9272bfc7f4aa" providerId="ADAL" clId="{41A70D97-1250-4EFB-9735-E8AB7B74CC03}" dt="2025-11-19T09:22:41.690" v="1"/>
            <ac:spMkLst>
              <pc:docMk/>
              <pc:sldMasterMk cId="1858003344" sldId="2147483693"/>
              <pc:sldLayoutMk cId="226900725" sldId="2147483903"/>
              <ac:spMk id="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226900725" sldId="2147483903"/>
              <ac:spMk id="4"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226900725" sldId="2147483903"/>
              <ac:spMk id="5"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226900725" sldId="2147483903"/>
              <ac:spMk id="10" creationId="{6C37F985-4E63-45B5-BCC4-871B4A00D4A7}"/>
            </ac:spMkLst>
          </pc:spChg>
          <pc:spChg chg="mod">
            <ac:chgData name="Helen Dunderdale" userId="18a57383-fa13-4764-88a8-9272bfc7f4aa" providerId="ADAL" clId="{41A70D97-1250-4EFB-9735-E8AB7B74CC03}" dt="2025-11-19T09:22:41.690" v="1"/>
            <ac:spMkLst>
              <pc:docMk/>
              <pc:sldMasterMk cId="1858003344" sldId="2147483693"/>
              <pc:sldLayoutMk cId="226900725" sldId="2147483903"/>
              <ac:spMk id="11" creationId="{BAC011C3-BB59-4711-9EBA-8E5AEE18B7C2}"/>
            </ac:spMkLst>
          </pc:spChg>
          <pc:spChg chg="mod">
            <ac:chgData name="Helen Dunderdale" userId="18a57383-fa13-4764-88a8-9272bfc7f4aa" providerId="ADAL" clId="{41A70D97-1250-4EFB-9735-E8AB7B74CC03}" dt="2025-11-19T09:22:41.690" v="1"/>
            <ac:spMkLst>
              <pc:docMk/>
              <pc:sldMasterMk cId="1858003344" sldId="2147483693"/>
              <pc:sldLayoutMk cId="226900725" sldId="2147483903"/>
              <ac:spMk id="21"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226900725" sldId="2147483903"/>
              <ac:spMk id="22"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2027921072" sldId="2147483904"/>
          </pc:sldLayoutMkLst>
          <pc:spChg chg="mod">
            <ac:chgData name="Helen Dunderdale" userId="18a57383-fa13-4764-88a8-9272bfc7f4aa" providerId="ADAL" clId="{41A70D97-1250-4EFB-9735-E8AB7B74CC03}" dt="2025-11-19T09:22:41.690" v="1"/>
            <ac:spMkLst>
              <pc:docMk/>
              <pc:sldMasterMk cId="1858003344" sldId="2147483693"/>
              <pc:sldLayoutMk cId="2027921072" sldId="2147483904"/>
              <ac:spMk id="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2027921072" sldId="2147483904"/>
              <ac:spMk id="8" creationId="{C122E7AC-71E9-4780-9F69-06503316B193}"/>
            </ac:spMkLst>
          </pc:spChg>
          <pc:spChg chg="mod">
            <ac:chgData name="Helen Dunderdale" userId="18a57383-fa13-4764-88a8-9272bfc7f4aa" providerId="ADAL" clId="{41A70D97-1250-4EFB-9735-E8AB7B74CC03}" dt="2025-11-19T09:22:41.690" v="1"/>
            <ac:spMkLst>
              <pc:docMk/>
              <pc:sldMasterMk cId="1858003344" sldId="2147483693"/>
              <pc:sldLayoutMk cId="2027921072" sldId="2147483904"/>
              <ac:spMk id="9" creationId="{349EF598-B8CB-4C18-BD42-8EDB944AEF13}"/>
            </ac:spMkLst>
          </pc:spChg>
          <pc:spChg chg="mod">
            <ac:chgData name="Helen Dunderdale" userId="18a57383-fa13-4764-88a8-9272bfc7f4aa" providerId="ADAL" clId="{41A70D97-1250-4EFB-9735-E8AB7B74CC03}" dt="2025-11-19T09:22:41.690" v="1"/>
            <ac:spMkLst>
              <pc:docMk/>
              <pc:sldMasterMk cId="1858003344" sldId="2147483693"/>
              <pc:sldLayoutMk cId="2027921072" sldId="2147483904"/>
              <ac:spMk id="19"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2027921072" sldId="2147483904"/>
              <ac:spMk id="20"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4123291605" sldId="2147483905"/>
          </pc:sldLayoutMkLst>
          <pc:spChg chg="mod">
            <ac:chgData name="Helen Dunderdale" userId="18a57383-fa13-4764-88a8-9272bfc7f4aa" providerId="ADAL" clId="{41A70D97-1250-4EFB-9735-E8AB7B74CC03}" dt="2025-11-19T09:22:41.690" v="1"/>
            <ac:spMkLst>
              <pc:docMk/>
              <pc:sldMasterMk cId="1858003344" sldId="2147483693"/>
              <pc:sldLayoutMk cId="4123291605" sldId="2147483905"/>
              <ac:spMk id="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4123291605" sldId="2147483905"/>
              <ac:spMk id="4"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4123291605" sldId="2147483905"/>
              <ac:spMk id="9" creationId="{1D508441-0576-481C-8877-A70428AA0143}"/>
            </ac:spMkLst>
          </pc:spChg>
          <pc:spChg chg="mod">
            <ac:chgData name="Helen Dunderdale" userId="18a57383-fa13-4764-88a8-9272bfc7f4aa" providerId="ADAL" clId="{41A70D97-1250-4EFB-9735-E8AB7B74CC03}" dt="2025-11-19T09:22:41.690" v="1"/>
            <ac:spMkLst>
              <pc:docMk/>
              <pc:sldMasterMk cId="1858003344" sldId="2147483693"/>
              <pc:sldLayoutMk cId="4123291605" sldId="2147483905"/>
              <ac:spMk id="10" creationId="{537CF470-D667-4926-A5EE-BDA7C54DDA56}"/>
            </ac:spMkLst>
          </pc:spChg>
          <pc:spChg chg="mod">
            <ac:chgData name="Helen Dunderdale" userId="18a57383-fa13-4764-88a8-9272bfc7f4aa" providerId="ADAL" clId="{41A70D97-1250-4EFB-9735-E8AB7B74CC03}" dt="2025-11-19T09:22:41.690" v="1"/>
            <ac:spMkLst>
              <pc:docMk/>
              <pc:sldMasterMk cId="1858003344" sldId="2147483693"/>
              <pc:sldLayoutMk cId="4123291605" sldId="2147483905"/>
              <ac:spMk id="32"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4123291605" sldId="2147483905"/>
              <ac:spMk id="33"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104738280" sldId="2147483906"/>
          </pc:sldLayoutMkLst>
          <pc:spChg chg="mod">
            <ac:chgData name="Helen Dunderdale" userId="18a57383-fa13-4764-88a8-9272bfc7f4aa" providerId="ADAL" clId="{41A70D97-1250-4EFB-9735-E8AB7B74CC03}" dt="2025-11-19T09:22:41.690" v="1"/>
            <ac:spMkLst>
              <pc:docMk/>
              <pc:sldMasterMk cId="1858003344" sldId="2147483693"/>
              <pc:sldLayoutMk cId="104738280" sldId="2147483906"/>
              <ac:spMk id="2"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104738280" sldId="2147483906"/>
              <ac:spMk id="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104738280" sldId="2147483906"/>
              <ac:spMk id="6"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104738280" sldId="2147483906"/>
              <ac:spMk id="10" creationId="{F2777668-BB76-4C4A-BAFA-9614FD8E16FC}"/>
            </ac:spMkLst>
          </pc:spChg>
          <pc:spChg chg="mod">
            <ac:chgData name="Helen Dunderdale" userId="18a57383-fa13-4764-88a8-9272bfc7f4aa" providerId="ADAL" clId="{41A70D97-1250-4EFB-9735-E8AB7B74CC03}" dt="2025-11-19T09:22:41.690" v="1"/>
            <ac:spMkLst>
              <pc:docMk/>
              <pc:sldMasterMk cId="1858003344" sldId="2147483693"/>
              <pc:sldLayoutMk cId="104738280" sldId="2147483906"/>
              <ac:spMk id="11" creationId="{0A258CC0-2771-4C10-AF09-50C1A9FF5187}"/>
            </ac:spMkLst>
          </pc:spChg>
          <pc:spChg chg="mod">
            <ac:chgData name="Helen Dunderdale" userId="18a57383-fa13-4764-88a8-9272bfc7f4aa" providerId="ADAL" clId="{41A70D97-1250-4EFB-9735-E8AB7B74CC03}" dt="2025-11-19T09:22:41.690" v="1"/>
            <ac:spMkLst>
              <pc:docMk/>
              <pc:sldMasterMk cId="1858003344" sldId="2147483693"/>
              <pc:sldLayoutMk cId="104738280" sldId="2147483906"/>
              <ac:spMk id="2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104738280" sldId="2147483906"/>
              <ac:spMk id="24"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3172489134" sldId="2147483907"/>
          </pc:sldLayoutMkLst>
          <pc:spChg chg="mod">
            <ac:chgData name="Helen Dunderdale" userId="18a57383-fa13-4764-88a8-9272bfc7f4aa" providerId="ADAL" clId="{41A70D97-1250-4EFB-9735-E8AB7B74CC03}" dt="2025-11-19T09:22:41.690" v="1"/>
            <ac:spMkLst>
              <pc:docMk/>
              <pc:sldMasterMk cId="1858003344" sldId="2147483693"/>
              <pc:sldLayoutMk cId="3172489134" sldId="2147483907"/>
              <ac:spMk id="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3172489134" sldId="2147483907"/>
              <ac:spMk id="4"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3172489134" sldId="2147483907"/>
              <ac:spMk id="5"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3172489134" sldId="2147483907"/>
              <ac:spMk id="10" creationId="{3CFCE86B-891F-48F3-834B-89EF8112105B}"/>
            </ac:spMkLst>
          </pc:spChg>
          <pc:spChg chg="mod">
            <ac:chgData name="Helen Dunderdale" userId="18a57383-fa13-4764-88a8-9272bfc7f4aa" providerId="ADAL" clId="{41A70D97-1250-4EFB-9735-E8AB7B74CC03}" dt="2025-11-19T09:22:41.690" v="1"/>
            <ac:spMkLst>
              <pc:docMk/>
              <pc:sldMasterMk cId="1858003344" sldId="2147483693"/>
              <pc:sldLayoutMk cId="3172489134" sldId="2147483907"/>
              <ac:spMk id="11" creationId="{32DF30FB-6598-4F8D-812D-C2F9EADDC12C}"/>
            </ac:spMkLst>
          </pc:spChg>
          <pc:spChg chg="mod">
            <ac:chgData name="Helen Dunderdale" userId="18a57383-fa13-4764-88a8-9272bfc7f4aa" providerId="ADAL" clId="{41A70D97-1250-4EFB-9735-E8AB7B74CC03}" dt="2025-11-19T09:22:41.690" v="1"/>
            <ac:spMkLst>
              <pc:docMk/>
              <pc:sldMasterMk cId="1858003344" sldId="2147483693"/>
              <pc:sldLayoutMk cId="3172489134" sldId="2147483907"/>
              <ac:spMk id="2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3172489134" sldId="2147483907"/>
              <ac:spMk id="24"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938578439" sldId="2147483908"/>
          </pc:sldLayoutMkLst>
          <pc:spChg chg="mod">
            <ac:chgData name="Helen Dunderdale" userId="18a57383-fa13-4764-88a8-9272bfc7f4aa" providerId="ADAL" clId="{41A70D97-1250-4EFB-9735-E8AB7B74CC03}" dt="2025-11-19T09:22:41.690" v="1"/>
            <ac:spMkLst>
              <pc:docMk/>
              <pc:sldMasterMk cId="1858003344" sldId="2147483693"/>
              <pc:sldLayoutMk cId="938578439" sldId="2147483908"/>
              <ac:spMk id="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938578439" sldId="2147483908"/>
              <ac:spMk id="8" creationId="{6DB9256E-FCD9-48D6-BE87-68CD193450E6}"/>
            </ac:spMkLst>
          </pc:spChg>
          <pc:spChg chg="mod">
            <ac:chgData name="Helen Dunderdale" userId="18a57383-fa13-4764-88a8-9272bfc7f4aa" providerId="ADAL" clId="{41A70D97-1250-4EFB-9735-E8AB7B74CC03}" dt="2025-11-19T09:22:41.690" v="1"/>
            <ac:spMkLst>
              <pc:docMk/>
              <pc:sldMasterMk cId="1858003344" sldId="2147483693"/>
              <pc:sldLayoutMk cId="938578439" sldId="2147483908"/>
              <ac:spMk id="9" creationId="{769E863B-8843-4E3B-A926-76913DCB034F}"/>
            </ac:spMkLst>
          </pc:spChg>
          <pc:spChg chg="mod">
            <ac:chgData name="Helen Dunderdale" userId="18a57383-fa13-4764-88a8-9272bfc7f4aa" providerId="ADAL" clId="{41A70D97-1250-4EFB-9735-E8AB7B74CC03}" dt="2025-11-19T09:22:41.690" v="1"/>
            <ac:spMkLst>
              <pc:docMk/>
              <pc:sldMasterMk cId="1858003344" sldId="2147483693"/>
              <pc:sldLayoutMk cId="938578439" sldId="2147483908"/>
              <ac:spMk id="21"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938578439" sldId="2147483908"/>
              <ac:spMk id="22"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1750787178" sldId="2147483910"/>
          </pc:sldLayoutMkLst>
          <pc:spChg chg="mod">
            <ac:chgData name="Helen Dunderdale" userId="18a57383-fa13-4764-88a8-9272bfc7f4aa" providerId="ADAL" clId="{41A70D97-1250-4EFB-9735-E8AB7B74CC03}" dt="2025-11-19T09:22:41.690" v="1"/>
            <ac:spMkLst>
              <pc:docMk/>
              <pc:sldMasterMk cId="1858003344" sldId="2147483693"/>
              <pc:sldLayoutMk cId="1750787178" sldId="2147483910"/>
              <ac:spMk id="3"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1750787178" sldId="2147483910"/>
              <ac:spMk id="4" creationId="{4411C52B-2B3B-439A-9A33-6FDB8B50836F}"/>
            </ac:spMkLst>
          </pc:spChg>
          <pc:spChg chg="mod">
            <ac:chgData name="Helen Dunderdale" userId="18a57383-fa13-4764-88a8-9272bfc7f4aa" providerId="ADAL" clId="{41A70D97-1250-4EFB-9735-E8AB7B74CC03}" dt="2025-11-19T09:22:41.690" v="1"/>
            <ac:spMkLst>
              <pc:docMk/>
              <pc:sldMasterMk cId="1858003344" sldId="2147483693"/>
              <pc:sldLayoutMk cId="1750787178" sldId="2147483910"/>
              <ac:spMk id="5" creationId="{2414FD93-AC31-47B7-B20B-271874010905}"/>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1026400280" sldId="2147483911"/>
          </pc:sldLayoutMkLst>
          <pc:spChg chg="mod">
            <ac:chgData name="Helen Dunderdale" userId="18a57383-fa13-4764-88a8-9272bfc7f4aa" providerId="ADAL" clId="{41A70D97-1250-4EFB-9735-E8AB7B74CC03}" dt="2025-11-19T09:22:41.690" v="1"/>
            <ac:spMkLst>
              <pc:docMk/>
              <pc:sldMasterMk cId="1858003344" sldId="2147483693"/>
              <pc:sldLayoutMk cId="1026400280" sldId="2147483911"/>
              <ac:spMk id="2" creationId="{00000000-0000-0000-0000-000000000000}"/>
            </ac:spMkLst>
          </pc:spChg>
          <pc:spChg chg="mod">
            <ac:chgData name="Helen Dunderdale" userId="18a57383-fa13-4764-88a8-9272bfc7f4aa" providerId="ADAL" clId="{41A70D97-1250-4EFB-9735-E8AB7B74CC03}" dt="2025-11-19T09:22:41.690" v="1"/>
            <ac:spMkLst>
              <pc:docMk/>
              <pc:sldMasterMk cId="1858003344" sldId="2147483693"/>
              <pc:sldLayoutMk cId="1026400280" sldId="2147483911"/>
              <ac:spMk id="3"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1858003344" sldId="2147483693"/>
            <pc:sldLayoutMk cId="537730701" sldId="2147483912"/>
          </pc:sldLayoutMkLst>
          <pc:spChg chg="mod">
            <ac:chgData name="Helen Dunderdale" userId="18a57383-fa13-4764-88a8-9272bfc7f4aa" providerId="ADAL" clId="{41A70D97-1250-4EFB-9735-E8AB7B74CC03}" dt="2025-11-19T09:22:41.690" v="1"/>
            <ac:spMkLst>
              <pc:docMk/>
              <pc:sldMasterMk cId="1858003344" sldId="2147483693"/>
              <pc:sldLayoutMk cId="537730701" sldId="2147483912"/>
              <ac:spMk id="2" creationId="{36824712-101E-4D0B-B0A7-C096F1173F5E}"/>
            </ac:spMkLst>
          </pc:spChg>
          <pc:spChg chg="mod">
            <ac:chgData name="Helen Dunderdale" userId="18a57383-fa13-4764-88a8-9272bfc7f4aa" providerId="ADAL" clId="{41A70D97-1250-4EFB-9735-E8AB7B74CC03}" dt="2025-11-19T09:22:41.690" v="1"/>
            <ac:spMkLst>
              <pc:docMk/>
              <pc:sldMasterMk cId="1858003344" sldId="2147483693"/>
              <pc:sldLayoutMk cId="537730701" sldId="2147483912"/>
              <ac:spMk id="3" creationId="{D7504D60-72D1-44AD-B5B0-5912E5754464}"/>
            </ac:spMkLst>
          </pc:spChg>
        </pc:sldLayoutChg>
      </pc:sldMasterChg>
      <pc:sldMasterChg chg="modSldLayout sldLayoutOrd">
        <pc:chgData name="Helen Dunderdale" userId="18a57383-fa13-4764-88a8-9272bfc7f4aa" providerId="ADAL" clId="{41A70D97-1250-4EFB-9735-E8AB7B74CC03}" dt="2025-11-19T09:22:41.690" v="1"/>
        <pc:sldMasterMkLst>
          <pc:docMk/>
          <pc:sldMasterMk cId="633648530" sldId="2147483883"/>
        </pc:sldMasterMkLst>
        <pc:sldLayoutChg chg="modSp mod ord">
          <pc:chgData name="Helen Dunderdale" userId="18a57383-fa13-4764-88a8-9272bfc7f4aa" providerId="ADAL" clId="{41A70D97-1250-4EFB-9735-E8AB7B74CC03}" dt="2025-11-19T09:22:41.690" v="1"/>
          <pc:sldLayoutMkLst>
            <pc:docMk/>
            <pc:sldMasterMk cId="633648530" sldId="2147483883"/>
            <pc:sldLayoutMk cId="3532951895" sldId="2147483960"/>
          </pc:sldLayoutMkLst>
          <pc:spChg chg="mod">
            <ac:chgData name="Helen Dunderdale" userId="18a57383-fa13-4764-88a8-9272bfc7f4aa" providerId="ADAL" clId="{41A70D97-1250-4EFB-9735-E8AB7B74CC03}" dt="2025-11-19T09:22:41.690" v="1"/>
            <ac:spMkLst>
              <pc:docMk/>
              <pc:sldMasterMk cId="633648530" sldId="2147483883"/>
              <pc:sldLayoutMk cId="3532951895" sldId="2147483960"/>
              <ac:spMk id="9" creationId="{6FD46E52-FF66-4403-A46F-CC79558F4353}"/>
            </ac:spMkLst>
          </pc:spChg>
          <pc:spChg chg="mod">
            <ac:chgData name="Helen Dunderdale" userId="18a57383-fa13-4764-88a8-9272bfc7f4aa" providerId="ADAL" clId="{41A70D97-1250-4EFB-9735-E8AB7B74CC03}" dt="2025-11-19T09:22:41.690" v="1"/>
            <ac:spMkLst>
              <pc:docMk/>
              <pc:sldMasterMk cId="633648530" sldId="2147483883"/>
              <pc:sldLayoutMk cId="3532951895" sldId="2147483960"/>
              <ac:spMk id="10" creationId="{798FF270-290D-497B-871A-6ADB099AB048}"/>
            </ac:spMkLst>
          </pc:spChg>
          <pc:spChg chg="mod">
            <ac:chgData name="Helen Dunderdale" userId="18a57383-fa13-4764-88a8-9272bfc7f4aa" providerId="ADAL" clId="{41A70D97-1250-4EFB-9735-E8AB7B74CC03}" dt="2025-11-19T09:22:41.690" v="1"/>
            <ac:spMkLst>
              <pc:docMk/>
              <pc:sldMasterMk cId="633648530" sldId="2147483883"/>
              <pc:sldLayoutMk cId="3532951895" sldId="2147483960"/>
              <ac:spMk id="16" creationId="{5518978F-F373-430B-85CD-7F1D9672255F}"/>
            </ac:spMkLst>
          </pc:spChg>
          <pc:spChg chg="mod">
            <ac:chgData name="Helen Dunderdale" userId="18a57383-fa13-4764-88a8-9272bfc7f4aa" providerId="ADAL" clId="{41A70D97-1250-4EFB-9735-E8AB7B74CC03}" dt="2025-11-19T09:22:41.690" v="1"/>
            <ac:spMkLst>
              <pc:docMk/>
              <pc:sldMasterMk cId="633648530" sldId="2147483883"/>
              <pc:sldLayoutMk cId="3532951895" sldId="2147483960"/>
              <ac:spMk id="17" creationId="{BDF40534-86AB-4408-9234-40E0777315E7}"/>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1594147921" sldId="2147483961"/>
          </pc:sldLayoutMkLst>
          <pc:spChg chg="mod">
            <ac:chgData name="Helen Dunderdale" userId="18a57383-fa13-4764-88a8-9272bfc7f4aa" providerId="ADAL" clId="{41A70D97-1250-4EFB-9735-E8AB7B74CC03}" dt="2025-11-19T09:22:41.690" v="1"/>
            <ac:spMkLst>
              <pc:docMk/>
              <pc:sldMasterMk cId="633648530" sldId="2147483883"/>
              <pc:sldLayoutMk cId="1594147921" sldId="2147483961"/>
              <ac:spMk id="13" creationId="{329DFE97-3C37-2843-919B-76136B9C9557}"/>
            </ac:spMkLst>
          </pc:spChg>
          <pc:spChg chg="mod">
            <ac:chgData name="Helen Dunderdale" userId="18a57383-fa13-4764-88a8-9272bfc7f4aa" providerId="ADAL" clId="{41A70D97-1250-4EFB-9735-E8AB7B74CC03}" dt="2025-11-19T09:22:41.690" v="1"/>
            <ac:spMkLst>
              <pc:docMk/>
              <pc:sldMasterMk cId="633648530" sldId="2147483883"/>
              <pc:sldLayoutMk cId="1594147921" sldId="2147483961"/>
              <ac:spMk id="14" creationId="{57D9B4DA-E208-4D4F-A1E1-2BB4BA0AFEC8}"/>
            </ac:spMkLst>
          </pc:spChg>
          <pc:spChg chg="mod">
            <ac:chgData name="Helen Dunderdale" userId="18a57383-fa13-4764-88a8-9272bfc7f4aa" providerId="ADAL" clId="{41A70D97-1250-4EFB-9735-E8AB7B74CC03}" dt="2025-11-19T09:22:41.690" v="1"/>
            <ac:spMkLst>
              <pc:docMk/>
              <pc:sldMasterMk cId="633648530" sldId="2147483883"/>
              <pc:sldLayoutMk cId="1594147921" sldId="2147483961"/>
              <ac:spMk id="19"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4227005692" sldId="2147483962"/>
          </pc:sldLayoutMkLst>
          <pc:spChg chg="mod">
            <ac:chgData name="Helen Dunderdale" userId="18a57383-fa13-4764-88a8-9272bfc7f4aa" providerId="ADAL" clId="{41A70D97-1250-4EFB-9735-E8AB7B74CC03}" dt="2025-11-19T09:22:41.690" v="1"/>
            <ac:spMkLst>
              <pc:docMk/>
              <pc:sldMasterMk cId="633648530" sldId="2147483883"/>
              <pc:sldLayoutMk cId="4227005692" sldId="2147483962"/>
              <ac:spMk id="8" creationId="{37A3618D-1431-49EE-ACC5-E5802C76AAEF}"/>
            </ac:spMkLst>
          </pc:spChg>
          <pc:spChg chg="mod">
            <ac:chgData name="Helen Dunderdale" userId="18a57383-fa13-4764-88a8-9272bfc7f4aa" providerId="ADAL" clId="{41A70D97-1250-4EFB-9735-E8AB7B74CC03}" dt="2025-11-19T09:22:41.690" v="1"/>
            <ac:spMkLst>
              <pc:docMk/>
              <pc:sldMasterMk cId="633648530" sldId="2147483883"/>
              <pc:sldLayoutMk cId="4227005692" sldId="2147483962"/>
              <ac:spMk id="13" creationId="{329DFE97-3C37-2843-919B-76136B9C9557}"/>
            </ac:spMkLst>
          </pc:spChg>
          <pc:spChg chg="mod">
            <ac:chgData name="Helen Dunderdale" userId="18a57383-fa13-4764-88a8-9272bfc7f4aa" providerId="ADAL" clId="{41A70D97-1250-4EFB-9735-E8AB7B74CC03}" dt="2025-11-19T09:22:41.690" v="1"/>
            <ac:spMkLst>
              <pc:docMk/>
              <pc:sldMasterMk cId="633648530" sldId="2147483883"/>
              <pc:sldLayoutMk cId="4227005692" sldId="2147483962"/>
              <ac:spMk id="14" creationId="{57D9B4DA-E208-4D4F-A1E1-2BB4BA0AFEC8}"/>
            </ac:spMkLst>
          </pc:spChg>
          <pc:spChg chg="mod">
            <ac:chgData name="Helen Dunderdale" userId="18a57383-fa13-4764-88a8-9272bfc7f4aa" providerId="ADAL" clId="{41A70D97-1250-4EFB-9735-E8AB7B74CC03}" dt="2025-11-19T09:22:41.690" v="1"/>
            <ac:spMkLst>
              <pc:docMk/>
              <pc:sldMasterMk cId="633648530" sldId="2147483883"/>
              <pc:sldLayoutMk cId="4227005692" sldId="2147483962"/>
              <ac:spMk id="19"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3873591036" sldId="2147483963"/>
          </pc:sldLayoutMkLst>
          <pc:spChg chg="mod">
            <ac:chgData name="Helen Dunderdale" userId="18a57383-fa13-4764-88a8-9272bfc7f4aa" providerId="ADAL" clId="{41A70D97-1250-4EFB-9735-E8AB7B74CC03}" dt="2025-11-19T09:22:41.690" v="1"/>
            <ac:spMkLst>
              <pc:docMk/>
              <pc:sldMasterMk cId="633648530" sldId="2147483883"/>
              <pc:sldLayoutMk cId="3873591036" sldId="2147483963"/>
              <ac:spMk id="13" creationId="{329DFE97-3C37-2843-919B-76136B9C9557}"/>
            </ac:spMkLst>
          </pc:spChg>
          <pc:spChg chg="mod">
            <ac:chgData name="Helen Dunderdale" userId="18a57383-fa13-4764-88a8-9272bfc7f4aa" providerId="ADAL" clId="{41A70D97-1250-4EFB-9735-E8AB7B74CC03}" dt="2025-11-19T09:22:41.690" v="1"/>
            <ac:spMkLst>
              <pc:docMk/>
              <pc:sldMasterMk cId="633648530" sldId="2147483883"/>
              <pc:sldLayoutMk cId="3873591036" sldId="2147483963"/>
              <ac:spMk id="14" creationId="{57D9B4DA-E208-4D4F-A1E1-2BB4BA0AFEC8}"/>
            </ac:spMkLst>
          </pc:spChg>
          <pc:spChg chg="mod">
            <ac:chgData name="Helen Dunderdale" userId="18a57383-fa13-4764-88a8-9272bfc7f4aa" providerId="ADAL" clId="{41A70D97-1250-4EFB-9735-E8AB7B74CC03}" dt="2025-11-19T09:22:41.690" v="1"/>
            <ac:spMkLst>
              <pc:docMk/>
              <pc:sldMasterMk cId="633648530" sldId="2147483883"/>
              <pc:sldLayoutMk cId="3873591036" sldId="2147483963"/>
              <ac:spMk id="19"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1486745871" sldId="2147483964"/>
          </pc:sldLayoutMkLst>
          <pc:spChg chg="mod">
            <ac:chgData name="Helen Dunderdale" userId="18a57383-fa13-4764-88a8-9272bfc7f4aa" providerId="ADAL" clId="{41A70D97-1250-4EFB-9735-E8AB7B74CC03}" dt="2025-11-19T09:22:41.690" v="1"/>
            <ac:spMkLst>
              <pc:docMk/>
              <pc:sldMasterMk cId="633648530" sldId="2147483883"/>
              <pc:sldLayoutMk cId="1486745871" sldId="2147483964"/>
              <ac:spMk id="13" creationId="{329DFE97-3C37-2843-919B-76136B9C9557}"/>
            </ac:spMkLst>
          </pc:spChg>
          <pc:spChg chg="mod">
            <ac:chgData name="Helen Dunderdale" userId="18a57383-fa13-4764-88a8-9272bfc7f4aa" providerId="ADAL" clId="{41A70D97-1250-4EFB-9735-E8AB7B74CC03}" dt="2025-11-19T09:22:41.690" v="1"/>
            <ac:spMkLst>
              <pc:docMk/>
              <pc:sldMasterMk cId="633648530" sldId="2147483883"/>
              <pc:sldLayoutMk cId="1486745871" sldId="2147483964"/>
              <ac:spMk id="14" creationId="{57D9B4DA-E208-4D4F-A1E1-2BB4BA0AFEC8}"/>
            </ac:spMkLst>
          </pc:spChg>
          <pc:spChg chg="mod">
            <ac:chgData name="Helen Dunderdale" userId="18a57383-fa13-4764-88a8-9272bfc7f4aa" providerId="ADAL" clId="{41A70D97-1250-4EFB-9735-E8AB7B74CC03}" dt="2025-11-19T09:22:41.690" v="1"/>
            <ac:spMkLst>
              <pc:docMk/>
              <pc:sldMasterMk cId="633648530" sldId="2147483883"/>
              <pc:sldLayoutMk cId="1486745871" sldId="2147483964"/>
              <ac:spMk id="19"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46281782" sldId="2147483965"/>
          </pc:sldLayoutMkLst>
          <pc:spChg chg="mod">
            <ac:chgData name="Helen Dunderdale" userId="18a57383-fa13-4764-88a8-9272bfc7f4aa" providerId="ADAL" clId="{41A70D97-1250-4EFB-9735-E8AB7B74CC03}" dt="2025-11-19T09:22:41.690" v="1"/>
            <ac:spMkLst>
              <pc:docMk/>
              <pc:sldMasterMk cId="633648530" sldId="2147483883"/>
              <pc:sldLayoutMk cId="46281782" sldId="2147483965"/>
              <ac:spMk id="8" creationId="{61043069-0AC2-49E8-B39B-5B684CE0EF7F}"/>
            </ac:spMkLst>
          </pc:spChg>
          <pc:spChg chg="mod">
            <ac:chgData name="Helen Dunderdale" userId="18a57383-fa13-4764-88a8-9272bfc7f4aa" providerId="ADAL" clId="{41A70D97-1250-4EFB-9735-E8AB7B74CC03}" dt="2025-11-19T09:22:41.690" v="1"/>
            <ac:spMkLst>
              <pc:docMk/>
              <pc:sldMasterMk cId="633648530" sldId="2147483883"/>
              <pc:sldLayoutMk cId="46281782" sldId="2147483965"/>
              <ac:spMk id="13" creationId="{329DFE97-3C37-2843-919B-76136B9C9557}"/>
            </ac:spMkLst>
          </pc:spChg>
          <pc:spChg chg="mod">
            <ac:chgData name="Helen Dunderdale" userId="18a57383-fa13-4764-88a8-9272bfc7f4aa" providerId="ADAL" clId="{41A70D97-1250-4EFB-9735-E8AB7B74CC03}" dt="2025-11-19T09:22:41.690" v="1"/>
            <ac:spMkLst>
              <pc:docMk/>
              <pc:sldMasterMk cId="633648530" sldId="2147483883"/>
              <pc:sldLayoutMk cId="46281782" sldId="2147483965"/>
              <ac:spMk id="14" creationId="{57D9B4DA-E208-4D4F-A1E1-2BB4BA0AFEC8}"/>
            </ac:spMkLst>
          </pc:spChg>
          <pc:spChg chg="mod">
            <ac:chgData name="Helen Dunderdale" userId="18a57383-fa13-4764-88a8-9272bfc7f4aa" providerId="ADAL" clId="{41A70D97-1250-4EFB-9735-E8AB7B74CC03}" dt="2025-11-19T09:22:41.690" v="1"/>
            <ac:spMkLst>
              <pc:docMk/>
              <pc:sldMasterMk cId="633648530" sldId="2147483883"/>
              <pc:sldLayoutMk cId="46281782" sldId="2147483965"/>
              <ac:spMk id="19"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1966008177" sldId="2147483966"/>
          </pc:sldLayoutMkLst>
          <pc:spChg chg="mod">
            <ac:chgData name="Helen Dunderdale" userId="18a57383-fa13-4764-88a8-9272bfc7f4aa" providerId="ADAL" clId="{41A70D97-1250-4EFB-9735-E8AB7B74CC03}" dt="2025-11-19T09:22:41.690" v="1"/>
            <ac:spMkLst>
              <pc:docMk/>
              <pc:sldMasterMk cId="633648530" sldId="2147483883"/>
              <pc:sldLayoutMk cId="1966008177" sldId="2147483966"/>
              <ac:spMk id="13" creationId="{329DFE97-3C37-2843-919B-76136B9C9557}"/>
            </ac:spMkLst>
          </pc:spChg>
          <pc:spChg chg="mod">
            <ac:chgData name="Helen Dunderdale" userId="18a57383-fa13-4764-88a8-9272bfc7f4aa" providerId="ADAL" clId="{41A70D97-1250-4EFB-9735-E8AB7B74CC03}" dt="2025-11-19T09:22:41.690" v="1"/>
            <ac:spMkLst>
              <pc:docMk/>
              <pc:sldMasterMk cId="633648530" sldId="2147483883"/>
              <pc:sldLayoutMk cId="1966008177" sldId="2147483966"/>
              <ac:spMk id="14" creationId="{57D9B4DA-E208-4D4F-A1E1-2BB4BA0AFEC8}"/>
            </ac:spMkLst>
          </pc:spChg>
          <pc:spChg chg="mod">
            <ac:chgData name="Helen Dunderdale" userId="18a57383-fa13-4764-88a8-9272bfc7f4aa" providerId="ADAL" clId="{41A70D97-1250-4EFB-9735-E8AB7B74CC03}" dt="2025-11-19T09:22:41.690" v="1"/>
            <ac:spMkLst>
              <pc:docMk/>
              <pc:sldMasterMk cId="633648530" sldId="2147483883"/>
              <pc:sldLayoutMk cId="1966008177" sldId="2147483966"/>
              <ac:spMk id="19"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2493947838" sldId="2147483967"/>
          </pc:sldLayoutMkLst>
          <pc:spChg chg="mod">
            <ac:chgData name="Helen Dunderdale" userId="18a57383-fa13-4764-88a8-9272bfc7f4aa" providerId="ADAL" clId="{41A70D97-1250-4EFB-9735-E8AB7B74CC03}" dt="2025-11-19T09:22:41.690" v="1"/>
            <ac:spMkLst>
              <pc:docMk/>
              <pc:sldMasterMk cId="633648530" sldId="2147483883"/>
              <pc:sldLayoutMk cId="2493947838" sldId="2147483967"/>
              <ac:spMk id="7" creationId="{D5BDE219-A8EE-427C-B50A-FFEA37A04D54}"/>
            </ac:spMkLst>
          </pc:spChg>
          <pc:spChg chg="mod">
            <ac:chgData name="Helen Dunderdale" userId="18a57383-fa13-4764-88a8-9272bfc7f4aa" providerId="ADAL" clId="{41A70D97-1250-4EFB-9735-E8AB7B74CC03}" dt="2025-11-19T09:22:41.690" v="1"/>
            <ac:spMkLst>
              <pc:docMk/>
              <pc:sldMasterMk cId="633648530" sldId="2147483883"/>
              <pc:sldLayoutMk cId="2493947838" sldId="2147483967"/>
              <ac:spMk id="13" creationId="{329DFE97-3C37-2843-919B-76136B9C9557}"/>
            </ac:spMkLst>
          </pc:spChg>
          <pc:spChg chg="mod">
            <ac:chgData name="Helen Dunderdale" userId="18a57383-fa13-4764-88a8-9272bfc7f4aa" providerId="ADAL" clId="{41A70D97-1250-4EFB-9735-E8AB7B74CC03}" dt="2025-11-19T09:22:41.690" v="1"/>
            <ac:spMkLst>
              <pc:docMk/>
              <pc:sldMasterMk cId="633648530" sldId="2147483883"/>
              <pc:sldLayoutMk cId="2493947838" sldId="2147483967"/>
              <ac:spMk id="14" creationId="{57D9B4DA-E208-4D4F-A1E1-2BB4BA0AFEC8}"/>
            </ac:spMkLst>
          </pc:spChg>
          <pc:spChg chg="mod">
            <ac:chgData name="Helen Dunderdale" userId="18a57383-fa13-4764-88a8-9272bfc7f4aa" providerId="ADAL" clId="{41A70D97-1250-4EFB-9735-E8AB7B74CC03}" dt="2025-11-19T09:22:41.690" v="1"/>
            <ac:spMkLst>
              <pc:docMk/>
              <pc:sldMasterMk cId="633648530" sldId="2147483883"/>
              <pc:sldLayoutMk cId="2493947838" sldId="2147483967"/>
              <ac:spMk id="19"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862573192" sldId="2147483968"/>
          </pc:sldLayoutMkLst>
          <pc:spChg chg="mod">
            <ac:chgData name="Helen Dunderdale" userId="18a57383-fa13-4764-88a8-9272bfc7f4aa" providerId="ADAL" clId="{41A70D97-1250-4EFB-9735-E8AB7B74CC03}" dt="2025-11-19T09:22:41.690" v="1"/>
            <ac:spMkLst>
              <pc:docMk/>
              <pc:sldMasterMk cId="633648530" sldId="2147483883"/>
              <pc:sldLayoutMk cId="862573192" sldId="2147483968"/>
              <ac:spMk id="13" creationId="{329DFE97-3C37-2843-919B-76136B9C9557}"/>
            </ac:spMkLst>
          </pc:spChg>
          <pc:spChg chg="mod">
            <ac:chgData name="Helen Dunderdale" userId="18a57383-fa13-4764-88a8-9272bfc7f4aa" providerId="ADAL" clId="{41A70D97-1250-4EFB-9735-E8AB7B74CC03}" dt="2025-11-19T09:22:41.690" v="1"/>
            <ac:spMkLst>
              <pc:docMk/>
              <pc:sldMasterMk cId="633648530" sldId="2147483883"/>
              <pc:sldLayoutMk cId="862573192" sldId="2147483968"/>
              <ac:spMk id="14" creationId="{57D9B4DA-E208-4D4F-A1E1-2BB4BA0AFEC8}"/>
            </ac:spMkLst>
          </pc:spChg>
          <pc:spChg chg="mod">
            <ac:chgData name="Helen Dunderdale" userId="18a57383-fa13-4764-88a8-9272bfc7f4aa" providerId="ADAL" clId="{41A70D97-1250-4EFB-9735-E8AB7B74CC03}" dt="2025-11-19T09:22:41.690" v="1"/>
            <ac:spMkLst>
              <pc:docMk/>
              <pc:sldMasterMk cId="633648530" sldId="2147483883"/>
              <pc:sldLayoutMk cId="862573192" sldId="2147483968"/>
              <ac:spMk id="19"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2662949209" sldId="2147483969"/>
          </pc:sldLayoutMkLst>
          <pc:spChg chg="mod">
            <ac:chgData name="Helen Dunderdale" userId="18a57383-fa13-4764-88a8-9272bfc7f4aa" providerId="ADAL" clId="{41A70D97-1250-4EFB-9735-E8AB7B74CC03}" dt="2025-11-19T09:22:41.690" v="1"/>
            <ac:spMkLst>
              <pc:docMk/>
              <pc:sldMasterMk cId="633648530" sldId="2147483883"/>
              <pc:sldLayoutMk cId="2662949209" sldId="2147483969"/>
              <ac:spMk id="13" creationId="{329DFE97-3C37-2843-919B-76136B9C9557}"/>
            </ac:spMkLst>
          </pc:spChg>
          <pc:spChg chg="mod">
            <ac:chgData name="Helen Dunderdale" userId="18a57383-fa13-4764-88a8-9272bfc7f4aa" providerId="ADAL" clId="{41A70D97-1250-4EFB-9735-E8AB7B74CC03}" dt="2025-11-19T09:22:41.690" v="1"/>
            <ac:spMkLst>
              <pc:docMk/>
              <pc:sldMasterMk cId="633648530" sldId="2147483883"/>
              <pc:sldLayoutMk cId="2662949209" sldId="2147483969"/>
              <ac:spMk id="14" creationId="{57D9B4DA-E208-4D4F-A1E1-2BB4BA0AFEC8}"/>
            </ac:spMkLst>
          </pc:spChg>
          <pc:spChg chg="mod">
            <ac:chgData name="Helen Dunderdale" userId="18a57383-fa13-4764-88a8-9272bfc7f4aa" providerId="ADAL" clId="{41A70D97-1250-4EFB-9735-E8AB7B74CC03}" dt="2025-11-19T09:22:41.690" v="1"/>
            <ac:spMkLst>
              <pc:docMk/>
              <pc:sldMasterMk cId="633648530" sldId="2147483883"/>
              <pc:sldLayoutMk cId="2662949209" sldId="2147483969"/>
              <ac:spMk id="19"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3332453026" sldId="2147483970"/>
          </pc:sldLayoutMkLst>
          <pc:spChg chg="mod">
            <ac:chgData name="Helen Dunderdale" userId="18a57383-fa13-4764-88a8-9272bfc7f4aa" providerId="ADAL" clId="{41A70D97-1250-4EFB-9735-E8AB7B74CC03}" dt="2025-11-19T09:22:41.690" v="1"/>
            <ac:spMkLst>
              <pc:docMk/>
              <pc:sldMasterMk cId="633648530" sldId="2147483883"/>
              <pc:sldLayoutMk cId="3332453026" sldId="2147483970"/>
              <ac:spMk id="9" creationId="{8A77ABE1-4FB5-4652-8015-E26BDA63A163}"/>
            </ac:spMkLst>
          </pc:spChg>
          <pc:spChg chg="mod">
            <ac:chgData name="Helen Dunderdale" userId="18a57383-fa13-4764-88a8-9272bfc7f4aa" providerId="ADAL" clId="{41A70D97-1250-4EFB-9735-E8AB7B74CC03}" dt="2025-11-19T09:22:41.690" v="1"/>
            <ac:spMkLst>
              <pc:docMk/>
              <pc:sldMasterMk cId="633648530" sldId="2147483883"/>
              <pc:sldLayoutMk cId="3332453026" sldId="2147483970"/>
              <ac:spMk id="13" creationId="{329DFE97-3C37-2843-919B-76136B9C9557}"/>
            </ac:spMkLst>
          </pc:spChg>
          <pc:spChg chg="mod">
            <ac:chgData name="Helen Dunderdale" userId="18a57383-fa13-4764-88a8-9272bfc7f4aa" providerId="ADAL" clId="{41A70D97-1250-4EFB-9735-E8AB7B74CC03}" dt="2025-11-19T09:22:41.690" v="1"/>
            <ac:spMkLst>
              <pc:docMk/>
              <pc:sldMasterMk cId="633648530" sldId="2147483883"/>
              <pc:sldLayoutMk cId="3332453026" sldId="2147483970"/>
              <ac:spMk id="14" creationId="{57D9B4DA-E208-4D4F-A1E1-2BB4BA0AFEC8}"/>
            </ac:spMkLst>
          </pc:spChg>
          <pc:spChg chg="mod">
            <ac:chgData name="Helen Dunderdale" userId="18a57383-fa13-4764-88a8-9272bfc7f4aa" providerId="ADAL" clId="{41A70D97-1250-4EFB-9735-E8AB7B74CC03}" dt="2025-11-19T09:22:41.690" v="1"/>
            <ac:spMkLst>
              <pc:docMk/>
              <pc:sldMasterMk cId="633648530" sldId="2147483883"/>
              <pc:sldLayoutMk cId="3332453026" sldId="2147483970"/>
              <ac:spMk id="19"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3385277871" sldId="2147483971"/>
          </pc:sldLayoutMkLst>
          <pc:spChg chg="mod">
            <ac:chgData name="Helen Dunderdale" userId="18a57383-fa13-4764-88a8-9272bfc7f4aa" providerId="ADAL" clId="{41A70D97-1250-4EFB-9735-E8AB7B74CC03}" dt="2025-11-19T09:22:41.690" v="1"/>
            <ac:spMkLst>
              <pc:docMk/>
              <pc:sldMasterMk cId="633648530" sldId="2147483883"/>
              <pc:sldLayoutMk cId="3385277871" sldId="2147483971"/>
              <ac:spMk id="13" creationId="{329DFE97-3C37-2843-919B-76136B9C9557}"/>
            </ac:spMkLst>
          </pc:spChg>
          <pc:spChg chg="mod">
            <ac:chgData name="Helen Dunderdale" userId="18a57383-fa13-4764-88a8-9272bfc7f4aa" providerId="ADAL" clId="{41A70D97-1250-4EFB-9735-E8AB7B74CC03}" dt="2025-11-19T09:22:41.690" v="1"/>
            <ac:spMkLst>
              <pc:docMk/>
              <pc:sldMasterMk cId="633648530" sldId="2147483883"/>
              <pc:sldLayoutMk cId="3385277871" sldId="2147483971"/>
              <ac:spMk id="14" creationId="{57D9B4DA-E208-4D4F-A1E1-2BB4BA0AFEC8}"/>
            </ac:spMkLst>
          </pc:spChg>
          <pc:spChg chg="mod">
            <ac:chgData name="Helen Dunderdale" userId="18a57383-fa13-4764-88a8-9272bfc7f4aa" providerId="ADAL" clId="{41A70D97-1250-4EFB-9735-E8AB7B74CC03}" dt="2025-11-19T09:22:41.690" v="1"/>
            <ac:spMkLst>
              <pc:docMk/>
              <pc:sldMasterMk cId="633648530" sldId="2147483883"/>
              <pc:sldLayoutMk cId="3385277871" sldId="2147483971"/>
              <ac:spMk id="19" creationId="{00000000-0000-0000-0000-000000000000}"/>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1413739610" sldId="2147483972"/>
          </pc:sldLayoutMkLst>
          <pc:spChg chg="mod">
            <ac:chgData name="Helen Dunderdale" userId="18a57383-fa13-4764-88a8-9272bfc7f4aa" providerId="ADAL" clId="{41A70D97-1250-4EFB-9735-E8AB7B74CC03}" dt="2025-11-19T09:22:41.690" v="1"/>
            <ac:spMkLst>
              <pc:docMk/>
              <pc:sldMasterMk cId="633648530" sldId="2147483883"/>
              <pc:sldLayoutMk cId="1413739610" sldId="2147483972"/>
              <ac:spMk id="16" creationId="{090400D2-22C2-9A44-81F1-00427A76D767}"/>
            </ac:spMkLst>
          </pc:spChg>
        </pc:sldLayoutChg>
        <pc:sldLayoutChg chg="modSp mod ord">
          <pc:chgData name="Helen Dunderdale" userId="18a57383-fa13-4764-88a8-9272bfc7f4aa" providerId="ADAL" clId="{41A70D97-1250-4EFB-9735-E8AB7B74CC03}" dt="2025-11-19T09:22:41.690" v="1"/>
          <pc:sldLayoutMkLst>
            <pc:docMk/>
            <pc:sldMasterMk cId="633648530" sldId="2147483883"/>
            <pc:sldLayoutMk cId="365657223" sldId="2147483973"/>
          </pc:sldLayoutMkLst>
          <pc:spChg chg="mod">
            <ac:chgData name="Helen Dunderdale" userId="18a57383-fa13-4764-88a8-9272bfc7f4aa" providerId="ADAL" clId="{41A70D97-1250-4EFB-9735-E8AB7B74CC03}" dt="2025-11-19T09:22:41.690" v="1"/>
            <ac:spMkLst>
              <pc:docMk/>
              <pc:sldMasterMk cId="633648530" sldId="2147483883"/>
              <pc:sldLayoutMk cId="365657223" sldId="2147483973"/>
              <ac:spMk id="2" creationId="{00000000-0000-0000-0000-000000000000}"/>
            </ac:spMkLst>
          </pc:spChg>
          <pc:spChg chg="mod">
            <ac:chgData name="Helen Dunderdale" userId="18a57383-fa13-4764-88a8-9272bfc7f4aa" providerId="ADAL" clId="{41A70D97-1250-4EFB-9735-E8AB7B74CC03}" dt="2025-11-19T09:22:41.690" v="1"/>
            <ac:spMkLst>
              <pc:docMk/>
              <pc:sldMasterMk cId="633648530" sldId="2147483883"/>
              <pc:sldLayoutMk cId="365657223" sldId="2147483973"/>
              <ac:spMk id="3" creationId="{00000000-0000-0000-0000-000000000000}"/>
            </ac:spMkLst>
          </pc:spChg>
        </pc:sldLayoutChg>
      </pc:sldMasterChg>
      <pc:sldMasterChg chg="del sldLayoutOrd">
        <pc:chgData name="Helen Dunderdale" userId="18a57383-fa13-4764-88a8-9272bfc7f4aa" providerId="ADAL" clId="{41A70D97-1250-4EFB-9735-E8AB7B74CC03}" dt="2025-11-19T09:22:41.727" v="2"/>
        <pc:sldMasterMkLst>
          <pc:docMk/>
          <pc:sldMasterMk cId="921165153" sldId="2147483898"/>
        </pc:sldMasterMkLst>
      </pc:sldMasterChg>
      <pc:sldMasterChg chg="del sldLayoutOrd">
        <pc:chgData name="Helen Dunderdale" userId="18a57383-fa13-4764-88a8-9272bfc7f4aa" providerId="ADAL" clId="{41A70D97-1250-4EFB-9735-E8AB7B74CC03}" dt="2025-11-19T09:22:41.727" v="2"/>
        <pc:sldMasterMkLst>
          <pc:docMk/>
          <pc:sldMasterMk cId="4183153592" sldId="2147483959"/>
        </pc:sldMasterMkLst>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8T15:21:34.252"/>
    </inkml:context>
    <inkml:brush xml:id="br0">
      <inkml:brushProperty name="width" value="0.1" units="cm"/>
      <inkml:brushProperty name="height" value="0.1" units="cm"/>
    </inkml:brush>
  </inkml:definitions>
  <inkml:trace contextRef="#ctx0" brushRef="#br0">3969 6412 16383 0 0,'0'0'-16383'0'0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8T15:21:34.252"/>
    </inkml:context>
    <inkml:brush xml:id="br0">
      <inkml:brushProperty name="width" value="0.1" units="cm"/>
      <inkml:brushProperty name="height" value="0.1" units="cm"/>
    </inkml:brush>
  </inkml:definitions>
  <inkml:trace contextRef="#ctx0" brushRef="#br0">3969 6412 16383 0 0,'0'0'-16383'0'0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F1414CD-AC59-46F9-9A10-F37F173378D5}" type="datetimeFigureOut">
              <a:rPr lang="en-GB" smtClean="0"/>
              <a:t>19/11/2025</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0CD26B2-10C0-427E-9D36-8CCEAB5C39B7}" type="slidenum">
              <a:rPr lang="en-GB" smtClean="0"/>
              <a:t>‹#›</a:t>
            </a:fld>
            <a:endParaRPr lang="en-GB"/>
          </a:p>
        </p:txBody>
      </p:sp>
    </p:spTree>
    <p:extLst>
      <p:ext uri="{BB962C8B-B14F-4D97-AF65-F5344CB8AC3E}">
        <p14:creationId xmlns:p14="http://schemas.microsoft.com/office/powerpoint/2010/main" val="1241848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849F2385-5526-4A6A-B537-D095C1216BEE}"/>
              </a:ext>
            </a:extLst>
          </p:cNvPr>
          <p:cNvSpPr>
            <a:spLocks noGrp="1" noRot="1" noChangeAspect="1" noChangeArrowheads="1" noTextEdit="1"/>
          </p:cNvSpPr>
          <p:nvPr>
            <p:ph type="sldImg"/>
          </p:nvPr>
        </p:nvSpPr>
        <p:spPr>
          <a:xfrm>
            <a:off x="90488" y="744538"/>
            <a:ext cx="6616700" cy="3722687"/>
          </a:xfrm>
        </p:spPr>
      </p:sp>
      <p:sp>
        <p:nvSpPr>
          <p:cNvPr id="88067" name="Notes Placeholder 2">
            <a:extLst>
              <a:ext uri="{FF2B5EF4-FFF2-40B4-BE49-F238E27FC236}">
                <a16:creationId xmlns:a16="http://schemas.microsoft.com/office/drawing/2014/main" id="{07874D3A-CBD1-4779-9D23-FDF81E43AFE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88068" name="Slide Number Placeholder 3">
            <a:extLst>
              <a:ext uri="{FF2B5EF4-FFF2-40B4-BE49-F238E27FC236}">
                <a16:creationId xmlns:a16="http://schemas.microsoft.com/office/drawing/2014/main" id="{71F072E4-498F-456A-930B-D9D038CA8E2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6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6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6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600">
                <a:solidFill>
                  <a:srgbClr val="000000"/>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844C12-2E3C-4ED3-8017-052DE2124919}"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D26B2-10C0-427E-9D36-8CCEAB5C39B7}"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3700790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D26B2-10C0-427E-9D36-8CCEAB5C39B7}"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3500521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343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0"/>
              <a:t>Bullet 1: ^t4-rsp-irc-c2c4-fas p1AB</a:t>
            </a:r>
          </a:p>
          <a:p>
            <a:pPr defTabSz="942289">
              <a:defRPr/>
            </a:pPr>
            <a:r>
              <a:rPr lang="en-US" b="0"/>
              <a:t>Bullet 2: ^t6-dor-irc-c2c4-fas</a:t>
            </a:r>
            <a:endParaRPr lang="en-US" b="0" strike="sngStrike"/>
          </a:p>
          <a:p>
            <a:pPr defTabSz="942289">
              <a:defRPr/>
            </a:pPr>
            <a:r>
              <a:rPr lang="en-US"/>
              <a:t>Figure: ^f2-dor-irc-c2c4-fas p1</a:t>
            </a:r>
          </a:p>
          <a:p>
            <a:pPr defTabSz="942289">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620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95E7-3B83-2777-29D7-C0498C6AC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56493-8911-0AC0-0D91-B75BB1896A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4F18B-42B2-1AA0-0D6A-F6F3921F237C}"/>
              </a:ext>
            </a:extLst>
          </p:cNvPr>
          <p:cNvSpPr>
            <a:spLocks noGrp="1"/>
          </p:cNvSpPr>
          <p:nvPr>
            <p:ph type="body" idx="1"/>
          </p:nvPr>
        </p:nvSpPr>
        <p:spPr/>
        <p:txBody>
          <a:bodyPr/>
          <a:lstStyle/>
          <a:p>
            <a:pPr defTabSz="942289">
              <a:defRPr/>
            </a:pPr>
            <a:r>
              <a:rPr lang="en-US" dirty="0"/>
              <a:t>Comment on CRs</a:t>
            </a:r>
          </a:p>
          <a:p>
            <a:pPr defTabSz="942289">
              <a:defRPr/>
            </a:pPr>
            <a:endParaRPr lang="en-US" dirty="0"/>
          </a:p>
          <a:p>
            <a:endParaRPr lang="en-US" dirty="0"/>
          </a:p>
        </p:txBody>
      </p:sp>
      <p:sp>
        <p:nvSpPr>
          <p:cNvPr id="4" name="Slide Number Placeholder 3">
            <a:extLst>
              <a:ext uri="{FF2B5EF4-FFF2-40B4-BE49-F238E27FC236}">
                <a16:creationId xmlns:a16="http://schemas.microsoft.com/office/drawing/2014/main" id="{11448150-DF29-505F-3B80-57164AA52C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572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latin typeface="Segoe UI" panose="020B0502040204020203" pitchFamily="34" charset="0"/>
              </a:rPr>
              <a:t>Bullet: ^</a:t>
            </a:r>
            <a:r>
              <a:rPr lang="en-US"/>
              <a:t>t7-os-c2c4-fas p1AB</a:t>
            </a:r>
          </a:p>
          <a:p>
            <a:pPr defTabSz="942289">
              <a:defRPr/>
            </a:pPr>
            <a:r>
              <a:rPr lang="en-US"/>
              <a:t>Figure: ^f1-os-c2c4-fas</a:t>
            </a:r>
          </a:p>
          <a:p>
            <a:pPr defTabSz="942289">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429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CF8A7-B63F-9E4F-A694-DBDA96D94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DB287-835F-F155-3608-CB67522C3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472A4B-9562-DBB1-A9C8-FF8B4E4A7769}"/>
              </a:ext>
            </a:extLst>
          </p:cNvPr>
          <p:cNvSpPr>
            <a:spLocks noGrp="1"/>
          </p:cNvSpPr>
          <p:nvPr>
            <p:ph type="body" idx="1"/>
          </p:nvPr>
        </p:nvSpPr>
        <p:spPr/>
        <p:txBody>
          <a:bodyPr/>
          <a:lstStyle/>
          <a:p>
            <a:pPr defTabSz="942289">
              <a:defRPr/>
            </a:pPr>
            <a:r>
              <a:rPr lang="en-US"/>
              <a:t>Bullet 1: </a:t>
            </a:r>
            <a:r>
              <a:rPr lang="en-US">
                <a:latin typeface="Segoe UI" panose="020B0502040204020203" pitchFamily="34" charset="0"/>
              </a:rPr>
              <a:t>No annotation. Statement is inferred from the total safety data</a:t>
            </a:r>
            <a:endParaRPr lang="en-US"/>
          </a:p>
          <a:p>
            <a:pPr defTabSz="942289">
              <a:defRPr/>
            </a:pPr>
            <a:r>
              <a:rPr lang="en-US"/>
              <a:t>Bullet 2: ^t-10-2-grade34-lb-unresolve-d30-c2c4-saf p1D</a:t>
            </a:r>
          </a:p>
          <a:p>
            <a:pPr defTabSz="942289">
              <a:defRPr/>
            </a:pPr>
            <a:r>
              <a:rPr lang="en-US"/>
              <a:t>Bullet 3: ^t-10-2-grade34-lb-unresolve-d30-c2c4-saf </a:t>
            </a:r>
            <a:r>
              <a:rPr lang="en-US" b="0"/>
              <a:t>p1A</a:t>
            </a:r>
            <a:endParaRPr lang="en-US" strike="sngStrike"/>
          </a:p>
          <a:p>
            <a:pPr defTabSz="942289">
              <a:defRPr/>
            </a:pPr>
            <a:r>
              <a:rPr lang="en-US" b="0"/>
              <a:t>Sub-bullet: ^</a:t>
            </a:r>
            <a:r>
              <a:rPr lang="en-US">
                <a:latin typeface="Segoe UI" panose="020B0502040204020203" pitchFamily="34" charset="0"/>
              </a:rPr>
              <a:t>SMR 2024 Cytopenia POS_FINAL p1C</a:t>
            </a:r>
          </a:p>
          <a:p>
            <a:pPr defTabSz="942289">
              <a:defRPr/>
            </a:pPr>
            <a:r>
              <a:rPr lang="en-US">
                <a:latin typeface="Segoe UI" panose="020B0502040204020203" pitchFamily="34" charset="0"/>
              </a:rPr>
              <a:t>Bullet 4: ^</a:t>
            </a:r>
            <a:r>
              <a:rPr lang="en-US" b="0"/>
              <a:t>t3-platelet-rbc-c2c4-saf p1AB</a:t>
            </a:r>
          </a:p>
          <a:p>
            <a:pPr defTabSz="942289">
              <a:defRPr/>
            </a:pPr>
            <a:r>
              <a:rPr lang="en-US" b="0"/>
              <a:t>Figure: </a:t>
            </a:r>
            <a:r>
              <a:rPr lang="en-US">
                <a:latin typeface="Segoe UI" panose="020B0502040204020203" pitchFamily="34" charset="0"/>
              </a:rPr>
              <a:t>SMR 2024 Cytopenia POS_FINAL – graph is a combined version of figures 1, 2, 3, 4, and 5 in poster</a:t>
            </a:r>
            <a:endParaRPr lang="en-US" b="0"/>
          </a:p>
        </p:txBody>
      </p:sp>
      <p:sp>
        <p:nvSpPr>
          <p:cNvPr id="4" name="Slide Number Placeholder 3">
            <a:extLst>
              <a:ext uri="{FF2B5EF4-FFF2-40B4-BE49-F238E27FC236}">
                <a16:creationId xmlns:a16="http://schemas.microsoft.com/office/drawing/2014/main" id="{7A4F4A79-C4D4-8F81-68C7-60A49624D1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832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Speaker Notes</a:t>
            </a:r>
          </a:p>
          <a:p>
            <a:pPr marL="0" indent="0">
              <a:buFont typeface="Arial" panose="020B0604020202020204" pitchFamily="34" charset="0"/>
              <a:buNone/>
            </a:pP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Thanks to ASCO for inviting me to present, and to the session moderators, Drs Eroglu and Johnson, and the discussant, Dr Chandra</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On behalf of my colleagues, I have the honor to present results from IOV-COM-202 cohort 1A of lifileucel and pembrolizumab in patients with immune checkpoint inhibitor-naive unresectable or metastatic melanoma</a:t>
            </a:r>
            <a:endParaRPr lang="en-US">
              <a:cs typeface="Calibri"/>
            </a:endParaRPr>
          </a:p>
          <a:p>
            <a:pPr marL="171450" indent="-171450">
              <a:buFont typeface="Arial" panose="020B0604020202020204" pitchFamily="34" charset="0"/>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5AA0C7C3-BBA7-4F85-8E34-66FCAAAEA46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027394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pPr>
              <a:defRPr/>
            </a:pPr>
            <a:endParaRPr lang="en-US"/>
          </a:p>
          <a:p>
            <a:pPr marL="171450" indent="-171450">
              <a:buFont typeface="Arial"/>
              <a:buChar char="•"/>
              <a:defRPr/>
            </a:pPr>
            <a:r>
              <a:rPr lang="en-US"/>
              <a:t>Cohort 1A of IOV-COM-202 enrolled ICI-naive pts with advanced melanoma </a:t>
            </a:r>
            <a:endParaRPr lang="en-US">
              <a:cs typeface="Calibri" panose="020F0502020204030204"/>
            </a:endParaRPr>
          </a:p>
          <a:p>
            <a:pPr marL="171450" indent="-171450">
              <a:buFont typeface="Arial"/>
              <a:buChar char="•"/>
              <a:defRPr/>
            </a:pPr>
            <a:endParaRPr lang="en-US">
              <a:cs typeface="Calibri" panose="020F0502020204030204"/>
            </a:endParaRPr>
          </a:p>
          <a:p>
            <a:pPr marL="171450" indent="-171450">
              <a:buFont typeface="Arial"/>
              <a:buChar char="•"/>
              <a:defRPr/>
            </a:pPr>
            <a:r>
              <a:rPr lang="en-US"/>
              <a:t>After enrollment, patients underwent surgery to obtain tumor for generation of autologous TIL </a:t>
            </a:r>
            <a:endParaRPr lang="en-US">
              <a:cs typeface="Calibri" panose="020F0502020204030204"/>
            </a:endParaRPr>
          </a:p>
          <a:p>
            <a:pPr marL="171450" indent="-171450">
              <a:buFont typeface="Arial"/>
              <a:buChar char="•"/>
              <a:defRPr/>
            </a:pPr>
            <a:endParaRPr lang="en-US">
              <a:cs typeface="Calibri" panose="020F0502020204030204"/>
            </a:endParaRPr>
          </a:p>
          <a:p>
            <a:pPr marL="171450" indent="-171450">
              <a:buFont typeface="Arial"/>
              <a:buChar char="•"/>
              <a:defRPr/>
            </a:pPr>
            <a:r>
              <a:rPr lang="en-US"/>
              <a:t>Patients received pembrolizumab, lymphodepletion, </a:t>
            </a:r>
            <a:r>
              <a:rPr lang="en-US" b="1"/>
              <a:t>one</a:t>
            </a:r>
            <a:r>
              <a:rPr lang="en-US"/>
              <a:t> infusion of </a:t>
            </a:r>
            <a:r>
              <a:rPr lang="en-US" err="1"/>
              <a:t>lifileucel</a:t>
            </a:r>
            <a:r>
              <a:rPr lang="en-US"/>
              <a:t>, followed by IL-2 and continued </a:t>
            </a:r>
            <a:r>
              <a:rPr lang="en-US" err="1"/>
              <a:t>pembro</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4C70F-431A-458B-A174-5894A9B16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35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Speaker Notes</a:t>
            </a:r>
            <a:r>
              <a:rPr lang="en-US"/>
              <a:t> </a:t>
            </a:r>
          </a:p>
          <a:p>
            <a:pPr>
              <a:defRPr/>
            </a:pPr>
            <a:r>
              <a:rPr lang="en-US"/>
              <a:t>The response we observed was unprecedented in this population:</a:t>
            </a:r>
            <a:endParaRPr lang="en-US">
              <a:ea typeface="Calibri"/>
              <a:cs typeface="Calibri"/>
            </a:endParaRPr>
          </a:p>
          <a:p>
            <a:pPr marL="171450" indent="-171450">
              <a:buFont typeface="Arial"/>
              <a:buChar char="•"/>
              <a:defRPr/>
            </a:pPr>
            <a:r>
              <a:rPr lang="en-US"/>
              <a:t>ORR 65%</a:t>
            </a:r>
            <a:endParaRPr lang="en-US">
              <a:cs typeface="Calibri"/>
            </a:endParaRPr>
          </a:p>
          <a:p>
            <a:pPr marL="171450" indent="-171450">
              <a:buFont typeface="Arial"/>
              <a:buChar char="•"/>
              <a:defRPr/>
            </a:pPr>
            <a:r>
              <a:rPr lang="en-US"/>
              <a:t>CR 30%</a:t>
            </a:r>
            <a:endParaRPr lang="en-US">
              <a:cs typeface="Calibri"/>
            </a:endParaRPr>
          </a:p>
          <a:p>
            <a:pPr marL="171450" indent="-171450">
              <a:buFont typeface="Arial"/>
              <a:buChar char="•"/>
              <a:defRPr/>
            </a:pPr>
            <a:r>
              <a:rPr lang="en-US"/>
              <a:t>All evaluable patients (22 of 23) had tumor shrinkage</a:t>
            </a:r>
          </a:p>
          <a:p>
            <a:pPr marL="171450" indent="-171450">
              <a:buFont typeface="Arial"/>
              <a:buChar char="•"/>
              <a:defRPr/>
            </a:pPr>
            <a:r>
              <a:rPr lang="en-US">
                <a:ea typeface="Calibri" panose="020F0502020204030204"/>
                <a:cs typeface="Calibri" panose="020F0502020204030204"/>
              </a:rPr>
              <a:t>Details regarding 5 patients with a &gt;30% SOD decrease but BOR of SD or PD: 4 pts with SD had PD following a PR, and 1 patient had PD at Day 42 due to new lesions.</a:t>
            </a:r>
          </a:p>
          <a:p>
            <a:pPr marL="628650" lvl="1" indent="-171450">
              <a:buFont typeface="Arial"/>
              <a:buChar char="•"/>
              <a:defRPr/>
            </a:pPr>
            <a:r>
              <a:rPr lang="en-US">
                <a:ea typeface="Calibri" panose="020F0502020204030204"/>
                <a:cs typeface="Calibri" panose="020F0502020204030204"/>
              </a:rPr>
              <a:t>For Dr. Thomas Use:</a:t>
            </a:r>
          </a:p>
          <a:p>
            <a:pPr marL="628650" lvl="1" indent="-171450">
              <a:buFont typeface="Arial"/>
              <a:buChar char="•"/>
              <a:defRPr/>
            </a:pPr>
            <a:r>
              <a:rPr lang="en-US">
                <a:ea typeface="Calibri" panose="020F0502020204030204"/>
                <a:cs typeface="Calibri" panose="020F0502020204030204"/>
              </a:rPr>
              <a:t>(1A-02) (BOR SD):  PR Day 42 then PD due to TL, NTL, new lesion Day 84</a:t>
            </a:r>
          </a:p>
          <a:p>
            <a:pPr marL="628650" lvl="1" indent="-171450">
              <a:buFont typeface="Arial"/>
              <a:buChar char="•"/>
              <a:defRPr/>
            </a:pPr>
            <a:r>
              <a:rPr lang="en-US">
                <a:ea typeface="Calibri" panose="020F0502020204030204"/>
                <a:cs typeface="Calibri" panose="020F0502020204030204"/>
              </a:rPr>
              <a:t>(1A-10) (BOR SD):  PR Day 42 then PD due to TL Day 84</a:t>
            </a:r>
          </a:p>
          <a:p>
            <a:pPr marL="628650" lvl="1" indent="-171450">
              <a:buFont typeface="Arial"/>
              <a:buChar char="•"/>
              <a:defRPr/>
            </a:pPr>
            <a:r>
              <a:rPr lang="en-US">
                <a:ea typeface="Calibri" panose="020F0502020204030204"/>
                <a:cs typeface="Calibri" panose="020F0502020204030204"/>
              </a:rPr>
              <a:t>(1A-16) (BOR SD):  PR Day 42 then PD due to new lesion Day 84</a:t>
            </a:r>
          </a:p>
          <a:p>
            <a:pPr marL="628650" lvl="1" indent="-171450">
              <a:buFont typeface="Arial"/>
              <a:buChar char="•"/>
              <a:defRPr/>
            </a:pPr>
            <a:r>
              <a:rPr lang="en-US">
                <a:ea typeface="Calibri" panose="020F0502020204030204"/>
                <a:cs typeface="Calibri" panose="020F0502020204030204"/>
              </a:rPr>
              <a:t>(1A-19) (BOR SD):  SD Day 42, PR Day 84 then PD due to new lesion Day 126</a:t>
            </a:r>
          </a:p>
          <a:p>
            <a:pPr marL="628650" lvl="1" indent="-171450">
              <a:buFont typeface="Arial"/>
              <a:buChar char="•"/>
              <a:defRPr/>
            </a:pPr>
            <a:r>
              <a:rPr lang="en-US">
                <a:ea typeface="Calibri" panose="020F0502020204030204"/>
                <a:cs typeface="Calibri" panose="020F0502020204030204"/>
              </a:rPr>
              <a:t>(1A-13) (BOR PD):  PD due to new lesion Day 42 </a:t>
            </a:r>
          </a:p>
          <a:p>
            <a:pPr marL="628650" lvl="1" indent="-171450">
              <a:buFont typeface="Arial"/>
              <a:buChar char="•"/>
              <a:defRPr/>
            </a:pPr>
            <a:endParaRPr lang="en-US">
              <a:ea typeface="Calibri" panose="020F0502020204030204"/>
              <a:cs typeface="Calibri" panose="020F050202020403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4C70F-431A-458B-A174-5894A9B16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397373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ICI</a:t>
            </a:r>
          </a:p>
          <a:p>
            <a:r>
              <a:rPr lang="en-GB" dirty="0"/>
              <a:t>Transformation of melanoma outcomes</a:t>
            </a:r>
          </a:p>
          <a:p>
            <a:r>
              <a:rPr lang="en-GB" dirty="0"/>
              <a:t>What about the other 50%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D26B2-10C0-427E-9D36-8CCEAB5C39B7}"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014956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pPr marR="0" lvl="0" algn="l" defTabSz="914400" rtl="0" eaLnBrk="1" fontAlgn="auto" latinLnBrk="0" hangingPunct="1">
              <a:lnSpc>
                <a:spcPct val="100000"/>
              </a:lnSpc>
              <a:spcBef>
                <a:spcPts val="0"/>
              </a:spcBef>
              <a:spcAft>
                <a:spcPts val="0"/>
              </a:spcAft>
              <a:buClrTx/>
              <a:buSzTx/>
              <a:tabLst/>
              <a:defRPr/>
            </a:pPr>
            <a:endParaRPr lang="en-US" b="1"/>
          </a:p>
          <a:p>
            <a:pPr marL="171450" indent="-171450">
              <a:buFont typeface="Arial"/>
              <a:buChar char="•"/>
              <a:defRPr/>
            </a:pPr>
            <a:r>
              <a:rPr lang="en-US"/>
              <a:t>At almost 22 months of follow-up, median DOR was not reached</a:t>
            </a:r>
            <a:endParaRPr lang="en-US">
              <a:ea typeface="Calibri"/>
              <a:cs typeface="Calibri"/>
            </a:endParaRPr>
          </a:p>
          <a:p>
            <a:pPr marL="171450" indent="-171450">
              <a:buFont typeface="Arial"/>
              <a:buChar char="•"/>
              <a:defRPr/>
            </a:pPr>
            <a:endParaRPr lang="en-US">
              <a:cs typeface="Calibri" panose="020F0502020204030204"/>
            </a:endParaRPr>
          </a:p>
          <a:p>
            <a:pPr marL="171450" indent="-171450">
              <a:buFont typeface="Arial"/>
              <a:buChar char="•"/>
              <a:defRPr/>
            </a:pPr>
            <a:r>
              <a:rPr lang="en-US"/>
              <a:t>8 patients had DOR &gt;12 months</a:t>
            </a:r>
            <a:endParaRPr lang="en-US">
              <a:ea typeface="Calibri"/>
              <a:cs typeface="Calibri"/>
            </a:endParaRPr>
          </a:p>
          <a:p>
            <a:pPr marL="171450" indent="-171450">
              <a:buFont typeface="Arial"/>
              <a:buChar char="•"/>
              <a:defRPr/>
            </a:pPr>
            <a:endParaRPr lang="en-US">
              <a:cs typeface="Calibri" panose="020F0502020204030204"/>
            </a:endParaRPr>
          </a:p>
          <a:p>
            <a:pPr marL="171450" indent="-171450">
              <a:buFont typeface="Arial"/>
              <a:buChar char="•"/>
              <a:defRPr/>
            </a:pPr>
            <a:r>
              <a:rPr lang="en-US"/>
              <a:t>The great majority of responders continue on study with ongoing response</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4C70F-431A-458B-A174-5894A9B16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254007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all 3 patients.</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928317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promising data from a small cohort of patients in our IOV-COM-202 basket study suggesting that the response rate with </a:t>
            </a:r>
            <a:r>
              <a:rPr lang="en-US" dirty="0" err="1"/>
              <a:t>lifileucel</a:t>
            </a:r>
            <a:r>
              <a:rPr lang="en-US" dirty="0"/>
              <a:t> and pembrolizumab in ICI naïve melanoma patients may improve responses and complete response more than what might be expected with pembrolizumab alone.  This is also consistent with prior observations from the NCI that suggested that responses to TIL were improved in patients who had received less prior treatment with ICI or BRAF/MEK inhibitors.</a:t>
            </a:r>
          </a:p>
          <a:p>
            <a:endParaRPr lang="en-US" dirty="0"/>
          </a:p>
          <a:p>
            <a:r>
              <a:rPr lang="en-US" dirty="0"/>
              <a:t>The TILVANCE-301 trial aims to compare </a:t>
            </a:r>
            <a:r>
              <a:rPr lang="en-US" dirty="0" err="1"/>
              <a:t>lifileucel</a:t>
            </a:r>
            <a:r>
              <a:rPr lang="en-US" dirty="0"/>
              <a:t> plus pembrolizumab versus pembrolizumab alone in patients with previously untreated unresectable or metastatic melanoma. This is a global study across numerous countries and regions.</a:t>
            </a:r>
          </a:p>
          <a:p>
            <a:r>
              <a:rPr lang="en-US" dirty="0"/>
              <a:t>Patients who are randomized to the pembrolizumab arm have the option to cross over to receive </a:t>
            </a:r>
            <a:r>
              <a:rPr lang="en-US" dirty="0" err="1"/>
              <a:t>lifileucel</a:t>
            </a:r>
            <a:r>
              <a:rPr lang="en-US" dirty="0"/>
              <a:t>. There are dual primary endpoints of objective response rate and progression free survival. If successful, this study would not only be registrational for frontline melanoma but be confirmatory for full approval of </a:t>
            </a:r>
            <a:r>
              <a:rPr lang="en-US" dirty="0" err="1"/>
              <a:t>lifileucel</a:t>
            </a:r>
            <a:r>
              <a:rPr lang="en-US" dirty="0"/>
              <a:t> for melanoma in the post-anti-PD1 setting.</a:t>
            </a:r>
          </a:p>
          <a:p>
            <a:endParaRPr lang="en-US" dirty="0"/>
          </a:p>
        </p:txBody>
      </p:sp>
      <p:sp>
        <p:nvSpPr>
          <p:cNvPr id="4" name="Slide Number Placeholder 3"/>
          <p:cNvSpPr>
            <a:spLocks noGrp="1"/>
          </p:cNvSpPr>
          <p:nvPr>
            <p:ph type="sldNum" sz="quarter" idx="5"/>
          </p:nvPr>
        </p:nvSpPr>
        <p:spPr/>
        <p:txBody>
          <a:bodyPr/>
          <a:lstStyle/>
          <a:p>
            <a:pPr marL="0" marR="0" lvl="0" indent="0" algn="r" defTabSz="955646" rtl="0" eaLnBrk="1" fontAlgn="auto" latinLnBrk="0" hangingPunct="1">
              <a:lnSpc>
                <a:spcPct val="100000"/>
              </a:lnSpc>
              <a:spcBef>
                <a:spcPts val="0"/>
              </a:spcBef>
              <a:spcAft>
                <a:spcPts val="0"/>
              </a:spcAft>
              <a:buClrTx/>
              <a:buSzTx/>
              <a:buFontTx/>
              <a:buNone/>
              <a:tabLst/>
              <a:defRPr/>
            </a:pPr>
            <a:fld id="{5AA0C7C3-BBA7-4F85-8E34-66FCAAAEA46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5646"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878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OPTIMISE HOST-PRODUCT-ACTIVITY POST TRANSFER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D26B2-10C0-427E-9D36-8CCEAB5C39B7}"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9944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D26B2-10C0-427E-9D36-8CCEAB5C39B7}"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3879514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D26B2-10C0-427E-9D36-8CCEAB5C39B7}"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4156298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D26B2-10C0-427E-9D36-8CCEAB5C39B7}"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676925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D26B2-10C0-427E-9D36-8CCEAB5C39B7}"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3240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D26B2-10C0-427E-9D36-8CCEAB5C39B7}"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3550033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5362020D-C1CC-49E4-92B0-FCFAA8A1DD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B033D8E6-F08B-4AC6-B559-FC3CB2414F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Speaker notes: </a:t>
            </a:r>
            <a:endParaRPr lang="en-US" altLang="en-US">
              <a:latin typeface="Arial" panose="020B0604020202020204" pitchFamily="34" charset="0"/>
              <a:cs typeface="Times New Roman" panose="02020603050405020304" pitchFamily="18" charset="0"/>
            </a:endParaRPr>
          </a:p>
          <a:p>
            <a:pPr marL="750888" lvl="1" indent="-288925" eaLnBrk="1" hangingPunct="1">
              <a:spcBef>
                <a:spcPct val="0"/>
              </a:spcBef>
              <a:buFont typeface="Courier New" panose="02070309020205020404" pitchFamily="49" charset="0"/>
              <a:buChar char="o"/>
            </a:pPr>
            <a:r>
              <a:rPr lang="en-US" altLang="en-US">
                <a:latin typeface="Arial" panose="020B0604020202020204" pitchFamily="34" charset="0"/>
                <a:cs typeface="Times New Roman" panose="02020603050405020304" pitchFamily="18" charset="0"/>
              </a:rPr>
              <a:t>TIL from tumor tissue is surgically procured from the patient, and is shipped via overnight courier to an Iovance manufacturing facility</a:t>
            </a:r>
            <a:endParaRPr lang="en-US" altLang="en-US">
              <a:cs typeface="Calibri" panose="020F0502020204030204" pitchFamily="34" charset="0"/>
            </a:endParaRPr>
          </a:p>
          <a:p>
            <a:pPr marL="750888" lvl="1" indent="-288925" eaLnBrk="1" hangingPunct="1">
              <a:spcBef>
                <a:spcPct val="0"/>
              </a:spcBef>
              <a:buFont typeface="Courier New" panose="02070309020205020404" pitchFamily="49" charset="0"/>
              <a:buChar char="o"/>
            </a:pPr>
            <a:r>
              <a:rPr lang="en-US" altLang="en-US">
                <a:latin typeface="Arial" panose="020B0604020202020204" pitchFamily="34" charset="0"/>
                <a:cs typeface="Times New Roman" panose="02020603050405020304" pitchFamily="18" charset="0"/>
              </a:rPr>
              <a:t>Pre-REP Manufacturing Phase: The tumor specimen is cut into fragments. IL-2 is added so that TIL thrive, while other cells die off.  </a:t>
            </a:r>
            <a:endParaRPr lang="en-US" altLang="en-US">
              <a:cs typeface="Calibri" panose="020F0502020204030204" pitchFamily="34" charset="0"/>
            </a:endParaRPr>
          </a:p>
          <a:p>
            <a:pPr marL="750888" lvl="1" indent="-288925" eaLnBrk="1" hangingPunct="1">
              <a:spcBef>
                <a:spcPct val="0"/>
              </a:spcBef>
              <a:buFont typeface="Courier New" panose="02070309020205020404" pitchFamily="49" charset="0"/>
              <a:buChar char="o"/>
            </a:pPr>
            <a:r>
              <a:rPr lang="en-US" altLang="en-US">
                <a:latin typeface="Arial" panose="020B0604020202020204" pitchFamily="34" charset="0"/>
                <a:cs typeface="Times New Roman" panose="02020603050405020304" pitchFamily="18" charset="0"/>
              </a:rPr>
              <a:t>REP Manufacturing Phase: IL-2, anti-CD3 mAb and </a:t>
            </a:r>
            <a:r>
              <a:rPr lang="en-US" altLang="en-US" sz="2000">
                <a:solidFill>
                  <a:srgbClr val="000000"/>
                </a:solidFill>
                <a:latin typeface="Arial" panose="020B0604020202020204" pitchFamily="34" charset="0"/>
                <a:cs typeface="Times New Roman" panose="02020603050405020304" pitchFamily="18" charset="0"/>
              </a:rPr>
              <a:t>irradiated peripheral blood mononuclear </a:t>
            </a:r>
            <a:r>
              <a:rPr lang="en-US" altLang="en-US">
                <a:latin typeface="Arial" panose="020B0604020202020204" pitchFamily="34" charset="0"/>
                <a:cs typeface="Times New Roman" panose="02020603050405020304" pitchFamily="18" charset="0"/>
              </a:rPr>
              <a:t>feeder cells are added to rejuvenate and amplify TIL to billions in number. </a:t>
            </a:r>
            <a:endParaRPr lang="en-US" altLang="en-US">
              <a:cs typeface="Calibri" panose="020F0502020204030204" pitchFamily="34" charset="0"/>
            </a:endParaRPr>
          </a:p>
          <a:p>
            <a:pPr marL="750888" lvl="1" indent="-288925" eaLnBrk="1" hangingPunct="1">
              <a:spcBef>
                <a:spcPct val="0"/>
              </a:spcBef>
              <a:buFont typeface="Courier New" panose="02070309020205020404" pitchFamily="49" charset="0"/>
              <a:buChar char="o"/>
            </a:pPr>
            <a:r>
              <a:rPr lang="en-US" altLang="en-US">
                <a:latin typeface="Arial" panose="020B0604020202020204" pitchFamily="34" charset="0"/>
                <a:cs typeface="Times New Roman" panose="02020603050405020304" pitchFamily="18" charset="0"/>
              </a:rPr>
              <a:t>The final </a:t>
            </a:r>
            <a:r>
              <a:rPr lang="en-US" altLang="en-US" sz="2000">
                <a:solidFill>
                  <a:srgbClr val="000000"/>
                </a:solidFill>
                <a:latin typeface="Arial" panose="020B0604020202020204" pitchFamily="34" charset="0"/>
                <a:cs typeface="Times New Roman" panose="02020603050405020304" pitchFamily="18" charset="0"/>
              </a:rPr>
              <a:t>autologous cell therapy </a:t>
            </a:r>
            <a:r>
              <a:rPr lang="en-US" altLang="en-US">
                <a:latin typeface="Arial" panose="020B0604020202020204" pitchFamily="34" charset="0"/>
                <a:cs typeface="Times New Roman" panose="02020603050405020304" pitchFamily="18" charset="0"/>
              </a:rPr>
              <a:t>product of amplified and rejuvenated TIL is cryopreserved and shipped back to the center for patient infusion.</a:t>
            </a:r>
            <a:endParaRPr lang="en-US" altLang="en-US">
              <a:cs typeface="Calibri" panose="020F0502020204030204" pitchFamily="34" charset="0"/>
            </a:endParaRPr>
          </a:p>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8E40E41D-05B0-4963-A93E-099E3360CD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A8DA1AFF-EBBA-428E-B96A-7FB9BAECA54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C1793E07-9CAB-43E5-8A7E-95CB705D2A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47B8CF15-9923-430D-8DB4-87AF070EBD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3925" eaLnBrk="1" hangingPunct="1">
              <a:spcBef>
                <a:spcPct val="0"/>
              </a:spcBef>
            </a:pPr>
            <a:r>
              <a:rPr lang="en-US" altLang="en-US"/>
              <a:t>Speaker notes: Now, I’ll walk you through Steps 3 – 5 of the process. We’re back in the patient’s tumor microenvironment after the billions of cryopreserved TIL have been received by the center.  The tumor is flourishing in this image, surrounded by its hostile tumor microenvironment. </a:t>
            </a:r>
          </a:p>
          <a:p>
            <a:pPr defTabSz="923925" eaLnBrk="1" hangingPunct="1">
              <a:spcBef>
                <a:spcPct val="0"/>
              </a:spcBef>
            </a:pPr>
            <a:endParaRPr lang="en-US" altLang="en-US"/>
          </a:p>
        </p:txBody>
      </p:sp>
      <p:sp>
        <p:nvSpPr>
          <p:cNvPr id="96260" name="Slide Number Placeholder 3">
            <a:extLst>
              <a:ext uri="{FF2B5EF4-FFF2-40B4-BE49-F238E27FC236}">
                <a16:creationId xmlns:a16="http://schemas.microsoft.com/office/drawing/2014/main" id="{BF0F9329-68C8-4701-846B-BE4DA9F7BB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280A7E0C-43EC-4133-967A-DED04F6C661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25D4C81-E502-4667-A8E2-2D6BF42927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1204DB2-DE5A-4390-ABC6-2349161A37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3925" eaLnBrk="1" hangingPunct="1">
              <a:spcBef>
                <a:spcPct val="0"/>
              </a:spcBef>
            </a:pPr>
            <a:r>
              <a:rPr lang="en-US" altLang="en-US"/>
              <a:t>Speaker notes: </a:t>
            </a:r>
            <a:r>
              <a:rPr lang="en-US" altLang="en-US">
                <a:solidFill>
                  <a:srgbClr val="000000"/>
                </a:solidFill>
                <a:latin typeface="Arial" panose="020B0604020202020204" pitchFamily="34" charset="0"/>
                <a:cs typeface="Times New Roman" panose="02020603050405020304" pitchFamily="18" charset="0"/>
              </a:rPr>
              <a:t>The patient receives a preparative nonmyeloablative lymphodepletion regimen (NMA-LD) in order to reduce regulatory/suppressor T cells and e</a:t>
            </a:r>
            <a:r>
              <a:rPr lang="en-US" altLang="en-US"/>
              <a:t>liminate T cells from host to decrease “cytokine sink”</a:t>
            </a:r>
          </a:p>
          <a:p>
            <a:pPr defTabSz="923925" eaLnBrk="1" hangingPunct="1">
              <a:spcBef>
                <a:spcPct val="0"/>
              </a:spcBef>
            </a:pPr>
            <a:endParaRPr lang="en-US" altLang="en-US">
              <a:solidFill>
                <a:srgbClr val="000000"/>
              </a:solidFill>
              <a:ea typeface="Calibri" panose="020F0502020204030204" pitchFamily="34" charset="0"/>
              <a:cs typeface="Times New Roman" panose="02020603050405020304" pitchFamily="18" charset="0"/>
            </a:endParaRPr>
          </a:p>
          <a:p>
            <a:pPr defTabSz="923925" eaLnBrk="1" hangingPunct="1">
              <a:spcBef>
                <a:spcPct val="0"/>
              </a:spcBef>
            </a:pPr>
            <a:endParaRPr lang="en-US" altLang="en-US"/>
          </a:p>
        </p:txBody>
      </p:sp>
      <p:sp>
        <p:nvSpPr>
          <p:cNvPr id="98308" name="Slide Number Placeholder 3">
            <a:extLst>
              <a:ext uri="{FF2B5EF4-FFF2-40B4-BE49-F238E27FC236}">
                <a16:creationId xmlns:a16="http://schemas.microsoft.com/office/drawing/2014/main" id="{50E867D4-65F6-49D8-AF05-2DE9434B20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C7F0BE0C-7DAE-4899-BB8C-A8AEC192CBF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A8EB83E-8709-400A-B8FF-4BA8EFA4BA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006F87E3-BAD3-46AA-BA42-B6A73F0F56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3925" eaLnBrk="1" hangingPunct="1">
              <a:spcBef>
                <a:spcPct val="0"/>
              </a:spcBef>
            </a:pPr>
            <a:r>
              <a:rPr lang="en-US" altLang="en-US"/>
              <a:t>Speaker notes: </a:t>
            </a:r>
            <a:r>
              <a:rPr lang="en-US" altLang="en-US">
                <a:latin typeface="Arial" panose="020B0604020202020204" pitchFamily="34" charset="0"/>
                <a:cs typeface="Times New Roman" panose="02020603050405020304" pitchFamily="18" charset="0"/>
              </a:rPr>
              <a:t>TIL therapy is then infused (up to 4 </a:t>
            </a:r>
            <a:r>
              <a:rPr lang="en-US" altLang="en-US">
                <a:solidFill>
                  <a:srgbClr val="FF0000"/>
                </a:solidFill>
                <a:latin typeface="Arial" panose="020B0604020202020204" pitchFamily="34" charset="0"/>
                <a:cs typeface="Times New Roman" panose="02020603050405020304" pitchFamily="18" charset="0"/>
              </a:rPr>
              <a:t>bags) </a:t>
            </a:r>
            <a:r>
              <a:rPr lang="en-US" altLang="en-US">
                <a:latin typeface="Arial" panose="020B0604020202020204" pitchFamily="34" charset="0"/>
                <a:cs typeface="Times New Roman" panose="02020603050405020304" pitchFamily="18" charset="0"/>
              </a:rPr>
              <a:t>which can recognize a wide array of the patient’s TSAs across tumor sites</a:t>
            </a:r>
            <a:endParaRPr lang="en-US" altLang="en-US">
              <a:cs typeface="Calibri" panose="020F0502020204030204" pitchFamily="34" charset="0"/>
            </a:endParaRPr>
          </a:p>
          <a:p>
            <a:pPr defTabSz="923925" eaLnBrk="1" hangingPunct="1">
              <a:spcBef>
                <a:spcPct val="0"/>
              </a:spcBef>
            </a:pPr>
            <a:endParaRPr lang="en-US" altLang="en-US"/>
          </a:p>
        </p:txBody>
      </p:sp>
      <p:sp>
        <p:nvSpPr>
          <p:cNvPr id="100356" name="Slide Number Placeholder 3">
            <a:extLst>
              <a:ext uri="{FF2B5EF4-FFF2-40B4-BE49-F238E27FC236}">
                <a16:creationId xmlns:a16="http://schemas.microsoft.com/office/drawing/2014/main" id="{42C03BC4-F7B8-4C7A-9E23-B36A9F1338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ED71FC92-6E26-4541-807E-A33D44FB403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EA619AA9-B522-4541-ABB2-3A82A4E63E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7C7A5DF7-C292-4611-8E21-743D6A0E65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3925" eaLnBrk="1" hangingPunct="1">
              <a:spcBef>
                <a:spcPct val="0"/>
              </a:spcBef>
            </a:pPr>
            <a:r>
              <a:rPr lang="en-US" altLang="en-US"/>
              <a:t>Speaker notes: </a:t>
            </a:r>
            <a:r>
              <a:rPr lang="en-US" altLang="en-US">
                <a:latin typeface="Arial" panose="020B0604020202020204" pitchFamily="34" charset="0"/>
                <a:cs typeface="Times New Roman" panose="02020603050405020304" pitchFamily="18" charset="0"/>
              </a:rPr>
              <a:t>To support T-cell activity after the lifileucel infusion, the patient is administered a short-course of high-dose IL-2  </a:t>
            </a:r>
            <a:endParaRPr lang="en-US" altLang="en-US">
              <a:cs typeface="Calibri" panose="020F0502020204030204" pitchFamily="34" charset="0"/>
            </a:endParaRPr>
          </a:p>
          <a:p>
            <a:pPr defTabSz="923925" eaLnBrk="1" hangingPunct="1">
              <a:spcBef>
                <a:spcPct val="0"/>
              </a:spcBef>
            </a:pPr>
            <a:endParaRPr lang="en-US" altLang="en-US"/>
          </a:p>
        </p:txBody>
      </p:sp>
      <p:sp>
        <p:nvSpPr>
          <p:cNvPr id="102404" name="Slide Number Placeholder 3">
            <a:extLst>
              <a:ext uri="{FF2B5EF4-FFF2-40B4-BE49-F238E27FC236}">
                <a16:creationId xmlns:a16="http://schemas.microsoft.com/office/drawing/2014/main" id="{104CE8E8-B840-4CD1-ADE9-E818B839C7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C7F34949-D67B-4A78-AE10-C9FB3A14B09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41% in primary refractory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D26B2-10C0-427E-9D36-8CCEAB5C39B7}" type="slidenum">
              <a:rPr kumimoji="0" lang="en-GB"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491835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3.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jpeg"/><Relationship Id="rId1" Type="http://schemas.openxmlformats.org/officeDocument/2006/relationships/slideMaster" Target="../slideMasters/slideMaster11.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image" Target="../media/image46.emf"/><Relationship Id="rId1" Type="http://schemas.openxmlformats.org/officeDocument/2006/relationships/slideMaster" Target="../slideMasters/slideMaster12.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6.emf"/><Relationship Id="rId1" Type="http://schemas.openxmlformats.org/officeDocument/2006/relationships/slideMaster" Target="../slideMasters/slideMaster12.xml"/><Relationship Id="rId4" Type="http://schemas.openxmlformats.org/officeDocument/2006/relationships/image" Target="../media/image50.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4.emf"/><Relationship Id="rId1" Type="http://schemas.openxmlformats.org/officeDocument/2006/relationships/slideMaster" Target="../slideMasters/slideMaster12.xml"/><Relationship Id="rId4" Type="http://schemas.openxmlformats.org/officeDocument/2006/relationships/image" Target="../media/image53.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5.emf"/><Relationship Id="rId1" Type="http://schemas.openxmlformats.org/officeDocument/2006/relationships/slideMaster" Target="../slideMasters/slideMaster12.xml"/><Relationship Id="rId4" Type="http://schemas.openxmlformats.org/officeDocument/2006/relationships/image" Target="../media/image53.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6.emf"/><Relationship Id="rId1" Type="http://schemas.openxmlformats.org/officeDocument/2006/relationships/slideMaster" Target="../slideMasters/slideMaster12.xml"/><Relationship Id="rId4" Type="http://schemas.openxmlformats.org/officeDocument/2006/relationships/image" Target="../media/image53.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4.emf"/><Relationship Id="rId1" Type="http://schemas.openxmlformats.org/officeDocument/2006/relationships/slideMaster" Target="../slideMasters/slideMaster12.xml"/><Relationship Id="rId4" Type="http://schemas.openxmlformats.org/officeDocument/2006/relationships/image" Target="../media/image5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7.emf"/><Relationship Id="rId1" Type="http://schemas.openxmlformats.org/officeDocument/2006/relationships/slideMaster" Target="../slideMasters/slideMaster12.xml"/><Relationship Id="rId4" Type="http://schemas.openxmlformats.org/officeDocument/2006/relationships/image" Target="../media/image53.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Master" Target="../slideMasters/slideMaster12.xml"/><Relationship Id="rId5" Type="http://schemas.openxmlformats.org/officeDocument/2006/relationships/image" Target="../media/image51.png"/><Relationship Id="rId4" Type="http://schemas.openxmlformats.org/officeDocument/2006/relationships/image" Target="../media/image50.pn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1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jpeg"/><Relationship Id="rId1" Type="http://schemas.openxmlformats.org/officeDocument/2006/relationships/slideMaster" Target="../slideMasters/slideMaster15.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69.jpeg"/><Relationship Id="rId1" Type="http://schemas.openxmlformats.org/officeDocument/2006/relationships/slideMaster" Target="../slideMasters/slideMaster15.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70.jpeg"/><Relationship Id="rId1" Type="http://schemas.openxmlformats.org/officeDocument/2006/relationships/slideMaster" Target="../slideMasters/slideMaster15.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71.jpeg"/><Relationship Id="rId1" Type="http://schemas.openxmlformats.org/officeDocument/2006/relationships/slideMaster" Target="../slideMasters/slideMaster15.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5.png"/><Relationship Id="rId1" Type="http://schemas.openxmlformats.org/officeDocument/2006/relationships/slideMaster" Target="../slideMasters/slideMaster15.xml"/><Relationship Id="rId5" Type="http://schemas.openxmlformats.org/officeDocument/2006/relationships/image" Target="../media/image63.svg"/><Relationship Id="rId4" Type="http://schemas.openxmlformats.org/officeDocument/2006/relationships/image" Target="../media/image37.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5.png"/><Relationship Id="rId1" Type="http://schemas.openxmlformats.org/officeDocument/2006/relationships/slideMaster" Target="../slideMasters/slideMaster15.xml"/><Relationship Id="rId5" Type="http://schemas.openxmlformats.org/officeDocument/2006/relationships/image" Target="../media/image63.svg"/><Relationship Id="rId4" Type="http://schemas.openxmlformats.org/officeDocument/2006/relationships/image" Target="../media/image37.png"/></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Master" Target="../slideMasters/slideMaster7.xml"/><Relationship Id="rId5" Type="http://schemas.openxmlformats.org/officeDocument/2006/relationships/image" Target="../media/image27.jpg"/><Relationship Id="rId4" Type="http://schemas.openxmlformats.org/officeDocument/2006/relationships/image" Target="../media/image2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g"/><Relationship Id="rId1" Type="http://schemas.openxmlformats.org/officeDocument/2006/relationships/slideMaster" Target="../slideMasters/slideMaster7.xml"/><Relationship Id="rId5" Type="http://schemas.openxmlformats.org/officeDocument/2006/relationships/image" Target="../media/image30.png"/><Relationship Id="rId4" Type="http://schemas.openxmlformats.org/officeDocument/2006/relationships/image" Target="../media/image26.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7.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DAFB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4293096"/>
            <a:ext cx="7536213" cy="720080"/>
          </a:xfrm>
        </p:spPr>
        <p:txBody>
          <a:bodyPr lIns="0" tIns="0" rIns="0" bIns="0" anchor="t" anchorCtr="0">
            <a:noAutofit/>
          </a:bodyPr>
          <a:lstStyle>
            <a:lvl1pPr algn="l">
              <a:defRPr sz="3500" baseline="0">
                <a:solidFill>
                  <a:srgbClr val="3C1840"/>
                </a:solidFill>
              </a:defRPr>
            </a:lvl1pPr>
          </a:lstStyle>
          <a:p>
            <a:r>
              <a:rPr lang="en-US"/>
              <a:t>Click to edit Master title</a:t>
            </a:r>
            <a:endParaRPr lang="en-GB"/>
          </a:p>
        </p:txBody>
      </p:sp>
      <p:pic>
        <p:nvPicPr>
          <p:cNvPr id="1026" name="Picture 2" descr="T:\MarComms\Brand Roll Out\2. Logos, Assets &amp; Guidelines\02. CHARITY\1. Logo\Major Donor\RMCC_RGB_SOLID_ OFF 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416480" y="5589240"/>
            <a:ext cx="1458384" cy="99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userDrawn="1"/>
        </p:nvCxnSpPr>
        <p:spPr>
          <a:xfrm>
            <a:off x="480000" y="4221088"/>
            <a:ext cx="7536213" cy="0"/>
          </a:xfrm>
          <a:prstGeom prst="line">
            <a:avLst/>
          </a:prstGeom>
          <a:ln w="12700">
            <a:solidFill>
              <a:srgbClr val="3C1840"/>
            </a:solidFill>
          </a:ln>
        </p:spPr>
        <p:style>
          <a:lnRef idx="1">
            <a:schemeClr val="accent1"/>
          </a:lnRef>
          <a:fillRef idx="0">
            <a:schemeClr val="accent1"/>
          </a:fillRef>
          <a:effectRef idx="0">
            <a:schemeClr val="accent1"/>
          </a:effectRef>
          <a:fontRef idx="minor">
            <a:schemeClr val="tx1"/>
          </a:fontRef>
        </p:style>
      </p:cxnSp>
      <p:pic>
        <p:nvPicPr>
          <p:cNvPr id="2050" name="Picture 2" descr="T:\MarComms\Marketing\Graphic Design files\02. CHARITY\Major donor brand work\Power point\Elements\Cells_RGB cream 2.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80000" y="284672"/>
            <a:ext cx="11394864" cy="364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756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1EEE9"/>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0000" y="1988840"/>
            <a:ext cx="5472608" cy="4320480"/>
          </a:xfrm>
        </p:spPr>
        <p:txBody>
          <a:bodyPr wrap="square" lIns="0" tIns="0" rIns="0" bIns="0">
            <a:noAutofit/>
          </a:bodyPr>
          <a:lstStyle>
            <a:lvl1pPr marL="0" indent="0">
              <a:buFontTx/>
              <a:buNone/>
              <a:defRPr sz="3500">
                <a:solidFill>
                  <a:schemeClr val="tx1"/>
                </a:solidFill>
              </a:defRPr>
            </a:lvl1pPr>
            <a:lvl2pPr marL="361950" indent="-361950">
              <a:defRPr sz="20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384032" y="1988840"/>
            <a:ext cx="5458331" cy="4320480"/>
          </a:xfrm>
        </p:spPr>
        <p:txBody>
          <a:bodyPr lIns="0" tIns="0" rIns="0" bIns="0">
            <a:noAutofit/>
          </a:bodyPr>
          <a:lstStyle>
            <a:lvl1pPr marL="0" indent="0">
              <a:buFontTx/>
              <a:buNone/>
              <a:defRPr sz="2500">
                <a:solidFill>
                  <a:schemeClr val="tx1"/>
                </a:solidFill>
              </a:defRPr>
            </a:lvl1pPr>
            <a:lvl2pPr marL="361950" indent="-361950">
              <a:defRPr sz="20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0" name="Date Placeholder 3"/>
          <p:cNvSpPr txBox="1">
            <a:spLocks/>
          </p:cNvSpPr>
          <p:nvPr userDrawn="1"/>
        </p:nvSpPr>
        <p:spPr>
          <a:xfrm>
            <a:off x="2735627" y="188641"/>
            <a:ext cx="2844800"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00">
              <a:solidFill>
                <a:srgbClr val="58595B"/>
              </a:solidFill>
            </a:endParaRPr>
          </a:p>
        </p:txBody>
      </p:sp>
      <p:sp>
        <p:nvSpPr>
          <p:cNvPr id="12" name="Title 1"/>
          <p:cNvSpPr>
            <a:spLocks noGrp="1"/>
          </p:cNvSpPr>
          <p:nvPr>
            <p:ph type="title"/>
          </p:nvPr>
        </p:nvSpPr>
        <p:spPr>
          <a:xfrm>
            <a:off x="480000" y="620688"/>
            <a:ext cx="11362363" cy="720080"/>
          </a:xfrm>
        </p:spPr>
        <p:txBody>
          <a:bodyPr lIns="0" tIns="0" rIns="0" bIns="0" anchor="t" anchorCtr="0">
            <a:noAutofit/>
          </a:bodyPr>
          <a:lstStyle>
            <a:lvl1pPr algn="l">
              <a:defRPr sz="3000">
                <a:solidFill>
                  <a:srgbClr val="7DAFBA"/>
                </a:solidFill>
              </a:defRPr>
            </a:lvl1pPr>
          </a:lstStyle>
          <a:p>
            <a:r>
              <a:rPr lang="en-US"/>
              <a:t>Click to edit Master title style</a:t>
            </a:r>
            <a:endParaRPr lang="en-GB"/>
          </a:p>
        </p:txBody>
      </p:sp>
      <p:sp>
        <p:nvSpPr>
          <p:cNvPr id="14"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rgbClr val="58595B"/>
                </a:solidFill>
              </a:rPr>
              <a:t>The Royal Marsden Cancer Charity  </a:t>
            </a:r>
          </a:p>
        </p:txBody>
      </p:sp>
      <p:cxnSp>
        <p:nvCxnSpPr>
          <p:cNvPr id="17" name="Straight Connector 16"/>
          <p:cNvCxnSpPr/>
          <p:nvPr userDrawn="1"/>
        </p:nvCxnSpPr>
        <p:spPr>
          <a:xfrm>
            <a:off x="480000" y="548680"/>
            <a:ext cx="11362363" cy="0"/>
          </a:xfrm>
          <a:prstGeom prst="line">
            <a:avLst/>
          </a:prstGeom>
          <a:ln w="12700">
            <a:solidFill>
              <a:srgbClr val="7DAFBA"/>
            </a:solidFill>
          </a:ln>
        </p:spPr>
        <p:style>
          <a:lnRef idx="1">
            <a:schemeClr val="accent1"/>
          </a:lnRef>
          <a:fillRef idx="0">
            <a:schemeClr val="accent1"/>
          </a:fillRef>
          <a:effectRef idx="0">
            <a:schemeClr val="accent1"/>
          </a:effectRef>
          <a:fontRef idx="minor">
            <a:schemeClr val="tx1"/>
          </a:fontRef>
        </p:style>
      </p:cxnSp>
      <p:sp>
        <p:nvSpPr>
          <p:cNvPr id="18" name="Slide Number Placeholder 5"/>
          <p:cNvSpPr txBox="1">
            <a:spLocks/>
          </p:cNvSpPr>
          <p:nvPr userDrawn="1"/>
        </p:nvSpPr>
        <p:spPr>
          <a:xfrm>
            <a:off x="8997563" y="188641"/>
            <a:ext cx="2844800" cy="288032"/>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58595B"/>
                </a:solidFill>
              </a:rPr>
              <a:pPr/>
              <a:t>‹#›</a:t>
            </a:fld>
            <a:endParaRPr lang="en-GB" sz="800">
              <a:solidFill>
                <a:srgbClr val="58595B"/>
              </a:solidFill>
            </a:endParaRPr>
          </a:p>
        </p:txBody>
      </p:sp>
    </p:spTree>
    <p:extLst>
      <p:ext uri="{BB962C8B-B14F-4D97-AF65-F5344CB8AC3E}">
        <p14:creationId xmlns:p14="http://schemas.microsoft.com/office/powerpoint/2010/main" val="14156245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Footer Placeholder 1">
            <a:extLst>
              <a:ext uri="{FF2B5EF4-FFF2-40B4-BE49-F238E27FC236}">
                <a16:creationId xmlns:a16="http://schemas.microsoft.com/office/drawing/2014/main" id="{EED28EF4-BBF5-4C6F-969E-24F894D226D9}"/>
              </a:ext>
            </a:extLst>
          </p:cNvPr>
          <p:cNvSpPr>
            <a:spLocks noGrp="1"/>
          </p:cNvSpPr>
          <p:nvPr>
            <p:ph type="ftr" sz="quarter" idx="10"/>
          </p:nvPr>
        </p:nvSpPr>
        <p:spPr/>
        <p:txBody>
          <a:bodyPr/>
          <a:lstStyle>
            <a:lvl1pPr>
              <a:defRPr/>
            </a:lvl1pPr>
          </a:lstStyle>
          <a:p>
            <a:pPr>
              <a:defRPr/>
            </a:pPr>
            <a:r>
              <a:rPr lang="en-US"/>
              <a:t>© 2020, Iovance Biotherapeutics</a:t>
            </a:r>
          </a:p>
        </p:txBody>
      </p:sp>
      <p:sp>
        <p:nvSpPr>
          <p:cNvPr id="5" name="Slide Number Placeholder 3">
            <a:extLst>
              <a:ext uri="{FF2B5EF4-FFF2-40B4-BE49-F238E27FC236}">
                <a16:creationId xmlns:a16="http://schemas.microsoft.com/office/drawing/2014/main" id="{AD157B18-DFBF-41DC-B256-1702BBC4B638}"/>
              </a:ext>
            </a:extLst>
          </p:cNvPr>
          <p:cNvSpPr>
            <a:spLocks noGrp="1"/>
          </p:cNvSpPr>
          <p:nvPr>
            <p:ph type="sldNum" sz="quarter" idx="11"/>
          </p:nvPr>
        </p:nvSpPr>
        <p:spPr/>
        <p:txBody>
          <a:bodyPr/>
          <a:lstStyle>
            <a:lvl1pPr>
              <a:defRPr/>
            </a:lvl1pPr>
          </a:lstStyle>
          <a:p>
            <a:pPr>
              <a:defRPr/>
            </a:pPr>
            <a:fld id="{07CB4698-7460-48C6-AE55-08AB6FE20761}" type="slidenum">
              <a:rPr lang="en-US"/>
              <a:pPr>
                <a:defRPr/>
              </a:pPr>
              <a:t>‹#›</a:t>
            </a:fld>
            <a:endParaRPr lang="en-US"/>
          </a:p>
        </p:txBody>
      </p:sp>
    </p:spTree>
    <p:extLst>
      <p:ext uri="{BB962C8B-B14F-4D97-AF65-F5344CB8AC3E}">
        <p14:creationId xmlns:p14="http://schemas.microsoft.com/office/powerpoint/2010/main" val="3811415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1EEE9"/>
        </a:solid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3BBDE492-55B2-4E6A-9E5F-7221C140C677}"/>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solidFill>
                  <a:srgbClr val="58595B"/>
                </a:solidFill>
              </a:rPr>
              <a:t>The Royal Marsden Cancer Charity  </a:t>
            </a:r>
          </a:p>
        </p:txBody>
      </p:sp>
      <p:cxnSp>
        <p:nvCxnSpPr>
          <p:cNvPr id="5" name="Straight Connector 4">
            <a:extLst>
              <a:ext uri="{FF2B5EF4-FFF2-40B4-BE49-F238E27FC236}">
                <a16:creationId xmlns:a16="http://schemas.microsoft.com/office/drawing/2014/main" id="{9C424AF6-9282-468A-B6B8-F48738F4209D}"/>
              </a:ext>
            </a:extLst>
          </p:cNvPr>
          <p:cNvCxnSpPr/>
          <p:nvPr userDrawn="1"/>
        </p:nvCxnSpPr>
        <p:spPr>
          <a:xfrm>
            <a:off x="480484" y="548217"/>
            <a:ext cx="11362267" cy="0"/>
          </a:xfrm>
          <a:prstGeom prst="line">
            <a:avLst/>
          </a:prstGeom>
          <a:ln w="12700">
            <a:solidFill>
              <a:srgbClr val="7DAFBA"/>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0BB2F06-DAE4-49F4-91AD-DAADF831469F}"/>
              </a:ext>
            </a:extLst>
          </p:cNvPr>
          <p:cNvSpPr txBox="1">
            <a:spLocks/>
          </p:cNvSpPr>
          <p:nvPr userDrawn="1"/>
        </p:nvSpPr>
        <p:spPr>
          <a:xfrm>
            <a:off x="8997951" y="188385"/>
            <a:ext cx="2844800" cy="366183"/>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37A4A7-A05A-42FE-ABE2-40FF9A463507}" type="slidenum">
              <a:rPr lang="en-GB" sz="800" smtClean="0">
                <a:solidFill>
                  <a:srgbClr val="58595B"/>
                </a:solidFill>
              </a:rPr>
              <a:pPr>
                <a:defRPr/>
              </a:pPr>
              <a:t>‹#›</a:t>
            </a:fld>
            <a:endParaRPr lang="en-GB" sz="800">
              <a:solidFill>
                <a:srgbClr val="58595B"/>
              </a:solidFill>
            </a:endParaRPr>
          </a:p>
        </p:txBody>
      </p:sp>
      <p:sp>
        <p:nvSpPr>
          <p:cNvPr id="2" name="Title 1"/>
          <p:cNvSpPr>
            <a:spLocks noGrp="1"/>
          </p:cNvSpPr>
          <p:nvPr>
            <p:ph type="title"/>
          </p:nvPr>
        </p:nvSpPr>
        <p:spPr>
          <a:xfrm>
            <a:off x="480000" y="620688"/>
            <a:ext cx="10972800" cy="720080"/>
          </a:xfrm>
        </p:spPr>
        <p:txBody>
          <a:bodyPr tIns="0" bIns="0" anchor="t">
            <a:noAutofit/>
          </a:bodyPr>
          <a:lstStyle>
            <a:lvl1pPr algn="l">
              <a:defRPr sz="3000">
                <a:solidFill>
                  <a:srgbClr val="7DAFBA"/>
                </a:solidFill>
              </a:defRPr>
            </a:lvl1pPr>
          </a:lstStyle>
          <a:p>
            <a:r>
              <a:rPr lang="en-US"/>
              <a:t>Click to edit Master title style</a:t>
            </a:r>
            <a:endParaRPr lang="en-GB"/>
          </a:p>
        </p:txBody>
      </p:sp>
      <p:sp>
        <p:nvSpPr>
          <p:cNvPr id="3" name="Content Placeholder 2"/>
          <p:cNvSpPr>
            <a:spLocks noGrp="1"/>
          </p:cNvSpPr>
          <p:nvPr>
            <p:ph idx="1"/>
          </p:nvPr>
        </p:nvSpPr>
        <p:spPr>
          <a:xfrm>
            <a:off x="480000" y="1988841"/>
            <a:ext cx="11521280" cy="4320480"/>
          </a:xfrm>
        </p:spPr>
        <p:txBody>
          <a:bodyPr tIns="0" rIns="0" bIns="0"/>
          <a:lstStyle>
            <a:lvl1pPr marL="0" indent="0">
              <a:buClr>
                <a:srgbClr val="58595B"/>
              </a:buClr>
              <a:buFontTx/>
              <a:buNone/>
              <a:defRPr sz="2500">
                <a:solidFill>
                  <a:schemeClr val="tx1"/>
                </a:solidFill>
              </a:defRPr>
            </a:lvl1pPr>
            <a:lvl2pPr marL="361942" indent="-361942">
              <a:buClr>
                <a:srgbClr val="58595B"/>
              </a:buClr>
              <a:buFont typeface="Symbol" pitchFamily="18" charset="2"/>
              <a:buChar char="-"/>
              <a:defRPr sz="2000">
                <a:solidFill>
                  <a:schemeClr val="tx1"/>
                </a:solidFill>
              </a:defRPr>
            </a:lvl2pPr>
            <a:lvl3pPr marL="1142971" indent="-228594">
              <a:buClr>
                <a:srgbClr val="58595B"/>
              </a:buClr>
              <a:buFont typeface="Arial" pitchFamily="34" charset="0"/>
              <a:buChar char="•"/>
              <a:defRPr>
                <a:solidFill>
                  <a:schemeClr val="tx1"/>
                </a:solidFill>
              </a:defRPr>
            </a:lvl3pPr>
            <a:lvl4pPr marL="1600160" indent="-228594">
              <a:buClr>
                <a:srgbClr val="58595B"/>
              </a:buClr>
              <a:buFont typeface="Arial" pitchFamily="34" charset="0"/>
              <a:buChar char="•"/>
              <a:defRPr>
                <a:solidFill>
                  <a:schemeClr val="tx1"/>
                </a:solidFill>
              </a:defRPr>
            </a:lvl4pPr>
            <a:lvl5pPr marL="2057349" indent="-228594">
              <a:buClr>
                <a:srgbClr val="58595B"/>
              </a:buClr>
              <a:buFont typeface="Arial" pitchFamily="34" charset="0"/>
              <a:buChar char="•"/>
              <a:defRPr>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265091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12"/>
            <a:ext cx="9144000" cy="2387505"/>
          </a:xfrm>
          <a:prstGeom prst="rect">
            <a:avLst/>
          </a:prstGeom>
        </p:spPr>
        <p:txBody>
          <a:bodyPr anchor="b"/>
          <a:lstStyle>
            <a:lvl1pPr algn="ctr">
              <a:defRPr sz="7993"/>
            </a:lvl1pPr>
          </a:lstStyle>
          <a:p>
            <a:r>
              <a:rPr lang="en-US"/>
              <a:t>Click to edit Master title style</a:t>
            </a:r>
          </a:p>
        </p:txBody>
      </p:sp>
      <p:sp>
        <p:nvSpPr>
          <p:cNvPr id="3" name="Subtitle 2"/>
          <p:cNvSpPr>
            <a:spLocks noGrp="1"/>
          </p:cNvSpPr>
          <p:nvPr>
            <p:ph type="subTitle" idx="1"/>
          </p:nvPr>
        </p:nvSpPr>
        <p:spPr>
          <a:xfrm>
            <a:off x="1524000" y="3601349"/>
            <a:ext cx="9144000" cy="1655816"/>
          </a:xfrm>
        </p:spPr>
        <p:txBody>
          <a:bodyPr/>
          <a:lstStyle>
            <a:lvl1pPr marL="0" indent="0" algn="ctr">
              <a:buNone/>
              <a:defRPr sz="3197"/>
            </a:lvl1pPr>
            <a:lvl2pPr marL="609036" indent="0" algn="ctr">
              <a:buNone/>
              <a:defRPr sz="2664"/>
            </a:lvl2pPr>
            <a:lvl3pPr marL="1218072" indent="0" algn="ctr">
              <a:buNone/>
              <a:defRPr sz="2398"/>
            </a:lvl3pPr>
            <a:lvl4pPr marL="1827108" indent="0" algn="ctr">
              <a:buNone/>
              <a:defRPr sz="2131"/>
            </a:lvl4pPr>
            <a:lvl5pPr marL="2436144" indent="0" algn="ctr">
              <a:buNone/>
              <a:defRPr sz="2131"/>
            </a:lvl5pPr>
            <a:lvl6pPr marL="3045181" indent="0" algn="ctr">
              <a:buNone/>
              <a:defRPr sz="2131"/>
            </a:lvl6pPr>
            <a:lvl7pPr marL="3654217" indent="0" algn="ctr">
              <a:buNone/>
              <a:defRPr sz="2131"/>
            </a:lvl7pPr>
            <a:lvl8pPr marL="4263253" indent="0" algn="ctr">
              <a:buNone/>
              <a:defRPr sz="2131"/>
            </a:lvl8pPr>
            <a:lvl9pPr marL="4872289" indent="0" algn="ctr">
              <a:buNone/>
              <a:defRPr sz="2131"/>
            </a:lvl9pPr>
          </a:lstStyle>
          <a:p>
            <a:r>
              <a:rPr lang="en-US"/>
              <a:t>Click to edit Master subtitle style</a:t>
            </a:r>
          </a:p>
        </p:txBody>
      </p:sp>
      <p:sp>
        <p:nvSpPr>
          <p:cNvPr id="4" name="Date Placeholder 3"/>
          <p:cNvSpPr>
            <a:spLocks noGrp="1"/>
          </p:cNvSpPr>
          <p:nvPr>
            <p:ph type="dt" sz="half" idx="10"/>
          </p:nvPr>
        </p:nvSpPr>
        <p:spPr>
          <a:xfrm>
            <a:off x="838200" y="6080589"/>
            <a:ext cx="2743200" cy="543479"/>
          </a:xfrm>
          <a:prstGeom prst="rect">
            <a:avLst/>
          </a:prstGeom>
        </p:spPr>
        <p:txBody>
          <a:bodyPr/>
          <a:lstStyle>
            <a:lvl1pPr algn="ctr">
              <a:defRPr sz="1599" b="1">
                <a:latin typeface="Calibri" panose="020F0502020204030204" pitchFamily="34" charset="0"/>
                <a:cs typeface="Calibri" panose="020F0502020204030204" pitchFamily="34" charset="0"/>
              </a:defRPr>
            </a:lvl1pPr>
          </a:lstStyle>
          <a:p>
            <a:r>
              <a:rPr lang="en-US" dirty="0"/>
              <a:t>Speaker/Institution&lt;</a:t>
            </a:r>
            <a:r>
              <a:rPr lang="en-US" dirty="0" err="1"/>
              <a:t>br</a:t>
            </a:r>
            <a:r>
              <a:rPr lang="en-US" dirty="0"/>
              <a:t>&gt;Twitter Handle</a:t>
            </a:r>
          </a:p>
        </p:txBody>
      </p:sp>
      <p:sp>
        <p:nvSpPr>
          <p:cNvPr id="5" name="Footer Placeholder 4"/>
          <p:cNvSpPr>
            <a:spLocks noGrp="1"/>
          </p:cNvSpPr>
          <p:nvPr>
            <p:ph type="ftr" sz="quarter" idx="11"/>
          </p:nvPr>
        </p:nvSpPr>
        <p:spPr>
          <a:xfrm>
            <a:off x="4038600" y="6080589"/>
            <a:ext cx="4114800" cy="543479"/>
          </a:xfrm>
          <a:prstGeom prst="rect">
            <a:avLst/>
          </a:prstGeom>
        </p:spPr>
        <p:txBody>
          <a:bodyPr/>
          <a:lstStyle>
            <a:lvl1pPr algn="ctr">
              <a:defRPr sz="1599" b="1">
                <a:latin typeface="Calibri" panose="020F0502020204030204" pitchFamily="34" charset="0"/>
                <a:cs typeface="Calibri" panose="020F0502020204030204" pitchFamily="34" charset="0"/>
              </a:defRPr>
            </a:lvl1pPr>
          </a:lstStyle>
          <a:p>
            <a:r>
              <a:rPr lang="en-US"/>
              <a:t>#IKCSEU24&lt;br&gt;18-20 April 2024</a:t>
            </a:r>
            <a:endParaRPr lang="en-US" dirty="0"/>
          </a:p>
        </p:txBody>
      </p:sp>
      <p:sp>
        <p:nvSpPr>
          <p:cNvPr id="6" name="Slide Number Placeholder 5"/>
          <p:cNvSpPr>
            <a:spLocks noGrp="1"/>
          </p:cNvSpPr>
          <p:nvPr>
            <p:ph type="sldNum" sz="quarter" idx="12"/>
          </p:nvPr>
        </p:nvSpPr>
        <p:spPr>
          <a:xfrm>
            <a:off x="8610600" y="6356813"/>
            <a:ext cx="2743200" cy="363730"/>
          </a:xfrm>
          <a:prstGeom prst="rect">
            <a:avLst/>
          </a:prstGeom>
        </p:spPr>
        <p:txBody>
          <a:bodyPr/>
          <a:lstStyle/>
          <a:p>
            <a:fld id="{C0618FE0-1B40-C740-86BA-BF2D640F8EB0}" type="slidenum">
              <a:rPr lang="en-US" smtClean="0"/>
              <a:t>‹#›</a:t>
            </a:fld>
            <a:endParaRPr lang="en-US"/>
          </a:p>
        </p:txBody>
      </p:sp>
    </p:spTree>
    <p:custDataLst>
      <p:tags r:id="rId1"/>
    </p:custDataLst>
    <p:extLst>
      <p:ext uri="{BB962C8B-B14F-4D97-AF65-F5344CB8AC3E}">
        <p14:creationId xmlns:p14="http://schemas.microsoft.com/office/powerpoint/2010/main" val="14719485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lvl2pPr>
              <a:defRPr sz="2131"/>
            </a:lvl2pPr>
            <a:lvl3pPr>
              <a:defRPr sz="1865"/>
            </a:lvl3pPr>
            <a:lvl4pPr>
              <a:defRPr sz="1599"/>
            </a:lvl4pPr>
            <a:lvl5pPr>
              <a:defRPr sz="133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080589"/>
            <a:ext cx="2743200" cy="543479"/>
          </a:xfrm>
          <a:prstGeom prst="rect">
            <a:avLst/>
          </a:prstGeom>
        </p:spPr>
        <p:txBody>
          <a:bodyPr/>
          <a:lstStyle>
            <a:lvl1pPr algn="ctr">
              <a:defRPr sz="1599" b="1">
                <a:latin typeface="+mn-lt"/>
              </a:defRPr>
            </a:lvl1pPr>
          </a:lstStyle>
          <a:p>
            <a:r>
              <a:rPr lang="en-US" dirty="0"/>
              <a:t>Speaker/Institution</a:t>
            </a:r>
          </a:p>
          <a:p>
            <a:r>
              <a:rPr lang="en-US" dirty="0"/>
              <a:t>Twitter Handle</a:t>
            </a:r>
          </a:p>
        </p:txBody>
      </p:sp>
      <p:sp>
        <p:nvSpPr>
          <p:cNvPr id="5" name="Footer Placeholder 4"/>
          <p:cNvSpPr>
            <a:spLocks noGrp="1"/>
          </p:cNvSpPr>
          <p:nvPr>
            <p:ph type="ftr" sz="quarter" idx="11"/>
          </p:nvPr>
        </p:nvSpPr>
        <p:spPr>
          <a:xfrm>
            <a:off x="4038600" y="6080589"/>
            <a:ext cx="4114800" cy="543479"/>
          </a:xfrm>
          <a:prstGeom prst="rect">
            <a:avLst/>
          </a:prstGeom>
        </p:spPr>
        <p:txBody>
          <a:bodyPr/>
          <a:lstStyle>
            <a:lvl1pPr algn="ctr">
              <a:defRPr sz="1599" b="1">
                <a:latin typeface="+mn-lt"/>
              </a:defRPr>
            </a:lvl1pPr>
          </a:lstStyle>
          <a:p>
            <a:r>
              <a:rPr lang="en-US" dirty="0"/>
              <a:t>#IKCSEU24</a:t>
            </a:r>
          </a:p>
          <a:p>
            <a:r>
              <a:rPr lang="en-US" dirty="0"/>
              <a:t>18-20 April 2024</a:t>
            </a:r>
          </a:p>
        </p:txBody>
      </p:sp>
    </p:spTree>
    <p:custDataLst>
      <p:tags r:id="rId1"/>
    </p:custDataLst>
    <p:extLst>
      <p:ext uri="{BB962C8B-B14F-4D97-AF65-F5344CB8AC3E}">
        <p14:creationId xmlns:p14="http://schemas.microsoft.com/office/powerpoint/2010/main" val="19021533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8685"/>
            <a:ext cx="10515600" cy="2852742"/>
          </a:xfrm>
          <a:prstGeom prst="rect">
            <a:avLst/>
          </a:prstGeom>
        </p:spPr>
        <p:txBody>
          <a:bodyPr anchor="b"/>
          <a:lstStyle>
            <a:lvl1pPr>
              <a:defRPr sz="7993"/>
            </a:lvl1pPr>
          </a:lstStyle>
          <a:p>
            <a:r>
              <a:rPr lang="en-US"/>
              <a:t>Click to edit Master title style</a:t>
            </a:r>
          </a:p>
        </p:txBody>
      </p:sp>
      <p:sp>
        <p:nvSpPr>
          <p:cNvPr id="3" name="Text Placeholder 2"/>
          <p:cNvSpPr>
            <a:spLocks noGrp="1"/>
          </p:cNvSpPr>
          <p:nvPr>
            <p:ph type="body" idx="1"/>
          </p:nvPr>
        </p:nvSpPr>
        <p:spPr>
          <a:xfrm>
            <a:off x="831851" y="4588918"/>
            <a:ext cx="10515600" cy="1501443"/>
          </a:xfrm>
        </p:spPr>
        <p:txBody>
          <a:bodyPr/>
          <a:lstStyle>
            <a:lvl1pPr marL="0" indent="0">
              <a:buNone/>
              <a:defRPr sz="3197">
                <a:solidFill>
                  <a:schemeClr val="tx1">
                    <a:tint val="75000"/>
                  </a:schemeClr>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8876E168-A971-8537-0BB3-2B13ABB461A8}"/>
              </a:ext>
            </a:extLst>
          </p:cNvPr>
          <p:cNvSpPr>
            <a:spLocks noGrp="1"/>
          </p:cNvSpPr>
          <p:nvPr>
            <p:ph type="dt" sz="half" idx="10"/>
          </p:nvPr>
        </p:nvSpPr>
        <p:spPr>
          <a:xfrm>
            <a:off x="838200" y="6080589"/>
            <a:ext cx="2743200" cy="543479"/>
          </a:xfrm>
          <a:prstGeom prst="rect">
            <a:avLst/>
          </a:prstGeom>
        </p:spPr>
        <p:txBody>
          <a:bodyPr/>
          <a:lstStyle>
            <a:lvl1pPr algn="ctr">
              <a:defRPr sz="1599" b="1">
                <a:latin typeface="+mn-lt"/>
              </a:defRPr>
            </a:lvl1pPr>
          </a:lstStyle>
          <a:p>
            <a:r>
              <a:rPr lang="en-US" dirty="0"/>
              <a:t>Speaker/Institution</a:t>
            </a:r>
          </a:p>
          <a:p>
            <a:r>
              <a:rPr lang="en-US" dirty="0"/>
              <a:t>Twitter Handle</a:t>
            </a:r>
          </a:p>
        </p:txBody>
      </p:sp>
      <p:sp>
        <p:nvSpPr>
          <p:cNvPr id="8" name="Footer Placeholder 4">
            <a:extLst>
              <a:ext uri="{FF2B5EF4-FFF2-40B4-BE49-F238E27FC236}">
                <a16:creationId xmlns:a16="http://schemas.microsoft.com/office/drawing/2014/main" id="{A5A691D0-8B35-E601-FCE4-970CBEACF35E}"/>
              </a:ext>
            </a:extLst>
          </p:cNvPr>
          <p:cNvSpPr>
            <a:spLocks noGrp="1"/>
          </p:cNvSpPr>
          <p:nvPr>
            <p:ph type="ftr" sz="quarter" idx="11"/>
          </p:nvPr>
        </p:nvSpPr>
        <p:spPr>
          <a:xfrm>
            <a:off x="4038600" y="6080589"/>
            <a:ext cx="4114800" cy="543479"/>
          </a:xfrm>
          <a:prstGeom prst="rect">
            <a:avLst/>
          </a:prstGeom>
        </p:spPr>
        <p:txBody>
          <a:bodyPr/>
          <a:lstStyle>
            <a:lvl1pPr algn="ctr">
              <a:defRPr sz="1599" b="1">
                <a:latin typeface="+mn-lt"/>
              </a:defRPr>
            </a:lvl1pPr>
          </a:lstStyle>
          <a:p>
            <a:r>
              <a:rPr lang="en-US" dirty="0"/>
              <a:t>#IKCSEU24</a:t>
            </a:r>
          </a:p>
          <a:p>
            <a:r>
              <a:rPr lang="en-US" dirty="0"/>
              <a:t>18-20 April 2024</a:t>
            </a:r>
          </a:p>
        </p:txBody>
      </p:sp>
    </p:spTree>
    <p:custDataLst>
      <p:tags r:id="rId1"/>
    </p:custDataLst>
    <p:extLst>
      <p:ext uri="{BB962C8B-B14F-4D97-AF65-F5344CB8AC3E}">
        <p14:creationId xmlns:p14="http://schemas.microsoft.com/office/powerpoint/2010/main" val="5412339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6149DEAD-CFC1-064C-B779-ECB3A4C2B95F}"/>
              </a:ext>
            </a:extLst>
          </p:cNvPr>
          <p:cNvSpPr>
            <a:spLocks noGrp="1"/>
          </p:cNvSpPr>
          <p:nvPr>
            <p:ph type="dt" sz="half" idx="10"/>
          </p:nvPr>
        </p:nvSpPr>
        <p:spPr>
          <a:xfrm>
            <a:off x="838200" y="6080589"/>
            <a:ext cx="2743200" cy="543479"/>
          </a:xfrm>
          <a:prstGeom prst="rect">
            <a:avLst/>
          </a:prstGeom>
        </p:spPr>
        <p:txBody>
          <a:bodyPr/>
          <a:lstStyle>
            <a:lvl1pPr algn="ctr">
              <a:defRPr sz="1599" b="1">
                <a:latin typeface="+mn-lt"/>
              </a:defRPr>
            </a:lvl1pPr>
          </a:lstStyle>
          <a:p>
            <a:r>
              <a:rPr lang="en-US" dirty="0"/>
              <a:t>Speaker/Institution</a:t>
            </a:r>
          </a:p>
          <a:p>
            <a:r>
              <a:rPr lang="en-US" dirty="0"/>
              <a:t>Twitter Handle</a:t>
            </a:r>
          </a:p>
        </p:txBody>
      </p:sp>
      <p:sp>
        <p:nvSpPr>
          <p:cNvPr id="9" name="Footer Placeholder 4">
            <a:extLst>
              <a:ext uri="{FF2B5EF4-FFF2-40B4-BE49-F238E27FC236}">
                <a16:creationId xmlns:a16="http://schemas.microsoft.com/office/drawing/2014/main" id="{A96E22FC-7B17-5AAF-7C76-2109A36CC4A5}"/>
              </a:ext>
            </a:extLst>
          </p:cNvPr>
          <p:cNvSpPr>
            <a:spLocks noGrp="1"/>
          </p:cNvSpPr>
          <p:nvPr>
            <p:ph type="ftr" sz="quarter" idx="11"/>
          </p:nvPr>
        </p:nvSpPr>
        <p:spPr>
          <a:xfrm>
            <a:off x="4038600" y="6080589"/>
            <a:ext cx="4114800" cy="543479"/>
          </a:xfrm>
          <a:prstGeom prst="rect">
            <a:avLst/>
          </a:prstGeom>
        </p:spPr>
        <p:txBody>
          <a:bodyPr/>
          <a:lstStyle>
            <a:lvl1pPr algn="ctr">
              <a:defRPr sz="1599" b="1">
                <a:latin typeface="+mn-lt"/>
              </a:defRPr>
            </a:lvl1pPr>
          </a:lstStyle>
          <a:p>
            <a:r>
              <a:rPr lang="en-US" dirty="0"/>
              <a:t>#IKCSEU24</a:t>
            </a:r>
          </a:p>
          <a:p>
            <a:r>
              <a:rPr lang="en-US" dirty="0"/>
              <a:t>18-20 April 2024</a:t>
            </a:r>
          </a:p>
        </p:txBody>
      </p:sp>
    </p:spTree>
    <p:custDataLst>
      <p:tags r:id="rId1"/>
    </p:custDataLst>
    <p:extLst>
      <p:ext uri="{BB962C8B-B14F-4D97-AF65-F5344CB8AC3E}">
        <p14:creationId xmlns:p14="http://schemas.microsoft.com/office/powerpoint/2010/main" val="42710371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846"/>
            <a:ext cx="10515600" cy="1323807"/>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1195"/>
            <a:ext cx="5158316"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4" name="Content Placeholder 3"/>
          <p:cNvSpPr>
            <a:spLocks noGrp="1"/>
          </p:cNvSpPr>
          <p:nvPr>
            <p:ph sz="half" idx="2"/>
          </p:nvPr>
        </p:nvSpPr>
        <p:spPr>
          <a:xfrm>
            <a:off x="840318" y="2505931"/>
            <a:ext cx="5158316"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95"/>
            <a:ext cx="5183717"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72200" y="2505931"/>
            <a:ext cx="5183717"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93127BEF-5FDF-278F-D4BD-C5AF0388D49B}"/>
              </a:ext>
            </a:extLst>
          </p:cNvPr>
          <p:cNvSpPr>
            <a:spLocks noGrp="1"/>
          </p:cNvSpPr>
          <p:nvPr>
            <p:ph type="dt" sz="half" idx="10"/>
          </p:nvPr>
        </p:nvSpPr>
        <p:spPr>
          <a:xfrm>
            <a:off x="838200" y="6080589"/>
            <a:ext cx="2743200" cy="543479"/>
          </a:xfrm>
          <a:prstGeom prst="rect">
            <a:avLst/>
          </a:prstGeom>
        </p:spPr>
        <p:txBody>
          <a:bodyPr/>
          <a:lstStyle>
            <a:lvl1pPr algn="ctr">
              <a:defRPr sz="1599" b="1">
                <a:latin typeface="+mn-lt"/>
              </a:defRPr>
            </a:lvl1pPr>
          </a:lstStyle>
          <a:p>
            <a:r>
              <a:rPr lang="en-US" dirty="0"/>
              <a:t>Speaker/Institution</a:t>
            </a:r>
          </a:p>
          <a:p>
            <a:r>
              <a:rPr lang="en-US" dirty="0"/>
              <a:t>Twitter Handle</a:t>
            </a:r>
          </a:p>
        </p:txBody>
      </p:sp>
      <p:sp>
        <p:nvSpPr>
          <p:cNvPr id="11" name="Footer Placeholder 4">
            <a:extLst>
              <a:ext uri="{FF2B5EF4-FFF2-40B4-BE49-F238E27FC236}">
                <a16:creationId xmlns:a16="http://schemas.microsoft.com/office/drawing/2014/main" id="{5153AAC3-7758-629D-4211-D371C86D4602}"/>
              </a:ext>
            </a:extLst>
          </p:cNvPr>
          <p:cNvSpPr>
            <a:spLocks noGrp="1"/>
          </p:cNvSpPr>
          <p:nvPr>
            <p:ph type="ftr" sz="quarter" idx="11"/>
          </p:nvPr>
        </p:nvSpPr>
        <p:spPr>
          <a:xfrm>
            <a:off x="4038600" y="6080589"/>
            <a:ext cx="4114800" cy="543479"/>
          </a:xfrm>
          <a:prstGeom prst="rect">
            <a:avLst/>
          </a:prstGeom>
        </p:spPr>
        <p:txBody>
          <a:bodyPr/>
          <a:lstStyle>
            <a:lvl1pPr algn="ctr">
              <a:defRPr sz="1599" b="1">
                <a:latin typeface="+mn-lt"/>
              </a:defRPr>
            </a:lvl1pPr>
          </a:lstStyle>
          <a:p>
            <a:r>
              <a:rPr lang="en-US" dirty="0"/>
              <a:t>#IKCSEU24</a:t>
            </a:r>
          </a:p>
          <a:p>
            <a:r>
              <a:rPr lang="en-US" dirty="0"/>
              <a:t>18-20 April 2024</a:t>
            </a:r>
          </a:p>
        </p:txBody>
      </p:sp>
    </p:spTree>
    <p:custDataLst>
      <p:tags r:id="rId1"/>
    </p:custDataLst>
    <p:extLst>
      <p:ext uri="{BB962C8B-B14F-4D97-AF65-F5344CB8AC3E}">
        <p14:creationId xmlns:p14="http://schemas.microsoft.com/office/powerpoint/2010/main" val="16387508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6" name="Date Placeholder 3">
            <a:extLst>
              <a:ext uri="{FF2B5EF4-FFF2-40B4-BE49-F238E27FC236}">
                <a16:creationId xmlns:a16="http://schemas.microsoft.com/office/drawing/2014/main" id="{654721A8-21CA-6D6D-AF6D-2C34D0DFAD64}"/>
              </a:ext>
            </a:extLst>
          </p:cNvPr>
          <p:cNvSpPr>
            <a:spLocks noGrp="1"/>
          </p:cNvSpPr>
          <p:nvPr>
            <p:ph type="dt" sz="half" idx="10"/>
          </p:nvPr>
        </p:nvSpPr>
        <p:spPr>
          <a:xfrm>
            <a:off x="838200" y="6080589"/>
            <a:ext cx="2743200" cy="543479"/>
          </a:xfrm>
          <a:prstGeom prst="rect">
            <a:avLst/>
          </a:prstGeom>
        </p:spPr>
        <p:txBody>
          <a:bodyPr/>
          <a:lstStyle>
            <a:lvl1pPr algn="ctr">
              <a:defRPr sz="1599" b="1">
                <a:latin typeface="+mn-lt"/>
              </a:defRPr>
            </a:lvl1pPr>
          </a:lstStyle>
          <a:p>
            <a:r>
              <a:rPr lang="en-US" dirty="0"/>
              <a:t>Speaker/Institution</a:t>
            </a:r>
          </a:p>
          <a:p>
            <a:r>
              <a:rPr lang="en-US" dirty="0"/>
              <a:t>Twitter Handle</a:t>
            </a:r>
          </a:p>
        </p:txBody>
      </p:sp>
      <p:sp>
        <p:nvSpPr>
          <p:cNvPr id="7" name="Footer Placeholder 4">
            <a:extLst>
              <a:ext uri="{FF2B5EF4-FFF2-40B4-BE49-F238E27FC236}">
                <a16:creationId xmlns:a16="http://schemas.microsoft.com/office/drawing/2014/main" id="{C929DDFA-9867-76E6-DBC1-16FB2ED4DAD2}"/>
              </a:ext>
            </a:extLst>
          </p:cNvPr>
          <p:cNvSpPr>
            <a:spLocks noGrp="1"/>
          </p:cNvSpPr>
          <p:nvPr>
            <p:ph type="ftr" sz="quarter" idx="11"/>
          </p:nvPr>
        </p:nvSpPr>
        <p:spPr>
          <a:xfrm>
            <a:off x="4038600" y="6080589"/>
            <a:ext cx="4114800" cy="543479"/>
          </a:xfrm>
          <a:prstGeom prst="rect">
            <a:avLst/>
          </a:prstGeom>
        </p:spPr>
        <p:txBody>
          <a:bodyPr/>
          <a:lstStyle>
            <a:lvl1pPr algn="ctr">
              <a:defRPr sz="1599" b="1">
                <a:latin typeface="+mn-lt"/>
              </a:defRPr>
            </a:lvl1pPr>
          </a:lstStyle>
          <a:p>
            <a:r>
              <a:rPr lang="en-US" dirty="0"/>
              <a:t>#IKCSEU24</a:t>
            </a:r>
          </a:p>
          <a:p>
            <a:r>
              <a:rPr lang="en-US" dirty="0"/>
              <a:t>18-20 April 2024</a:t>
            </a:r>
          </a:p>
        </p:txBody>
      </p:sp>
    </p:spTree>
    <p:custDataLst>
      <p:tags r:id="rId1"/>
    </p:custDataLst>
    <p:extLst>
      <p:ext uri="{BB962C8B-B14F-4D97-AF65-F5344CB8AC3E}">
        <p14:creationId xmlns:p14="http://schemas.microsoft.com/office/powerpoint/2010/main" val="39175678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E29BE55-661E-A8E3-6190-7B281D7AA03E}"/>
              </a:ext>
            </a:extLst>
          </p:cNvPr>
          <p:cNvSpPr>
            <a:spLocks noGrp="1"/>
          </p:cNvSpPr>
          <p:nvPr>
            <p:ph type="dt" sz="half" idx="10"/>
          </p:nvPr>
        </p:nvSpPr>
        <p:spPr>
          <a:xfrm>
            <a:off x="838200" y="6080589"/>
            <a:ext cx="2743200" cy="543479"/>
          </a:xfrm>
          <a:prstGeom prst="rect">
            <a:avLst/>
          </a:prstGeom>
        </p:spPr>
        <p:txBody>
          <a:bodyPr/>
          <a:lstStyle>
            <a:lvl1pPr algn="ctr">
              <a:defRPr sz="1599" b="1">
                <a:latin typeface="+mn-lt"/>
              </a:defRPr>
            </a:lvl1pPr>
          </a:lstStyle>
          <a:p>
            <a:r>
              <a:rPr lang="en-US" dirty="0"/>
              <a:t>Speaker/Institution</a:t>
            </a:r>
          </a:p>
          <a:p>
            <a:r>
              <a:rPr lang="en-US" dirty="0"/>
              <a:t>Twitter Handle</a:t>
            </a:r>
          </a:p>
        </p:txBody>
      </p:sp>
      <p:sp>
        <p:nvSpPr>
          <p:cNvPr id="6" name="Footer Placeholder 4">
            <a:extLst>
              <a:ext uri="{FF2B5EF4-FFF2-40B4-BE49-F238E27FC236}">
                <a16:creationId xmlns:a16="http://schemas.microsoft.com/office/drawing/2014/main" id="{B00340A5-9054-A31C-3F47-3DD727BB43E6}"/>
              </a:ext>
            </a:extLst>
          </p:cNvPr>
          <p:cNvSpPr>
            <a:spLocks noGrp="1"/>
          </p:cNvSpPr>
          <p:nvPr>
            <p:ph type="ftr" sz="quarter" idx="11"/>
          </p:nvPr>
        </p:nvSpPr>
        <p:spPr>
          <a:xfrm>
            <a:off x="4038600" y="6080589"/>
            <a:ext cx="4114800" cy="543479"/>
          </a:xfrm>
          <a:prstGeom prst="rect">
            <a:avLst/>
          </a:prstGeom>
        </p:spPr>
        <p:txBody>
          <a:bodyPr/>
          <a:lstStyle>
            <a:lvl1pPr algn="ctr">
              <a:defRPr sz="1599" b="1">
                <a:latin typeface="+mn-lt"/>
              </a:defRPr>
            </a:lvl1pPr>
          </a:lstStyle>
          <a:p>
            <a:r>
              <a:rPr lang="en-US" dirty="0"/>
              <a:t>#IKCSEU24</a:t>
            </a:r>
          </a:p>
          <a:p>
            <a:r>
              <a:rPr lang="en-US" dirty="0"/>
              <a:t>18-20 April 2024</a:t>
            </a:r>
          </a:p>
        </p:txBody>
      </p:sp>
    </p:spTree>
    <p:custDataLst>
      <p:tags r:id="rId1"/>
    </p:custDataLst>
    <p:extLst>
      <p:ext uri="{BB962C8B-B14F-4D97-AF65-F5344CB8AC3E}">
        <p14:creationId xmlns:p14="http://schemas.microsoft.com/office/powerpoint/2010/main" val="11007311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pinwheel, vector graphics, chain&#10;&#10;Description automatically generated">
            <a:extLst>
              <a:ext uri="{FF2B5EF4-FFF2-40B4-BE49-F238E27FC236}">
                <a16:creationId xmlns:a16="http://schemas.microsoft.com/office/drawing/2014/main" id="{3AE234F7-8BE1-AE30-993A-807D914924F8}"/>
              </a:ext>
            </a:extLst>
          </p:cNvPr>
          <p:cNvPicPr>
            <a:picLocks noChangeAspect="1"/>
          </p:cNvPicPr>
          <p:nvPr userDrawn="1"/>
        </p:nvPicPr>
        <p:blipFill rotWithShape="1">
          <a:blip r:embed="rId2"/>
          <a:srcRect l="19841" r="19782" b="29992"/>
          <a:stretch/>
        </p:blipFill>
        <p:spPr>
          <a:xfrm>
            <a:off x="7461642" y="-1"/>
            <a:ext cx="4729423" cy="6858001"/>
          </a:xfrm>
          <a:prstGeom prst="rect">
            <a:avLst/>
          </a:prstGeom>
        </p:spPr>
      </p:pic>
      <p:pic>
        <p:nvPicPr>
          <p:cNvPr id="4" name="Picture 3" descr="A picture containing text, clock&#10;&#10;Description automatically generated">
            <a:extLst>
              <a:ext uri="{FF2B5EF4-FFF2-40B4-BE49-F238E27FC236}">
                <a16:creationId xmlns:a16="http://schemas.microsoft.com/office/drawing/2014/main" id="{AFA710D4-C51D-CA7A-6FED-ED6329BB6C16}"/>
              </a:ext>
            </a:extLst>
          </p:cNvPr>
          <p:cNvPicPr>
            <a:picLocks noChangeAspect="1"/>
          </p:cNvPicPr>
          <p:nvPr userDrawn="1"/>
        </p:nvPicPr>
        <p:blipFill>
          <a:blip r:embed="rId3"/>
          <a:stretch>
            <a:fillRect/>
          </a:stretch>
        </p:blipFill>
        <p:spPr>
          <a:xfrm>
            <a:off x="628383" y="637465"/>
            <a:ext cx="2614352" cy="517744"/>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68537"/>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08A845"/>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E9456A"/>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ED658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2351284345"/>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1EEE9"/>
        </a:solidFill>
        <a:effectLst/>
      </p:bgPr>
    </p:bg>
    <p:spTree>
      <p:nvGrpSpPr>
        <p:cNvPr id="1" name=""/>
        <p:cNvGrpSpPr/>
        <p:nvPr/>
      </p:nvGrpSpPr>
      <p:grpSpPr>
        <a:xfrm>
          <a:off x="0" y="0"/>
          <a:ext cx="0" cy="0"/>
          <a:chOff x="0" y="0"/>
          <a:chExt cx="0" cy="0"/>
        </a:xfrm>
      </p:grpSpPr>
      <p:sp>
        <p:nvSpPr>
          <p:cNvPr id="16" name="AutoShape 2" descr="http://royalmarsden.thirdlight.com/t.tlx?-Rn7jta-pibXq6-.-yWN-e..-vpb-K3Mu"/>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58595B"/>
              </a:solidFill>
            </a:endParaRPr>
          </a:p>
        </p:txBody>
      </p:sp>
      <p:sp>
        <p:nvSpPr>
          <p:cNvPr id="8" name="Title 1"/>
          <p:cNvSpPr>
            <a:spLocks noGrp="1"/>
          </p:cNvSpPr>
          <p:nvPr>
            <p:ph type="title"/>
          </p:nvPr>
        </p:nvSpPr>
        <p:spPr>
          <a:xfrm>
            <a:off x="480000" y="620688"/>
            <a:ext cx="11362363" cy="720080"/>
          </a:xfrm>
        </p:spPr>
        <p:txBody>
          <a:bodyPr lIns="0" tIns="0" rIns="0" bIns="0" anchor="t" anchorCtr="0">
            <a:noAutofit/>
          </a:bodyPr>
          <a:lstStyle>
            <a:lvl1pPr algn="l">
              <a:defRPr sz="3000">
                <a:solidFill>
                  <a:srgbClr val="7DAFBA"/>
                </a:solidFill>
              </a:defRPr>
            </a:lvl1pPr>
          </a:lstStyle>
          <a:p>
            <a:r>
              <a:rPr lang="en-US"/>
              <a:t>Click to edit Master title style</a:t>
            </a:r>
            <a:endParaRPr lang="en-GB"/>
          </a:p>
        </p:txBody>
      </p:sp>
      <p:sp>
        <p:nvSpPr>
          <p:cNvPr id="10"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rgbClr val="58595B"/>
                </a:solidFill>
              </a:rPr>
              <a:t>The Royal Marsden Cancer Charity  </a:t>
            </a:r>
          </a:p>
        </p:txBody>
      </p:sp>
      <p:cxnSp>
        <p:nvCxnSpPr>
          <p:cNvPr id="14" name="Straight Connector 13"/>
          <p:cNvCxnSpPr/>
          <p:nvPr userDrawn="1"/>
        </p:nvCxnSpPr>
        <p:spPr>
          <a:xfrm>
            <a:off x="480000" y="548680"/>
            <a:ext cx="11362363" cy="0"/>
          </a:xfrm>
          <a:prstGeom prst="line">
            <a:avLst/>
          </a:prstGeom>
          <a:ln w="12700">
            <a:solidFill>
              <a:srgbClr val="7DAFBA"/>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8997563" y="188641"/>
            <a:ext cx="2844800" cy="288032"/>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58595B"/>
                </a:solidFill>
              </a:rPr>
              <a:pPr/>
              <a:t>‹#›</a:t>
            </a:fld>
            <a:endParaRPr lang="en-GB" sz="800">
              <a:solidFill>
                <a:srgbClr val="58595B"/>
              </a:solidFill>
            </a:endParaRPr>
          </a:p>
        </p:txBody>
      </p:sp>
    </p:spTree>
    <p:extLst>
      <p:ext uri="{BB962C8B-B14F-4D97-AF65-F5344CB8AC3E}">
        <p14:creationId xmlns:p14="http://schemas.microsoft.com/office/powerpoint/2010/main" val="12793142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pic>
        <p:nvPicPr>
          <p:cNvPr id="2" name="Picture 1" descr="A picture containing text, clock&#10;&#10;Description automatically generated">
            <a:extLst>
              <a:ext uri="{FF2B5EF4-FFF2-40B4-BE49-F238E27FC236}">
                <a16:creationId xmlns:a16="http://schemas.microsoft.com/office/drawing/2014/main" id="{5925C031-CC37-6885-56F9-F291F296DD7C}"/>
              </a:ext>
            </a:extLst>
          </p:cNvPr>
          <p:cNvPicPr>
            <a:picLocks noChangeAspect="1"/>
          </p:cNvPicPr>
          <p:nvPr userDrawn="1"/>
        </p:nvPicPr>
        <p:blipFill>
          <a:blip r:embed="rId2"/>
          <a:stretch>
            <a:fillRect/>
          </a:stretch>
        </p:blipFill>
        <p:spPr>
          <a:xfrm>
            <a:off x="479999" y="6304464"/>
            <a:ext cx="1575447" cy="312000"/>
          </a:xfrm>
          <a:prstGeom prst="rect">
            <a:avLst/>
          </a:prstGeom>
        </p:spPr>
      </p:pic>
      <p:sp>
        <p:nvSpPr>
          <p:cNvPr id="19" name="Google Shape;19;p14"/>
          <p:cNvSpPr txBox="1">
            <a:spLocks noGrp="1"/>
          </p:cNvSpPr>
          <p:nvPr>
            <p:ph type="subTitle" idx="2"/>
          </p:nvPr>
        </p:nvSpPr>
        <p:spPr>
          <a:xfrm>
            <a:off x="479999" y="9181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08A845"/>
                </a:solidFill>
                <a:effectLst/>
                <a:latin typeface="Arial Narrow" panose="020B0606020202030204" pitchFamily="34" charset="0"/>
              </a:rPr>
              <a:t>Content of this presentation is copyright</a:t>
            </a:r>
            <a:r>
              <a:rPr lang="en-CH" sz="1200" b="0" i="0" dirty="0">
                <a:solidFill>
                  <a:srgbClr val="08A845"/>
                </a:solidFill>
                <a:effectLst/>
                <a:latin typeface="Arial Narrow" panose="020B0606020202030204" pitchFamily="34" charset="0"/>
              </a:rPr>
              <a:t> </a:t>
            </a:r>
            <a:r>
              <a:rPr lang="en-US" sz="1200" b="0" i="0" dirty="0">
                <a:solidFill>
                  <a:srgbClr val="08A845"/>
                </a:solidFill>
                <a:effectLst/>
                <a:latin typeface="Arial Narrow" panose="020B0606020202030204" pitchFamily="34" charset="0"/>
              </a:rPr>
              <a:t>and responsibility of the author. Permission is required for re-use</a:t>
            </a:r>
            <a:r>
              <a:rPr lang="en-CH" sz="1200" b="0" i="0" dirty="0">
                <a:solidFill>
                  <a:srgbClr val="08A845"/>
                </a:solidFill>
                <a:effectLst/>
                <a:latin typeface="Arial Narrow" panose="020B0606020202030204" pitchFamily="34" charset="0"/>
              </a:rPr>
              <a:t>.</a:t>
            </a:r>
            <a:endParaRPr lang="en-US" sz="1200" b="0" i="0" dirty="0">
              <a:solidFill>
                <a:srgbClr val="08A845"/>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4268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08A845"/>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334594515"/>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181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4268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6" name="Picture 5" descr="A picture containing text, clock&#10;&#10;Description automatically generated">
            <a:extLst>
              <a:ext uri="{FF2B5EF4-FFF2-40B4-BE49-F238E27FC236}">
                <a16:creationId xmlns:a16="http://schemas.microsoft.com/office/drawing/2014/main" id="{1BC936CE-5A24-85E3-5A2A-18C76E232DDB}"/>
              </a:ext>
            </a:extLst>
          </p:cNvPr>
          <p:cNvPicPr>
            <a:picLocks noChangeAspect="1"/>
          </p:cNvPicPr>
          <p:nvPr userDrawn="1"/>
        </p:nvPicPr>
        <p:blipFill>
          <a:blip r:embed="rId2"/>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3971925737"/>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9" name="Picture 8" descr="Logo&#10;&#10;Description automatically generated with medium confidence">
            <a:extLst>
              <a:ext uri="{FF2B5EF4-FFF2-40B4-BE49-F238E27FC236}">
                <a16:creationId xmlns:a16="http://schemas.microsoft.com/office/drawing/2014/main" id="{3E104DA8-D90F-527D-9ADA-47B2C7624B5D}"/>
              </a:ext>
            </a:extLst>
          </p:cNvPr>
          <p:cNvPicPr>
            <a:picLocks noChangeAspect="1"/>
          </p:cNvPicPr>
          <p:nvPr userDrawn="1"/>
        </p:nvPicPr>
        <p:blipFill rotWithShape="1">
          <a:blip r:embed="rId2">
            <a:alphaModFix amt="80000"/>
          </a:blip>
          <a:srcRect l="3114" t="21900" r="41100" b="41242"/>
          <a:stretch/>
        </p:blipFill>
        <p:spPr>
          <a:xfrm>
            <a:off x="7716252" y="3160296"/>
            <a:ext cx="4475749" cy="3697705"/>
          </a:xfrm>
          <a:prstGeom prst="rect">
            <a:avLst/>
          </a:prstGeom>
        </p:spPr>
      </p:pic>
      <p:sp>
        <p:nvSpPr>
          <p:cNvPr id="19" name="Google Shape;19;p14"/>
          <p:cNvSpPr txBox="1">
            <a:spLocks noGrp="1"/>
          </p:cNvSpPr>
          <p:nvPr>
            <p:ph type="subTitle" idx="2"/>
          </p:nvPr>
        </p:nvSpPr>
        <p:spPr>
          <a:xfrm>
            <a:off x="479999" y="9181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4268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7" name="TextBox 6">
            <a:extLst>
              <a:ext uri="{FF2B5EF4-FFF2-40B4-BE49-F238E27FC236}">
                <a16:creationId xmlns:a16="http://schemas.microsoft.com/office/drawing/2014/main" id="{9EBEDB21-1514-421C-AAAD-F6C182B89F64}"/>
              </a:ext>
            </a:extLst>
          </p:cNvPr>
          <p:cNvSpPr txBox="1"/>
          <p:nvPr userDrawn="1"/>
        </p:nvSpPr>
        <p:spPr>
          <a:xfrm>
            <a:off x="5663981" y="6320997"/>
            <a:ext cx="3413347" cy="369332"/>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08A845"/>
                </a:solidFill>
                <a:effectLst/>
                <a:latin typeface="Arial Narrow" panose="020B0606020202030204" pitchFamily="34" charset="0"/>
              </a:rPr>
              <a:t>Content of this presentation is copyright</a:t>
            </a:r>
            <a:r>
              <a:rPr lang="en-CH" sz="1200" b="0" i="0" dirty="0">
                <a:solidFill>
                  <a:srgbClr val="08A845"/>
                </a:solidFill>
                <a:effectLst/>
                <a:latin typeface="Arial Narrow" panose="020B0606020202030204" pitchFamily="34" charset="0"/>
              </a:rPr>
              <a:t> </a:t>
            </a:r>
            <a:r>
              <a:rPr lang="en-US" sz="1200" b="0" i="0" dirty="0">
                <a:solidFill>
                  <a:srgbClr val="08A845"/>
                </a:solidFill>
                <a:effectLst/>
                <a:latin typeface="Arial Narrow" panose="020B0606020202030204" pitchFamily="34" charset="0"/>
              </a:rPr>
              <a:t>and responsibility of the author. Permission is required for re-use</a:t>
            </a:r>
            <a:r>
              <a:rPr lang="en-CH" sz="1200" b="0" i="0" dirty="0">
                <a:solidFill>
                  <a:srgbClr val="08A845"/>
                </a:solidFill>
                <a:effectLst/>
                <a:latin typeface="Arial Narrow" panose="020B0606020202030204" pitchFamily="34" charset="0"/>
              </a:rPr>
              <a:t>.</a:t>
            </a:r>
            <a:endParaRPr lang="en-US" sz="1200" b="0" i="0" dirty="0">
              <a:solidFill>
                <a:srgbClr val="08A845"/>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37A3618D-1431-49EE-ACC5-E5802C76AAEF}"/>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08A845"/>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1" name="Picture 10" descr="A picture containing text, clock&#10;&#10;Description automatically generated">
            <a:extLst>
              <a:ext uri="{FF2B5EF4-FFF2-40B4-BE49-F238E27FC236}">
                <a16:creationId xmlns:a16="http://schemas.microsoft.com/office/drawing/2014/main" id="{01C7C2E3-CFD1-2879-0755-F0F581B66A24}"/>
              </a:ext>
            </a:extLst>
          </p:cNvPr>
          <p:cNvPicPr>
            <a:picLocks noChangeAspect="1"/>
          </p:cNvPicPr>
          <p:nvPr userDrawn="1"/>
        </p:nvPicPr>
        <p:blipFill>
          <a:blip r:embed="rId3"/>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373237664"/>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9" name="Picture 8" descr="Logo&#10;&#10;Description automatically generated with medium confidence">
            <a:extLst>
              <a:ext uri="{FF2B5EF4-FFF2-40B4-BE49-F238E27FC236}">
                <a16:creationId xmlns:a16="http://schemas.microsoft.com/office/drawing/2014/main" id="{3E104DA8-D90F-527D-9ADA-47B2C7624B5D}"/>
              </a:ext>
            </a:extLst>
          </p:cNvPr>
          <p:cNvPicPr>
            <a:picLocks noChangeAspect="1"/>
          </p:cNvPicPr>
          <p:nvPr userDrawn="1"/>
        </p:nvPicPr>
        <p:blipFill rotWithShape="1">
          <a:blip r:embed="rId2">
            <a:alphaModFix amt="80000"/>
          </a:blip>
          <a:srcRect l="3114" t="21900" r="41100" b="41242"/>
          <a:stretch/>
        </p:blipFill>
        <p:spPr>
          <a:xfrm>
            <a:off x="7716252" y="3160296"/>
            <a:ext cx="4475749" cy="3697705"/>
          </a:xfrm>
          <a:prstGeom prst="rect">
            <a:avLst/>
          </a:prstGeom>
        </p:spPr>
      </p:pic>
      <p:sp>
        <p:nvSpPr>
          <p:cNvPr id="19" name="Google Shape;19;p14"/>
          <p:cNvSpPr txBox="1">
            <a:spLocks noGrp="1"/>
          </p:cNvSpPr>
          <p:nvPr>
            <p:ph type="subTitle" idx="2"/>
          </p:nvPr>
        </p:nvSpPr>
        <p:spPr>
          <a:xfrm>
            <a:off x="479999" y="9181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4268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11" name="Picture 10" descr="A picture containing text, clock&#10;&#10;Description automatically generated">
            <a:extLst>
              <a:ext uri="{FF2B5EF4-FFF2-40B4-BE49-F238E27FC236}">
                <a16:creationId xmlns:a16="http://schemas.microsoft.com/office/drawing/2014/main" id="{01C7C2E3-CFD1-2879-0755-F0F581B66A24}"/>
              </a:ext>
            </a:extLst>
          </p:cNvPr>
          <p:cNvPicPr>
            <a:picLocks noChangeAspect="1"/>
          </p:cNvPicPr>
          <p:nvPr userDrawn="1"/>
        </p:nvPicPr>
        <p:blipFill>
          <a:blip r:embed="rId3"/>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923224291"/>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181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4268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7" name="Picture 6" descr="Logo&#10;&#10;Description automatically generated with medium confidence">
            <a:extLst>
              <a:ext uri="{FF2B5EF4-FFF2-40B4-BE49-F238E27FC236}">
                <a16:creationId xmlns:a16="http://schemas.microsoft.com/office/drawing/2014/main" id="{D2A166E2-070A-0CEB-F0F8-4E77245DD6C0}"/>
              </a:ext>
            </a:extLst>
          </p:cNvPr>
          <p:cNvPicPr>
            <a:picLocks noChangeAspect="1"/>
          </p:cNvPicPr>
          <p:nvPr userDrawn="1"/>
        </p:nvPicPr>
        <p:blipFill rotWithShape="1">
          <a:blip r:embed="rId2">
            <a:alphaModFix amt="80000"/>
          </a:blip>
          <a:srcRect l="8931" t="22403" r="12845" b="51267"/>
          <a:stretch/>
        </p:blipFill>
        <p:spPr>
          <a:xfrm>
            <a:off x="4588043" y="3657600"/>
            <a:ext cx="7603957" cy="3200400"/>
          </a:xfrm>
          <a:prstGeom prst="rect">
            <a:avLst/>
          </a:prstGeom>
        </p:spPr>
      </p:pic>
      <p:pic>
        <p:nvPicPr>
          <p:cNvPr id="9" name="Picture 8" descr="A picture containing text, clock&#10;&#10;Description automatically generated">
            <a:extLst>
              <a:ext uri="{FF2B5EF4-FFF2-40B4-BE49-F238E27FC236}">
                <a16:creationId xmlns:a16="http://schemas.microsoft.com/office/drawing/2014/main" id="{AEC3A6D4-708A-31A7-33C0-2533FBEB3145}"/>
              </a:ext>
            </a:extLst>
          </p:cNvPr>
          <p:cNvPicPr>
            <a:picLocks noChangeAspect="1"/>
          </p:cNvPicPr>
          <p:nvPr userDrawn="1"/>
        </p:nvPicPr>
        <p:blipFill>
          <a:blip r:embed="rId3"/>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79553087"/>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18192"/>
            <a:ext cx="7279819"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0000" y="426859"/>
            <a:ext cx="7279701"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7" name="TextBox 6">
            <a:extLst>
              <a:ext uri="{FF2B5EF4-FFF2-40B4-BE49-F238E27FC236}">
                <a16:creationId xmlns:a16="http://schemas.microsoft.com/office/drawing/2014/main" id="{3B08DBB7-5D8A-4CA2-8386-8CB774BF02E2}"/>
              </a:ext>
            </a:extLst>
          </p:cNvPr>
          <p:cNvSpPr txBox="1"/>
          <p:nvPr userDrawn="1"/>
        </p:nvSpPr>
        <p:spPr>
          <a:xfrm>
            <a:off x="5844953" y="6412243"/>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08A845"/>
                </a:solidFill>
                <a:effectLst/>
                <a:latin typeface="Arial Narrow" panose="020B0606020202030204" pitchFamily="34" charset="0"/>
              </a:rPr>
              <a:t>Content of this presentation is copyright</a:t>
            </a:r>
            <a:r>
              <a:rPr lang="en-CH" sz="1200" b="0" i="0" dirty="0">
                <a:solidFill>
                  <a:srgbClr val="08A845"/>
                </a:solidFill>
                <a:effectLst/>
                <a:latin typeface="Arial Narrow" panose="020B0606020202030204" pitchFamily="34" charset="0"/>
              </a:rPr>
              <a:t> </a:t>
            </a:r>
            <a:r>
              <a:rPr lang="en-US" sz="1200" b="0" i="0" dirty="0">
                <a:solidFill>
                  <a:srgbClr val="08A845"/>
                </a:solidFill>
                <a:effectLst/>
                <a:latin typeface="Arial Narrow" panose="020B0606020202030204" pitchFamily="34" charset="0"/>
              </a:rPr>
              <a:t>and responsibility of the author. Permission is required for re-use</a:t>
            </a:r>
            <a:r>
              <a:rPr lang="en-CH" sz="1200" b="0" i="0" dirty="0">
                <a:solidFill>
                  <a:srgbClr val="08A845"/>
                </a:solidFill>
                <a:effectLst/>
                <a:latin typeface="Arial Narrow" panose="020B0606020202030204" pitchFamily="34" charset="0"/>
              </a:rPr>
              <a:t>.</a:t>
            </a:r>
            <a:endParaRPr lang="en-US" sz="1200" b="0" i="0" dirty="0">
              <a:solidFill>
                <a:srgbClr val="08A845"/>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61043069-0AC2-49E8-B39B-5B684CE0EF7F}"/>
              </a:ext>
            </a:extLst>
          </p:cNvPr>
          <p:cNvSpPr txBox="1">
            <a:spLocks noGrp="1"/>
          </p:cNvSpPr>
          <p:nvPr>
            <p:ph type="body" idx="12" hasCustomPrompt="1"/>
          </p:nvPr>
        </p:nvSpPr>
        <p:spPr>
          <a:xfrm>
            <a:off x="2360388" y="6349574"/>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08A845"/>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5" name="Picture 4" descr="Logo&#10;&#10;Description automatically generated with medium confidence">
            <a:extLst>
              <a:ext uri="{FF2B5EF4-FFF2-40B4-BE49-F238E27FC236}">
                <a16:creationId xmlns:a16="http://schemas.microsoft.com/office/drawing/2014/main" id="{7711A017-33A4-E645-DB9D-368F2C026E14}"/>
              </a:ext>
            </a:extLst>
          </p:cNvPr>
          <p:cNvPicPr>
            <a:picLocks noChangeAspect="1"/>
          </p:cNvPicPr>
          <p:nvPr userDrawn="1"/>
        </p:nvPicPr>
        <p:blipFill rotWithShape="1">
          <a:blip r:embed="rId2">
            <a:alphaModFix amt="80000"/>
          </a:blip>
          <a:srcRect l="9426" t="46049" r="19574" b="33506"/>
          <a:stretch/>
        </p:blipFill>
        <p:spPr>
          <a:xfrm>
            <a:off x="7042484" y="0"/>
            <a:ext cx="5149517" cy="1854200"/>
          </a:xfrm>
          <a:prstGeom prst="rect">
            <a:avLst/>
          </a:prstGeom>
        </p:spPr>
      </p:pic>
      <p:pic>
        <p:nvPicPr>
          <p:cNvPr id="9" name="Picture 8" descr="A picture containing text, clock&#10;&#10;Description automatically generated">
            <a:extLst>
              <a:ext uri="{FF2B5EF4-FFF2-40B4-BE49-F238E27FC236}">
                <a16:creationId xmlns:a16="http://schemas.microsoft.com/office/drawing/2014/main" id="{C30DAF60-515D-3059-55F1-2A3794B759C8}"/>
              </a:ext>
            </a:extLst>
          </p:cNvPr>
          <p:cNvPicPr>
            <a:picLocks noChangeAspect="1"/>
          </p:cNvPicPr>
          <p:nvPr userDrawn="1"/>
        </p:nvPicPr>
        <p:blipFill>
          <a:blip r:embed="rId3"/>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3565978693"/>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0F559777-DA2A-6025-F506-072B012A1BE7}"/>
              </a:ext>
            </a:extLst>
          </p:cNvPr>
          <p:cNvPicPr>
            <a:picLocks noChangeAspect="1"/>
          </p:cNvPicPr>
          <p:nvPr userDrawn="1"/>
        </p:nvPicPr>
        <p:blipFill rotWithShape="1">
          <a:blip r:embed="rId2">
            <a:alphaModFix amt="80000"/>
          </a:blip>
          <a:srcRect l="9426" t="46049" r="19574" b="33506"/>
          <a:stretch/>
        </p:blipFill>
        <p:spPr>
          <a:xfrm>
            <a:off x="7042484" y="0"/>
            <a:ext cx="5149517" cy="1854200"/>
          </a:xfrm>
          <a:prstGeom prst="rect">
            <a:avLst/>
          </a:prstGeom>
        </p:spPr>
      </p:pic>
      <p:sp>
        <p:nvSpPr>
          <p:cNvPr id="19" name="Google Shape;19;p14"/>
          <p:cNvSpPr txBox="1">
            <a:spLocks noGrp="1"/>
          </p:cNvSpPr>
          <p:nvPr>
            <p:ph type="subTitle" idx="2"/>
          </p:nvPr>
        </p:nvSpPr>
        <p:spPr>
          <a:xfrm>
            <a:off x="479999" y="918192"/>
            <a:ext cx="7279819"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0000" y="426859"/>
            <a:ext cx="7279701"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8" name="Picture 7" descr="A picture containing text, clock&#10;&#10;Description automatically generated">
            <a:extLst>
              <a:ext uri="{FF2B5EF4-FFF2-40B4-BE49-F238E27FC236}">
                <a16:creationId xmlns:a16="http://schemas.microsoft.com/office/drawing/2014/main" id="{FAC09F85-7F5A-028C-3B56-F75CF5A4A16B}"/>
              </a:ext>
            </a:extLst>
          </p:cNvPr>
          <p:cNvPicPr>
            <a:picLocks noChangeAspect="1"/>
          </p:cNvPicPr>
          <p:nvPr userDrawn="1"/>
        </p:nvPicPr>
        <p:blipFill>
          <a:blip r:embed="rId3"/>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4147414096"/>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1" descr="A picture containing text, clock&#10;&#10;Description automatically generated">
            <a:extLst>
              <a:ext uri="{FF2B5EF4-FFF2-40B4-BE49-F238E27FC236}">
                <a16:creationId xmlns:a16="http://schemas.microsoft.com/office/drawing/2014/main" id="{FD23910E-4EB0-F20B-595C-BF795FEB118D}"/>
              </a:ext>
            </a:extLst>
          </p:cNvPr>
          <p:cNvPicPr>
            <a:picLocks noChangeAspect="1"/>
          </p:cNvPicPr>
          <p:nvPr userDrawn="1"/>
        </p:nvPicPr>
        <p:blipFill>
          <a:blip r:embed="rId2"/>
          <a:stretch>
            <a:fillRect/>
          </a:stretch>
        </p:blipFill>
        <p:spPr>
          <a:xfrm>
            <a:off x="489667" y="426859"/>
            <a:ext cx="1575447" cy="312000"/>
          </a:xfrm>
          <a:prstGeom prst="rect">
            <a:avLst/>
          </a:prstGeom>
        </p:spPr>
      </p:pic>
      <p:sp>
        <p:nvSpPr>
          <p:cNvPr id="19" name="Google Shape;19;p14"/>
          <p:cNvSpPr txBox="1">
            <a:spLocks noGrp="1"/>
          </p:cNvSpPr>
          <p:nvPr>
            <p:ph type="subTitle" idx="2"/>
          </p:nvPr>
        </p:nvSpPr>
        <p:spPr>
          <a:xfrm>
            <a:off x="2074359" y="918192"/>
            <a:ext cx="961884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074333" y="426859"/>
            <a:ext cx="961868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78001"/>
            <a:ext cx="11213200" cy="443441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97E9A057-549B-4031-A600-0D2A9049404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08A845"/>
                </a:solidFill>
                <a:effectLst/>
                <a:latin typeface="Arial Narrow" panose="020B0606020202030204" pitchFamily="34" charset="0"/>
              </a:rPr>
              <a:t>Content of this presentation is copyright</a:t>
            </a:r>
            <a:r>
              <a:rPr lang="en-CH" sz="1200" b="0" i="0" dirty="0">
                <a:solidFill>
                  <a:srgbClr val="08A845"/>
                </a:solidFill>
                <a:effectLst/>
                <a:latin typeface="Arial Narrow" panose="020B0606020202030204" pitchFamily="34" charset="0"/>
              </a:rPr>
              <a:t> </a:t>
            </a:r>
            <a:r>
              <a:rPr lang="en-US" sz="1200" b="0" i="0" dirty="0">
                <a:solidFill>
                  <a:srgbClr val="08A845"/>
                </a:solidFill>
                <a:effectLst/>
                <a:latin typeface="Arial Narrow" panose="020B0606020202030204" pitchFamily="34" charset="0"/>
              </a:rPr>
              <a:t>and responsibility of the author. Permission is required for re-use</a:t>
            </a:r>
            <a:r>
              <a:rPr lang="en-CH" sz="1200" b="0" i="0" dirty="0">
                <a:solidFill>
                  <a:srgbClr val="08A845"/>
                </a:solidFill>
                <a:effectLst/>
                <a:latin typeface="Arial Narrow" panose="020B0606020202030204" pitchFamily="34" charset="0"/>
              </a:rPr>
              <a:t>.</a:t>
            </a:r>
            <a:endParaRPr lang="en-US" sz="1200" b="0" i="0" dirty="0">
              <a:solidFill>
                <a:srgbClr val="08A845"/>
              </a:solidFill>
              <a:effectLst/>
              <a:latin typeface="Arial Narrow" panose="020B0606020202030204" pitchFamily="34" charset="0"/>
            </a:endParaRPr>
          </a:p>
        </p:txBody>
      </p:sp>
      <p:sp>
        <p:nvSpPr>
          <p:cNvPr id="7" name="Google Shape;17;p14">
            <a:extLst>
              <a:ext uri="{FF2B5EF4-FFF2-40B4-BE49-F238E27FC236}">
                <a16:creationId xmlns:a16="http://schemas.microsoft.com/office/drawing/2014/main" id="{D5BDE219-A8EE-427C-B50A-FFEA37A04D54}"/>
              </a:ext>
            </a:extLst>
          </p:cNvPr>
          <p:cNvSpPr txBox="1">
            <a:spLocks noGrp="1"/>
          </p:cNvSpPr>
          <p:nvPr>
            <p:ph type="body" idx="12" hasCustomPrompt="1"/>
          </p:nvPr>
        </p:nvSpPr>
        <p:spPr>
          <a:xfrm>
            <a:off x="503312" y="6342484"/>
            <a:ext cx="1987593" cy="235963"/>
          </a:xfrm>
          <a:prstGeom prst="rect">
            <a:avLst/>
          </a:prstGeom>
          <a:noFill/>
          <a:ln>
            <a:noFill/>
          </a:ln>
        </p:spPr>
        <p:txBody>
          <a:bodyPr spcFirstLastPara="1" vert="horz" wrap="square" lIns="0" tIns="0" rIns="0" bIns="0" anchor="ctr" anchorCtr="0">
            <a:spAutoFit/>
          </a:bodyPr>
          <a:lstStyle>
            <a:lvl1pPr marL="609585" marR="0" lvl="0" indent="-304792" algn="ctr" rtl="0">
              <a:lnSpc>
                <a:spcPct val="100000"/>
              </a:lnSpc>
              <a:spcBef>
                <a:spcPts val="427"/>
              </a:spcBef>
              <a:spcAft>
                <a:spcPts val="0"/>
              </a:spcAft>
              <a:buClr>
                <a:srgbClr val="05416B"/>
              </a:buClr>
              <a:buSzPts val="1600"/>
              <a:buFont typeface="Noto Sans Symbols"/>
              <a:buNone/>
              <a:defRPr sz="1200" b="1" i="0" u="none" strike="noStrike" cap="none">
                <a:solidFill>
                  <a:srgbClr val="08A845"/>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523777436"/>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1" descr="A picture containing text, clock&#10;&#10;Description automatically generated">
            <a:extLst>
              <a:ext uri="{FF2B5EF4-FFF2-40B4-BE49-F238E27FC236}">
                <a16:creationId xmlns:a16="http://schemas.microsoft.com/office/drawing/2014/main" id="{FD23910E-4EB0-F20B-595C-BF795FEB118D}"/>
              </a:ext>
            </a:extLst>
          </p:cNvPr>
          <p:cNvPicPr>
            <a:picLocks noChangeAspect="1"/>
          </p:cNvPicPr>
          <p:nvPr userDrawn="1"/>
        </p:nvPicPr>
        <p:blipFill>
          <a:blip r:embed="rId2"/>
          <a:stretch>
            <a:fillRect/>
          </a:stretch>
        </p:blipFill>
        <p:spPr>
          <a:xfrm>
            <a:off x="489667" y="426859"/>
            <a:ext cx="1575447" cy="312000"/>
          </a:xfrm>
          <a:prstGeom prst="rect">
            <a:avLst/>
          </a:prstGeom>
        </p:spPr>
      </p:pic>
      <p:sp>
        <p:nvSpPr>
          <p:cNvPr id="19" name="Google Shape;19;p14"/>
          <p:cNvSpPr txBox="1">
            <a:spLocks noGrp="1"/>
          </p:cNvSpPr>
          <p:nvPr>
            <p:ph type="subTitle" idx="2"/>
          </p:nvPr>
        </p:nvSpPr>
        <p:spPr>
          <a:xfrm>
            <a:off x="2074359" y="918192"/>
            <a:ext cx="961884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074333" y="426859"/>
            <a:ext cx="961868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78001"/>
            <a:ext cx="11213200" cy="443441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1195266697"/>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074359" y="918192"/>
            <a:ext cx="961884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074333" y="426859"/>
            <a:ext cx="961868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78001"/>
            <a:ext cx="11213200" cy="443441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4" name="Picture 3" descr="Logo&#10;&#10;Description automatically generated with medium confidence">
            <a:extLst>
              <a:ext uri="{FF2B5EF4-FFF2-40B4-BE49-F238E27FC236}">
                <a16:creationId xmlns:a16="http://schemas.microsoft.com/office/drawing/2014/main" id="{5BA88019-EDD5-7833-8CF7-83AB8CF4F62F}"/>
              </a:ext>
            </a:extLst>
          </p:cNvPr>
          <p:cNvPicPr>
            <a:picLocks noChangeAspect="1"/>
          </p:cNvPicPr>
          <p:nvPr userDrawn="1"/>
        </p:nvPicPr>
        <p:blipFill rotWithShape="1">
          <a:blip r:embed="rId2">
            <a:alphaModFix amt="80000"/>
          </a:blip>
          <a:srcRect l="8931" t="22403" r="12845" b="51267"/>
          <a:stretch/>
        </p:blipFill>
        <p:spPr>
          <a:xfrm>
            <a:off x="4588043" y="3657600"/>
            <a:ext cx="7603957" cy="3200400"/>
          </a:xfrm>
          <a:prstGeom prst="rect">
            <a:avLst/>
          </a:prstGeom>
        </p:spPr>
      </p:pic>
      <p:pic>
        <p:nvPicPr>
          <p:cNvPr id="5" name="Picture 4" descr="A picture containing text, clock&#10;&#10;Description automatically generated">
            <a:extLst>
              <a:ext uri="{FF2B5EF4-FFF2-40B4-BE49-F238E27FC236}">
                <a16:creationId xmlns:a16="http://schemas.microsoft.com/office/drawing/2014/main" id="{45B67628-30C6-E05D-413B-63E16B415250}"/>
              </a:ext>
            </a:extLst>
          </p:cNvPr>
          <p:cNvPicPr>
            <a:picLocks noChangeAspect="1"/>
          </p:cNvPicPr>
          <p:nvPr userDrawn="1"/>
        </p:nvPicPr>
        <p:blipFill>
          <a:blip r:embed="rId3"/>
          <a:stretch>
            <a:fillRect/>
          </a:stretch>
        </p:blipFill>
        <p:spPr>
          <a:xfrm>
            <a:off x="489667" y="426859"/>
            <a:ext cx="1575447" cy="312000"/>
          </a:xfrm>
          <a:prstGeom prst="rect">
            <a:avLst/>
          </a:prstGeom>
        </p:spPr>
      </p:pic>
    </p:spTree>
    <p:extLst>
      <p:ext uri="{BB962C8B-B14F-4D97-AF65-F5344CB8AC3E}">
        <p14:creationId xmlns:p14="http://schemas.microsoft.com/office/powerpoint/2010/main" val="3728006506"/>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F1EEE9"/>
        </a:solidFill>
        <a:effectLst/>
      </p:bgPr>
    </p:bg>
    <p:spTree>
      <p:nvGrpSpPr>
        <p:cNvPr id="1" name=""/>
        <p:cNvGrpSpPr/>
        <p:nvPr/>
      </p:nvGrpSpPr>
      <p:grpSpPr>
        <a:xfrm>
          <a:off x="0" y="0"/>
          <a:ext cx="0" cy="0"/>
          <a:chOff x="0" y="0"/>
          <a:chExt cx="0" cy="0"/>
        </a:xfrm>
      </p:grpSpPr>
      <p:sp>
        <p:nvSpPr>
          <p:cNvPr id="16" name="AutoShape 2" descr="http://royalmarsden.thirdlight.com/t.tlx?-Rn7jta-pibXq6-.-yWN-e..-vpb-K3Mu"/>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58595B"/>
              </a:solidFill>
            </a:endParaRPr>
          </a:p>
        </p:txBody>
      </p:sp>
    </p:spTree>
    <p:extLst>
      <p:ext uri="{BB962C8B-B14F-4D97-AF65-F5344CB8AC3E}">
        <p14:creationId xmlns:p14="http://schemas.microsoft.com/office/powerpoint/2010/main" val="6870553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074359" y="918192"/>
            <a:ext cx="961884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074333" y="426859"/>
            <a:ext cx="961868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78001"/>
            <a:ext cx="11213200" cy="443441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E0FDF24D-B558-41AC-9603-A8B6D5E1E551}"/>
              </a:ext>
            </a:extLst>
          </p:cNvPr>
          <p:cNvSpPr txBox="1"/>
          <p:nvPr userDrawn="1"/>
        </p:nvSpPr>
        <p:spPr>
          <a:xfrm>
            <a:off x="3654189"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08A845"/>
                </a:solidFill>
                <a:effectLst/>
                <a:latin typeface="Arial Narrow" panose="020B0606020202030204" pitchFamily="34" charset="0"/>
              </a:rPr>
              <a:t>Content of this presentation is copyright</a:t>
            </a:r>
            <a:r>
              <a:rPr lang="en-CH" sz="1200" b="0" i="0" dirty="0">
                <a:solidFill>
                  <a:srgbClr val="08A845"/>
                </a:solidFill>
                <a:effectLst/>
                <a:latin typeface="Arial Narrow" panose="020B0606020202030204" pitchFamily="34" charset="0"/>
              </a:rPr>
              <a:t> </a:t>
            </a:r>
            <a:r>
              <a:rPr lang="en-US" sz="1200" b="0" i="0" dirty="0">
                <a:solidFill>
                  <a:srgbClr val="08A845"/>
                </a:solidFill>
                <a:effectLst/>
                <a:latin typeface="Arial Narrow" panose="020B0606020202030204" pitchFamily="34" charset="0"/>
              </a:rPr>
              <a:t>and responsibility of the author. Permission is required for re-use</a:t>
            </a:r>
            <a:r>
              <a:rPr lang="en-CH" sz="1200" b="0" i="0" dirty="0">
                <a:solidFill>
                  <a:srgbClr val="08A845"/>
                </a:solidFill>
                <a:effectLst/>
                <a:latin typeface="Arial Narrow" panose="020B0606020202030204" pitchFamily="34" charset="0"/>
              </a:rPr>
              <a:t>.</a:t>
            </a:r>
            <a:endParaRPr lang="en-US" sz="1200" b="0" i="0" dirty="0">
              <a:solidFill>
                <a:srgbClr val="08A845"/>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8A77ABE1-4FB5-4652-8015-E26BDA63A163}"/>
              </a:ext>
            </a:extLst>
          </p:cNvPr>
          <p:cNvSpPr txBox="1">
            <a:spLocks noGrp="1"/>
          </p:cNvSpPr>
          <p:nvPr>
            <p:ph type="body" idx="12" hasCustomPrompt="1"/>
          </p:nvPr>
        </p:nvSpPr>
        <p:spPr>
          <a:xfrm>
            <a:off x="169624"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08A845"/>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4" name="Picture 3" descr="Logo&#10;&#10;Description automatically generated with medium confidence">
            <a:extLst>
              <a:ext uri="{FF2B5EF4-FFF2-40B4-BE49-F238E27FC236}">
                <a16:creationId xmlns:a16="http://schemas.microsoft.com/office/drawing/2014/main" id="{7260156F-90F7-6109-C9E3-E45927CB246F}"/>
              </a:ext>
            </a:extLst>
          </p:cNvPr>
          <p:cNvPicPr>
            <a:picLocks noChangeAspect="1"/>
          </p:cNvPicPr>
          <p:nvPr userDrawn="1"/>
        </p:nvPicPr>
        <p:blipFill rotWithShape="1">
          <a:blip r:embed="rId2">
            <a:alphaModFix amt="80000"/>
          </a:blip>
          <a:srcRect l="3114" t="21900" r="41100" b="41242"/>
          <a:stretch/>
        </p:blipFill>
        <p:spPr>
          <a:xfrm>
            <a:off x="7716252" y="3160296"/>
            <a:ext cx="4475749" cy="3697705"/>
          </a:xfrm>
          <a:prstGeom prst="rect">
            <a:avLst/>
          </a:prstGeom>
        </p:spPr>
      </p:pic>
      <p:pic>
        <p:nvPicPr>
          <p:cNvPr id="5" name="Picture 4" descr="A picture containing text, clock&#10;&#10;Description automatically generated">
            <a:extLst>
              <a:ext uri="{FF2B5EF4-FFF2-40B4-BE49-F238E27FC236}">
                <a16:creationId xmlns:a16="http://schemas.microsoft.com/office/drawing/2014/main" id="{06A417A5-C548-5C4C-972F-8958DCFE9F2B}"/>
              </a:ext>
            </a:extLst>
          </p:cNvPr>
          <p:cNvPicPr>
            <a:picLocks noChangeAspect="1"/>
          </p:cNvPicPr>
          <p:nvPr userDrawn="1"/>
        </p:nvPicPr>
        <p:blipFill>
          <a:blip r:embed="rId3"/>
          <a:stretch>
            <a:fillRect/>
          </a:stretch>
        </p:blipFill>
        <p:spPr>
          <a:xfrm>
            <a:off x="489667" y="426859"/>
            <a:ext cx="1575447" cy="312000"/>
          </a:xfrm>
          <a:prstGeom prst="rect">
            <a:avLst/>
          </a:prstGeom>
        </p:spPr>
      </p:pic>
    </p:spTree>
    <p:extLst>
      <p:ext uri="{BB962C8B-B14F-4D97-AF65-F5344CB8AC3E}">
        <p14:creationId xmlns:p14="http://schemas.microsoft.com/office/powerpoint/2010/main" val="2936869146"/>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074359" y="918192"/>
            <a:ext cx="961884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074333" y="426859"/>
            <a:ext cx="961868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78001"/>
            <a:ext cx="11213200" cy="443441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4" name="Picture 3" descr="Logo&#10;&#10;Description automatically generated with medium confidence">
            <a:extLst>
              <a:ext uri="{FF2B5EF4-FFF2-40B4-BE49-F238E27FC236}">
                <a16:creationId xmlns:a16="http://schemas.microsoft.com/office/drawing/2014/main" id="{7260156F-90F7-6109-C9E3-E45927CB246F}"/>
              </a:ext>
            </a:extLst>
          </p:cNvPr>
          <p:cNvPicPr>
            <a:picLocks noChangeAspect="1"/>
          </p:cNvPicPr>
          <p:nvPr userDrawn="1"/>
        </p:nvPicPr>
        <p:blipFill rotWithShape="1">
          <a:blip r:embed="rId2">
            <a:alphaModFix amt="80000"/>
          </a:blip>
          <a:srcRect l="3114" t="21900" r="41100" b="41242"/>
          <a:stretch/>
        </p:blipFill>
        <p:spPr>
          <a:xfrm>
            <a:off x="7716252" y="3160296"/>
            <a:ext cx="4475749" cy="3697705"/>
          </a:xfrm>
          <a:prstGeom prst="rect">
            <a:avLst/>
          </a:prstGeom>
        </p:spPr>
      </p:pic>
      <p:pic>
        <p:nvPicPr>
          <p:cNvPr id="5" name="Picture 4" descr="A picture containing text, clock&#10;&#10;Description automatically generated">
            <a:extLst>
              <a:ext uri="{FF2B5EF4-FFF2-40B4-BE49-F238E27FC236}">
                <a16:creationId xmlns:a16="http://schemas.microsoft.com/office/drawing/2014/main" id="{06A417A5-C548-5C4C-972F-8958DCFE9F2B}"/>
              </a:ext>
            </a:extLst>
          </p:cNvPr>
          <p:cNvPicPr>
            <a:picLocks noChangeAspect="1"/>
          </p:cNvPicPr>
          <p:nvPr userDrawn="1"/>
        </p:nvPicPr>
        <p:blipFill>
          <a:blip r:embed="rId3"/>
          <a:stretch>
            <a:fillRect/>
          </a:stretch>
        </p:blipFill>
        <p:spPr>
          <a:xfrm>
            <a:off x="489667" y="426859"/>
            <a:ext cx="1575447" cy="312000"/>
          </a:xfrm>
          <a:prstGeom prst="rect">
            <a:avLst/>
          </a:prstGeom>
        </p:spPr>
      </p:pic>
    </p:spTree>
    <p:extLst>
      <p:ext uri="{BB962C8B-B14F-4D97-AF65-F5344CB8AC3E}">
        <p14:creationId xmlns:p14="http://schemas.microsoft.com/office/powerpoint/2010/main" val="1589919098"/>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pic>
        <p:nvPicPr>
          <p:cNvPr id="3" name="Picture 2" descr="A picture containing pinwheel, vector graphics, chain&#10;&#10;Description automatically generated">
            <a:extLst>
              <a:ext uri="{FF2B5EF4-FFF2-40B4-BE49-F238E27FC236}">
                <a16:creationId xmlns:a16="http://schemas.microsoft.com/office/drawing/2014/main" id="{D34F6A90-4DD9-4AC9-5F43-C0EE8E485B2D}"/>
              </a:ext>
            </a:extLst>
          </p:cNvPr>
          <p:cNvPicPr>
            <a:picLocks noChangeAspect="1"/>
          </p:cNvPicPr>
          <p:nvPr userDrawn="1"/>
        </p:nvPicPr>
        <p:blipFill rotWithShape="1">
          <a:blip r:embed="rId2"/>
          <a:srcRect l="19841" r="19782" b="29992"/>
          <a:stretch/>
        </p:blipFill>
        <p:spPr>
          <a:xfrm>
            <a:off x="7461642" y="-1"/>
            <a:ext cx="4729423" cy="6858001"/>
          </a:xfrm>
          <a:prstGeom prst="rect">
            <a:avLst/>
          </a:prstGeom>
        </p:spPr>
      </p:pic>
      <p:sp>
        <p:nvSpPr>
          <p:cNvPr id="13" name="Google Shape;48;p20">
            <a:extLst>
              <a:ext uri="{FF2B5EF4-FFF2-40B4-BE49-F238E27FC236}">
                <a16:creationId xmlns:a16="http://schemas.microsoft.com/office/drawing/2014/main" id="{498DAD6E-FCAD-2643-993F-D0E0C28D61E7}"/>
              </a:ext>
            </a:extLst>
          </p:cNvPr>
          <p:cNvSpPr txBox="1"/>
          <p:nvPr userDrawn="1"/>
        </p:nvSpPr>
        <p:spPr>
          <a:xfrm>
            <a:off x="494850"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068537"/>
                </a:solidFill>
                <a:latin typeface="Arial Narrow"/>
                <a:ea typeface="Arial Narrow"/>
                <a:cs typeface="Arial Narrow"/>
                <a:sym typeface="Arial Narrow"/>
              </a:rPr>
              <a:t>European Society for Medical Oncology (ESMO)</a:t>
            </a:r>
            <a:endParaRPr sz="1600" b="0" i="0" u="none" strike="noStrike" cap="none" dirty="0">
              <a:solidFill>
                <a:srgbClr val="068537"/>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068537"/>
                </a:solidFill>
                <a:latin typeface="Arial Narrow"/>
                <a:ea typeface="Arial Narrow"/>
                <a:cs typeface="Arial Narrow"/>
                <a:sym typeface="Arial Narrow"/>
              </a:rPr>
              <a:t>Via Ginevra 4, CH-6900 Lugano</a:t>
            </a:r>
            <a:br>
              <a:rPr lang="en-US" sz="1600" b="0" i="0" u="none" strike="noStrike" cap="none" dirty="0">
                <a:solidFill>
                  <a:srgbClr val="068537"/>
                </a:solidFill>
                <a:latin typeface="Arial Narrow"/>
                <a:ea typeface="Arial Narrow"/>
                <a:cs typeface="Arial Narrow"/>
                <a:sym typeface="Arial Narrow"/>
              </a:rPr>
            </a:br>
            <a:r>
              <a:rPr lang="en-US" sz="1600" b="0" i="0" u="none" strike="noStrike" cap="none" dirty="0">
                <a:solidFill>
                  <a:srgbClr val="068537"/>
                </a:solidFill>
                <a:latin typeface="Arial Narrow"/>
                <a:ea typeface="Arial Narrow"/>
                <a:cs typeface="Arial Narrow"/>
                <a:sym typeface="Arial Narrow"/>
              </a:rPr>
              <a:t>T. +41 (0)91 973 19 00</a:t>
            </a:r>
            <a:br>
              <a:rPr lang="en-US" sz="1600" b="0" i="0" u="none" strike="noStrike" cap="none" dirty="0">
                <a:solidFill>
                  <a:srgbClr val="068537"/>
                </a:solidFill>
                <a:latin typeface="Arial Narrow"/>
                <a:ea typeface="Arial Narrow"/>
                <a:cs typeface="Arial Narrow"/>
                <a:sym typeface="Arial Narrow"/>
              </a:rPr>
            </a:br>
            <a:r>
              <a:rPr lang="en-US" sz="1600" b="0" i="0" u="none" strike="noStrike" cap="none" dirty="0">
                <a:solidFill>
                  <a:srgbClr val="068537"/>
                </a:solidFill>
                <a:latin typeface="Arial Narrow"/>
                <a:ea typeface="Arial Narrow"/>
                <a:cs typeface="Arial Narrow"/>
                <a:sym typeface="Arial Narrow"/>
              </a:rPr>
              <a:t>esmo@esmo.org</a:t>
            </a:r>
            <a:br>
              <a:rPr lang="en-US" sz="1600" b="0" i="0" u="none" strike="noStrike" cap="none" dirty="0">
                <a:solidFill>
                  <a:srgbClr val="068537"/>
                </a:solidFill>
                <a:latin typeface="Arial Narrow"/>
                <a:ea typeface="Arial Narrow"/>
                <a:cs typeface="Arial Narrow"/>
                <a:sym typeface="Arial Narrow"/>
              </a:rPr>
            </a:br>
            <a:endParaRPr sz="1600" b="0" i="0" u="none" strike="noStrike" cap="none" dirty="0">
              <a:solidFill>
                <a:srgbClr val="068537"/>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068537"/>
                </a:solidFill>
                <a:latin typeface="Arial Narrow"/>
                <a:ea typeface="Arial Narrow"/>
                <a:cs typeface="Arial Narrow"/>
                <a:sym typeface="Arial Narrow"/>
              </a:rPr>
              <a:t>esmo.org</a:t>
            </a:r>
            <a:endParaRPr sz="1600" b="1" i="0" u="none" strike="noStrike" cap="none" dirty="0">
              <a:solidFill>
                <a:srgbClr val="068537"/>
              </a:solidFill>
              <a:latin typeface="Arial Narrow"/>
              <a:ea typeface="Arial Narrow"/>
              <a:cs typeface="Arial Narrow"/>
              <a:sym typeface="Arial Narrow"/>
            </a:endParaRPr>
          </a:p>
        </p:txBody>
      </p:sp>
      <p:sp>
        <p:nvSpPr>
          <p:cNvPr id="16" name="Google Shape;42;p18">
            <a:extLst>
              <a:ext uri="{FF2B5EF4-FFF2-40B4-BE49-F238E27FC236}">
                <a16:creationId xmlns:a16="http://schemas.microsoft.com/office/drawing/2014/main" id="{090400D2-22C2-9A44-81F1-00427A76D767}"/>
              </a:ext>
            </a:extLst>
          </p:cNvPr>
          <p:cNvSpPr txBox="1">
            <a:spLocks noGrp="1"/>
          </p:cNvSpPr>
          <p:nvPr>
            <p:ph type="body" idx="2"/>
          </p:nvPr>
        </p:nvSpPr>
        <p:spPr>
          <a:xfrm>
            <a:off x="494850" y="2174028"/>
            <a:ext cx="5344140" cy="1591784"/>
          </a:xfrm>
          <a:prstGeom prst="rect">
            <a:avLst/>
          </a:prstGeom>
          <a:noFill/>
          <a:ln>
            <a:noFill/>
          </a:ln>
        </p:spPr>
        <p:txBody>
          <a:bodyPr spcFirstLastPara="1" wrap="square" lIns="91425" tIns="45700" rIns="91425" bIns="45700" anchor="t" anchorCtr="0">
            <a:noAutofit/>
          </a:bodyPr>
          <a:lstStyle>
            <a:lvl1pPr marL="169329" marR="0" lvl="0" indent="0" algn="l" rtl="0">
              <a:lnSpc>
                <a:spcPct val="100000"/>
              </a:lnSpc>
              <a:spcBef>
                <a:spcPts val="427"/>
              </a:spcBef>
              <a:spcAft>
                <a:spcPts val="0"/>
              </a:spcAft>
              <a:buClr>
                <a:srgbClr val="05416B"/>
              </a:buClr>
              <a:buSzPts val="1600"/>
              <a:buFont typeface="Noto Sans Symbols"/>
              <a:buNone/>
              <a:defRPr sz="2133" b="0" i="0" u="none" strike="noStrike" cap="none">
                <a:solidFill>
                  <a:srgbClr val="ED6582"/>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2" name="Picture 1" descr="A picture containing text, clock&#10;&#10;Description automatically generated">
            <a:extLst>
              <a:ext uri="{FF2B5EF4-FFF2-40B4-BE49-F238E27FC236}">
                <a16:creationId xmlns:a16="http://schemas.microsoft.com/office/drawing/2014/main" id="{9323661A-3E48-2CFB-7C61-EC0768C000FD}"/>
              </a:ext>
            </a:extLst>
          </p:cNvPr>
          <p:cNvPicPr>
            <a:picLocks noChangeAspect="1"/>
          </p:cNvPicPr>
          <p:nvPr userDrawn="1"/>
        </p:nvPicPr>
        <p:blipFill>
          <a:blip r:embed="rId3"/>
          <a:stretch>
            <a:fillRect/>
          </a:stretch>
        </p:blipFill>
        <p:spPr>
          <a:xfrm>
            <a:off x="628383" y="637465"/>
            <a:ext cx="2614352" cy="517744"/>
          </a:xfrm>
          <a:prstGeom prst="rect">
            <a:avLst/>
          </a:prstGeom>
        </p:spPr>
      </p:pic>
    </p:spTree>
    <p:extLst>
      <p:ext uri="{BB962C8B-B14F-4D97-AF65-F5344CB8AC3E}">
        <p14:creationId xmlns:p14="http://schemas.microsoft.com/office/powerpoint/2010/main" val="2642791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2_Title Presentation">
    <p:spTree>
      <p:nvGrpSpPr>
        <p:cNvPr id="1" name="Shape 10"/>
        <p:cNvGrpSpPr/>
        <p:nvPr/>
      </p:nvGrpSpPr>
      <p:grpSpPr>
        <a:xfrm>
          <a:off x="0" y="0"/>
          <a:ext cx="0" cy="0"/>
          <a:chOff x="0" y="0"/>
          <a:chExt cx="0" cy="0"/>
        </a:xfrm>
      </p:grpSpPr>
      <p:pic>
        <p:nvPicPr>
          <p:cNvPr id="6" name="Picture 5" descr="A picture containing pinwheel, vector graphics, chain&#10;&#10;Description automatically generated">
            <a:extLst>
              <a:ext uri="{FF2B5EF4-FFF2-40B4-BE49-F238E27FC236}">
                <a16:creationId xmlns:a16="http://schemas.microsoft.com/office/drawing/2014/main" id="{3AE234F7-8BE1-AE30-993A-807D914924F8}"/>
              </a:ext>
            </a:extLst>
          </p:cNvPr>
          <p:cNvPicPr>
            <a:picLocks noChangeAspect="1"/>
          </p:cNvPicPr>
          <p:nvPr userDrawn="1"/>
        </p:nvPicPr>
        <p:blipFill rotWithShape="1">
          <a:blip r:embed="rId2"/>
          <a:srcRect l="19841" r="19782" b="29992"/>
          <a:stretch/>
        </p:blipFill>
        <p:spPr>
          <a:xfrm>
            <a:off x="7461642" y="-1"/>
            <a:ext cx="4729423" cy="6858001"/>
          </a:xfrm>
          <a:prstGeom prst="rect">
            <a:avLst/>
          </a:prstGeom>
        </p:spPr>
      </p:pic>
      <p:pic>
        <p:nvPicPr>
          <p:cNvPr id="4" name="Picture 3" descr="A picture containing text, clock&#10;&#10;Description automatically generated">
            <a:extLst>
              <a:ext uri="{FF2B5EF4-FFF2-40B4-BE49-F238E27FC236}">
                <a16:creationId xmlns:a16="http://schemas.microsoft.com/office/drawing/2014/main" id="{AFA710D4-C51D-CA7A-6FED-ED6329BB6C16}"/>
              </a:ext>
            </a:extLst>
          </p:cNvPr>
          <p:cNvPicPr>
            <a:picLocks noChangeAspect="1"/>
          </p:cNvPicPr>
          <p:nvPr userDrawn="1"/>
        </p:nvPicPr>
        <p:blipFill>
          <a:blip r:embed="rId3"/>
          <a:stretch>
            <a:fillRect/>
          </a:stretch>
        </p:blipFill>
        <p:spPr>
          <a:xfrm>
            <a:off x="628383" y="637465"/>
            <a:ext cx="2614352" cy="517744"/>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68537"/>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08A845"/>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E9456A"/>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ED658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3532951895"/>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181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4268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6" name="Picture 5" descr="A picture containing text, clock&#10;&#10;Description automatically generated">
            <a:extLst>
              <a:ext uri="{FF2B5EF4-FFF2-40B4-BE49-F238E27FC236}">
                <a16:creationId xmlns:a16="http://schemas.microsoft.com/office/drawing/2014/main" id="{1BC936CE-5A24-85E3-5A2A-18C76E232DDB}"/>
              </a:ext>
            </a:extLst>
          </p:cNvPr>
          <p:cNvPicPr>
            <a:picLocks noChangeAspect="1"/>
          </p:cNvPicPr>
          <p:nvPr userDrawn="1"/>
        </p:nvPicPr>
        <p:blipFill>
          <a:blip r:embed="rId2"/>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1594147921"/>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9" name="Picture 8" descr="Logo&#10;&#10;Description automatically generated with medium confidence">
            <a:extLst>
              <a:ext uri="{FF2B5EF4-FFF2-40B4-BE49-F238E27FC236}">
                <a16:creationId xmlns:a16="http://schemas.microsoft.com/office/drawing/2014/main" id="{3E104DA8-D90F-527D-9ADA-47B2C7624B5D}"/>
              </a:ext>
            </a:extLst>
          </p:cNvPr>
          <p:cNvPicPr>
            <a:picLocks noChangeAspect="1"/>
          </p:cNvPicPr>
          <p:nvPr userDrawn="1"/>
        </p:nvPicPr>
        <p:blipFill rotWithShape="1">
          <a:blip r:embed="rId2">
            <a:alphaModFix amt="80000"/>
          </a:blip>
          <a:srcRect l="3114" t="21900" r="41100" b="41242"/>
          <a:stretch/>
        </p:blipFill>
        <p:spPr>
          <a:xfrm>
            <a:off x="7716252" y="3160296"/>
            <a:ext cx="4475749" cy="3697705"/>
          </a:xfrm>
          <a:prstGeom prst="rect">
            <a:avLst/>
          </a:prstGeom>
        </p:spPr>
      </p:pic>
      <p:sp>
        <p:nvSpPr>
          <p:cNvPr id="19" name="Google Shape;19;p14"/>
          <p:cNvSpPr txBox="1">
            <a:spLocks noGrp="1"/>
          </p:cNvSpPr>
          <p:nvPr>
            <p:ph type="subTitle" idx="2"/>
          </p:nvPr>
        </p:nvSpPr>
        <p:spPr>
          <a:xfrm>
            <a:off x="479999" y="9181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4268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7" name="TextBox 6">
            <a:extLst>
              <a:ext uri="{FF2B5EF4-FFF2-40B4-BE49-F238E27FC236}">
                <a16:creationId xmlns:a16="http://schemas.microsoft.com/office/drawing/2014/main" id="{9EBEDB21-1514-421C-AAAD-F6C182B89F64}"/>
              </a:ext>
            </a:extLst>
          </p:cNvPr>
          <p:cNvSpPr txBox="1"/>
          <p:nvPr userDrawn="1"/>
        </p:nvSpPr>
        <p:spPr>
          <a:xfrm>
            <a:off x="5663981" y="6320997"/>
            <a:ext cx="3413347" cy="369332"/>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08A845"/>
                </a:solidFill>
                <a:effectLst/>
                <a:latin typeface="Arial Narrow" panose="020B0606020202030204" pitchFamily="34" charset="0"/>
              </a:rPr>
              <a:t>Content of this presentation is copyright</a:t>
            </a:r>
            <a:r>
              <a:rPr lang="en-CH" sz="1200" b="0" i="0" dirty="0">
                <a:solidFill>
                  <a:srgbClr val="08A845"/>
                </a:solidFill>
                <a:effectLst/>
                <a:latin typeface="Arial Narrow" panose="020B0606020202030204" pitchFamily="34" charset="0"/>
              </a:rPr>
              <a:t> </a:t>
            </a:r>
            <a:r>
              <a:rPr lang="en-US" sz="1200" b="0" i="0" dirty="0">
                <a:solidFill>
                  <a:srgbClr val="08A845"/>
                </a:solidFill>
                <a:effectLst/>
                <a:latin typeface="Arial Narrow" panose="020B0606020202030204" pitchFamily="34" charset="0"/>
              </a:rPr>
              <a:t>and responsibility of the author. Permission is required for re-use</a:t>
            </a:r>
            <a:r>
              <a:rPr lang="en-CH" sz="1200" b="0" i="0" dirty="0">
                <a:solidFill>
                  <a:srgbClr val="08A845"/>
                </a:solidFill>
                <a:effectLst/>
                <a:latin typeface="Arial Narrow" panose="020B0606020202030204" pitchFamily="34" charset="0"/>
              </a:rPr>
              <a:t>.</a:t>
            </a:r>
            <a:endParaRPr lang="en-US" sz="1200" b="0" i="0" dirty="0">
              <a:solidFill>
                <a:srgbClr val="08A845"/>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37A3618D-1431-49EE-ACC5-E5802C76AAEF}"/>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08A845"/>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1" name="Picture 10" descr="A picture containing text, clock&#10;&#10;Description automatically generated">
            <a:extLst>
              <a:ext uri="{FF2B5EF4-FFF2-40B4-BE49-F238E27FC236}">
                <a16:creationId xmlns:a16="http://schemas.microsoft.com/office/drawing/2014/main" id="{01C7C2E3-CFD1-2879-0755-F0F581B66A24}"/>
              </a:ext>
            </a:extLst>
          </p:cNvPr>
          <p:cNvPicPr>
            <a:picLocks noChangeAspect="1"/>
          </p:cNvPicPr>
          <p:nvPr userDrawn="1"/>
        </p:nvPicPr>
        <p:blipFill>
          <a:blip r:embed="rId3"/>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4227005692"/>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9" name="Picture 8" descr="Logo&#10;&#10;Description automatically generated with medium confidence">
            <a:extLst>
              <a:ext uri="{FF2B5EF4-FFF2-40B4-BE49-F238E27FC236}">
                <a16:creationId xmlns:a16="http://schemas.microsoft.com/office/drawing/2014/main" id="{3E104DA8-D90F-527D-9ADA-47B2C7624B5D}"/>
              </a:ext>
            </a:extLst>
          </p:cNvPr>
          <p:cNvPicPr>
            <a:picLocks noChangeAspect="1"/>
          </p:cNvPicPr>
          <p:nvPr userDrawn="1"/>
        </p:nvPicPr>
        <p:blipFill rotWithShape="1">
          <a:blip r:embed="rId2">
            <a:alphaModFix amt="80000"/>
          </a:blip>
          <a:srcRect l="3114" t="21900" r="41100" b="41242"/>
          <a:stretch/>
        </p:blipFill>
        <p:spPr>
          <a:xfrm>
            <a:off x="7716252" y="3160296"/>
            <a:ext cx="4475749" cy="3697705"/>
          </a:xfrm>
          <a:prstGeom prst="rect">
            <a:avLst/>
          </a:prstGeom>
        </p:spPr>
      </p:pic>
      <p:sp>
        <p:nvSpPr>
          <p:cNvPr id="19" name="Google Shape;19;p14"/>
          <p:cNvSpPr txBox="1">
            <a:spLocks noGrp="1"/>
          </p:cNvSpPr>
          <p:nvPr>
            <p:ph type="subTitle" idx="2"/>
          </p:nvPr>
        </p:nvSpPr>
        <p:spPr>
          <a:xfrm>
            <a:off x="479999" y="9181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4268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11" name="Picture 10" descr="A picture containing text, clock&#10;&#10;Description automatically generated">
            <a:extLst>
              <a:ext uri="{FF2B5EF4-FFF2-40B4-BE49-F238E27FC236}">
                <a16:creationId xmlns:a16="http://schemas.microsoft.com/office/drawing/2014/main" id="{01C7C2E3-CFD1-2879-0755-F0F581B66A24}"/>
              </a:ext>
            </a:extLst>
          </p:cNvPr>
          <p:cNvPicPr>
            <a:picLocks noChangeAspect="1"/>
          </p:cNvPicPr>
          <p:nvPr userDrawn="1"/>
        </p:nvPicPr>
        <p:blipFill>
          <a:blip r:embed="rId3"/>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3873591036"/>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181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4268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7" name="Picture 6" descr="Logo&#10;&#10;Description automatically generated with medium confidence">
            <a:extLst>
              <a:ext uri="{FF2B5EF4-FFF2-40B4-BE49-F238E27FC236}">
                <a16:creationId xmlns:a16="http://schemas.microsoft.com/office/drawing/2014/main" id="{D2A166E2-070A-0CEB-F0F8-4E77245DD6C0}"/>
              </a:ext>
            </a:extLst>
          </p:cNvPr>
          <p:cNvPicPr>
            <a:picLocks noChangeAspect="1"/>
          </p:cNvPicPr>
          <p:nvPr userDrawn="1"/>
        </p:nvPicPr>
        <p:blipFill rotWithShape="1">
          <a:blip r:embed="rId2">
            <a:alphaModFix amt="80000"/>
          </a:blip>
          <a:srcRect l="8931" t="22403" r="12845" b="51267"/>
          <a:stretch/>
        </p:blipFill>
        <p:spPr>
          <a:xfrm>
            <a:off x="4588043" y="3657600"/>
            <a:ext cx="7603957" cy="3200400"/>
          </a:xfrm>
          <a:prstGeom prst="rect">
            <a:avLst/>
          </a:prstGeom>
        </p:spPr>
      </p:pic>
      <p:pic>
        <p:nvPicPr>
          <p:cNvPr id="9" name="Picture 8" descr="A picture containing text, clock&#10;&#10;Description automatically generated">
            <a:extLst>
              <a:ext uri="{FF2B5EF4-FFF2-40B4-BE49-F238E27FC236}">
                <a16:creationId xmlns:a16="http://schemas.microsoft.com/office/drawing/2014/main" id="{AEC3A6D4-708A-31A7-33C0-2533FBEB3145}"/>
              </a:ext>
            </a:extLst>
          </p:cNvPr>
          <p:cNvPicPr>
            <a:picLocks noChangeAspect="1"/>
          </p:cNvPicPr>
          <p:nvPr userDrawn="1"/>
        </p:nvPicPr>
        <p:blipFill>
          <a:blip r:embed="rId3"/>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1486745871"/>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18192"/>
            <a:ext cx="7279819"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0000" y="426859"/>
            <a:ext cx="7279701"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7" name="TextBox 6">
            <a:extLst>
              <a:ext uri="{FF2B5EF4-FFF2-40B4-BE49-F238E27FC236}">
                <a16:creationId xmlns:a16="http://schemas.microsoft.com/office/drawing/2014/main" id="{3B08DBB7-5D8A-4CA2-8386-8CB774BF02E2}"/>
              </a:ext>
            </a:extLst>
          </p:cNvPr>
          <p:cNvSpPr txBox="1"/>
          <p:nvPr userDrawn="1"/>
        </p:nvSpPr>
        <p:spPr>
          <a:xfrm>
            <a:off x="5844953" y="6412243"/>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08A845"/>
                </a:solidFill>
                <a:effectLst/>
                <a:latin typeface="Arial Narrow" panose="020B0606020202030204" pitchFamily="34" charset="0"/>
              </a:rPr>
              <a:t>Content of this presentation is copyright</a:t>
            </a:r>
            <a:r>
              <a:rPr lang="en-CH" sz="1200" b="0" i="0" dirty="0">
                <a:solidFill>
                  <a:srgbClr val="08A845"/>
                </a:solidFill>
                <a:effectLst/>
                <a:latin typeface="Arial Narrow" panose="020B0606020202030204" pitchFamily="34" charset="0"/>
              </a:rPr>
              <a:t> </a:t>
            </a:r>
            <a:r>
              <a:rPr lang="en-US" sz="1200" b="0" i="0" dirty="0">
                <a:solidFill>
                  <a:srgbClr val="08A845"/>
                </a:solidFill>
                <a:effectLst/>
                <a:latin typeface="Arial Narrow" panose="020B0606020202030204" pitchFamily="34" charset="0"/>
              </a:rPr>
              <a:t>and responsibility of the author. Permission is required for re-use</a:t>
            </a:r>
            <a:r>
              <a:rPr lang="en-CH" sz="1200" b="0" i="0" dirty="0">
                <a:solidFill>
                  <a:srgbClr val="08A845"/>
                </a:solidFill>
                <a:effectLst/>
                <a:latin typeface="Arial Narrow" panose="020B0606020202030204" pitchFamily="34" charset="0"/>
              </a:rPr>
              <a:t>.</a:t>
            </a:r>
            <a:endParaRPr lang="en-US" sz="1200" b="0" i="0" dirty="0">
              <a:solidFill>
                <a:srgbClr val="08A845"/>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61043069-0AC2-49E8-B39B-5B684CE0EF7F}"/>
              </a:ext>
            </a:extLst>
          </p:cNvPr>
          <p:cNvSpPr txBox="1">
            <a:spLocks noGrp="1"/>
          </p:cNvSpPr>
          <p:nvPr>
            <p:ph type="body" idx="12" hasCustomPrompt="1"/>
          </p:nvPr>
        </p:nvSpPr>
        <p:spPr>
          <a:xfrm>
            <a:off x="2360388" y="6349574"/>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08A845"/>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5" name="Picture 4" descr="Logo&#10;&#10;Description automatically generated with medium confidence">
            <a:extLst>
              <a:ext uri="{FF2B5EF4-FFF2-40B4-BE49-F238E27FC236}">
                <a16:creationId xmlns:a16="http://schemas.microsoft.com/office/drawing/2014/main" id="{7711A017-33A4-E645-DB9D-368F2C026E14}"/>
              </a:ext>
            </a:extLst>
          </p:cNvPr>
          <p:cNvPicPr>
            <a:picLocks noChangeAspect="1"/>
          </p:cNvPicPr>
          <p:nvPr userDrawn="1"/>
        </p:nvPicPr>
        <p:blipFill rotWithShape="1">
          <a:blip r:embed="rId2">
            <a:alphaModFix amt="80000"/>
          </a:blip>
          <a:srcRect l="9426" t="46049" r="19574" b="33506"/>
          <a:stretch/>
        </p:blipFill>
        <p:spPr>
          <a:xfrm>
            <a:off x="7042484" y="0"/>
            <a:ext cx="5149517" cy="1854200"/>
          </a:xfrm>
          <a:prstGeom prst="rect">
            <a:avLst/>
          </a:prstGeom>
        </p:spPr>
      </p:pic>
      <p:pic>
        <p:nvPicPr>
          <p:cNvPr id="9" name="Picture 8" descr="A picture containing text, clock&#10;&#10;Description automatically generated">
            <a:extLst>
              <a:ext uri="{FF2B5EF4-FFF2-40B4-BE49-F238E27FC236}">
                <a16:creationId xmlns:a16="http://schemas.microsoft.com/office/drawing/2014/main" id="{C30DAF60-515D-3059-55F1-2A3794B759C8}"/>
              </a:ext>
            </a:extLst>
          </p:cNvPr>
          <p:cNvPicPr>
            <a:picLocks noChangeAspect="1"/>
          </p:cNvPicPr>
          <p:nvPr userDrawn="1"/>
        </p:nvPicPr>
        <p:blipFill>
          <a:blip r:embed="rId3"/>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46281782"/>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0F559777-DA2A-6025-F506-072B012A1BE7}"/>
              </a:ext>
            </a:extLst>
          </p:cNvPr>
          <p:cNvPicPr>
            <a:picLocks noChangeAspect="1"/>
          </p:cNvPicPr>
          <p:nvPr userDrawn="1"/>
        </p:nvPicPr>
        <p:blipFill rotWithShape="1">
          <a:blip r:embed="rId2">
            <a:alphaModFix amt="80000"/>
          </a:blip>
          <a:srcRect l="9426" t="46049" r="19574" b="33506"/>
          <a:stretch/>
        </p:blipFill>
        <p:spPr>
          <a:xfrm>
            <a:off x="7042484" y="0"/>
            <a:ext cx="5149517" cy="1854200"/>
          </a:xfrm>
          <a:prstGeom prst="rect">
            <a:avLst/>
          </a:prstGeom>
        </p:spPr>
      </p:pic>
      <p:sp>
        <p:nvSpPr>
          <p:cNvPr id="19" name="Google Shape;19;p14"/>
          <p:cNvSpPr txBox="1">
            <a:spLocks noGrp="1"/>
          </p:cNvSpPr>
          <p:nvPr>
            <p:ph type="subTitle" idx="2"/>
          </p:nvPr>
        </p:nvSpPr>
        <p:spPr>
          <a:xfrm>
            <a:off x="479999" y="918192"/>
            <a:ext cx="7279819"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0000" y="426859"/>
            <a:ext cx="7279701"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854201"/>
            <a:ext cx="11213200" cy="38982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8" name="Picture 7" descr="A picture containing text, clock&#10;&#10;Description automatically generated">
            <a:extLst>
              <a:ext uri="{FF2B5EF4-FFF2-40B4-BE49-F238E27FC236}">
                <a16:creationId xmlns:a16="http://schemas.microsoft.com/office/drawing/2014/main" id="{FAC09F85-7F5A-028C-3B56-F75CF5A4A16B}"/>
              </a:ext>
            </a:extLst>
          </p:cNvPr>
          <p:cNvPicPr>
            <a:picLocks noChangeAspect="1"/>
          </p:cNvPicPr>
          <p:nvPr userDrawn="1"/>
        </p:nvPicPr>
        <p:blipFill>
          <a:blip r:embed="rId3"/>
          <a:stretch>
            <a:fillRect/>
          </a:stretch>
        </p:blipFill>
        <p:spPr>
          <a:xfrm>
            <a:off x="479999" y="6304464"/>
            <a:ext cx="1575447" cy="312000"/>
          </a:xfrm>
          <a:prstGeom prst="rect">
            <a:avLst/>
          </a:prstGeom>
        </p:spPr>
      </p:pic>
    </p:spTree>
    <p:extLst>
      <p:ext uri="{BB962C8B-B14F-4D97-AF65-F5344CB8AC3E}">
        <p14:creationId xmlns:p14="http://schemas.microsoft.com/office/powerpoint/2010/main" val="1966008177"/>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rgbClr val="7DAFBA"/>
        </a:solidFill>
        <a:effectLst/>
      </p:bgPr>
    </p:bg>
    <p:spTree>
      <p:nvGrpSpPr>
        <p:cNvPr id="1" name=""/>
        <p:cNvGrpSpPr/>
        <p:nvPr/>
      </p:nvGrpSpPr>
      <p:grpSpPr>
        <a:xfrm>
          <a:off x="0" y="0"/>
          <a:ext cx="0" cy="0"/>
          <a:chOff x="0" y="0"/>
          <a:chExt cx="0" cy="0"/>
        </a:xfrm>
      </p:grpSpPr>
      <p:sp>
        <p:nvSpPr>
          <p:cNvPr id="16" name="AutoShape 2" descr="http://royalmarsden.thirdlight.com/t.tlx?-Rn7jta-pibXq6-.-yWN-e..-vpb-K3Mu"/>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58595B"/>
              </a:solidFill>
            </a:endParaRPr>
          </a:p>
        </p:txBody>
      </p:sp>
      <p:pic>
        <p:nvPicPr>
          <p:cNvPr id="3" name="Picture 2" descr="T:\MarComms\Brand Roll Out\2. Logos, Assets &amp; Guidelines\02. CHARITY\1. Logo\Major Donor\RMCC_RGB_SOLID_ OFF 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416480" y="5589240"/>
            <a:ext cx="1458384" cy="990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ctrTitle" hasCustomPrompt="1"/>
          </p:nvPr>
        </p:nvSpPr>
        <p:spPr>
          <a:xfrm>
            <a:off x="480000" y="620688"/>
            <a:ext cx="7536213" cy="720080"/>
          </a:xfrm>
        </p:spPr>
        <p:txBody>
          <a:bodyPr lIns="0" tIns="0" rIns="0" bIns="0" anchor="t" anchorCtr="0">
            <a:noAutofit/>
          </a:bodyPr>
          <a:lstStyle>
            <a:lvl1pPr algn="l">
              <a:defRPr sz="3500" baseline="0">
                <a:solidFill>
                  <a:srgbClr val="3C1840"/>
                </a:solidFill>
              </a:defRPr>
            </a:lvl1pPr>
          </a:lstStyle>
          <a:p>
            <a:r>
              <a:rPr lang="en-US"/>
              <a:t>Thank you</a:t>
            </a:r>
            <a:endParaRPr lang="en-GB"/>
          </a:p>
        </p:txBody>
      </p:sp>
      <p:cxnSp>
        <p:nvCxnSpPr>
          <p:cNvPr id="5" name="Straight Connector 4"/>
          <p:cNvCxnSpPr/>
          <p:nvPr userDrawn="1"/>
        </p:nvCxnSpPr>
        <p:spPr>
          <a:xfrm>
            <a:off x="480000" y="548680"/>
            <a:ext cx="11280629" cy="0"/>
          </a:xfrm>
          <a:prstGeom prst="line">
            <a:avLst/>
          </a:prstGeom>
          <a:ln w="12700">
            <a:solidFill>
              <a:srgbClr val="3C184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80000" y="6241286"/>
            <a:ext cx="7392821" cy="338554"/>
          </a:xfrm>
          <a:prstGeom prst="rect">
            <a:avLst/>
          </a:prstGeom>
          <a:noFill/>
        </p:spPr>
        <p:txBody>
          <a:bodyPr wrap="square" lIns="0" tIns="0" rIns="0" bIns="0" rtlCol="0">
            <a:spAutoFit/>
          </a:bodyPr>
          <a:lstStyle/>
          <a:p>
            <a:r>
              <a:rPr lang="en-GB" sz="1100">
                <a:solidFill>
                  <a:srgbClr val="F1EEE9"/>
                </a:solidFill>
              </a:rPr>
              <a:t>www.royalmarsden.org</a:t>
            </a:r>
          </a:p>
          <a:p>
            <a:r>
              <a:rPr lang="en-GB" sz="1100">
                <a:solidFill>
                  <a:srgbClr val="F1EEE9"/>
                </a:solidFill>
              </a:rPr>
              <a:t>Registered Charity No. 1095197</a:t>
            </a:r>
          </a:p>
        </p:txBody>
      </p:sp>
    </p:spTree>
    <p:extLst>
      <p:ext uri="{BB962C8B-B14F-4D97-AF65-F5344CB8AC3E}">
        <p14:creationId xmlns:p14="http://schemas.microsoft.com/office/powerpoint/2010/main" val="38848207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1" descr="A picture containing text, clock&#10;&#10;Description automatically generated">
            <a:extLst>
              <a:ext uri="{FF2B5EF4-FFF2-40B4-BE49-F238E27FC236}">
                <a16:creationId xmlns:a16="http://schemas.microsoft.com/office/drawing/2014/main" id="{FD23910E-4EB0-F20B-595C-BF795FEB118D}"/>
              </a:ext>
            </a:extLst>
          </p:cNvPr>
          <p:cNvPicPr>
            <a:picLocks noChangeAspect="1"/>
          </p:cNvPicPr>
          <p:nvPr userDrawn="1"/>
        </p:nvPicPr>
        <p:blipFill>
          <a:blip r:embed="rId2"/>
          <a:stretch>
            <a:fillRect/>
          </a:stretch>
        </p:blipFill>
        <p:spPr>
          <a:xfrm>
            <a:off x="489667" y="426859"/>
            <a:ext cx="1575447" cy="312000"/>
          </a:xfrm>
          <a:prstGeom prst="rect">
            <a:avLst/>
          </a:prstGeom>
        </p:spPr>
      </p:pic>
      <p:sp>
        <p:nvSpPr>
          <p:cNvPr id="19" name="Google Shape;19;p14"/>
          <p:cNvSpPr txBox="1">
            <a:spLocks noGrp="1"/>
          </p:cNvSpPr>
          <p:nvPr>
            <p:ph type="subTitle" idx="2"/>
          </p:nvPr>
        </p:nvSpPr>
        <p:spPr>
          <a:xfrm>
            <a:off x="2074359" y="918192"/>
            <a:ext cx="961884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074333" y="426859"/>
            <a:ext cx="961868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78001"/>
            <a:ext cx="11213200" cy="443441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97E9A057-549B-4031-A600-0D2A9049404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08A845"/>
                </a:solidFill>
                <a:effectLst/>
                <a:latin typeface="Arial Narrow" panose="020B0606020202030204" pitchFamily="34" charset="0"/>
              </a:rPr>
              <a:t>Content of this presentation is copyright</a:t>
            </a:r>
            <a:r>
              <a:rPr lang="en-CH" sz="1200" b="0" i="0" dirty="0">
                <a:solidFill>
                  <a:srgbClr val="08A845"/>
                </a:solidFill>
                <a:effectLst/>
                <a:latin typeface="Arial Narrow" panose="020B0606020202030204" pitchFamily="34" charset="0"/>
              </a:rPr>
              <a:t> </a:t>
            </a:r>
            <a:r>
              <a:rPr lang="en-US" sz="1200" b="0" i="0" dirty="0">
                <a:solidFill>
                  <a:srgbClr val="08A845"/>
                </a:solidFill>
                <a:effectLst/>
                <a:latin typeface="Arial Narrow" panose="020B0606020202030204" pitchFamily="34" charset="0"/>
              </a:rPr>
              <a:t>and responsibility of the author. Permission is required for re-use</a:t>
            </a:r>
            <a:r>
              <a:rPr lang="en-CH" sz="1200" b="0" i="0" dirty="0">
                <a:solidFill>
                  <a:srgbClr val="08A845"/>
                </a:solidFill>
                <a:effectLst/>
                <a:latin typeface="Arial Narrow" panose="020B0606020202030204" pitchFamily="34" charset="0"/>
              </a:rPr>
              <a:t>.</a:t>
            </a:r>
            <a:endParaRPr lang="en-US" sz="1200" b="0" i="0" dirty="0">
              <a:solidFill>
                <a:srgbClr val="08A845"/>
              </a:solidFill>
              <a:effectLst/>
              <a:latin typeface="Arial Narrow" panose="020B0606020202030204" pitchFamily="34" charset="0"/>
            </a:endParaRPr>
          </a:p>
        </p:txBody>
      </p:sp>
      <p:sp>
        <p:nvSpPr>
          <p:cNvPr id="7" name="Google Shape;17;p14">
            <a:extLst>
              <a:ext uri="{FF2B5EF4-FFF2-40B4-BE49-F238E27FC236}">
                <a16:creationId xmlns:a16="http://schemas.microsoft.com/office/drawing/2014/main" id="{D5BDE219-A8EE-427C-B50A-FFEA37A04D54}"/>
              </a:ext>
            </a:extLst>
          </p:cNvPr>
          <p:cNvSpPr txBox="1">
            <a:spLocks noGrp="1"/>
          </p:cNvSpPr>
          <p:nvPr>
            <p:ph type="body" idx="12" hasCustomPrompt="1"/>
          </p:nvPr>
        </p:nvSpPr>
        <p:spPr>
          <a:xfrm>
            <a:off x="503312" y="6342484"/>
            <a:ext cx="1987593" cy="235963"/>
          </a:xfrm>
          <a:prstGeom prst="rect">
            <a:avLst/>
          </a:prstGeom>
          <a:noFill/>
          <a:ln>
            <a:noFill/>
          </a:ln>
        </p:spPr>
        <p:txBody>
          <a:bodyPr spcFirstLastPara="1" vert="horz" wrap="square" lIns="0" tIns="0" rIns="0" bIns="0" anchor="ctr" anchorCtr="0">
            <a:spAutoFit/>
          </a:bodyPr>
          <a:lstStyle>
            <a:lvl1pPr marL="609585" marR="0" lvl="0" indent="-304792" algn="ctr" rtl="0">
              <a:lnSpc>
                <a:spcPct val="100000"/>
              </a:lnSpc>
              <a:spcBef>
                <a:spcPts val="427"/>
              </a:spcBef>
              <a:spcAft>
                <a:spcPts val="0"/>
              </a:spcAft>
              <a:buClr>
                <a:srgbClr val="05416B"/>
              </a:buClr>
              <a:buSzPts val="1600"/>
              <a:buFont typeface="Noto Sans Symbols"/>
              <a:buNone/>
              <a:defRPr sz="1200" b="1" i="0" u="none" strike="noStrike" cap="none">
                <a:solidFill>
                  <a:srgbClr val="08A845"/>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493947838"/>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1" descr="A picture containing text, clock&#10;&#10;Description automatically generated">
            <a:extLst>
              <a:ext uri="{FF2B5EF4-FFF2-40B4-BE49-F238E27FC236}">
                <a16:creationId xmlns:a16="http://schemas.microsoft.com/office/drawing/2014/main" id="{FD23910E-4EB0-F20B-595C-BF795FEB118D}"/>
              </a:ext>
            </a:extLst>
          </p:cNvPr>
          <p:cNvPicPr>
            <a:picLocks noChangeAspect="1"/>
          </p:cNvPicPr>
          <p:nvPr userDrawn="1"/>
        </p:nvPicPr>
        <p:blipFill>
          <a:blip r:embed="rId2"/>
          <a:stretch>
            <a:fillRect/>
          </a:stretch>
        </p:blipFill>
        <p:spPr>
          <a:xfrm>
            <a:off x="489667" y="426859"/>
            <a:ext cx="1575447" cy="312000"/>
          </a:xfrm>
          <a:prstGeom prst="rect">
            <a:avLst/>
          </a:prstGeom>
        </p:spPr>
      </p:pic>
      <p:sp>
        <p:nvSpPr>
          <p:cNvPr id="19" name="Google Shape;19;p14"/>
          <p:cNvSpPr txBox="1">
            <a:spLocks noGrp="1"/>
          </p:cNvSpPr>
          <p:nvPr>
            <p:ph type="subTitle" idx="2"/>
          </p:nvPr>
        </p:nvSpPr>
        <p:spPr>
          <a:xfrm>
            <a:off x="2074359" y="918192"/>
            <a:ext cx="961884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074333" y="426859"/>
            <a:ext cx="961868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78001"/>
            <a:ext cx="11213200" cy="443441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862573192"/>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074359" y="918192"/>
            <a:ext cx="961884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074333" y="426859"/>
            <a:ext cx="961868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78001"/>
            <a:ext cx="11213200" cy="443441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4" name="Picture 3" descr="Logo&#10;&#10;Description automatically generated with medium confidence">
            <a:extLst>
              <a:ext uri="{FF2B5EF4-FFF2-40B4-BE49-F238E27FC236}">
                <a16:creationId xmlns:a16="http://schemas.microsoft.com/office/drawing/2014/main" id="{5BA88019-EDD5-7833-8CF7-83AB8CF4F62F}"/>
              </a:ext>
            </a:extLst>
          </p:cNvPr>
          <p:cNvPicPr>
            <a:picLocks noChangeAspect="1"/>
          </p:cNvPicPr>
          <p:nvPr userDrawn="1"/>
        </p:nvPicPr>
        <p:blipFill rotWithShape="1">
          <a:blip r:embed="rId2">
            <a:alphaModFix amt="80000"/>
          </a:blip>
          <a:srcRect l="8931" t="22403" r="12845" b="51267"/>
          <a:stretch/>
        </p:blipFill>
        <p:spPr>
          <a:xfrm>
            <a:off x="4588043" y="3657600"/>
            <a:ext cx="7603957" cy="3200400"/>
          </a:xfrm>
          <a:prstGeom prst="rect">
            <a:avLst/>
          </a:prstGeom>
        </p:spPr>
      </p:pic>
      <p:pic>
        <p:nvPicPr>
          <p:cNvPr id="5" name="Picture 4" descr="A picture containing text, clock&#10;&#10;Description automatically generated">
            <a:extLst>
              <a:ext uri="{FF2B5EF4-FFF2-40B4-BE49-F238E27FC236}">
                <a16:creationId xmlns:a16="http://schemas.microsoft.com/office/drawing/2014/main" id="{45B67628-30C6-E05D-413B-63E16B415250}"/>
              </a:ext>
            </a:extLst>
          </p:cNvPr>
          <p:cNvPicPr>
            <a:picLocks noChangeAspect="1"/>
          </p:cNvPicPr>
          <p:nvPr userDrawn="1"/>
        </p:nvPicPr>
        <p:blipFill>
          <a:blip r:embed="rId3"/>
          <a:stretch>
            <a:fillRect/>
          </a:stretch>
        </p:blipFill>
        <p:spPr>
          <a:xfrm>
            <a:off x="489667" y="426859"/>
            <a:ext cx="1575447" cy="312000"/>
          </a:xfrm>
          <a:prstGeom prst="rect">
            <a:avLst/>
          </a:prstGeom>
        </p:spPr>
      </p:pic>
    </p:spTree>
    <p:extLst>
      <p:ext uri="{BB962C8B-B14F-4D97-AF65-F5344CB8AC3E}">
        <p14:creationId xmlns:p14="http://schemas.microsoft.com/office/powerpoint/2010/main" val="2662949209"/>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074359" y="918192"/>
            <a:ext cx="961884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074333" y="426859"/>
            <a:ext cx="961868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78001"/>
            <a:ext cx="11213200" cy="443441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E0FDF24D-B558-41AC-9603-A8B6D5E1E551}"/>
              </a:ext>
            </a:extLst>
          </p:cNvPr>
          <p:cNvSpPr txBox="1"/>
          <p:nvPr userDrawn="1"/>
        </p:nvSpPr>
        <p:spPr>
          <a:xfrm>
            <a:off x="3654189"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08A845"/>
                </a:solidFill>
                <a:effectLst/>
                <a:latin typeface="Arial Narrow" panose="020B0606020202030204" pitchFamily="34" charset="0"/>
              </a:rPr>
              <a:t>Content of this presentation is copyright</a:t>
            </a:r>
            <a:r>
              <a:rPr lang="en-CH" sz="1200" b="0" i="0" dirty="0">
                <a:solidFill>
                  <a:srgbClr val="08A845"/>
                </a:solidFill>
                <a:effectLst/>
                <a:latin typeface="Arial Narrow" panose="020B0606020202030204" pitchFamily="34" charset="0"/>
              </a:rPr>
              <a:t> </a:t>
            </a:r>
            <a:r>
              <a:rPr lang="en-US" sz="1200" b="0" i="0" dirty="0">
                <a:solidFill>
                  <a:srgbClr val="08A845"/>
                </a:solidFill>
                <a:effectLst/>
                <a:latin typeface="Arial Narrow" panose="020B0606020202030204" pitchFamily="34" charset="0"/>
              </a:rPr>
              <a:t>and responsibility of the author. Permission is required for re-use</a:t>
            </a:r>
            <a:r>
              <a:rPr lang="en-CH" sz="1200" b="0" i="0" dirty="0">
                <a:solidFill>
                  <a:srgbClr val="08A845"/>
                </a:solidFill>
                <a:effectLst/>
                <a:latin typeface="Arial Narrow" panose="020B0606020202030204" pitchFamily="34" charset="0"/>
              </a:rPr>
              <a:t>.</a:t>
            </a:r>
            <a:endParaRPr lang="en-US" sz="1200" b="0" i="0" dirty="0">
              <a:solidFill>
                <a:srgbClr val="08A845"/>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8A77ABE1-4FB5-4652-8015-E26BDA63A163}"/>
              </a:ext>
            </a:extLst>
          </p:cNvPr>
          <p:cNvSpPr txBox="1">
            <a:spLocks noGrp="1"/>
          </p:cNvSpPr>
          <p:nvPr>
            <p:ph type="body" idx="12" hasCustomPrompt="1"/>
          </p:nvPr>
        </p:nvSpPr>
        <p:spPr>
          <a:xfrm>
            <a:off x="169624"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08A845"/>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4" name="Picture 3" descr="Logo&#10;&#10;Description automatically generated with medium confidence">
            <a:extLst>
              <a:ext uri="{FF2B5EF4-FFF2-40B4-BE49-F238E27FC236}">
                <a16:creationId xmlns:a16="http://schemas.microsoft.com/office/drawing/2014/main" id="{7260156F-90F7-6109-C9E3-E45927CB246F}"/>
              </a:ext>
            </a:extLst>
          </p:cNvPr>
          <p:cNvPicPr>
            <a:picLocks noChangeAspect="1"/>
          </p:cNvPicPr>
          <p:nvPr userDrawn="1"/>
        </p:nvPicPr>
        <p:blipFill rotWithShape="1">
          <a:blip r:embed="rId2">
            <a:alphaModFix amt="80000"/>
          </a:blip>
          <a:srcRect l="3114" t="21900" r="41100" b="41242"/>
          <a:stretch/>
        </p:blipFill>
        <p:spPr>
          <a:xfrm>
            <a:off x="7716252" y="3160296"/>
            <a:ext cx="4475749" cy="3697705"/>
          </a:xfrm>
          <a:prstGeom prst="rect">
            <a:avLst/>
          </a:prstGeom>
        </p:spPr>
      </p:pic>
      <p:pic>
        <p:nvPicPr>
          <p:cNvPr id="5" name="Picture 4" descr="A picture containing text, clock&#10;&#10;Description automatically generated">
            <a:extLst>
              <a:ext uri="{FF2B5EF4-FFF2-40B4-BE49-F238E27FC236}">
                <a16:creationId xmlns:a16="http://schemas.microsoft.com/office/drawing/2014/main" id="{06A417A5-C548-5C4C-972F-8958DCFE9F2B}"/>
              </a:ext>
            </a:extLst>
          </p:cNvPr>
          <p:cNvPicPr>
            <a:picLocks noChangeAspect="1"/>
          </p:cNvPicPr>
          <p:nvPr userDrawn="1"/>
        </p:nvPicPr>
        <p:blipFill>
          <a:blip r:embed="rId3"/>
          <a:stretch>
            <a:fillRect/>
          </a:stretch>
        </p:blipFill>
        <p:spPr>
          <a:xfrm>
            <a:off x="489667" y="426859"/>
            <a:ext cx="1575447" cy="312000"/>
          </a:xfrm>
          <a:prstGeom prst="rect">
            <a:avLst/>
          </a:prstGeom>
        </p:spPr>
      </p:pic>
    </p:spTree>
    <p:extLst>
      <p:ext uri="{BB962C8B-B14F-4D97-AF65-F5344CB8AC3E}">
        <p14:creationId xmlns:p14="http://schemas.microsoft.com/office/powerpoint/2010/main" val="3332453026"/>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074359" y="918192"/>
            <a:ext cx="961884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ED6582"/>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074333" y="426859"/>
            <a:ext cx="961868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E9456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78001"/>
            <a:ext cx="11213200" cy="443441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4" name="Picture 3" descr="Logo&#10;&#10;Description automatically generated with medium confidence">
            <a:extLst>
              <a:ext uri="{FF2B5EF4-FFF2-40B4-BE49-F238E27FC236}">
                <a16:creationId xmlns:a16="http://schemas.microsoft.com/office/drawing/2014/main" id="{7260156F-90F7-6109-C9E3-E45927CB246F}"/>
              </a:ext>
            </a:extLst>
          </p:cNvPr>
          <p:cNvPicPr>
            <a:picLocks noChangeAspect="1"/>
          </p:cNvPicPr>
          <p:nvPr userDrawn="1"/>
        </p:nvPicPr>
        <p:blipFill rotWithShape="1">
          <a:blip r:embed="rId2">
            <a:alphaModFix amt="80000"/>
          </a:blip>
          <a:srcRect l="3114" t="21900" r="41100" b="41242"/>
          <a:stretch/>
        </p:blipFill>
        <p:spPr>
          <a:xfrm>
            <a:off x="7716252" y="3160296"/>
            <a:ext cx="4475749" cy="3697705"/>
          </a:xfrm>
          <a:prstGeom prst="rect">
            <a:avLst/>
          </a:prstGeom>
        </p:spPr>
      </p:pic>
      <p:pic>
        <p:nvPicPr>
          <p:cNvPr id="5" name="Picture 4" descr="A picture containing text, clock&#10;&#10;Description automatically generated">
            <a:extLst>
              <a:ext uri="{FF2B5EF4-FFF2-40B4-BE49-F238E27FC236}">
                <a16:creationId xmlns:a16="http://schemas.microsoft.com/office/drawing/2014/main" id="{06A417A5-C548-5C4C-972F-8958DCFE9F2B}"/>
              </a:ext>
            </a:extLst>
          </p:cNvPr>
          <p:cNvPicPr>
            <a:picLocks noChangeAspect="1"/>
          </p:cNvPicPr>
          <p:nvPr userDrawn="1"/>
        </p:nvPicPr>
        <p:blipFill>
          <a:blip r:embed="rId3"/>
          <a:stretch>
            <a:fillRect/>
          </a:stretch>
        </p:blipFill>
        <p:spPr>
          <a:xfrm>
            <a:off x="489667" y="426859"/>
            <a:ext cx="1575447" cy="312000"/>
          </a:xfrm>
          <a:prstGeom prst="rect">
            <a:avLst/>
          </a:prstGeom>
        </p:spPr>
      </p:pic>
    </p:spTree>
    <p:extLst>
      <p:ext uri="{BB962C8B-B14F-4D97-AF65-F5344CB8AC3E}">
        <p14:creationId xmlns:p14="http://schemas.microsoft.com/office/powerpoint/2010/main" val="3385277871"/>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3" name="Picture 2" descr="A picture containing pinwheel, vector graphics, chain&#10;&#10;Description automatically generated">
            <a:extLst>
              <a:ext uri="{FF2B5EF4-FFF2-40B4-BE49-F238E27FC236}">
                <a16:creationId xmlns:a16="http://schemas.microsoft.com/office/drawing/2014/main" id="{D34F6A90-4DD9-4AC9-5F43-C0EE8E485B2D}"/>
              </a:ext>
            </a:extLst>
          </p:cNvPr>
          <p:cNvPicPr>
            <a:picLocks noChangeAspect="1"/>
          </p:cNvPicPr>
          <p:nvPr userDrawn="1"/>
        </p:nvPicPr>
        <p:blipFill rotWithShape="1">
          <a:blip r:embed="rId2"/>
          <a:srcRect l="19841" r="19782" b="29992"/>
          <a:stretch/>
        </p:blipFill>
        <p:spPr>
          <a:xfrm>
            <a:off x="7461642" y="-1"/>
            <a:ext cx="4729423" cy="6858001"/>
          </a:xfrm>
          <a:prstGeom prst="rect">
            <a:avLst/>
          </a:prstGeom>
        </p:spPr>
      </p:pic>
      <p:sp>
        <p:nvSpPr>
          <p:cNvPr id="13" name="Google Shape;48;p20">
            <a:extLst>
              <a:ext uri="{FF2B5EF4-FFF2-40B4-BE49-F238E27FC236}">
                <a16:creationId xmlns:a16="http://schemas.microsoft.com/office/drawing/2014/main" id="{498DAD6E-FCAD-2643-993F-D0E0C28D61E7}"/>
              </a:ext>
            </a:extLst>
          </p:cNvPr>
          <p:cNvSpPr txBox="1"/>
          <p:nvPr userDrawn="1"/>
        </p:nvSpPr>
        <p:spPr>
          <a:xfrm>
            <a:off x="494850"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068537"/>
                </a:solidFill>
                <a:latin typeface="Arial Narrow"/>
                <a:ea typeface="Arial Narrow"/>
                <a:cs typeface="Arial Narrow"/>
                <a:sym typeface="Arial Narrow"/>
              </a:rPr>
              <a:t>European Society for Medical Oncology (ESMO)</a:t>
            </a:r>
            <a:endParaRPr sz="1600" b="0" i="0" u="none" strike="noStrike" cap="none" dirty="0">
              <a:solidFill>
                <a:srgbClr val="068537"/>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068537"/>
                </a:solidFill>
                <a:latin typeface="Arial Narrow"/>
                <a:ea typeface="Arial Narrow"/>
                <a:cs typeface="Arial Narrow"/>
                <a:sym typeface="Arial Narrow"/>
              </a:rPr>
              <a:t>Via Ginevra 4, CH-6900 Lugano</a:t>
            </a:r>
            <a:br>
              <a:rPr lang="en-US" sz="1600" b="0" i="0" u="none" strike="noStrike" cap="none" dirty="0">
                <a:solidFill>
                  <a:srgbClr val="068537"/>
                </a:solidFill>
                <a:latin typeface="Arial Narrow"/>
                <a:ea typeface="Arial Narrow"/>
                <a:cs typeface="Arial Narrow"/>
                <a:sym typeface="Arial Narrow"/>
              </a:rPr>
            </a:br>
            <a:r>
              <a:rPr lang="en-US" sz="1600" b="0" i="0" u="none" strike="noStrike" cap="none" dirty="0">
                <a:solidFill>
                  <a:srgbClr val="068537"/>
                </a:solidFill>
                <a:latin typeface="Arial Narrow"/>
                <a:ea typeface="Arial Narrow"/>
                <a:cs typeface="Arial Narrow"/>
                <a:sym typeface="Arial Narrow"/>
              </a:rPr>
              <a:t>T. +41 (0)91 973 19 00</a:t>
            </a:r>
            <a:br>
              <a:rPr lang="en-US" sz="1600" b="0" i="0" u="none" strike="noStrike" cap="none" dirty="0">
                <a:solidFill>
                  <a:srgbClr val="068537"/>
                </a:solidFill>
                <a:latin typeface="Arial Narrow"/>
                <a:ea typeface="Arial Narrow"/>
                <a:cs typeface="Arial Narrow"/>
                <a:sym typeface="Arial Narrow"/>
              </a:rPr>
            </a:br>
            <a:r>
              <a:rPr lang="en-US" sz="1600" b="0" i="0" u="none" strike="noStrike" cap="none" dirty="0">
                <a:solidFill>
                  <a:srgbClr val="068537"/>
                </a:solidFill>
                <a:latin typeface="Arial Narrow"/>
                <a:ea typeface="Arial Narrow"/>
                <a:cs typeface="Arial Narrow"/>
                <a:sym typeface="Arial Narrow"/>
              </a:rPr>
              <a:t>esmo@esmo.org</a:t>
            </a:r>
            <a:br>
              <a:rPr lang="en-US" sz="1600" b="0" i="0" u="none" strike="noStrike" cap="none" dirty="0">
                <a:solidFill>
                  <a:srgbClr val="068537"/>
                </a:solidFill>
                <a:latin typeface="Arial Narrow"/>
                <a:ea typeface="Arial Narrow"/>
                <a:cs typeface="Arial Narrow"/>
                <a:sym typeface="Arial Narrow"/>
              </a:rPr>
            </a:br>
            <a:endParaRPr sz="1600" b="0" i="0" u="none" strike="noStrike" cap="none" dirty="0">
              <a:solidFill>
                <a:srgbClr val="068537"/>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068537"/>
                </a:solidFill>
                <a:latin typeface="Arial Narrow"/>
                <a:ea typeface="Arial Narrow"/>
                <a:cs typeface="Arial Narrow"/>
                <a:sym typeface="Arial Narrow"/>
              </a:rPr>
              <a:t>esmo.org</a:t>
            </a:r>
            <a:endParaRPr sz="1600" b="1" i="0" u="none" strike="noStrike" cap="none" dirty="0">
              <a:solidFill>
                <a:srgbClr val="068537"/>
              </a:solidFill>
              <a:latin typeface="Arial Narrow"/>
              <a:ea typeface="Arial Narrow"/>
              <a:cs typeface="Arial Narrow"/>
              <a:sym typeface="Arial Narrow"/>
            </a:endParaRPr>
          </a:p>
        </p:txBody>
      </p:sp>
      <p:sp>
        <p:nvSpPr>
          <p:cNvPr id="16" name="Google Shape;42;p18">
            <a:extLst>
              <a:ext uri="{FF2B5EF4-FFF2-40B4-BE49-F238E27FC236}">
                <a16:creationId xmlns:a16="http://schemas.microsoft.com/office/drawing/2014/main" id="{090400D2-22C2-9A44-81F1-00427A76D767}"/>
              </a:ext>
            </a:extLst>
          </p:cNvPr>
          <p:cNvSpPr txBox="1">
            <a:spLocks noGrp="1"/>
          </p:cNvSpPr>
          <p:nvPr>
            <p:ph type="body" idx="2"/>
          </p:nvPr>
        </p:nvSpPr>
        <p:spPr>
          <a:xfrm>
            <a:off x="494850" y="2174028"/>
            <a:ext cx="5344140" cy="1591784"/>
          </a:xfrm>
          <a:prstGeom prst="rect">
            <a:avLst/>
          </a:prstGeom>
          <a:noFill/>
          <a:ln>
            <a:noFill/>
          </a:ln>
        </p:spPr>
        <p:txBody>
          <a:bodyPr spcFirstLastPara="1" wrap="square" lIns="91425" tIns="45700" rIns="91425" bIns="45700" anchor="t" anchorCtr="0">
            <a:noAutofit/>
          </a:bodyPr>
          <a:lstStyle>
            <a:lvl1pPr marL="169329" marR="0" lvl="0" indent="0" algn="l" rtl="0">
              <a:lnSpc>
                <a:spcPct val="100000"/>
              </a:lnSpc>
              <a:spcBef>
                <a:spcPts val="427"/>
              </a:spcBef>
              <a:spcAft>
                <a:spcPts val="0"/>
              </a:spcAft>
              <a:buClr>
                <a:srgbClr val="05416B"/>
              </a:buClr>
              <a:buSzPts val="1600"/>
              <a:buFont typeface="Noto Sans Symbols"/>
              <a:buNone/>
              <a:defRPr sz="2133" b="0" i="0" u="none" strike="noStrike" cap="none">
                <a:solidFill>
                  <a:srgbClr val="ED6582"/>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2" name="Picture 1" descr="A picture containing text, clock&#10;&#10;Description automatically generated">
            <a:extLst>
              <a:ext uri="{FF2B5EF4-FFF2-40B4-BE49-F238E27FC236}">
                <a16:creationId xmlns:a16="http://schemas.microsoft.com/office/drawing/2014/main" id="{9323661A-3E48-2CFB-7C61-EC0768C000FD}"/>
              </a:ext>
            </a:extLst>
          </p:cNvPr>
          <p:cNvPicPr>
            <a:picLocks noChangeAspect="1"/>
          </p:cNvPicPr>
          <p:nvPr userDrawn="1"/>
        </p:nvPicPr>
        <p:blipFill>
          <a:blip r:embed="rId3"/>
          <a:stretch>
            <a:fillRect/>
          </a:stretch>
        </p:blipFill>
        <p:spPr>
          <a:xfrm>
            <a:off x="628383" y="637465"/>
            <a:ext cx="2614352" cy="517744"/>
          </a:xfrm>
          <a:prstGeom prst="rect">
            <a:avLst/>
          </a:prstGeom>
        </p:spPr>
      </p:pic>
    </p:spTree>
    <p:extLst>
      <p:ext uri="{BB962C8B-B14F-4D97-AF65-F5344CB8AC3E}">
        <p14:creationId xmlns:p14="http://schemas.microsoft.com/office/powerpoint/2010/main" val="14137396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1EE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00" y="620688"/>
            <a:ext cx="10972800" cy="720080"/>
          </a:xfrm>
        </p:spPr>
        <p:txBody>
          <a:bodyPr lIns="0" tIns="0" rIns="0" bIns="0" anchor="t" anchorCtr="0">
            <a:noAutofit/>
          </a:bodyPr>
          <a:lstStyle>
            <a:lvl1pPr algn="l">
              <a:defRPr sz="3000">
                <a:solidFill>
                  <a:srgbClr val="7DAFBA"/>
                </a:solidFill>
              </a:defRPr>
            </a:lvl1pPr>
          </a:lstStyle>
          <a:p>
            <a:r>
              <a:rPr lang="en-US"/>
              <a:t>Click to edit Master title style</a:t>
            </a:r>
            <a:endParaRPr lang="en-GB"/>
          </a:p>
        </p:txBody>
      </p:sp>
      <p:sp>
        <p:nvSpPr>
          <p:cNvPr id="3" name="Content Placeholder 2"/>
          <p:cNvSpPr>
            <a:spLocks noGrp="1"/>
          </p:cNvSpPr>
          <p:nvPr>
            <p:ph idx="1"/>
          </p:nvPr>
        </p:nvSpPr>
        <p:spPr>
          <a:xfrm>
            <a:off x="480000" y="1988841"/>
            <a:ext cx="11521280" cy="4320480"/>
          </a:xfrm>
        </p:spPr>
        <p:txBody>
          <a:bodyPr lIns="0" tIns="0" rIns="0" bIns="0"/>
          <a:lstStyle>
            <a:lvl1pPr marL="0" indent="0">
              <a:buClr>
                <a:srgbClr val="58595B"/>
              </a:buClr>
              <a:buFontTx/>
              <a:buNone/>
              <a:defRPr sz="2500">
                <a:solidFill>
                  <a:schemeClr val="tx1"/>
                </a:solidFill>
              </a:defRPr>
            </a:lvl1pPr>
            <a:lvl2pPr marL="361950" indent="-361950">
              <a:buClr>
                <a:srgbClr val="58595B"/>
              </a:buClr>
              <a:buFont typeface="Symbol" pitchFamily="18" charset="2"/>
              <a:buChar char="-"/>
              <a:defRPr sz="2000">
                <a:solidFill>
                  <a:schemeClr val="tx1"/>
                </a:solidFill>
              </a:defRPr>
            </a:lvl2pPr>
            <a:lvl3pPr marL="1143000" indent="-228600">
              <a:buClr>
                <a:srgbClr val="58595B"/>
              </a:buClr>
              <a:buFont typeface="Arial" pitchFamily="34" charset="0"/>
              <a:buChar char="•"/>
              <a:defRPr>
                <a:solidFill>
                  <a:schemeClr val="tx1"/>
                </a:solidFill>
              </a:defRPr>
            </a:lvl3pPr>
            <a:lvl4pPr marL="1600200" indent="-228600">
              <a:buClr>
                <a:srgbClr val="58595B"/>
              </a:buClr>
              <a:buFont typeface="Arial" pitchFamily="34" charset="0"/>
              <a:buChar char="•"/>
              <a:defRPr>
                <a:solidFill>
                  <a:schemeClr val="tx1"/>
                </a:solidFill>
              </a:defRPr>
            </a:lvl4pPr>
            <a:lvl5pPr marL="2057400" indent="-228600">
              <a:buClr>
                <a:srgbClr val="58595B"/>
              </a:buClr>
              <a:buFont typeface="Arial" pitchFamily="34" charset="0"/>
              <a:buChar char="•"/>
              <a:defRPr>
                <a:solidFill>
                  <a:schemeClr val="tx1"/>
                </a:solidFill>
              </a:defRPr>
            </a:lvl5pPr>
          </a:lstStyle>
          <a:p>
            <a:pPr lvl="0"/>
            <a:r>
              <a:rPr lang="en-US"/>
              <a:t>Click to edit Master text styles</a:t>
            </a:r>
          </a:p>
          <a:p>
            <a:pPr lvl="1"/>
            <a:r>
              <a:rPr lang="en-US"/>
              <a:t>Second level</a:t>
            </a:r>
          </a:p>
        </p:txBody>
      </p:sp>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rgbClr val="58595B"/>
                </a:solidFill>
              </a:rPr>
              <a:t>The Royal Marsden Cancer Charity  </a:t>
            </a:r>
          </a:p>
        </p:txBody>
      </p:sp>
      <p:cxnSp>
        <p:nvCxnSpPr>
          <p:cNvPr id="10" name="Straight Connector 9"/>
          <p:cNvCxnSpPr/>
          <p:nvPr userDrawn="1"/>
        </p:nvCxnSpPr>
        <p:spPr>
          <a:xfrm>
            <a:off x="480000" y="548680"/>
            <a:ext cx="11362363" cy="0"/>
          </a:xfrm>
          <a:prstGeom prst="line">
            <a:avLst/>
          </a:prstGeom>
          <a:ln w="12700">
            <a:solidFill>
              <a:srgbClr val="7DAFBA"/>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58595B"/>
                </a:solidFill>
              </a:rPr>
              <a:pPr/>
              <a:t>‹#›</a:t>
            </a:fld>
            <a:endParaRPr lang="en-GB" sz="800">
              <a:solidFill>
                <a:srgbClr val="58595B"/>
              </a:solidFill>
            </a:endParaRPr>
          </a:p>
        </p:txBody>
      </p:sp>
    </p:spTree>
    <p:extLst>
      <p:ext uri="{BB962C8B-B14F-4D97-AF65-F5344CB8AC3E}">
        <p14:creationId xmlns:p14="http://schemas.microsoft.com/office/powerpoint/2010/main" val="3656572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17F5248-5A18-47C3-B388-21233B6113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824712-101E-4D0B-B0A7-C096F1173F5E}"/>
              </a:ext>
            </a:extLst>
          </p:cNvPr>
          <p:cNvSpPr>
            <a:spLocks noGrp="1"/>
          </p:cNvSpPr>
          <p:nvPr>
            <p:ph type="ctrTitle"/>
          </p:nvPr>
        </p:nvSpPr>
        <p:spPr>
          <a:xfrm>
            <a:off x="449580" y="2899410"/>
            <a:ext cx="4632960" cy="1317626"/>
          </a:xfrm>
        </p:spPr>
        <p:txBody>
          <a:bodyPr lIns="0" bIns="0" anchor="b">
            <a:normAutofit/>
          </a:bodyPr>
          <a:lstStyle>
            <a:lvl1pPr algn="l">
              <a:lnSpc>
                <a:spcPct val="83000"/>
              </a:lnSpc>
              <a:defRPr sz="3600" b="0" spc="-130" baseline="0">
                <a:solidFill>
                  <a:schemeClr val="bg1"/>
                </a:solidFill>
                <a:latin typeface="+mj-lt"/>
                <a:ea typeface="Inter Light" panose="020B05020300000000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7504D60-72D1-44AD-B5B0-5912E5754464}"/>
              </a:ext>
            </a:extLst>
          </p:cNvPr>
          <p:cNvSpPr>
            <a:spLocks noGrp="1"/>
          </p:cNvSpPr>
          <p:nvPr>
            <p:ph type="subTitle" idx="1"/>
          </p:nvPr>
        </p:nvSpPr>
        <p:spPr>
          <a:xfrm>
            <a:off x="468630" y="4415003"/>
            <a:ext cx="4632960" cy="913752"/>
          </a:xfrm>
        </p:spPr>
        <p:txBody>
          <a:bodyPr lIns="0">
            <a:normAutofit/>
          </a:bodyPr>
          <a:lstStyle>
            <a:lvl1pPr marL="0" indent="0" algn="l">
              <a:lnSpc>
                <a:spcPct val="100000"/>
              </a:lnSpc>
              <a:buNone/>
              <a:defRPr sz="1400" spc="-3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Logo&#10;&#10;Description automatically generated">
            <a:extLst>
              <a:ext uri="{FF2B5EF4-FFF2-40B4-BE49-F238E27FC236}">
                <a16:creationId xmlns:a16="http://schemas.microsoft.com/office/drawing/2014/main" id="{BD3FB73C-4993-42E9-88D2-EB9864359A5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49579" y="870238"/>
            <a:ext cx="4524905" cy="1317626"/>
          </a:xfrm>
          <a:prstGeom prst="rect">
            <a:avLst/>
          </a:prstGeom>
        </p:spPr>
      </p:pic>
      <p:sp>
        <p:nvSpPr>
          <p:cNvPr id="9" name="TextBox 8">
            <a:extLst>
              <a:ext uri="{FF2B5EF4-FFF2-40B4-BE49-F238E27FC236}">
                <a16:creationId xmlns:a16="http://schemas.microsoft.com/office/drawing/2014/main" id="{C9350F82-3033-4201-8A82-7FFB459ABA47}"/>
              </a:ext>
            </a:extLst>
          </p:cNvPr>
          <p:cNvSpPr txBox="1"/>
          <p:nvPr userDrawn="1"/>
        </p:nvSpPr>
        <p:spPr>
          <a:xfrm>
            <a:off x="373380" y="659698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a:solidFill>
                  <a:schemeClr val="accent6">
                    <a:lumMod val="20000"/>
                    <a:lumOff val="80000"/>
                  </a:schemeClr>
                </a:solidFill>
              </a:rPr>
              <a:t>© 2024, Iovance Biotherapeutics, Inc.</a:t>
            </a:r>
          </a:p>
        </p:txBody>
      </p:sp>
    </p:spTree>
    <p:extLst>
      <p:ext uri="{BB962C8B-B14F-4D97-AF65-F5344CB8AC3E}">
        <p14:creationId xmlns:p14="http://schemas.microsoft.com/office/powerpoint/2010/main" val="35263703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2186D9-0ECD-4B30-A197-83D0A073E8D4}"/>
              </a:ext>
            </a:extLst>
          </p:cNvPr>
          <p:cNvPicPr>
            <a:picLocks noChangeAspect="1"/>
          </p:cNvPicPr>
          <p:nvPr userDrawn="1"/>
        </p:nvPicPr>
        <p:blipFill rotWithShape="1">
          <a:blip r:embed="rId2" cstate="print">
            <a:alphaModFix amt="28000"/>
            <a:extLst>
              <a:ext uri="{28A0092B-C50C-407E-A947-70E740481C1C}">
                <a14:useLocalDpi xmlns:a14="http://schemas.microsoft.com/office/drawing/2010/main"/>
              </a:ext>
            </a:extLst>
          </a:blip>
          <a:srcRect t="-15592"/>
          <a:stretch/>
        </p:blipFill>
        <p:spPr>
          <a:xfrm>
            <a:off x="0" y="0"/>
            <a:ext cx="12192000" cy="6858000"/>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50197B7-18D3-4304-ADC9-D6D1F90487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60179" y="5814526"/>
            <a:ext cx="2788351" cy="822541"/>
          </a:xfrm>
          <a:prstGeom prst="rect">
            <a:avLst/>
          </a:prstGeom>
        </p:spPr>
      </p:pic>
      <p:pic>
        <p:nvPicPr>
          <p:cNvPr id="19" name="Graphic 18">
            <a:extLst>
              <a:ext uri="{FF2B5EF4-FFF2-40B4-BE49-F238E27FC236}">
                <a16:creationId xmlns:a16="http://schemas.microsoft.com/office/drawing/2014/main" id="{3E0F2753-2B06-4032-91BC-E2870BEC2C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2139883"/>
          </a:xfrm>
          <a:prstGeom prst="rect">
            <a:avLst/>
          </a:prstGeom>
        </p:spPr>
      </p:pic>
      <p:pic>
        <p:nvPicPr>
          <p:cNvPr id="21" name="Graphic 20">
            <a:extLst>
              <a:ext uri="{FF2B5EF4-FFF2-40B4-BE49-F238E27FC236}">
                <a16:creationId xmlns:a16="http://schemas.microsoft.com/office/drawing/2014/main" id="{A5BAA5C3-661C-434D-81B5-D6562BE8608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836920"/>
            <a:ext cx="12192000" cy="1021080"/>
          </a:xfrm>
          <a:prstGeom prst="rect">
            <a:avLst/>
          </a:prstGeom>
        </p:spPr>
      </p:pic>
      <p:cxnSp>
        <p:nvCxnSpPr>
          <p:cNvPr id="23" name="Straight Connector 22">
            <a:extLst>
              <a:ext uri="{FF2B5EF4-FFF2-40B4-BE49-F238E27FC236}">
                <a16:creationId xmlns:a16="http://schemas.microsoft.com/office/drawing/2014/main" id="{2CB2CE31-8D5F-4C8A-8D80-2F2103BD4B91}"/>
              </a:ext>
            </a:extLst>
          </p:cNvPr>
          <p:cNvCxnSpPr/>
          <p:nvPr userDrawn="1"/>
        </p:nvCxnSpPr>
        <p:spPr>
          <a:xfrm>
            <a:off x="0" y="2619375"/>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8B57E0-5528-416D-A0A8-348014622220}"/>
              </a:ext>
            </a:extLst>
          </p:cNvPr>
          <p:cNvCxnSpPr/>
          <p:nvPr userDrawn="1"/>
        </p:nvCxnSpPr>
        <p:spPr>
          <a:xfrm>
            <a:off x="0" y="5124450"/>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logo&#10;&#10;Description automatically generated">
            <a:extLst>
              <a:ext uri="{FF2B5EF4-FFF2-40B4-BE49-F238E27FC236}">
                <a16:creationId xmlns:a16="http://schemas.microsoft.com/office/drawing/2014/main" id="{73628D1E-4418-4381-9B44-20D61BF20D0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239374" y="6121554"/>
            <a:ext cx="1737741" cy="512620"/>
          </a:xfrm>
          <a:prstGeom prst="rect">
            <a:avLst/>
          </a:prstGeom>
        </p:spPr>
      </p:pic>
      <p:sp>
        <p:nvSpPr>
          <p:cNvPr id="29" name="TextBox 28">
            <a:extLst>
              <a:ext uri="{FF2B5EF4-FFF2-40B4-BE49-F238E27FC236}">
                <a16:creationId xmlns:a16="http://schemas.microsoft.com/office/drawing/2014/main" id="{FFBEC84C-1F69-4133-9068-27B96B887F83}"/>
              </a:ext>
            </a:extLst>
          </p:cNvPr>
          <p:cNvSpPr txBox="1"/>
          <p:nvPr userDrawn="1"/>
        </p:nvSpPr>
        <p:spPr>
          <a:xfrm>
            <a:off x="11544300" y="493559"/>
            <a:ext cx="432816" cy="431432"/>
          </a:xfrm>
          <a:prstGeom prst="ellipse">
            <a:avLst/>
          </a:prstGeom>
          <a:solidFill>
            <a:schemeClr val="tx1"/>
          </a:solidFill>
        </p:spPr>
        <p:txBody>
          <a:bodyPr wrap="none" lIns="0" rIns="0" rtlCol="0" anchor="ctr" anchorCtr="0">
            <a:noAutofit/>
          </a:bodyPr>
          <a:lstStyle/>
          <a:p>
            <a:pPr algn="ctr"/>
            <a:fld id="{1337B8D1-4818-4372-8628-80999EE46F20}" type="slidenum">
              <a:rPr lang="en-US" sz="1000" smtClean="0">
                <a:solidFill>
                  <a:schemeClr val="bg1"/>
                </a:solidFill>
              </a:rPr>
              <a:pPr algn="ctr"/>
              <a:t>‹#›</a:t>
            </a:fld>
            <a:endParaRPr lang="en-US" sz="1000">
              <a:solidFill>
                <a:schemeClr val="bg1"/>
              </a:solidFill>
            </a:endParaRPr>
          </a:p>
        </p:txBody>
      </p:sp>
      <p:sp>
        <p:nvSpPr>
          <p:cNvPr id="2" name="Title 1">
            <a:extLst>
              <a:ext uri="{FF2B5EF4-FFF2-40B4-BE49-F238E27FC236}">
                <a16:creationId xmlns:a16="http://schemas.microsoft.com/office/drawing/2014/main" id="{B16F0E55-950D-4007-A84A-8267EC1E3C25}"/>
              </a:ext>
            </a:extLst>
          </p:cNvPr>
          <p:cNvSpPr>
            <a:spLocks noGrp="1"/>
          </p:cNvSpPr>
          <p:nvPr>
            <p:ph type="title"/>
          </p:nvPr>
        </p:nvSpPr>
        <p:spPr>
          <a:xfrm>
            <a:off x="600075" y="3282782"/>
            <a:ext cx="4641850" cy="1455199"/>
          </a:xfrm>
        </p:spPr>
        <p:txBody>
          <a:bodyPr vert="horz" lIns="45720" tIns="45720" rIns="91440" bIns="45720" rtlCol="0" anchor="ctr" anchorCtr="0">
            <a:normAutofit/>
          </a:bodyPr>
          <a:lstStyle>
            <a:lvl1pPr>
              <a:defRPr lang="en-US" sz="4000" spc="-160" dirty="0">
                <a:solidFill>
                  <a:schemeClr val="bg1"/>
                </a:solidFill>
              </a:defRPr>
            </a:lvl1pPr>
          </a:lstStyle>
          <a:p>
            <a:pPr lvl="0">
              <a:lnSpc>
                <a:spcPct val="76000"/>
              </a:lnSpc>
            </a:pPr>
            <a:r>
              <a:rPr lang="en-US"/>
              <a:t>Click to edit Master title style</a:t>
            </a:r>
          </a:p>
        </p:txBody>
      </p:sp>
      <p:sp>
        <p:nvSpPr>
          <p:cNvPr id="3" name="Text Placeholder 2">
            <a:extLst>
              <a:ext uri="{FF2B5EF4-FFF2-40B4-BE49-F238E27FC236}">
                <a16:creationId xmlns:a16="http://schemas.microsoft.com/office/drawing/2014/main" id="{CCF27AD5-328D-4E1A-90D0-69CAB6C0ACDF}"/>
              </a:ext>
            </a:extLst>
          </p:cNvPr>
          <p:cNvSpPr>
            <a:spLocks noGrp="1"/>
          </p:cNvSpPr>
          <p:nvPr>
            <p:ph type="body" idx="1"/>
          </p:nvPr>
        </p:nvSpPr>
        <p:spPr>
          <a:xfrm>
            <a:off x="552450" y="5326513"/>
            <a:ext cx="3546475" cy="457766"/>
          </a:xfrm>
        </p:spPr>
        <p:txBody>
          <a:bodyPr/>
          <a:lstStyle>
            <a:lvl1pPr marL="0" indent="0">
              <a:lnSpc>
                <a:spcPct val="110000"/>
              </a:lnSpc>
              <a:spcBef>
                <a:spcPts val="0"/>
              </a:spcBef>
              <a:spcAft>
                <a:spcPts val="0"/>
              </a:spcAft>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Box 14">
            <a:extLst>
              <a:ext uri="{FF2B5EF4-FFF2-40B4-BE49-F238E27FC236}">
                <a16:creationId xmlns:a16="http://schemas.microsoft.com/office/drawing/2014/main" id="{31D56CE7-67DD-490A-872B-25C693BB8706}"/>
              </a:ext>
            </a:extLst>
          </p:cNvPr>
          <p:cNvSpPr txBox="1"/>
          <p:nvPr userDrawn="1"/>
        </p:nvSpPr>
        <p:spPr>
          <a:xfrm>
            <a:off x="512445" y="657412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a:solidFill>
                  <a:schemeClr val="tx1"/>
                </a:solidFill>
              </a:rPr>
              <a:t>© 2024, Iovance Biotherapeutics, Inc.</a:t>
            </a:r>
          </a:p>
        </p:txBody>
      </p:sp>
    </p:spTree>
    <p:extLst>
      <p:ext uri="{BB962C8B-B14F-4D97-AF65-F5344CB8AC3E}">
        <p14:creationId xmlns:p14="http://schemas.microsoft.com/office/powerpoint/2010/main" val="40271514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645920"/>
            <a:ext cx="11314558" cy="453369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46BB3E1-715A-4AA7-8223-4C13646678CD}"/>
              </a:ext>
            </a:extLst>
          </p:cNvPr>
          <p:cNvSpPr>
            <a:spLocks noGrp="1"/>
          </p:cNvSpPr>
          <p:nvPr>
            <p:ph type="title"/>
          </p:nvPr>
        </p:nvSpPr>
        <p:spPr>
          <a:xfrm>
            <a:off x="429768" y="52975"/>
            <a:ext cx="11324082" cy="986472"/>
          </a:xfrm>
        </p:spPr>
        <p:txBody>
          <a:bodyPr/>
          <a:lstStyle/>
          <a:p>
            <a:r>
              <a:rPr lang="en-US"/>
              <a:t>Click to edit Master title style</a:t>
            </a:r>
          </a:p>
        </p:txBody>
      </p:sp>
    </p:spTree>
    <p:extLst>
      <p:ext uri="{BB962C8B-B14F-4D97-AF65-F5344CB8AC3E}">
        <p14:creationId xmlns:p14="http://schemas.microsoft.com/office/powerpoint/2010/main" val="830724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Section Header">
    <p:bg>
      <p:bgPr>
        <a:solidFill>
          <a:srgbClr val="3C1840"/>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80000" y="1988840"/>
            <a:ext cx="5616000" cy="1008112"/>
          </a:xfrm>
        </p:spPr>
        <p:txBody>
          <a:bodyPr lIns="0" tIns="0" rIns="0" bIns="0" anchor="t" anchorCtr="0">
            <a:noAutofit/>
          </a:bodyPr>
          <a:lstStyle>
            <a:lvl1pPr algn="l">
              <a:defRPr sz="3500">
                <a:solidFill>
                  <a:srgbClr val="F1EEE9"/>
                </a:solidFill>
              </a:defRPr>
            </a:lvl1pPr>
          </a:lstStyle>
          <a:p>
            <a:r>
              <a:rPr lang="en-US"/>
              <a:t>Divider slide</a:t>
            </a:r>
            <a:endParaRPr lang="en-GB"/>
          </a:p>
        </p:txBody>
      </p:sp>
      <p:sp>
        <p:nvSpPr>
          <p:cNvPr id="7" name="Date Placeholder 3"/>
          <p:cNvSpPr txBox="1">
            <a:spLocks/>
          </p:cNvSpPr>
          <p:nvPr userDrawn="1"/>
        </p:nvSpPr>
        <p:spPr>
          <a:xfrm>
            <a:off x="2927648" y="188641"/>
            <a:ext cx="2844800"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89C3EC-D8A9-483F-9BCC-7A2C96F307CA}" type="datetimeFigureOut">
              <a:rPr lang="en-GB" sz="800" smtClean="0">
                <a:solidFill>
                  <a:srgbClr val="F1EEE9"/>
                </a:solidFill>
              </a:rPr>
              <a:pPr/>
              <a:t>19/11/2025</a:t>
            </a:fld>
            <a:endParaRPr lang="en-GB" sz="800">
              <a:solidFill>
                <a:srgbClr val="F1EEE9"/>
              </a:solidFill>
            </a:endParaRPr>
          </a:p>
        </p:txBody>
      </p:sp>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rgbClr val="F1EEE9"/>
                </a:solidFill>
              </a:rPr>
              <a:t>The Royal Marsden Cancer Charity  </a:t>
            </a:r>
          </a:p>
        </p:txBody>
      </p:sp>
      <p:sp>
        <p:nvSpPr>
          <p:cNvPr id="9"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F1EEE9"/>
                </a:solidFill>
              </a:rPr>
              <a:pPr/>
              <a:t>‹#›</a:t>
            </a:fld>
            <a:endParaRPr lang="en-GB" sz="800">
              <a:solidFill>
                <a:srgbClr val="F1EEE9"/>
              </a:solidFill>
            </a:endParaRPr>
          </a:p>
        </p:txBody>
      </p:sp>
      <p:cxnSp>
        <p:nvCxnSpPr>
          <p:cNvPr id="12" name="Straight Connector 11"/>
          <p:cNvCxnSpPr/>
          <p:nvPr userDrawn="1"/>
        </p:nvCxnSpPr>
        <p:spPr>
          <a:xfrm>
            <a:off x="480000" y="548680"/>
            <a:ext cx="11362363"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pic>
        <p:nvPicPr>
          <p:cNvPr id="2050" name="Picture 2" descr="T:\MarComms\Marketing\Graphic Design files\02. CHARITY\Major donor brand work\Power point\Elements\7---Blu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12225" y="2026968"/>
            <a:ext cx="3734385" cy="427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2956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645920"/>
            <a:ext cx="11314558" cy="453369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1" hasCustomPrompt="1"/>
          </p:nvPr>
        </p:nvSpPr>
        <p:spPr>
          <a:xfrm>
            <a:off x="382954" y="903852"/>
            <a:ext cx="11366134" cy="394345"/>
          </a:xfrm>
          <a:prstGeom prst="rect">
            <a:avLst/>
          </a:prstGeom>
        </p:spPr>
        <p:txBody>
          <a:bodyPr>
            <a:noAutofit/>
          </a:bodyPr>
          <a:lstStyle>
            <a:lvl1pPr marL="0" indent="0" algn="l" defTabSz="914400" rtl="0" eaLnBrk="1" latinLnBrk="0" hangingPunct="1">
              <a:lnSpc>
                <a:spcPct val="96000"/>
              </a:lnSpc>
              <a:spcBef>
                <a:spcPts val="0"/>
              </a:spcBef>
              <a:buNone/>
              <a:defRPr lang="en-US" sz="1800" kern="1200" spc="-50" dirty="0">
                <a:solidFill>
                  <a:schemeClr val="accent6"/>
                </a:solidFill>
                <a:latin typeface="+mn-lt"/>
                <a:ea typeface="+mn-ea"/>
                <a:cs typeface="+mn-cs"/>
              </a:defRPr>
            </a:lvl1pPr>
          </a:lstStyle>
          <a:p>
            <a:pPr lvl="0"/>
            <a:r>
              <a:rPr lang="en-US"/>
              <a:t>Edit Subtitle</a:t>
            </a:r>
          </a:p>
        </p:txBody>
      </p:sp>
      <p:sp>
        <p:nvSpPr>
          <p:cNvPr id="2" name="Title 1">
            <a:extLst>
              <a:ext uri="{FF2B5EF4-FFF2-40B4-BE49-F238E27FC236}">
                <a16:creationId xmlns:a16="http://schemas.microsoft.com/office/drawing/2014/main" id="{146BB3E1-715A-4AA7-8223-4C13646678CD}"/>
              </a:ext>
            </a:extLst>
          </p:cNvPr>
          <p:cNvSpPr>
            <a:spLocks noGrp="1"/>
          </p:cNvSpPr>
          <p:nvPr>
            <p:ph type="title"/>
          </p:nvPr>
        </p:nvSpPr>
        <p:spPr>
          <a:xfrm>
            <a:off x="429768" y="52975"/>
            <a:ext cx="11324082" cy="986472"/>
          </a:xfrm>
        </p:spPr>
        <p:txBody>
          <a:bodyPr/>
          <a:lstStyle/>
          <a:p>
            <a:r>
              <a:rPr lang="en-US"/>
              <a:t>Click to edit Master title style</a:t>
            </a:r>
          </a:p>
        </p:txBody>
      </p:sp>
    </p:spTree>
    <p:extLst>
      <p:ext uri="{BB962C8B-B14F-4D97-AF65-F5344CB8AC3E}">
        <p14:creationId xmlns:p14="http://schemas.microsoft.com/office/powerpoint/2010/main" val="27830472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F883-749D-4E1F-9D3F-6099415DF4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238AB9-4AF7-4E9C-9697-BEA7CBF6F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03543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 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29CB-D14D-4321-B1B2-6CE315A7415A}"/>
              </a:ext>
            </a:extLst>
          </p:cNvPr>
          <p:cNvSpPr>
            <a:spLocks noGrp="1"/>
          </p:cNvSpPr>
          <p:nvPr>
            <p:ph type="title"/>
          </p:nvPr>
        </p:nvSpPr>
        <p:spPr>
          <a:xfrm>
            <a:off x="463727" y="472440"/>
            <a:ext cx="10899597" cy="915153"/>
          </a:xfrm>
        </p:spPr>
        <p:txBody>
          <a:bodyPr anchor="t" anchorCtr="0"/>
          <a:lstStyle/>
          <a:p>
            <a:r>
              <a:rPr lang="en-US"/>
              <a:t>Click to edit Master title style</a:t>
            </a:r>
          </a:p>
        </p:txBody>
      </p:sp>
      <p:sp>
        <p:nvSpPr>
          <p:cNvPr id="6" name="Text Placeholder 20">
            <a:extLst>
              <a:ext uri="{FF2B5EF4-FFF2-40B4-BE49-F238E27FC236}">
                <a16:creationId xmlns:a16="http://schemas.microsoft.com/office/drawing/2014/main" id="{1331DBAE-9DBC-4409-97E2-3F192FA588C0}"/>
              </a:ext>
            </a:extLst>
          </p:cNvPr>
          <p:cNvSpPr>
            <a:spLocks noGrp="1"/>
          </p:cNvSpPr>
          <p:nvPr>
            <p:ph type="body" sz="quarter" idx="13" hasCustomPrompt="1"/>
          </p:nvPr>
        </p:nvSpPr>
        <p:spPr>
          <a:xfrm>
            <a:off x="463727" y="220613"/>
            <a:ext cx="5665788" cy="165100"/>
          </a:xfrm>
        </p:spPr>
        <p:txBody>
          <a:bodyPr lIns="73152" tIns="0" rIns="0" bIns="0" anchor="ctr" anchorCtr="0">
            <a:noAutofit/>
          </a:bodyPr>
          <a:lstStyle>
            <a:lvl1pPr marL="0" indent="0">
              <a:buNone/>
              <a:defRPr sz="1050" b="1" spc="150" baseline="0">
                <a:solidFill>
                  <a:schemeClr val="tx1">
                    <a:lumMod val="75000"/>
                    <a:lumOff val="25000"/>
                  </a:schemeClr>
                </a:solidFill>
                <a:latin typeface="+mj-lt"/>
              </a:defRPr>
            </a:lvl1pPr>
            <a:lvl2pPr>
              <a:defRPr sz="1200"/>
            </a:lvl2pPr>
            <a:lvl3pPr>
              <a:defRPr sz="1200"/>
            </a:lvl3pPr>
            <a:lvl4pPr>
              <a:defRPr sz="1200"/>
            </a:lvl4pPr>
            <a:lvl5pPr>
              <a:defRPr sz="1200"/>
            </a:lvl5pPr>
          </a:lstStyle>
          <a:p>
            <a:pPr lvl="0"/>
            <a:r>
              <a:rPr lang="en-US"/>
              <a:t>SECONDARY HEADER</a:t>
            </a:r>
          </a:p>
        </p:txBody>
      </p:sp>
    </p:spTree>
    <p:extLst>
      <p:ext uri="{BB962C8B-B14F-4D97-AF65-F5344CB8AC3E}">
        <p14:creationId xmlns:p14="http://schemas.microsoft.com/office/powerpoint/2010/main" val="6695694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 r="6601" b="-36686"/>
          <a:stretch/>
        </p:blipFill>
        <p:spPr>
          <a:xfrm>
            <a:off x="436034" y="858109"/>
            <a:ext cx="11387159" cy="45719"/>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10239223" y="1795994"/>
            <a:ext cx="1579199" cy="1184400"/>
          </a:xfrm>
          <a:prstGeom prst="rect">
            <a:avLst/>
          </a:prstGeom>
        </p:spPr>
      </p:pic>
      <p:sp>
        <p:nvSpPr>
          <p:cNvPr id="2" name="Title 1">
            <a:extLst>
              <a:ext uri="{FF2B5EF4-FFF2-40B4-BE49-F238E27FC236}">
                <a16:creationId xmlns:a16="http://schemas.microsoft.com/office/drawing/2014/main" id="{57422C64-CDB5-E34F-8C97-66C6D9D51E5F}"/>
              </a:ext>
            </a:extLst>
          </p:cNvPr>
          <p:cNvSpPr>
            <a:spLocks noGrp="1"/>
          </p:cNvSpPr>
          <p:nvPr>
            <p:ph type="ctrTitle"/>
          </p:nvPr>
        </p:nvSpPr>
        <p:spPr>
          <a:xfrm>
            <a:off x="1524000" y="1122363"/>
            <a:ext cx="9144000" cy="2387600"/>
          </a:xfrm>
          <a:noFill/>
        </p:spPr>
        <p:txBody>
          <a:bodyPr anchor="b"/>
          <a:lstStyle>
            <a:lvl1pPr algn="ctr">
              <a:defRPr sz="60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id="{6274537D-7872-3E4B-A3AB-665CBC6EA06A}"/>
              </a:ext>
            </a:extLst>
          </p:cNvPr>
          <p:cNvSpPr>
            <a:spLocks noGrp="1"/>
          </p:cNvSpPr>
          <p:nvPr>
            <p:ph type="subTitle" idx="1"/>
          </p:nvPr>
        </p:nvSpPr>
        <p:spPr>
          <a:xfrm>
            <a:off x="1524000" y="3986194"/>
            <a:ext cx="9144000" cy="1271606"/>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a:t>
            </a:r>
          </a:p>
        </p:txBody>
      </p:sp>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pic>
        <p:nvPicPr>
          <p:cNvPr id="17" name="Picture 16">
            <a:extLst>
              <a:ext uri="{FF2B5EF4-FFF2-40B4-BE49-F238E27FC236}">
                <a16:creationId xmlns:a16="http://schemas.microsoft.com/office/drawing/2014/main" id="{CA3D64B7-6D40-4243-8457-095B6498F2A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12613" y="210863"/>
            <a:ext cx="4264749" cy="533456"/>
          </a:xfrm>
          <a:prstGeom prst="rect">
            <a:avLst/>
          </a:prstGeom>
        </p:spPr>
      </p:pic>
      <p:pic>
        <p:nvPicPr>
          <p:cNvPr id="12" name="Picture 11">
            <a:extLst>
              <a:ext uri="{FF2B5EF4-FFF2-40B4-BE49-F238E27FC236}">
                <a16:creationId xmlns:a16="http://schemas.microsoft.com/office/drawing/2014/main" id="{7AA4895D-E24D-48C8-B4D5-46731A6CC41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87227" y="6219829"/>
            <a:ext cx="4135966" cy="371265"/>
          </a:xfrm>
          <a:prstGeom prst="rect">
            <a:avLst/>
          </a:prstGeom>
        </p:spPr>
      </p:pic>
    </p:spTree>
    <p:extLst>
      <p:ext uri="{BB962C8B-B14F-4D97-AF65-F5344CB8AC3E}">
        <p14:creationId xmlns:p14="http://schemas.microsoft.com/office/powerpoint/2010/main" val="14854367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rgbClr val="193E72"/>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9" name="Picture 8">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 r="8043" b="-142998"/>
          <a:stretch/>
        </p:blipFill>
        <p:spPr>
          <a:xfrm>
            <a:off x="400051" y="6070928"/>
            <a:ext cx="11056823" cy="60118"/>
          </a:xfrm>
          <a:prstGeom prst="rect">
            <a:avLst/>
          </a:prstGeom>
        </p:spPr>
      </p:pic>
      <p:pic>
        <p:nvPicPr>
          <p:cNvPr id="10" name="Picture 9">
            <a:extLst>
              <a:ext uri="{FF2B5EF4-FFF2-40B4-BE49-F238E27FC236}">
                <a16:creationId xmlns:a16="http://schemas.microsoft.com/office/drawing/2014/main" id="{0B506060-9C98-405F-8EB7-1D5E16E479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0055" y="6272973"/>
            <a:ext cx="4050897" cy="382982"/>
          </a:xfrm>
          <a:prstGeom prst="rect">
            <a:avLst/>
          </a:prstGeom>
        </p:spPr>
      </p:pic>
    </p:spTree>
    <p:extLst>
      <p:ext uri="{BB962C8B-B14F-4D97-AF65-F5344CB8AC3E}">
        <p14:creationId xmlns:p14="http://schemas.microsoft.com/office/powerpoint/2010/main" val="24840221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D158A6-16D0-6D4E-9EF9-E79EBBCE06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chemeClr val="bg1"/>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pic>
        <p:nvPicPr>
          <p:cNvPr id="11" name="Picture 10">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00051" y="6070928"/>
            <a:ext cx="11056823" cy="60118"/>
          </a:xfrm>
          <a:prstGeom prst="rect">
            <a:avLst/>
          </a:prstGeom>
        </p:spPr>
      </p:pic>
      <p:pic>
        <p:nvPicPr>
          <p:cNvPr id="8" name="Picture 7">
            <a:extLst>
              <a:ext uri="{FF2B5EF4-FFF2-40B4-BE49-F238E27FC236}">
                <a16:creationId xmlns:a16="http://schemas.microsoft.com/office/drawing/2014/main" id="{E8021079-927E-4703-BE98-B0EAEEDB468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81216" y="6161389"/>
            <a:ext cx="4264749" cy="533456"/>
          </a:xfrm>
          <a:prstGeom prst="rect">
            <a:avLst/>
          </a:prstGeom>
        </p:spPr>
      </p:pic>
    </p:spTree>
    <p:extLst>
      <p:ext uri="{BB962C8B-B14F-4D97-AF65-F5344CB8AC3E}">
        <p14:creationId xmlns:p14="http://schemas.microsoft.com/office/powerpoint/2010/main" val="30178644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2F2127-EBD7-8848-B8B4-DAD7CA931A5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13" name="Picture 12">
            <a:extLst>
              <a:ext uri="{FF2B5EF4-FFF2-40B4-BE49-F238E27FC236}">
                <a16:creationId xmlns:a16="http://schemas.microsoft.com/office/drawing/2014/main" id="{12881396-0A89-4D7B-8D48-C44AF203E6E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02426" y="330280"/>
            <a:ext cx="4050897" cy="382982"/>
          </a:xfrm>
          <a:prstGeom prst="rect">
            <a:avLst/>
          </a:prstGeom>
        </p:spPr>
      </p:pic>
    </p:spTree>
    <p:extLst>
      <p:ext uri="{BB962C8B-B14F-4D97-AF65-F5344CB8AC3E}">
        <p14:creationId xmlns:p14="http://schemas.microsoft.com/office/powerpoint/2010/main" val="41720037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11" name="Picture 10">
            <a:extLst>
              <a:ext uri="{FF2B5EF4-FFF2-40B4-BE49-F238E27FC236}">
                <a16:creationId xmlns:a16="http://schemas.microsoft.com/office/drawing/2014/main" id="{94BBD7CA-B369-49D7-96F1-1D62B5EE90F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02426" y="330280"/>
            <a:ext cx="4050897" cy="382982"/>
          </a:xfrm>
          <a:prstGeom prst="rect">
            <a:avLst/>
          </a:prstGeom>
        </p:spPr>
      </p:pic>
    </p:spTree>
    <p:extLst>
      <p:ext uri="{BB962C8B-B14F-4D97-AF65-F5344CB8AC3E}">
        <p14:creationId xmlns:p14="http://schemas.microsoft.com/office/powerpoint/2010/main" val="35335145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B69119-1B1B-404C-BA90-94A99EE4013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55273"/>
            <a:ext cx="9159240" cy="1325563"/>
          </a:xfrm>
        </p:spPr>
        <p:txBody>
          <a:bodyPr>
            <a:normAutofit/>
          </a:bodyPr>
          <a:lstStyle>
            <a:lvl1pPr>
              <a:defRPr sz="4800">
                <a:solidFill>
                  <a:srgbClr val="193E72"/>
                </a:solidFill>
              </a:defRPr>
            </a:lvl1pPr>
          </a:lstStyle>
          <a:p>
            <a:r>
              <a:rPr lang="en-US" dirty="0"/>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13" name="Picture 12">
            <a:extLst>
              <a:ext uri="{FF2B5EF4-FFF2-40B4-BE49-F238E27FC236}">
                <a16:creationId xmlns:a16="http://schemas.microsoft.com/office/drawing/2014/main" id="{57A6672C-F1C3-4BB6-AA80-F5126944784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02426" y="330280"/>
            <a:ext cx="4050897" cy="382982"/>
          </a:xfrm>
          <a:prstGeom prst="rect">
            <a:avLst/>
          </a:prstGeom>
        </p:spPr>
      </p:pic>
    </p:spTree>
    <p:extLst>
      <p:ext uri="{BB962C8B-B14F-4D97-AF65-F5344CB8AC3E}">
        <p14:creationId xmlns:p14="http://schemas.microsoft.com/office/powerpoint/2010/main" val="21799513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00FBBD-6CC4-A349-B70B-313BAD04B61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9" name="Picture 8">
            <a:extLst>
              <a:ext uri="{FF2B5EF4-FFF2-40B4-BE49-F238E27FC236}">
                <a16:creationId xmlns:a16="http://schemas.microsoft.com/office/drawing/2014/main" id="{69EF412E-9F0A-40D8-808D-8457D3CBE6D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02426" y="330280"/>
            <a:ext cx="4050897" cy="382982"/>
          </a:xfrm>
          <a:prstGeom prst="rect">
            <a:avLst/>
          </a:prstGeom>
        </p:spPr>
      </p:pic>
    </p:spTree>
    <p:extLst>
      <p:ext uri="{BB962C8B-B14F-4D97-AF65-F5344CB8AC3E}">
        <p14:creationId xmlns:p14="http://schemas.microsoft.com/office/powerpoint/2010/main" val="4014992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F9AB042-77DF-4EBF-9AB6-2B4E3BCB04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856" t="15979" r="1211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
            <a:extLst>
              <a:ext uri="{FF2B5EF4-FFF2-40B4-BE49-F238E27FC236}">
                <a16:creationId xmlns:a16="http://schemas.microsoft.com/office/drawing/2014/main" id="{06B46708-61BE-4FC1-AAA2-D55C01C4884D}"/>
              </a:ext>
            </a:extLst>
          </p:cNvPr>
          <p:cNvSpPr>
            <a:spLocks noChangeAspect="1" noChangeArrowheads="1" noTextEdit="1"/>
          </p:cNvSpPr>
          <p:nvPr userDrawn="1"/>
        </p:nvSpPr>
        <p:spPr bwMode="auto">
          <a:xfrm>
            <a:off x="0" y="0"/>
            <a:ext cx="12192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7" name="Freeform 5">
            <a:extLst>
              <a:ext uri="{FF2B5EF4-FFF2-40B4-BE49-F238E27FC236}">
                <a16:creationId xmlns:a16="http://schemas.microsoft.com/office/drawing/2014/main" id="{72241889-8CD4-437B-B79A-5696D2A678DE}"/>
              </a:ext>
            </a:extLst>
          </p:cNvPr>
          <p:cNvSpPr>
            <a:spLocks/>
          </p:cNvSpPr>
          <p:nvPr userDrawn="1"/>
        </p:nvSpPr>
        <p:spPr bwMode="auto">
          <a:xfrm>
            <a:off x="9213850" y="-3175"/>
            <a:ext cx="2974975" cy="3405188"/>
          </a:xfrm>
          <a:custGeom>
            <a:avLst/>
            <a:gdLst>
              <a:gd name="T0" fmla="*/ 2147483646 w 1874"/>
              <a:gd name="T1" fmla="*/ 0 h 2145"/>
              <a:gd name="T2" fmla="*/ 0 w 1874"/>
              <a:gd name="T3" fmla="*/ 0 h 2145"/>
              <a:gd name="T4" fmla="*/ 2147483646 w 1874"/>
              <a:gd name="T5" fmla="*/ 2147483646 h 2145"/>
              <a:gd name="T6" fmla="*/ 2147483646 w 1874"/>
              <a:gd name="T7" fmla="*/ 0 h 2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4" h="2145">
                <a:moveTo>
                  <a:pt x="1874" y="0"/>
                </a:moveTo>
                <a:lnTo>
                  <a:pt x="0" y="0"/>
                </a:lnTo>
                <a:lnTo>
                  <a:pt x="1874" y="2145"/>
                </a:lnTo>
                <a:lnTo>
                  <a:pt x="1874" y="0"/>
                </a:lnTo>
                <a:close/>
              </a:path>
            </a:pathLst>
          </a:custGeom>
          <a:solidFill>
            <a:srgbClr val="002136">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7E482B4C-F9CE-4CFF-A676-213A905E6AEF}"/>
              </a:ext>
            </a:extLst>
          </p:cNvPr>
          <p:cNvSpPr>
            <a:spLocks/>
          </p:cNvSpPr>
          <p:nvPr userDrawn="1"/>
        </p:nvSpPr>
        <p:spPr bwMode="auto">
          <a:xfrm>
            <a:off x="9213850" y="-3175"/>
            <a:ext cx="2974975" cy="3405188"/>
          </a:xfrm>
          <a:custGeom>
            <a:avLst/>
            <a:gdLst>
              <a:gd name="T0" fmla="*/ 2147483646 w 1874"/>
              <a:gd name="T1" fmla="*/ 0 h 2145"/>
              <a:gd name="T2" fmla="*/ 0 w 1874"/>
              <a:gd name="T3" fmla="*/ 0 h 2145"/>
              <a:gd name="T4" fmla="*/ 2147483646 w 1874"/>
              <a:gd name="T5" fmla="*/ 2147483646 h 2145"/>
              <a:gd name="T6" fmla="*/ 2147483646 w 1874"/>
              <a:gd name="T7" fmla="*/ 0 h 2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4" h="2145">
                <a:moveTo>
                  <a:pt x="1874" y="0"/>
                </a:moveTo>
                <a:lnTo>
                  <a:pt x="0" y="0"/>
                </a:lnTo>
                <a:lnTo>
                  <a:pt x="1874" y="2145"/>
                </a:lnTo>
                <a:lnTo>
                  <a:pt x="18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7">
            <a:extLst>
              <a:ext uri="{FF2B5EF4-FFF2-40B4-BE49-F238E27FC236}">
                <a16:creationId xmlns:a16="http://schemas.microsoft.com/office/drawing/2014/main" id="{72E1DC77-ACF2-47EE-9753-5CD2A80EBFA2}"/>
              </a:ext>
            </a:extLst>
          </p:cNvPr>
          <p:cNvSpPr>
            <a:spLocks/>
          </p:cNvSpPr>
          <p:nvPr userDrawn="1"/>
        </p:nvSpPr>
        <p:spPr bwMode="auto">
          <a:xfrm>
            <a:off x="8772525" y="-3175"/>
            <a:ext cx="3416300" cy="3911600"/>
          </a:xfrm>
          <a:custGeom>
            <a:avLst/>
            <a:gdLst>
              <a:gd name="T0" fmla="*/ 278 w 2152"/>
              <a:gd name="T1" fmla="*/ 0 h 2464"/>
              <a:gd name="T2" fmla="*/ 0 w 2152"/>
              <a:gd name="T3" fmla="*/ 0 h 2464"/>
              <a:gd name="T4" fmla="*/ 2152 w 2152"/>
              <a:gd name="T5" fmla="*/ 2464 h 2464"/>
              <a:gd name="T6" fmla="*/ 2152 w 2152"/>
              <a:gd name="T7" fmla="*/ 2145 h 2464"/>
              <a:gd name="T8" fmla="*/ 278 w 2152"/>
              <a:gd name="T9" fmla="*/ 0 h 2464"/>
            </a:gdLst>
            <a:ahLst/>
            <a:cxnLst>
              <a:cxn ang="0">
                <a:pos x="T0" y="T1"/>
              </a:cxn>
              <a:cxn ang="0">
                <a:pos x="T2" y="T3"/>
              </a:cxn>
              <a:cxn ang="0">
                <a:pos x="T4" y="T5"/>
              </a:cxn>
              <a:cxn ang="0">
                <a:pos x="T6" y="T7"/>
              </a:cxn>
              <a:cxn ang="0">
                <a:pos x="T8" y="T9"/>
              </a:cxn>
            </a:cxnLst>
            <a:rect l="0" t="0" r="r" b="b"/>
            <a:pathLst>
              <a:path w="2152" h="2464">
                <a:moveTo>
                  <a:pt x="278" y="0"/>
                </a:moveTo>
                <a:lnTo>
                  <a:pt x="0" y="0"/>
                </a:lnTo>
                <a:lnTo>
                  <a:pt x="2152" y="2464"/>
                </a:lnTo>
                <a:lnTo>
                  <a:pt x="2152" y="2145"/>
                </a:lnTo>
                <a:lnTo>
                  <a:pt x="278" y="0"/>
                </a:lnTo>
                <a:close/>
              </a:path>
            </a:pathLst>
          </a:custGeom>
          <a:solidFill>
            <a:schemeClr val="bg1"/>
          </a:solidFill>
          <a:ln>
            <a:noFill/>
          </a:ln>
          <a:effectLst>
            <a:outerShdw blurRad="50800" dist="38100" dir="8100000" algn="tr" rotWithShape="0">
              <a:prstClr val="black">
                <a:alpha val="40000"/>
              </a:prstClr>
            </a:outerShdw>
          </a:effectLst>
        </p:spPr>
        <p:txBody>
          <a:bodyPr/>
          <a:lstStyle/>
          <a:p>
            <a:pPr eaLnBrk="1" fontAlgn="auto" hangingPunct="1">
              <a:spcBef>
                <a:spcPts val="0"/>
              </a:spcBef>
              <a:spcAft>
                <a:spcPts val="0"/>
              </a:spcAft>
              <a:defRPr/>
            </a:pPr>
            <a:endParaRPr lang="en-US" dirty="0">
              <a:latin typeface="+mn-lt"/>
            </a:endParaRPr>
          </a:p>
        </p:txBody>
      </p:sp>
      <p:sp>
        <p:nvSpPr>
          <p:cNvPr id="10" name="Freeform 8">
            <a:extLst>
              <a:ext uri="{FF2B5EF4-FFF2-40B4-BE49-F238E27FC236}">
                <a16:creationId xmlns:a16="http://schemas.microsoft.com/office/drawing/2014/main" id="{9D7DEAD3-9E38-433D-AFC5-A998C7B2901C}"/>
              </a:ext>
            </a:extLst>
          </p:cNvPr>
          <p:cNvSpPr>
            <a:spLocks/>
          </p:cNvSpPr>
          <p:nvPr userDrawn="1"/>
        </p:nvSpPr>
        <p:spPr bwMode="auto">
          <a:xfrm>
            <a:off x="8772525" y="-3175"/>
            <a:ext cx="3416300" cy="3911600"/>
          </a:xfrm>
          <a:custGeom>
            <a:avLst/>
            <a:gdLst>
              <a:gd name="T0" fmla="*/ 2147483646 w 2152"/>
              <a:gd name="T1" fmla="*/ 0 h 2464"/>
              <a:gd name="T2" fmla="*/ 0 w 2152"/>
              <a:gd name="T3" fmla="*/ 0 h 2464"/>
              <a:gd name="T4" fmla="*/ 2147483646 w 2152"/>
              <a:gd name="T5" fmla="*/ 2147483646 h 2464"/>
              <a:gd name="T6" fmla="*/ 2147483646 w 2152"/>
              <a:gd name="T7" fmla="*/ 2147483646 h 2464"/>
              <a:gd name="T8" fmla="*/ 2147483646 w 2152"/>
              <a:gd name="T9" fmla="*/ 0 h 2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 h="2464">
                <a:moveTo>
                  <a:pt x="278" y="0"/>
                </a:moveTo>
                <a:lnTo>
                  <a:pt x="0" y="0"/>
                </a:lnTo>
                <a:lnTo>
                  <a:pt x="2152" y="2464"/>
                </a:lnTo>
                <a:lnTo>
                  <a:pt x="2152" y="2145"/>
                </a:lnTo>
                <a:lnTo>
                  <a:pt x="2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9">
            <a:extLst>
              <a:ext uri="{FF2B5EF4-FFF2-40B4-BE49-F238E27FC236}">
                <a16:creationId xmlns:a16="http://schemas.microsoft.com/office/drawing/2014/main" id="{AE21E0F8-4561-4B82-8ABF-1DFD56725CA8}"/>
              </a:ext>
            </a:extLst>
          </p:cNvPr>
          <p:cNvSpPr>
            <a:spLocks/>
          </p:cNvSpPr>
          <p:nvPr userDrawn="1"/>
        </p:nvSpPr>
        <p:spPr bwMode="auto">
          <a:xfrm>
            <a:off x="0" y="5307013"/>
            <a:ext cx="1354138" cy="1550987"/>
          </a:xfrm>
          <a:custGeom>
            <a:avLst/>
            <a:gdLst>
              <a:gd name="T0" fmla="*/ 0 w 840"/>
              <a:gd name="T1" fmla="*/ 0 h 962"/>
              <a:gd name="T2" fmla="*/ 0 w 840"/>
              <a:gd name="T3" fmla="*/ 2147483646 h 962"/>
              <a:gd name="T4" fmla="*/ 0 w 840"/>
              <a:gd name="T5" fmla="*/ 2147483646 h 962"/>
              <a:gd name="T6" fmla="*/ 2147483646 w 840"/>
              <a:gd name="T7" fmla="*/ 2147483646 h 962"/>
              <a:gd name="T8" fmla="*/ 0 w 840"/>
              <a:gd name="T9" fmla="*/ 0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0" h="962">
                <a:moveTo>
                  <a:pt x="0" y="0"/>
                </a:moveTo>
                <a:lnTo>
                  <a:pt x="0" y="962"/>
                </a:lnTo>
                <a:lnTo>
                  <a:pt x="840" y="962"/>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0">
            <a:extLst>
              <a:ext uri="{FF2B5EF4-FFF2-40B4-BE49-F238E27FC236}">
                <a16:creationId xmlns:a16="http://schemas.microsoft.com/office/drawing/2014/main" id="{4F2B1723-49F3-41A4-A23A-AB908111658B}"/>
              </a:ext>
            </a:extLst>
          </p:cNvPr>
          <p:cNvSpPr>
            <a:spLocks/>
          </p:cNvSpPr>
          <p:nvPr userDrawn="1"/>
        </p:nvSpPr>
        <p:spPr bwMode="auto">
          <a:xfrm>
            <a:off x="0" y="5338763"/>
            <a:ext cx="1333500" cy="1527175"/>
          </a:xfrm>
          <a:custGeom>
            <a:avLst/>
            <a:gdLst>
              <a:gd name="T0" fmla="*/ 0 w 840"/>
              <a:gd name="T1" fmla="*/ 0 h 962"/>
              <a:gd name="T2" fmla="*/ 0 w 840"/>
              <a:gd name="T3" fmla="*/ 2147483646 h 962"/>
              <a:gd name="T4" fmla="*/ 0 w 840"/>
              <a:gd name="T5" fmla="*/ 2147483646 h 962"/>
              <a:gd name="T6" fmla="*/ 2147483646 w 840"/>
              <a:gd name="T7" fmla="*/ 2147483646 h 962"/>
              <a:gd name="T8" fmla="*/ 0 w 840"/>
              <a:gd name="T9" fmla="*/ 0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0" h="962">
                <a:moveTo>
                  <a:pt x="0" y="0"/>
                </a:moveTo>
                <a:lnTo>
                  <a:pt x="0" y="962"/>
                </a:lnTo>
                <a:lnTo>
                  <a:pt x="840" y="96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Shape 16">
            <a:extLst>
              <a:ext uri="{FF2B5EF4-FFF2-40B4-BE49-F238E27FC236}">
                <a16:creationId xmlns:a16="http://schemas.microsoft.com/office/drawing/2014/main" id="{64F056EE-4B1A-4668-ACF2-881F1C5EC3F5}"/>
              </a:ext>
            </a:extLst>
          </p:cNvPr>
          <p:cNvSpPr>
            <a:spLocks/>
          </p:cNvSpPr>
          <p:nvPr userDrawn="1"/>
        </p:nvSpPr>
        <p:spPr bwMode="auto">
          <a:xfrm>
            <a:off x="0" y="0"/>
            <a:ext cx="11328400" cy="6858000"/>
          </a:xfrm>
          <a:custGeom>
            <a:avLst/>
            <a:gdLst>
              <a:gd name="T0" fmla="*/ 0 w 11328400"/>
              <a:gd name="T1" fmla="*/ 0 h 6858000"/>
              <a:gd name="T2" fmla="*/ 5318125 w 11328400"/>
              <a:gd name="T3" fmla="*/ 0 h 6858000"/>
              <a:gd name="T4" fmla="*/ 11328400 w 11328400"/>
              <a:gd name="T5" fmla="*/ 6858000 h 6858000"/>
              <a:gd name="T6" fmla="*/ 1353976 w 11328400"/>
              <a:gd name="T7" fmla="*/ 6858000 h 6858000"/>
              <a:gd name="T8" fmla="*/ 0 w 11328400"/>
              <a:gd name="T9" fmla="*/ 5307376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28400" h="6858000">
                <a:moveTo>
                  <a:pt x="0" y="0"/>
                </a:moveTo>
                <a:lnTo>
                  <a:pt x="5318125" y="0"/>
                </a:lnTo>
                <a:lnTo>
                  <a:pt x="11328400" y="6858000"/>
                </a:lnTo>
                <a:lnTo>
                  <a:pt x="1353976" y="6858000"/>
                </a:lnTo>
                <a:lnTo>
                  <a:pt x="0" y="5307376"/>
                </a:lnTo>
                <a:lnTo>
                  <a:pt x="0" y="0"/>
                </a:lnTo>
                <a:close/>
              </a:path>
            </a:pathLst>
          </a:custGeom>
          <a:solidFill>
            <a:srgbClr val="002136">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2">
            <a:extLst>
              <a:ext uri="{FF2B5EF4-FFF2-40B4-BE49-F238E27FC236}">
                <a16:creationId xmlns:a16="http://schemas.microsoft.com/office/drawing/2014/main" id="{7566D163-0841-4762-B806-3682DD30AD69}"/>
              </a:ext>
            </a:extLst>
          </p:cNvPr>
          <p:cNvSpPr>
            <a:spLocks/>
          </p:cNvSpPr>
          <p:nvPr userDrawn="1"/>
        </p:nvSpPr>
        <p:spPr bwMode="auto">
          <a:xfrm>
            <a:off x="0" y="-3175"/>
            <a:ext cx="11328400" cy="6881813"/>
          </a:xfrm>
          <a:custGeom>
            <a:avLst/>
            <a:gdLst>
              <a:gd name="T0" fmla="*/ 2147483646 w 7136"/>
              <a:gd name="T1" fmla="*/ 0 h 4335"/>
              <a:gd name="T2" fmla="*/ 0 w 7136"/>
              <a:gd name="T3" fmla="*/ 0 h 4335"/>
              <a:gd name="T4" fmla="*/ 0 w 7136"/>
              <a:gd name="T5" fmla="*/ 2147483646 h 4335"/>
              <a:gd name="T6" fmla="*/ 2147483646 w 7136"/>
              <a:gd name="T7" fmla="*/ 2147483646 h 4335"/>
              <a:gd name="T8" fmla="*/ 0 w 7136"/>
              <a:gd name="T9" fmla="*/ 2147483646 h 4335"/>
              <a:gd name="T10" fmla="*/ 0 w 7136"/>
              <a:gd name="T11" fmla="*/ 2147483646 h 4335"/>
              <a:gd name="T12" fmla="*/ 2147483646 w 7136"/>
              <a:gd name="T13" fmla="*/ 2147483646 h 4335"/>
              <a:gd name="T14" fmla="*/ 2147483646 w 7136"/>
              <a:gd name="T15" fmla="*/ 0 h 4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36" h="4335">
                <a:moveTo>
                  <a:pt x="3350" y="0"/>
                </a:moveTo>
                <a:lnTo>
                  <a:pt x="0" y="0"/>
                </a:lnTo>
                <a:lnTo>
                  <a:pt x="0" y="3365"/>
                </a:lnTo>
                <a:lnTo>
                  <a:pt x="840" y="4327"/>
                </a:lnTo>
                <a:lnTo>
                  <a:pt x="0" y="4327"/>
                </a:lnTo>
                <a:lnTo>
                  <a:pt x="0" y="4335"/>
                </a:lnTo>
                <a:lnTo>
                  <a:pt x="7136" y="4335"/>
                </a:lnTo>
                <a:lnTo>
                  <a:pt x="33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15" name="Graphic 18">
            <a:extLst>
              <a:ext uri="{FF2B5EF4-FFF2-40B4-BE49-F238E27FC236}">
                <a16:creationId xmlns:a16="http://schemas.microsoft.com/office/drawing/2014/main" id="{C6ABA044-0BA1-4DFC-897C-654020C910F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6563" y="504825"/>
            <a:ext cx="31527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36562" y="4145787"/>
            <a:ext cx="7174334" cy="535531"/>
          </a:xfrm>
        </p:spPr>
        <p:txBody>
          <a:bodyPr anchor="b">
            <a:spAutoFit/>
          </a:bodyPr>
          <a:lstStyle>
            <a:lvl1pPr marL="0" algn="l" defTabSz="914400" rtl="0" eaLnBrk="1" latinLnBrk="0" hangingPunct="1">
              <a:defRPr lang="en-US" sz="3200" b="1" kern="1200" dirty="0">
                <a:solidFill>
                  <a:schemeClr val="bg1"/>
                </a:solidFill>
                <a:latin typeface="+mj-lt"/>
                <a:ea typeface="+mn-ea"/>
                <a:cs typeface="+mn-cs"/>
              </a:defRPr>
            </a:lvl1pPr>
          </a:lstStyle>
          <a:p>
            <a:r>
              <a:rPr lang="en-US"/>
              <a:t>Click to edit Master title style</a:t>
            </a:r>
            <a:endParaRPr lang="en-US" dirty="0"/>
          </a:p>
        </p:txBody>
      </p:sp>
      <p:sp>
        <p:nvSpPr>
          <p:cNvPr id="5" name="Text Placeholder 4"/>
          <p:cNvSpPr>
            <a:spLocks noGrp="1"/>
          </p:cNvSpPr>
          <p:nvPr>
            <p:ph type="body" sz="quarter" idx="10"/>
          </p:nvPr>
        </p:nvSpPr>
        <p:spPr>
          <a:xfrm>
            <a:off x="6824663" y="5979599"/>
            <a:ext cx="3311525" cy="341632"/>
          </a:xfrm>
        </p:spPr>
        <p:txBody>
          <a:bodyPr anchor="ctr">
            <a:spAutoFit/>
          </a:bodyPr>
          <a:lstStyle>
            <a:lvl1pPr marL="0" indent="0" algn="r" defTabSz="914400" rtl="0" eaLnBrk="1" latinLnBrk="0" hangingPunct="1">
              <a:buNone/>
              <a:defRPr lang="en-US" sz="1800" kern="1200" dirty="0" smtClean="0">
                <a:solidFill>
                  <a:schemeClr val="bg1"/>
                </a:solidFill>
                <a:latin typeface="+mj-lt"/>
                <a:ea typeface="+mn-ea"/>
                <a:cs typeface="+mn-cs"/>
              </a:defRPr>
            </a:lvl1pPr>
            <a:lvl2pPr marL="0" algn="l" defTabSz="914400" rtl="0" eaLnBrk="1" latinLnBrk="0" hangingPunct="1">
              <a:defRPr lang="en-US" sz="1800" kern="1200" dirty="0" smtClean="0">
                <a:solidFill>
                  <a:schemeClr val="bg1"/>
                </a:solidFill>
                <a:latin typeface="Museo Sans 300" panose="02000000000000000000" pitchFamily="50" charset="0"/>
                <a:ea typeface="+mn-ea"/>
                <a:cs typeface="+mn-cs"/>
              </a:defRPr>
            </a:lvl2pPr>
            <a:lvl3pPr marL="0" algn="l" defTabSz="914400" rtl="0" eaLnBrk="1" latinLnBrk="0" hangingPunct="1">
              <a:defRPr lang="en-US" sz="1800" kern="1200" dirty="0" smtClean="0">
                <a:solidFill>
                  <a:schemeClr val="bg1"/>
                </a:solidFill>
                <a:latin typeface="Museo Sans 300" panose="02000000000000000000" pitchFamily="50" charset="0"/>
                <a:ea typeface="+mn-ea"/>
                <a:cs typeface="+mn-cs"/>
              </a:defRPr>
            </a:lvl3pPr>
            <a:lvl4pPr marL="0" algn="l" defTabSz="914400" rtl="0" eaLnBrk="1" latinLnBrk="0" hangingPunct="1">
              <a:defRPr lang="en-US" sz="1800" kern="1200" dirty="0" smtClean="0">
                <a:solidFill>
                  <a:schemeClr val="bg1"/>
                </a:solidFill>
                <a:latin typeface="Museo Sans 300" panose="02000000000000000000" pitchFamily="50" charset="0"/>
                <a:ea typeface="+mn-ea"/>
                <a:cs typeface="+mn-cs"/>
              </a:defRPr>
            </a:lvl4pPr>
            <a:lvl5pPr marL="0" algn="l" defTabSz="914400" rtl="0" eaLnBrk="1" latinLnBrk="0" hangingPunct="1">
              <a:defRPr lang="en-US" sz="1800" kern="1200" dirty="0">
                <a:solidFill>
                  <a:schemeClr val="bg1"/>
                </a:solidFill>
                <a:latin typeface="Museo Sans 300" panose="02000000000000000000" pitchFamily="50" charset="0"/>
                <a:ea typeface="+mn-ea"/>
                <a:cs typeface="+mn-cs"/>
              </a:defRPr>
            </a:lvl5pPr>
          </a:lstStyle>
          <a:p>
            <a:pPr lvl="0"/>
            <a:r>
              <a:rPr lang="en-US"/>
              <a:t>Click to edit Master text styles</a:t>
            </a:r>
          </a:p>
        </p:txBody>
      </p:sp>
      <p:sp>
        <p:nvSpPr>
          <p:cNvPr id="16" name="Footer Placeholder 1">
            <a:extLst>
              <a:ext uri="{FF2B5EF4-FFF2-40B4-BE49-F238E27FC236}">
                <a16:creationId xmlns:a16="http://schemas.microsoft.com/office/drawing/2014/main" id="{CE7F17BA-E154-4A63-94A9-42DD9A3CDEFA}"/>
              </a:ext>
            </a:extLst>
          </p:cNvPr>
          <p:cNvSpPr>
            <a:spLocks noGrp="1"/>
          </p:cNvSpPr>
          <p:nvPr>
            <p:ph type="ftr" sz="quarter" idx="11"/>
          </p:nvPr>
        </p:nvSpPr>
        <p:spPr/>
        <p:txBody>
          <a:bodyPr/>
          <a:lstStyle>
            <a:lvl1pPr>
              <a:defRPr>
                <a:latin typeface="+mn-lt"/>
              </a:defRPr>
            </a:lvl1pPr>
          </a:lstStyle>
          <a:p>
            <a:pPr>
              <a:defRPr/>
            </a:pPr>
            <a:r>
              <a:rPr lang="en-US"/>
              <a:t>© 2021, Iovance Biotherapeutics</a:t>
            </a:r>
            <a:endParaRPr lang="en-US" dirty="0"/>
          </a:p>
        </p:txBody>
      </p:sp>
    </p:spTree>
    <p:extLst>
      <p:ext uri="{BB962C8B-B14F-4D97-AF65-F5344CB8AC3E}">
        <p14:creationId xmlns:p14="http://schemas.microsoft.com/office/powerpoint/2010/main" val="1553073958"/>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FA3C1-F34D-4D4A-A999-6BD04B870E4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62303"/>
            <a:ext cx="9159240" cy="1325563"/>
          </a:xfrm>
        </p:spPr>
        <p:txBody>
          <a:bodyPr>
            <a:normAutofit/>
          </a:bodyPr>
          <a:lstStyle>
            <a:lvl1pPr>
              <a:defRPr sz="4800">
                <a:solidFill>
                  <a:srgbClr val="193E72"/>
                </a:solidFill>
              </a:defRPr>
            </a:lvl1pPr>
          </a:lstStyle>
          <a:p>
            <a:r>
              <a:rPr lang="en-US" dirty="0"/>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11" name="Picture 10">
            <a:extLst>
              <a:ext uri="{FF2B5EF4-FFF2-40B4-BE49-F238E27FC236}">
                <a16:creationId xmlns:a16="http://schemas.microsoft.com/office/drawing/2014/main" id="{56665D95-E6E5-4056-9358-AB9F8B6F885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02426" y="330280"/>
            <a:ext cx="4050897" cy="382982"/>
          </a:xfrm>
          <a:prstGeom prst="rect">
            <a:avLst/>
          </a:prstGeom>
        </p:spPr>
      </p:pic>
    </p:spTree>
    <p:extLst>
      <p:ext uri="{BB962C8B-B14F-4D97-AF65-F5344CB8AC3E}">
        <p14:creationId xmlns:p14="http://schemas.microsoft.com/office/powerpoint/2010/main" val="725056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 r="6601" b="-36686"/>
          <a:stretch/>
        </p:blipFill>
        <p:spPr>
          <a:xfrm>
            <a:off x="436034" y="858109"/>
            <a:ext cx="11387159" cy="45719"/>
          </a:xfrm>
          <a:prstGeom prst="rect">
            <a:avLst/>
          </a:prstGeom>
        </p:spPr>
      </p:pic>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8C69DFD5-858D-D642-ADE1-D548CB19E775}"/>
              </a:ext>
            </a:extLst>
          </p:cNvPr>
          <p:cNvSpPr>
            <a:spLocks noGrp="1"/>
          </p:cNvSpPr>
          <p:nvPr>
            <p:ph type="title"/>
          </p:nvPr>
        </p:nvSpPr>
        <p:spPr>
          <a:xfrm>
            <a:off x="838200" y="2488688"/>
            <a:ext cx="9403080" cy="1133477"/>
          </a:xfrm>
        </p:spPr>
        <p:txBody>
          <a:bodyPr anchor="b">
            <a:noAutofit/>
          </a:bodyPr>
          <a:lstStyle>
            <a:lvl1pPr>
              <a:defRPr sz="4800">
                <a:solidFill>
                  <a:schemeClr val="bg1"/>
                </a:solidFill>
              </a:defRPr>
            </a:lvl1pPr>
          </a:lstStyle>
          <a:p>
            <a:r>
              <a:rPr lang="en-US" dirty="0"/>
              <a:t>Click to edit Master title</a:t>
            </a:r>
          </a:p>
        </p:txBody>
      </p:sp>
      <p:pic>
        <p:nvPicPr>
          <p:cNvPr id="13" name="Picture 12">
            <a:extLst>
              <a:ext uri="{FF2B5EF4-FFF2-40B4-BE49-F238E27FC236}">
                <a16:creationId xmlns:a16="http://schemas.microsoft.com/office/drawing/2014/main" id="{5D46BB22-B95D-4FCE-82E2-687C695A8E6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2613" y="210863"/>
            <a:ext cx="4264749" cy="533456"/>
          </a:xfrm>
          <a:prstGeom prst="rect">
            <a:avLst/>
          </a:prstGeom>
        </p:spPr>
      </p:pic>
      <p:pic>
        <p:nvPicPr>
          <p:cNvPr id="9" name="Picture 8">
            <a:extLst>
              <a:ext uri="{FF2B5EF4-FFF2-40B4-BE49-F238E27FC236}">
                <a16:creationId xmlns:a16="http://schemas.microsoft.com/office/drawing/2014/main" id="{921AFD6A-1C98-462D-A387-EA384BF592E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87227" y="6219829"/>
            <a:ext cx="4135966" cy="371265"/>
          </a:xfrm>
          <a:prstGeom prst="rect">
            <a:avLst/>
          </a:prstGeom>
        </p:spPr>
      </p:pic>
    </p:spTree>
    <p:extLst>
      <p:ext uri="{BB962C8B-B14F-4D97-AF65-F5344CB8AC3E}">
        <p14:creationId xmlns:p14="http://schemas.microsoft.com/office/powerpoint/2010/main" val="3380540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965058870"/>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nchor="t"/>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4624963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4649962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817669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Picture Placeholder 7"/>
          <p:cNvSpPr>
            <a:spLocks noGrp="1"/>
          </p:cNvSpPr>
          <p:nvPr>
            <p:ph type="pic" sz="quarter" idx="53" hasCustomPrompt="1"/>
          </p:nvPr>
        </p:nvSpPr>
        <p:spPr>
          <a:xfrm>
            <a:off x="0" y="0"/>
            <a:ext cx="12192000" cy="6858000"/>
          </a:xfrm>
          <a:prstGeom prst="rect">
            <a:avLst/>
          </a:prstGeom>
          <a:solidFill>
            <a:schemeClr val="bg1">
              <a:lumMod val="95000"/>
            </a:schemeClr>
          </a:solidFill>
          <a:ln w="3175">
            <a:solidFill>
              <a:schemeClr val="bg1">
                <a:lumMod val="85000"/>
              </a:schemeClr>
            </a:solidFill>
          </a:ln>
        </p:spPr>
        <p:txBody>
          <a:bodyPr wrap="none" tIns="0" bIns="1005840" anchor="b"/>
          <a:lstStyle>
            <a:lvl1pPr algn="ctr" rtl="0">
              <a:buNone/>
              <a:defRPr sz="2400" b="1" baseline="0">
                <a:solidFill>
                  <a:schemeClr val="tx1">
                    <a:lumMod val="50000"/>
                    <a:lumOff val="50000"/>
                  </a:schemeClr>
                </a:solidFill>
              </a:defRPr>
            </a:lvl1pPr>
          </a:lstStyle>
          <a:p>
            <a:r>
              <a:rPr lang="en-US"/>
              <a:t>Click Icon To Add Image</a:t>
            </a:r>
          </a:p>
        </p:txBody>
      </p:sp>
      <p:sp>
        <p:nvSpPr>
          <p:cNvPr id="10" name="Title 1">
            <a:extLst>
              <a:ext uri="{FF2B5EF4-FFF2-40B4-BE49-F238E27FC236}">
                <a16:creationId xmlns:a16="http://schemas.microsoft.com/office/drawing/2014/main" id="{241AD2C2-B785-EBF2-9345-D5FE16D2ED89}"/>
              </a:ext>
            </a:extLst>
          </p:cNvPr>
          <p:cNvSpPr>
            <a:spLocks noGrp="1"/>
          </p:cNvSpPr>
          <p:nvPr>
            <p:ph type="ctrTitle" hasCustomPrompt="1"/>
          </p:nvPr>
        </p:nvSpPr>
        <p:spPr>
          <a:xfrm>
            <a:off x="953752" y="3785618"/>
            <a:ext cx="6697114" cy="2203583"/>
          </a:xfrm>
          <a:prstGeom prst="rect">
            <a:avLst/>
          </a:prstGeom>
        </p:spPr>
        <p:txBody>
          <a:bodyPr anchor="ctr">
            <a:normAutofit/>
          </a:bodyPr>
          <a:lstStyle>
            <a:lvl1pPr algn="l">
              <a:defRPr sz="3600" b="0">
                <a:solidFill>
                  <a:schemeClr val="accent1">
                    <a:lumMod val="75000"/>
                  </a:schemeClr>
                </a:solidFill>
              </a:defRPr>
            </a:lvl1pPr>
          </a:lstStyle>
          <a:p>
            <a:r>
              <a:rPr lang="en-US"/>
              <a:t>Click To Edit Master Title Style</a:t>
            </a:r>
          </a:p>
        </p:txBody>
      </p:sp>
    </p:spTree>
    <p:extLst>
      <p:ext uri="{BB962C8B-B14F-4D97-AF65-F5344CB8AC3E}">
        <p14:creationId xmlns:p14="http://schemas.microsoft.com/office/powerpoint/2010/main" val="21160435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13F3AD-5B32-53A2-A5B3-18947559A7E6}"/>
              </a:ext>
            </a:extLst>
          </p:cNvPr>
          <p:cNvSpPr>
            <a:spLocks noGrp="1"/>
          </p:cNvSpPr>
          <p:nvPr>
            <p:ph type="ftr" sz="quarter" idx="10"/>
          </p:nvPr>
        </p:nvSpPr>
        <p:spPr/>
        <p:txBody>
          <a:bodyPr/>
          <a:lstStyle/>
          <a:p>
            <a:endParaRPr lang="en-US"/>
          </a:p>
        </p:txBody>
      </p:sp>
      <p:sp>
        <p:nvSpPr>
          <p:cNvPr id="4" name="Subtitle 2">
            <a:extLst>
              <a:ext uri="{FF2B5EF4-FFF2-40B4-BE49-F238E27FC236}">
                <a16:creationId xmlns:a16="http://schemas.microsoft.com/office/drawing/2014/main" id="{F6929AEC-4795-8ED9-7A9E-3AADCBC750BA}"/>
              </a:ext>
            </a:extLst>
          </p:cNvPr>
          <p:cNvSpPr>
            <a:spLocks noGrp="1"/>
          </p:cNvSpPr>
          <p:nvPr>
            <p:ph type="subTitle" idx="1" hasCustomPrompt="1"/>
          </p:nvPr>
        </p:nvSpPr>
        <p:spPr>
          <a:xfrm>
            <a:off x="432891" y="1010728"/>
            <a:ext cx="11326220" cy="360000"/>
          </a:xfrm>
          <a:prstGeom prst="rect">
            <a:avLst/>
          </a:prstGeom>
        </p:spPr>
        <p:txBody>
          <a:bodyPr anchor="ctr"/>
          <a:lstStyle>
            <a:lvl1pPr marL="0" indent="0" algn="l">
              <a:buNone/>
              <a:defRPr sz="16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Content Placeholder 8">
            <a:extLst>
              <a:ext uri="{FF2B5EF4-FFF2-40B4-BE49-F238E27FC236}">
                <a16:creationId xmlns:a16="http://schemas.microsoft.com/office/drawing/2014/main" id="{457D4A44-62AB-BFE5-8A71-2B1131FE4471}"/>
              </a:ext>
            </a:extLst>
          </p:cNvPr>
          <p:cNvSpPr>
            <a:spLocks noGrp="1"/>
          </p:cNvSpPr>
          <p:nvPr>
            <p:ph sz="quarter" idx="11"/>
          </p:nvPr>
        </p:nvSpPr>
        <p:spPr>
          <a:xfrm>
            <a:off x="433388" y="1509713"/>
            <a:ext cx="5424223"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8">
            <a:extLst>
              <a:ext uri="{FF2B5EF4-FFF2-40B4-BE49-F238E27FC236}">
                <a16:creationId xmlns:a16="http://schemas.microsoft.com/office/drawing/2014/main" id="{6043332A-A752-81D2-F7E6-343F5799F36C}"/>
              </a:ext>
            </a:extLst>
          </p:cNvPr>
          <p:cNvSpPr>
            <a:spLocks noGrp="1"/>
          </p:cNvSpPr>
          <p:nvPr>
            <p:ph sz="quarter" idx="12"/>
          </p:nvPr>
        </p:nvSpPr>
        <p:spPr>
          <a:xfrm>
            <a:off x="6334391" y="1509713"/>
            <a:ext cx="5424223"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0E47F71-46C3-6C33-0B60-3F74F1AC6D61}"/>
              </a:ext>
            </a:extLst>
          </p:cNvPr>
          <p:cNvSpPr>
            <a:spLocks noGrp="1"/>
          </p:cNvSpPr>
          <p:nvPr>
            <p:ph type="ctrTitle" hasCustomPrompt="1"/>
          </p:nvPr>
        </p:nvSpPr>
        <p:spPr>
          <a:xfrm>
            <a:off x="432891" y="30330"/>
            <a:ext cx="11326220" cy="728153"/>
          </a:xfrm>
          <a:prstGeom prst="rect">
            <a:avLst/>
          </a:prstGeom>
        </p:spPr>
        <p:txBody>
          <a:bodyPr anchor="ctr">
            <a:normAutofit/>
          </a:bodyPr>
          <a:lstStyle>
            <a:lvl1pPr algn="l">
              <a:defRPr sz="2800" b="1">
                <a:solidFill>
                  <a:schemeClr val="accent1">
                    <a:lumMod val="75000"/>
                  </a:schemeClr>
                </a:solidFill>
              </a:defRPr>
            </a:lvl1pPr>
          </a:lstStyle>
          <a:p>
            <a:r>
              <a:rPr lang="en-US"/>
              <a:t>Click To Edit Master Title Style</a:t>
            </a:r>
          </a:p>
        </p:txBody>
      </p:sp>
    </p:spTree>
    <p:extLst>
      <p:ext uri="{BB962C8B-B14F-4D97-AF65-F5344CB8AC3E}">
        <p14:creationId xmlns:p14="http://schemas.microsoft.com/office/powerpoint/2010/main" val="5513877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13F3AD-5B32-53A2-A5B3-18947559A7E6}"/>
              </a:ext>
            </a:extLst>
          </p:cNvPr>
          <p:cNvSpPr>
            <a:spLocks noGrp="1"/>
          </p:cNvSpPr>
          <p:nvPr>
            <p:ph type="ftr" sz="quarter" idx="10"/>
          </p:nvPr>
        </p:nvSpPr>
        <p:spPr/>
        <p:txBody>
          <a:bodyPr/>
          <a:lstStyle/>
          <a:p>
            <a:endParaRPr lang="en-US"/>
          </a:p>
        </p:txBody>
      </p:sp>
      <p:sp>
        <p:nvSpPr>
          <p:cNvPr id="4" name="Subtitle 2">
            <a:extLst>
              <a:ext uri="{FF2B5EF4-FFF2-40B4-BE49-F238E27FC236}">
                <a16:creationId xmlns:a16="http://schemas.microsoft.com/office/drawing/2014/main" id="{F6929AEC-4795-8ED9-7A9E-3AADCBC750BA}"/>
              </a:ext>
            </a:extLst>
          </p:cNvPr>
          <p:cNvSpPr>
            <a:spLocks noGrp="1"/>
          </p:cNvSpPr>
          <p:nvPr>
            <p:ph type="subTitle" idx="1" hasCustomPrompt="1"/>
          </p:nvPr>
        </p:nvSpPr>
        <p:spPr>
          <a:xfrm>
            <a:off x="432891" y="1010728"/>
            <a:ext cx="11326220" cy="360000"/>
          </a:xfrm>
          <a:prstGeom prst="rect">
            <a:avLst/>
          </a:prstGeom>
        </p:spPr>
        <p:txBody>
          <a:bodyPr anchor="ctr"/>
          <a:lstStyle>
            <a:lvl1pPr marL="0" indent="0" algn="l">
              <a:buNone/>
              <a:defRPr sz="16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Content Placeholder 8">
            <a:extLst>
              <a:ext uri="{FF2B5EF4-FFF2-40B4-BE49-F238E27FC236}">
                <a16:creationId xmlns:a16="http://schemas.microsoft.com/office/drawing/2014/main" id="{457D4A44-62AB-BFE5-8A71-2B1131FE4471}"/>
              </a:ext>
            </a:extLst>
          </p:cNvPr>
          <p:cNvSpPr>
            <a:spLocks noGrp="1"/>
          </p:cNvSpPr>
          <p:nvPr>
            <p:ph sz="quarter" idx="11"/>
          </p:nvPr>
        </p:nvSpPr>
        <p:spPr>
          <a:xfrm>
            <a:off x="433388" y="1509713"/>
            <a:ext cx="5424223"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5AD4579D-5B82-1CEE-DE00-02AF6C8B6751}"/>
              </a:ext>
            </a:extLst>
          </p:cNvPr>
          <p:cNvSpPr>
            <a:spLocks noGrp="1"/>
          </p:cNvSpPr>
          <p:nvPr>
            <p:ph type="pic" sz="quarter" idx="12"/>
          </p:nvPr>
        </p:nvSpPr>
        <p:spPr>
          <a:xfrm>
            <a:off x="6096000" y="1509713"/>
            <a:ext cx="5662613" cy="4445000"/>
          </a:xfrm>
          <a:solidFill>
            <a:schemeClr val="bg1">
              <a:lumMod val="95000"/>
            </a:schemeClr>
          </a:solidFill>
        </p:spPr>
        <p:txBody>
          <a:bodyPr anchor="b"/>
          <a:lstStyle>
            <a:lvl1pPr marL="0" indent="0" algn="ctr">
              <a:buNone/>
              <a:defRPr/>
            </a:lvl1pPr>
          </a:lstStyle>
          <a:p>
            <a:r>
              <a:rPr lang="en-US"/>
              <a:t>Click icon to add picture</a:t>
            </a:r>
          </a:p>
        </p:txBody>
      </p:sp>
      <p:sp>
        <p:nvSpPr>
          <p:cNvPr id="5" name="Title 1">
            <a:extLst>
              <a:ext uri="{FF2B5EF4-FFF2-40B4-BE49-F238E27FC236}">
                <a16:creationId xmlns:a16="http://schemas.microsoft.com/office/drawing/2014/main" id="{1945151F-B96D-4E01-DB7B-7A835938BCA4}"/>
              </a:ext>
            </a:extLst>
          </p:cNvPr>
          <p:cNvSpPr>
            <a:spLocks noGrp="1"/>
          </p:cNvSpPr>
          <p:nvPr>
            <p:ph type="ctrTitle" hasCustomPrompt="1"/>
          </p:nvPr>
        </p:nvSpPr>
        <p:spPr>
          <a:xfrm>
            <a:off x="432891" y="30330"/>
            <a:ext cx="11326220" cy="728153"/>
          </a:xfrm>
          <a:prstGeom prst="rect">
            <a:avLst/>
          </a:prstGeom>
        </p:spPr>
        <p:txBody>
          <a:bodyPr anchor="ctr">
            <a:normAutofit/>
          </a:bodyPr>
          <a:lstStyle>
            <a:lvl1pPr algn="l">
              <a:defRPr sz="2800" b="1">
                <a:solidFill>
                  <a:schemeClr val="accent1">
                    <a:lumMod val="75000"/>
                  </a:schemeClr>
                </a:solidFill>
              </a:defRPr>
            </a:lvl1pPr>
          </a:lstStyle>
          <a:p>
            <a:r>
              <a:rPr lang="en-US"/>
              <a:t>Click To Edit Master Title Style</a:t>
            </a:r>
          </a:p>
        </p:txBody>
      </p:sp>
    </p:spTree>
    <p:extLst>
      <p:ext uri="{BB962C8B-B14F-4D97-AF65-F5344CB8AC3E}">
        <p14:creationId xmlns:p14="http://schemas.microsoft.com/office/powerpoint/2010/main" val="13688757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0272060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14DA755F-75B7-4D0A-AF84-8F2A039D01A9}"/>
              </a:ext>
            </a:extLst>
          </p:cNvPr>
          <p:cNvSpPr>
            <a:spLocks/>
          </p:cNvSpPr>
          <p:nvPr userDrawn="1"/>
        </p:nvSpPr>
        <p:spPr bwMode="auto">
          <a:xfrm>
            <a:off x="9213850" y="-3175"/>
            <a:ext cx="2974975" cy="3405188"/>
          </a:xfrm>
          <a:custGeom>
            <a:avLst/>
            <a:gdLst>
              <a:gd name="T0" fmla="*/ 2147483646 w 1874"/>
              <a:gd name="T1" fmla="*/ 0 h 2145"/>
              <a:gd name="T2" fmla="*/ 0 w 1874"/>
              <a:gd name="T3" fmla="*/ 0 h 2145"/>
              <a:gd name="T4" fmla="*/ 2147483646 w 1874"/>
              <a:gd name="T5" fmla="*/ 2147483646 h 2145"/>
              <a:gd name="T6" fmla="*/ 2147483646 w 1874"/>
              <a:gd name="T7" fmla="*/ 0 h 2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4" h="2145">
                <a:moveTo>
                  <a:pt x="1874" y="0"/>
                </a:moveTo>
                <a:lnTo>
                  <a:pt x="0" y="0"/>
                </a:lnTo>
                <a:lnTo>
                  <a:pt x="1874" y="2145"/>
                </a:lnTo>
                <a:lnTo>
                  <a:pt x="1874" y="0"/>
                </a:lnTo>
                <a:close/>
              </a:path>
            </a:pathLst>
          </a:custGeom>
          <a:solidFill>
            <a:srgbClr val="0024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Shape 9">
            <a:extLst>
              <a:ext uri="{FF2B5EF4-FFF2-40B4-BE49-F238E27FC236}">
                <a16:creationId xmlns:a16="http://schemas.microsoft.com/office/drawing/2014/main" id="{BC4DBC3D-E2D7-407B-932C-B955943AE6E7}"/>
              </a:ext>
            </a:extLst>
          </p:cNvPr>
          <p:cNvSpPr>
            <a:spLocks/>
          </p:cNvSpPr>
          <p:nvPr userDrawn="1"/>
        </p:nvSpPr>
        <p:spPr bwMode="auto">
          <a:xfrm>
            <a:off x="0" y="0"/>
            <a:ext cx="11328400" cy="6858000"/>
          </a:xfrm>
          <a:custGeom>
            <a:avLst/>
            <a:gdLst>
              <a:gd name="T0" fmla="*/ 0 w 11328400"/>
              <a:gd name="T1" fmla="*/ 0 h 6858000"/>
              <a:gd name="T2" fmla="*/ 5318125 w 11328400"/>
              <a:gd name="T3" fmla="*/ 0 h 6858000"/>
              <a:gd name="T4" fmla="*/ 11328400 w 11328400"/>
              <a:gd name="T5" fmla="*/ 6858000 h 6858000"/>
              <a:gd name="T6" fmla="*/ 1353976 w 11328400"/>
              <a:gd name="T7" fmla="*/ 6858000 h 6858000"/>
              <a:gd name="T8" fmla="*/ 0 w 11328400"/>
              <a:gd name="T9" fmla="*/ 5307376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28400" h="6858000">
                <a:moveTo>
                  <a:pt x="0" y="0"/>
                </a:moveTo>
                <a:lnTo>
                  <a:pt x="5318125" y="0"/>
                </a:lnTo>
                <a:lnTo>
                  <a:pt x="11328400" y="6858000"/>
                </a:lnTo>
                <a:lnTo>
                  <a:pt x="1353976" y="6858000"/>
                </a:lnTo>
                <a:lnTo>
                  <a:pt x="0" y="5307376"/>
                </a:lnTo>
                <a:lnTo>
                  <a:pt x="0" y="0"/>
                </a:lnTo>
                <a:close/>
              </a:path>
            </a:pathLst>
          </a:custGeom>
          <a:solidFill>
            <a:srgbClr val="0021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7">
            <a:extLst>
              <a:ext uri="{FF2B5EF4-FFF2-40B4-BE49-F238E27FC236}">
                <a16:creationId xmlns:a16="http://schemas.microsoft.com/office/drawing/2014/main" id="{81C074D2-A150-4B8F-9330-38D11944A063}"/>
              </a:ext>
            </a:extLst>
          </p:cNvPr>
          <p:cNvSpPr>
            <a:spLocks/>
          </p:cNvSpPr>
          <p:nvPr userDrawn="1"/>
        </p:nvSpPr>
        <p:spPr bwMode="auto">
          <a:xfrm>
            <a:off x="8775700" y="-6350"/>
            <a:ext cx="3416300" cy="3911600"/>
          </a:xfrm>
          <a:custGeom>
            <a:avLst/>
            <a:gdLst>
              <a:gd name="T0" fmla="*/ 278 w 2152"/>
              <a:gd name="T1" fmla="*/ 0 h 2464"/>
              <a:gd name="T2" fmla="*/ 0 w 2152"/>
              <a:gd name="T3" fmla="*/ 0 h 2464"/>
              <a:gd name="T4" fmla="*/ 2152 w 2152"/>
              <a:gd name="T5" fmla="*/ 2464 h 2464"/>
              <a:gd name="T6" fmla="*/ 2152 w 2152"/>
              <a:gd name="T7" fmla="*/ 2145 h 2464"/>
              <a:gd name="T8" fmla="*/ 278 w 2152"/>
              <a:gd name="T9" fmla="*/ 0 h 2464"/>
            </a:gdLst>
            <a:ahLst/>
            <a:cxnLst>
              <a:cxn ang="0">
                <a:pos x="T0" y="T1"/>
              </a:cxn>
              <a:cxn ang="0">
                <a:pos x="T2" y="T3"/>
              </a:cxn>
              <a:cxn ang="0">
                <a:pos x="T4" y="T5"/>
              </a:cxn>
              <a:cxn ang="0">
                <a:pos x="T6" y="T7"/>
              </a:cxn>
              <a:cxn ang="0">
                <a:pos x="T8" y="T9"/>
              </a:cxn>
            </a:cxnLst>
            <a:rect l="0" t="0" r="r" b="b"/>
            <a:pathLst>
              <a:path w="2152" h="2464">
                <a:moveTo>
                  <a:pt x="278" y="0"/>
                </a:moveTo>
                <a:lnTo>
                  <a:pt x="0" y="0"/>
                </a:lnTo>
                <a:lnTo>
                  <a:pt x="2152" y="2464"/>
                </a:lnTo>
                <a:lnTo>
                  <a:pt x="2152" y="2145"/>
                </a:lnTo>
                <a:lnTo>
                  <a:pt x="278" y="0"/>
                </a:lnTo>
                <a:close/>
              </a:path>
            </a:pathLst>
          </a:custGeom>
          <a:solidFill>
            <a:schemeClr val="accent6"/>
          </a:solidFill>
          <a:ln>
            <a:noFill/>
          </a:ln>
          <a:effectLst>
            <a:outerShdw blurRad="50800" dist="38100" dir="8100000" algn="tr" rotWithShape="0">
              <a:prstClr val="black">
                <a:alpha val="40000"/>
              </a:prstClr>
            </a:outerShdw>
          </a:effectLst>
        </p:spPr>
        <p:txBody>
          <a:bodyPr/>
          <a:lstStyle/>
          <a:p>
            <a:pPr eaLnBrk="1" fontAlgn="auto" hangingPunct="1">
              <a:spcBef>
                <a:spcPts val="0"/>
              </a:spcBef>
              <a:spcAft>
                <a:spcPts val="0"/>
              </a:spcAft>
              <a:defRPr/>
            </a:pPr>
            <a:endParaRPr lang="en-US" dirty="0">
              <a:latin typeface="+mn-lt"/>
            </a:endParaRPr>
          </a:p>
        </p:txBody>
      </p:sp>
      <p:sp>
        <p:nvSpPr>
          <p:cNvPr id="7" name="Freeform 9">
            <a:extLst>
              <a:ext uri="{FF2B5EF4-FFF2-40B4-BE49-F238E27FC236}">
                <a16:creationId xmlns:a16="http://schemas.microsoft.com/office/drawing/2014/main" id="{11FA8BF1-7DD1-4097-B25D-1157CB0F891C}"/>
              </a:ext>
            </a:extLst>
          </p:cNvPr>
          <p:cNvSpPr>
            <a:spLocks/>
          </p:cNvSpPr>
          <p:nvPr userDrawn="1"/>
        </p:nvSpPr>
        <p:spPr bwMode="auto">
          <a:xfrm>
            <a:off x="0" y="5307013"/>
            <a:ext cx="1354138" cy="1550987"/>
          </a:xfrm>
          <a:custGeom>
            <a:avLst/>
            <a:gdLst>
              <a:gd name="T0" fmla="*/ 0 w 840"/>
              <a:gd name="T1" fmla="*/ 0 h 962"/>
              <a:gd name="T2" fmla="*/ 0 w 840"/>
              <a:gd name="T3" fmla="*/ 2147483646 h 962"/>
              <a:gd name="T4" fmla="*/ 0 w 840"/>
              <a:gd name="T5" fmla="*/ 2147483646 h 962"/>
              <a:gd name="T6" fmla="*/ 2147483646 w 840"/>
              <a:gd name="T7" fmla="*/ 2147483646 h 962"/>
              <a:gd name="T8" fmla="*/ 0 w 840"/>
              <a:gd name="T9" fmla="*/ 0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0" h="962">
                <a:moveTo>
                  <a:pt x="0" y="0"/>
                </a:moveTo>
                <a:lnTo>
                  <a:pt x="0" y="962"/>
                </a:lnTo>
                <a:lnTo>
                  <a:pt x="840" y="962"/>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8" name="Graphic 12">
            <a:extLst>
              <a:ext uri="{FF2B5EF4-FFF2-40B4-BE49-F238E27FC236}">
                <a16:creationId xmlns:a16="http://schemas.microsoft.com/office/drawing/2014/main" id="{95362B5E-9B98-4372-A995-3B9C8B22C29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3" y="504825"/>
            <a:ext cx="135413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38149" y="2551837"/>
            <a:ext cx="6495144" cy="1588127"/>
          </a:xfrm>
        </p:spPr>
        <p:txBody>
          <a:bodyPr anchor="t">
            <a:spAutoFit/>
          </a:bodyPr>
          <a:lstStyle>
            <a:lvl1pPr>
              <a:defRPr sz="5400" b="1"/>
            </a:lvl1pPr>
          </a:lstStyle>
          <a:p>
            <a:r>
              <a:rPr lang="en-US"/>
              <a:t>Click to edit Master title style</a:t>
            </a:r>
            <a:endParaRPr lang="en-US" dirty="0"/>
          </a:p>
        </p:txBody>
      </p:sp>
      <p:sp>
        <p:nvSpPr>
          <p:cNvPr id="9" name="Footer Placeholder 1">
            <a:extLst>
              <a:ext uri="{FF2B5EF4-FFF2-40B4-BE49-F238E27FC236}">
                <a16:creationId xmlns:a16="http://schemas.microsoft.com/office/drawing/2014/main" id="{6B374B11-889C-4DD8-B2AD-8F2BFCE231A8}"/>
              </a:ext>
            </a:extLst>
          </p:cNvPr>
          <p:cNvSpPr>
            <a:spLocks noGrp="1"/>
          </p:cNvSpPr>
          <p:nvPr>
            <p:ph type="ftr" sz="quarter" idx="10"/>
          </p:nvPr>
        </p:nvSpPr>
        <p:spPr/>
        <p:txBody>
          <a:bodyPr/>
          <a:lstStyle>
            <a:lvl1pPr>
              <a:defRPr/>
            </a:lvl1pPr>
          </a:lstStyle>
          <a:p>
            <a:pPr>
              <a:defRPr/>
            </a:pPr>
            <a:r>
              <a:rPr lang="en-US"/>
              <a:t>© 2021, Iovance Biotherapeutics</a:t>
            </a:r>
            <a:endParaRPr lang="en-US" dirty="0"/>
          </a:p>
        </p:txBody>
      </p:sp>
      <p:sp>
        <p:nvSpPr>
          <p:cNvPr id="10" name="Slide Number Placeholder 3">
            <a:extLst>
              <a:ext uri="{FF2B5EF4-FFF2-40B4-BE49-F238E27FC236}">
                <a16:creationId xmlns:a16="http://schemas.microsoft.com/office/drawing/2014/main" id="{1184799F-96BE-484B-851C-D71DDCE7DC11}"/>
              </a:ext>
            </a:extLst>
          </p:cNvPr>
          <p:cNvSpPr>
            <a:spLocks noGrp="1"/>
          </p:cNvSpPr>
          <p:nvPr>
            <p:ph type="sldNum" sz="quarter" idx="11"/>
          </p:nvPr>
        </p:nvSpPr>
        <p:spPr/>
        <p:txBody>
          <a:bodyPr/>
          <a:lstStyle>
            <a:lvl1pPr>
              <a:defRPr/>
            </a:lvl1pPr>
          </a:lstStyle>
          <a:p>
            <a:pPr>
              <a:defRPr/>
            </a:pPr>
            <a:fld id="{2ADEF232-6101-400A-BCF6-461151E4D032}" type="slidenum">
              <a:rPr lang="en-US"/>
              <a:pPr>
                <a:defRPr/>
              </a:pPr>
              <a:t>‹#›</a:t>
            </a:fld>
            <a:endParaRPr lang="en-US" dirty="0"/>
          </a:p>
        </p:txBody>
      </p:sp>
    </p:spTree>
    <p:extLst>
      <p:ext uri="{BB962C8B-B14F-4D97-AF65-F5344CB8AC3E}">
        <p14:creationId xmlns:p14="http://schemas.microsoft.com/office/powerpoint/2010/main" val="1440067121"/>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642077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1220068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2130382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14BB9247-5F1D-4824-AC4F-993EEB97411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824712-101E-4D0B-B0A7-C096F1173F5E}"/>
              </a:ext>
            </a:extLst>
          </p:cNvPr>
          <p:cNvSpPr>
            <a:spLocks noGrp="1"/>
          </p:cNvSpPr>
          <p:nvPr>
            <p:ph type="ctrTitle"/>
          </p:nvPr>
        </p:nvSpPr>
        <p:spPr>
          <a:xfrm>
            <a:off x="7109460" y="2899410"/>
            <a:ext cx="4632960" cy="1317626"/>
          </a:xfrm>
        </p:spPr>
        <p:txBody>
          <a:bodyPr lIns="0" bIns="0" anchor="b">
            <a:normAutofit/>
          </a:bodyPr>
          <a:lstStyle>
            <a:lvl1pPr algn="l">
              <a:lnSpc>
                <a:spcPct val="84000"/>
              </a:lnSpc>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504D60-72D1-44AD-B5B0-5912E5754464}"/>
              </a:ext>
            </a:extLst>
          </p:cNvPr>
          <p:cNvSpPr>
            <a:spLocks noGrp="1"/>
          </p:cNvSpPr>
          <p:nvPr>
            <p:ph type="subTitle" idx="1"/>
          </p:nvPr>
        </p:nvSpPr>
        <p:spPr>
          <a:xfrm>
            <a:off x="7128510" y="4415003"/>
            <a:ext cx="4632960" cy="913752"/>
          </a:xfrm>
        </p:spPr>
        <p:txBody>
          <a:bodyPr lIns="0">
            <a:normAutofit/>
          </a:bodyPr>
          <a:lstStyle>
            <a:lvl1pPr marL="0" indent="0" algn="l">
              <a:lnSpc>
                <a:spcPct val="100000"/>
              </a:lnSpc>
              <a:buNone/>
              <a:defRPr sz="1400" spc="-3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Logo&#10;&#10;Description automatically generated">
            <a:extLst>
              <a:ext uri="{FF2B5EF4-FFF2-40B4-BE49-F238E27FC236}">
                <a16:creationId xmlns:a16="http://schemas.microsoft.com/office/drawing/2014/main" id="{C0F28624-0AD9-4AD4-B7C6-0ADA9D5375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086600" y="413646"/>
            <a:ext cx="4296908" cy="1332501"/>
          </a:xfrm>
          <a:prstGeom prst="rect">
            <a:avLst/>
          </a:prstGeom>
        </p:spPr>
      </p:pic>
      <p:sp>
        <p:nvSpPr>
          <p:cNvPr id="11" name="TextBox 10">
            <a:extLst>
              <a:ext uri="{FF2B5EF4-FFF2-40B4-BE49-F238E27FC236}">
                <a16:creationId xmlns:a16="http://schemas.microsoft.com/office/drawing/2014/main" id="{466CAB27-2B94-46AD-BC42-5A85E0EA8ACA}"/>
              </a:ext>
            </a:extLst>
          </p:cNvPr>
          <p:cNvSpPr txBox="1"/>
          <p:nvPr userDrawn="1"/>
        </p:nvSpPr>
        <p:spPr>
          <a:xfrm>
            <a:off x="373380" y="659698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dirty="0"/>
              <a:t>© 2025, Iovance Biotherapeutics, Inc.</a:t>
            </a:r>
          </a:p>
        </p:txBody>
      </p:sp>
    </p:spTree>
    <p:extLst>
      <p:ext uri="{BB962C8B-B14F-4D97-AF65-F5344CB8AC3E}">
        <p14:creationId xmlns:p14="http://schemas.microsoft.com/office/powerpoint/2010/main" val="31345223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17F5248-5A18-47C3-B388-21233B6113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824712-101E-4D0B-B0A7-C096F1173F5E}"/>
              </a:ext>
            </a:extLst>
          </p:cNvPr>
          <p:cNvSpPr>
            <a:spLocks noGrp="1"/>
          </p:cNvSpPr>
          <p:nvPr>
            <p:ph type="ctrTitle"/>
          </p:nvPr>
        </p:nvSpPr>
        <p:spPr>
          <a:xfrm>
            <a:off x="449580" y="2899410"/>
            <a:ext cx="4632960" cy="1317626"/>
          </a:xfrm>
        </p:spPr>
        <p:txBody>
          <a:bodyPr lIns="0" bIns="0" anchor="b">
            <a:normAutofit/>
          </a:bodyPr>
          <a:lstStyle>
            <a:lvl1pPr algn="l">
              <a:lnSpc>
                <a:spcPct val="83000"/>
              </a:lnSpc>
              <a:defRPr sz="3600" b="0" spc="-130" baseline="0">
                <a:solidFill>
                  <a:schemeClr val="bg1"/>
                </a:solidFill>
                <a:latin typeface="+mj-lt"/>
                <a:ea typeface="Inter Light" panose="020B05020300000000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7504D60-72D1-44AD-B5B0-5912E5754464}"/>
              </a:ext>
            </a:extLst>
          </p:cNvPr>
          <p:cNvSpPr>
            <a:spLocks noGrp="1"/>
          </p:cNvSpPr>
          <p:nvPr>
            <p:ph type="subTitle" idx="1"/>
          </p:nvPr>
        </p:nvSpPr>
        <p:spPr>
          <a:xfrm>
            <a:off x="468630" y="4415003"/>
            <a:ext cx="4632960" cy="913752"/>
          </a:xfrm>
        </p:spPr>
        <p:txBody>
          <a:bodyPr lIns="0">
            <a:normAutofit/>
          </a:bodyPr>
          <a:lstStyle>
            <a:lvl1pPr marL="0" indent="0" algn="l">
              <a:lnSpc>
                <a:spcPct val="100000"/>
              </a:lnSpc>
              <a:buNone/>
              <a:defRPr sz="1400" spc="-3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Logo&#10;&#10;Description automatically generated">
            <a:extLst>
              <a:ext uri="{FF2B5EF4-FFF2-40B4-BE49-F238E27FC236}">
                <a16:creationId xmlns:a16="http://schemas.microsoft.com/office/drawing/2014/main" id="{BD3FB73C-4993-42E9-88D2-EB9864359A5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49579" y="870238"/>
            <a:ext cx="4524905" cy="1317626"/>
          </a:xfrm>
          <a:prstGeom prst="rect">
            <a:avLst/>
          </a:prstGeom>
        </p:spPr>
      </p:pic>
      <p:sp>
        <p:nvSpPr>
          <p:cNvPr id="9" name="TextBox 8">
            <a:extLst>
              <a:ext uri="{FF2B5EF4-FFF2-40B4-BE49-F238E27FC236}">
                <a16:creationId xmlns:a16="http://schemas.microsoft.com/office/drawing/2014/main" id="{C9350F82-3033-4201-8A82-7FFB459ABA47}"/>
              </a:ext>
            </a:extLst>
          </p:cNvPr>
          <p:cNvSpPr txBox="1"/>
          <p:nvPr userDrawn="1"/>
        </p:nvSpPr>
        <p:spPr>
          <a:xfrm>
            <a:off x="373380" y="659698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dirty="0">
                <a:solidFill>
                  <a:schemeClr val="accent6">
                    <a:lumMod val="20000"/>
                    <a:lumOff val="80000"/>
                  </a:schemeClr>
                </a:solidFill>
              </a:rPr>
              <a:t>© 2025, Iovance Biotherapeutics, Inc.</a:t>
            </a:r>
          </a:p>
        </p:txBody>
      </p:sp>
    </p:spTree>
    <p:extLst>
      <p:ext uri="{BB962C8B-B14F-4D97-AF65-F5344CB8AC3E}">
        <p14:creationId xmlns:p14="http://schemas.microsoft.com/office/powerpoint/2010/main" val="3526105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19CFAB21-14C7-46D3-96B6-3FD22628F8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824712-101E-4D0B-B0A7-C096F1173F5E}"/>
              </a:ext>
            </a:extLst>
          </p:cNvPr>
          <p:cNvSpPr>
            <a:spLocks noGrp="1"/>
          </p:cNvSpPr>
          <p:nvPr>
            <p:ph type="ctrTitle"/>
          </p:nvPr>
        </p:nvSpPr>
        <p:spPr>
          <a:xfrm>
            <a:off x="7094220" y="2876550"/>
            <a:ext cx="4069080" cy="1317626"/>
          </a:xfrm>
        </p:spPr>
        <p:txBody>
          <a:bodyPr lIns="0" bIns="0" anchor="ctr" anchorCtr="0">
            <a:normAutofit/>
          </a:bodyPr>
          <a:lstStyle>
            <a:lvl1pPr algn="l">
              <a:lnSpc>
                <a:spcPct val="83000"/>
              </a:lnSpc>
              <a:defRPr sz="32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504D60-72D1-44AD-B5B0-5912E5754464}"/>
              </a:ext>
            </a:extLst>
          </p:cNvPr>
          <p:cNvSpPr>
            <a:spLocks noGrp="1"/>
          </p:cNvSpPr>
          <p:nvPr>
            <p:ph type="subTitle" idx="1"/>
          </p:nvPr>
        </p:nvSpPr>
        <p:spPr>
          <a:xfrm>
            <a:off x="10313670" y="6167603"/>
            <a:ext cx="1794510" cy="400837"/>
          </a:xfrm>
        </p:spPr>
        <p:txBody>
          <a:bodyPr lIns="0" anchor="ctr" anchorCtr="0">
            <a:noAutofit/>
          </a:bodyPr>
          <a:lstStyle>
            <a:lvl1pPr marL="0" indent="0" algn="ctr">
              <a:buNone/>
              <a:defRPr sz="1200" spc="-3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Logo&#10;&#10;Description automatically generated">
            <a:extLst>
              <a:ext uri="{FF2B5EF4-FFF2-40B4-BE49-F238E27FC236}">
                <a16:creationId xmlns:a16="http://schemas.microsoft.com/office/drawing/2014/main" id="{C0F28624-0AD9-4AD4-B7C6-0ADA9D5375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086600" y="413646"/>
            <a:ext cx="4296908" cy="1332501"/>
          </a:xfrm>
          <a:prstGeom prst="rect">
            <a:avLst/>
          </a:prstGeom>
        </p:spPr>
      </p:pic>
      <p:sp>
        <p:nvSpPr>
          <p:cNvPr id="8" name="TextBox 7">
            <a:extLst>
              <a:ext uri="{FF2B5EF4-FFF2-40B4-BE49-F238E27FC236}">
                <a16:creationId xmlns:a16="http://schemas.microsoft.com/office/drawing/2014/main" id="{34921D3B-DB6C-4F47-AC13-10BBE0E0A2F4}"/>
              </a:ext>
            </a:extLst>
          </p:cNvPr>
          <p:cNvSpPr txBox="1"/>
          <p:nvPr userDrawn="1"/>
        </p:nvSpPr>
        <p:spPr>
          <a:xfrm>
            <a:off x="373380" y="659698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dirty="0">
                <a:solidFill>
                  <a:schemeClr val="accent6">
                    <a:lumMod val="20000"/>
                    <a:lumOff val="80000"/>
                  </a:schemeClr>
                </a:solidFill>
              </a:rPr>
              <a:t>© 2025, Iovance Biotherapeutics, Inc.</a:t>
            </a:r>
          </a:p>
        </p:txBody>
      </p:sp>
    </p:spTree>
    <p:extLst>
      <p:ext uri="{BB962C8B-B14F-4D97-AF65-F5344CB8AC3E}">
        <p14:creationId xmlns:p14="http://schemas.microsoft.com/office/powerpoint/2010/main" val="33726887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8" name="Picture 7" descr="A picture containing website&#10;&#10;Description automatically generated">
            <a:extLst>
              <a:ext uri="{FF2B5EF4-FFF2-40B4-BE49-F238E27FC236}">
                <a16:creationId xmlns:a16="http://schemas.microsoft.com/office/drawing/2014/main" id="{739025BA-6F91-4013-A121-58557BDFFD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824712-101E-4D0B-B0A7-C096F1173F5E}"/>
              </a:ext>
            </a:extLst>
          </p:cNvPr>
          <p:cNvSpPr>
            <a:spLocks noGrp="1"/>
          </p:cNvSpPr>
          <p:nvPr>
            <p:ph type="ctrTitle"/>
          </p:nvPr>
        </p:nvSpPr>
        <p:spPr>
          <a:xfrm>
            <a:off x="449580" y="3429000"/>
            <a:ext cx="6865620" cy="1210100"/>
          </a:xfrm>
        </p:spPr>
        <p:txBody>
          <a:bodyPr lIns="0" bIns="0" anchor="b">
            <a:normAutofit/>
          </a:bodyPr>
          <a:lstStyle>
            <a:lvl1pPr algn="l">
              <a:lnSpc>
                <a:spcPct val="84000"/>
              </a:lnSpc>
              <a:defRPr sz="3600" b="0" spc="-130" baseline="0">
                <a:solidFill>
                  <a:schemeClr val="bg1"/>
                </a:solidFill>
                <a:latin typeface="+mj-lt"/>
                <a:ea typeface="Inter Light" panose="020B05020300000000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7504D60-72D1-44AD-B5B0-5912E5754464}"/>
              </a:ext>
            </a:extLst>
          </p:cNvPr>
          <p:cNvSpPr>
            <a:spLocks noGrp="1"/>
          </p:cNvSpPr>
          <p:nvPr>
            <p:ph type="subTitle" idx="1"/>
          </p:nvPr>
        </p:nvSpPr>
        <p:spPr>
          <a:xfrm>
            <a:off x="468630" y="4737265"/>
            <a:ext cx="6865620" cy="913752"/>
          </a:xfrm>
        </p:spPr>
        <p:txBody>
          <a:bodyPr lIns="0">
            <a:normAutofit/>
          </a:bodyPr>
          <a:lstStyle>
            <a:lvl1pPr marL="0" indent="0" algn="l">
              <a:lnSpc>
                <a:spcPct val="100000"/>
              </a:lnSpc>
              <a:buNone/>
              <a:defRPr sz="1400" spc="-3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Logo&#10;&#10;Description automatically generated">
            <a:extLst>
              <a:ext uri="{FF2B5EF4-FFF2-40B4-BE49-F238E27FC236}">
                <a16:creationId xmlns:a16="http://schemas.microsoft.com/office/drawing/2014/main" id="{BD3FB73C-4993-42E9-88D2-EB9864359A5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49580" y="1764664"/>
            <a:ext cx="4648200" cy="1353529"/>
          </a:xfrm>
          <a:prstGeom prst="rect">
            <a:avLst/>
          </a:prstGeom>
        </p:spPr>
      </p:pic>
      <p:sp>
        <p:nvSpPr>
          <p:cNvPr id="10" name="TextBox 9">
            <a:extLst>
              <a:ext uri="{FF2B5EF4-FFF2-40B4-BE49-F238E27FC236}">
                <a16:creationId xmlns:a16="http://schemas.microsoft.com/office/drawing/2014/main" id="{5F674101-41EF-4644-9D09-6B21A8203A99}"/>
              </a:ext>
            </a:extLst>
          </p:cNvPr>
          <p:cNvSpPr txBox="1"/>
          <p:nvPr userDrawn="1"/>
        </p:nvSpPr>
        <p:spPr>
          <a:xfrm>
            <a:off x="373380" y="659698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dirty="0">
                <a:solidFill>
                  <a:schemeClr val="accent6"/>
                </a:solidFill>
              </a:rPr>
              <a:t>© 2025, Iovance Biotherapeutics, Inc.</a:t>
            </a:r>
          </a:p>
        </p:txBody>
      </p:sp>
    </p:spTree>
    <p:extLst>
      <p:ext uri="{BB962C8B-B14F-4D97-AF65-F5344CB8AC3E}">
        <p14:creationId xmlns:p14="http://schemas.microsoft.com/office/powerpoint/2010/main" val="40993761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logo&#10;&#10;Description automatically generated">
            <a:extLst>
              <a:ext uri="{FF2B5EF4-FFF2-40B4-BE49-F238E27FC236}">
                <a16:creationId xmlns:a16="http://schemas.microsoft.com/office/drawing/2014/main" id="{850197B7-18D3-4304-ADC9-D6D1F90487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60179" y="5814526"/>
            <a:ext cx="2788351" cy="822541"/>
          </a:xfrm>
          <a:prstGeom prst="rect">
            <a:avLst/>
          </a:prstGeom>
        </p:spPr>
      </p:pic>
      <p:pic>
        <p:nvPicPr>
          <p:cNvPr id="19" name="Graphic 18">
            <a:extLst>
              <a:ext uri="{FF2B5EF4-FFF2-40B4-BE49-F238E27FC236}">
                <a16:creationId xmlns:a16="http://schemas.microsoft.com/office/drawing/2014/main" id="{3E0F2753-2B06-4032-91BC-E2870BEC2C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2139883"/>
          </a:xfrm>
          <a:prstGeom prst="rect">
            <a:avLst/>
          </a:prstGeom>
        </p:spPr>
      </p:pic>
      <p:pic>
        <p:nvPicPr>
          <p:cNvPr id="21" name="Graphic 20">
            <a:extLst>
              <a:ext uri="{FF2B5EF4-FFF2-40B4-BE49-F238E27FC236}">
                <a16:creationId xmlns:a16="http://schemas.microsoft.com/office/drawing/2014/main" id="{A5BAA5C3-661C-434D-81B5-D6562BE860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5836920"/>
            <a:ext cx="12192000" cy="1021080"/>
          </a:xfrm>
          <a:prstGeom prst="rect">
            <a:avLst/>
          </a:prstGeom>
        </p:spPr>
      </p:pic>
      <p:cxnSp>
        <p:nvCxnSpPr>
          <p:cNvPr id="23" name="Straight Connector 22">
            <a:extLst>
              <a:ext uri="{FF2B5EF4-FFF2-40B4-BE49-F238E27FC236}">
                <a16:creationId xmlns:a16="http://schemas.microsoft.com/office/drawing/2014/main" id="{2CB2CE31-8D5F-4C8A-8D80-2F2103BD4B91}"/>
              </a:ext>
            </a:extLst>
          </p:cNvPr>
          <p:cNvCxnSpPr/>
          <p:nvPr userDrawn="1"/>
        </p:nvCxnSpPr>
        <p:spPr>
          <a:xfrm>
            <a:off x="0" y="2619375"/>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8B57E0-5528-416D-A0A8-348014622220}"/>
              </a:ext>
            </a:extLst>
          </p:cNvPr>
          <p:cNvCxnSpPr/>
          <p:nvPr userDrawn="1"/>
        </p:nvCxnSpPr>
        <p:spPr>
          <a:xfrm>
            <a:off x="0" y="5124450"/>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ABF230E-A7B0-46D9-80B5-18782EF334D4}"/>
              </a:ext>
            </a:extLst>
          </p:cNvPr>
          <p:cNvSpPr txBox="1"/>
          <p:nvPr userDrawn="1"/>
        </p:nvSpPr>
        <p:spPr>
          <a:xfrm>
            <a:off x="600075" y="-581025"/>
            <a:ext cx="5990807" cy="369332"/>
          </a:xfrm>
          <a:prstGeom prst="rect">
            <a:avLst/>
          </a:prstGeom>
          <a:noFill/>
        </p:spPr>
        <p:txBody>
          <a:bodyPr wrap="none" rtlCol="0">
            <a:spAutoFit/>
          </a:bodyPr>
          <a:lstStyle/>
          <a:p>
            <a:r>
              <a:rPr lang="en-US" dirty="0">
                <a:solidFill>
                  <a:schemeClr val="accent6"/>
                </a:solidFill>
              </a:rPr>
              <a:t>Set photo placeholder to 75-85% transparency, as needed</a:t>
            </a:r>
          </a:p>
        </p:txBody>
      </p:sp>
      <p:pic>
        <p:nvPicPr>
          <p:cNvPr id="28" name="Picture 27" descr="A picture containing logo&#10;&#10;Description automatically generated">
            <a:extLst>
              <a:ext uri="{FF2B5EF4-FFF2-40B4-BE49-F238E27FC236}">
                <a16:creationId xmlns:a16="http://schemas.microsoft.com/office/drawing/2014/main" id="{73628D1E-4418-4381-9B44-20D61BF20D0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239374" y="6121554"/>
            <a:ext cx="1737741" cy="512620"/>
          </a:xfrm>
          <a:prstGeom prst="rect">
            <a:avLst/>
          </a:prstGeom>
        </p:spPr>
      </p:pic>
      <p:sp>
        <p:nvSpPr>
          <p:cNvPr id="29" name="TextBox 28">
            <a:extLst>
              <a:ext uri="{FF2B5EF4-FFF2-40B4-BE49-F238E27FC236}">
                <a16:creationId xmlns:a16="http://schemas.microsoft.com/office/drawing/2014/main" id="{FFBEC84C-1F69-4133-9068-27B96B887F83}"/>
              </a:ext>
            </a:extLst>
          </p:cNvPr>
          <p:cNvSpPr txBox="1"/>
          <p:nvPr userDrawn="1"/>
        </p:nvSpPr>
        <p:spPr>
          <a:xfrm>
            <a:off x="11544300" y="493559"/>
            <a:ext cx="432816" cy="431432"/>
          </a:xfrm>
          <a:prstGeom prst="ellipse">
            <a:avLst/>
          </a:prstGeom>
          <a:solidFill>
            <a:schemeClr val="tx1"/>
          </a:solidFill>
        </p:spPr>
        <p:txBody>
          <a:bodyPr wrap="none" lIns="0" rIns="0" rtlCol="0" anchor="ctr" anchorCtr="0">
            <a:noAutofit/>
          </a:bodyPr>
          <a:lstStyle/>
          <a:p>
            <a:pPr algn="ctr"/>
            <a:fld id="{1337B8D1-4818-4372-8628-80999EE46F20}" type="slidenum">
              <a:rPr lang="en-US" sz="1000" smtClean="0">
                <a:solidFill>
                  <a:schemeClr val="bg1"/>
                </a:solidFill>
              </a:rPr>
              <a:pPr algn="ctr"/>
              <a:t>‹#›</a:t>
            </a:fld>
            <a:endParaRPr lang="en-US" sz="1000" dirty="0">
              <a:solidFill>
                <a:schemeClr val="bg1"/>
              </a:solidFill>
            </a:endParaRPr>
          </a:p>
        </p:txBody>
      </p:sp>
      <p:sp>
        <p:nvSpPr>
          <p:cNvPr id="44" name="Picture Placeholder 43">
            <a:extLst>
              <a:ext uri="{FF2B5EF4-FFF2-40B4-BE49-F238E27FC236}">
                <a16:creationId xmlns:a16="http://schemas.microsoft.com/office/drawing/2014/main" id="{1C0A725A-8557-47A8-933C-BADB77031210}"/>
              </a:ext>
            </a:extLst>
          </p:cNvPr>
          <p:cNvSpPr>
            <a:spLocks noGrp="1"/>
          </p:cNvSpPr>
          <p:nvPr>
            <p:ph type="pic" sz="quarter" idx="10"/>
          </p:nvPr>
        </p:nvSpPr>
        <p:spPr>
          <a:xfrm>
            <a:off x="0" y="1142332"/>
            <a:ext cx="12192000" cy="5335013"/>
          </a:xfrm>
          <a:custGeom>
            <a:avLst/>
            <a:gdLst>
              <a:gd name="connsiteX0" fmla="*/ 0 w 12192000"/>
              <a:gd name="connsiteY0" fmla="*/ 1 h 5335013"/>
              <a:gd name="connsiteX1" fmla="*/ 6548866 w 12192000"/>
              <a:gd name="connsiteY1" fmla="*/ 1 h 5335013"/>
              <a:gd name="connsiteX2" fmla="*/ 7011088 w 12192000"/>
              <a:gd name="connsiteY2" fmla="*/ 209191 h 5335013"/>
              <a:gd name="connsiteX3" fmla="*/ 7505340 w 12192000"/>
              <a:gd name="connsiteY3" fmla="*/ 774090 h 5335013"/>
              <a:gd name="connsiteX4" fmla="*/ 8001128 w 12192000"/>
              <a:gd name="connsiteY4" fmla="*/ 998587 h 5335013"/>
              <a:gd name="connsiteX5" fmla="*/ 12192000 w 12192000"/>
              <a:gd name="connsiteY5" fmla="*/ 998587 h 5335013"/>
              <a:gd name="connsiteX6" fmla="*/ 12192000 w 12192000"/>
              <a:gd name="connsiteY6" fmla="*/ 4694933 h 5335013"/>
              <a:gd name="connsiteX7" fmla="*/ 3918240 w 12192000"/>
              <a:gd name="connsiteY7" fmla="*/ 4694933 h 5335013"/>
              <a:gd name="connsiteX8" fmla="*/ 3444601 w 12192000"/>
              <a:gd name="connsiteY8" fmla="*/ 4861278 h 5335013"/>
              <a:gd name="connsiteX9" fmla="*/ 3081984 w 12192000"/>
              <a:gd name="connsiteY9" fmla="*/ 5152743 h 5335013"/>
              <a:gd name="connsiteX10" fmla="*/ 2563133 w 12192000"/>
              <a:gd name="connsiteY10" fmla="*/ 5335013 h 5335013"/>
              <a:gd name="connsiteX11" fmla="*/ 0 w 12192000"/>
              <a:gd name="connsiteY11" fmla="*/ 5335013 h 533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5335013">
                <a:moveTo>
                  <a:pt x="0" y="1"/>
                </a:moveTo>
                <a:lnTo>
                  <a:pt x="6548866" y="1"/>
                </a:lnTo>
                <a:cubicBezTo>
                  <a:pt x="6726146" y="-37"/>
                  <a:pt x="6894744" y="76260"/>
                  <a:pt x="7011088" y="209191"/>
                </a:cubicBezTo>
                <a:lnTo>
                  <a:pt x="7505340" y="774090"/>
                </a:lnTo>
                <a:cubicBezTo>
                  <a:pt x="7630146" y="916670"/>
                  <a:pt x="7810936" y="998549"/>
                  <a:pt x="8001128" y="998587"/>
                </a:cubicBezTo>
                <a:lnTo>
                  <a:pt x="12192000" y="998587"/>
                </a:lnTo>
                <a:lnTo>
                  <a:pt x="12192000" y="4694933"/>
                </a:lnTo>
                <a:lnTo>
                  <a:pt x="3918240" y="4694933"/>
                </a:lnTo>
                <a:cubicBezTo>
                  <a:pt x="3745689" y="4694933"/>
                  <a:pt x="3578414" y="4753683"/>
                  <a:pt x="3444601" y="4861278"/>
                </a:cubicBezTo>
                <a:lnTo>
                  <a:pt x="3081984" y="5152743"/>
                </a:lnTo>
                <a:cubicBezTo>
                  <a:pt x="2935394" y="5270616"/>
                  <a:pt x="2752157" y="5334983"/>
                  <a:pt x="2563133" y="5335013"/>
                </a:cubicBezTo>
                <a:lnTo>
                  <a:pt x="0" y="5335013"/>
                </a:lnTo>
                <a:close/>
              </a:path>
            </a:pathLst>
          </a:custGeom>
          <a:ln>
            <a:noFill/>
          </a:ln>
        </p:spPr>
        <p:txBody>
          <a:bodyPr wrap="square" lIns="640080" tIns="548640">
            <a:noAutofit/>
          </a:bodyPr>
          <a:lstStyle>
            <a:lvl1pPr marL="0" indent="0" algn="l">
              <a:buNone/>
              <a:defRPr sz="1600">
                <a:solidFill>
                  <a:schemeClr val="bg1"/>
                </a:solidFill>
              </a:defRPr>
            </a:lvl1pPr>
          </a:lstStyle>
          <a:p>
            <a:endParaRPr lang="en-US" dirty="0"/>
          </a:p>
        </p:txBody>
      </p:sp>
      <p:sp>
        <p:nvSpPr>
          <p:cNvPr id="2" name="Title 1">
            <a:extLst>
              <a:ext uri="{FF2B5EF4-FFF2-40B4-BE49-F238E27FC236}">
                <a16:creationId xmlns:a16="http://schemas.microsoft.com/office/drawing/2014/main" id="{B16F0E55-950D-4007-A84A-8267EC1E3C25}"/>
              </a:ext>
            </a:extLst>
          </p:cNvPr>
          <p:cNvSpPr>
            <a:spLocks noGrp="1"/>
          </p:cNvSpPr>
          <p:nvPr>
            <p:ph type="title"/>
          </p:nvPr>
        </p:nvSpPr>
        <p:spPr>
          <a:xfrm>
            <a:off x="600075" y="3282782"/>
            <a:ext cx="4641850" cy="1455199"/>
          </a:xfrm>
        </p:spPr>
        <p:txBody>
          <a:bodyPr lIns="0" anchor="ctr" anchorCtr="0">
            <a:normAutofit/>
          </a:bodyPr>
          <a:lstStyle>
            <a:lvl1pPr>
              <a:lnSpc>
                <a:spcPct val="76000"/>
              </a:lnSpc>
              <a:defRPr sz="4000" spc="-16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CF27AD5-328D-4E1A-90D0-69CAB6C0ACDF}"/>
              </a:ext>
            </a:extLst>
          </p:cNvPr>
          <p:cNvSpPr>
            <a:spLocks noGrp="1"/>
          </p:cNvSpPr>
          <p:nvPr>
            <p:ph type="body" idx="1"/>
          </p:nvPr>
        </p:nvSpPr>
        <p:spPr>
          <a:xfrm>
            <a:off x="600075" y="5326513"/>
            <a:ext cx="3546475" cy="457766"/>
          </a:xfrm>
        </p:spPr>
        <p:txBody>
          <a:bodyPr lIns="0"/>
          <a:lstStyle>
            <a:lvl1pPr marL="0" indent="0">
              <a:lnSpc>
                <a:spcPct val="110000"/>
              </a:lnSpc>
              <a:spcBef>
                <a:spcPts val="0"/>
              </a:spcBef>
              <a:spcAft>
                <a:spcPts val="0"/>
              </a:spcAft>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Box 14">
            <a:extLst>
              <a:ext uri="{FF2B5EF4-FFF2-40B4-BE49-F238E27FC236}">
                <a16:creationId xmlns:a16="http://schemas.microsoft.com/office/drawing/2014/main" id="{4BB67929-0B55-49FA-A304-F29A44B3818B}"/>
              </a:ext>
            </a:extLst>
          </p:cNvPr>
          <p:cNvSpPr txBox="1"/>
          <p:nvPr userDrawn="1"/>
        </p:nvSpPr>
        <p:spPr>
          <a:xfrm>
            <a:off x="512445" y="657412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dirty="0">
                <a:solidFill>
                  <a:schemeClr val="tx1"/>
                </a:solidFill>
              </a:rPr>
              <a:t>© 2025, Iovance Biotherapeutics, Inc.</a:t>
            </a:r>
          </a:p>
        </p:txBody>
      </p:sp>
    </p:spTree>
    <p:extLst>
      <p:ext uri="{BB962C8B-B14F-4D97-AF65-F5344CB8AC3E}">
        <p14:creationId xmlns:p14="http://schemas.microsoft.com/office/powerpoint/2010/main" val="4162290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2186D9-0ECD-4B30-A197-83D0A073E8D4}"/>
              </a:ext>
            </a:extLst>
          </p:cNvPr>
          <p:cNvPicPr>
            <a:picLocks noChangeAspect="1"/>
          </p:cNvPicPr>
          <p:nvPr userDrawn="1"/>
        </p:nvPicPr>
        <p:blipFill rotWithShape="1">
          <a:blip r:embed="rId2" cstate="print">
            <a:alphaModFix amt="28000"/>
            <a:extLst>
              <a:ext uri="{28A0092B-C50C-407E-A947-70E740481C1C}">
                <a14:useLocalDpi xmlns:a14="http://schemas.microsoft.com/office/drawing/2010/main"/>
              </a:ext>
            </a:extLst>
          </a:blip>
          <a:srcRect t="-15592"/>
          <a:stretch/>
        </p:blipFill>
        <p:spPr>
          <a:xfrm>
            <a:off x="0" y="0"/>
            <a:ext cx="12192000" cy="6858000"/>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50197B7-18D3-4304-ADC9-D6D1F90487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60179" y="5814526"/>
            <a:ext cx="2788351" cy="822541"/>
          </a:xfrm>
          <a:prstGeom prst="rect">
            <a:avLst/>
          </a:prstGeom>
        </p:spPr>
      </p:pic>
      <p:pic>
        <p:nvPicPr>
          <p:cNvPr id="19" name="Graphic 18">
            <a:extLst>
              <a:ext uri="{FF2B5EF4-FFF2-40B4-BE49-F238E27FC236}">
                <a16:creationId xmlns:a16="http://schemas.microsoft.com/office/drawing/2014/main" id="{3E0F2753-2B06-4032-91BC-E2870BEC2C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2139883"/>
          </a:xfrm>
          <a:prstGeom prst="rect">
            <a:avLst/>
          </a:prstGeom>
        </p:spPr>
      </p:pic>
      <p:pic>
        <p:nvPicPr>
          <p:cNvPr id="21" name="Graphic 20">
            <a:extLst>
              <a:ext uri="{FF2B5EF4-FFF2-40B4-BE49-F238E27FC236}">
                <a16:creationId xmlns:a16="http://schemas.microsoft.com/office/drawing/2014/main" id="{A5BAA5C3-661C-434D-81B5-D6562BE8608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836920"/>
            <a:ext cx="12192000" cy="1021080"/>
          </a:xfrm>
          <a:prstGeom prst="rect">
            <a:avLst/>
          </a:prstGeom>
        </p:spPr>
      </p:pic>
      <p:cxnSp>
        <p:nvCxnSpPr>
          <p:cNvPr id="23" name="Straight Connector 22">
            <a:extLst>
              <a:ext uri="{FF2B5EF4-FFF2-40B4-BE49-F238E27FC236}">
                <a16:creationId xmlns:a16="http://schemas.microsoft.com/office/drawing/2014/main" id="{2CB2CE31-8D5F-4C8A-8D80-2F2103BD4B91}"/>
              </a:ext>
            </a:extLst>
          </p:cNvPr>
          <p:cNvCxnSpPr/>
          <p:nvPr userDrawn="1"/>
        </p:nvCxnSpPr>
        <p:spPr>
          <a:xfrm>
            <a:off x="0" y="2619375"/>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8B57E0-5528-416D-A0A8-348014622220}"/>
              </a:ext>
            </a:extLst>
          </p:cNvPr>
          <p:cNvCxnSpPr/>
          <p:nvPr userDrawn="1"/>
        </p:nvCxnSpPr>
        <p:spPr>
          <a:xfrm>
            <a:off x="0" y="5124450"/>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logo&#10;&#10;Description automatically generated">
            <a:extLst>
              <a:ext uri="{FF2B5EF4-FFF2-40B4-BE49-F238E27FC236}">
                <a16:creationId xmlns:a16="http://schemas.microsoft.com/office/drawing/2014/main" id="{73628D1E-4418-4381-9B44-20D61BF20D0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239374" y="6121554"/>
            <a:ext cx="1737741" cy="512620"/>
          </a:xfrm>
          <a:prstGeom prst="rect">
            <a:avLst/>
          </a:prstGeom>
        </p:spPr>
      </p:pic>
      <p:sp>
        <p:nvSpPr>
          <p:cNvPr id="29" name="TextBox 28">
            <a:extLst>
              <a:ext uri="{FF2B5EF4-FFF2-40B4-BE49-F238E27FC236}">
                <a16:creationId xmlns:a16="http://schemas.microsoft.com/office/drawing/2014/main" id="{FFBEC84C-1F69-4133-9068-27B96B887F83}"/>
              </a:ext>
            </a:extLst>
          </p:cNvPr>
          <p:cNvSpPr txBox="1"/>
          <p:nvPr userDrawn="1"/>
        </p:nvSpPr>
        <p:spPr>
          <a:xfrm>
            <a:off x="11544300" y="493559"/>
            <a:ext cx="432816" cy="431432"/>
          </a:xfrm>
          <a:prstGeom prst="ellipse">
            <a:avLst/>
          </a:prstGeom>
          <a:solidFill>
            <a:schemeClr val="tx1"/>
          </a:solidFill>
        </p:spPr>
        <p:txBody>
          <a:bodyPr wrap="none" lIns="0" rIns="0" rtlCol="0" anchor="ctr" anchorCtr="0">
            <a:noAutofit/>
          </a:bodyPr>
          <a:lstStyle/>
          <a:p>
            <a:pPr algn="ctr"/>
            <a:fld id="{1337B8D1-4818-4372-8628-80999EE46F20}" type="slidenum">
              <a:rPr lang="en-US" sz="1000" smtClean="0">
                <a:solidFill>
                  <a:schemeClr val="bg1"/>
                </a:solidFill>
              </a:rPr>
              <a:pPr algn="ctr"/>
              <a:t>‹#›</a:t>
            </a:fld>
            <a:endParaRPr lang="en-US" sz="1000" dirty="0">
              <a:solidFill>
                <a:schemeClr val="bg1"/>
              </a:solidFill>
            </a:endParaRPr>
          </a:p>
        </p:txBody>
      </p:sp>
      <p:sp>
        <p:nvSpPr>
          <p:cNvPr id="2" name="Title 1">
            <a:extLst>
              <a:ext uri="{FF2B5EF4-FFF2-40B4-BE49-F238E27FC236}">
                <a16:creationId xmlns:a16="http://schemas.microsoft.com/office/drawing/2014/main" id="{B16F0E55-950D-4007-A84A-8267EC1E3C25}"/>
              </a:ext>
            </a:extLst>
          </p:cNvPr>
          <p:cNvSpPr>
            <a:spLocks noGrp="1"/>
          </p:cNvSpPr>
          <p:nvPr>
            <p:ph type="title"/>
          </p:nvPr>
        </p:nvSpPr>
        <p:spPr>
          <a:xfrm>
            <a:off x="600075" y="3282782"/>
            <a:ext cx="4641850" cy="1455199"/>
          </a:xfrm>
        </p:spPr>
        <p:txBody>
          <a:bodyPr vert="horz" lIns="45720" tIns="45720" rIns="91440" bIns="45720" rtlCol="0" anchor="ctr" anchorCtr="0">
            <a:normAutofit/>
          </a:bodyPr>
          <a:lstStyle>
            <a:lvl1pPr>
              <a:defRPr lang="en-US" sz="4000" spc="-160" dirty="0">
                <a:solidFill>
                  <a:schemeClr val="bg1"/>
                </a:solidFill>
              </a:defRPr>
            </a:lvl1pPr>
          </a:lstStyle>
          <a:p>
            <a:pPr lvl="0">
              <a:lnSpc>
                <a:spcPct val="76000"/>
              </a:lnSpc>
            </a:pPr>
            <a:r>
              <a:rPr lang="en-US" dirty="0"/>
              <a:t>Click to edit Master title style</a:t>
            </a:r>
          </a:p>
        </p:txBody>
      </p:sp>
      <p:sp>
        <p:nvSpPr>
          <p:cNvPr id="3" name="Text Placeholder 2">
            <a:extLst>
              <a:ext uri="{FF2B5EF4-FFF2-40B4-BE49-F238E27FC236}">
                <a16:creationId xmlns:a16="http://schemas.microsoft.com/office/drawing/2014/main" id="{CCF27AD5-328D-4E1A-90D0-69CAB6C0ACDF}"/>
              </a:ext>
            </a:extLst>
          </p:cNvPr>
          <p:cNvSpPr>
            <a:spLocks noGrp="1"/>
          </p:cNvSpPr>
          <p:nvPr>
            <p:ph type="body" idx="1"/>
          </p:nvPr>
        </p:nvSpPr>
        <p:spPr>
          <a:xfrm>
            <a:off x="552450" y="5326513"/>
            <a:ext cx="3546475" cy="457766"/>
          </a:xfrm>
        </p:spPr>
        <p:txBody>
          <a:bodyPr/>
          <a:lstStyle>
            <a:lvl1pPr marL="0" indent="0">
              <a:lnSpc>
                <a:spcPct val="110000"/>
              </a:lnSpc>
              <a:spcBef>
                <a:spcPts val="0"/>
              </a:spcBef>
              <a:spcAft>
                <a:spcPts val="0"/>
              </a:spcAft>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Box 14">
            <a:extLst>
              <a:ext uri="{FF2B5EF4-FFF2-40B4-BE49-F238E27FC236}">
                <a16:creationId xmlns:a16="http://schemas.microsoft.com/office/drawing/2014/main" id="{31D56CE7-67DD-490A-872B-25C693BB8706}"/>
              </a:ext>
            </a:extLst>
          </p:cNvPr>
          <p:cNvSpPr txBox="1"/>
          <p:nvPr userDrawn="1"/>
        </p:nvSpPr>
        <p:spPr>
          <a:xfrm>
            <a:off x="512445" y="657412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dirty="0">
                <a:solidFill>
                  <a:schemeClr val="tx1"/>
                </a:solidFill>
              </a:rPr>
              <a:t>© 2025, Iovance Biotherapeutics, Inc.</a:t>
            </a:r>
          </a:p>
        </p:txBody>
      </p:sp>
    </p:spTree>
    <p:extLst>
      <p:ext uri="{BB962C8B-B14F-4D97-AF65-F5344CB8AC3E}">
        <p14:creationId xmlns:p14="http://schemas.microsoft.com/office/powerpoint/2010/main" val="41607112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B56BB-5E6C-44CA-9A0D-EA2C7F13AA65}"/>
              </a:ext>
            </a:extLst>
          </p:cNvPr>
          <p:cNvPicPr>
            <a:picLocks noChangeAspect="1"/>
          </p:cNvPicPr>
          <p:nvPr userDrawn="1"/>
        </p:nvPicPr>
        <p:blipFill>
          <a:blip r:embed="rId2">
            <a:alphaModFix amt="17000"/>
          </a:blip>
          <a:stretch>
            <a:fillRect/>
          </a:stretch>
        </p:blipFill>
        <p:spPr>
          <a:xfrm>
            <a:off x="0" y="0"/>
            <a:ext cx="12192000" cy="6858000"/>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50197B7-18D3-4304-ADC9-D6D1F90487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60179" y="5814526"/>
            <a:ext cx="2788351" cy="822541"/>
          </a:xfrm>
          <a:prstGeom prst="rect">
            <a:avLst/>
          </a:prstGeom>
        </p:spPr>
      </p:pic>
      <p:pic>
        <p:nvPicPr>
          <p:cNvPr id="19" name="Graphic 18">
            <a:extLst>
              <a:ext uri="{FF2B5EF4-FFF2-40B4-BE49-F238E27FC236}">
                <a16:creationId xmlns:a16="http://schemas.microsoft.com/office/drawing/2014/main" id="{3E0F2753-2B06-4032-91BC-E2870BEC2C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2139883"/>
          </a:xfrm>
          <a:prstGeom prst="rect">
            <a:avLst/>
          </a:prstGeom>
        </p:spPr>
      </p:pic>
      <p:pic>
        <p:nvPicPr>
          <p:cNvPr id="21" name="Graphic 20">
            <a:extLst>
              <a:ext uri="{FF2B5EF4-FFF2-40B4-BE49-F238E27FC236}">
                <a16:creationId xmlns:a16="http://schemas.microsoft.com/office/drawing/2014/main" id="{A5BAA5C3-661C-434D-81B5-D6562BE8608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836920"/>
            <a:ext cx="12192000" cy="1021080"/>
          </a:xfrm>
          <a:prstGeom prst="rect">
            <a:avLst/>
          </a:prstGeom>
        </p:spPr>
      </p:pic>
      <p:cxnSp>
        <p:nvCxnSpPr>
          <p:cNvPr id="23" name="Straight Connector 22">
            <a:extLst>
              <a:ext uri="{FF2B5EF4-FFF2-40B4-BE49-F238E27FC236}">
                <a16:creationId xmlns:a16="http://schemas.microsoft.com/office/drawing/2014/main" id="{2CB2CE31-8D5F-4C8A-8D80-2F2103BD4B91}"/>
              </a:ext>
            </a:extLst>
          </p:cNvPr>
          <p:cNvCxnSpPr/>
          <p:nvPr userDrawn="1"/>
        </p:nvCxnSpPr>
        <p:spPr>
          <a:xfrm>
            <a:off x="0" y="2619375"/>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8B57E0-5528-416D-A0A8-348014622220}"/>
              </a:ext>
            </a:extLst>
          </p:cNvPr>
          <p:cNvCxnSpPr/>
          <p:nvPr userDrawn="1"/>
        </p:nvCxnSpPr>
        <p:spPr>
          <a:xfrm>
            <a:off x="0" y="5124450"/>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logo&#10;&#10;Description automatically generated">
            <a:extLst>
              <a:ext uri="{FF2B5EF4-FFF2-40B4-BE49-F238E27FC236}">
                <a16:creationId xmlns:a16="http://schemas.microsoft.com/office/drawing/2014/main" id="{73628D1E-4418-4381-9B44-20D61BF20D0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239374" y="6121554"/>
            <a:ext cx="1737741" cy="512620"/>
          </a:xfrm>
          <a:prstGeom prst="rect">
            <a:avLst/>
          </a:prstGeom>
        </p:spPr>
      </p:pic>
      <p:sp>
        <p:nvSpPr>
          <p:cNvPr id="29" name="TextBox 28">
            <a:extLst>
              <a:ext uri="{FF2B5EF4-FFF2-40B4-BE49-F238E27FC236}">
                <a16:creationId xmlns:a16="http://schemas.microsoft.com/office/drawing/2014/main" id="{FFBEC84C-1F69-4133-9068-27B96B887F83}"/>
              </a:ext>
            </a:extLst>
          </p:cNvPr>
          <p:cNvSpPr txBox="1"/>
          <p:nvPr userDrawn="1"/>
        </p:nvSpPr>
        <p:spPr>
          <a:xfrm>
            <a:off x="11544300" y="493559"/>
            <a:ext cx="432816" cy="431432"/>
          </a:xfrm>
          <a:prstGeom prst="ellipse">
            <a:avLst/>
          </a:prstGeom>
          <a:solidFill>
            <a:schemeClr val="tx1"/>
          </a:solidFill>
        </p:spPr>
        <p:txBody>
          <a:bodyPr wrap="none" lIns="0" rIns="0" rtlCol="0" anchor="ctr" anchorCtr="0">
            <a:noAutofit/>
          </a:bodyPr>
          <a:lstStyle/>
          <a:p>
            <a:pPr algn="ctr"/>
            <a:fld id="{1337B8D1-4818-4372-8628-80999EE46F20}" type="slidenum">
              <a:rPr lang="en-US" sz="1000" smtClean="0">
                <a:solidFill>
                  <a:schemeClr val="bg1"/>
                </a:solidFill>
              </a:rPr>
              <a:pPr algn="ctr"/>
              <a:t>‹#›</a:t>
            </a:fld>
            <a:endParaRPr lang="en-US" sz="1000" dirty="0">
              <a:solidFill>
                <a:schemeClr val="bg1"/>
              </a:solidFill>
            </a:endParaRPr>
          </a:p>
        </p:txBody>
      </p:sp>
      <p:sp>
        <p:nvSpPr>
          <p:cNvPr id="2" name="Title 1">
            <a:extLst>
              <a:ext uri="{FF2B5EF4-FFF2-40B4-BE49-F238E27FC236}">
                <a16:creationId xmlns:a16="http://schemas.microsoft.com/office/drawing/2014/main" id="{B16F0E55-950D-4007-A84A-8267EC1E3C25}"/>
              </a:ext>
            </a:extLst>
          </p:cNvPr>
          <p:cNvSpPr>
            <a:spLocks noGrp="1"/>
          </p:cNvSpPr>
          <p:nvPr>
            <p:ph type="title"/>
          </p:nvPr>
        </p:nvSpPr>
        <p:spPr>
          <a:xfrm>
            <a:off x="600075" y="3282782"/>
            <a:ext cx="4641850" cy="1455199"/>
          </a:xfrm>
        </p:spPr>
        <p:txBody>
          <a:bodyPr vert="horz" lIns="45720" tIns="45720" rIns="91440" bIns="45720" rtlCol="0" anchor="ctr" anchorCtr="0">
            <a:normAutofit/>
          </a:bodyPr>
          <a:lstStyle>
            <a:lvl1pPr>
              <a:defRPr lang="en-US" sz="4000" spc="-160" dirty="0">
                <a:solidFill>
                  <a:schemeClr val="bg1"/>
                </a:solidFill>
              </a:defRPr>
            </a:lvl1pPr>
          </a:lstStyle>
          <a:p>
            <a:pPr lvl="0">
              <a:lnSpc>
                <a:spcPct val="76000"/>
              </a:lnSpc>
            </a:pPr>
            <a:r>
              <a:rPr lang="en-US" dirty="0"/>
              <a:t>Click to edit Master title style</a:t>
            </a:r>
          </a:p>
        </p:txBody>
      </p:sp>
      <p:sp>
        <p:nvSpPr>
          <p:cNvPr id="3" name="Text Placeholder 2">
            <a:extLst>
              <a:ext uri="{FF2B5EF4-FFF2-40B4-BE49-F238E27FC236}">
                <a16:creationId xmlns:a16="http://schemas.microsoft.com/office/drawing/2014/main" id="{CCF27AD5-328D-4E1A-90D0-69CAB6C0ACDF}"/>
              </a:ext>
            </a:extLst>
          </p:cNvPr>
          <p:cNvSpPr>
            <a:spLocks noGrp="1"/>
          </p:cNvSpPr>
          <p:nvPr>
            <p:ph type="body" idx="1"/>
          </p:nvPr>
        </p:nvSpPr>
        <p:spPr>
          <a:xfrm>
            <a:off x="552450" y="5326513"/>
            <a:ext cx="3546475" cy="457766"/>
          </a:xfrm>
        </p:spPr>
        <p:txBody>
          <a:bodyPr/>
          <a:lstStyle>
            <a:lvl1pPr marL="0" indent="0">
              <a:lnSpc>
                <a:spcPct val="110000"/>
              </a:lnSpc>
              <a:spcBef>
                <a:spcPts val="0"/>
              </a:spcBef>
              <a:spcAft>
                <a:spcPts val="0"/>
              </a:spcAft>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Box 14">
            <a:extLst>
              <a:ext uri="{FF2B5EF4-FFF2-40B4-BE49-F238E27FC236}">
                <a16:creationId xmlns:a16="http://schemas.microsoft.com/office/drawing/2014/main" id="{2ADF02FA-26BF-49E7-B207-7D286D1BD75F}"/>
              </a:ext>
            </a:extLst>
          </p:cNvPr>
          <p:cNvSpPr txBox="1"/>
          <p:nvPr userDrawn="1"/>
        </p:nvSpPr>
        <p:spPr>
          <a:xfrm>
            <a:off x="512445" y="657412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dirty="0">
                <a:solidFill>
                  <a:schemeClr val="tx1"/>
                </a:solidFill>
              </a:rPr>
              <a:t>© 2025, Iovance Biotherapeutics, Inc.</a:t>
            </a:r>
          </a:p>
        </p:txBody>
      </p:sp>
    </p:spTree>
    <p:extLst>
      <p:ext uri="{BB962C8B-B14F-4D97-AF65-F5344CB8AC3E}">
        <p14:creationId xmlns:p14="http://schemas.microsoft.com/office/powerpoint/2010/main" val="1574070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blu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761AD3E-F5B7-4027-8528-FAE276A9C068}"/>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6">
            <a:extLst>
              <a:ext uri="{FF2B5EF4-FFF2-40B4-BE49-F238E27FC236}">
                <a16:creationId xmlns:a16="http://schemas.microsoft.com/office/drawing/2014/main" id="{6B110492-E0C8-4E56-8F81-CEEBC97A6C6A}"/>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8" name="Graphic 10">
            <a:extLst>
              <a:ext uri="{FF2B5EF4-FFF2-40B4-BE49-F238E27FC236}">
                <a16:creationId xmlns:a16="http://schemas.microsoft.com/office/drawing/2014/main" id="{1D6FD5AF-274F-4AE8-85A6-904FE2226E1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29768" y="1527048"/>
            <a:ext cx="11333607" cy="46440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429768" y="515290"/>
            <a:ext cx="11333607" cy="797503"/>
          </a:xfrm>
        </p:spPr>
        <p:txBody>
          <a:bodyPr/>
          <a:lstStyle/>
          <a:p>
            <a:r>
              <a:rPr lang="en-US"/>
              <a:t>Click to edit Master title style</a:t>
            </a:r>
          </a:p>
        </p:txBody>
      </p:sp>
      <p:sp>
        <p:nvSpPr>
          <p:cNvPr id="21"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3"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9" name="Footer Placeholder 1">
            <a:extLst>
              <a:ext uri="{FF2B5EF4-FFF2-40B4-BE49-F238E27FC236}">
                <a16:creationId xmlns:a16="http://schemas.microsoft.com/office/drawing/2014/main" id="{7A895AA1-B562-426B-8C89-EB80F80DEDF4}"/>
              </a:ext>
            </a:extLst>
          </p:cNvPr>
          <p:cNvSpPr>
            <a:spLocks noGrp="1"/>
          </p:cNvSpPr>
          <p:nvPr>
            <p:ph type="ftr" sz="quarter" idx="14"/>
          </p:nvPr>
        </p:nvSpPr>
        <p:spPr/>
        <p:txBody>
          <a:bodyPr/>
          <a:lstStyle>
            <a:lvl1pPr>
              <a:defRPr/>
            </a:lvl1pPr>
          </a:lstStyle>
          <a:p>
            <a:pPr>
              <a:defRPr/>
            </a:pPr>
            <a:r>
              <a:rPr lang="en-US"/>
              <a:t>© 2021, Iovance Biotherapeutics</a:t>
            </a:r>
            <a:endParaRPr lang="en-US" dirty="0"/>
          </a:p>
        </p:txBody>
      </p:sp>
      <p:sp>
        <p:nvSpPr>
          <p:cNvPr id="10" name="Slide Number Placeholder 4">
            <a:extLst>
              <a:ext uri="{FF2B5EF4-FFF2-40B4-BE49-F238E27FC236}">
                <a16:creationId xmlns:a16="http://schemas.microsoft.com/office/drawing/2014/main" id="{282AB0F6-B2BB-445B-8068-020C144E78ED}"/>
              </a:ext>
            </a:extLst>
          </p:cNvPr>
          <p:cNvSpPr>
            <a:spLocks noGrp="1"/>
          </p:cNvSpPr>
          <p:nvPr>
            <p:ph type="sldNum" sz="quarter" idx="15"/>
          </p:nvPr>
        </p:nvSpPr>
        <p:spPr/>
        <p:txBody>
          <a:bodyPr/>
          <a:lstStyle>
            <a:lvl1pPr>
              <a:defRPr/>
            </a:lvl1pPr>
          </a:lstStyle>
          <a:p>
            <a:pPr>
              <a:defRPr/>
            </a:pPr>
            <a:fld id="{563998B6-B995-4B69-A4C8-D90E15B821B9}" type="slidenum">
              <a:rPr lang="en-US"/>
              <a:pPr>
                <a:defRPr/>
              </a:pPr>
              <a:t>‹#›</a:t>
            </a:fld>
            <a:endParaRPr lang="en-US" dirty="0"/>
          </a:p>
        </p:txBody>
      </p:sp>
    </p:spTree>
    <p:extLst>
      <p:ext uri="{BB962C8B-B14F-4D97-AF65-F5344CB8AC3E}">
        <p14:creationId xmlns:p14="http://schemas.microsoft.com/office/powerpoint/2010/main" val="3174823196"/>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EFCB4F-5DD5-456A-9BA5-129391088A8D}"/>
              </a:ext>
            </a:extLst>
          </p:cNvPr>
          <p:cNvPicPr>
            <a:picLocks noChangeAspect="1"/>
          </p:cNvPicPr>
          <p:nvPr userDrawn="1"/>
        </p:nvPicPr>
        <p:blipFill>
          <a:blip r:embed="rId2">
            <a:alphaModFix amt="30000"/>
          </a:blip>
          <a:stretch>
            <a:fillRect/>
          </a:stretch>
        </p:blipFill>
        <p:spPr>
          <a:xfrm>
            <a:off x="0" y="918709"/>
            <a:ext cx="12192000" cy="5585460"/>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50197B7-18D3-4304-ADC9-D6D1F90487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60179" y="5814526"/>
            <a:ext cx="2788351" cy="822541"/>
          </a:xfrm>
          <a:prstGeom prst="rect">
            <a:avLst/>
          </a:prstGeom>
        </p:spPr>
      </p:pic>
      <p:pic>
        <p:nvPicPr>
          <p:cNvPr id="19" name="Graphic 18">
            <a:extLst>
              <a:ext uri="{FF2B5EF4-FFF2-40B4-BE49-F238E27FC236}">
                <a16:creationId xmlns:a16="http://schemas.microsoft.com/office/drawing/2014/main" id="{3E0F2753-2B06-4032-91BC-E2870BEC2C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2139883"/>
          </a:xfrm>
          <a:prstGeom prst="rect">
            <a:avLst/>
          </a:prstGeom>
        </p:spPr>
      </p:pic>
      <p:pic>
        <p:nvPicPr>
          <p:cNvPr id="21" name="Graphic 20">
            <a:extLst>
              <a:ext uri="{FF2B5EF4-FFF2-40B4-BE49-F238E27FC236}">
                <a16:creationId xmlns:a16="http://schemas.microsoft.com/office/drawing/2014/main" id="{A5BAA5C3-661C-434D-81B5-D6562BE8608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836920"/>
            <a:ext cx="12192000" cy="1021080"/>
          </a:xfrm>
          <a:prstGeom prst="rect">
            <a:avLst/>
          </a:prstGeom>
        </p:spPr>
      </p:pic>
      <p:cxnSp>
        <p:nvCxnSpPr>
          <p:cNvPr id="23" name="Straight Connector 22">
            <a:extLst>
              <a:ext uri="{FF2B5EF4-FFF2-40B4-BE49-F238E27FC236}">
                <a16:creationId xmlns:a16="http://schemas.microsoft.com/office/drawing/2014/main" id="{2CB2CE31-8D5F-4C8A-8D80-2F2103BD4B91}"/>
              </a:ext>
            </a:extLst>
          </p:cNvPr>
          <p:cNvCxnSpPr/>
          <p:nvPr userDrawn="1"/>
        </p:nvCxnSpPr>
        <p:spPr>
          <a:xfrm>
            <a:off x="0" y="2619375"/>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8B57E0-5528-416D-A0A8-348014622220}"/>
              </a:ext>
            </a:extLst>
          </p:cNvPr>
          <p:cNvCxnSpPr/>
          <p:nvPr userDrawn="1"/>
        </p:nvCxnSpPr>
        <p:spPr>
          <a:xfrm>
            <a:off x="0" y="5124450"/>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logo&#10;&#10;Description automatically generated">
            <a:extLst>
              <a:ext uri="{FF2B5EF4-FFF2-40B4-BE49-F238E27FC236}">
                <a16:creationId xmlns:a16="http://schemas.microsoft.com/office/drawing/2014/main" id="{73628D1E-4418-4381-9B44-20D61BF20D0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239374" y="6121554"/>
            <a:ext cx="1737741" cy="512620"/>
          </a:xfrm>
          <a:prstGeom prst="rect">
            <a:avLst/>
          </a:prstGeom>
        </p:spPr>
      </p:pic>
      <p:sp>
        <p:nvSpPr>
          <p:cNvPr id="29" name="TextBox 28">
            <a:extLst>
              <a:ext uri="{FF2B5EF4-FFF2-40B4-BE49-F238E27FC236}">
                <a16:creationId xmlns:a16="http://schemas.microsoft.com/office/drawing/2014/main" id="{FFBEC84C-1F69-4133-9068-27B96B887F83}"/>
              </a:ext>
            </a:extLst>
          </p:cNvPr>
          <p:cNvSpPr txBox="1"/>
          <p:nvPr userDrawn="1"/>
        </p:nvSpPr>
        <p:spPr>
          <a:xfrm>
            <a:off x="11544300" y="493559"/>
            <a:ext cx="432816" cy="431432"/>
          </a:xfrm>
          <a:prstGeom prst="ellipse">
            <a:avLst/>
          </a:prstGeom>
          <a:solidFill>
            <a:schemeClr val="tx1"/>
          </a:solidFill>
        </p:spPr>
        <p:txBody>
          <a:bodyPr wrap="none" lIns="0" rIns="0" rtlCol="0" anchor="ctr" anchorCtr="0">
            <a:noAutofit/>
          </a:bodyPr>
          <a:lstStyle/>
          <a:p>
            <a:pPr algn="ctr"/>
            <a:fld id="{1337B8D1-4818-4372-8628-80999EE46F20}" type="slidenum">
              <a:rPr lang="en-US" sz="1000" smtClean="0">
                <a:solidFill>
                  <a:schemeClr val="bg1"/>
                </a:solidFill>
              </a:rPr>
              <a:pPr algn="ctr"/>
              <a:t>‹#›</a:t>
            </a:fld>
            <a:endParaRPr lang="en-US" sz="1000" dirty="0">
              <a:solidFill>
                <a:schemeClr val="bg1"/>
              </a:solidFill>
            </a:endParaRPr>
          </a:p>
        </p:txBody>
      </p:sp>
      <p:sp>
        <p:nvSpPr>
          <p:cNvPr id="2" name="Title 1">
            <a:extLst>
              <a:ext uri="{FF2B5EF4-FFF2-40B4-BE49-F238E27FC236}">
                <a16:creationId xmlns:a16="http://schemas.microsoft.com/office/drawing/2014/main" id="{B16F0E55-950D-4007-A84A-8267EC1E3C25}"/>
              </a:ext>
            </a:extLst>
          </p:cNvPr>
          <p:cNvSpPr>
            <a:spLocks noGrp="1"/>
          </p:cNvSpPr>
          <p:nvPr>
            <p:ph type="title"/>
          </p:nvPr>
        </p:nvSpPr>
        <p:spPr>
          <a:xfrm>
            <a:off x="600075" y="3282782"/>
            <a:ext cx="4641850" cy="1455199"/>
          </a:xfrm>
        </p:spPr>
        <p:txBody>
          <a:bodyPr vert="horz" lIns="45720" tIns="45720" rIns="91440" bIns="45720" rtlCol="0" anchor="ctr" anchorCtr="0">
            <a:normAutofit/>
          </a:bodyPr>
          <a:lstStyle>
            <a:lvl1pPr>
              <a:defRPr lang="en-US" sz="4000" spc="-160" dirty="0">
                <a:solidFill>
                  <a:schemeClr val="bg1"/>
                </a:solidFill>
              </a:defRPr>
            </a:lvl1pPr>
          </a:lstStyle>
          <a:p>
            <a:pPr lvl="0">
              <a:lnSpc>
                <a:spcPct val="76000"/>
              </a:lnSpc>
            </a:pPr>
            <a:r>
              <a:rPr lang="en-US" dirty="0"/>
              <a:t>Click to edit Master title style</a:t>
            </a:r>
          </a:p>
        </p:txBody>
      </p:sp>
      <p:sp>
        <p:nvSpPr>
          <p:cNvPr id="3" name="Text Placeholder 2">
            <a:extLst>
              <a:ext uri="{FF2B5EF4-FFF2-40B4-BE49-F238E27FC236}">
                <a16:creationId xmlns:a16="http://schemas.microsoft.com/office/drawing/2014/main" id="{CCF27AD5-328D-4E1A-90D0-69CAB6C0ACDF}"/>
              </a:ext>
            </a:extLst>
          </p:cNvPr>
          <p:cNvSpPr>
            <a:spLocks noGrp="1"/>
          </p:cNvSpPr>
          <p:nvPr>
            <p:ph type="body" idx="1"/>
          </p:nvPr>
        </p:nvSpPr>
        <p:spPr>
          <a:xfrm>
            <a:off x="552450" y="5326513"/>
            <a:ext cx="3546475" cy="457766"/>
          </a:xfrm>
        </p:spPr>
        <p:txBody>
          <a:bodyPr/>
          <a:lstStyle>
            <a:lvl1pPr marL="0" indent="0">
              <a:lnSpc>
                <a:spcPct val="110000"/>
              </a:lnSpc>
              <a:spcBef>
                <a:spcPts val="0"/>
              </a:spcBef>
              <a:spcAft>
                <a:spcPts val="0"/>
              </a:spcAft>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Box 14">
            <a:extLst>
              <a:ext uri="{FF2B5EF4-FFF2-40B4-BE49-F238E27FC236}">
                <a16:creationId xmlns:a16="http://schemas.microsoft.com/office/drawing/2014/main" id="{0F43AAA6-CA29-4084-85EF-0F310714F2B5}"/>
              </a:ext>
            </a:extLst>
          </p:cNvPr>
          <p:cNvSpPr txBox="1"/>
          <p:nvPr userDrawn="1"/>
        </p:nvSpPr>
        <p:spPr>
          <a:xfrm>
            <a:off x="512445" y="657412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dirty="0">
                <a:solidFill>
                  <a:schemeClr val="tx1"/>
                </a:solidFill>
              </a:rPr>
              <a:t>© 2025, Iovance Biotherapeutics, Inc.</a:t>
            </a:r>
          </a:p>
        </p:txBody>
      </p:sp>
    </p:spTree>
    <p:extLst>
      <p:ext uri="{BB962C8B-B14F-4D97-AF65-F5344CB8AC3E}">
        <p14:creationId xmlns:p14="http://schemas.microsoft.com/office/powerpoint/2010/main" val="15992358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5_Section Header">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DC000C-FB33-43B2-8B17-9EEEA8C80253}"/>
              </a:ext>
            </a:extLst>
          </p:cNvPr>
          <p:cNvPicPr>
            <a:picLocks noChangeAspect="1"/>
          </p:cNvPicPr>
          <p:nvPr userDrawn="1"/>
        </p:nvPicPr>
        <p:blipFill>
          <a:blip r:embed="rId2">
            <a:alphaModFix amt="19000"/>
          </a:blip>
          <a:stretch>
            <a:fillRect/>
          </a:stretch>
        </p:blipFill>
        <p:spPr>
          <a:xfrm>
            <a:off x="0" y="209550"/>
            <a:ext cx="12192000" cy="6438900"/>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50197B7-18D3-4304-ADC9-D6D1F90487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60179" y="5814526"/>
            <a:ext cx="2788351" cy="822541"/>
          </a:xfrm>
          <a:prstGeom prst="rect">
            <a:avLst/>
          </a:prstGeom>
        </p:spPr>
      </p:pic>
      <p:pic>
        <p:nvPicPr>
          <p:cNvPr id="19" name="Graphic 18">
            <a:extLst>
              <a:ext uri="{FF2B5EF4-FFF2-40B4-BE49-F238E27FC236}">
                <a16:creationId xmlns:a16="http://schemas.microsoft.com/office/drawing/2014/main" id="{3E0F2753-2B06-4032-91BC-E2870BEC2C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2139883"/>
          </a:xfrm>
          <a:prstGeom prst="rect">
            <a:avLst/>
          </a:prstGeom>
        </p:spPr>
      </p:pic>
      <p:pic>
        <p:nvPicPr>
          <p:cNvPr id="21" name="Graphic 20">
            <a:extLst>
              <a:ext uri="{FF2B5EF4-FFF2-40B4-BE49-F238E27FC236}">
                <a16:creationId xmlns:a16="http://schemas.microsoft.com/office/drawing/2014/main" id="{A5BAA5C3-661C-434D-81B5-D6562BE8608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836920"/>
            <a:ext cx="12192000" cy="1021080"/>
          </a:xfrm>
          <a:prstGeom prst="rect">
            <a:avLst/>
          </a:prstGeom>
        </p:spPr>
      </p:pic>
      <p:cxnSp>
        <p:nvCxnSpPr>
          <p:cNvPr id="23" name="Straight Connector 22">
            <a:extLst>
              <a:ext uri="{FF2B5EF4-FFF2-40B4-BE49-F238E27FC236}">
                <a16:creationId xmlns:a16="http://schemas.microsoft.com/office/drawing/2014/main" id="{2CB2CE31-8D5F-4C8A-8D80-2F2103BD4B91}"/>
              </a:ext>
            </a:extLst>
          </p:cNvPr>
          <p:cNvCxnSpPr/>
          <p:nvPr userDrawn="1"/>
        </p:nvCxnSpPr>
        <p:spPr>
          <a:xfrm>
            <a:off x="0" y="2619375"/>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8B57E0-5528-416D-A0A8-348014622220}"/>
              </a:ext>
            </a:extLst>
          </p:cNvPr>
          <p:cNvCxnSpPr/>
          <p:nvPr userDrawn="1"/>
        </p:nvCxnSpPr>
        <p:spPr>
          <a:xfrm>
            <a:off x="0" y="5124450"/>
            <a:ext cx="12192000" cy="0"/>
          </a:xfrm>
          <a:prstGeom prst="line">
            <a:avLst/>
          </a:prstGeom>
          <a:ln>
            <a:solidFill>
              <a:schemeClr val="bg1">
                <a:alpha val="28000"/>
              </a:schemeClr>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logo&#10;&#10;Description automatically generated">
            <a:extLst>
              <a:ext uri="{FF2B5EF4-FFF2-40B4-BE49-F238E27FC236}">
                <a16:creationId xmlns:a16="http://schemas.microsoft.com/office/drawing/2014/main" id="{73628D1E-4418-4381-9B44-20D61BF20D0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239374" y="6121554"/>
            <a:ext cx="1737741" cy="512620"/>
          </a:xfrm>
          <a:prstGeom prst="rect">
            <a:avLst/>
          </a:prstGeom>
        </p:spPr>
      </p:pic>
      <p:sp>
        <p:nvSpPr>
          <p:cNvPr id="29" name="TextBox 28">
            <a:extLst>
              <a:ext uri="{FF2B5EF4-FFF2-40B4-BE49-F238E27FC236}">
                <a16:creationId xmlns:a16="http://schemas.microsoft.com/office/drawing/2014/main" id="{FFBEC84C-1F69-4133-9068-27B96B887F83}"/>
              </a:ext>
            </a:extLst>
          </p:cNvPr>
          <p:cNvSpPr txBox="1"/>
          <p:nvPr userDrawn="1"/>
        </p:nvSpPr>
        <p:spPr>
          <a:xfrm>
            <a:off x="11544300" y="493559"/>
            <a:ext cx="432816" cy="431432"/>
          </a:xfrm>
          <a:prstGeom prst="ellipse">
            <a:avLst/>
          </a:prstGeom>
          <a:solidFill>
            <a:schemeClr val="tx1"/>
          </a:solidFill>
        </p:spPr>
        <p:txBody>
          <a:bodyPr wrap="none" lIns="0" rIns="0" rtlCol="0" anchor="ctr" anchorCtr="0">
            <a:noAutofit/>
          </a:bodyPr>
          <a:lstStyle/>
          <a:p>
            <a:pPr algn="ctr"/>
            <a:fld id="{1337B8D1-4818-4372-8628-80999EE46F20}" type="slidenum">
              <a:rPr lang="en-US" sz="1000" smtClean="0">
                <a:solidFill>
                  <a:schemeClr val="bg1"/>
                </a:solidFill>
              </a:rPr>
              <a:pPr algn="ctr"/>
              <a:t>‹#›</a:t>
            </a:fld>
            <a:endParaRPr lang="en-US" sz="1000" dirty="0">
              <a:solidFill>
                <a:schemeClr val="bg1"/>
              </a:solidFill>
            </a:endParaRPr>
          </a:p>
        </p:txBody>
      </p:sp>
      <p:sp>
        <p:nvSpPr>
          <p:cNvPr id="2" name="Title 1">
            <a:extLst>
              <a:ext uri="{FF2B5EF4-FFF2-40B4-BE49-F238E27FC236}">
                <a16:creationId xmlns:a16="http://schemas.microsoft.com/office/drawing/2014/main" id="{B16F0E55-950D-4007-A84A-8267EC1E3C25}"/>
              </a:ext>
            </a:extLst>
          </p:cNvPr>
          <p:cNvSpPr>
            <a:spLocks noGrp="1"/>
          </p:cNvSpPr>
          <p:nvPr>
            <p:ph type="title"/>
          </p:nvPr>
        </p:nvSpPr>
        <p:spPr>
          <a:xfrm>
            <a:off x="600075" y="3282782"/>
            <a:ext cx="4641850" cy="1455199"/>
          </a:xfrm>
        </p:spPr>
        <p:txBody>
          <a:bodyPr vert="horz" lIns="45720" tIns="45720" rIns="91440" bIns="45720" rtlCol="0" anchor="ctr" anchorCtr="0">
            <a:normAutofit/>
          </a:bodyPr>
          <a:lstStyle>
            <a:lvl1pPr>
              <a:defRPr lang="en-US" sz="4000" spc="-160" dirty="0">
                <a:solidFill>
                  <a:schemeClr val="bg1"/>
                </a:solidFill>
              </a:defRPr>
            </a:lvl1pPr>
          </a:lstStyle>
          <a:p>
            <a:pPr lvl="0">
              <a:lnSpc>
                <a:spcPct val="76000"/>
              </a:lnSpc>
            </a:pPr>
            <a:r>
              <a:rPr lang="en-US" dirty="0"/>
              <a:t>Click to edit Master title style</a:t>
            </a:r>
          </a:p>
        </p:txBody>
      </p:sp>
      <p:sp>
        <p:nvSpPr>
          <p:cNvPr id="3" name="Text Placeholder 2">
            <a:extLst>
              <a:ext uri="{FF2B5EF4-FFF2-40B4-BE49-F238E27FC236}">
                <a16:creationId xmlns:a16="http://schemas.microsoft.com/office/drawing/2014/main" id="{CCF27AD5-328D-4E1A-90D0-69CAB6C0ACDF}"/>
              </a:ext>
            </a:extLst>
          </p:cNvPr>
          <p:cNvSpPr>
            <a:spLocks noGrp="1"/>
          </p:cNvSpPr>
          <p:nvPr>
            <p:ph type="body" idx="1"/>
          </p:nvPr>
        </p:nvSpPr>
        <p:spPr>
          <a:xfrm>
            <a:off x="552450" y="5326513"/>
            <a:ext cx="3546475" cy="457766"/>
          </a:xfrm>
        </p:spPr>
        <p:txBody>
          <a:bodyPr/>
          <a:lstStyle>
            <a:lvl1pPr marL="0" indent="0">
              <a:lnSpc>
                <a:spcPct val="110000"/>
              </a:lnSpc>
              <a:spcBef>
                <a:spcPts val="0"/>
              </a:spcBef>
              <a:spcAft>
                <a:spcPts val="0"/>
              </a:spcAft>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Box 14">
            <a:extLst>
              <a:ext uri="{FF2B5EF4-FFF2-40B4-BE49-F238E27FC236}">
                <a16:creationId xmlns:a16="http://schemas.microsoft.com/office/drawing/2014/main" id="{60119FF5-DE53-4B83-BE0F-CE53DB14C0C0}"/>
              </a:ext>
            </a:extLst>
          </p:cNvPr>
          <p:cNvSpPr txBox="1"/>
          <p:nvPr userDrawn="1"/>
        </p:nvSpPr>
        <p:spPr>
          <a:xfrm>
            <a:off x="512445" y="657412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dirty="0">
                <a:solidFill>
                  <a:schemeClr val="tx1"/>
                </a:solidFill>
              </a:rPr>
              <a:t>© 2025, Iovance Biotherapeutics, Inc.</a:t>
            </a:r>
          </a:p>
        </p:txBody>
      </p:sp>
    </p:spTree>
    <p:extLst>
      <p:ext uri="{BB962C8B-B14F-4D97-AF65-F5344CB8AC3E}">
        <p14:creationId xmlns:p14="http://schemas.microsoft.com/office/powerpoint/2010/main" val="35682574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F883-749D-4E1F-9D3F-6099415DF48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238AB9-4AF7-4E9C-9697-BEA7CBF6FAB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08241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 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F883-749D-4E1F-9D3F-6099415DF485}"/>
              </a:ext>
            </a:extLst>
          </p:cNvPr>
          <p:cNvSpPr>
            <a:spLocks noGrp="1"/>
          </p:cNvSpPr>
          <p:nvPr>
            <p:ph type="title"/>
          </p:nvPr>
        </p:nvSpPr>
        <p:spPr>
          <a:xfrm>
            <a:off x="463727" y="472440"/>
            <a:ext cx="10899597" cy="915153"/>
          </a:xfrm>
        </p:spPr>
        <p:txBody>
          <a:bodyPr vert="horz" lIns="45720" tIns="45720" rIns="91440" bIns="45720" rtlCol="0" anchor="t" anchorCtr="0">
            <a:norm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DE238AB9-4AF7-4E9C-9697-BEA7CBF6FAB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0">
            <a:extLst>
              <a:ext uri="{FF2B5EF4-FFF2-40B4-BE49-F238E27FC236}">
                <a16:creationId xmlns:a16="http://schemas.microsoft.com/office/drawing/2014/main" id="{E780B43B-590D-4C72-8E38-D8D8196EAD21}"/>
              </a:ext>
            </a:extLst>
          </p:cNvPr>
          <p:cNvSpPr>
            <a:spLocks noGrp="1"/>
          </p:cNvSpPr>
          <p:nvPr>
            <p:ph type="body" sz="quarter" idx="13" hasCustomPrompt="1"/>
          </p:nvPr>
        </p:nvSpPr>
        <p:spPr>
          <a:xfrm>
            <a:off x="463727" y="220613"/>
            <a:ext cx="5665788" cy="165100"/>
          </a:xfrm>
        </p:spPr>
        <p:txBody>
          <a:bodyPr lIns="73152" tIns="0" rIns="0" bIns="0" anchor="ctr" anchorCtr="0">
            <a:noAutofit/>
          </a:bodyPr>
          <a:lstStyle>
            <a:lvl1pPr marL="0" indent="0">
              <a:buNone/>
              <a:defRPr sz="1050" b="1" spc="150" baseline="0">
                <a:solidFill>
                  <a:schemeClr val="tx1">
                    <a:lumMod val="75000"/>
                    <a:lumOff val="25000"/>
                  </a:schemeClr>
                </a:solidFill>
                <a:latin typeface="+mj-lt"/>
              </a:defRPr>
            </a:lvl1pPr>
            <a:lvl2pPr>
              <a:defRPr sz="1200"/>
            </a:lvl2pPr>
            <a:lvl3pPr>
              <a:defRPr sz="1200"/>
            </a:lvl3pPr>
            <a:lvl4pPr>
              <a:defRPr sz="1200"/>
            </a:lvl4pPr>
            <a:lvl5pPr>
              <a:defRPr sz="1200"/>
            </a:lvl5pPr>
          </a:lstStyle>
          <a:p>
            <a:pPr lvl="0"/>
            <a:r>
              <a:rPr lang="en-US" dirty="0"/>
              <a:t>SECONDARY HEADER</a:t>
            </a:r>
          </a:p>
        </p:txBody>
      </p:sp>
    </p:spTree>
    <p:extLst>
      <p:ext uri="{BB962C8B-B14F-4D97-AF65-F5344CB8AC3E}">
        <p14:creationId xmlns:p14="http://schemas.microsoft.com/office/powerpoint/2010/main" val="16138083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4599-493F-413F-8794-5D1AAEA19D4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C6BEFAC-12D5-4E65-87E1-0A2C7E87E701}"/>
              </a:ext>
            </a:extLst>
          </p:cNvPr>
          <p:cNvSpPr>
            <a:spLocks noGrp="1"/>
          </p:cNvSpPr>
          <p:nvPr>
            <p:ph sz="half" idx="1"/>
          </p:nvPr>
        </p:nvSpPr>
        <p:spPr>
          <a:xfrm>
            <a:off x="463726" y="1597025"/>
            <a:ext cx="540557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F3AAA9E-8C0D-45C5-BE08-A340009A04EC}"/>
              </a:ext>
            </a:extLst>
          </p:cNvPr>
          <p:cNvSpPr>
            <a:spLocks noGrp="1"/>
          </p:cNvSpPr>
          <p:nvPr>
            <p:ph sz="half" idx="2"/>
          </p:nvPr>
        </p:nvSpPr>
        <p:spPr>
          <a:xfrm>
            <a:off x="6163486" y="1597025"/>
            <a:ext cx="540557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48402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0AE58-7469-44BC-A935-716022747126}"/>
              </a:ext>
            </a:extLst>
          </p:cNvPr>
          <p:cNvSpPr>
            <a:spLocks noGrp="1"/>
          </p:cNvSpPr>
          <p:nvPr>
            <p:ph type="title"/>
          </p:nvPr>
        </p:nvSpPr>
        <p:spPr>
          <a:xfrm>
            <a:off x="463727" y="52974"/>
            <a:ext cx="10899597" cy="13422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A2DA45-5714-4B85-9055-3F202F17B213}"/>
              </a:ext>
            </a:extLst>
          </p:cNvPr>
          <p:cNvSpPr>
            <a:spLocks noGrp="1"/>
          </p:cNvSpPr>
          <p:nvPr>
            <p:ph type="body" idx="1"/>
          </p:nvPr>
        </p:nvSpPr>
        <p:spPr>
          <a:xfrm>
            <a:off x="463727" y="1490663"/>
            <a:ext cx="54036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A3C9B45-EA08-4384-B717-BBA4D4FE3EB2}"/>
              </a:ext>
            </a:extLst>
          </p:cNvPr>
          <p:cNvSpPr>
            <a:spLocks noGrp="1"/>
          </p:cNvSpPr>
          <p:nvPr>
            <p:ph sz="half" idx="2"/>
          </p:nvPr>
        </p:nvSpPr>
        <p:spPr>
          <a:xfrm>
            <a:off x="463727" y="2314575"/>
            <a:ext cx="54036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155163-AD64-4A8B-A03F-8F659B2F4C1C}"/>
              </a:ext>
            </a:extLst>
          </p:cNvPr>
          <p:cNvSpPr>
            <a:spLocks noGrp="1"/>
          </p:cNvSpPr>
          <p:nvPr>
            <p:ph type="body" sz="quarter" idx="3"/>
          </p:nvPr>
        </p:nvSpPr>
        <p:spPr>
          <a:xfrm>
            <a:off x="6170611" y="1490663"/>
            <a:ext cx="54302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A482A2-AA0A-4090-B926-7C7EBFAB6240}"/>
              </a:ext>
            </a:extLst>
          </p:cNvPr>
          <p:cNvSpPr>
            <a:spLocks noGrp="1"/>
          </p:cNvSpPr>
          <p:nvPr>
            <p:ph sz="quarter" idx="4"/>
          </p:nvPr>
        </p:nvSpPr>
        <p:spPr>
          <a:xfrm>
            <a:off x="6170611" y="2314575"/>
            <a:ext cx="5430285"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62186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29CB-D14D-4321-B1B2-6CE315A7415A}"/>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302053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 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29CB-D14D-4321-B1B2-6CE315A7415A}"/>
              </a:ext>
            </a:extLst>
          </p:cNvPr>
          <p:cNvSpPr>
            <a:spLocks noGrp="1"/>
          </p:cNvSpPr>
          <p:nvPr>
            <p:ph type="title"/>
          </p:nvPr>
        </p:nvSpPr>
        <p:spPr>
          <a:xfrm>
            <a:off x="463727" y="472440"/>
            <a:ext cx="10899597" cy="915153"/>
          </a:xfrm>
        </p:spPr>
        <p:txBody>
          <a:bodyPr anchor="t" anchorCtr="0"/>
          <a:lstStyle/>
          <a:p>
            <a:r>
              <a:rPr lang="en-US" dirty="0"/>
              <a:t>Click to edit Master title style</a:t>
            </a:r>
          </a:p>
        </p:txBody>
      </p:sp>
      <p:sp>
        <p:nvSpPr>
          <p:cNvPr id="6" name="Text Placeholder 20">
            <a:extLst>
              <a:ext uri="{FF2B5EF4-FFF2-40B4-BE49-F238E27FC236}">
                <a16:creationId xmlns:a16="http://schemas.microsoft.com/office/drawing/2014/main" id="{1331DBAE-9DBC-4409-97E2-3F192FA588C0}"/>
              </a:ext>
            </a:extLst>
          </p:cNvPr>
          <p:cNvSpPr>
            <a:spLocks noGrp="1"/>
          </p:cNvSpPr>
          <p:nvPr>
            <p:ph type="body" sz="quarter" idx="13" hasCustomPrompt="1"/>
          </p:nvPr>
        </p:nvSpPr>
        <p:spPr>
          <a:xfrm>
            <a:off x="463727" y="220613"/>
            <a:ext cx="5665788" cy="165100"/>
          </a:xfrm>
        </p:spPr>
        <p:txBody>
          <a:bodyPr lIns="73152" tIns="0" rIns="0" bIns="0" anchor="ctr" anchorCtr="0">
            <a:noAutofit/>
          </a:bodyPr>
          <a:lstStyle>
            <a:lvl1pPr marL="0" indent="0">
              <a:buNone/>
              <a:defRPr sz="1050" b="1" spc="150" baseline="0">
                <a:solidFill>
                  <a:schemeClr val="tx1">
                    <a:lumMod val="75000"/>
                    <a:lumOff val="25000"/>
                  </a:schemeClr>
                </a:solidFill>
                <a:latin typeface="+mj-lt"/>
              </a:defRPr>
            </a:lvl1pPr>
            <a:lvl2pPr>
              <a:defRPr sz="1200"/>
            </a:lvl2pPr>
            <a:lvl3pPr>
              <a:defRPr sz="1200"/>
            </a:lvl3pPr>
            <a:lvl4pPr>
              <a:defRPr sz="1200"/>
            </a:lvl4pPr>
            <a:lvl5pPr>
              <a:defRPr sz="1200"/>
            </a:lvl5pPr>
          </a:lstStyle>
          <a:p>
            <a:pPr lvl="0"/>
            <a:r>
              <a:rPr lang="en-US" dirty="0"/>
              <a:t>SECONDARY HEADER</a:t>
            </a:r>
          </a:p>
        </p:txBody>
      </p:sp>
    </p:spTree>
    <p:extLst>
      <p:ext uri="{BB962C8B-B14F-4D97-AF65-F5344CB8AC3E}">
        <p14:creationId xmlns:p14="http://schemas.microsoft.com/office/powerpoint/2010/main" val="32383800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F80085A-41BA-4959-81FA-6C5E1BB453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b="9099"/>
          <a:stretch/>
        </p:blipFill>
        <p:spPr>
          <a:xfrm>
            <a:off x="0" y="6413978"/>
            <a:ext cx="12192000" cy="444022"/>
          </a:xfrm>
          <a:prstGeom prst="rect">
            <a:avLst/>
          </a:prstGeom>
        </p:spPr>
      </p:pic>
      <p:sp>
        <p:nvSpPr>
          <p:cNvPr id="12" name="TextBox 11">
            <a:extLst>
              <a:ext uri="{FF2B5EF4-FFF2-40B4-BE49-F238E27FC236}">
                <a16:creationId xmlns:a16="http://schemas.microsoft.com/office/drawing/2014/main" id="{62FC0954-0A00-4F1C-B76F-5493DB64959F}"/>
              </a:ext>
            </a:extLst>
          </p:cNvPr>
          <p:cNvSpPr txBox="1"/>
          <p:nvPr userDrawn="1"/>
        </p:nvSpPr>
        <p:spPr>
          <a:xfrm>
            <a:off x="11788861" y="6469063"/>
            <a:ext cx="341712" cy="340620"/>
          </a:xfrm>
          <a:prstGeom prst="ellipse">
            <a:avLst/>
          </a:prstGeom>
          <a:solidFill>
            <a:schemeClr val="bg1">
              <a:alpha val="32000"/>
            </a:schemeClr>
          </a:solidFill>
        </p:spPr>
        <p:txBody>
          <a:bodyPr wrap="none" lIns="0" rIns="0" rtlCol="0" anchor="ctr" anchorCtr="0">
            <a:noAutofit/>
          </a:bodyPr>
          <a:lstStyle>
            <a:defPPr>
              <a:defRPr lang="en-US"/>
            </a:defPPr>
            <a:lvl1pPr lvl="0" algn="ctr">
              <a:defRPr sz="900" b="1">
                <a:solidFill>
                  <a:schemeClr val="bg1"/>
                </a:solidFill>
              </a:defRPr>
            </a:lvl1pPr>
          </a:lstStyle>
          <a:p>
            <a:pPr lvl="0"/>
            <a:fld id="{1337B8D1-4818-4372-8628-80999EE46F20}" type="slidenum">
              <a:rPr lang="en-US" smtClean="0"/>
              <a:pPr lvl="0"/>
              <a:t>‹#›</a:t>
            </a:fld>
            <a:endParaRPr lang="en-US" dirty="0"/>
          </a:p>
        </p:txBody>
      </p:sp>
      <p:pic>
        <p:nvPicPr>
          <p:cNvPr id="13" name="Graphic 12">
            <a:extLst>
              <a:ext uri="{FF2B5EF4-FFF2-40B4-BE49-F238E27FC236}">
                <a16:creationId xmlns:a16="http://schemas.microsoft.com/office/drawing/2014/main" id="{D861992F-9B0A-4F7A-9710-0EA28EB239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3986" y="6556008"/>
            <a:ext cx="1032745" cy="200369"/>
          </a:xfrm>
          <a:prstGeom prst="rect">
            <a:avLst/>
          </a:prstGeom>
        </p:spPr>
      </p:pic>
      <p:sp>
        <p:nvSpPr>
          <p:cNvPr id="14" name="TextBox 13">
            <a:extLst>
              <a:ext uri="{FF2B5EF4-FFF2-40B4-BE49-F238E27FC236}">
                <a16:creationId xmlns:a16="http://schemas.microsoft.com/office/drawing/2014/main" id="{CE9CFA1E-AFCF-4E71-A4F9-6416B7E86D38}"/>
              </a:ext>
            </a:extLst>
          </p:cNvPr>
          <p:cNvSpPr txBox="1"/>
          <p:nvPr userDrawn="1"/>
        </p:nvSpPr>
        <p:spPr>
          <a:xfrm>
            <a:off x="368359" y="6652606"/>
            <a:ext cx="6096000" cy="200055"/>
          </a:xfrm>
          <a:prstGeom prst="rect">
            <a:avLst/>
          </a:prstGeom>
        </p:spPr>
        <p:txBody>
          <a:bodyPr anchor="ctr" anchorCtr="0">
            <a:spAutoFit/>
          </a:bodyPr>
          <a:lstStyle>
            <a:defPPr>
              <a:defRPr lang="en-US"/>
            </a:defPPr>
            <a:lvl1pPr>
              <a:defRPr sz="700">
                <a:solidFill>
                  <a:schemeClr val="bg1"/>
                </a:solidFill>
              </a:defRPr>
            </a:lvl1pPr>
          </a:lstStyle>
          <a:p>
            <a:pPr lvl="0"/>
            <a:r>
              <a:rPr lang="en-US" dirty="0"/>
              <a:t>© 2025, Iovance Biotherapeutics, Inc.</a:t>
            </a:r>
          </a:p>
        </p:txBody>
      </p:sp>
    </p:spTree>
    <p:extLst>
      <p:ext uri="{BB962C8B-B14F-4D97-AF65-F5344CB8AC3E}">
        <p14:creationId xmlns:p14="http://schemas.microsoft.com/office/powerpoint/2010/main" val="32752046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645920"/>
            <a:ext cx="11314558" cy="453369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hasCustomPrompt="1"/>
          </p:nvPr>
        </p:nvSpPr>
        <p:spPr>
          <a:xfrm>
            <a:off x="429768" y="1103151"/>
            <a:ext cx="11324082" cy="394345"/>
          </a:xfrm>
          <a:prstGeom prst="rect">
            <a:avLst/>
          </a:prstGeom>
        </p:spPr>
        <p:txBody>
          <a:bodyPr>
            <a:noAutofit/>
          </a:bodyPr>
          <a:lstStyle>
            <a:lvl1pPr marL="0" indent="0" algn="l" defTabSz="914400" rtl="0" eaLnBrk="1" latinLnBrk="0" hangingPunct="1">
              <a:lnSpc>
                <a:spcPct val="96000"/>
              </a:lnSpc>
              <a:spcBef>
                <a:spcPts val="0"/>
              </a:spcBef>
              <a:buNone/>
              <a:defRPr lang="en-US" sz="1800" kern="1200" spc="-50" dirty="0">
                <a:solidFill>
                  <a:schemeClr val="accent6"/>
                </a:solidFill>
                <a:latin typeface="+mn-lt"/>
                <a:ea typeface="+mn-ea"/>
                <a:cs typeface="+mn-cs"/>
              </a:defRPr>
            </a:lvl1pPr>
          </a:lstStyle>
          <a:p>
            <a:pPr lvl="0"/>
            <a:r>
              <a:rPr lang="en-US" dirty="0"/>
              <a:t>Edit Subtitle</a:t>
            </a:r>
          </a:p>
        </p:txBody>
      </p:sp>
      <p:sp>
        <p:nvSpPr>
          <p:cNvPr id="2" name="Title 1">
            <a:extLst>
              <a:ext uri="{FF2B5EF4-FFF2-40B4-BE49-F238E27FC236}">
                <a16:creationId xmlns:a16="http://schemas.microsoft.com/office/drawing/2014/main" id="{146BB3E1-715A-4AA7-8223-4C13646678C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704794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_blue">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460B0042-82BF-48A0-855F-56F6373D5265}"/>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9243AB7B-F046-44E7-B57E-0B78E9DB5C96}"/>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F3222C3E-26B3-4224-B483-297E6546705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9768" y="515290"/>
            <a:ext cx="11333607" cy="797503"/>
          </a:xfrm>
        </p:spPr>
        <p:txBody>
          <a:bodyPr/>
          <a:lstStyle/>
          <a:p>
            <a:r>
              <a:rPr lang="en-US"/>
              <a:t>Click to edit Master title style</a:t>
            </a:r>
            <a:endParaRPr lang="en-US" dirty="0"/>
          </a:p>
        </p:txBody>
      </p:sp>
      <p:sp>
        <p:nvSpPr>
          <p:cNvPr id="3" name="Content Placeholder 2"/>
          <p:cNvSpPr>
            <a:spLocks noGrp="1"/>
          </p:cNvSpPr>
          <p:nvPr>
            <p:ph idx="1"/>
          </p:nvPr>
        </p:nvSpPr>
        <p:spPr>
          <a:xfrm>
            <a:off x="429767" y="1527048"/>
            <a:ext cx="11333607" cy="46440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1"/>
          </p:nvPr>
        </p:nvSpPr>
        <p:spPr>
          <a:xfrm>
            <a:off x="429767" y="1103151"/>
            <a:ext cx="11333607" cy="394345"/>
          </a:xfrm>
          <a:prstGeom prst="rect">
            <a:avLst/>
          </a:prstGeom>
        </p:spPr>
        <p:txBody>
          <a:bodyPr>
            <a:noAutofit/>
          </a:bodyPr>
          <a:lstStyle>
            <a:lvl1pPr marL="0" indent="0">
              <a:buNone/>
              <a:defRPr lang="en-US" sz="1800" b="1" kern="1200" dirty="0">
                <a:solidFill>
                  <a:schemeClr val="accent1">
                    <a:lumMod val="40000"/>
                    <a:lumOff val="60000"/>
                  </a:schemeClr>
                </a:solidFill>
                <a:latin typeface="+mj-lt"/>
                <a:ea typeface="+mn-ea"/>
                <a:cs typeface="+mn-cs"/>
              </a:defRPr>
            </a:lvl1pPr>
          </a:lstStyle>
          <a:p>
            <a:pPr lvl="0"/>
            <a:r>
              <a:rPr lang="en-US"/>
              <a:t>Click to edit Master text styles</a:t>
            </a:r>
          </a:p>
        </p:txBody>
      </p:sp>
      <p:sp>
        <p:nvSpPr>
          <p:cNvPr id="21" name="Text Placeholder 20"/>
          <p:cNvSpPr>
            <a:spLocks noGrp="1"/>
          </p:cNvSpPr>
          <p:nvPr>
            <p:ph type="body" sz="quarter" idx="14"/>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2" name="Text Placeholder 22"/>
          <p:cNvSpPr>
            <a:spLocks noGrp="1"/>
          </p:cNvSpPr>
          <p:nvPr>
            <p:ph type="body" sz="quarter" idx="15"/>
          </p:nvPr>
        </p:nvSpPr>
        <p:spPr>
          <a:xfrm>
            <a:off x="429768" y="6207888"/>
            <a:ext cx="11314557" cy="124650"/>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3">
            <a:extLst>
              <a:ext uri="{FF2B5EF4-FFF2-40B4-BE49-F238E27FC236}">
                <a16:creationId xmlns:a16="http://schemas.microsoft.com/office/drawing/2014/main" id="{3BA08973-B972-4115-B4D5-B4C41028FC74}"/>
              </a:ext>
            </a:extLst>
          </p:cNvPr>
          <p:cNvSpPr>
            <a:spLocks noGrp="1"/>
          </p:cNvSpPr>
          <p:nvPr>
            <p:ph type="ftr" sz="quarter" idx="16"/>
          </p:nvPr>
        </p:nvSpPr>
        <p:spPr/>
        <p:txBody>
          <a:bodyPr/>
          <a:lstStyle>
            <a:lvl1pPr>
              <a:defRPr/>
            </a:lvl1pPr>
          </a:lstStyle>
          <a:p>
            <a:pPr>
              <a:defRPr/>
            </a:pPr>
            <a:r>
              <a:rPr lang="en-US"/>
              <a:t>© 2021, Iovance Biotherapeutics</a:t>
            </a:r>
            <a:endParaRPr lang="en-US" dirty="0"/>
          </a:p>
        </p:txBody>
      </p:sp>
      <p:sp>
        <p:nvSpPr>
          <p:cNvPr id="11" name="Slide Number Placeholder 4">
            <a:extLst>
              <a:ext uri="{FF2B5EF4-FFF2-40B4-BE49-F238E27FC236}">
                <a16:creationId xmlns:a16="http://schemas.microsoft.com/office/drawing/2014/main" id="{0EBDCB2F-BDE4-467E-A295-150879D4F8F8}"/>
              </a:ext>
            </a:extLst>
          </p:cNvPr>
          <p:cNvSpPr>
            <a:spLocks noGrp="1"/>
          </p:cNvSpPr>
          <p:nvPr>
            <p:ph type="sldNum" sz="quarter" idx="17"/>
          </p:nvPr>
        </p:nvSpPr>
        <p:spPr/>
        <p:txBody>
          <a:bodyPr/>
          <a:lstStyle>
            <a:lvl1pPr>
              <a:defRPr/>
            </a:lvl1pPr>
          </a:lstStyle>
          <a:p>
            <a:pPr>
              <a:defRPr/>
            </a:pPr>
            <a:fld id="{B616D1A6-BC35-41E0-85AB-9D1167BDDD6D}" type="slidenum">
              <a:rPr lang="en-US"/>
              <a:pPr>
                <a:defRPr/>
              </a:pPr>
              <a:t>‹#›</a:t>
            </a:fld>
            <a:endParaRPr lang="en-US" dirty="0"/>
          </a:p>
        </p:txBody>
      </p:sp>
    </p:spTree>
    <p:extLst>
      <p:ext uri="{BB962C8B-B14F-4D97-AF65-F5344CB8AC3E}">
        <p14:creationId xmlns:p14="http://schemas.microsoft.com/office/powerpoint/2010/main" val="2036148260"/>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and Content_blue">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527048"/>
            <a:ext cx="11333607" cy="46440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C79EA729-68F9-47DE-892F-3708E7E19ABE}"/>
              </a:ext>
            </a:extLst>
          </p:cNvPr>
          <p:cNvSpPr>
            <a:spLocks noGrp="1"/>
          </p:cNvSpPr>
          <p:nvPr>
            <p:ph type="title"/>
          </p:nvPr>
        </p:nvSpPr>
        <p:spPr>
          <a:xfrm>
            <a:off x="429768" y="515290"/>
            <a:ext cx="11333607" cy="797503"/>
          </a:xfrm>
        </p:spPr>
        <p:txBody>
          <a:bodyPr/>
          <a:lstStyle/>
          <a:p>
            <a:r>
              <a:rPr lang="en-US"/>
              <a:t>Click to edit Master title style</a:t>
            </a:r>
          </a:p>
        </p:txBody>
      </p:sp>
      <p:sp>
        <p:nvSpPr>
          <p:cNvPr id="21" name="Text Placeholder 20">
            <a:extLst>
              <a:ext uri="{FF2B5EF4-FFF2-40B4-BE49-F238E27FC236}">
                <a16:creationId xmlns:a16="http://schemas.microsoft.com/office/drawing/2014/main" id="{2860BB5C-B001-456B-963E-62F4C4077096}"/>
              </a:ext>
            </a:extLst>
          </p:cNvPr>
          <p:cNvSpPr>
            <a:spLocks noGrp="1"/>
          </p:cNvSpPr>
          <p:nvPr>
            <p:ph type="body" sz="quarter" idx="12" hasCustomPrompt="1"/>
          </p:nvPr>
        </p:nvSpPr>
        <p:spPr>
          <a:xfrm>
            <a:off x="430213" y="159302"/>
            <a:ext cx="5665787" cy="165100"/>
          </a:xfrm>
        </p:spPr>
        <p:txBody>
          <a:bodyPr tIns="0" rIns="0" bIns="0" anchor="ctr" anchorCtr="0">
            <a:noAutofit/>
          </a:bodyPr>
          <a:lstStyle>
            <a:lvl1pPr marL="0" indent="0">
              <a:buNone/>
              <a:defRPr sz="1200" b="1"/>
            </a:lvl1pPr>
            <a:lvl2pPr>
              <a:defRPr sz="1200"/>
            </a:lvl2pPr>
            <a:lvl3pPr>
              <a:defRPr sz="1200"/>
            </a:lvl3pPr>
            <a:lvl4pPr>
              <a:defRPr sz="1200"/>
            </a:lvl4pPr>
            <a:lvl5pPr>
              <a:defRPr sz="1200"/>
            </a:lvl5pPr>
          </a:lstStyle>
          <a:p>
            <a:pPr lvl="0"/>
            <a:r>
              <a:rPr lang="en-US" dirty="0"/>
              <a:t>STUDY / DATA RELEASE DATE / ETC.</a:t>
            </a:r>
          </a:p>
        </p:txBody>
      </p:sp>
      <p:sp>
        <p:nvSpPr>
          <p:cNvPr id="23" name="Text Placeholder 22">
            <a:extLst>
              <a:ext uri="{FF2B5EF4-FFF2-40B4-BE49-F238E27FC236}">
                <a16:creationId xmlns:a16="http://schemas.microsoft.com/office/drawing/2014/main" id="{5814727A-71B6-4049-A2A6-22EE9CB765A6}"/>
              </a:ext>
            </a:extLst>
          </p:cNvPr>
          <p:cNvSpPr>
            <a:spLocks noGrp="1"/>
          </p:cNvSpPr>
          <p:nvPr>
            <p:ph type="body" sz="quarter" idx="13" hasCustomPrompt="1"/>
          </p:nvPr>
        </p:nvSpPr>
        <p:spPr>
          <a:xfrm>
            <a:off x="429768" y="6207888"/>
            <a:ext cx="11314557" cy="124650"/>
          </a:xfrm>
        </p:spPr>
        <p:txBody>
          <a:bodyPr lIns="0" tIns="0" bIns="0" anchor="b" anchorCtr="0">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dirty="0"/>
              <a:t>Sources or abbreviations go here</a:t>
            </a:r>
          </a:p>
        </p:txBody>
      </p:sp>
    </p:spTree>
    <p:extLst>
      <p:ext uri="{BB962C8B-B14F-4D97-AF65-F5344CB8AC3E}">
        <p14:creationId xmlns:p14="http://schemas.microsoft.com/office/powerpoint/2010/main" val="29399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0" name="Title bar">
            <a:extLst>
              <a:ext uri="{FF2B5EF4-FFF2-40B4-BE49-F238E27FC236}">
                <a16:creationId xmlns:a16="http://schemas.microsoft.com/office/drawing/2014/main" id="{6B12C163-F51F-5B4C-B372-B15533E3730E}"/>
              </a:ext>
            </a:extLst>
          </p:cNvPr>
          <p:cNvSpPr/>
          <p:nvPr/>
        </p:nvSpPr>
        <p:spPr>
          <a:xfrm>
            <a:off x="-1" y="0"/>
            <a:ext cx="12192001" cy="1341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Rectangle 10">
            <a:extLst>
              <a:ext uri="{FF2B5EF4-FFF2-40B4-BE49-F238E27FC236}">
                <a16:creationId xmlns:a16="http://schemas.microsoft.com/office/drawing/2014/main" id="{ACA3C5BB-781C-9A4E-9B8A-003664C57251}"/>
              </a:ext>
            </a:extLst>
          </p:cNvPr>
          <p:cNvSpPr/>
          <p:nvPr/>
        </p:nvSpPr>
        <p:spPr>
          <a:xfrm>
            <a:off x="0" y="-4516"/>
            <a:ext cx="12192000" cy="60959"/>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3200">
              <a:solidFill>
                <a:schemeClr val="tx1"/>
              </a:solidFill>
            </a:endParaRPr>
          </a:p>
        </p:txBody>
      </p:sp>
      <p:sp>
        <p:nvSpPr>
          <p:cNvPr id="17" name="Text Placeholder 16"/>
          <p:cNvSpPr>
            <a:spLocks noGrp="1"/>
          </p:cNvSpPr>
          <p:nvPr>
            <p:ph type="body" sz="quarter" idx="15" hasCustomPrompt="1"/>
          </p:nvPr>
        </p:nvSpPr>
        <p:spPr>
          <a:xfrm>
            <a:off x="299631" y="6144260"/>
            <a:ext cx="9144000" cy="281517"/>
          </a:xfrm>
        </p:spPr>
        <p:txBody>
          <a:bodyPr anchor="b">
            <a:noAutofit/>
          </a:bodyPr>
          <a:lstStyle>
            <a:lvl1pPr marL="0" indent="0">
              <a:lnSpc>
                <a:spcPct val="100000"/>
              </a:lnSpc>
              <a:spcBef>
                <a:spcPts val="0"/>
              </a:spcBef>
              <a:buNone/>
              <a:defRPr sz="1100"/>
            </a:lvl1pPr>
          </a:lstStyle>
          <a:p>
            <a:pPr lvl="0"/>
            <a:r>
              <a:rPr lang="en-US"/>
              <a:t>Click to Edit Source or Abbreviations</a:t>
            </a:r>
          </a:p>
        </p:txBody>
      </p:sp>
      <p:sp>
        <p:nvSpPr>
          <p:cNvPr id="5" name="Footer Placeholder 4">
            <a:extLst>
              <a:ext uri="{FF2B5EF4-FFF2-40B4-BE49-F238E27FC236}">
                <a16:creationId xmlns:a16="http://schemas.microsoft.com/office/drawing/2014/main" id="{1D162682-C669-4F64-AFF1-FB33D339EB02}"/>
              </a:ext>
            </a:extLst>
          </p:cNvPr>
          <p:cNvSpPr>
            <a:spLocks noGrp="1"/>
          </p:cNvSpPr>
          <p:nvPr>
            <p:ph type="ftr" sz="quarter" idx="16"/>
          </p:nvPr>
        </p:nvSpPr>
        <p:spPr/>
        <p:txBody>
          <a:bodyPr/>
          <a:lstStyle/>
          <a:p>
            <a:endParaRPr lang="en-US"/>
          </a:p>
        </p:txBody>
      </p:sp>
      <p:sp>
        <p:nvSpPr>
          <p:cNvPr id="4" name="Title 3">
            <a:extLst>
              <a:ext uri="{FF2B5EF4-FFF2-40B4-BE49-F238E27FC236}">
                <a16:creationId xmlns:a16="http://schemas.microsoft.com/office/drawing/2014/main" id="{5CA711FF-90C8-41C1-8DC8-1D5C271FB87A}"/>
              </a:ext>
            </a:extLst>
          </p:cNvPr>
          <p:cNvSpPr>
            <a:spLocks noGrp="1"/>
          </p:cNvSpPr>
          <p:nvPr>
            <p:ph type="title" hasCustomPrompt="1"/>
          </p:nvPr>
        </p:nvSpPr>
        <p:spPr/>
        <p:txBody>
          <a:bodyPr/>
          <a:lstStyle>
            <a:lvl1pPr>
              <a:defRPr/>
            </a:lvl1pPr>
          </a:lstStyle>
          <a:p>
            <a:r>
              <a:rPr lang="en-US"/>
              <a:t>Click to Edit Title</a:t>
            </a:r>
          </a:p>
        </p:txBody>
      </p:sp>
      <p:sp>
        <p:nvSpPr>
          <p:cNvPr id="8" name="Content Placeholder 7">
            <a:extLst>
              <a:ext uri="{FF2B5EF4-FFF2-40B4-BE49-F238E27FC236}">
                <a16:creationId xmlns:a16="http://schemas.microsoft.com/office/drawing/2014/main" id="{FB630F25-03D0-4116-A864-098B41947D77}"/>
              </a:ext>
            </a:extLst>
          </p:cNvPr>
          <p:cNvSpPr>
            <a:spLocks noGrp="1"/>
          </p:cNvSpPr>
          <p:nvPr>
            <p:ph sz="quarter" idx="18"/>
          </p:nvPr>
        </p:nvSpPr>
        <p:spPr>
          <a:xfrm>
            <a:off x="304800" y="1645919"/>
            <a:ext cx="1158240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883D3EF-AA3D-41A8-933F-16C020B18D75}"/>
              </a:ext>
            </a:extLst>
          </p:cNvPr>
          <p:cNvSpPr>
            <a:spLocks noGrp="1"/>
          </p:cNvSpPr>
          <p:nvPr>
            <p:ph type="sldNum" sz="quarter" idx="19"/>
          </p:nvPr>
        </p:nvSpPr>
        <p:spPr/>
        <p:txBody>
          <a:bodyPr/>
          <a:lstStyle/>
          <a:p>
            <a:fld id="{2A84EE2D-6A40-45CF-852B-5BACA2D7380B}" type="slidenum">
              <a:rPr lang="en-US" smtClean="0"/>
              <a:t>‹#›</a:t>
            </a:fld>
            <a:endParaRPr lang="en-US"/>
          </a:p>
        </p:txBody>
      </p:sp>
    </p:spTree>
    <p:extLst>
      <p:ext uri="{BB962C8B-B14F-4D97-AF65-F5344CB8AC3E}">
        <p14:creationId xmlns:p14="http://schemas.microsoft.com/office/powerpoint/2010/main" val="18632964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079E407-5360-4C26-B438-96D7A5EA395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 b="9099"/>
          <a:stretch/>
        </p:blipFill>
        <p:spPr>
          <a:xfrm>
            <a:off x="0" y="6413978"/>
            <a:ext cx="12192000" cy="444022"/>
          </a:xfrm>
          <a:prstGeom prst="rect">
            <a:avLst/>
          </a:prstGeom>
        </p:spPr>
      </p:pic>
      <p:sp>
        <p:nvSpPr>
          <p:cNvPr id="12" name="Title Placeholder 1">
            <a:extLst>
              <a:ext uri="{FF2B5EF4-FFF2-40B4-BE49-F238E27FC236}">
                <a16:creationId xmlns:a16="http://schemas.microsoft.com/office/drawing/2014/main" id="{27F24E51-6F6C-4127-91F3-22D877A7CD5B}"/>
              </a:ext>
            </a:extLst>
          </p:cNvPr>
          <p:cNvSpPr>
            <a:spLocks noGrp="1"/>
          </p:cNvSpPr>
          <p:nvPr>
            <p:ph type="title"/>
          </p:nvPr>
        </p:nvSpPr>
        <p:spPr>
          <a:xfrm>
            <a:off x="463727" y="52974"/>
            <a:ext cx="11210924" cy="1342239"/>
          </a:xfrm>
          <a:prstGeom prst="rect">
            <a:avLst/>
          </a:prstGeom>
        </p:spPr>
        <p:txBody>
          <a:bodyPr vert="horz" lIns="45720" tIns="45720" rIns="91440" bIns="45720" rtlCol="0" anchor="ctr">
            <a:normAutofit/>
          </a:bodyPr>
          <a:lstStyle/>
          <a:p>
            <a:r>
              <a:rPr lang="en-US"/>
              <a:t>Click to edit Master title style</a:t>
            </a:r>
          </a:p>
        </p:txBody>
      </p:sp>
      <p:sp>
        <p:nvSpPr>
          <p:cNvPr id="13" name="Text Placeholder 2">
            <a:extLst>
              <a:ext uri="{FF2B5EF4-FFF2-40B4-BE49-F238E27FC236}">
                <a16:creationId xmlns:a16="http://schemas.microsoft.com/office/drawing/2014/main" id="{5CA0D5D5-B10B-4880-845B-EB02F31760FD}"/>
              </a:ext>
            </a:extLst>
          </p:cNvPr>
          <p:cNvSpPr>
            <a:spLocks noGrp="1"/>
          </p:cNvSpPr>
          <p:nvPr>
            <p:ph idx="1"/>
          </p:nvPr>
        </p:nvSpPr>
        <p:spPr>
          <a:xfrm>
            <a:off x="457200" y="1402834"/>
            <a:ext cx="11210924" cy="4774130"/>
          </a:xfrm>
          <a:prstGeom prst="rect">
            <a:avLst/>
          </a:prstGeom>
        </p:spPr>
        <p:txBody>
          <a:bodyPr vert="horz" lIns="118872"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1ADEF7D7-394C-4A7A-AC3A-7E0741E0682C}"/>
              </a:ext>
            </a:extLst>
          </p:cNvPr>
          <p:cNvSpPr txBox="1"/>
          <p:nvPr userDrawn="1"/>
        </p:nvSpPr>
        <p:spPr>
          <a:xfrm>
            <a:off x="11788861" y="6469063"/>
            <a:ext cx="341712" cy="340620"/>
          </a:xfrm>
          <a:prstGeom prst="ellipse">
            <a:avLst/>
          </a:prstGeom>
          <a:solidFill>
            <a:schemeClr val="bg1">
              <a:alpha val="32000"/>
            </a:schemeClr>
          </a:solidFill>
        </p:spPr>
        <p:txBody>
          <a:bodyPr wrap="none" lIns="0" rIns="0" rtlCol="0" anchor="ctr" anchorCtr="0">
            <a:noAutofit/>
          </a:bodyPr>
          <a:lstStyle>
            <a:defPPr>
              <a:defRPr lang="en-US"/>
            </a:defPPr>
            <a:lvl1pPr algn="ctr">
              <a:defRPr sz="900">
                <a:solidFill>
                  <a:schemeClr val="bg1"/>
                </a:solidFill>
              </a:defRPr>
            </a:lvl1pPr>
          </a:lstStyle>
          <a:p>
            <a:pPr lvl="0"/>
            <a:fld id="{1337B8D1-4818-4372-8628-80999EE46F20}" type="slidenum">
              <a:rPr lang="en-US" b="1" smtClean="0"/>
              <a:pPr lvl="0"/>
              <a:t>‹#›</a:t>
            </a:fld>
            <a:endParaRPr lang="en-US" b="1"/>
          </a:p>
        </p:txBody>
      </p:sp>
      <p:sp>
        <p:nvSpPr>
          <p:cNvPr id="15" name="Rectangle 14">
            <a:extLst>
              <a:ext uri="{FF2B5EF4-FFF2-40B4-BE49-F238E27FC236}">
                <a16:creationId xmlns:a16="http://schemas.microsoft.com/office/drawing/2014/main" id="{E5F0BE30-A707-4EA7-893F-269FFFEE7E25}"/>
              </a:ext>
            </a:extLst>
          </p:cNvPr>
          <p:cNvSpPr/>
          <p:nvPr userDrawn="1"/>
        </p:nvSpPr>
        <p:spPr>
          <a:xfrm>
            <a:off x="0" y="581025"/>
            <a:ext cx="200025" cy="256500"/>
          </a:xfrm>
          <a:prstGeom prst="rect">
            <a:avLst/>
          </a:prstGeom>
          <a:solidFill>
            <a:schemeClr val="accent6">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CBEE9F34-CBAB-4982-88F3-DB759A96761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63986" y="6556008"/>
            <a:ext cx="1032745" cy="200369"/>
          </a:xfrm>
          <a:prstGeom prst="rect">
            <a:avLst/>
          </a:prstGeom>
        </p:spPr>
      </p:pic>
      <p:sp>
        <p:nvSpPr>
          <p:cNvPr id="17" name="TextBox 16">
            <a:extLst>
              <a:ext uri="{FF2B5EF4-FFF2-40B4-BE49-F238E27FC236}">
                <a16:creationId xmlns:a16="http://schemas.microsoft.com/office/drawing/2014/main" id="{321C047F-6053-4F0B-A51B-48CF09A6CF40}"/>
              </a:ext>
            </a:extLst>
          </p:cNvPr>
          <p:cNvSpPr txBox="1"/>
          <p:nvPr userDrawn="1"/>
        </p:nvSpPr>
        <p:spPr>
          <a:xfrm>
            <a:off x="368359" y="6652606"/>
            <a:ext cx="6096000" cy="200055"/>
          </a:xfrm>
          <a:prstGeom prst="rect">
            <a:avLst/>
          </a:prstGeom>
        </p:spPr>
        <p:txBody>
          <a:bodyPr anchor="ctr" anchorCtr="0">
            <a:spAutoFit/>
          </a:bodyPr>
          <a:lstStyle>
            <a:defPPr>
              <a:defRPr lang="en-US"/>
            </a:defPPr>
            <a:lvl1pPr>
              <a:defRPr sz="700">
                <a:solidFill>
                  <a:schemeClr val="bg1"/>
                </a:solidFill>
              </a:defRPr>
            </a:lvl1pPr>
          </a:lstStyle>
          <a:p>
            <a:pPr lvl="0"/>
            <a:r>
              <a:rPr lang="en-US"/>
              <a:t>© 2024, Iovance Biotherapeutics, Inc.</a:t>
            </a:r>
          </a:p>
        </p:txBody>
      </p:sp>
      <p:sp>
        <p:nvSpPr>
          <p:cNvPr id="18" name="Rectangle 17">
            <a:extLst>
              <a:ext uri="{FF2B5EF4-FFF2-40B4-BE49-F238E27FC236}">
                <a16:creationId xmlns:a16="http://schemas.microsoft.com/office/drawing/2014/main" id="{59837DC4-F3D5-4B7A-B714-96727DB8F340}"/>
              </a:ext>
            </a:extLst>
          </p:cNvPr>
          <p:cNvSpPr/>
          <p:nvPr userDrawn="1"/>
        </p:nvSpPr>
        <p:spPr>
          <a:xfrm>
            <a:off x="11977688" y="581025"/>
            <a:ext cx="213362" cy="256500"/>
          </a:xfrm>
          <a:prstGeom prst="rect">
            <a:avLst/>
          </a:prstGeom>
          <a:solidFill>
            <a:schemeClr val="accent6">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1606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058221359"/>
      </p:ext>
    </p:extLst>
  </p:cSld>
  <p:clrMapOvr>
    <a:masterClrMapping/>
  </p:clrMapOvr>
  <p:hf sldNum="0"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9204091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0631793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75122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_blue">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C6D870ED-299C-46E2-87AC-7CEED941E6E2}"/>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F6D77754-8A30-4D69-B2DC-09E4D985E3D8}"/>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E0949EBA-C109-43E2-8EA4-7659781CCF6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29768" y="1527048"/>
            <a:ext cx="5590032" cy="46474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25183" y="1527048"/>
            <a:ext cx="5338192" cy="46474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429768" y="515290"/>
            <a:ext cx="11333607" cy="797503"/>
          </a:xfrm>
        </p:spPr>
        <p:txBody>
          <a:bodyPr/>
          <a:lstStyle/>
          <a:p>
            <a:r>
              <a:rPr lang="en-US"/>
              <a:t>Click to edit Master title style</a:t>
            </a:r>
          </a:p>
        </p:txBody>
      </p:sp>
      <p:sp>
        <p:nvSpPr>
          <p:cNvPr id="21"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2"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1">
            <a:extLst>
              <a:ext uri="{FF2B5EF4-FFF2-40B4-BE49-F238E27FC236}">
                <a16:creationId xmlns:a16="http://schemas.microsoft.com/office/drawing/2014/main" id="{6C37F985-4E63-45B5-BCC4-871B4A00D4A7}"/>
              </a:ext>
            </a:extLst>
          </p:cNvPr>
          <p:cNvSpPr>
            <a:spLocks noGrp="1"/>
          </p:cNvSpPr>
          <p:nvPr>
            <p:ph type="ftr" sz="quarter" idx="14"/>
          </p:nvPr>
        </p:nvSpPr>
        <p:spPr/>
        <p:txBody>
          <a:bodyPr/>
          <a:lstStyle>
            <a:lvl1pPr>
              <a:defRPr/>
            </a:lvl1pPr>
          </a:lstStyle>
          <a:p>
            <a:pPr>
              <a:defRPr/>
            </a:pPr>
            <a:r>
              <a:rPr lang="en-US"/>
              <a:t>© 2021, Iovance Biotherapeutics</a:t>
            </a:r>
            <a:endParaRPr lang="en-US" dirty="0"/>
          </a:p>
        </p:txBody>
      </p:sp>
      <p:sp>
        <p:nvSpPr>
          <p:cNvPr id="11" name="Slide Number Placeholder 5">
            <a:extLst>
              <a:ext uri="{FF2B5EF4-FFF2-40B4-BE49-F238E27FC236}">
                <a16:creationId xmlns:a16="http://schemas.microsoft.com/office/drawing/2014/main" id="{BAC011C3-BB59-4711-9EBA-8E5AEE18B7C2}"/>
              </a:ext>
            </a:extLst>
          </p:cNvPr>
          <p:cNvSpPr>
            <a:spLocks noGrp="1"/>
          </p:cNvSpPr>
          <p:nvPr>
            <p:ph type="sldNum" sz="quarter" idx="15"/>
          </p:nvPr>
        </p:nvSpPr>
        <p:spPr/>
        <p:txBody>
          <a:bodyPr/>
          <a:lstStyle>
            <a:lvl1pPr>
              <a:defRPr/>
            </a:lvl1pPr>
          </a:lstStyle>
          <a:p>
            <a:pPr>
              <a:defRPr/>
            </a:pPr>
            <a:fld id="{AF43C16D-F38F-4233-98B0-2B8F8F91B365}" type="slidenum">
              <a:rPr lang="en-US"/>
              <a:pPr>
                <a:defRPr/>
              </a:pPr>
              <a:t>‹#›</a:t>
            </a:fld>
            <a:endParaRPr lang="en-US" dirty="0"/>
          </a:p>
        </p:txBody>
      </p:sp>
    </p:spTree>
    <p:extLst>
      <p:ext uri="{BB962C8B-B14F-4D97-AF65-F5344CB8AC3E}">
        <p14:creationId xmlns:p14="http://schemas.microsoft.com/office/powerpoint/2010/main" val="170101534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3C1840"/>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80000" y="1988841"/>
            <a:ext cx="5616000" cy="1008112"/>
          </a:xfrm>
        </p:spPr>
        <p:txBody>
          <a:bodyPr lIns="0" tIns="0" rIns="0" bIns="0" anchor="t" anchorCtr="0">
            <a:noAutofit/>
          </a:bodyPr>
          <a:lstStyle>
            <a:lvl1pPr algn="l">
              <a:defRPr sz="3500">
                <a:solidFill>
                  <a:srgbClr val="F1EEE9"/>
                </a:solidFill>
              </a:defRPr>
            </a:lvl1pPr>
          </a:lstStyle>
          <a:p>
            <a:r>
              <a:rPr lang="en-US"/>
              <a:t>Divider slide</a:t>
            </a:r>
            <a:endParaRPr lang="en-GB"/>
          </a:p>
        </p:txBody>
      </p:sp>
      <p:pic>
        <p:nvPicPr>
          <p:cNvPr id="8195" name="Picture 3" descr="T:\MarComms\Marketing\Graphic Design files\02. CHARITY\Major donor brand work\Power point\Elements\1 - Blu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333340" y="1988841"/>
            <a:ext cx="3476305" cy="468052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The Royal Marsden Cancer Charity  </a:t>
            </a:r>
          </a:p>
        </p:txBody>
      </p:sp>
      <p:sp>
        <p:nvSpPr>
          <p:cNvPr id="11"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F1EEE9"/>
                </a:solidFill>
              </a:rPr>
              <a:pPr/>
              <a:t>‹#›</a:t>
            </a:fld>
            <a:endParaRPr lang="en-GB" sz="800">
              <a:solidFill>
                <a:srgbClr val="F1EEE9"/>
              </a:solidFill>
            </a:endParaRPr>
          </a:p>
        </p:txBody>
      </p:sp>
      <p:cxnSp>
        <p:nvCxnSpPr>
          <p:cNvPr id="12" name="Straight Connector 11"/>
          <p:cNvCxnSpPr/>
          <p:nvPr userDrawn="1"/>
        </p:nvCxnSpPr>
        <p:spPr>
          <a:xfrm>
            <a:off x="480000" y="548680"/>
            <a:ext cx="11362363"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106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1E247CC9-95AC-4432-9B18-8049E017B57A}"/>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a:extLst>
              <a:ext uri="{FF2B5EF4-FFF2-40B4-BE49-F238E27FC236}">
                <a16:creationId xmlns:a16="http://schemas.microsoft.com/office/drawing/2014/main" id="{708112D6-6A1E-45BA-A65E-4377254F9744}"/>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7" name="Graphic 10">
            <a:extLst>
              <a:ext uri="{FF2B5EF4-FFF2-40B4-BE49-F238E27FC236}">
                <a16:creationId xmlns:a16="http://schemas.microsoft.com/office/drawing/2014/main" id="{3A3A38BD-F755-43E0-AB8F-B57BCA44A9F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p>
        </p:txBody>
      </p:sp>
      <p:sp>
        <p:nvSpPr>
          <p:cNvPr id="19"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0"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8" name="Footer Placeholder 1">
            <a:extLst>
              <a:ext uri="{FF2B5EF4-FFF2-40B4-BE49-F238E27FC236}">
                <a16:creationId xmlns:a16="http://schemas.microsoft.com/office/drawing/2014/main" id="{C122E7AC-71E9-4780-9F69-06503316B193}"/>
              </a:ext>
            </a:extLst>
          </p:cNvPr>
          <p:cNvSpPr>
            <a:spLocks noGrp="1"/>
          </p:cNvSpPr>
          <p:nvPr>
            <p:ph type="ftr" sz="quarter" idx="14"/>
          </p:nvPr>
        </p:nvSpPr>
        <p:spPr/>
        <p:txBody>
          <a:bodyPr/>
          <a:lstStyle>
            <a:lvl1pPr>
              <a:defRPr/>
            </a:lvl1pPr>
          </a:lstStyle>
          <a:p>
            <a:pPr>
              <a:defRPr/>
            </a:pPr>
            <a:r>
              <a:rPr lang="en-US"/>
              <a:t>© 2021, Iovance Biotherapeutics</a:t>
            </a:r>
            <a:endParaRPr lang="en-US" dirty="0"/>
          </a:p>
        </p:txBody>
      </p:sp>
      <p:sp>
        <p:nvSpPr>
          <p:cNvPr id="9" name="Slide Number Placeholder 3">
            <a:extLst>
              <a:ext uri="{FF2B5EF4-FFF2-40B4-BE49-F238E27FC236}">
                <a16:creationId xmlns:a16="http://schemas.microsoft.com/office/drawing/2014/main" id="{349EF598-B8CB-4C18-BD42-8EDB944AEF13}"/>
              </a:ext>
            </a:extLst>
          </p:cNvPr>
          <p:cNvSpPr>
            <a:spLocks noGrp="1"/>
          </p:cNvSpPr>
          <p:nvPr>
            <p:ph type="sldNum" sz="quarter" idx="15"/>
          </p:nvPr>
        </p:nvSpPr>
        <p:spPr/>
        <p:txBody>
          <a:bodyPr/>
          <a:lstStyle>
            <a:lvl1pPr>
              <a:defRPr/>
            </a:lvl1pPr>
          </a:lstStyle>
          <a:p>
            <a:pPr>
              <a:defRPr/>
            </a:pPr>
            <a:fld id="{AAEDAA29-3FA2-440F-B0C3-7FE3F9FBC249}" type="slidenum">
              <a:rPr lang="en-US"/>
              <a:pPr>
                <a:defRPr/>
              </a:pPr>
              <a:t>‹#›</a:t>
            </a:fld>
            <a:endParaRPr lang="en-US" dirty="0"/>
          </a:p>
        </p:txBody>
      </p:sp>
    </p:spTree>
    <p:extLst>
      <p:ext uri="{BB962C8B-B14F-4D97-AF65-F5344CB8AC3E}">
        <p14:creationId xmlns:p14="http://schemas.microsoft.com/office/powerpoint/2010/main" val="349794769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solidFill>
          <a:schemeClr val="bg1"/>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31521881-4E9B-4D8B-B4C6-2ACEF696993F}"/>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6">
            <a:extLst>
              <a:ext uri="{FF2B5EF4-FFF2-40B4-BE49-F238E27FC236}">
                <a16:creationId xmlns:a16="http://schemas.microsoft.com/office/drawing/2014/main" id="{E31885BE-D57A-4D8B-8AA2-FBCD09E77763}"/>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8" name="Graphic 10">
            <a:extLst>
              <a:ext uri="{FF2B5EF4-FFF2-40B4-BE49-F238E27FC236}">
                <a16:creationId xmlns:a16="http://schemas.microsoft.com/office/drawing/2014/main" id="{7828C8F3-F44E-4684-ABEF-12062F95837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29767" y="1527048"/>
            <a:ext cx="11333607" cy="465298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429768" y="515290"/>
            <a:ext cx="11333607" cy="797503"/>
          </a:xfrm>
        </p:spPr>
        <p:txBody>
          <a:bodyPr/>
          <a:lstStyle>
            <a:lvl1pPr>
              <a:defRPr>
                <a:solidFill>
                  <a:schemeClr val="tx1"/>
                </a:solidFill>
              </a:defRPr>
            </a:lvl1pPr>
          </a:lstStyle>
          <a:p>
            <a:r>
              <a:rPr lang="en-US"/>
              <a:t>Click to edit Master title style</a:t>
            </a:r>
            <a:endParaRPr lang="en-US" dirty="0"/>
          </a:p>
        </p:txBody>
      </p:sp>
      <p:sp>
        <p:nvSpPr>
          <p:cNvPr id="32"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33"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9" name="Footer Placeholder 1">
            <a:extLst>
              <a:ext uri="{FF2B5EF4-FFF2-40B4-BE49-F238E27FC236}">
                <a16:creationId xmlns:a16="http://schemas.microsoft.com/office/drawing/2014/main" id="{1D508441-0576-481C-8877-A70428AA0143}"/>
              </a:ext>
            </a:extLst>
          </p:cNvPr>
          <p:cNvSpPr>
            <a:spLocks noGrp="1"/>
          </p:cNvSpPr>
          <p:nvPr>
            <p:ph type="ftr" sz="quarter" idx="14"/>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10" name="Slide Number Placeholder 4">
            <a:extLst>
              <a:ext uri="{FF2B5EF4-FFF2-40B4-BE49-F238E27FC236}">
                <a16:creationId xmlns:a16="http://schemas.microsoft.com/office/drawing/2014/main" id="{537CF470-D667-4926-A5EE-BDA7C54DDA56}"/>
              </a:ext>
            </a:extLst>
          </p:cNvPr>
          <p:cNvSpPr>
            <a:spLocks noGrp="1"/>
          </p:cNvSpPr>
          <p:nvPr>
            <p:ph type="sldNum" sz="quarter" idx="15"/>
          </p:nvPr>
        </p:nvSpPr>
        <p:spPr/>
        <p:txBody>
          <a:bodyPr/>
          <a:lstStyle>
            <a:lvl1pPr>
              <a:defRPr>
                <a:solidFill>
                  <a:schemeClr val="tx1">
                    <a:alpha val="75000"/>
                  </a:schemeClr>
                </a:solidFill>
              </a:defRPr>
            </a:lvl1pPr>
          </a:lstStyle>
          <a:p>
            <a:pPr>
              <a:defRPr/>
            </a:pPr>
            <a:fld id="{AD6A3522-D082-4C13-96F0-8CF34B0FC787}" type="slidenum">
              <a:rPr lang="en-US"/>
              <a:pPr>
                <a:defRPr/>
              </a:pPr>
              <a:t>‹#›</a:t>
            </a:fld>
            <a:endParaRPr lang="en-US" dirty="0"/>
          </a:p>
        </p:txBody>
      </p:sp>
    </p:spTree>
    <p:extLst>
      <p:ext uri="{BB962C8B-B14F-4D97-AF65-F5344CB8AC3E}">
        <p14:creationId xmlns:p14="http://schemas.microsoft.com/office/powerpoint/2010/main" val="18541295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_white">
    <p:bg>
      <p:bgPr>
        <a:solidFill>
          <a:schemeClr val="bg1"/>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7C8DC7B5-5A80-4469-BB41-6F5A3316190E}"/>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90C7C4F1-4555-48C6-B5A6-AD1A6F7EDC15}"/>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1B498B76-861D-4A74-AA89-4CA078CE5CC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29767" y="1527048"/>
            <a:ext cx="11333607" cy="465298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1"/>
          </p:nvPr>
        </p:nvSpPr>
        <p:spPr>
          <a:xfrm>
            <a:off x="429768" y="1103151"/>
            <a:ext cx="11314557" cy="394345"/>
          </a:xfrm>
          <a:prstGeom prst="rect">
            <a:avLst/>
          </a:prstGeom>
        </p:spPr>
        <p:txBody>
          <a:bodyPr>
            <a:noAutofit/>
          </a:bodyPr>
          <a:lstStyle>
            <a:lvl1pPr marL="0" indent="0">
              <a:buNone/>
              <a:defRPr lang="en-US" sz="1800" b="1" kern="1200" dirty="0">
                <a:solidFill>
                  <a:schemeClr val="tx1">
                    <a:alpha val="75000"/>
                  </a:schemeClr>
                </a:solidFill>
                <a:latin typeface="+mj-lt"/>
                <a:ea typeface="+mn-ea"/>
                <a:cs typeface="+mn-cs"/>
              </a:defRPr>
            </a:lvl1pPr>
          </a:lstStyle>
          <a:p>
            <a:pPr lvl="0"/>
            <a:r>
              <a:rPr lang="en-US"/>
              <a:t>Click to edit Master text styles</a:t>
            </a:r>
          </a:p>
        </p:txBody>
      </p:sp>
      <p:sp>
        <p:nvSpPr>
          <p:cNvPr id="23" name="Text Placeholder 20"/>
          <p:cNvSpPr>
            <a:spLocks noGrp="1"/>
          </p:cNvSpPr>
          <p:nvPr>
            <p:ph type="body" sz="quarter" idx="14"/>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4" name="Text Placeholder 22"/>
          <p:cNvSpPr>
            <a:spLocks noGrp="1"/>
          </p:cNvSpPr>
          <p:nvPr>
            <p:ph type="body" sz="quarter" idx="15"/>
          </p:nvPr>
        </p:nvSpPr>
        <p:spPr>
          <a:xfrm>
            <a:off x="429768" y="6207888"/>
            <a:ext cx="11314557" cy="124650"/>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3">
            <a:extLst>
              <a:ext uri="{FF2B5EF4-FFF2-40B4-BE49-F238E27FC236}">
                <a16:creationId xmlns:a16="http://schemas.microsoft.com/office/drawing/2014/main" id="{F2777668-BB76-4C4A-BAFA-9614FD8E16FC}"/>
              </a:ext>
            </a:extLst>
          </p:cNvPr>
          <p:cNvSpPr>
            <a:spLocks noGrp="1"/>
          </p:cNvSpPr>
          <p:nvPr>
            <p:ph type="ftr" sz="quarter" idx="16"/>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11" name="Slide Number Placeholder 4">
            <a:extLst>
              <a:ext uri="{FF2B5EF4-FFF2-40B4-BE49-F238E27FC236}">
                <a16:creationId xmlns:a16="http://schemas.microsoft.com/office/drawing/2014/main" id="{0A258CC0-2771-4C10-AF09-50C1A9FF5187}"/>
              </a:ext>
            </a:extLst>
          </p:cNvPr>
          <p:cNvSpPr>
            <a:spLocks noGrp="1"/>
          </p:cNvSpPr>
          <p:nvPr>
            <p:ph type="sldNum" sz="quarter" idx="17"/>
          </p:nvPr>
        </p:nvSpPr>
        <p:spPr/>
        <p:txBody>
          <a:bodyPr/>
          <a:lstStyle>
            <a:lvl1pPr>
              <a:defRPr>
                <a:solidFill>
                  <a:schemeClr val="tx1">
                    <a:alpha val="75000"/>
                  </a:schemeClr>
                </a:solidFill>
              </a:defRPr>
            </a:lvl1pPr>
          </a:lstStyle>
          <a:p>
            <a:pPr>
              <a:defRPr/>
            </a:pPr>
            <a:fld id="{B1C558D6-74E5-4F67-85B8-A9CFB0DD1C03}" type="slidenum">
              <a:rPr lang="en-US"/>
              <a:pPr>
                <a:defRPr/>
              </a:pPr>
              <a:t>‹#›</a:t>
            </a:fld>
            <a:endParaRPr lang="en-US" dirty="0"/>
          </a:p>
        </p:txBody>
      </p:sp>
    </p:spTree>
    <p:extLst>
      <p:ext uri="{BB962C8B-B14F-4D97-AF65-F5344CB8AC3E}">
        <p14:creationId xmlns:p14="http://schemas.microsoft.com/office/powerpoint/2010/main" val="192532932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_white">
    <p:bg>
      <p:bgPr>
        <a:solidFill>
          <a:schemeClr val="bg1"/>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026877A2-DA96-4912-A574-C53A46954B2B}"/>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02E0795E-B62B-4B3A-B58C-3AF15776C58A}"/>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19D85F32-5C59-4F1C-BE04-1F65D40C18E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29768" y="1527048"/>
            <a:ext cx="5590032" cy="464741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25184" y="1527048"/>
            <a:ext cx="5338191" cy="464741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429768" y="515290"/>
            <a:ext cx="11333607" cy="797503"/>
          </a:xfrm>
        </p:spPr>
        <p:txBody>
          <a:bodyPr/>
          <a:lstStyle>
            <a:lvl1pPr>
              <a:defRPr>
                <a:solidFill>
                  <a:schemeClr val="tx1"/>
                </a:solidFill>
              </a:defRPr>
            </a:lvl1pPr>
          </a:lstStyle>
          <a:p>
            <a:r>
              <a:rPr lang="en-US"/>
              <a:t>Click to edit Master title style</a:t>
            </a:r>
            <a:endParaRPr lang="en-US" dirty="0"/>
          </a:p>
        </p:txBody>
      </p:sp>
      <p:sp>
        <p:nvSpPr>
          <p:cNvPr id="23"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4"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1">
            <a:extLst>
              <a:ext uri="{FF2B5EF4-FFF2-40B4-BE49-F238E27FC236}">
                <a16:creationId xmlns:a16="http://schemas.microsoft.com/office/drawing/2014/main" id="{3CFCE86B-891F-48F3-834B-89EF8112105B}"/>
              </a:ext>
            </a:extLst>
          </p:cNvPr>
          <p:cNvSpPr>
            <a:spLocks noGrp="1"/>
          </p:cNvSpPr>
          <p:nvPr>
            <p:ph type="ftr" sz="quarter" idx="14"/>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11" name="Slide Number Placeholder 5">
            <a:extLst>
              <a:ext uri="{FF2B5EF4-FFF2-40B4-BE49-F238E27FC236}">
                <a16:creationId xmlns:a16="http://schemas.microsoft.com/office/drawing/2014/main" id="{32DF30FB-6598-4F8D-812D-C2F9EADDC12C}"/>
              </a:ext>
            </a:extLst>
          </p:cNvPr>
          <p:cNvSpPr>
            <a:spLocks noGrp="1"/>
          </p:cNvSpPr>
          <p:nvPr>
            <p:ph type="sldNum" sz="quarter" idx="15"/>
          </p:nvPr>
        </p:nvSpPr>
        <p:spPr/>
        <p:txBody>
          <a:bodyPr/>
          <a:lstStyle>
            <a:lvl1pPr>
              <a:defRPr>
                <a:solidFill>
                  <a:schemeClr val="tx1">
                    <a:alpha val="75000"/>
                  </a:schemeClr>
                </a:solidFill>
              </a:defRPr>
            </a:lvl1pPr>
          </a:lstStyle>
          <a:p>
            <a:pPr>
              <a:defRPr/>
            </a:pPr>
            <a:fld id="{7512884C-29DE-43C3-9E9D-0015194C723F}" type="slidenum">
              <a:rPr lang="en-US"/>
              <a:pPr>
                <a:defRPr/>
              </a:pPr>
              <a:t>‹#›</a:t>
            </a:fld>
            <a:endParaRPr lang="en-US" dirty="0"/>
          </a:p>
        </p:txBody>
      </p:sp>
    </p:spTree>
    <p:extLst>
      <p:ext uri="{BB962C8B-B14F-4D97-AF65-F5344CB8AC3E}">
        <p14:creationId xmlns:p14="http://schemas.microsoft.com/office/powerpoint/2010/main" val="189626922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_white">
    <p:bg>
      <p:bgPr>
        <a:solidFill>
          <a:schemeClr val="bg1"/>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C811EEB1-02DB-4205-B272-DFA5CBE82100}"/>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a:extLst>
              <a:ext uri="{FF2B5EF4-FFF2-40B4-BE49-F238E27FC236}">
                <a16:creationId xmlns:a16="http://schemas.microsoft.com/office/drawing/2014/main" id="{3E8FAF0C-01A4-4ED6-BEB0-F0E42BAA7C0C}"/>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7" name="Graphic 10">
            <a:extLst>
              <a:ext uri="{FF2B5EF4-FFF2-40B4-BE49-F238E27FC236}">
                <a16:creationId xmlns:a16="http://schemas.microsoft.com/office/drawing/2014/main" id="{69898795-F755-4C09-A95C-3C35554B05D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noFill/>
        </p:spPr>
        <p:txBody>
          <a:bodyPr/>
          <a:lstStyle>
            <a:lvl1pPr>
              <a:defRPr>
                <a:solidFill>
                  <a:schemeClr val="tx1"/>
                </a:solidFill>
              </a:defRPr>
            </a:lvl1pPr>
          </a:lstStyle>
          <a:p>
            <a:r>
              <a:rPr lang="en-US"/>
              <a:t>Click to edit Master title style</a:t>
            </a:r>
            <a:endParaRPr lang="en-US" dirty="0"/>
          </a:p>
        </p:txBody>
      </p:sp>
      <p:sp>
        <p:nvSpPr>
          <p:cNvPr id="21"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2"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8" name="Footer Placeholder 1">
            <a:extLst>
              <a:ext uri="{FF2B5EF4-FFF2-40B4-BE49-F238E27FC236}">
                <a16:creationId xmlns:a16="http://schemas.microsoft.com/office/drawing/2014/main" id="{6DB9256E-FCD9-48D6-BE87-68CD193450E6}"/>
              </a:ext>
            </a:extLst>
          </p:cNvPr>
          <p:cNvSpPr>
            <a:spLocks noGrp="1"/>
          </p:cNvSpPr>
          <p:nvPr>
            <p:ph type="ftr" sz="quarter" idx="14"/>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9" name="Slide Number Placeholder 3">
            <a:extLst>
              <a:ext uri="{FF2B5EF4-FFF2-40B4-BE49-F238E27FC236}">
                <a16:creationId xmlns:a16="http://schemas.microsoft.com/office/drawing/2014/main" id="{769E863B-8843-4E3B-A926-76913DCB034F}"/>
              </a:ext>
            </a:extLst>
          </p:cNvPr>
          <p:cNvSpPr>
            <a:spLocks noGrp="1"/>
          </p:cNvSpPr>
          <p:nvPr>
            <p:ph type="sldNum" sz="quarter" idx="15"/>
          </p:nvPr>
        </p:nvSpPr>
        <p:spPr/>
        <p:txBody>
          <a:bodyPr/>
          <a:lstStyle>
            <a:lvl1pPr>
              <a:defRPr>
                <a:solidFill>
                  <a:schemeClr val="tx1">
                    <a:alpha val="75000"/>
                  </a:schemeClr>
                </a:solidFill>
              </a:defRPr>
            </a:lvl1pPr>
          </a:lstStyle>
          <a:p>
            <a:pPr>
              <a:defRPr/>
            </a:pPr>
            <a:fld id="{75C916E9-F63D-4F09-A60D-AE384DCDA37A}" type="slidenum">
              <a:rPr lang="en-US"/>
              <a:pPr>
                <a:defRPr/>
              </a:pPr>
              <a:t>‹#›</a:t>
            </a:fld>
            <a:endParaRPr lang="en-US" dirty="0"/>
          </a:p>
        </p:txBody>
      </p:sp>
    </p:spTree>
    <p:extLst>
      <p:ext uri="{BB962C8B-B14F-4D97-AF65-F5344CB8AC3E}">
        <p14:creationId xmlns:p14="http://schemas.microsoft.com/office/powerpoint/2010/main" val="245108115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Footer Placeholder 1">
            <a:extLst>
              <a:ext uri="{FF2B5EF4-FFF2-40B4-BE49-F238E27FC236}">
                <a16:creationId xmlns:a16="http://schemas.microsoft.com/office/drawing/2014/main" id="{4411C52B-2B3B-439A-9A33-6FDB8B50836F}"/>
              </a:ext>
            </a:extLst>
          </p:cNvPr>
          <p:cNvSpPr>
            <a:spLocks noGrp="1"/>
          </p:cNvSpPr>
          <p:nvPr>
            <p:ph type="ftr" sz="quarter" idx="10"/>
          </p:nvPr>
        </p:nvSpPr>
        <p:spPr/>
        <p:txBody>
          <a:bodyPr/>
          <a:lstStyle>
            <a:lvl1pPr>
              <a:defRPr/>
            </a:lvl1pPr>
          </a:lstStyle>
          <a:p>
            <a:pPr>
              <a:defRPr/>
            </a:pPr>
            <a:r>
              <a:rPr lang="en-US"/>
              <a:t>© 2020, Iovance Biotherapeutics</a:t>
            </a:r>
          </a:p>
        </p:txBody>
      </p:sp>
      <p:sp>
        <p:nvSpPr>
          <p:cNvPr id="5" name="Slide Number Placeholder 3">
            <a:extLst>
              <a:ext uri="{FF2B5EF4-FFF2-40B4-BE49-F238E27FC236}">
                <a16:creationId xmlns:a16="http://schemas.microsoft.com/office/drawing/2014/main" id="{2414FD93-AC31-47B7-B20B-271874010905}"/>
              </a:ext>
            </a:extLst>
          </p:cNvPr>
          <p:cNvSpPr>
            <a:spLocks noGrp="1"/>
          </p:cNvSpPr>
          <p:nvPr>
            <p:ph type="sldNum" sz="quarter" idx="11"/>
          </p:nvPr>
        </p:nvSpPr>
        <p:spPr/>
        <p:txBody>
          <a:bodyPr/>
          <a:lstStyle>
            <a:lvl1pPr>
              <a:defRPr/>
            </a:lvl1pPr>
          </a:lstStyle>
          <a:p>
            <a:pPr>
              <a:defRPr/>
            </a:pPr>
            <a:fld id="{7E98E745-C42B-43A7-B8B6-5677D467E846}" type="slidenum">
              <a:rPr lang="en-US"/>
              <a:pPr>
                <a:defRPr/>
              </a:pPr>
              <a:t>‹#›</a:t>
            </a:fld>
            <a:endParaRPr lang="en-US"/>
          </a:p>
        </p:txBody>
      </p:sp>
    </p:spTree>
    <p:extLst>
      <p:ext uri="{BB962C8B-B14F-4D97-AF65-F5344CB8AC3E}">
        <p14:creationId xmlns:p14="http://schemas.microsoft.com/office/powerpoint/2010/main" val="2881578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1EE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00" y="620688"/>
            <a:ext cx="10972800" cy="720080"/>
          </a:xfrm>
        </p:spPr>
        <p:txBody>
          <a:bodyPr lIns="0" tIns="0" rIns="0" bIns="0" anchor="t" anchorCtr="0">
            <a:noAutofit/>
          </a:bodyPr>
          <a:lstStyle>
            <a:lvl1pPr algn="l">
              <a:defRPr sz="3000">
                <a:solidFill>
                  <a:srgbClr val="7DAFBA"/>
                </a:solidFill>
              </a:defRPr>
            </a:lvl1pPr>
          </a:lstStyle>
          <a:p>
            <a:r>
              <a:rPr lang="en-US"/>
              <a:t>Click to edit Master title style</a:t>
            </a:r>
            <a:endParaRPr lang="en-GB"/>
          </a:p>
        </p:txBody>
      </p:sp>
      <p:sp>
        <p:nvSpPr>
          <p:cNvPr id="3" name="Content Placeholder 2"/>
          <p:cNvSpPr>
            <a:spLocks noGrp="1"/>
          </p:cNvSpPr>
          <p:nvPr>
            <p:ph idx="1"/>
          </p:nvPr>
        </p:nvSpPr>
        <p:spPr>
          <a:xfrm>
            <a:off x="480000" y="1988841"/>
            <a:ext cx="11521280" cy="4320480"/>
          </a:xfrm>
        </p:spPr>
        <p:txBody>
          <a:bodyPr lIns="0" tIns="0" rIns="0" bIns="0"/>
          <a:lstStyle>
            <a:lvl1pPr marL="0" indent="0">
              <a:buClr>
                <a:srgbClr val="58595B"/>
              </a:buClr>
              <a:buFontTx/>
              <a:buNone/>
              <a:defRPr sz="2500">
                <a:solidFill>
                  <a:schemeClr val="tx1"/>
                </a:solidFill>
              </a:defRPr>
            </a:lvl1pPr>
            <a:lvl2pPr marL="361950" indent="-361950">
              <a:buClr>
                <a:srgbClr val="58595B"/>
              </a:buClr>
              <a:buFont typeface="Symbol" pitchFamily="18" charset="2"/>
              <a:buChar char="-"/>
              <a:defRPr sz="2000">
                <a:solidFill>
                  <a:schemeClr val="tx1"/>
                </a:solidFill>
              </a:defRPr>
            </a:lvl2pPr>
            <a:lvl3pPr marL="1143000" indent="-228600">
              <a:buClr>
                <a:srgbClr val="58595B"/>
              </a:buClr>
              <a:buFont typeface="Arial" pitchFamily="34" charset="0"/>
              <a:buChar char="•"/>
              <a:defRPr>
                <a:solidFill>
                  <a:schemeClr val="tx1"/>
                </a:solidFill>
              </a:defRPr>
            </a:lvl3pPr>
            <a:lvl4pPr marL="1600200" indent="-228600">
              <a:buClr>
                <a:srgbClr val="58595B"/>
              </a:buClr>
              <a:buFont typeface="Arial" pitchFamily="34" charset="0"/>
              <a:buChar char="•"/>
              <a:defRPr>
                <a:solidFill>
                  <a:schemeClr val="tx1"/>
                </a:solidFill>
              </a:defRPr>
            </a:lvl4pPr>
            <a:lvl5pPr marL="2057400" indent="-228600">
              <a:buClr>
                <a:srgbClr val="58595B"/>
              </a:buClr>
              <a:buFont typeface="Arial" pitchFamily="34" charset="0"/>
              <a:buChar char="•"/>
              <a:defRPr>
                <a:solidFill>
                  <a:schemeClr val="tx1"/>
                </a:solidFill>
              </a:defRPr>
            </a:lvl5pPr>
          </a:lstStyle>
          <a:p>
            <a:pPr lvl="0"/>
            <a:r>
              <a:rPr lang="en-US"/>
              <a:t>Click to edit Master text styles</a:t>
            </a:r>
          </a:p>
          <a:p>
            <a:pPr lvl="1"/>
            <a:r>
              <a:rPr lang="en-US"/>
              <a:t>Second level</a:t>
            </a:r>
          </a:p>
        </p:txBody>
      </p:sp>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rgbClr val="58595B"/>
                </a:solidFill>
              </a:rPr>
              <a:t>The Royal Marsden Cancer Charity  </a:t>
            </a:r>
          </a:p>
        </p:txBody>
      </p:sp>
      <p:cxnSp>
        <p:nvCxnSpPr>
          <p:cNvPr id="10" name="Straight Connector 9"/>
          <p:cNvCxnSpPr/>
          <p:nvPr userDrawn="1"/>
        </p:nvCxnSpPr>
        <p:spPr>
          <a:xfrm>
            <a:off x="480000" y="548680"/>
            <a:ext cx="11362363" cy="0"/>
          </a:xfrm>
          <a:prstGeom prst="line">
            <a:avLst/>
          </a:prstGeom>
          <a:ln w="12700">
            <a:solidFill>
              <a:srgbClr val="7DAFBA"/>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58595B"/>
                </a:solidFill>
              </a:rPr>
              <a:pPr/>
              <a:t>‹#›</a:t>
            </a:fld>
            <a:endParaRPr lang="en-GB" sz="800">
              <a:solidFill>
                <a:srgbClr val="58595B"/>
              </a:solidFill>
            </a:endParaRPr>
          </a:p>
        </p:txBody>
      </p:sp>
    </p:spTree>
    <p:extLst>
      <p:ext uri="{BB962C8B-B14F-4D97-AF65-F5344CB8AC3E}">
        <p14:creationId xmlns:p14="http://schemas.microsoft.com/office/powerpoint/2010/main" val="2612574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bg1"/>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F9AB042-77DF-4EBF-9AB6-2B4E3BCB04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856" t="15979" r="1211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
            <a:extLst>
              <a:ext uri="{FF2B5EF4-FFF2-40B4-BE49-F238E27FC236}">
                <a16:creationId xmlns:a16="http://schemas.microsoft.com/office/drawing/2014/main" id="{06B46708-61BE-4FC1-AAA2-D55C01C4884D}"/>
              </a:ext>
            </a:extLst>
          </p:cNvPr>
          <p:cNvSpPr>
            <a:spLocks noChangeAspect="1" noChangeArrowheads="1" noTextEdit="1"/>
          </p:cNvSpPr>
          <p:nvPr userDrawn="1"/>
        </p:nvSpPr>
        <p:spPr bwMode="auto">
          <a:xfrm>
            <a:off x="0" y="0"/>
            <a:ext cx="12192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7" name="Freeform 5">
            <a:extLst>
              <a:ext uri="{FF2B5EF4-FFF2-40B4-BE49-F238E27FC236}">
                <a16:creationId xmlns:a16="http://schemas.microsoft.com/office/drawing/2014/main" id="{72241889-8CD4-437B-B79A-5696D2A678DE}"/>
              </a:ext>
            </a:extLst>
          </p:cNvPr>
          <p:cNvSpPr>
            <a:spLocks/>
          </p:cNvSpPr>
          <p:nvPr userDrawn="1"/>
        </p:nvSpPr>
        <p:spPr bwMode="auto">
          <a:xfrm>
            <a:off x="9213850" y="-3175"/>
            <a:ext cx="2974975" cy="3405188"/>
          </a:xfrm>
          <a:custGeom>
            <a:avLst/>
            <a:gdLst>
              <a:gd name="T0" fmla="*/ 2147483646 w 1874"/>
              <a:gd name="T1" fmla="*/ 0 h 2145"/>
              <a:gd name="T2" fmla="*/ 0 w 1874"/>
              <a:gd name="T3" fmla="*/ 0 h 2145"/>
              <a:gd name="T4" fmla="*/ 2147483646 w 1874"/>
              <a:gd name="T5" fmla="*/ 2147483646 h 2145"/>
              <a:gd name="T6" fmla="*/ 2147483646 w 1874"/>
              <a:gd name="T7" fmla="*/ 0 h 2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4" h="2145">
                <a:moveTo>
                  <a:pt x="1874" y="0"/>
                </a:moveTo>
                <a:lnTo>
                  <a:pt x="0" y="0"/>
                </a:lnTo>
                <a:lnTo>
                  <a:pt x="1874" y="2145"/>
                </a:lnTo>
                <a:lnTo>
                  <a:pt x="1874" y="0"/>
                </a:lnTo>
                <a:close/>
              </a:path>
            </a:pathLst>
          </a:custGeom>
          <a:solidFill>
            <a:srgbClr val="002136">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7E482B4C-F9CE-4CFF-A676-213A905E6AEF}"/>
              </a:ext>
            </a:extLst>
          </p:cNvPr>
          <p:cNvSpPr>
            <a:spLocks/>
          </p:cNvSpPr>
          <p:nvPr userDrawn="1"/>
        </p:nvSpPr>
        <p:spPr bwMode="auto">
          <a:xfrm>
            <a:off x="9213850" y="-3175"/>
            <a:ext cx="2974975" cy="3405188"/>
          </a:xfrm>
          <a:custGeom>
            <a:avLst/>
            <a:gdLst>
              <a:gd name="T0" fmla="*/ 2147483646 w 1874"/>
              <a:gd name="T1" fmla="*/ 0 h 2145"/>
              <a:gd name="T2" fmla="*/ 0 w 1874"/>
              <a:gd name="T3" fmla="*/ 0 h 2145"/>
              <a:gd name="T4" fmla="*/ 2147483646 w 1874"/>
              <a:gd name="T5" fmla="*/ 2147483646 h 2145"/>
              <a:gd name="T6" fmla="*/ 2147483646 w 1874"/>
              <a:gd name="T7" fmla="*/ 0 h 2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4" h="2145">
                <a:moveTo>
                  <a:pt x="1874" y="0"/>
                </a:moveTo>
                <a:lnTo>
                  <a:pt x="0" y="0"/>
                </a:lnTo>
                <a:lnTo>
                  <a:pt x="1874" y="2145"/>
                </a:lnTo>
                <a:lnTo>
                  <a:pt x="18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7">
            <a:extLst>
              <a:ext uri="{FF2B5EF4-FFF2-40B4-BE49-F238E27FC236}">
                <a16:creationId xmlns:a16="http://schemas.microsoft.com/office/drawing/2014/main" id="{72E1DC77-ACF2-47EE-9753-5CD2A80EBFA2}"/>
              </a:ext>
            </a:extLst>
          </p:cNvPr>
          <p:cNvSpPr>
            <a:spLocks/>
          </p:cNvSpPr>
          <p:nvPr userDrawn="1"/>
        </p:nvSpPr>
        <p:spPr bwMode="auto">
          <a:xfrm>
            <a:off x="8772525" y="-3175"/>
            <a:ext cx="3416300" cy="3911600"/>
          </a:xfrm>
          <a:custGeom>
            <a:avLst/>
            <a:gdLst>
              <a:gd name="T0" fmla="*/ 278 w 2152"/>
              <a:gd name="T1" fmla="*/ 0 h 2464"/>
              <a:gd name="T2" fmla="*/ 0 w 2152"/>
              <a:gd name="T3" fmla="*/ 0 h 2464"/>
              <a:gd name="T4" fmla="*/ 2152 w 2152"/>
              <a:gd name="T5" fmla="*/ 2464 h 2464"/>
              <a:gd name="T6" fmla="*/ 2152 w 2152"/>
              <a:gd name="T7" fmla="*/ 2145 h 2464"/>
              <a:gd name="T8" fmla="*/ 278 w 2152"/>
              <a:gd name="T9" fmla="*/ 0 h 2464"/>
            </a:gdLst>
            <a:ahLst/>
            <a:cxnLst>
              <a:cxn ang="0">
                <a:pos x="T0" y="T1"/>
              </a:cxn>
              <a:cxn ang="0">
                <a:pos x="T2" y="T3"/>
              </a:cxn>
              <a:cxn ang="0">
                <a:pos x="T4" y="T5"/>
              </a:cxn>
              <a:cxn ang="0">
                <a:pos x="T6" y="T7"/>
              </a:cxn>
              <a:cxn ang="0">
                <a:pos x="T8" y="T9"/>
              </a:cxn>
            </a:cxnLst>
            <a:rect l="0" t="0" r="r" b="b"/>
            <a:pathLst>
              <a:path w="2152" h="2464">
                <a:moveTo>
                  <a:pt x="278" y="0"/>
                </a:moveTo>
                <a:lnTo>
                  <a:pt x="0" y="0"/>
                </a:lnTo>
                <a:lnTo>
                  <a:pt x="2152" y="2464"/>
                </a:lnTo>
                <a:lnTo>
                  <a:pt x="2152" y="2145"/>
                </a:lnTo>
                <a:lnTo>
                  <a:pt x="278" y="0"/>
                </a:lnTo>
                <a:close/>
              </a:path>
            </a:pathLst>
          </a:custGeom>
          <a:solidFill>
            <a:schemeClr val="bg1"/>
          </a:solidFill>
          <a:ln>
            <a:noFill/>
          </a:ln>
          <a:effectLst>
            <a:outerShdw blurRad="50800" dist="38100" dir="8100000" algn="tr" rotWithShape="0">
              <a:prstClr val="black">
                <a:alpha val="40000"/>
              </a:prstClr>
            </a:outerShdw>
          </a:effectLst>
        </p:spPr>
        <p:txBody>
          <a:bodyPr/>
          <a:lstStyle/>
          <a:p>
            <a:pPr eaLnBrk="1" fontAlgn="auto" hangingPunct="1">
              <a:spcBef>
                <a:spcPts val="0"/>
              </a:spcBef>
              <a:spcAft>
                <a:spcPts val="0"/>
              </a:spcAft>
              <a:defRPr/>
            </a:pPr>
            <a:endParaRPr lang="en-US" dirty="0">
              <a:latin typeface="+mn-lt"/>
            </a:endParaRPr>
          </a:p>
        </p:txBody>
      </p:sp>
      <p:sp>
        <p:nvSpPr>
          <p:cNvPr id="10" name="Freeform 8">
            <a:extLst>
              <a:ext uri="{FF2B5EF4-FFF2-40B4-BE49-F238E27FC236}">
                <a16:creationId xmlns:a16="http://schemas.microsoft.com/office/drawing/2014/main" id="{9D7DEAD3-9E38-433D-AFC5-A998C7B2901C}"/>
              </a:ext>
            </a:extLst>
          </p:cNvPr>
          <p:cNvSpPr>
            <a:spLocks/>
          </p:cNvSpPr>
          <p:nvPr userDrawn="1"/>
        </p:nvSpPr>
        <p:spPr bwMode="auto">
          <a:xfrm>
            <a:off x="8772525" y="-3175"/>
            <a:ext cx="3416300" cy="3911600"/>
          </a:xfrm>
          <a:custGeom>
            <a:avLst/>
            <a:gdLst>
              <a:gd name="T0" fmla="*/ 2147483646 w 2152"/>
              <a:gd name="T1" fmla="*/ 0 h 2464"/>
              <a:gd name="T2" fmla="*/ 0 w 2152"/>
              <a:gd name="T3" fmla="*/ 0 h 2464"/>
              <a:gd name="T4" fmla="*/ 2147483646 w 2152"/>
              <a:gd name="T5" fmla="*/ 2147483646 h 2464"/>
              <a:gd name="T6" fmla="*/ 2147483646 w 2152"/>
              <a:gd name="T7" fmla="*/ 2147483646 h 2464"/>
              <a:gd name="T8" fmla="*/ 2147483646 w 2152"/>
              <a:gd name="T9" fmla="*/ 0 h 2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 h="2464">
                <a:moveTo>
                  <a:pt x="278" y="0"/>
                </a:moveTo>
                <a:lnTo>
                  <a:pt x="0" y="0"/>
                </a:lnTo>
                <a:lnTo>
                  <a:pt x="2152" y="2464"/>
                </a:lnTo>
                <a:lnTo>
                  <a:pt x="2152" y="2145"/>
                </a:lnTo>
                <a:lnTo>
                  <a:pt x="2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9">
            <a:extLst>
              <a:ext uri="{FF2B5EF4-FFF2-40B4-BE49-F238E27FC236}">
                <a16:creationId xmlns:a16="http://schemas.microsoft.com/office/drawing/2014/main" id="{AE21E0F8-4561-4B82-8ABF-1DFD56725CA8}"/>
              </a:ext>
            </a:extLst>
          </p:cNvPr>
          <p:cNvSpPr>
            <a:spLocks/>
          </p:cNvSpPr>
          <p:nvPr userDrawn="1"/>
        </p:nvSpPr>
        <p:spPr bwMode="auto">
          <a:xfrm>
            <a:off x="0" y="5307013"/>
            <a:ext cx="1354138" cy="1550987"/>
          </a:xfrm>
          <a:custGeom>
            <a:avLst/>
            <a:gdLst>
              <a:gd name="T0" fmla="*/ 0 w 840"/>
              <a:gd name="T1" fmla="*/ 0 h 962"/>
              <a:gd name="T2" fmla="*/ 0 w 840"/>
              <a:gd name="T3" fmla="*/ 2147483646 h 962"/>
              <a:gd name="T4" fmla="*/ 0 w 840"/>
              <a:gd name="T5" fmla="*/ 2147483646 h 962"/>
              <a:gd name="T6" fmla="*/ 2147483646 w 840"/>
              <a:gd name="T7" fmla="*/ 2147483646 h 962"/>
              <a:gd name="T8" fmla="*/ 0 w 840"/>
              <a:gd name="T9" fmla="*/ 0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0" h="962">
                <a:moveTo>
                  <a:pt x="0" y="0"/>
                </a:moveTo>
                <a:lnTo>
                  <a:pt x="0" y="962"/>
                </a:lnTo>
                <a:lnTo>
                  <a:pt x="840" y="962"/>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0">
            <a:extLst>
              <a:ext uri="{FF2B5EF4-FFF2-40B4-BE49-F238E27FC236}">
                <a16:creationId xmlns:a16="http://schemas.microsoft.com/office/drawing/2014/main" id="{4F2B1723-49F3-41A4-A23A-AB908111658B}"/>
              </a:ext>
            </a:extLst>
          </p:cNvPr>
          <p:cNvSpPr>
            <a:spLocks/>
          </p:cNvSpPr>
          <p:nvPr userDrawn="1"/>
        </p:nvSpPr>
        <p:spPr bwMode="auto">
          <a:xfrm>
            <a:off x="0" y="5338763"/>
            <a:ext cx="1333500" cy="1527175"/>
          </a:xfrm>
          <a:custGeom>
            <a:avLst/>
            <a:gdLst>
              <a:gd name="T0" fmla="*/ 0 w 840"/>
              <a:gd name="T1" fmla="*/ 0 h 962"/>
              <a:gd name="T2" fmla="*/ 0 w 840"/>
              <a:gd name="T3" fmla="*/ 2147483646 h 962"/>
              <a:gd name="T4" fmla="*/ 0 w 840"/>
              <a:gd name="T5" fmla="*/ 2147483646 h 962"/>
              <a:gd name="T6" fmla="*/ 2147483646 w 840"/>
              <a:gd name="T7" fmla="*/ 2147483646 h 962"/>
              <a:gd name="T8" fmla="*/ 0 w 840"/>
              <a:gd name="T9" fmla="*/ 0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0" h="962">
                <a:moveTo>
                  <a:pt x="0" y="0"/>
                </a:moveTo>
                <a:lnTo>
                  <a:pt x="0" y="962"/>
                </a:lnTo>
                <a:lnTo>
                  <a:pt x="840" y="96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Shape 16">
            <a:extLst>
              <a:ext uri="{FF2B5EF4-FFF2-40B4-BE49-F238E27FC236}">
                <a16:creationId xmlns:a16="http://schemas.microsoft.com/office/drawing/2014/main" id="{64F056EE-4B1A-4668-ACF2-881F1C5EC3F5}"/>
              </a:ext>
            </a:extLst>
          </p:cNvPr>
          <p:cNvSpPr>
            <a:spLocks/>
          </p:cNvSpPr>
          <p:nvPr userDrawn="1"/>
        </p:nvSpPr>
        <p:spPr bwMode="auto">
          <a:xfrm>
            <a:off x="0" y="0"/>
            <a:ext cx="11328400" cy="6858000"/>
          </a:xfrm>
          <a:custGeom>
            <a:avLst/>
            <a:gdLst>
              <a:gd name="T0" fmla="*/ 0 w 11328400"/>
              <a:gd name="T1" fmla="*/ 0 h 6858000"/>
              <a:gd name="T2" fmla="*/ 5318125 w 11328400"/>
              <a:gd name="T3" fmla="*/ 0 h 6858000"/>
              <a:gd name="T4" fmla="*/ 11328400 w 11328400"/>
              <a:gd name="T5" fmla="*/ 6858000 h 6858000"/>
              <a:gd name="T6" fmla="*/ 1353976 w 11328400"/>
              <a:gd name="T7" fmla="*/ 6858000 h 6858000"/>
              <a:gd name="T8" fmla="*/ 0 w 11328400"/>
              <a:gd name="T9" fmla="*/ 5307376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28400" h="6858000">
                <a:moveTo>
                  <a:pt x="0" y="0"/>
                </a:moveTo>
                <a:lnTo>
                  <a:pt x="5318125" y="0"/>
                </a:lnTo>
                <a:lnTo>
                  <a:pt x="11328400" y="6858000"/>
                </a:lnTo>
                <a:lnTo>
                  <a:pt x="1353976" y="6858000"/>
                </a:lnTo>
                <a:lnTo>
                  <a:pt x="0" y="5307376"/>
                </a:lnTo>
                <a:lnTo>
                  <a:pt x="0" y="0"/>
                </a:lnTo>
                <a:close/>
              </a:path>
            </a:pathLst>
          </a:custGeom>
          <a:solidFill>
            <a:srgbClr val="002136">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2">
            <a:extLst>
              <a:ext uri="{FF2B5EF4-FFF2-40B4-BE49-F238E27FC236}">
                <a16:creationId xmlns:a16="http://schemas.microsoft.com/office/drawing/2014/main" id="{7566D163-0841-4762-B806-3682DD30AD69}"/>
              </a:ext>
            </a:extLst>
          </p:cNvPr>
          <p:cNvSpPr>
            <a:spLocks/>
          </p:cNvSpPr>
          <p:nvPr userDrawn="1"/>
        </p:nvSpPr>
        <p:spPr bwMode="auto">
          <a:xfrm>
            <a:off x="0" y="-3175"/>
            <a:ext cx="11328400" cy="6881813"/>
          </a:xfrm>
          <a:custGeom>
            <a:avLst/>
            <a:gdLst>
              <a:gd name="T0" fmla="*/ 2147483646 w 7136"/>
              <a:gd name="T1" fmla="*/ 0 h 4335"/>
              <a:gd name="T2" fmla="*/ 0 w 7136"/>
              <a:gd name="T3" fmla="*/ 0 h 4335"/>
              <a:gd name="T4" fmla="*/ 0 w 7136"/>
              <a:gd name="T5" fmla="*/ 2147483646 h 4335"/>
              <a:gd name="T6" fmla="*/ 2147483646 w 7136"/>
              <a:gd name="T7" fmla="*/ 2147483646 h 4335"/>
              <a:gd name="T8" fmla="*/ 0 w 7136"/>
              <a:gd name="T9" fmla="*/ 2147483646 h 4335"/>
              <a:gd name="T10" fmla="*/ 0 w 7136"/>
              <a:gd name="T11" fmla="*/ 2147483646 h 4335"/>
              <a:gd name="T12" fmla="*/ 2147483646 w 7136"/>
              <a:gd name="T13" fmla="*/ 2147483646 h 4335"/>
              <a:gd name="T14" fmla="*/ 2147483646 w 7136"/>
              <a:gd name="T15" fmla="*/ 0 h 4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36" h="4335">
                <a:moveTo>
                  <a:pt x="3350" y="0"/>
                </a:moveTo>
                <a:lnTo>
                  <a:pt x="0" y="0"/>
                </a:lnTo>
                <a:lnTo>
                  <a:pt x="0" y="3365"/>
                </a:lnTo>
                <a:lnTo>
                  <a:pt x="840" y="4327"/>
                </a:lnTo>
                <a:lnTo>
                  <a:pt x="0" y="4327"/>
                </a:lnTo>
                <a:lnTo>
                  <a:pt x="0" y="4335"/>
                </a:lnTo>
                <a:lnTo>
                  <a:pt x="7136" y="4335"/>
                </a:lnTo>
                <a:lnTo>
                  <a:pt x="33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15" name="Graphic 18">
            <a:extLst>
              <a:ext uri="{FF2B5EF4-FFF2-40B4-BE49-F238E27FC236}">
                <a16:creationId xmlns:a16="http://schemas.microsoft.com/office/drawing/2014/main" id="{C6ABA044-0BA1-4DFC-897C-654020C910F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6563" y="504825"/>
            <a:ext cx="31527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36562" y="4145787"/>
            <a:ext cx="7174334" cy="535531"/>
          </a:xfrm>
        </p:spPr>
        <p:txBody>
          <a:bodyPr anchor="b">
            <a:spAutoFit/>
          </a:bodyPr>
          <a:lstStyle>
            <a:lvl1pPr marL="0" algn="l" defTabSz="914400" rtl="0" eaLnBrk="1" latinLnBrk="0" hangingPunct="1">
              <a:defRPr lang="en-US" sz="3200" b="1" kern="1200" dirty="0">
                <a:solidFill>
                  <a:schemeClr val="bg1"/>
                </a:solidFill>
                <a:latin typeface="+mj-lt"/>
                <a:ea typeface="+mn-ea"/>
                <a:cs typeface="+mn-cs"/>
              </a:defRPr>
            </a:lvl1pPr>
          </a:lstStyle>
          <a:p>
            <a:r>
              <a:rPr lang="en-US"/>
              <a:t>Click to edit Master title style</a:t>
            </a:r>
            <a:endParaRPr lang="en-US" dirty="0"/>
          </a:p>
        </p:txBody>
      </p:sp>
      <p:sp>
        <p:nvSpPr>
          <p:cNvPr id="5" name="Text Placeholder 4"/>
          <p:cNvSpPr>
            <a:spLocks noGrp="1"/>
          </p:cNvSpPr>
          <p:nvPr>
            <p:ph type="body" sz="quarter" idx="10"/>
          </p:nvPr>
        </p:nvSpPr>
        <p:spPr>
          <a:xfrm>
            <a:off x="6824663" y="5979599"/>
            <a:ext cx="3311525" cy="341632"/>
          </a:xfrm>
        </p:spPr>
        <p:txBody>
          <a:bodyPr anchor="ctr">
            <a:spAutoFit/>
          </a:bodyPr>
          <a:lstStyle>
            <a:lvl1pPr marL="0" indent="0" algn="r" defTabSz="914400" rtl="0" eaLnBrk="1" latinLnBrk="0" hangingPunct="1">
              <a:buNone/>
              <a:defRPr lang="en-US" sz="1800" kern="1200" dirty="0" smtClean="0">
                <a:solidFill>
                  <a:schemeClr val="bg1"/>
                </a:solidFill>
                <a:latin typeface="+mj-lt"/>
                <a:ea typeface="+mn-ea"/>
                <a:cs typeface="+mn-cs"/>
              </a:defRPr>
            </a:lvl1pPr>
            <a:lvl2pPr marL="0" algn="l" defTabSz="914400" rtl="0" eaLnBrk="1" latinLnBrk="0" hangingPunct="1">
              <a:defRPr lang="en-US" sz="1800" kern="1200" dirty="0" smtClean="0">
                <a:solidFill>
                  <a:schemeClr val="bg1"/>
                </a:solidFill>
                <a:latin typeface="Museo Sans 300" panose="02000000000000000000" pitchFamily="50" charset="0"/>
                <a:ea typeface="+mn-ea"/>
                <a:cs typeface="+mn-cs"/>
              </a:defRPr>
            </a:lvl2pPr>
            <a:lvl3pPr marL="0" algn="l" defTabSz="914400" rtl="0" eaLnBrk="1" latinLnBrk="0" hangingPunct="1">
              <a:defRPr lang="en-US" sz="1800" kern="1200" dirty="0" smtClean="0">
                <a:solidFill>
                  <a:schemeClr val="bg1"/>
                </a:solidFill>
                <a:latin typeface="Museo Sans 300" panose="02000000000000000000" pitchFamily="50" charset="0"/>
                <a:ea typeface="+mn-ea"/>
                <a:cs typeface="+mn-cs"/>
              </a:defRPr>
            </a:lvl3pPr>
            <a:lvl4pPr marL="0" algn="l" defTabSz="914400" rtl="0" eaLnBrk="1" latinLnBrk="0" hangingPunct="1">
              <a:defRPr lang="en-US" sz="1800" kern="1200" dirty="0" smtClean="0">
                <a:solidFill>
                  <a:schemeClr val="bg1"/>
                </a:solidFill>
                <a:latin typeface="Museo Sans 300" panose="02000000000000000000" pitchFamily="50" charset="0"/>
                <a:ea typeface="+mn-ea"/>
                <a:cs typeface="+mn-cs"/>
              </a:defRPr>
            </a:lvl4pPr>
            <a:lvl5pPr marL="0" algn="l" defTabSz="914400" rtl="0" eaLnBrk="1" latinLnBrk="0" hangingPunct="1">
              <a:defRPr lang="en-US" sz="1800" kern="1200" dirty="0">
                <a:solidFill>
                  <a:schemeClr val="bg1"/>
                </a:solidFill>
                <a:latin typeface="Museo Sans 300" panose="02000000000000000000" pitchFamily="50" charset="0"/>
                <a:ea typeface="+mn-ea"/>
                <a:cs typeface="+mn-cs"/>
              </a:defRPr>
            </a:lvl5pPr>
          </a:lstStyle>
          <a:p>
            <a:pPr lvl="0"/>
            <a:r>
              <a:rPr lang="en-US"/>
              <a:t>Click to edit Master text styles</a:t>
            </a:r>
          </a:p>
        </p:txBody>
      </p:sp>
      <p:sp>
        <p:nvSpPr>
          <p:cNvPr id="16" name="Footer Placeholder 1">
            <a:extLst>
              <a:ext uri="{FF2B5EF4-FFF2-40B4-BE49-F238E27FC236}">
                <a16:creationId xmlns:a16="http://schemas.microsoft.com/office/drawing/2014/main" id="{CE7F17BA-E154-4A63-94A9-42DD9A3CDEFA}"/>
              </a:ext>
            </a:extLst>
          </p:cNvPr>
          <p:cNvSpPr>
            <a:spLocks noGrp="1"/>
          </p:cNvSpPr>
          <p:nvPr>
            <p:ph type="ftr" sz="quarter" idx="11"/>
          </p:nvPr>
        </p:nvSpPr>
        <p:spPr/>
        <p:txBody>
          <a:bodyPr/>
          <a:lstStyle>
            <a:lvl1pPr>
              <a:defRPr>
                <a:latin typeface="+mn-lt"/>
              </a:defRPr>
            </a:lvl1pPr>
          </a:lstStyle>
          <a:p>
            <a:pPr>
              <a:defRPr/>
            </a:pPr>
            <a:r>
              <a:rPr lang="en-US"/>
              <a:t>© 2021, Iovance Biotherapeutics</a:t>
            </a:r>
            <a:endParaRPr lang="en-US" dirty="0"/>
          </a:p>
        </p:txBody>
      </p:sp>
    </p:spTree>
    <p:extLst>
      <p:ext uri="{BB962C8B-B14F-4D97-AF65-F5344CB8AC3E}">
        <p14:creationId xmlns:p14="http://schemas.microsoft.com/office/powerpoint/2010/main" val="99102831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tx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14DA755F-75B7-4D0A-AF84-8F2A039D01A9}"/>
              </a:ext>
            </a:extLst>
          </p:cNvPr>
          <p:cNvSpPr>
            <a:spLocks/>
          </p:cNvSpPr>
          <p:nvPr userDrawn="1"/>
        </p:nvSpPr>
        <p:spPr bwMode="auto">
          <a:xfrm>
            <a:off x="9213850" y="-3175"/>
            <a:ext cx="2974975" cy="3405188"/>
          </a:xfrm>
          <a:custGeom>
            <a:avLst/>
            <a:gdLst>
              <a:gd name="T0" fmla="*/ 2147483646 w 1874"/>
              <a:gd name="T1" fmla="*/ 0 h 2145"/>
              <a:gd name="T2" fmla="*/ 0 w 1874"/>
              <a:gd name="T3" fmla="*/ 0 h 2145"/>
              <a:gd name="T4" fmla="*/ 2147483646 w 1874"/>
              <a:gd name="T5" fmla="*/ 2147483646 h 2145"/>
              <a:gd name="T6" fmla="*/ 2147483646 w 1874"/>
              <a:gd name="T7" fmla="*/ 0 h 2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4" h="2145">
                <a:moveTo>
                  <a:pt x="1874" y="0"/>
                </a:moveTo>
                <a:lnTo>
                  <a:pt x="0" y="0"/>
                </a:lnTo>
                <a:lnTo>
                  <a:pt x="1874" y="2145"/>
                </a:lnTo>
                <a:lnTo>
                  <a:pt x="1874" y="0"/>
                </a:lnTo>
                <a:close/>
              </a:path>
            </a:pathLst>
          </a:custGeom>
          <a:solidFill>
            <a:srgbClr val="0024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Shape 9">
            <a:extLst>
              <a:ext uri="{FF2B5EF4-FFF2-40B4-BE49-F238E27FC236}">
                <a16:creationId xmlns:a16="http://schemas.microsoft.com/office/drawing/2014/main" id="{BC4DBC3D-E2D7-407B-932C-B955943AE6E7}"/>
              </a:ext>
            </a:extLst>
          </p:cNvPr>
          <p:cNvSpPr>
            <a:spLocks/>
          </p:cNvSpPr>
          <p:nvPr userDrawn="1"/>
        </p:nvSpPr>
        <p:spPr bwMode="auto">
          <a:xfrm>
            <a:off x="0" y="0"/>
            <a:ext cx="11328400" cy="6858000"/>
          </a:xfrm>
          <a:custGeom>
            <a:avLst/>
            <a:gdLst>
              <a:gd name="T0" fmla="*/ 0 w 11328400"/>
              <a:gd name="T1" fmla="*/ 0 h 6858000"/>
              <a:gd name="T2" fmla="*/ 5318125 w 11328400"/>
              <a:gd name="T3" fmla="*/ 0 h 6858000"/>
              <a:gd name="T4" fmla="*/ 11328400 w 11328400"/>
              <a:gd name="T5" fmla="*/ 6858000 h 6858000"/>
              <a:gd name="T6" fmla="*/ 1353976 w 11328400"/>
              <a:gd name="T7" fmla="*/ 6858000 h 6858000"/>
              <a:gd name="T8" fmla="*/ 0 w 11328400"/>
              <a:gd name="T9" fmla="*/ 5307376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28400" h="6858000">
                <a:moveTo>
                  <a:pt x="0" y="0"/>
                </a:moveTo>
                <a:lnTo>
                  <a:pt x="5318125" y="0"/>
                </a:lnTo>
                <a:lnTo>
                  <a:pt x="11328400" y="6858000"/>
                </a:lnTo>
                <a:lnTo>
                  <a:pt x="1353976" y="6858000"/>
                </a:lnTo>
                <a:lnTo>
                  <a:pt x="0" y="5307376"/>
                </a:lnTo>
                <a:lnTo>
                  <a:pt x="0" y="0"/>
                </a:lnTo>
                <a:close/>
              </a:path>
            </a:pathLst>
          </a:custGeom>
          <a:solidFill>
            <a:srgbClr val="0021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7">
            <a:extLst>
              <a:ext uri="{FF2B5EF4-FFF2-40B4-BE49-F238E27FC236}">
                <a16:creationId xmlns:a16="http://schemas.microsoft.com/office/drawing/2014/main" id="{81C074D2-A150-4B8F-9330-38D11944A063}"/>
              </a:ext>
            </a:extLst>
          </p:cNvPr>
          <p:cNvSpPr>
            <a:spLocks/>
          </p:cNvSpPr>
          <p:nvPr userDrawn="1"/>
        </p:nvSpPr>
        <p:spPr bwMode="auto">
          <a:xfrm>
            <a:off x="8775700" y="-6350"/>
            <a:ext cx="3416300" cy="3911600"/>
          </a:xfrm>
          <a:custGeom>
            <a:avLst/>
            <a:gdLst>
              <a:gd name="T0" fmla="*/ 278 w 2152"/>
              <a:gd name="T1" fmla="*/ 0 h 2464"/>
              <a:gd name="T2" fmla="*/ 0 w 2152"/>
              <a:gd name="T3" fmla="*/ 0 h 2464"/>
              <a:gd name="T4" fmla="*/ 2152 w 2152"/>
              <a:gd name="T5" fmla="*/ 2464 h 2464"/>
              <a:gd name="T6" fmla="*/ 2152 w 2152"/>
              <a:gd name="T7" fmla="*/ 2145 h 2464"/>
              <a:gd name="T8" fmla="*/ 278 w 2152"/>
              <a:gd name="T9" fmla="*/ 0 h 2464"/>
            </a:gdLst>
            <a:ahLst/>
            <a:cxnLst>
              <a:cxn ang="0">
                <a:pos x="T0" y="T1"/>
              </a:cxn>
              <a:cxn ang="0">
                <a:pos x="T2" y="T3"/>
              </a:cxn>
              <a:cxn ang="0">
                <a:pos x="T4" y="T5"/>
              </a:cxn>
              <a:cxn ang="0">
                <a:pos x="T6" y="T7"/>
              </a:cxn>
              <a:cxn ang="0">
                <a:pos x="T8" y="T9"/>
              </a:cxn>
            </a:cxnLst>
            <a:rect l="0" t="0" r="r" b="b"/>
            <a:pathLst>
              <a:path w="2152" h="2464">
                <a:moveTo>
                  <a:pt x="278" y="0"/>
                </a:moveTo>
                <a:lnTo>
                  <a:pt x="0" y="0"/>
                </a:lnTo>
                <a:lnTo>
                  <a:pt x="2152" y="2464"/>
                </a:lnTo>
                <a:lnTo>
                  <a:pt x="2152" y="2145"/>
                </a:lnTo>
                <a:lnTo>
                  <a:pt x="278" y="0"/>
                </a:lnTo>
                <a:close/>
              </a:path>
            </a:pathLst>
          </a:custGeom>
          <a:solidFill>
            <a:schemeClr val="accent6"/>
          </a:solidFill>
          <a:ln>
            <a:noFill/>
          </a:ln>
          <a:effectLst>
            <a:outerShdw blurRad="50800" dist="38100" dir="8100000" algn="tr" rotWithShape="0">
              <a:prstClr val="black">
                <a:alpha val="40000"/>
              </a:prstClr>
            </a:outerShdw>
          </a:effectLst>
        </p:spPr>
        <p:txBody>
          <a:bodyPr/>
          <a:lstStyle/>
          <a:p>
            <a:pPr eaLnBrk="1" fontAlgn="auto" hangingPunct="1">
              <a:spcBef>
                <a:spcPts val="0"/>
              </a:spcBef>
              <a:spcAft>
                <a:spcPts val="0"/>
              </a:spcAft>
              <a:defRPr/>
            </a:pPr>
            <a:endParaRPr lang="en-US" dirty="0">
              <a:latin typeface="+mn-lt"/>
            </a:endParaRPr>
          </a:p>
        </p:txBody>
      </p:sp>
      <p:sp>
        <p:nvSpPr>
          <p:cNvPr id="7" name="Freeform 9">
            <a:extLst>
              <a:ext uri="{FF2B5EF4-FFF2-40B4-BE49-F238E27FC236}">
                <a16:creationId xmlns:a16="http://schemas.microsoft.com/office/drawing/2014/main" id="{11FA8BF1-7DD1-4097-B25D-1157CB0F891C}"/>
              </a:ext>
            </a:extLst>
          </p:cNvPr>
          <p:cNvSpPr>
            <a:spLocks/>
          </p:cNvSpPr>
          <p:nvPr userDrawn="1"/>
        </p:nvSpPr>
        <p:spPr bwMode="auto">
          <a:xfrm>
            <a:off x="0" y="5307013"/>
            <a:ext cx="1354138" cy="1550987"/>
          </a:xfrm>
          <a:custGeom>
            <a:avLst/>
            <a:gdLst>
              <a:gd name="T0" fmla="*/ 0 w 840"/>
              <a:gd name="T1" fmla="*/ 0 h 962"/>
              <a:gd name="T2" fmla="*/ 0 w 840"/>
              <a:gd name="T3" fmla="*/ 2147483646 h 962"/>
              <a:gd name="T4" fmla="*/ 0 w 840"/>
              <a:gd name="T5" fmla="*/ 2147483646 h 962"/>
              <a:gd name="T6" fmla="*/ 2147483646 w 840"/>
              <a:gd name="T7" fmla="*/ 2147483646 h 962"/>
              <a:gd name="T8" fmla="*/ 0 w 840"/>
              <a:gd name="T9" fmla="*/ 0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0" h="962">
                <a:moveTo>
                  <a:pt x="0" y="0"/>
                </a:moveTo>
                <a:lnTo>
                  <a:pt x="0" y="962"/>
                </a:lnTo>
                <a:lnTo>
                  <a:pt x="840" y="962"/>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8" name="Graphic 12">
            <a:extLst>
              <a:ext uri="{FF2B5EF4-FFF2-40B4-BE49-F238E27FC236}">
                <a16:creationId xmlns:a16="http://schemas.microsoft.com/office/drawing/2014/main" id="{95362B5E-9B98-4372-A995-3B9C8B22C29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3" y="504825"/>
            <a:ext cx="135413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38149" y="2551837"/>
            <a:ext cx="6495144" cy="1588127"/>
          </a:xfrm>
        </p:spPr>
        <p:txBody>
          <a:bodyPr anchor="t">
            <a:spAutoFit/>
          </a:bodyPr>
          <a:lstStyle>
            <a:lvl1pPr>
              <a:defRPr sz="5400" b="1"/>
            </a:lvl1pPr>
          </a:lstStyle>
          <a:p>
            <a:r>
              <a:rPr lang="en-US"/>
              <a:t>Click to edit Master title style</a:t>
            </a:r>
            <a:endParaRPr lang="en-US" dirty="0"/>
          </a:p>
        </p:txBody>
      </p:sp>
      <p:sp>
        <p:nvSpPr>
          <p:cNvPr id="9" name="Footer Placeholder 1">
            <a:extLst>
              <a:ext uri="{FF2B5EF4-FFF2-40B4-BE49-F238E27FC236}">
                <a16:creationId xmlns:a16="http://schemas.microsoft.com/office/drawing/2014/main" id="{6B374B11-889C-4DD8-B2AD-8F2BFCE231A8}"/>
              </a:ext>
            </a:extLst>
          </p:cNvPr>
          <p:cNvSpPr>
            <a:spLocks noGrp="1"/>
          </p:cNvSpPr>
          <p:nvPr>
            <p:ph type="ftr" sz="quarter" idx="10"/>
          </p:nvPr>
        </p:nvSpPr>
        <p:spPr/>
        <p:txBody>
          <a:bodyPr/>
          <a:lstStyle>
            <a:lvl1pPr>
              <a:defRPr/>
            </a:lvl1pPr>
          </a:lstStyle>
          <a:p>
            <a:pPr>
              <a:defRPr/>
            </a:pPr>
            <a:r>
              <a:rPr lang="en-US"/>
              <a:t>© 2021, Iovance Biotherapeutics</a:t>
            </a:r>
            <a:endParaRPr lang="en-US" dirty="0"/>
          </a:p>
        </p:txBody>
      </p:sp>
      <p:sp>
        <p:nvSpPr>
          <p:cNvPr id="10" name="Slide Number Placeholder 3">
            <a:extLst>
              <a:ext uri="{FF2B5EF4-FFF2-40B4-BE49-F238E27FC236}">
                <a16:creationId xmlns:a16="http://schemas.microsoft.com/office/drawing/2014/main" id="{1184799F-96BE-484B-851C-D71DDCE7DC11}"/>
              </a:ext>
            </a:extLst>
          </p:cNvPr>
          <p:cNvSpPr>
            <a:spLocks noGrp="1"/>
          </p:cNvSpPr>
          <p:nvPr>
            <p:ph type="sldNum" sz="quarter" idx="11"/>
          </p:nvPr>
        </p:nvSpPr>
        <p:spPr/>
        <p:txBody>
          <a:bodyPr/>
          <a:lstStyle>
            <a:lvl1pPr>
              <a:defRPr/>
            </a:lvl1pPr>
          </a:lstStyle>
          <a:p>
            <a:pPr>
              <a:defRPr/>
            </a:pPr>
            <a:fld id="{2ADEF232-6101-400A-BCF6-461151E4D032}" type="slidenum">
              <a:rPr lang="en-US"/>
              <a:pPr>
                <a:defRPr/>
              </a:pPr>
              <a:t>‹#›</a:t>
            </a:fld>
            <a:endParaRPr lang="en-US" dirty="0"/>
          </a:p>
        </p:txBody>
      </p:sp>
    </p:spTree>
    <p:extLst>
      <p:ext uri="{BB962C8B-B14F-4D97-AF65-F5344CB8AC3E}">
        <p14:creationId xmlns:p14="http://schemas.microsoft.com/office/powerpoint/2010/main" val="120603394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_blu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761AD3E-F5B7-4027-8528-FAE276A9C068}"/>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6">
            <a:extLst>
              <a:ext uri="{FF2B5EF4-FFF2-40B4-BE49-F238E27FC236}">
                <a16:creationId xmlns:a16="http://schemas.microsoft.com/office/drawing/2014/main" id="{6B110492-E0C8-4E56-8F81-CEEBC97A6C6A}"/>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8" name="Graphic 10">
            <a:extLst>
              <a:ext uri="{FF2B5EF4-FFF2-40B4-BE49-F238E27FC236}">
                <a16:creationId xmlns:a16="http://schemas.microsoft.com/office/drawing/2014/main" id="{1D6FD5AF-274F-4AE8-85A6-904FE2226E1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29768" y="1527048"/>
            <a:ext cx="11333607" cy="46440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429768" y="515290"/>
            <a:ext cx="11333607" cy="797503"/>
          </a:xfrm>
        </p:spPr>
        <p:txBody>
          <a:bodyPr/>
          <a:lstStyle/>
          <a:p>
            <a:r>
              <a:rPr lang="en-US"/>
              <a:t>Click to edit Master title style</a:t>
            </a:r>
          </a:p>
        </p:txBody>
      </p:sp>
      <p:sp>
        <p:nvSpPr>
          <p:cNvPr id="21"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3"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9" name="Footer Placeholder 1">
            <a:extLst>
              <a:ext uri="{FF2B5EF4-FFF2-40B4-BE49-F238E27FC236}">
                <a16:creationId xmlns:a16="http://schemas.microsoft.com/office/drawing/2014/main" id="{7A895AA1-B562-426B-8C89-EB80F80DEDF4}"/>
              </a:ext>
            </a:extLst>
          </p:cNvPr>
          <p:cNvSpPr>
            <a:spLocks noGrp="1"/>
          </p:cNvSpPr>
          <p:nvPr>
            <p:ph type="ftr" sz="quarter" idx="14"/>
          </p:nvPr>
        </p:nvSpPr>
        <p:spPr/>
        <p:txBody>
          <a:bodyPr/>
          <a:lstStyle>
            <a:lvl1pPr>
              <a:defRPr/>
            </a:lvl1pPr>
          </a:lstStyle>
          <a:p>
            <a:pPr>
              <a:defRPr/>
            </a:pPr>
            <a:r>
              <a:rPr lang="en-US"/>
              <a:t>© 2021, Iovance Biotherapeutics</a:t>
            </a:r>
            <a:endParaRPr lang="en-US" dirty="0"/>
          </a:p>
        </p:txBody>
      </p:sp>
      <p:sp>
        <p:nvSpPr>
          <p:cNvPr id="10" name="Slide Number Placeholder 4">
            <a:extLst>
              <a:ext uri="{FF2B5EF4-FFF2-40B4-BE49-F238E27FC236}">
                <a16:creationId xmlns:a16="http://schemas.microsoft.com/office/drawing/2014/main" id="{282AB0F6-B2BB-445B-8068-020C144E78ED}"/>
              </a:ext>
            </a:extLst>
          </p:cNvPr>
          <p:cNvSpPr>
            <a:spLocks noGrp="1"/>
          </p:cNvSpPr>
          <p:nvPr>
            <p:ph type="sldNum" sz="quarter" idx="15"/>
          </p:nvPr>
        </p:nvSpPr>
        <p:spPr/>
        <p:txBody>
          <a:bodyPr/>
          <a:lstStyle>
            <a:lvl1pPr>
              <a:defRPr/>
            </a:lvl1pPr>
          </a:lstStyle>
          <a:p>
            <a:pPr>
              <a:defRPr/>
            </a:pPr>
            <a:fld id="{563998B6-B995-4B69-A4C8-D90E15B821B9}" type="slidenum">
              <a:rPr lang="en-US"/>
              <a:pPr>
                <a:defRPr/>
              </a:pPr>
              <a:t>‹#›</a:t>
            </a:fld>
            <a:endParaRPr lang="en-US" dirty="0"/>
          </a:p>
        </p:txBody>
      </p:sp>
    </p:spTree>
    <p:extLst>
      <p:ext uri="{BB962C8B-B14F-4D97-AF65-F5344CB8AC3E}">
        <p14:creationId xmlns:p14="http://schemas.microsoft.com/office/powerpoint/2010/main" val="310493672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3C184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06780" y="1988841"/>
            <a:ext cx="4249861" cy="4680520"/>
          </a:xfrm>
          <a:prstGeom prst="rect">
            <a:avLst/>
          </a:prstGeom>
        </p:spPr>
      </p:pic>
      <p:sp>
        <p:nvSpPr>
          <p:cNvPr id="6" name="Title 1"/>
          <p:cNvSpPr>
            <a:spLocks noGrp="1"/>
          </p:cNvSpPr>
          <p:nvPr>
            <p:ph type="ctrTitle" hasCustomPrompt="1"/>
          </p:nvPr>
        </p:nvSpPr>
        <p:spPr>
          <a:xfrm>
            <a:off x="480000" y="1988841"/>
            <a:ext cx="5616000" cy="1008112"/>
          </a:xfrm>
        </p:spPr>
        <p:txBody>
          <a:bodyPr lIns="0" tIns="0" rIns="0" bIns="0" anchor="t" anchorCtr="0">
            <a:noAutofit/>
          </a:bodyPr>
          <a:lstStyle>
            <a:lvl1pPr algn="l">
              <a:defRPr sz="3500">
                <a:solidFill>
                  <a:srgbClr val="F1EEE9"/>
                </a:solidFill>
              </a:defRPr>
            </a:lvl1pPr>
          </a:lstStyle>
          <a:p>
            <a:r>
              <a:rPr lang="en-US"/>
              <a:t>Divider slide</a:t>
            </a:r>
            <a:endParaRPr lang="en-GB"/>
          </a:p>
        </p:txBody>
      </p:sp>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The Royal Marsden Cancer Charity  </a:t>
            </a:r>
          </a:p>
        </p:txBody>
      </p:sp>
      <p:sp>
        <p:nvSpPr>
          <p:cNvPr id="9"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F1EEE9"/>
                </a:solidFill>
              </a:rPr>
              <a:pPr/>
              <a:t>‹#›</a:t>
            </a:fld>
            <a:endParaRPr lang="en-GB" sz="800">
              <a:solidFill>
                <a:srgbClr val="F1EEE9"/>
              </a:solidFill>
            </a:endParaRPr>
          </a:p>
        </p:txBody>
      </p:sp>
      <p:cxnSp>
        <p:nvCxnSpPr>
          <p:cNvPr id="12" name="Straight Connector 11"/>
          <p:cNvCxnSpPr/>
          <p:nvPr userDrawn="1"/>
        </p:nvCxnSpPr>
        <p:spPr>
          <a:xfrm>
            <a:off x="480000" y="548680"/>
            <a:ext cx="11362363"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744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Subtitle_blue">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460B0042-82BF-48A0-855F-56F6373D5265}"/>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9243AB7B-F046-44E7-B57E-0B78E9DB5C96}"/>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F3222C3E-26B3-4224-B483-297E6546705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9768" y="515290"/>
            <a:ext cx="11333607" cy="797503"/>
          </a:xfrm>
        </p:spPr>
        <p:txBody>
          <a:bodyPr/>
          <a:lstStyle/>
          <a:p>
            <a:r>
              <a:rPr lang="en-US"/>
              <a:t>Click to edit Master title style</a:t>
            </a:r>
            <a:endParaRPr lang="en-US" dirty="0"/>
          </a:p>
        </p:txBody>
      </p:sp>
      <p:sp>
        <p:nvSpPr>
          <p:cNvPr id="3" name="Content Placeholder 2"/>
          <p:cNvSpPr>
            <a:spLocks noGrp="1"/>
          </p:cNvSpPr>
          <p:nvPr>
            <p:ph idx="1"/>
          </p:nvPr>
        </p:nvSpPr>
        <p:spPr>
          <a:xfrm>
            <a:off x="429767" y="1527048"/>
            <a:ext cx="11333607" cy="46440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1"/>
          </p:nvPr>
        </p:nvSpPr>
        <p:spPr>
          <a:xfrm>
            <a:off x="429767" y="1103151"/>
            <a:ext cx="11333607" cy="394345"/>
          </a:xfrm>
          <a:prstGeom prst="rect">
            <a:avLst/>
          </a:prstGeom>
        </p:spPr>
        <p:txBody>
          <a:bodyPr>
            <a:noAutofit/>
          </a:bodyPr>
          <a:lstStyle>
            <a:lvl1pPr marL="0" indent="0">
              <a:buNone/>
              <a:defRPr lang="en-US" sz="1800" b="1" kern="1200" dirty="0">
                <a:solidFill>
                  <a:schemeClr val="accent1">
                    <a:lumMod val="40000"/>
                    <a:lumOff val="60000"/>
                  </a:schemeClr>
                </a:solidFill>
                <a:latin typeface="+mj-lt"/>
                <a:ea typeface="+mn-ea"/>
                <a:cs typeface="+mn-cs"/>
              </a:defRPr>
            </a:lvl1pPr>
          </a:lstStyle>
          <a:p>
            <a:pPr lvl="0"/>
            <a:r>
              <a:rPr lang="en-US"/>
              <a:t>Click to edit Master text styles</a:t>
            </a:r>
          </a:p>
        </p:txBody>
      </p:sp>
      <p:sp>
        <p:nvSpPr>
          <p:cNvPr id="21" name="Text Placeholder 20"/>
          <p:cNvSpPr>
            <a:spLocks noGrp="1"/>
          </p:cNvSpPr>
          <p:nvPr>
            <p:ph type="body" sz="quarter" idx="14"/>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2" name="Text Placeholder 22"/>
          <p:cNvSpPr>
            <a:spLocks noGrp="1"/>
          </p:cNvSpPr>
          <p:nvPr>
            <p:ph type="body" sz="quarter" idx="15"/>
          </p:nvPr>
        </p:nvSpPr>
        <p:spPr>
          <a:xfrm>
            <a:off x="429768" y="6207888"/>
            <a:ext cx="11314557" cy="124650"/>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3">
            <a:extLst>
              <a:ext uri="{FF2B5EF4-FFF2-40B4-BE49-F238E27FC236}">
                <a16:creationId xmlns:a16="http://schemas.microsoft.com/office/drawing/2014/main" id="{3BA08973-B972-4115-B4D5-B4C41028FC74}"/>
              </a:ext>
            </a:extLst>
          </p:cNvPr>
          <p:cNvSpPr>
            <a:spLocks noGrp="1"/>
          </p:cNvSpPr>
          <p:nvPr>
            <p:ph type="ftr" sz="quarter" idx="16"/>
          </p:nvPr>
        </p:nvSpPr>
        <p:spPr/>
        <p:txBody>
          <a:bodyPr/>
          <a:lstStyle>
            <a:lvl1pPr>
              <a:defRPr/>
            </a:lvl1pPr>
          </a:lstStyle>
          <a:p>
            <a:pPr>
              <a:defRPr/>
            </a:pPr>
            <a:r>
              <a:rPr lang="en-US"/>
              <a:t>© 2021, Iovance Biotherapeutics</a:t>
            </a:r>
            <a:endParaRPr lang="en-US" dirty="0"/>
          </a:p>
        </p:txBody>
      </p:sp>
      <p:sp>
        <p:nvSpPr>
          <p:cNvPr id="11" name="Slide Number Placeholder 4">
            <a:extLst>
              <a:ext uri="{FF2B5EF4-FFF2-40B4-BE49-F238E27FC236}">
                <a16:creationId xmlns:a16="http://schemas.microsoft.com/office/drawing/2014/main" id="{0EBDCB2F-BDE4-467E-A295-150879D4F8F8}"/>
              </a:ext>
            </a:extLst>
          </p:cNvPr>
          <p:cNvSpPr>
            <a:spLocks noGrp="1"/>
          </p:cNvSpPr>
          <p:nvPr>
            <p:ph type="sldNum" sz="quarter" idx="17"/>
          </p:nvPr>
        </p:nvSpPr>
        <p:spPr/>
        <p:txBody>
          <a:bodyPr/>
          <a:lstStyle>
            <a:lvl1pPr>
              <a:defRPr/>
            </a:lvl1pPr>
          </a:lstStyle>
          <a:p>
            <a:pPr>
              <a:defRPr/>
            </a:pPr>
            <a:fld id="{B616D1A6-BC35-41E0-85AB-9D1167BDDD6D}" type="slidenum">
              <a:rPr lang="en-US"/>
              <a:pPr>
                <a:defRPr/>
              </a:pPr>
              <a:t>‹#›</a:t>
            </a:fld>
            <a:endParaRPr lang="en-US" dirty="0"/>
          </a:p>
        </p:txBody>
      </p:sp>
    </p:spTree>
    <p:extLst>
      <p:ext uri="{BB962C8B-B14F-4D97-AF65-F5344CB8AC3E}">
        <p14:creationId xmlns:p14="http://schemas.microsoft.com/office/powerpoint/2010/main" val="303135285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_blue">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C6D870ED-299C-46E2-87AC-7CEED941E6E2}"/>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F6D77754-8A30-4D69-B2DC-09E4D985E3D8}"/>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E0949EBA-C109-43E2-8EA4-7659781CCF6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29768" y="1527048"/>
            <a:ext cx="5590032" cy="46474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25183" y="1527048"/>
            <a:ext cx="5338192" cy="46474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429768" y="515290"/>
            <a:ext cx="11333607" cy="797503"/>
          </a:xfrm>
        </p:spPr>
        <p:txBody>
          <a:bodyPr/>
          <a:lstStyle/>
          <a:p>
            <a:r>
              <a:rPr lang="en-US"/>
              <a:t>Click to edit Master title style</a:t>
            </a:r>
          </a:p>
        </p:txBody>
      </p:sp>
      <p:sp>
        <p:nvSpPr>
          <p:cNvPr id="21"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2"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1">
            <a:extLst>
              <a:ext uri="{FF2B5EF4-FFF2-40B4-BE49-F238E27FC236}">
                <a16:creationId xmlns:a16="http://schemas.microsoft.com/office/drawing/2014/main" id="{6C37F985-4E63-45B5-BCC4-871B4A00D4A7}"/>
              </a:ext>
            </a:extLst>
          </p:cNvPr>
          <p:cNvSpPr>
            <a:spLocks noGrp="1"/>
          </p:cNvSpPr>
          <p:nvPr>
            <p:ph type="ftr" sz="quarter" idx="14"/>
          </p:nvPr>
        </p:nvSpPr>
        <p:spPr/>
        <p:txBody>
          <a:bodyPr/>
          <a:lstStyle>
            <a:lvl1pPr>
              <a:defRPr/>
            </a:lvl1pPr>
          </a:lstStyle>
          <a:p>
            <a:pPr>
              <a:defRPr/>
            </a:pPr>
            <a:r>
              <a:rPr lang="en-US"/>
              <a:t>© 2021, Iovance Biotherapeutics</a:t>
            </a:r>
            <a:endParaRPr lang="en-US" dirty="0"/>
          </a:p>
        </p:txBody>
      </p:sp>
      <p:sp>
        <p:nvSpPr>
          <p:cNvPr id="11" name="Slide Number Placeholder 5">
            <a:extLst>
              <a:ext uri="{FF2B5EF4-FFF2-40B4-BE49-F238E27FC236}">
                <a16:creationId xmlns:a16="http://schemas.microsoft.com/office/drawing/2014/main" id="{BAC011C3-BB59-4711-9EBA-8E5AEE18B7C2}"/>
              </a:ext>
            </a:extLst>
          </p:cNvPr>
          <p:cNvSpPr>
            <a:spLocks noGrp="1"/>
          </p:cNvSpPr>
          <p:nvPr>
            <p:ph type="sldNum" sz="quarter" idx="15"/>
          </p:nvPr>
        </p:nvSpPr>
        <p:spPr/>
        <p:txBody>
          <a:bodyPr/>
          <a:lstStyle>
            <a:lvl1pPr>
              <a:defRPr/>
            </a:lvl1pPr>
          </a:lstStyle>
          <a:p>
            <a:pPr>
              <a:defRPr/>
            </a:pPr>
            <a:fld id="{AF43C16D-F38F-4233-98B0-2B8F8F91B365}" type="slidenum">
              <a:rPr lang="en-US"/>
              <a:pPr>
                <a:defRPr/>
              </a:pPr>
              <a:t>‹#›</a:t>
            </a:fld>
            <a:endParaRPr lang="en-US" dirty="0"/>
          </a:p>
        </p:txBody>
      </p:sp>
    </p:spTree>
    <p:extLst>
      <p:ext uri="{BB962C8B-B14F-4D97-AF65-F5344CB8AC3E}">
        <p14:creationId xmlns:p14="http://schemas.microsoft.com/office/powerpoint/2010/main" val="22690072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_blu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1E247CC9-95AC-4432-9B18-8049E017B57A}"/>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a:extLst>
              <a:ext uri="{FF2B5EF4-FFF2-40B4-BE49-F238E27FC236}">
                <a16:creationId xmlns:a16="http://schemas.microsoft.com/office/drawing/2014/main" id="{708112D6-6A1E-45BA-A65E-4377254F9744}"/>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7" name="Graphic 10">
            <a:extLst>
              <a:ext uri="{FF2B5EF4-FFF2-40B4-BE49-F238E27FC236}">
                <a16:creationId xmlns:a16="http://schemas.microsoft.com/office/drawing/2014/main" id="{3A3A38BD-F755-43E0-AB8F-B57BCA44A9F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p>
        </p:txBody>
      </p:sp>
      <p:sp>
        <p:nvSpPr>
          <p:cNvPr id="19"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0"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8" name="Footer Placeholder 1">
            <a:extLst>
              <a:ext uri="{FF2B5EF4-FFF2-40B4-BE49-F238E27FC236}">
                <a16:creationId xmlns:a16="http://schemas.microsoft.com/office/drawing/2014/main" id="{C122E7AC-71E9-4780-9F69-06503316B193}"/>
              </a:ext>
            </a:extLst>
          </p:cNvPr>
          <p:cNvSpPr>
            <a:spLocks noGrp="1"/>
          </p:cNvSpPr>
          <p:nvPr>
            <p:ph type="ftr" sz="quarter" idx="14"/>
          </p:nvPr>
        </p:nvSpPr>
        <p:spPr/>
        <p:txBody>
          <a:bodyPr/>
          <a:lstStyle>
            <a:lvl1pPr>
              <a:defRPr/>
            </a:lvl1pPr>
          </a:lstStyle>
          <a:p>
            <a:pPr>
              <a:defRPr/>
            </a:pPr>
            <a:r>
              <a:rPr lang="en-US"/>
              <a:t>© 2021, Iovance Biotherapeutics</a:t>
            </a:r>
            <a:endParaRPr lang="en-US" dirty="0"/>
          </a:p>
        </p:txBody>
      </p:sp>
      <p:sp>
        <p:nvSpPr>
          <p:cNvPr id="9" name="Slide Number Placeholder 3">
            <a:extLst>
              <a:ext uri="{FF2B5EF4-FFF2-40B4-BE49-F238E27FC236}">
                <a16:creationId xmlns:a16="http://schemas.microsoft.com/office/drawing/2014/main" id="{349EF598-B8CB-4C18-BD42-8EDB944AEF13}"/>
              </a:ext>
            </a:extLst>
          </p:cNvPr>
          <p:cNvSpPr>
            <a:spLocks noGrp="1"/>
          </p:cNvSpPr>
          <p:nvPr>
            <p:ph type="sldNum" sz="quarter" idx="15"/>
          </p:nvPr>
        </p:nvSpPr>
        <p:spPr/>
        <p:txBody>
          <a:bodyPr/>
          <a:lstStyle>
            <a:lvl1pPr>
              <a:defRPr/>
            </a:lvl1pPr>
          </a:lstStyle>
          <a:p>
            <a:pPr>
              <a:defRPr/>
            </a:pPr>
            <a:fld id="{AAEDAA29-3FA2-440F-B0C3-7FE3F9FBC249}" type="slidenum">
              <a:rPr lang="en-US"/>
              <a:pPr>
                <a:defRPr/>
              </a:pPr>
              <a:t>‹#›</a:t>
            </a:fld>
            <a:endParaRPr lang="en-US" dirty="0"/>
          </a:p>
        </p:txBody>
      </p:sp>
    </p:spTree>
    <p:extLst>
      <p:ext uri="{BB962C8B-B14F-4D97-AF65-F5344CB8AC3E}">
        <p14:creationId xmlns:p14="http://schemas.microsoft.com/office/powerpoint/2010/main" val="202792107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_white">
    <p:bg>
      <p:bgPr>
        <a:solidFill>
          <a:schemeClr val="bg1"/>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31521881-4E9B-4D8B-B4C6-2ACEF696993F}"/>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6">
            <a:extLst>
              <a:ext uri="{FF2B5EF4-FFF2-40B4-BE49-F238E27FC236}">
                <a16:creationId xmlns:a16="http://schemas.microsoft.com/office/drawing/2014/main" id="{E31885BE-D57A-4D8B-8AA2-FBCD09E77763}"/>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8" name="Graphic 10">
            <a:extLst>
              <a:ext uri="{FF2B5EF4-FFF2-40B4-BE49-F238E27FC236}">
                <a16:creationId xmlns:a16="http://schemas.microsoft.com/office/drawing/2014/main" id="{7828C8F3-F44E-4684-ABEF-12062F95837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29767" y="1527048"/>
            <a:ext cx="11333607" cy="465298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429768" y="515290"/>
            <a:ext cx="11333607" cy="797503"/>
          </a:xfrm>
        </p:spPr>
        <p:txBody>
          <a:bodyPr/>
          <a:lstStyle>
            <a:lvl1pPr>
              <a:defRPr>
                <a:solidFill>
                  <a:schemeClr val="tx1"/>
                </a:solidFill>
              </a:defRPr>
            </a:lvl1pPr>
          </a:lstStyle>
          <a:p>
            <a:r>
              <a:rPr lang="en-US"/>
              <a:t>Click to edit Master title style</a:t>
            </a:r>
            <a:endParaRPr lang="en-US" dirty="0"/>
          </a:p>
        </p:txBody>
      </p:sp>
      <p:sp>
        <p:nvSpPr>
          <p:cNvPr id="32"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33"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9" name="Footer Placeholder 1">
            <a:extLst>
              <a:ext uri="{FF2B5EF4-FFF2-40B4-BE49-F238E27FC236}">
                <a16:creationId xmlns:a16="http://schemas.microsoft.com/office/drawing/2014/main" id="{1D508441-0576-481C-8877-A70428AA0143}"/>
              </a:ext>
            </a:extLst>
          </p:cNvPr>
          <p:cNvSpPr>
            <a:spLocks noGrp="1"/>
          </p:cNvSpPr>
          <p:nvPr>
            <p:ph type="ftr" sz="quarter" idx="14"/>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10" name="Slide Number Placeholder 4">
            <a:extLst>
              <a:ext uri="{FF2B5EF4-FFF2-40B4-BE49-F238E27FC236}">
                <a16:creationId xmlns:a16="http://schemas.microsoft.com/office/drawing/2014/main" id="{537CF470-D667-4926-A5EE-BDA7C54DDA56}"/>
              </a:ext>
            </a:extLst>
          </p:cNvPr>
          <p:cNvSpPr>
            <a:spLocks noGrp="1"/>
          </p:cNvSpPr>
          <p:nvPr>
            <p:ph type="sldNum" sz="quarter" idx="15"/>
          </p:nvPr>
        </p:nvSpPr>
        <p:spPr/>
        <p:txBody>
          <a:bodyPr/>
          <a:lstStyle>
            <a:lvl1pPr>
              <a:defRPr>
                <a:solidFill>
                  <a:schemeClr val="tx1">
                    <a:alpha val="75000"/>
                  </a:schemeClr>
                </a:solidFill>
              </a:defRPr>
            </a:lvl1pPr>
          </a:lstStyle>
          <a:p>
            <a:pPr>
              <a:defRPr/>
            </a:pPr>
            <a:fld id="{AD6A3522-D082-4C13-96F0-8CF34B0FC787}" type="slidenum">
              <a:rPr lang="en-US"/>
              <a:pPr>
                <a:defRPr/>
              </a:pPr>
              <a:t>‹#›</a:t>
            </a:fld>
            <a:endParaRPr lang="en-US" dirty="0"/>
          </a:p>
        </p:txBody>
      </p:sp>
    </p:spTree>
    <p:extLst>
      <p:ext uri="{BB962C8B-B14F-4D97-AF65-F5344CB8AC3E}">
        <p14:creationId xmlns:p14="http://schemas.microsoft.com/office/powerpoint/2010/main" val="412329160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Subtitle_white">
    <p:bg>
      <p:bgPr>
        <a:solidFill>
          <a:schemeClr val="bg1"/>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7C8DC7B5-5A80-4469-BB41-6F5A3316190E}"/>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90C7C4F1-4555-48C6-B5A6-AD1A6F7EDC15}"/>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1B498B76-861D-4A74-AA89-4CA078CE5CC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29767" y="1527048"/>
            <a:ext cx="11333607" cy="465298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1"/>
          </p:nvPr>
        </p:nvSpPr>
        <p:spPr>
          <a:xfrm>
            <a:off x="429768" y="1103151"/>
            <a:ext cx="11314557" cy="394345"/>
          </a:xfrm>
          <a:prstGeom prst="rect">
            <a:avLst/>
          </a:prstGeom>
        </p:spPr>
        <p:txBody>
          <a:bodyPr>
            <a:noAutofit/>
          </a:bodyPr>
          <a:lstStyle>
            <a:lvl1pPr marL="0" indent="0">
              <a:buNone/>
              <a:defRPr lang="en-US" sz="1800" b="1" kern="1200" dirty="0">
                <a:solidFill>
                  <a:schemeClr val="tx1">
                    <a:alpha val="75000"/>
                  </a:schemeClr>
                </a:solidFill>
                <a:latin typeface="+mj-lt"/>
                <a:ea typeface="+mn-ea"/>
                <a:cs typeface="+mn-cs"/>
              </a:defRPr>
            </a:lvl1pPr>
          </a:lstStyle>
          <a:p>
            <a:pPr lvl="0"/>
            <a:r>
              <a:rPr lang="en-US"/>
              <a:t>Click to edit Master text styles</a:t>
            </a:r>
          </a:p>
        </p:txBody>
      </p:sp>
      <p:sp>
        <p:nvSpPr>
          <p:cNvPr id="23" name="Text Placeholder 20"/>
          <p:cNvSpPr>
            <a:spLocks noGrp="1"/>
          </p:cNvSpPr>
          <p:nvPr>
            <p:ph type="body" sz="quarter" idx="14"/>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4" name="Text Placeholder 22"/>
          <p:cNvSpPr>
            <a:spLocks noGrp="1"/>
          </p:cNvSpPr>
          <p:nvPr>
            <p:ph type="body" sz="quarter" idx="15"/>
          </p:nvPr>
        </p:nvSpPr>
        <p:spPr>
          <a:xfrm>
            <a:off x="429768" y="6207888"/>
            <a:ext cx="11314557" cy="124650"/>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3">
            <a:extLst>
              <a:ext uri="{FF2B5EF4-FFF2-40B4-BE49-F238E27FC236}">
                <a16:creationId xmlns:a16="http://schemas.microsoft.com/office/drawing/2014/main" id="{F2777668-BB76-4C4A-BAFA-9614FD8E16FC}"/>
              </a:ext>
            </a:extLst>
          </p:cNvPr>
          <p:cNvSpPr>
            <a:spLocks noGrp="1"/>
          </p:cNvSpPr>
          <p:nvPr>
            <p:ph type="ftr" sz="quarter" idx="16"/>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11" name="Slide Number Placeholder 4">
            <a:extLst>
              <a:ext uri="{FF2B5EF4-FFF2-40B4-BE49-F238E27FC236}">
                <a16:creationId xmlns:a16="http://schemas.microsoft.com/office/drawing/2014/main" id="{0A258CC0-2771-4C10-AF09-50C1A9FF5187}"/>
              </a:ext>
            </a:extLst>
          </p:cNvPr>
          <p:cNvSpPr>
            <a:spLocks noGrp="1"/>
          </p:cNvSpPr>
          <p:nvPr>
            <p:ph type="sldNum" sz="quarter" idx="17"/>
          </p:nvPr>
        </p:nvSpPr>
        <p:spPr/>
        <p:txBody>
          <a:bodyPr/>
          <a:lstStyle>
            <a:lvl1pPr>
              <a:defRPr>
                <a:solidFill>
                  <a:schemeClr val="tx1">
                    <a:alpha val="75000"/>
                  </a:schemeClr>
                </a:solidFill>
              </a:defRPr>
            </a:lvl1pPr>
          </a:lstStyle>
          <a:p>
            <a:pPr>
              <a:defRPr/>
            </a:pPr>
            <a:fld id="{B1C558D6-74E5-4F67-85B8-A9CFB0DD1C03}" type="slidenum">
              <a:rPr lang="en-US"/>
              <a:pPr>
                <a:defRPr/>
              </a:pPr>
              <a:t>‹#›</a:t>
            </a:fld>
            <a:endParaRPr lang="en-US" dirty="0"/>
          </a:p>
        </p:txBody>
      </p:sp>
    </p:spTree>
    <p:extLst>
      <p:ext uri="{BB962C8B-B14F-4D97-AF65-F5344CB8AC3E}">
        <p14:creationId xmlns:p14="http://schemas.microsoft.com/office/powerpoint/2010/main" val="10473828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_white">
    <p:bg>
      <p:bgPr>
        <a:solidFill>
          <a:schemeClr val="bg1"/>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026877A2-DA96-4912-A574-C53A46954B2B}"/>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02E0795E-B62B-4B3A-B58C-3AF15776C58A}"/>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19D85F32-5C59-4F1C-BE04-1F65D40C18E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29768" y="1527048"/>
            <a:ext cx="5590032" cy="464741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25184" y="1527048"/>
            <a:ext cx="5338191" cy="464741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429768" y="515290"/>
            <a:ext cx="11333607" cy="797503"/>
          </a:xfrm>
        </p:spPr>
        <p:txBody>
          <a:bodyPr/>
          <a:lstStyle>
            <a:lvl1pPr>
              <a:defRPr>
                <a:solidFill>
                  <a:schemeClr val="tx1"/>
                </a:solidFill>
              </a:defRPr>
            </a:lvl1pPr>
          </a:lstStyle>
          <a:p>
            <a:r>
              <a:rPr lang="en-US"/>
              <a:t>Click to edit Master title style</a:t>
            </a:r>
            <a:endParaRPr lang="en-US" dirty="0"/>
          </a:p>
        </p:txBody>
      </p:sp>
      <p:sp>
        <p:nvSpPr>
          <p:cNvPr id="23"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4"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1">
            <a:extLst>
              <a:ext uri="{FF2B5EF4-FFF2-40B4-BE49-F238E27FC236}">
                <a16:creationId xmlns:a16="http://schemas.microsoft.com/office/drawing/2014/main" id="{3CFCE86B-891F-48F3-834B-89EF8112105B}"/>
              </a:ext>
            </a:extLst>
          </p:cNvPr>
          <p:cNvSpPr>
            <a:spLocks noGrp="1"/>
          </p:cNvSpPr>
          <p:nvPr>
            <p:ph type="ftr" sz="quarter" idx="14"/>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11" name="Slide Number Placeholder 5">
            <a:extLst>
              <a:ext uri="{FF2B5EF4-FFF2-40B4-BE49-F238E27FC236}">
                <a16:creationId xmlns:a16="http://schemas.microsoft.com/office/drawing/2014/main" id="{32DF30FB-6598-4F8D-812D-C2F9EADDC12C}"/>
              </a:ext>
            </a:extLst>
          </p:cNvPr>
          <p:cNvSpPr>
            <a:spLocks noGrp="1"/>
          </p:cNvSpPr>
          <p:nvPr>
            <p:ph type="sldNum" sz="quarter" idx="15"/>
          </p:nvPr>
        </p:nvSpPr>
        <p:spPr/>
        <p:txBody>
          <a:bodyPr/>
          <a:lstStyle>
            <a:lvl1pPr>
              <a:defRPr>
                <a:solidFill>
                  <a:schemeClr val="tx1">
                    <a:alpha val="75000"/>
                  </a:schemeClr>
                </a:solidFill>
              </a:defRPr>
            </a:lvl1pPr>
          </a:lstStyle>
          <a:p>
            <a:pPr>
              <a:defRPr/>
            </a:pPr>
            <a:fld id="{7512884C-29DE-43C3-9E9D-0015194C723F}" type="slidenum">
              <a:rPr lang="en-US"/>
              <a:pPr>
                <a:defRPr/>
              </a:pPr>
              <a:t>‹#›</a:t>
            </a:fld>
            <a:endParaRPr lang="en-US" dirty="0"/>
          </a:p>
        </p:txBody>
      </p:sp>
    </p:spTree>
    <p:extLst>
      <p:ext uri="{BB962C8B-B14F-4D97-AF65-F5344CB8AC3E}">
        <p14:creationId xmlns:p14="http://schemas.microsoft.com/office/powerpoint/2010/main" val="317248913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_white">
    <p:bg>
      <p:bgPr>
        <a:solidFill>
          <a:schemeClr val="bg1"/>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C811EEB1-02DB-4205-B272-DFA5CBE82100}"/>
              </a:ext>
            </a:extLst>
          </p:cNvPr>
          <p:cNvSpPr>
            <a:spLocks/>
          </p:cNvSpPr>
          <p:nvPr userDrawn="1"/>
        </p:nvSpPr>
        <p:spPr bwMode="auto">
          <a:xfrm rot="10800000">
            <a:off x="7658100" y="0"/>
            <a:ext cx="4533900" cy="412750"/>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a:extLst>
              <a:ext uri="{FF2B5EF4-FFF2-40B4-BE49-F238E27FC236}">
                <a16:creationId xmlns:a16="http://schemas.microsoft.com/office/drawing/2014/main" id="{3E8FAF0C-01A4-4ED6-BEB0-F0E42BAA7C0C}"/>
              </a:ext>
            </a:extLst>
          </p:cNvPr>
          <p:cNvSpPr>
            <a:spLocks/>
          </p:cNvSpPr>
          <p:nvPr userDrawn="1"/>
        </p:nvSpPr>
        <p:spPr bwMode="auto">
          <a:xfrm rot="10800000">
            <a:off x="0" y="0"/>
            <a:ext cx="8786813" cy="484188"/>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7" name="Graphic 10">
            <a:extLst>
              <a:ext uri="{FF2B5EF4-FFF2-40B4-BE49-F238E27FC236}">
                <a16:creationId xmlns:a16="http://schemas.microsoft.com/office/drawing/2014/main" id="{69898795-F755-4C09-A95C-3C35554B05D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213" y="6475413"/>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noFill/>
        </p:spPr>
        <p:txBody>
          <a:bodyPr/>
          <a:lstStyle>
            <a:lvl1pPr>
              <a:defRPr>
                <a:solidFill>
                  <a:schemeClr val="tx1"/>
                </a:solidFill>
              </a:defRPr>
            </a:lvl1pPr>
          </a:lstStyle>
          <a:p>
            <a:r>
              <a:rPr lang="en-US"/>
              <a:t>Click to edit Master title style</a:t>
            </a:r>
            <a:endParaRPr lang="en-US" dirty="0"/>
          </a:p>
        </p:txBody>
      </p:sp>
      <p:sp>
        <p:nvSpPr>
          <p:cNvPr id="21" name="Text Placeholder 20"/>
          <p:cNvSpPr>
            <a:spLocks noGrp="1"/>
          </p:cNvSpPr>
          <p:nvPr>
            <p:ph type="body" sz="quarter" idx="12"/>
          </p:nvPr>
        </p:nvSpPr>
        <p:spPr>
          <a:xfrm>
            <a:off x="430213" y="159302"/>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2" name="Text Placeholder 22"/>
          <p:cNvSpPr>
            <a:spLocks noGrp="1"/>
          </p:cNvSpPr>
          <p:nvPr>
            <p:ph type="body" sz="quarter" idx="13"/>
          </p:nvPr>
        </p:nvSpPr>
        <p:spPr>
          <a:xfrm>
            <a:off x="429768" y="6207888"/>
            <a:ext cx="11314557" cy="124650"/>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8" name="Footer Placeholder 1">
            <a:extLst>
              <a:ext uri="{FF2B5EF4-FFF2-40B4-BE49-F238E27FC236}">
                <a16:creationId xmlns:a16="http://schemas.microsoft.com/office/drawing/2014/main" id="{6DB9256E-FCD9-48D6-BE87-68CD193450E6}"/>
              </a:ext>
            </a:extLst>
          </p:cNvPr>
          <p:cNvSpPr>
            <a:spLocks noGrp="1"/>
          </p:cNvSpPr>
          <p:nvPr>
            <p:ph type="ftr" sz="quarter" idx="14"/>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9" name="Slide Number Placeholder 3">
            <a:extLst>
              <a:ext uri="{FF2B5EF4-FFF2-40B4-BE49-F238E27FC236}">
                <a16:creationId xmlns:a16="http://schemas.microsoft.com/office/drawing/2014/main" id="{769E863B-8843-4E3B-A926-76913DCB034F}"/>
              </a:ext>
            </a:extLst>
          </p:cNvPr>
          <p:cNvSpPr>
            <a:spLocks noGrp="1"/>
          </p:cNvSpPr>
          <p:nvPr>
            <p:ph type="sldNum" sz="quarter" idx="15"/>
          </p:nvPr>
        </p:nvSpPr>
        <p:spPr/>
        <p:txBody>
          <a:bodyPr/>
          <a:lstStyle>
            <a:lvl1pPr>
              <a:defRPr>
                <a:solidFill>
                  <a:schemeClr val="tx1">
                    <a:alpha val="75000"/>
                  </a:schemeClr>
                </a:solidFill>
              </a:defRPr>
            </a:lvl1pPr>
          </a:lstStyle>
          <a:p>
            <a:pPr>
              <a:defRPr/>
            </a:pPr>
            <a:fld id="{75C916E9-F63D-4F09-A60D-AE384DCDA37A}" type="slidenum">
              <a:rPr lang="en-US"/>
              <a:pPr>
                <a:defRPr/>
              </a:pPr>
              <a:t>‹#›</a:t>
            </a:fld>
            <a:endParaRPr lang="en-US" dirty="0"/>
          </a:p>
        </p:txBody>
      </p:sp>
    </p:spTree>
    <p:extLst>
      <p:ext uri="{BB962C8B-B14F-4D97-AF65-F5344CB8AC3E}">
        <p14:creationId xmlns:p14="http://schemas.microsoft.com/office/powerpoint/2010/main" val="93857843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Footer Placeholder 1">
            <a:extLst>
              <a:ext uri="{FF2B5EF4-FFF2-40B4-BE49-F238E27FC236}">
                <a16:creationId xmlns:a16="http://schemas.microsoft.com/office/drawing/2014/main" id="{4411C52B-2B3B-439A-9A33-6FDB8B50836F}"/>
              </a:ext>
            </a:extLst>
          </p:cNvPr>
          <p:cNvSpPr>
            <a:spLocks noGrp="1"/>
          </p:cNvSpPr>
          <p:nvPr>
            <p:ph type="ftr" sz="quarter" idx="10"/>
          </p:nvPr>
        </p:nvSpPr>
        <p:spPr/>
        <p:txBody>
          <a:bodyPr/>
          <a:lstStyle>
            <a:lvl1pPr>
              <a:defRPr/>
            </a:lvl1pPr>
          </a:lstStyle>
          <a:p>
            <a:pPr>
              <a:defRPr/>
            </a:pPr>
            <a:r>
              <a:rPr lang="en-US"/>
              <a:t>© 2020, Iovance Biotherapeutics</a:t>
            </a:r>
          </a:p>
        </p:txBody>
      </p:sp>
      <p:sp>
        <p:nvSpPr>
          <p:cNvPr id="5" name="Slide Number Placeholder 3">
            <a:extLst>
              <a:ext uri="{FF2B5EF4-FFF2-40B4-BE49-F238E27FC236}">
                <a16:creationId xmlns:a16="http://schemas.microsoft.com/office/drawing/2014/main" id="{2414FD93-AC31-47B7-B20B-271874010905}"/>
              </a:ext>
            </a:extLst>
          </p:cNvPr>
          <p:cNvSpPr>
            <a:spLocks noGrp="1"/>
          </p:cNvSpPr>
          <p:nvPr>
            <p:ph type="sldNum" sz="quarter" idx="11"/>
          </p:nvPr>
        </p:nvSpPr>
        <p:spPr/>
        <p:txBody>
          <a:bodyPr/>
          <a:lstStyle>
            <a:lvl1pPr>
              <a:defRPr/>
            </a:lvl1pPr>
          </a:lstStyle>
          <a:p>
            <a:pPr>
              <a:defRPr/>
            </a:pPr>
            <a:fld id="{7E98E745-C42B-43A7-B8B6-5677D467E846}" type="slidenum">
              <a:rPr lang="en-US"/>
              <a:pPr>
                <a:defRPr/>
              </a:pPr>
              <a:t>‹#›</a:t>
            </a:fld>
            <a:endParaRPr lang="en-US"/>
          </a:p>
        </p:txBody>
      </p:sp>
    </p:spTree>
    <p:extLst>
      <p:ext uri="{BB962C8B-B14F-4D97-AF65-F5344CB8AC3E}">
        <p14:creationId xmlns:p14="http://schemas.microsoft.com/office/powerpoint/2010/main" val="1750787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itle and Content">
    <p:bg>
      <p:bgPr>
        <a:solidFill>
          <a:srgbClr val="F1EE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00" y="620688"/>
            <a:ext cx="10972800" cy="720080"/>
          </a:xfrm>
        </p:spPr>
        <p:txBody>
          <a:bodyPr lIns="0" tIns="0" rIns="0" bIns="0" anchor="t" anchorCtr="0">
            <a:noAutofit/>
          </a:bodyPr>
          <a:lstStyle>
            <a:lvl1pPr algn="l">
              <a:defRPr sz="3000">
                <a:solidFill>
                  <a:srgbClr val="7DAFBA"/>
                </a:solidFill>
              </a:defRPr>
            </a:lvl1pPr>
          </a:lstStyle>
          <a:p>
            <a:r>
              <a:rPr lang="en-US"/>
              <a:t>Click to edit Master title style</a:t>
            </a:r>
            <a:endParaRPr lang="en-GB"/>
          </a:p>
        </p:txBody>
      </p:sp>
      <p:sp>
        <p:nvSpPr>
          <p:cNvPr id="3" name="Content Placeholder 2"/>
          <p:cNvSpPr>
            <a:spLocks noGrp="1"/>
          </p:cNvSpPr>
          <p:nvPr>
            <p:ph idx="1"/>
          </p:nvPr>
        </p:nvSpPr>
        <p:spPr>
          <a:xfrm>
            <a:off x="480000" y="1988841"/>
            <a:ext cx="11521280" cy="4320480"/>
          </a:xfrm>
        </p:spPr>
        <p:txBody>
          <a:bodyPr lIns="0" tIns="0" rIns="0" bIns="0"/>
          <a:lstStyle>
            <a:lvl1pPr marL="0" indent="0">
              <a:buClr>
                <a:srgbClr val="58595B"/>
              </a:buClr>
              <a:buFontTx/>
              <a:buNone/>
              <a:defRPr sz="2500">
                <a:solidFill>
                  <a:schemeClr val="tx1"/>
                </a:solidFill>
              </a:defRPr>
            </a:lvl1pPr>
            <a:lvl2pPr marL="361950" indent="-361950">
              <a:buClr>
                <a:srgbClr val="58595B"/>
              </a:buClr>
              <a:buFont typeface="Symbol" pitchFamily="18" charset="2"/>
              <a:buChar char="-"/>
              <a:defRPr sz="2000">
                <a:solidFill>
                  <a:schemeClr val="tx1"/>
                </a:solidFill>
              </a:defRPr>
            </a:lvl2pPr>
            <a:lvl3pPr marL="1143000" indent="-228600">
              <a:buClr>
                <a:srgbClr val="58595B"/>
              </a:buClr>
              <a:buFont typeface="Arial" pitchFamily="34" charset="0"/>
              <a:buChar char="•"/>
              <a:defRPr>
                <a:solidFill>
                  <a:schemeClr val="tx1"/>
                </a:solidFill>
              </a:defRPr>
            </a:lvl3pPr>
            <a:lvl4pPr marL="1600200" indent="-228600">
              <a:buClr>
                <a:srgbClr val="58595B"/>
              </a:buClr>
              <a:buFont typeface="Arial" pitchFamily="34" charset="0"/>
              <a:buChar char="•"/>
              <a:defRPr>
                <a:solidFill>
                  <a:schemeClr val="tx1"/>
                </a:solidFill>
              </a:defRPr>
            </a:lvl4pPr>
            <a:lvl5pPr marL="2057400" indent="-228600">
              <a:buClr>
                <a:srgbClr val="58595B"/>
              </a:buClr>
              <a:buFont typeface="Arial" pitchFamily="34" charset="0"/>
              <a:buChar char="•"/>
              <a:defRPr>
                <a:solidFill>
                  <a:schemeClr val="tx1"/>
                </a:solidFill>
              </a:defRPr>
            </a:lvl5pPr>
          </a:lstStyle>
          <a:p>
            <a:pPr lvl="0"/>
            <a:r>
              <a:rPr lang="en-US"/>
              <a:t>Click to edit Master text styles</a:t>
            </a:r>
          </a:p>
          <a:p>
            <a:pPr lvl="1"/>
            <a:r>
              <a:rPr lang="en-US"/>
              <a:t>Second level</a:t>
            </a:r>
          </a:p>
        </p:txBody>
      </p:sp>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rgbClr val="58595B"/>
                </a:solidFill>
              </a:rPr>
              <a:t>The Royal Marsden Cancer Charity  </a:t>
            </a:r>
          </a:p>
        </p:txBody>
      </p:sp>
      <p:cxnSp>
        <p:nvCxnSpPr>
          <p:cNvPr id="10" name="Straight Connector 9"/>
          <p:cNvCxnSpPr/>
          <p:nvPr userDrawn="1"/>
        </p:nvCxnSpPr>
        <p:spPr>
          <a:xfrm>
            <a:off x="480000" y="548680"/>
            <a:ext cx="11362363" cy="0"/>
          </a:xfrm>
          <a:prstGeom prst="line">
            <a:avLst/>
          </a:prstGeom>
          <a:ln w="12700">
            <a:solidFill>
              <a:srgbClr val="7DAFBA"/>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58595B"/>
                </a:solidFill>
              </a:rPr>
              <a:pPr/>
              <a:t>‹#›</a:t>
            </a:fld>
            <a:endParaRPr lang="en-GB" sz="800">
              <a:solidFill>
                <a:srgbClr val="58595B"/>
              </a:solidFill>
            </a:endParaRPr>
          </a:p>
        </p:txBody>
      </p:sp>
    </p:spTree>
    <p:extLst>
      <p:ext uri="{BB962C8B-B14F-4D97-AF65-F5344CB8AC3E}">
        <p14:creationId xmlns:p14="http://schemas.microsoft.com/office/powerpoint/2010/main" val="1026400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2">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17F5248-5A18-47C3-B388-21233B6113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824712-101E-4D0B-B0A7-C096F1173F5E}"/>
              </a:ext>
            </a:extLst>
          </p:cNvPr>
          <p:cNvSpPr>
            <a:spLocks noGrp="1"/>
          </p:cNvSpPr>
          <p:nvPr>
            <p:ph type="ctrTitle"/>
          </p:nvPr>
        </p:nvSpPr>
        <p:spPr>
          <a:xfrm>
            <a:off x="449580" y="2899410"/>
            <a:ext cx="4632960" cy="1317626"/>
          </a:xfrm>
        </p:spPr>
        <p:txBody>
          <a:bodyPr lIns="0" bIns="0" anchor="b">
            <a:normAutofit/>
          </a:bodyPr>
          <a:lstStyle>
            <a:lvl1pPr algn="l">
              <a:lnSpc>
                <a:spcPct val="83000"/>
              </a:lnSpc>
              <a:defRPr sz="3600" b="0" spc="-130" baseline="0">
                <a:solidFill>
                  <a:schemeClr val="bg1"/>
                </a:solidFill>
                <a:latin typeface="+mj-lt"/>
                <a:ea typeface="Inter Light" panose="020B05020300000000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7504D60-72D1-44AD-B5B0-5912E5754464}"/>
              </a:ext>
            </a:extLst>
          </p:cNvPr>
          <p:cNvSpPr>
            <a:spLocks noGrp="1"/>
          </p:cNvSpPr>
          <p:nvPr>
            <p:ph type="subTitle" idx="1"/>
          </p:nvPr>
        </p:nvSpPr>
        <p:spPr>
          <a:xfrm>
            <a:off x="468630" y="4415003"/>
            <a:ext cx="4632960" cy="913752"/>
          </a:xfrm>
        </p:spPr>
        <p:txBody>
          <a:bodyPr lIns="0">
            <a:normAutofit/>
          </a:bodyPr>
          <a:lstStyle>
            <a:lvl1pPr marL="0" indent="0" algn="l">
              <a:lnSpc>
                <a:spcPct val="100000"/>
              </a:lnSpc>
              <a:buNone/>
              <a:defRPr sz="1400" spc="-3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Logo&#10;&#10;Description automatically generated">
            <a:extLst>
              <a:ext uri="{FF2B5EF4-FFF2-40B4-BE49-F238E27FC236}">
                <a16:creationId xmlns:a16="http://schemas.microsoft.com/office/drawing/2014/main" id="{BD3FB73C-4993-42E9-88D2-EB9864359A5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49579" y="870238"/>
            <a:ext cx="4524905" cy="1317626"/>
          </a:xfrm>
          <a:prstGeom prst="rect">
            <a:avLst/>
          </a:prstGeom>
        </p:spPr>
      </p:pic>
      <p:sp>
        <p:nvSpPr>
          <p:cNvPr id="9" name="TextBox 8">
            <a:extLst>
              <a:ext uri="{FF2B5EF4-FFF2-40B4-BE49-F238E27FC236}">
                <a16:creationId xmlns:a16="http://schemas.microsoft.com/office/drawing/2014/main" id="{C9350F82-3033-4201-8A82-7FFB459ABA47}"/>
              </a:ext>
            </a:extLst>
          </p:cNvPr>
          <p:cNvSpPr txBox="1"/>
          <p:nvPr userDrawn="1"/>
        </p:nvSpPr>
        <p:spPr>
          <a:xfrm>
            <a:off x="373380" y="6596985"/>
            <a:ext cx="1874520" cy="200055"/>
          </a:xfrm>
          <a:prstGeom prst="rect">
            <a:avLst/>
          </a:prstGeom>
        </p:spPr>
        <p:txBody>
          <a:bodyPr wrap="square" anchor="ctr" anchorCtr="0">
            <a:spAutoFit/>
          </a:bodyPr>
          <a:lstStyle>
            <a:defPPr>
              <a:defRPr lang="en-US"/>
            </a:defPPr>
            <a:lvl1pPr>
              <a:defRPr sz="700">
                <a:solidFill>
                  <a:schemeClr val="accent6"/>
                </a:solidFill>
              </a:defRPr>
            </a:lvl1pPr>
          </a:lstStyle>
          <a:p>
            <a:pPr lvl="0"/>
            <a:r>
              <a:rPr lang="en-US">
                <a:solidFill>
                  <a:schemeClr val="accent6">
                    <a:lumMod val="20000"/>
                    <a:lumOff val="80000"/>
                  </a:schemeClr>
                </a:solidFill>
              </a:rPr>
              <a:t>© 2024, Iovance Biotherapeutics, Inc.</a:t>
            </a:r>
          </a:p>
        </p:txBody>
      </p:sp>
    </p:spTree>
    <p:extLst>
      <p:ext uri="{BB962C8B-B14F-4D97-AF65-F5344CB8AC3E}">
        <p14:creationId xmlns:p14="http://schemas.microsoft.com/office/powerpoint/2010/main" val="537730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3C1840"/>
        </a:solidFill>
        <a:effectLst/>
      </p:bgPr>
    </p:bg>
    <p:spTree>
      <p:nvGrpSpPr>
        <p:cNvPr id="1" name=""/>
        <p:cNvGrpSpPr/>
        <p:nvPr/>
      </p:nvGrpSpPr>
      <p:grpSpPr>
        <a:xfrm>
          <a:off x="0" y="0"/>
          <a:ext cx="0" cy="0"/>
          <a:chOff x="0" y="0"/>
          <a:chExt cx="0" cy="0"/>
        </a:xfrm>
      </p:grpSpPr>
      <p:pic>
        <p:nvPicPr>
          <p:cNvPr id="10243" name="Picture 3" descr="T:\MarComms\Marketing\Graphic Design files\02. CHARITY\Major donor brand work\Power point\Elements\3 - Blu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896769" y="1988840"/>
            <a:ext cx="3959872" cy="468052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ctrTitle" hasCustomPrompt="1"/>
          </p:nvPr>
        </p:nvSpPr>
        <p:spPr>
          <a:xfrm>
            <a:off x="480000" y="1988840"/>
            <a:ext cx="5616000" cy="1008112"/>
          </a:xfrm>
        </p:spPr>
        <p:txBody>
          <a:bodyPr lIns="0" tIns="0" rIns="0" bIns="0" anchor="t" anchorCtr="0">
            <a:noAutofit/>
          </a:bodyPr>
          <a:lstStyle>
            <a:lvl1pPr algn="l">
              <a:defRPr sz="3500">
                <a:solidFill>
                  <a:srgbClr val="F1EEE9"/>
                </a:solidFill>
              </a:defRPr>
            </a:lvl1pPr>
          </a:lstStyle>
          <a:p>
            <a:r>
              <a:rPr lang="en-US"/>
              <a:t>Divider slide</a:t>
            </a:r>
            <a:endParaRPr lang="en-GB"/>
          </a:p>
        </p:txBody>
      </p:sp>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The Royal Marsden Cancer Charity  </a:t>
            </a:r>
          </a:p>
        </p:txBody>
      </p:sp>
      <p:sp>
        <p:nvSpPr>
          <p:cNvPr id="9"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F1EEE9"/>
                </a:solidFill>
              </a:rPr>
              <a:pPr/>
              <a:t>‹#›</a:t>
            </a:fld>
            <a:endParaRPr lang="en-GB" sz="800">
              <a:solidFill>
                <a:srgbClr val="F1EEE9"/>
              </a:solidFill>
            </a:endParaRPr>
          </a:p>
        </p:txBody>
      </p:sp>
      <p:cxnSp>
        <p:nvCxnSpPr>
          <p:cNvPr id="12" name="Straight Connector 11"/>
          <p:cNvCxnSpPr/>
          <p:nvPr userDrawn="1"/>
        </p:nvCxnSpPr>
        <p:spPr>
          <a:xfrm>
            <a:off x="480000" y="548680"/>
            <a:ext cx="11362363"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6178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0834" name="Title Placeholder 1"/>
          <p:cNvSpPr>
            <a:spLocks noGrp="1"/>
          </p:cNvSpPr>
          <p:nvPr>
            <p:ph type="ctrTitle"/>
          </p:nvPr>
        </p:nvSpPr>
        <p:spPr>
          <a:xfrm>
            <a:off x="1314451" y="1628776"/>
            <a:ext cx="4624916" cy="2320925"/>
          </a:xfrm>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ts val="4400"/>
              </a:lnSpc>
              <a:defRPr sz="4200">
                <a:solidFill>
                  <a:srgbClr val="48D7FF"/>
                </a:solidFill>
              </a:defRPr>
            </a:lvl1pPr>
          </a:lstStyle>
          <a:p>
            <a:pPr lvl="0"/>
            <a:r>
              <a:rPr lang="en-GB" noProof="0"/>
              <a:t>Click to edit Master title style</a:t>
            </a:r>
          </a:p>
        </p:txBody>
      </p:sp>
      <p:sp>
        <p:nvSpPr>
          <p:cNvPr id="120835" name="Text Placeholder 25"/>
          <p:cNvSpPr>
            <a:spLocks noGrp="1"/>
          </p:cNvSpPr>
          <p:nvPr>
            <p:ph type="subTitle" idx="1"/>
          </p:nvPr>
        </p:nvSpPr>
        <p:spPr>
          <a:xfrm>
            <a:off x="1316567" y="3949700"/>
            <a:ext cx="4622800" cy="1752600"/>
          </a:xfrm>
        </p:spPr>
        <p:txBody>
          <a:bodyPr/>
          <a:lstStyle>
            <a:lvl1pPr marL="0" indent="0">
              <a:buFont typeface="Georgia" pitchFamily="18" charset="0"/>
              <a:buNone/>
              <a:defRPr sz="3200">
                <a:solidFill>
                  <a:srgbClr val="48D7FF"/>
                </a:solidFill>
                <a:latin typeface="Trebuchet MS" pitchFamily="34" charset="0"/>
              </a:defRPr>
            </a:lvl1pPr>
          </a:lstStyle>
          <a:p>
            <a:pPr lvl="0"/>
            <a:r>
              <a:rPr lang="en-GB" noProof="0"/>
              <a:t>Click to edit Master subtitle style</a:t>
            </a:r>
          </a:p>
        </p:txBody>
      </p:sp>
      <p:sp>
        <p:nvSpPr>
          <p:cNvPr id="120836" name="Line 4"/>
          <p:cNvSpPr>
            <a:spLocks noChangeShapeType="1"/>
          </p:cNvSpPr>
          <p:nvPr/>
        </p:nvSpPr>
        <p:spPr bwMode="auto">
          <a:xfrm>
            <a:off x="0" y="1674813"/>
            <a:ext cx="1001184" cy="0"/>
          </a:xfrm>
          <a:prstGeom prst="line">
            <a:avLst/>
          </a:prstGeom>
          <a:noFill/>
          <a:ln w="381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i="1">
              <a:solidFill>
                <a:srgbClr val="FFFFFF"/>
              </a:solidFill>
            </a:endParaRPr>
          </a:p>
        </p:txBody>
      </p:sp>
      <p:sp>
        <p:nvSpPr>
          <p:cNvPr id="120837" name="Line 5"/>
          <p:cNvSpPr>
            <a:spLocks noChangeShapeType="1"/>
          </p:cNvSpPr>
          <p:nvPr/>
        </p:nvSpPr>
        <p:spPr bwMode="auto">
          <a:xfrm>
            <a:off x="0" y="220663"/>
            <a:ext cx="1001184" cy="0"/>
          </a:xfrm>
          <a:prstGeom prst="line">
            <a:avLst/>
          </a:prstGeom>
          <a:noFill/>
          <a:ln w="381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i="1">
              <a:solidFill>
                <a:srgbClr val="FFFFFF"/>
              </a:solidFill>
            </a:endParaRPr>
          </a:p>
        </p:txBody>
      </p:sp>
      <p:sp>
        <p:nvSpPr>
          <p:cNvPr id="9" name="Rectangle 8"/>
          <p:cNvSpPr>
            <a:spLocks noChangeArrowheads="1"/>
          </p:cNvSpPr>
          <p:nvPr/>
        </p:nvSpPr>
        <p:spPr bwMode="auto">
          <a:xfrm>
            <a:off x="1316567" y="260350"/>
            <a:ext cx="1509184"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r>
              <a:rPr lang="en-GB" sz="800">
                <a:solidFill>
                  <a:srgbClr val="381E37"/>
                </a:solidFill>
              </a:rPr>
              <a:t>The Royal Marsden</a:t>
            </a:r>
          </a:p>
        </p:txBody>
      </p:sp>
      <p:sp>
        <p:nvSpPr>
          <p:cNvPr id="120839" name="Rectangle 7"/>
          <p:cNvSpPr>
            <a:spLocks noGrp="1" noChangeArrowheads="1"/>
          </p:cNvSpPr>
          <p:nvPr>
            <p:ph type="ftr" sz="quarter" idx="3"/>
          </p:nvPr>
        </p:nvSpPr>
        <p:spPr>
          <a:xfrm>
            <a:off x="4165600" y="6245225"/>
            <a:ext cx="3860800" cy="476250"/>
          </a:xfrm>
        </p:spPr>
        <p:txBody>
          <a:bodyPr/>
          <a:lstStyle>
            <a:lvl1pPr>
              <a:defRPr>
                <a:solidFill>
                  <a:srgbClr val="381E37"/>
                </a:solidFill>
              </a:defRPr>
            </a:lvl1pPr>
          </a:lstStyle>
          <a:p>
            <a:r>
              <a:rPr lang="en-GB"/>
              <a:t>Change Presentation title and date in Footer dd.mm.yyyy</a:t>
            </a:r>
          </a:p>
        </p:txBody>
      </p:sp>
      <p:sp>
        <p:nvSpPr>
          <p:cNvPr id="120840" name="Rectangle 8"/>
          <p:cNvSpPr>
            <a:spLocks noGrp="1" noChangeArrowheads="1"/>
          </p:cNvSpPr>
          <p:nvPr>
            <p:ph type="sldNum" sz="quarter" idx="4"/>
          </p:nvPr>
        </p:nvSpPr>
        <p:spPr>
          <a:xfrm>
            <a:off x="8737600" y="6245225"/>
            <a:ext cx="2844800" cy="476250"/>
          </a:xfrm>
        </p:spPr>
        <p:txBody>
          <a:bodyPr/>
          <a:lstStyle>
            <a:lvl1pPr>
              <a:defRPr>
                <a:solidFill>
                  <a:srgbClr val="381E37"/>
                </a:solidFill>
              </a:defRPr>
            </a:lvl1pPr>
          </a:lstStyle>
          <a:p>
            <a:fld id="{576EE771-A5B7-4EE3-A9E6-E9D43D0C8B9B}" type="slidenum">
              <a:rPr lang="en-GB"/>
              <a:pPr/>
              <a:t>‹#›</a:t>
            </a:fld>
            <a:endParaRPr lang="en-GB"/>
          </a:p>
        </p:txBody>
      </p:sp>
      <p:pic>
        <p:nvPicPr>
          <p:cNvPr id="120841" name="Picture 4" descr="\\Mbauth\transfers\Matthew G\marsden_wordmark_(whi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 y="450850"/>
            <a:ext cx="408093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Picture 3" descr="C:\Documents and Settings\mgaffney\Desktop\Matthew G\NHS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34" y="6465888"/>
            <a:ext cx="48683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3" name="Picture 11" descr="crest_white_large_anti-alia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385" y="5880101"/>
            <a:ext cx="579967" cy="48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122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solidFill>
                  <a:srgbClr val="3C1A40"/>
                </a:solidFill>
              </a:rPr>
              <a:t>Change Presentation title and date in Footer dd.mm.yyyy</a:t>
            </a:r>
          </a:p>
        </p:txBody>
      </p:sp>
      <p:sp>
        <p:nvSpPr>
          <p:cNvPr id="5" name="Slide Number Placeholder 4"/>
          <p:cNvSpPr>
            <a:spLocks noGrp="1"/>
          </p:cNvSpPr>
          <p:nvPr>
            <p:ph type="sldNum" sz="quarter" idx="11"/>
          </p:nvPr>
        </p:nvSpPr>
        <p:spPr/>
        <p:txBody>
          <a:bodyPr/>
          <a:lstStyle>
            <a:lvl1pPr>
              <a:defRPr/>
            </a:lvl1pPr>
          </a:lstStyle>
          <a:p>
            <a:fld id="{E181263B-3757-41D2-AC25-F7C88B160DF0}" type="slidenum">
              <a:rPr lang="en-GB">
                <a:solidFill>
                  <a:srgbClr val="3C1A40"/>
                </a:solidFill>
              </a:rPr>
              <a:pPr/>
              <a:t>‹#›</a:t>
            </a:fld>
            <a:endParaRPr lang="en-GB">
              <a:solidFill>
                <a:srgbClr val="3C1A40"/>
              </a:solidFill>
            </a:endParaRPr>
          </a:p>
        </p:txBody>
      </p:sp>
    </p:spTree>
    <p:extLst>
      <p:ext uri="{BB962C8B-B14F-4D97-AF65-F5344CB8AC3E}">
        <p14:creationId xmlns:p14="http://schemas.microsoft.com/office/powerpoint/2010/main" val="1362141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GB">
                <a:solidFill>
                  <a:srgbClr val="3C1A40"/>
                </a:solidFill>
              </a:rPr>
              <a:t>Change Presentation title and date in Footer dd.mm.yyyy</a:t>
            </a:r>
          </a:p>
        </p:txBody>
      </p:sp>
      <p:sp>
        <p:nvSpPr>
          <p:cNvPr id="5" name="Slide Number Placeholder 4"/>
          <p:cNvSpPr>
            <a:spLocks noGrp="1"/>
          </p:cNvSpPr>
          <p:nvPr>
            <p:ph type="sldNum" sz="quarter" idx="11"/>
          </p:nvPr>
        </p:nvSpPr>
        <p:spPr/>
        <p:txBody>
          <a:bodyPr/>
          <a:lstStyle>
            <a:lvl1pPr>
              <a:defRPr/>
            </a:lvl1pPr>
          </a:lstStyle>
          <a:p>
            <a:fld id="{A15EBA42-B840-4E08-ACC8-CD7BF6BDE02C}" type="slidenum">
              <a:rPr lang="en-GB">
                <a:solidFill>
                  <a:srgbClr val="3C1A40"/>
                </a:solidFill>
              </a:rPr>
              <a:pPr/>
              <a:t>‹#›</a:t>
            </a:fld>
            <a:endParaRPr lang="en-GB">
              <a:solidFill>
                <a:srgbClr val="3C1A40"/>
              </a:solidFill>
            </a:endParaRPr>
          </a:p>
        </p:txBody>
      </p:sp>
    </p:spTree>
    <p:extLst>
      <p:ext uri="{BB962C8B-B14F-4D97-AF65-F5344CB8AC3E}">
        <p14:creationId xmlns:p14="http://schemas.microsoft.com/office/powerpoint/2010/main" val="343981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16567" y="1630363"/>
            <a:ext cx="5031317"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51085" y="1630363"/>
            <a:ext cx="5031316"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r>
              <a:rPr lang="en-GB">
                <a:solidFill>
                  <a:srgbClr val="3C1A40"/>
                </a:solidFill>
              </a:rPr>
              <a:t>Change Presentation title and date in Footer dd.mm.yyyy</a:t>
            </a:r>
          </a:p>
        </p:txBody>
      </p:sp>
      <p:sp>
        <p:nvSpPr>
          <p:cNvPr id="6" name="Slide Number Placeholder 5"/>
          <p:cNvSpPr>
            <a:spLocks noGrp="1"/>
          </p:cNvSpPr>
          <p:nvPr>
            <p:ph type="sldNum" sz="quarter" idx="11"/>
          </p:nvPr>
        </p:nvSpPr>
        <p:spPr/>
        <p:txBody>
          <a:bodyPr/>
          <a:lstStyle>
            <a:lvl1pPr>
              <a:defRPr/>
            </a:lvl1pPr>
          </a:lstStyle>
          <a:p>
            <a:fld id="{180B4552-AA33-4490-9813-30D4C2B9186E}" type="slidenum">
              <a:rPr lang="en-GB">
                <a:solidFill>
                  <a:srgbClr val="3C1A40"/>
                </a:solidFill>
              </a:rPr>
              <a:pPr/>
              <a:t>‹#›</a:t>
            </a:fld>
            <a:endParaRPr lang="en-GB">
              <a:solidFill>
                <a:srgbClr val="3C1A40"/>
              </a:solidFill>
            </a:endParaRPr>
          </a:p>
        </p:txBody>
      </p:sp>
    </p:spTree>
    <p:extLst>
      <p:ext uri="{BB962C8B-B14F-4D97-AF65-F5344CB8AC3E}">
        <p14:creationId xmlns:p14="http://schemas.microsoft.com/office/powerpoint/2010/main" val="3179101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p:txBody>
          <a:bodyPr/>
          <a:lstStyle>
            <a:lvl1pPr>
              <a:defRPr/>
            </a:lvl1pPr>
          </a:lstStyle>
          <a:p>
            <a:r>
              <a:rPr lang="en-GB">
                <a:solidFill>
                  <a:srgbClr val="3C1A40"/>
                </a:solidFill>
              </a:rPr>
              <a:t>Change Presentation title and date in Footer dd.mm.yyyy</a:t>
            </a:r>
          </a:p>
        </p:txBody>
      </p:sp>
      <p:sp>
        <p:nvSpPr>
          <p:cNvPr id="8" name="Slide Number Placeholder 7"/>
          <p:cNvSpPr>
            <a:spLocks noGrp="1"/>
          </p:cNvSpPr>
          <p:nvPr>
            <p:ph type="sldNum" sz="quarter" idx="11"/>
          </p:nvPr>
        </p:nvSpPr>
        <p:spPr/>
        <p:txBody>
          <a:bodyPr/>
          <a:lstStyle>
            <a:lvl1pPr>
              <a:defRPr/>
            </a:lvl1pPr>
          </a:lstStyle>
          <a:p>
            <a:fld id="{12EE3D05-F155-4D27-9B4B-4D4D4121F462}" type="slidenum">
              <a:rPr lang="en-GB">
                <a:solidFill>
                  <a:srgbClr val="3C1A40"/>
                </a:solidFill>
              </a:rPr>
              <a:pPr/>
              <a:t>‹#›</a:t>
            </a:fld>
            <a:endParaRPr lang="en-GB">
              <a:solidFill>
                <a:srgbClr val="3C1A40"/>
              </a:solidFill>
            </a:endParaRPr>
          </a:p>
        </p:txBody>
      </p:sp>
    </p:spTree>
    <p:extLst>
      <p:ext uri="{BB962C8B-B14F-4D97-AF65-F5344CB8AC3E}">
        <p14:creationId xmlns:p14="http://schemas.microsoft.com/office/powerpoint/2010/main" val="2205244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a:solidFill>
                  <a:srgbClr val="3C1A40"/>
                </a:solidFill>
              </a:rPr>
              <a:t>Change Presentation title and date in Footer dd.mm.yyyy</a:t>
            </a:r>
          </a:p>
        </p:txBody>
      </p:sp>
      <p:sp>
        <p:nvSpPr>
          <p:cNvPr id="4" name="Slide Number Placeholder 3"/>
          <p:cNvSpPr>
            <a:spLocks noGrp="1"/>
          </p:cNvSpPr>
          <p:nvPr>
            <p:ph type="sldNum" sz="quarter" idx="11"/>
          </p:nvPr>
        </p:nvSpPr>
        <p:spPr/>
        <p:txBody>
          <a:bodyPr/>
          <a:lstStyle>
            <a:lvl1pPr>
              <a:defRPr/>
            </a:lvl1pPr>
          </a:lstStyle>
          <a:p>
            <a:fld id="{F6041BEF-5887-4A58-9EFA-2C8E0F4E67F3}" type="slidenum">
              <a:rPr lang="en-GB">
                <a:solidFill>
                  <a:srgbClr val="3C1A40"/>
                </a:solidFill>
              </a:rPr>
              <a:pPr/>
              <a:t>‹#›</a:t>
            </a:fld>
            <a:endParaRPr lang="en-GB">
              <a:solidFill>
                <a:srgbClr val="3C1A40"/>
              </a:solidFill>
            </a:endParaRPr>
          </a:p>
        </p:txBody>
      </p:sp>
    </p:spTree>
    <p:extLst>
      <p:ext uri="{BB962C8B-B14F-4D97-AF65-F5344CB8AC3E}">
        <p14:creationId xmlns:p14="http://schemas.microsoft.com/office/powerpoint/2010/main" val="807539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a:solidFill>
                  <a:srgbClr val="3C1A40"/>
                </a:solidFill>
              </a:rPr>
              <a:t>Change Presentation title and date in Footer dd.mm.yyyy</a:t>
            </a:r>
          </a:p>
        </p:txBody>
      </p:sp>
      <p:sp>
        <p:nvSpPr>
          <p:cNvPr id="3" name="Slide Number Placeholder 2"/>
          <p:cNvSpPr>
            <a:spLocks noGrp="1"/>
          </p:cNvSpPr>
          <p:nvPr>
            <p:ph type="sldNum" sz="quarter" idx="11"/>
          </p:nvPr>
        </p:nvSpPr>
        <p:spPr/>
        <p:txBody>
          <a:bodyPr/>
          <a:lstStyle>
            <a:lvl1pPr>
              <a:defRPr/>
            </a:lvl1pPr>
          </a:lstStyle>
          <a:p>
            <a:fld id="{BAD816A0-0141-431C-916B-C0D705D1C42E}" type="slidenum">
              <a:rPr lang="en-GB">
                <a:solidFill>
                  <a:srgbClr val="3C1A40"/>
                </a:solidFill>
              </a:rPr>
              <a:pPr/>
              <a:t>‹#›</a:t>
            </a:fld>
            <a:endParaRPr lang="en-GB">
              <a:solidFill>
                <a:srgbClr val="3C1A40"/>
              </a:solidFill>
            </a:endParaRPr>
          </a:p>
        </p:txBody>
      </p:sp>
    </p:spTree>
    <p:extLst>
      <p:ext uri="{BB962C8B-B14F-4D97-AF65-F5344CB8AC3E}">
        <p14:creationId xmlns:p14="http://schemas.microsoft.com/office/powerpoint/2010/main" val="4185916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solidFill>
                  <a:srgbClr val="3C1A40"/>
                </a:solidFill>
              </a:rPr>
              <a:t>Change Presentation title and date in Footer dd.mm.yyyy</a:t>
            </a:r>
          </a:p>
        </p:txBody>
      </p:sp>
      <p:sp>
        <p:nvSpPr>
          <p:cNvPr id="6" name="Slide Number Placeholder 5"/>
          <p:cNvSpPr>
            <a:spLocks noGrp="1"/>
          </p:cNvSpPr>
          <p:nvPr>
            <p:ph type="sldNum" sz="quarter" idx="11"/>
          </p:nvPr>
        </p:nvSpPr>
        <p:spPr/>
        <p:txBody>
          <a:bodyPr/>
          <a:lstStyle>
            <a:lvl1pPr>
              <a:defRPr/>
            </a:lvl1pPr>
          </a:lstStyle>
          <a:p>
            <a:fld id="{A78C7238-7D13-48BF-8B34-7085FE81F709}" type="slidenum">
              <a:rPr lang="en-GB">
                <a:solidFill>
                  <a:srgbClr val="3C1A40"/>
                </a:solidFill>
              </a:rPr>
              <a:pPr/>
              <a:t>‹#›</a:t>
            </a:fld>
            <a:endParaRPr lang="en-GB">
              <a:solidFill>
                <a:srgbClr val="3C1A40"/>
              </a:solidFill>
            </a:endParaRPr>
          </a:p>
        </p:txBody>
      </p:sp>
    </p:spTree>
    <p:extLst>
      <p:ext uri="{BB962C8B-B14F-4D97-AF65-F5344CB8AC3E}">
        <p14:creationId xmlns:p14="http://schemas.microsoft.com/office/powerpoint/2010/main" val="140934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solidFill>
                  <a:srgbClr val="3C1A40"/>
                </a:solidFill>
              </a:rPr>
              <a:t>Change Presentation title and date in Footer dd.mm.yyyy</a:t>
            </a:r>
          </a:p>
        </p:txBody>
      </p:sp>
      <p:sp>
        <p:nvSpPr>
          <p:cNvPr id="6" name="Slide Number Placeholder 5"/>
          <p:cNvSpPr>
            <a:spLocks noGrp="1"/>
          </p:cNvSpPr>
          <p:nvPr>
            <p:ph type="sldNum" sz="quarter" idx="11"/>
          </p:nvPr>
        </p:nvSpPr>
        <p:spPr/>
        <p:txBody>
          <a:bodyPr/>
          <a:lstStyle>
            <a:lvl1pPr>
              <a:defRPr/>
            </a:lvl1pPr>
          </a:lstStyle>
          <a:p>
            <a:fld id="{B5BA3C2A-0C6F-41DF-B30E-B2F01EDDD3DD}" type="slidenum">
              <a:rPr lang="en-GB">
                <a:solidFill>
                  <a:srgbClr val="3C1A40"/>
                </a:solidFill>
              </a:rPr>
              <a:pPr/>
              <a:t>‹#›</a:t>
            </a:fld>
            <a:endParaRPr lang="en-GB">
              <a:solidFill>
                <a:srgbClr val="3C1A40"/>
              </a:solidFill>
            </a:endParaRPr>
          </a:p>
        </p:txBody>
      </p:sp>
    </p:spTree>
    <p:extLst>
      <p:ext uri="{BB962C8B-B14F-4D97-AF65-F5344CB8AC3E}">
        <p14:creationId xmlns:p14="http://schemas.microsoft.com/office/powerpoint/2010/main" val="40176582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solidFill>
                  <a:srgbClr val="3C1A40"/>
                </a:solidFill>
              </a:rPr>
              <a:t>Change Presentation title and date in Footer dd.mm.yyyy</a:t>
            </a:r>
          </a:p>
        </p:txBody>
      </p:sp>
      <p:sp>
        <p:nvSpPr>
          <p:cNvPr id="5" name="Slide Number Placeholder 4"/>
          <p:cNvSpPr>
            <a:spLocks noGrp="1"/>
          </p:cNvSpPr>
          <p:nvPr>
            <p:ph type="sldNum" sz="quarter" idx="11"/>
          </p:nvPr>
        </p:nvSpPr>
        <p:spPr/>
        <p:txBody>
          <a:bodyPr/>
          <a:lstStyle>
            <a:lvl1pPr>
              <a:defRPr/>
            </a:lvl1pPr>
          </a:lstStyle>
          <a:p>
            <a:fld id="{AE39FDF7-7AAB-47E0-86C9-3EBD66356D0E}" type="slidenum">
              <a:rPr lang="en-GB">
                <a:solidFill>
                  <a:srgbClr val="3C1A40"/>
                </a:solidFill>
              </a:rPr>
              <a:pPr/>
              <a:t>‹#›</a:t>
            </a:fld>
            <a:endParaRPr lang="en-GB">
              <a:solidFill>
                <a:srgbClr val="3C1A40"/>
              </a:solidFill>
            </a:endParaRPr>
          </a:p>
        </p:txBody>
      </p:sp>
    </p:spTree>
    <p:extLst>
      <p:ext uri="{BB962C8B-B14F-4D97-AF65-F5344CB8AC3E}">
        <p14:creationId xmlns:p14="http://schemas.microsoft.com/office/powerpoint/2010/main" val="1527681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3C1840"/>
        </a:solidFill>
        <a:effectLst/>
      </p:bgPr>
    </p:bg>
    <p:spTree>
      <p:nvGrpSpPr>
        <p:cNvPr id="1" name=""/>
        <p:cNvGrpSpPr/>
        <p:nvPr/>
      </p:nvGrpSpPr>
      <p:grpSpPr>
        <a:xfrm>
          <a:off x="0" y="0"/>
          <a:ext cx="0" cy="0"/>
          <a:chOff x="0" y="0"/>
          <a:chExt cx="0" cy="0"/>
        </a:xfrm>
      </p:grpSpPr>
      <p:pic>
        <p:nvPicPr>
          <p:cNvPr id="11267" name="Picture 3" descr="T:\MarComms\Marketing\Graphic Design files\02. CHARITY\Major donor brand work\Power point\Elements\4 - Blu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029832" y="1988841"/>
            <a:ext cx="4806113" cy="468052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ctrTitle" hasCustomPrompt="1"/>
          </p:nvPr>
        </p:nvSpPr>
        <p:spPr>
          <a:xfrm>
            <a:off x="480000" y="1988841"/>
            <a:ext cx="5616000" cy="1008112"/>
          </a:xfrm>
        </p:spPr>
        <p:txBody>
          <a:bodyPr lIns="0" tIns="0" rIns="0" bIns="0" anchor="t" anchorCtr="0">
            <a:noAutofit/>
          </a:bodyPr>
          <a:lstStyle>
            <a:lvl1pPr algn="l">
              <a:defRPr sz="3500">
                <a:solidFill>
                  <a:srgbClr val="F1EEE9"/>
                </a:solidFill>
              </a:defRPr>
            </a:lvl1pPr>
          </a:lstStyle>
          <a:p>
            <a:r>
              <a:rPr lang="en-US"/>
              <a:t>Divider slide</a:t>
            </a:r>
            <a:endParaRPr lang="en-GB"/>
          </a:p>
        </p:txBody>
      </p:sp>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The Royal Marsden Cancer Charity  </a:t>
            </a:r>
          </a:p>
        </p:txBody>
      </p:sp>
      <p:sp>
        <p:nvSpPr>
          <p:cNvPr id="9"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F1EEE9"/>
                </a:solidFill>
              </a:rPr>
              <a:pPr/>
              <a:t>‹#›</a:t>
            </a:fld>
            <a:endParaRPr lang="en-GB" sz="800">
              <a:solidFill>
                <a:srgbClr val="F1EEE9"/>
              </a:solidFill>
            </a:endParaRPr>
          </a:p>
        </p:txBody>
      </p:sp>
      <p:cxnSp>
        <p:nvCxnSpPr>
          <p:cNvPr id="12" name="Straight Connector 11"/>
          <p:cNvCxnSpPr/>
          <p:nvPr userDrawn="1"/>
        </p:nvCxnSpPr>
        <p:spPr>
          <a:xfrm>
            <a:off x="480000" y="548680"/>
            <a:ext cx="11362363"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9325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600075"/>
            <a:ext cx="2565400" cy="55562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316568" y="600075"/>
            <a:ext cx="7497233" cy="5556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solidFill>
                  <a:srgbClr val="3C1A40"/>
                </a:solidFill>
              </a:rPr>
              <a:t>Change Presentation title and date in Footer dd.mm.yyyy</a:t>
            </a:r>
          </a:p>
        </p:txBody>
      </p:sp>
      <p:sp>
        <p:nvSpPr>
          <p:cNvPr id="5" name="Slide Number Placeholder 4"/>
          <p:cNvSpPr>
            <a:spLocks noGrp="1"/>
          </p:cNvSpPr>
          <p:nvPr>
            <p:ph type="sldNum" sz="quarter" idx="11"/>
          </p:nvPr>
        </p:nvSpPr>
        <p:spPr/>
        <p:txBody>
          <a:bodyPr/>
          <a:lstStyle>
            <a:lvl1pPr>
              <a:defRPr/>
            </a:lvl1pPr>
          </a:lstStyle>
          <a:p>
            <a:fld id="{76243C70-F87A-4536-9315-B0E824989D4D}" type="slidenum">
              <a:rPr lang="en-GB">
                <a:solidFill>
                  <a:srgbClr val="3C1A40"/>
                </a:solidFill>
              </a:rPr>
              <a:pPr/>
              <a:t>‹#›</a:t>
            </a:fld>
            <a:endParaRPr lang="en-GB">
              <a:solidFill>
                <a:srgbClr val="3C1A40"/>
              </a:solidFill>
            </a:endParaRPr>
          </a:p>
        </p:txBody>
      </p:sp>
    </p:spTree>
    <p:extLst>
      <p:ext uri="{BB962C8B-B14F-4D97-AF65-F5344CB8AC3E}">
        <p14:creationId xmlns:p14="http://schemas.microsoft.com/office/powerpoint/2010/main" val="1098447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7" name="Oval 6"/>
          <p:cNvSpPr/>
          <p:nvPr userDrawn="1"/>
        </p:nvSpPr>
        <p:spPr>
          <a:xfrm>
            <a:off x="11660050" y="6324600"/>
            <a:ext cx="457319"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 name="Title 1"/>
          <p:cNvSpPr>
            <a:spLocks noGrp="1"/>
          </p:cNvSpPr>
          <p:nvPr>
            <p:ph type="title"/>
          </p:nvPr>
        </p:nvSpPr>
        <p:spPr>
          <a:xfrm>
            <a:off x="683510" y="461818"/>
            <a:ext cx="10834604" cy="1143462"/>
          </a:xfrm>
        </p:spPr>
        <p:txBody>
          <a:bodyPr anchor="t"/>
          <a:lstStyle>
            <a:lvl1pPr>
              <a:defRPr b="1">
                <a:solidFill>
                  <a:srgbClr val="002C55"/>
                </a:solidFill>
              </a:defRPr>
            </a:lvl1pPr>
          </a:lstStyle>
          <a:p>
            <a:r>
              <a:rPr lang="en-US"/>
              <a:t>Click to edit Master title style</a:t>
            </a:r>
            <a:endParaRPr/>
          </a:p>
        </p:txBody>
      </p:sp>
      <p:sp>
        <p:nvSpPr>
          <p:cNvPr id="5" name="Footer Placeholder 4"/>
          <p:cNvSpPr>
            <a:spLocks noGrp="1"/>
          </p:cNvSpPr>
          <p:nvPr>
            <p:ph type="ftr" sz="quarter" idx="11"/>
          </p:nvPr>
        </p:nvSpPr>
        <p:spPr/>
        <p:txBody>
          <a:bodyPr/>
          <a:lstStyle>
            <a:lvl1pPr>
              <a:defRPr>
                <a:solidFill>
                  <a:schemeClr val="bg1">
                    <a:lumMod val="65000"/>
                    <a:lumOff val="35000"/>
                  </a:schemeClr>
                </a:solidFill>
              </a:defRPr>
            </a:lvl1pPr>
          </a:lstStyle>
          <a:p>
            <a:endParaRPr lang="en-US"/>
          </a:p>
        </p:txBody>
      </p:sp>
      <p:pic>
        <p:nvPicPr>
          <p:cNvPr id="8" name="Picture 7">
            <a:extLst>
              <a:ext uri="{FF2B5EF4-FFF2-40B4-BE49-F238E27FC236}">
                <a16:creationId xmlns:a16="http://schemas.microsoft.com/office/drawing/2014/main" id="{68AEA8B2-BED1-D745-AFFF-9B52582802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72826" y="6236348"/>
            <a:ext cx="1646349" cy="555674"/>
          </a:xfrm>
          <a:prstGeom prst="rect">
            <a:avLst/>
          </a:prstGeom>
        </p:spPr>
      </p:pic>
      <p:sp>
        <p:nvSpPr>
          <p:cNvPr id="4" name="TextBox 3">
            <a:extLst>
              <a:ext uri="{FF2B5EF4-FFF2-40B4-BE49-F238E27FC236}">
                <a16:creationId xmlns:a16="http://schemas.microsoft.com/office/drawing/2014/main" id="{AC9AA1B2-6AC9-48A5-9037-F20A06E71ED4}"/>
              </a:ext>
            </a:extLst>
          </p:cNvPr>
          <p:cNvSpPr txBox="1"/>
          <p:nvPr userDrawn="1"/>
        </p:nvSpPr>
        <p:spPr>
          <a:xfrm>
            <a:off x="11579700" y="6431282"/>
            <a:ext cx="621192" cy="219291"/>
          </a:xfrm>
          <a:prstGeom prst="rect">
            <a:avLst/>
          </a:prstGeom>
          <a:noFill/>
        </p:spPr>
        <p:txBody>
          <a:bodyPr wrap="square" rtlCol="0">
            <a:spAutoFit/>
          </a:bodyPr>
          <a:lstStyle/>
          <a:p>
            <a:pPr algn="ctr"/>
            <a:fld id="{F39926D9-8246-4B24-BC96-365552CF5352}" type="slidenum">
              <a:rPr lang="en-US" sz="825" smtClean="0">
                <a:solidFill>
                  <a:schemeClr val="tx1"/>
                </a:solidFill>
              </a:rPr>
              <a:t>‹#›</a:t>
            </a:fld>
            <a:endParaRPr lang="en-US" sz="825">
              <a:solidFill>
                <a:schemeClr val="tx1"/>
              </a:solidFill>
            </a:endParaRPr>
          </a:p>
        </p:txBody>
      </p:sp>
    </p:spTree>
    <p:extLst>
      <p:ext uri="{BB962C8B-B14F-4D97-AF65-F5344CB8AC3E}">
        <p14:creationId xmlns:p14="http://schemas.microsoft.com/office/powerpoint/2010/main" val="237550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2" cy="2029966"/>
          </a:xfrm>
          <a:noFill/>
        </p:spPr>
        <p:txBody>
          <a:bodyPr anchor="b">
            <a:noAutofit/>
          </a:bodyPr>
          <a:lstStyle>
            <a:lvl1pPr algn="l">
              <a:defRPr sz="3299" cap="all" spc="50"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2" cy="1216142"/>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6" y="3776313"/>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2" y="0"/>
            <a:ext cx="4639658"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869226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662611281"/>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rmAutofit/>
          </a:bodyPr>
          <a:lstStyle>
            <a:lvl1pPr>
              <a:defRPr sz="4399" cap="all" spc="50" baseline="0">
                <a:solidFill>
                  <a:schemeClr val="tx1"/>
                </a:solidFill>
              </a:defRPr>
            </a:lvl1pPr>
          </a:lstStyle>
          <a:p>
            <a:r>
              <a:rPr lang="en-US" dirty="0"/>
              <a:t>Section Break Title</a:t>
            </a:r>
          </a:p>
        </p:txBody>
      </p:sp>
    </p:spTree>
    <p:extLst>
      <p:ext uri="{BB962C8B-B14F-4D97-AF65-F5344CB8AC3E}">
        <p14:creationId xmlns:p14="http://schemas.microsoft.com/office/powerpoint/2010/main" val="2419020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4"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781425"/>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4" y="215900"/>
            <a:ext cx="11265199" cy="1208278"/>
          </a:xfrm>
          <a:noFill/>
        </p:spPr>
        <p:txBody>
          <a:bodyPr/>
          <a:lstStyle/>
          <a:p>
            <a:endParaRPr lang="en-US" dirty="0"/>
          </a:p>
        </p:txBody>
      </p:sp>
      <p:sp>
        <p:nvSpPr>
          <p:cNvPr id="3" name="Content Placeholder 2"/>
          <p:cNvSpPr>
            <a:spLocks noGrp="1"/>
          </p:cNvSpPr>
          <p:nvPr>
            <p:ph sz="half" idx="1"/>
          </p:nvPr>
        </p:nvSpPr>
        <p:spPr>
          <a:xfrm>
            <a:off x="305553"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0"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678329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a:prstGeom prst="rect">
            <a:avLst/>
          </a:prstGeom>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555" y="215900"/>
            <a:ext cx="10124323" cy="698501"/>
          </a:xfrm>
          <a:prstGeom prst="rect">
            <a:avLst/>
          </a:prstGeom>
          <a:noFill/>
        </p:spPr>
        <p:txBody>
          <a:bodyPr vert="horz" lIns="0" tIns="0" rIns="0" bIns="0" rtlCol="0" anchor="ctr">
            <a:normAutofit/>
          </a:bodyPr>
          <a:lstStyle>
            <a:lvl1pPr>
              <a:defRPr sz="2999"/>
            </a:lvl1pPr>
          </a:lstStyle>
          <a:p>
            <a:endParaRPr lang="en-US" dirty="0"/>
          </a:p>
        </p:txBody>
      </p:sp>
    </p:spTree>
    <p:extLst>
      <p:ext uri="{BB962C8B-B14F-4D97-AF65-F5344CB8AC3E}">
        <p14:creationId xmlns:p14="http://schemas.microsoft.com/office/powerpoint/2010/main" val="1706775654"/>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491266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DAFBA"/>
        </a:solidFill>
        <a:effectLst/>
      </p:bgPr>
    </p:bg>
    <p:spTree>
      <p:nvGrpSpPr>
        <p:cNvPr id="1" name=""/>
        <p:cNvGrpSpPr/>
        <p:nvPr/>
      </p:nvGrpSpPr>
      <p:grpSpPr>
        <a:xfrm>
          <a:off x="0" y="0"/>
          <a:ext cx="0" cy="0"/>
          <a:chOff x="0" y="0"/>
          <a:chExt cx="0" cy="0"/>
        </a:xfrm>
      </p:grpSpPr>
      <p:pic>
        <p:nvPicPr>
          <p:cNvPr id="3" name="Picture 6" descr="T:\MarComms\Brand Roll Out\2. Logos, Assets &amp; Guidelines\02. CHARITY\1. Logo\Major Donor\RMCC_RGB_SOLID_ OFF WHITE.png">
            <a:extLst>
              <a:ext uri="{FF2B5EF4-FFF2-40B4-BE49-F238E27FC236}">
                <a16:creationId xmlns:a16="http://schemas.microsoft.com/office/drawing/2014/main" id="{E4EE2165-3B1F-41B7-A606-D25DD3F153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16118" y="5590117"/>
            <a:ext cx="145838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7458D11-47D8-4C39-89FD-12527A538F3B}"/>
              </a:ext>
            </a:extLst>
          </p:cNvPr>
          <p:cNvCxnSpPr/>
          <p:nvPr userDrawn="1"/>
        </p:nvCxnSpPr>
        <p:spPr>
          <a:xfrm>
            <a:off x="480484" y="4220633"/>
            <a:ext cx="7535333" cy="0"/>
          </a:xfrm>
          <a:prstGeom prst="line">
            <a:avLst/>
          </a:prstGeom>
          <a:ln w="12700">
            <a:solidFill>
              <a:srgbClr val="3C1840"/>
            </a:solidFill>
          </a:ln>
        </p:spPr>
        <p:style>
          <a:lnRef idx="1">
            <a:schemeClr val="accent1"/>
          </a:lnRef>
          <a:fillRef idx="0">
            <a:schemeClr val="accent1"/>
          </a:fillRef>
          <a:effectRef idx="0">
            <a:schemeClr val="accent1"/>
          </a:effectRef>
          <a:fontRef idx="minor">
            <a:schemeClr val="tx1"/>
          </a:fontRef>
        </p:style>
      </p:cxnSp>
      <p:pic>
        <p:nvPicPr>
          <p:cNvPr id="5" name="Picture 2" descr="T:\MarComms\Marketing\Graphic Design files\02. CHARITY\Major donor brand work\Power point\Elements\Cells_RGB cream 2.png">
            <a:extLst>
              <a:ext uri="{FF2B5EF4-FFF2-40B4-BE49-F238E27FC236}">
                <a16:creationId xmlns:a16="http://schemas.microsoft.com/office/drawing/2014/main" id="{F9E9A543-D07F-4863-AA14-45E79E292F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0484" y="283634"/>
            <a:ext cx="11394016" cy="364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0000" y="4293096"/>
            <a:ext cx="7536213" cy="720080"/>
          </a:xfrm>
        </p:spPr>
        <p:txBody>
          <a:bodyPr lIns="0" tIns="0" rIns="0" bIns="0" anchor="t">
            <a:noAutofit/>
          </a:bodyPr>
          <a:lstStyle>
            <a:lvl1pPr algn="l">
              <a:defRPr sz="3500" baseline="0">
                <a:solidFill>
                  <a:srgbClr val="3C1840"/>
                </a:solidFill>
              </a:defRPr>
            </a:lvl1pPr>
          </a:lstStyle>
          <a:p>
            <a:r>
              <a:rPr lang="en-US"/>
              <a:t>Click to edit Master title</a:t>
            </a:r>
            <a:endParaRPr lang="en-GB"/>
          </a:p>
        </p:txBody>
      </p:sp>
    </p:spTree>
    <p:extLst>
      <p:ext uri="{BB962C8B-B14F-4D97-AF65-F5344CB8AC3E}">
        <p14:creationId xmlns:p14="http://schemas.microsoft.com/office/powerpoint/2010/main" val="1223358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3C1840"/>
        </a:solidFill>
        <a:effectLst/>
      </p:bgPr>
    </p:bg>
    <p:spTree>
      <p:nvGrpSpPr>
        <p:cNvPr id="1" name=""/>
        <p:cNvGrpSpPr/>
        <p:nvPr/>
      </p:nvGrpSpPr>
      <p:grpSpPr>
        <a:xfrm>
          <a:off x="0" y="0"/>
          <a:ext cx="0" cy="0"/>
          <a:chOff x="0" y="0"/>
          <a:chExt cx="0" cy="0"/>
        </a:xfrm>
      </p:grpSpPr>
      <p:pic>
        <p:nvPicPr>
          <p:cNvPr id="12291" name="Picture 3" descr="T:\MarComms\Marketing\Graphic Design files\02. CHARITY\Major donor brand work\Power point\Elements\5 - blu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48374" y="1988840"/>
            <a:ext cx="4064645" cy="468052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ctrTitle" hasCustomPrompt="1"/>
          </p:nvPr>
        </p:nvSpPr>
        <p:spPr>
          <a:xfrm>
            <a:off x="480000" y="1988840"/>
            <a:ext cx="5616000" cy="1008112"/>
          </a:xfrm>
        </p:spPr>
        <p:txBody>
          <a:bodyPr lIns="0" tIns="0" rIns="0" bIns="0" anchor="t" anchorCtr="0">
            <a:noAutofit/>
          </a:bodyPr>
          <a:lstStyle>
            <a:lvl1pPr algn="l">
              <a:defRPr sz="3500">
                <a:solidFill>
                  <a:srgbClr val="F1EEE9"/>
                </a:solidFill>
              </a:defRPr>
            </a:lvl1pPr>
          </a:lstStyle>
          <a:p>
            <a:r>
              <a:rPr lang="en-US"/>
              <a:t>Divider slide</a:t>
            </a:r>
            <a:endParaRPr lang="en-GB"/>
          </a:p>
        </p:txBody>
      </p:sp>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The Royal Marsden Cancer Charity  </a:t>
            </a:r>
          </a:p>
        </p:txBody>
      </p:sp>
      <p:sp>
        <p:nvSpPr>
          <p:cNvPr id="9"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F1EEE9"/>
                </a:solidFill>
              </a:rPr>
              <a:pPr/>
              <a:t>‹#›</a:t>
            </a:fld>
            <a:endParaRPr lang="en-GB" sz="800">
              <a:solidFill>
                <a:srgbClr val="F1EEE9"/>
              </a:solidFill>
            </a:endParaRPr>
          </a:p>
        </p:txBody>
      </p:sp>
      <p:cxnSp>
        <p:nvCxnSpPr>
          <p:cNvPr id="12" name="Straight Connector 11"/>
          <p:cNvCxnSpPr/>
          <p:nvPr userDrawn="1"/>
        </p:nvCxnSpPr>
        <p:spPr>
          <a:xfrm>
            <a:off x="480000" y="548680"/>
            <a:ext cx="11362363"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214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3C1840"/>
        </a:solidFill>
        <a:effectLst/>
      </p:bgPr>
    </p:bg>
    <p:spTree>
      <p:nvGrpSpPr>
        <p:cNvPr id="1" name=""/>
        <p:cNvGrpSpPr/>
        <p:nvPr/>
      </p:nvGrpSpPr>
      <p:grpSpPr>
        <a:xfrm>
          <a:off x="0" y="0"/>
          <a:ext cx="0" cy="0"/>
          <a:chOff x="0" y="0"/>
          <a:chExt cx="0" cy="0"/>
        </a:xfrm>
      </p:grpSpPr>
      <p:pic>
        <p:nvPicPr>
          <p:cNvPr id="3" name="Picture 3" descr="T:\MarComms\Marketing\Graphic Design files\02. CHARITY\Major donor brand work\Power point\Elements\1 - Blue.png">
            <a:extLst>
              <a:ext uri="{FF2B5EF4-FFF2-40B4-BE49-F238E27FC236}">
                <a16:creationId xmlns:a16="http://schemas.microsoft.com/office/drawing/2014/main" id="{2BF9E104-156A-4A0C-B9D5-9021351F88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3318" y="1989667"/>
            <a:ext cx="3475567" cy="46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a:extLst>
              <a:ext uri="{FF2B5EF4-FFF2-40B4-BE49-F238E27FC236}">
                <a16:creationId xmlns:a16="http://schemas.microsoft.com/office/drawing/2014/main" id="{0270C642-8B5A-4747-92D6-0B63BB020D29}"/>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t>The Royal Marsden Cancer Charity  </a:t>
            </a:r>
          </a:p>
        </p:txBody>
      </p:sp>
      <p:sp>
        <p:nvSpPr>
          <p:cNvPr id="5" name="Slide Number Placeholder 5">
            <a:extLst>
              <a:ext uri="{FF2B5EF4-FFF2-40B4-BE49-F238E27FC236}">
                <a16:creationId xmlns:a16="http://schemas.microsoft.com/office/drawing/2014/main" id="{E45B3C17-65EE-4178-8937-534EA5A78FEB}"/>
              </a:ext>
            </a:extLst>
          </p:cNvPr>
          <p:cNvSpPr txBox="1">
            <a:spLocks/>
          </p:cNvSpPr>
          <p:nvPr userDrawn="1"/>
        </p:nvSpPr>
        <p:spPr>
          <a:xfrm>
            <a:off x="8997951" y="188385"/>
            <a:ext cx="2844800" cy="366183"/>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54C2079-B833-4B2A-922B-73EAF15B5BFB}" type="slidenum">
              <a:rPr lang="en-GB" sz="800" smtClean="0">
                <a:solidFill>
                  <a:srgbClr val="F1EEE9"/>
                </a:solidFill>
              </a:rPr>
              <a:pPr>
                <a:defRPr/>
              </a:pPr>
              <a:t>‹#›</a:t>
            </a:fld>
            <a:endParaRPr lang="en-GB" sz="800">
              <a:solidFill>
                <a:srgbClr val="F1EEE9"/>
              </a:solidFill>
            </a:endParaRPr>
          </a:p>
        </p:txBody>
      </p:sp>
      <p:cxnSp>
        <p:nvCxnSpPr>
          <p:cNvPr id="6" name="Straight Connector 5">
            <a:extLst>
              <a:ext uri="{FF2B5EF4-FFF2-40B4-BE49-F238E27FC236}">
                <a16:creationId xmlns:a16="http://schemas.microsoft.com/office/drawing/2014/main" id="{C8F8FBA6-92CB-4783-A28B-88F3550C6CB7}"/>
              </a:ext>
            </a:extLst>
          </p:cNvPr>
          <p:cNvCxnSpPr/>
          <p:nvPr userDrawn="1"/>
        </p:nvCxnSpPr>
        <p:spPr>
          <a:xfrm>
            <a:off x="480484" y="548217"/>
            <a:ext cx="11362267"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p:nvPr>
        </p:nvSpPr>
        <p:spPr>
          <a:xfrm>
            <a:off x="480000" y="1988841"/>
            <a:ext cx="5616000" cy="1008112"/>
          </a:xfrm>
        </p:spPr>
        <p:txBody>
          <a:bodyPr lIns="0" tIns="0" rIns="0" bIns="0" anchor="t">
            <a:noAutofit/>
          </a:bodyPr>
          <a:lstStyle>
            <a:lvl1pPr algn="l">
              <a:defRPr sz="3500">
                <a:solidFill>
                  <a:srgbClr val="F1EEE9"/>
                </a:solidFill>
              </a:defRPr>
            </a:lvl1pPr>
          </a:lstStyle>
          <a:p>
            <a:r>
              <a:rPr lang="en-US"/>
              <a:t>Click to edit Master title style</a:t>
            </a:r>
            <a:endParaRPr lang="en-GB"/>
          </a:p>
        </p:txBody>
      </p:sp>
    </p:spTree>
    <p:extLst>
      <p:ext uri="{BB962C8B-B14F-4D97-AF65-F5344CB8AC3E}">
        <p14:creationId xmlns:p14="http://schemas.microsoft.com/office/powerpoint/2010/main" val="839152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3C1840"/>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9A37D7B-461B-4640-B4AE-B4DCC9016E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07300" y="1989667"/>
            <a:ext cx="4250267" cy="46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a:extLst>
              <a:ext uri="{FF2B5EF4-FFF2-40B4-BE49-F238E27FC236}">
                <a16:creationId xmlns:a16="http://schemas.microsoft.com/office/drawing/2014/main" id="{8ACEBF07-72E9-4A14-B5AF-A92375120645}"/>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t>The Royal Marsden Cancer Charity  </a:t>
            </a:r>
          </a:p>
        </p:txBody>
      </p:sp>
      <p:sp>
        <p:nvSpPr>
          <p:cNvPr id="5" name="Slide Number Placeholder 5">
            <a:extLst>
              <a:ext uri="{FF2B5EF4-FFF2-40B4-BE49-F238E27FC236}">
                <a16:creationId xmlns:a16="http://schemas.microsoft.com/office/drawing/2014/main" id="{1EFF7479-5909-4BA9-AA9B-71354B28AE09}"/>
              </a:ext>
            </a:extLst>
          </p:cNvPr>
          <p:cNvSpPr txBox="1">
            <a:spLocks/>
          </p:cNvSpPr>
          <p:nvPr userDrawn="1"/>
        </p:nvSpPr>
        <p:spPr>
          <a:xfrm>
            <a:off x="8997951" y="188385"/>
            <a:ext cx="2844800" cy="366183"/>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20E3ED6-D152-4443-B2FB-3581574BF6B1}" type="slidenum">
              <a:rPr lang="en-GB" sz="800" smtClean="0">
                <a:solidFill>
                  <a:srgbClr val="F1EEE9"/>
                </a:solidFill>
              </a:rPr>
              <a:pPr>
                <a:defRPr/>
              </a:pPr>
              <a:t>‹#›</a:t>
            </a:fld>
            <a:endParaRPr lang="en-GB" sz="800">
              <a:solidFill>
                <a:srgbClr val="F1EEE9"/>
              </a:solidFill>
            </a:endParaRPr>
          </a:p>
        </p:txBody>
      </p:sp>
      <p:cxnSp>
        <p:nvCxnSpPr>
          <p:cNvPr id="7" name="Straight Connector 6">
            <a:extLst>
              <a:ext uri="{FF2B5EF4-FFF2-40B4-BE49-F238E27FC236}">
                <a16:creationId xmlns:a16="http://schemas.microsoft.com/office/drawing/2014/main" id="{E7B477F7-6D3F-47FF-9B3C-1FDB8256284D}"/>
              </a:ext>
            </a:extLst>
          </p:cNvPr>
          <p:cNvCxnSpPr/>
          <p:nvPr userDrawn="1"/>
        </p:nvCxnSpPr>
        <p:spPr>
          <a:xfrm>
            <a:off x="480484" y="548217"/>
            <a:ext cx="11362267"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p:nvPr>
        </p:nvSpPr>
        <p:spPr>
          <a:xfrm>
            <a:off x="480000" y="1988841"/>
            <a:ext cx="5616000" cy="1008112"/>
          </a:xfrm>
        </p:spPr>
        <p:txBody>
          <a:bodyPr lIns="0" tIns="0" rIns="0" bIns="0" anchor="t">
            <a:noAutofit/>
          </a:bodyPr>
          <a:lstStyle>
            <a:lvl1pPr algn="l">
              <a:defRPr sz="3500">
                <a:solidFill>
                  <a:srgbClr val="F1EEE9"/>
                </a:solidFill>
              </a:defRPr>
            </a:lvl1pPr>
          </a:lstStyle>
          <a:p>
            <a:r>
              <a:rPr lang="en-US"/>
              <a:t>Click to edit Master title style</a:t>
            </a:r>
            <a:endParaRPr lang="en-GB"/>
          </a:p>
        </p:txBody>
      </p:sp>
    </p:spTree>
    <p:extLst>
      <p:ext uri="{BB962C8B-B14F-4D97-AF65-F5344CB8AC3E}">
        <p14:creationId xmlns:p14="http://schemas.microsoft.com/office/powerpoint/2010/main" val="30671161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3C1840"/>
        </a:solidFill>
        <a:effectLst/>
      </p:bgPr>
    </p:bg>
    <p:spTree>
      <p:nvGrpSpPr>
        <p:cNvPr id="1" name=""/>
        <p:cNvGrpSpPr/>
        <p:nvPr/>
      </p:nvGrpSpPr>
      <p:grpSpPr>
        <a:xfrm>
          <a:off x="0" y="0"/>
          <a:ext cx="0" cy="0"/>
          <a:chOff x="0" y="0"/>
          <a:chExt cx="0" cy="0"/>
        </a:xfrm>
      </p:grpSpPr>
      <p:pic>
        <p:nvPicPr>
          <p:cNvPr id="3" name="Picture 3" descr="T:\MarComms\Marketing\Graphic Design files\02. CHARITY\Major donor brand work\Power point\Elements\3 - Blue.png">
            <a:extLst>
              <a:ext uri="{FF2B5EF4-FFF2-40B4-BE49-F238E27FC236}">
                <a16:creationId xmlns:a16="http://schemas.microsoft.com/office/drawing/2014/main" id="{D27AE733-9006-4374-B58E-1BC1F132E4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7284" y="1989667"/>
            <a:ext cx="3960283" cy="46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a:extLst>
              <a:ext uri="{FF2B5EF4-FFF2-40B4-BE49-F238E27FC236}">
                <a16:creationId xmlns:a16="http://schemas.microsoft.com/office/drawing/2014/main" id="{828AD538-D7A7-471E-9929-361B32CFB9EE}"/>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t>The Royal Marsden Cancer Charity  </a:t>
            </a:r>
          </a:p>
        </p:txBody>
      </p:sp>
      <p:sp>
        <p:nvSpPr>
          <p:cNvPr id="5" name="Slide Number Placeholder 5">
            <a:extLst>
              <a:ext uri="{FF2B5EF4-FFF2-40B4-BE49-F238E27FC236}">
                <a16:creationId xmlns:a16="http://schemas.microsoft.com/office/drawing/2014/main" id="{0B99FCE3-3CDB-4693-9C42-B9E949764FC6}"/>
              </a:ext>
            </a:extLst>
          </p:cNvPr>
          <p:cNvSpPr txBox="1">
            <a:spLocks/>
          </p:cNvSpPr>
          <p:nvPr userDrawn="1"/>
        </p:nvSpPr>
        <p:spPr>
          <a:xfrm>
            <a:off x="8997951" y="188385"/>
            <a:ext cx="2844800" cy="366183"/>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26A8F32-213E-47A8-B2EC-7497F187C861}" type="slidenum">
              <a:rPr lang="en-GB" sz="800" smtClean="0">
                <a:solidFill>
                  <a:srgbClr val="F1EEE9"/>
                </a:solidFill>
              </a:rPr>
              <a:pPr>
                <a:defRPr/>
              </a:pPr>
              <a:t>‹#›</a:t>
            </a:fld>
            <a:endParaRPr lang="en-GB" sz="800">
              <a:solidFill>
                <a:srgbClr val="F1EEE9"/>
              </a:solidFill>
            </a:endParaRPr>
          </a:p>
        </p:txBody>
      </p:sp>
      <p:cxnSp>
        <p:nvCxnSpPr>
          <p:cNvPr id="7" name="Straight Connector 6">
            <a:extLst>
              <a:ext uri="{FF2B5EF4-FFF2-40B4-BE49-F238E27FC236}">
                <a16:creationId xmlns:a16="http://schemas.microsoft.com/office/drawing/2014/main" id="{B0AD0509-1FC6-4408-888A-19B93E04FC3B}"/>
              </a:ext>
            </a:extLst>
          </p:cNvPr>
          <p:cNvCxnSpPr/>
          <p:nvPr userDrawn="1"/>
        </p:nvCxnSpPr>
        <p:spPr>
          <a:xfrm>
            <a:off x="480484" y="548217"/>
            <a:ext cx="11362267"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p:nvPr>
        </p:nvSpPr>
        <p:spPr>
          <a:xfrm>
            <a:off x="480000" y="1988840"/>
            <a:ext cx="5616000" cy="1008112"/>
          </a:xfrm>
        </p:spPr>
        <p:txBody>
          <a:bodyPr lIns="0" tIns="0" rIns="0" bIns="0" anchor="t">
            <a:noAutofit/>
          </a:bodyPr>
          <a:lstStyle>
            <a:lvl1pPr algn="l">
              <a:defRPr sz="3500">
                <a:solidFill>
                  <a:srgbClr val="F1EEE9"/>
                </a:solidFill>
              </a:defRPr>
            </a:lvl1pPr>
          </a:lstStyle>
          <a:p>
            <a:r>
              <a:rPr lang="en-US"/>
              <a:t>Click to edit Master title style</a:t>
            </a:r>
            <a:endParaRPr lang="en-GB"/>
          </a:p>
        </p:txBody>
      </p:sp>
    </p:spTree>
    <p:extLst>
      <p:ext uri="{BB962C8B-B14F-4D97-AF65-F5344CB8AC3E}">
        <p14:creationId xmlns:p14="http://schemas.microsoft.com/office/powerpoint/2010/main" val="39733409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3C1840"/>
        </a:solidFill>
        <a:effectLst/>
      </p:bgPr>
    </p:bg>
    <p:spTree>
      <p:nvGrpSpPr>
        <p:cNvPr id="1" name=""/>
        <p:cNvGrpSpPr/>
        <p:nvPr/>
      </p:nvGrpSpPr>
      <p:grpSpPr>
        <a:xfrm>
          <a:off x="0" y="0"/>
          <a:ext cx="0" cy="0"/>
          <a:chOff x="0" y="0"/>
          <a:chExt cx="0" cy="0"/>
        </a:xfrm>
      </p:grpSpPr>
      <p:pic>
        <p:nvPicPr>
          <p:cNvPr id="3" name="Picture 3" descr="T:\MarComms\Marketing\Graphic Design files\02. CHARITY\Major donor brand work\Power point\Elements\4 - Blue.png">
            <a:extLst>
              <a:ext uri="{FF2B5EF4-FFF2-40B4-BE49-F238E27FC236}">
                <a16:creationId xmlns:a16="http://schemas.microsoft.com/office/drawing/2014/main" id="{D403446F-6CE0-4739-8447-43AC97395D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9451" y="1989667"/>
            <a:ext cx="4806949" cy="46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a:extLst>
              <a:ext uri="{FF2B5EF4-FFF2-40B4-BE49-F238E27FC236}">
                <a16:creationId xmlns:a16="http://schemas.microsoft.com/office/drawing/2014/main" id="{884F541E-EB42-49DC-97E1-FD4BACCABDD1}"/>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t>The Royal Marsden Cancer Charity  </a:t>
            </a:r>
          </a:p>
        </p:txBody>
      </p:sp>
      <p:sp>
        <p:nvSpPr>
          <p:cNvPr id="5" name="Slide Number Placeholder 5">
            <a:extLst>
              <a:ext uri="{FF2B5EF4-FFF2-40B4-BE49-F238E27FC236}">
                <a16:creationId xmlns:a16="http://schemas.microsoft.com/office/drawing/2014/main" id="{4AB2B1B7-8D00-4113-81C9-1C6D9388EA2A}"/>
              </a:ext>
            </a:extLst>
          </p:cNvPr>
          <p:cNvSpPr txBox="1">
            <a:spLocks/>
          </p:cNvSpPr>
          <p:nvPr userDrawn="1"/>
        </p:nvSpPr>
        <p:spPr>
          <a:xfrm>
            <a:off x="8997951" y="188385"/>
            <a:ext cx="2844800" cy="366183"/>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D2182CB-4F33-4F77-8252-A8CC6FAE07E8}" type="slidenum">
              <a:rPr lang="en-GB" sz="800" smtClean="0">
                <a:solidFill>
                  <a:srgbClr val="F1EEE9"/>
                </a:solidFill>
              </a:rPr>
              <a:pPr>
                <a:defRPr/>
              </a:pPr>
              <a:t>‹#›</a:t>
            </a:fld>
            <a:endParaRPr lang="en-GB" sz="800">
              <a:solidFill>
                <a:srgbClr val="F1EEE9"/>
              </a:solidFill>
            </a:endParaRPr>
          </a:p>
        </p:txBody>
      </p:sp>
      <p:cxnSp>
        <p:nvCxnSpPr>
          <p:cNvPr id="7" name="Straight Connector 6">
            <a:extLst>
              <a:ext uri="{FF2B5EF4-FFF2-40B4-BE49-F238E27FC236}">
                <a16:creationId xmlns:a16="http://schemas.microsoft.com/office/drawing/2014/main" id="{68E8FCF7-CCC4-411A-B265-11C3DC83B5F5}"/>
              </a:ext>
            </a:extLst>
          </p:cNvPr>
          <p:cNvCxnSpPr/>
          <p:nvPr userDrawn="1"/>
        </p:nvCxnSpPr>
        <p:spPr>
          <a:xfrm>
            <a:off x="480484" y="548217"/>
            <a:ext cx="11362267"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p:nvPr>
        </p:nvSpPr>
        <p:spPr>
          <a:xfrm>
            <a:off x="480000" y="1988841"/>
            <a:ext cx="5616000" cy="1008112"/>
          </a:xfrm>
        </p:spPr>
        <p:txBody>
          <a:bodyPr lIns="0" tIns="0" rIns="0" bIns="0" anchor="t">
            <a:noAutofit/>
          </a:bodyPr>
          <a:lstStyle>
            <a:lvl1pPr algn="l">
              <a:defRPr sz="3500">
                <a:solidFill>
                  <a:srgbClr val="F1EEE9"/>
                </a:solidFill>
              </a:defRPr>
            </a:lvl1pPr>
          </a:lstStyle>
          <a:p>
            <a:r>
              <a:rPr lang="en-US"/>
              <a:t>Click to edit Master title style</a:t>
            </a:r>
            <a:endParaRPr lang="en-GB"/>
          </a:p>
        </p:txBody>
      </p:sp>
    </p:spTree>
    <p:extLst>
      <p:ext uri="{BB962C8B-B14F-4D97-AF65-F5344CB8AC3E}">
        <p14:creationId xmlns:p14="http://schemas.microsoft.com/office/powerpoint/2010/main" val="37333104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3C1840"/>
        </a:solidFill>
        <a:effectLst/>
      </p:bgPr>
    </p:bg>
    <p:spTree>
      <p:nvGrpSpPr>
        <p:cNvPr id="1" name=""/>
        <p:cNvGrpSpPr/>
        <p:nvPr/>
      </p:nvGrpSpPr>
      <p:grpSpPr>
        <a:xfrm>
          <a:off x="0" y="0"/>
          <a:ext cx="0" cy="0"/>
          <a:chOff x="0" y="0"/>
          <a:chExt cx="0" cy="0"/>
        </a:xfrm>
      </p:grpSpPr>
      <p:pic>
        <p:nvPicPr>
          <p:cNvPr id="3" name="Picture 3" descr="T:\MarComms\Marketing\Graphic Design files\02. CHARITY\Major donor brand work\Power point\Elements\5 - blue.png">
            <a:extLst>
              <a:ext uri="{FF2B5EF4-FFF2-40B4-BE49-F238E27FC236}">
                <a16:creationId xmlns:a16="http://schemas.microsoft.com/office/drawing/2014/main" id="{9AF8F954-C5E7-42CD-849C-734F6EE95D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49117" y="1989667"/>
            <a:ext cx="4064000" cy="46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a:extLst>
              <a:ext uri="{FF2B5EF4-FFF2-40B4-BE49-F238E27FC236}">
                <a16:creationId xmlns:a16="http://schemas.microsoft.com/office/drawing/2014/main" id="{C3C4B187-286E-4083-A2D0-912DAC9978F9}"/>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t>The Royal Marsden Cancer Charity  </a:t>
            </a:r>
          </a:p>
        </p:txBody>
      </p:sp>
      <p:sp>
        <p:nvSpPr>
          <p:cNvPr id="5" name="Slide Number Placeholder 5">
            <a:extLst>
              <a:ext uri="{FF2B5EF4-FFF2-40B4-BE49-F238E27FC236}">
                <a16:creationId xmlns:a16="http://schemas.microsoft.com/office/drawing/2014/main" id="{36CC28F1-35E0-46A1-9E94-B12027D66093}"/>
              </a:ext>
            </a:extLst>
          </p:cNvPr>
          <p:cNvSpPr txBox="1">
            <a:spLocks/>
          </p:cNvSpPr>
          <p:nvPr userDrawn="1"/>
        </p:nvSpPr>
        <p:spPr>
          <a:xfrm>
            <a:off x="8997951" y="188385"/>
            <a:ext cx="2844800" cy="366183"/>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DD1251A-0353-43F7-9473-C7B7DCAD70EE}" type="slidenum">
              <a:rPr lang="en-GB" sz="800" smtClean="0">
                <a:solidFill>
                  <a:srgbClr val="F1EEE9"/>
                </a:solidFill>
              </a:rPr>
              <a:pPr>
                <a:defRPr/>
              </a:pPr>
              <a:t>‹#›</a:t>
            </a:fld>
            <a:endParaRPr lang="en-GB" sz="800">
              <a:solidFill>
                <a:srgbClr val="F1EEE9"/>
              </a:solidFill>
            </a:endParaRPr>
          </a:p>
        </p:txBody>
      </p:sp>
      <p:cxnSp>
        <p:nvCxnSpPr>
          <p:cNvPr id="7" name="Straight Connector 6">
            <a:extLst>
              <a:ext uri="{FF2B5EF4-FFF2-40B4-BE49-F238E27FC236}">
                <a16:creationId xmlns:a16="http://schemas.microsoft.com/office/drawing/2014/main" id="{03445DBE-A18A-4C0E-9C88-1C3819858027}"/>
              </a:ext>
            </a:extLst>
          </p:cNvPr>
          <p:cNvCxnSpPr/>
          <p:nvPr userDrawn="1"/>
        </p:nvCxnSpPr>
        <p:spPr>
          <a:xfrm>
            <a:off x="480484" y="548217"/>
            <a:ext cx="11362267"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p:nvPr>
        </p:nvSpPr>
        <p:spPr>
          <a:xfrm>
            <a:off x="480000" y="1988840"/>
            <a:ext cx="5616000" cy="1008112"/>
          </a:xfrm>
        </p:spPr>
        <p:txBody>
          <a:bodyPr lIns="0" tIns="0" rIns="0" bIns="0" anchor="t">
            <a:noAutofit/>
          </a:bodyPr>
          <a:lstStyle>
            <a:lvl1pPr algn="l">
              <a:defRPr sz="3500">
                <a:solidFill>
                  <a:srgbClr val="F1EEE9"/>
                </a:solidFill>
              </a:defRPr>
            </a:lvl1pPr>
          </a:lstStyle>
          <a:p>
            <a:r>
              <a:rPr lang="en-US"/>
              <a:t>Click to edit Master title style</a:t>
            </a:r>
            <a:endParaRPr lang="en-GB"/>
          </a:p>
        </p:txBody>
      </p:sp>
    </p:spTree>
    <p:extLst>
      <p:ext uri="{BB962C8B-B14F-4D97-AF65-F5344CB8AC3E}">
        <p14:creationId xmlns:p14="http://schemas.microsoft.com/office/powerpoint/2010/main" val="796142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AB1E88"/>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5CB89569-77B7-44E9-9D69-D632BA58AB70}"/>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t>The Royal Marsden Cancer Charity  </a:t>
            </a:r>
          </a:p>
        </p:txBody>
      </p:sp>
      <p:sp>
        <p:nvSpPr>
          <p:cNvPr id="4" name="Slide Number Placeholder 5">
            <a:extLst>
              <a:ext uri="{FF2B5EF4-FFF2-40B4-BE49-F238E27FC236}">
                <a16:creationId xmlns:a16="http://schemas.microsoft.com/office/drawing/2014/main" id="{C68A84AC-363A-4B60-8648-64EE36A1A651}"/>
              </a:ext>
            </a:extLst>
          </p:cNvPr>
          <p:cNvSpPr txBox="1">
            <a:spLocks/>
          </p:cNvSpPr>
          <p:nvPr userDrawn="1"/>
        </p:nvSpPr>
        <p:spPr>
          <a:xfrm>
            <a:off x="8997951" y="188385"/>
            <a:ext cx="2844800" cy="366183"/>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56F5D2B-83CC-49A3-8144-BA46D988D42F}" type="slidenum">
              <a:rPr lang="en-GB" sz="800" smtClean="0">
                <a:solidFill>
                  <a:srgbClr val="F1EEE9"/>
                </a:solidFill>
              </a:rPr>
              <a:pPr>
                <a:defRPr/>
              </a:pPr>
              <a:t>‹#›</a:t>
            </a:fld>
            <a:endParaRPr lang="en-GB" sz="800">
              <a:solidFill>
                <a:srgbClr val="F1EEE9"/>
              </a:solidFill>
            </a:endParaRPr>
          </a:p>
        </p:txBody>
      </p:sp>
      <p:cxnSp>
        <p:nvCxnSpPr>
          <p:cNvPr id="5" name="Straight Connector 4">
            <a:extLst>
              <a:ext uri="{FF2B5EF4-FFF2-40B4-BE49-F238E27FC236}">
                <a16:creationId xmlns:a16="http://schemas.microsoft.com/office/drawing/2014/main" id="{CA1A6E44-BB49-4298-B828-018B44F49837}"/>
              </a:ext>
            </a:extLst>
          </p:cNvPr>
          <p:cNvCxnSpPr/>
          <p:nvPr userDrawn="1"/>
        </p:nvCxnSpPr>
        <p:spPr>
          <a:xfrm>
            <a:off x="480484" y="548217"/>
            <a:ext cx="11362267"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ctrTitle"/>
          </p:nvPr>
        </p:nvSpPr>
        <p:spPr>
          <a:xfrm>
            <a:off x="480001" y="1988840"/>
            <a:ext cx="8016267" cy="2520280"/>
          </a:xfrm>
        </p:spPr>
        <p:txBody>
          <a:bodyPr lIns="0" tIns="0" rIns="0" bIns="0" anchor="t">
            <a:noAutofit/>
          </a:bodyPr>
          <a:lstStyle>
            <a:lvl1pPr algn="l">
              <a:defRPr sz="3500">
                <a:solidFill>
                  <a:srgbClr val="F1EEE9"/>
                </a:solidFill>
              </a:defRPr>
            </a:lvl1pPr>
          </a:lstStyle>
          <a:p>
            <a:r>
              <a:rPr lang="en-US"/>
              <a:t>Click to edit Master title style</a:t>
            </a:r>
            <a:endParaRPr lang="en-GB"/>
          </a:p>
        </p:txBody>
      </p:sp>
    </p:spTree>
    <p:extLst>
      <p:ext uri="{BB962C8B-B14F-4D97-AF65-F5344CB8AC3E}">
        <p14:creationId xmlns:p14="http://schemas.microsoft.com/office/powerpoint/2010/main" val="1375333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rgbClr val="7DAFBA"/>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A80A35B-2BD5-414E-95A1-DC3A0ABD940C}"/>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t>The Royal Marsden Cancer Charity  </a:t>
            </a:r>
          </a:p>
        </p:txBody>
      </p:sp>
      <p:sp>
        <p:nvSpPr>
          <p:cNvPr id="4" name="Slide Number Placeholder 5">
            <a:extLst>
              <a:ext uri="{FF2B5EF4-FFF2-40B4-BE49-F238E27FC236}">
                <a16:creationId xmlns:a16="http://schemas.microsoft.com/office/drawing/2014/main" id="{A9AA4348-2DD7-4C9D-8E85-6B8599C7E4FC}"/>
              </a:ext>
            </a:extLst>
          </p:cNvPr>
          <p:cNvSpPr txBox="1">
            <a:spLocks/>
          </p:cNvSpPr>
          <p:nvPr userDrawn="1"/>
        </p:nvSpPr>
        <p:spPr>
          <a:xfrm>
            <a:off x="8997951" y="188385"/>
            <a:ext cx="2844800" cy="366183"/>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172C4E-B644-49C1-BBA8-03E356AE40B7}" type="slidenum">
              <a:rPr lang="en-GB" sz="800" smtClean="0">
                <a:solidFill>
                  <a:srgbClr val="F1EEE9"/>
                </a:solidFill>
              </a:rPr>
              <a:pPr>
                <a:defRPr/>
              </a:pPr>
              <a:t>‹#›</a:t>
            </a:fld>
            <a:endParaRPr lang="en-GB" sz="800">
              <a:solidFill>
                <a:srgbClr val="F1EEE9"/>
              </a:solidFill>
            </a:endParaRPr>
          </a:p>
        </p:txBody>
      </p:sp>
      <p:cxnSp>
        <p:nvCxnSpPr>
          <p:cNvPr id="5" name="Straight Connector 4">
            <a:extLst>
              <a:ext uri="{FF2B5EF4-FFF2-40B4-BE49-F238E27FC236}">
                <a16:creationId xmlns:a16="http://schemas.microsoft.com/office/drawing/2014/main" id="{36C48161-4A8A-4B6E-A466-A3E6C3AA816A}"/>
              </a:ext>
            </a:extLst>
          </p:cNvPr>
          <p:cNvCxnSpPr/>
          <p:nvPr userDrawn="1"/>
        </p:nvCxnSpPr>
        <p:spPr>
          <a:xfrm>
            <a:off x="480484" y="548217"/>
            <a:ext cx="11362267" cy="0"/>
          </a:xfrm>
          <a:prstGeom prst="line">
            <a:avLst/>
          </a:prstGeom>
          <a:ln w="12700">
            <a:solidFill>
              <a:srgbClr val="3C184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254F115-E1AF-4EF7-8D93-DCABC25905FB}"/>
              </a:ext>
            </a:extLst>
          </p:cNvPr>
          <p:cNvSpPr/>
          <p:nvPr userDrawn="1"/>
        </p:nvSpPr>
        <p:spPr>
          <a:xfrm>
            <a:off x="480485" y="1989668"/>
            <a:ext cx="10416116" cy="4154984"/>
          </a:xfrm>
          <a:prstGeom prst="rect">
            <a:avLst/>
          </a:prstGeom>
        </p:spPr>
        <p:txBody>
          <a:bodyPr lIns="0" tIns="0" rIns="0" bIns="0">
            <a:spAutoFit/>
          </a:bodyPr>
          <a:lstStyle/>
          <a:p>
            <a:pPr>
              <a:defRPr/>
            </a:pPr>
            <a:r>
              <a:rPr lang="en-GB" sz="1800">
                <a:solidFill>
                  <a:srgbClr val="F1EEE9"/>
                </a:solidFill>
              </a:rPr>
              <a:t>At The Royal Marsden we deal with cancer every day, so we understand how valuable life is. And when people entrust their lives to us, they deserve the very best. That’s why the pursuit of excellence lies at the heart of everything we do and why The Royal Marsden Cancer Charity exists. </a:t>
            </a:r>
            <a:br>
              <a:rPr lang="en-GB" sz="1800">
                <a:solidFill>
                  <a:srgbClr val="F1EEE9"/>
                </a:solidFill>
              </a:rPr>
            </a:br>
            <a:r>
              <a:rPr lang="en-GB" sz="1800">
                <a:solidFill>
                  <a:srgbClr val="F1EEE9"/>
                </a:solidFill>
              </a:rPr>
              <a:t> </a:t>
            </a:r>
            <a:br>
              <a:rPr lang="en-GB" sz="1800">
                <a:solidFill>
                  <a:srgbClr val="F1EEE9"/>
                </a:solidFill>
              </a:rPr>
            </a:br>
            <a:r>
              <a:rPr lang="en-GB" sz="1800">
                <a:solidFill>
                  <a:srgbClr val="F1EEE9"/>
                </a:solidFill>
              </a:rPr>
              <a:t>Thanks to our supporters we continue to be there for everyone who needs us, raising money solely to support the hospital. We ensure our nurses, doctors and research teams can provide the very best care and develop life-saving treatments, which are used across the UK and around the world.</a:t>
            </a:r>
            <a:br>
              <a:rPr lang="en-GB" sz="1800">
                <a:solidFill>
                  <a:srgbClr val="F1EEE9"/>
                </a:solidFill>
              </a:rPr>
            </a:br>
            <a:r>
              <a:rPr lang="en-GB" sz="1800">
                <a:solidFill>
                  <a:srgbClr val="F1EEE9"/>
                </a:solidFill>
              </a:rPr>
              <a:t> </a:t>
            </a:r>
            <a:br>
              <a:rPr lang="en-GB" sz="1800">
                <a:solidFill>
                  <a:srgbClr val="F1EEE9"/>
                </a:solidFill>
              </a:rPr>
            </a:br>
            <a:r>
              <a:rPr lang="en-GB" sz="1800">
                <a:solidFill>
                  <a:srgbClr val="F1EEE9"/>
                </a:solidFill>
              </a:rPr>
              <a:t>From funding state-of-the-art equipment and ground-breaking research, to creating the very best patient environments, we will never stop looking for ways to improve the lives of people affected by cancer.</a:t>
            </a:r>
            <a:br>
              <a:rPr lang="en-GB" sz="1800">
                <a:solidFill>
                  <a:srgbClr val="F1EEE9"/>
                </a:solidFill>
              </a:rPr>
            </a:br>
            <a:r>
              <a:rPr lang="en-GB" sz="1800">
                <a:solidFill>
                  <a:srgbClr val="F1EEE9"/>
                </a:solidFill>
              </a:rPr>
              <a:t> </a:t>
            </a:r>
            <a:br>
              <a:rPr lang="en-GB" sz="1800">
                <a:solidFill>
                  <a:srgbClr val="F1EEE9"/>
                </a:solidFill>
              </a:rPr>
            </a:br>
            <a:r>
              <a:rPr lang="en-GB" sz="1800">
                <a:solidFill>
                  <a:srgbClr val="F1EEE9"/>
                </a:solidFill>
              </a:rPr>
              <a:t>The Royal Marsden Cancer Charity</a:t>
            </a:r>
            <a:br>
              <a:rPr lang="en-GB" sz="1800">
                <a:solidFill>
                  <a:srgbClr val="F1EEE9"/>
                </a:solidFill>
              </a:rPr>
            </a:br>
            <a:r>
              <a:rPr lang="en-GB" sz="1800">
                <a:solidFill>
                  <a:srgbClr val="F1EEE9"/>
                </a:solidFill>
              </a:rPr>
              <a:t>For a future beyond cancer.</a:t>
            </a:r>
            <a:br>
              <a:rPr lang="en-GB" sz="1800">
                <a:solidFill>
                  <a:srgbClr val="F1EEE9"/>
                </a:solidFill>
              </a:rPr>
            </a:br>
            <a:endParaRPr lang="en-GB" sz="1800">
              <a:solidFill>
                <a:srgbClr val="F1EEE9"/>
              </a:solidFill>
            </a:endParaRPr>
          </a:p>
        </p:txBody>
      </p:sp>
      <p:sp>
        <p:nvSpPr>
          <p:cNvPr id="17" name="Title 1"/>
          <p:cNvSpPr>
            <a:spLocks noGrp="1"/>
          </p:cNvSpPr>
          <p:nvPr>
            <p:ph type="ctrTitle"/>
          </p:nvPr>
        </p:nvSpPr>
        <p:spPr>
          <a:xfrm>
            <a:off x="480001" y="692696"/>
            <a:ext cx="8016267" cy="720080"/>
          </a:xfrm>
        </p:spPr>
        <p:txBody>
          <a:bodyPr lIns="0" tIns="0" rIns="0" bIns="0" anchor="t">
            <a:noAutofit/>
          </a:bodyPr>
          <a:lstStyle>
            <a:lvl1pPr algn="l">
              <a:defRPr sz="3000">
                <a:solidFill>
                  <a:srgbClr val="3C1840"/>
                </a:solidFill>
              </a:defRPr>
            </a:lvl1pPr>
          </a:lstStyle>
          <a:p>
            <a:r>
              <a:rPr lang="en-US"/>
              <a:t>Click to edit Master title style</a:t>
            </a:r>
            <a:endParaRPr lang="en-GB"/>
          </a:p>
        </p:txBody>
      </p:sp>
    </p:spTree>
    <p:extLst>
      <p:ext uri="{BB962C8B-B14F-4D97-AF65-F5344CB8AC3E}">
        <p14:creationId xmlns:p14="http://schemas.microsoft.com/office/powerpoint/2010/main" val="3287611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5FBFFE4-C874-46B4-8DBC-FDD18FF2F740}"/>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solidFill>
                  <a:srgbClr val="58595B"/>
                </a:solidFill>
              </a:rPr>
              <a:t>The Royal Marsden Cancer Charity  </a:t>
            </a:r>
          </a:p>
        </p:txBody>
      </p:sp>
      <p:cxnSp>
        <p:nvCxnSpPr>
          <p:cNvPr id="5" name="Straight Connector 4">
            <a:extLst>
              <a:ext uri="{FF2B5EF4-FFF2-40B4-BE49-F238E27FC236}">
                <a16:creationId xmlns:a16="http://schemas.microsoft.com/office/drawing/2014/main" id="{B128A734-C337-41B5-9DA9-D2E589C988EC}"/>
              </a:ext>
            </a:extLst>
          </p:cNvPr>
          <p:cNvCxnSpPr/>
          <p:nvPr userDrawn="1"/>
        </p:nvCxnSpPr>
        <p:spPr>
          <a:xfrm>
            <a:off x="480484" y="548217"/>
            <a:ext cx="11362267" cy="0"/>
          </a:xfrm>
          <a:prstGeom prst="line">
            <a:avLst/>
          </a:prstGeom>
          <a:ln w="12700">
            <a:solidFill>
              <a:srgbClr val="7DAFBA"/>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63E4F37-2E60-431C-B437-E2401C3DFCDB}"/>
              </a:ext>
            </a:extLst>
          </p:cNvPr>
          <p:cNvSpPr txBox="1">
            <a:spLocks/>
          </p:cNvSpPr>
          <p:nvPr userDrawn="1"/>
        </p:nvSpPr>
        <p:spPr>
          <a:xfrm>
            <a:off x="8997951" y="188385"/>
            <a:ext cx="2844800" cy="366183"/>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C31C632-E9A4-4EB8-9A9A-8169FEB98014}" type="slidenum">
              <a:rPr lang="en-GB" sz="800" smtClean="0">
                <a:solidFill>
                  <a:srgbClr val="58595B"/>
                </a:solidFill>
              </a:rPr>
              <a:pPr>
                <a:defRPr/>
              </a:pPr>
              <a:t>‹#›</a:t>
            </a:fld>
            <a:endParaRPr lang="en-GB" sz="800">
              <a:solidFill>
                <a:srgbClr val="58595B"/>
              </a:solidFill>
            </a:endParaRPr>
          </a:p>
        </p:txBody>
      </p:sp>
      <p:sp>
        <p:nvSpPr>
          <p:cNvPr id="2" name="Title 1"/>
          <p:cNvSpPr>
            <a:spLocks noGrp="1"/>
          </p:cNvSpPr>
          <p:nvPr>
            <p:ph type="title"/>
          </p:nvPr>
        </p:nvSpPr>
        <p:spPr>
          <a:xfrm>
            <a:off x="480000" y="620688"/>
            <a:ext cx="10972800" cy="720080"/>
          </a:xfrm>
        </p:spPr>
        <p:txBody>
          <a:bodyPr lIns="0" tIns="0" rIns="0" bIns="0" anchor="t">
            <a:noAutofit/>
          </a:bodyPr>
          <a:lstStyle>
            <a:lvl1pPr algn="l">
              <a:defRPr sz="3000">
                <a:solidFill>
                  <a:srgbClr val="7DAFBA"/>
                </a:solidFill>
              </a:defRPr>
            </a:lvl1pPr>
          </a:lstStyle>
          <a:p>
            <a:r>
              <a:rPr lang="en-US"/>
              <a:t>Click to edit Master title style</a:t>
            </a:r>
            <a:endParaRPr lang="en-GB"/>
          </a:p>
        </p:txBody>
      </p:sp>
      <p:sp>
        <p:nvSpPr>
          <p:cNvPr id="3" name="Content Placeholder 2"/>
          <p:cNvSpPr>
            <a:spLocks noGrp="1"/>
          </p:cNvSpPr>
          <p:nvPr>
            <p:ph idx="1"/>
          </p:nvPr>
        </p:nvSpPr>
        <p:spPr>
          <a:xfrm>
            <a:off x="480000" y="1988841"/>
            <a:ext cx="11521280" cy="4320480"/>
          </a:xfrm>
        </p:spPr>
        <p:txBody>
          <a:bodyPr lIns="0" tIns="0" rIns="0" bIns="0"/>
          <a:lstStyle>
            <a:lvl1pPr marL="0" indent="0">
              <a:buClr>
                <a:srgbClr val="58595B"/>
              </a:buClr>
              <a:buFontTx/>
              <a:buNone/>
              <a:defRPr sz="2500">
                <a:solidFill>
                  <a:schemeClr val="tx1"/>
                </a:solidFill>
              </a:defRPr>
            </a:lvl1pPr>
            <a:lvl2pPr marL="361942" indent="-361942">
              <a:buClr>
                <a:srgbClr val="58595B"/>
              </a:buClr>
              <a:buFont typeface="Symbol" pitchFamily="18" charset="2"/>
              <a:buChar char="-"/>
              <a:defRPr sz="2000">
                <a:solidFill>
                  <a:schemeClr val="tx1"/>
                </a:solidFill>
              </a:defRPr>
            </a:lvl2pPr>
            <a:lvl3pPr marL="1142971" indent="-228594">
              <a:buClr>
                <a:srgbClr val="58595B"/>
              </a:buClr>
              <a:buFont typeface="Arial" pitchFamily="34" charset="0"/>
              <a:buChar char="•"/>
              <a:defRPr>
                <a:solidFill>
                  <a:schemeClr val="tx1"/>
                </a:solidFill>
              </a:defRPr>
            </a:lvl3pPr>
            <a:lvl4pPr marL="1600160" indent="-228594">
              <a:buClr>
                <a:srgbClr val="58595B"/>
              </a:buClr>
              <a:buFont typeface="Arial" pitchFamily="34" charset="0"/>
              <a:buChar char="•"/>
              <a:defRPr>
                <a:solidFill>
                  <a:schemeClr val="tx1"/>
                </a:solidFill>
              </a:defRPr>
            </a:lvl4pPr>
            <a:lvl5pPr marL="2057349" indent="-228594">
              <a:buClr>
                <a:srgbClr val="58595B"/>
              </a:buClr>
              <a:buFont typeface="Arial" pitchFamily="34" charset="0"/>
              <a:buChar char="•"/>
              <a:defRPr>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26503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EC9DA04-9308-4AD3-9706-7B48A104F9AF}"/>
              </a:ext>
            </a:extLst>
          </p:cNvPr>
          <p:cNvSpPr txBox="1">
            <a:spLocks/>
          </p:cNvSpPr>
          <p:nvPr userDrawn="1"/>
        </p:nvSpPr>
        <p:spPr>
          <a:xfrm>
            <a:off x="2734733" y="188385"/>
            <a:ext cx="28448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800">
              <a:solidFill>
                <a:srgbClr val="58595B"/>
              </a:solidFill>
            </a:endParaRPr>
          </a:p>
        </p:txBody>
      </p:sp>
      <p:sp>
        <p:nvSpPr>
          <p:cNvPr id="6" name="Footer Placeholder 4">
            <a:extLst>
              <a:ext uri="{FF2B5EF4-FFF2-40B4-BE49-F238E27FC236}">
                <a16:creationId xmlns:a16="http://schemas.microsoft.com/office/drawing/2014/main" id="{979542C2-90EA-4B6C-824D-99FAEEA4163A}"/>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solidFill>
                  <a:srgbClr val="58595B"/>
                </a:solidFill>
              </a:rPr>
              <a:t>The Royal Marsden Cancer Charity  </a:t>
            </a:r>
          </a:p>
        </p:txBody>
      </p:sp>
      <p:cxnSp>
        <p:nvCxnSpPr>
          <p:cNvPr id="7" name="Straight Connector 6">
            <a:extLst>
              <a:ext uri="{FF2B5EF4-FFF2-40B4-BE49-F238E27FC236}">
                <a16:creationId xmlns:a16="http://schemas.microsoft.com/office/drawing/2014/main" id="{4530656E-0A65-4471-8F20-62CA19D79BC8}"/>
              </a:ext>
            </a:extLst>
          </p:cNvPr>
          <p:cNvCxnSpPr/>
          <p:nvPr userDrawn="1"/>
        </p:nvCxnSpPr>
        <p:spPr>
          <a:xfrm>
            <a:off x="480484" y="548217"/>
            <a:ext cx="11362267" cy="0"/>
          </a:xfrm>
          <a:prstGeom prst="line">
            <a:avLst/>
          </a:prstGeom>
          <a:ln w="12700">
            <a:solidFill>
              <a:srgbClr val="7DAFBA"/>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E603F0BB-E6B5-4057-A8AA-331212CA118F}"/>
              </a:ext>
            </a:extLst>
          </p:cNvPr>
          <p:cNvSpPr txBox="1">
            <a:spLocks/>
          </p:cNvSpPr>
          <p:nvPr userDrawn="1"/>
        </p:nvSpPr>
        <p:spPr>
          <a:xfrm>
            <a:off x="8997951" y="188384"/>
            <a:ext cx="2844800" cy="287867"/>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8452746-9C31-4460-A2FA-BE8029CA591D}" type="slidenum">
              <a:rPr lang="en-GB" sz="800" smtClean="0">
                <a:solidFill>
                  <a:srgbClr val="58595B"/>
                </a:solidFill>
              </a:rPr>
              <a:pPr>
                <a:defRPr/>
              </a:pPr>
              <a:t>‹#›</a:t>
            </a:fld>
            <a:endParaRPr lang="en-GB" sz="800">
              <a:solidFill>
                <a:srgbClr val="58595B"/>
              </a:solidFill>
            </a:endParaRPr>
          </a:p>
        </p:txBody>
      </p:sp>
      <p:sp>
        <p:nvSpPr>
          <p:cNvPr id="3" name="Content Placeholder 2"/>
          <p:cNvSpPr>
            <a:spLocks noGrp="1"/>
          </p:cNvSpPr>
          <p:nvPr>
            <p:ph sz="half" idx="1"/>
          </p:nvPr>
        </p:nvSpPr>
        <p:spPr>
          <a:xfrm>
            <a:off x="480000" y="1988840"/>
            <a:ext cx="5472608" cy="4320480"/>
          </a:xfrm>
        </p:spPr>
        <p:txBody>
          <a:bodyPr lIns="0" tIns="0" rIns="0" bIns="0">
            <a:noAutofit/>
          </a:bodyPr>
          <a:lstStyle>
            <a:lvl1pPr marL="0" indent="0">
              <a:buFontTx/>
              <a:buNone/>
              <a:defRPr sz="3500">
                <a:solidFill>
                  <a:schemeClr val="tx1"/>
                </a:solidFill>
              </a:defRPr>
            </a:lvl1pPr>
            <a:lvl2pPr marL="361942" indent="-361942">
              <a:defRPr sz="20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384033" y="1988840"/>
            <a:ext cx="5458331" cy="4320480"/>
          </a:xfrm>
        </p:spPr>
        <p:txBody>
          <a:bodyPr lIns="0" tIns="0" rIns="0" bIns="0">
            <a:noAutofit/>
          </a:bodyPr>
          <a:lstStyle>
            <a:lvl1pPr marL="0" indent="0">
              <a:buFontTx/>
              <a:buNone/>
              <a:defRPr sz="2500">
                <a:solidFill>
                  <a:schemeClr val="tx1"/>
                </a:solidFill>
              </a:defRPr>
            </a:lvl1pPr>
            <a:lvl2pPr marL="361942" indent="-361942">
              <a:defRPr sz="20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Title 1"/>
          <p:cNvSpPr>
            <a:spLocks noGrp="1"/>
          </p:cNvSpPr>
          <p:nvPr>
            <p:ph type="title"/>
          </p:nvPr>
        </p:nvSpPr>
        <p:spPr>
          <a:xfrm>
            <a:off x="480001" y="620688"/>
            <a:ext cx="11362363" cy="720080"/>
          </a:xfrm>
        </p:spPr>
        <p:txBody>
          <a:bodyPr lIns="0" tIns="0" rIns="0" bIns="0" anchor="t">
            <a:noAutofit/>
          </a:bodyPr>
          <a:lstStyle>
            <a:lvl1pPr algn="l">
              <a:defRPr sz="3000">
                <a:solidFill>
                  <a:srgbClr val="7DAFBA"/>
                </a:solidFill>
              </a:defRPr>
            </a:lvl1pPr>
          </a:lstStyle>
          <a:p>
            <a:r>
              <a:rPr lang="en-US"/>
              <a:t>Click to edit Master title style</a:t>
            </a:r>
            <a:endParaRPr lang="en-GB"/>
          </a:p>
        </p:txBody>
      </p:sp>
    </p:spTree>
    <p:extLst>
      <p:ext uri="{BB962C8B-B14F-4D97-AF65-F5344CB8AC3E}">
        <p14:creationId xmlns:p14="http://schemas.microsoft.com/office/powerpoint/2010/main" val="3475709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AutoShape 2" descr="http://royalmarsden.thirdlight.com/t.tlx?-Rn7jta-pibXq6-.-yWN-e..-vpb-K3Mu">
            <a:extLst>
              <a:ext uri="{FF2B5EF4-FFF2-40B4-BE49-F238E27FC236}">
                <a16:creationId xmlns:a16="http://schemas.microsoft.com/office/drawing/2014/main" id="{E6B401B3-4614-46B1-BFB6-7B3A9990EEBD}"/>
              </a:ext>
            </a:extLst>
          </p:cNvPr>
          <p:cNvSpPr>
            <a:spLocks noChangeAspect="1" noChangeArrowheads="1"/>
          </p:cNvSpPr>
          <p:nvPr userDrawn="1"/>
        </p:nvSpPr>
        <p:spPr bwMode="auto">
          <a:xfrm>
            <a:off x="207433" y="-143933"/>
            <a:ext cx="406400" cy="304800"/>
          </a:xfrm>
          <a:prstGeom prst="rect">
            <a:avLst/>
          </a:prstGeom>
          <a:noFill/>
        </p:spPr>
        <p:txBody>
          <a:bodyPr lIns="91440" tIns="45720" rIns="91440" bIns="45720"/>
          <a:lstStyle/>
          <a:p>
            <a:pPr>
              <a:defRPr/>
            </a:pPr>
            <a:endParaRPr lang="en-GB" sz="1800">
              <a:solidFill>
                <a:srgbClr val="58595B"/>
              </a:solidFill>
            </a:endParaRPr>
          </a:p>
        </p:txBody>
      </p:sp>
      <p:sp>
        <p:nvSpPr>
          <p:cNvPr id="4" name="Footer Placeholder 4">
            <a:extLst>
              <a:ext uri="{FF2B5EF4-FFF2-40B4-BE49-F238E27FC236}">
                <a16:creationId xmlns:a16="http://schemas.microsoft.com/office/drawing/2014/main" id="{C0CA1765-D550-463B-A3A1-C3A53F423267}"/>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solidFill>
                  <a:srgbClr val="58595B"/>
                </a:solidFill>
              </a:rPr>
              <a:t>The Royal Marsden Cancer Charity  </a:t>
            </a:r>
          </a:p>
        </p:txBody>
      </p:sp>
      <p:cxnSp>
        <p:nvCxnSpPr>
          <p:cNvPr id="5" name="Straight Connector 4">
            <a:extLst>
              <a:ext uri="{FF2B5EF4-FFF2-40B4-BE49-F238E27FC236}">
                <a16:creationId xmlns:a16="http://schemas.microsoft.com/office/drawing/2014/main" id="{3129B644-886E-4615-99B0-83E1DDD5FA5B}"/>
              </a:ext>
            </a:extLst>
          </p:cNvPr>
          <p:cNvCxnSpPr/>
          <p:nvPr userDrawn="1"/>
        </p:nvCxnSpPr>
        <p:spPr>
          <a:xfrm>
            <a:off x="480484" y="548217"/>
            <a:ext cx="11362267" cy="0"/>
          </a:xfrm>
          <a:prstGeom prst="line">
            <a:avLst/>
          </a:prstGeom>
          <a:ln w="12700">
            <a:solidFill>
              <a:srgbClr val="7DAFBA"/>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EA031FE-ACDB-4FF9-9A68-D1C241A8A36C}"/>
              </a:ext>
            </a:extLst>
          </p:cNvPr>
          <p:cNvSpPr txBox="1">
            <a:spLocks/>
          </p:cNvSpPr>
          <p:nvPr userDrawn="1"/>
        </p:nvSpPr>
        <p:spPr>
          <a:xfrm>
            <a:off x="8997951" y="188384"/>
            <a:ext cx="2844800" cy="287867"/>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2A910A4-87DF-4597-A496-E185D2138426}" type="slidenum">
              <a:rPr lang="en-GB" sz="800" smtClean="0">
                <a:solidFill>
                  <a:srgbClr val="58595B"/>
                </a:solidFill>
              </a:rPr>
              <a:pPr>
                <a:defRPr/>
              </a:pPr>
              <a:t>‹#›</a:t>
            </a:fld>
            <a:endParaRPr lang="en-GB" sz="800">
              <a:solidFill>
                <a:srgbClr val="58595B"/>
              </a:solidFill>
            </a:endParaRPr>
          </a:p>
        </p:txBody>
      </p:sp>
      <p:sp>
        <p:nvSpPr>
          <p:cNvPr id="8" name="Title 1"/>
          <p:cNvSpPr>
            <a:spLocks noGrp="1"/>
          </p:cNvSpPr>
          <p:nvPr>
            <p:ph type="title"/>
          </p:nvPr>
        </p:nvSpPr>
        <p:spPr>
          <a:xfrm>
            <a:off x="480001" y="620688"/>
            <a:ext cx="11362363" cy="720080"/>
          </a:xfrm>
        </p:spPr>
        <p:txBody>
          <a:bodyPr lIns="0" tIns="0" rIns="0" bIns="0" anchor="t">
            <a:noAutofit/>
          </a:bodyPr>
          <a:lstStyle>
            <a:lvl1pPr algn="l">
              <a:defRPr sz="3000">
                <a:solidFill>
                  <a:srgbClr val="7DAFBA"/>
                </a:solidFill>
              </a:defRPr>
            </a:lvl1pPr>
          </a:lstStyle>
          <a:p>
            <a:r>
              <a:rPr lang="en-US"/>
              <a:t>Click to edit Master title style</a:t>
            </a:r>
            <a:endParaRPr lang="en-GB"/>
          </a:p>
        </p:txBody>
      </p:sp>
    </p:spTree>
    <p:extLst>
      <p:ext uri="{BB962C8B-B14F-4D97-AF65-F5344CB8AC3E}">
        <p14:creationId xmlns:p14="http://schemas.microsoft.com/office/powerpoint/2010/main" val="347159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AB1E88"/>
        </a:solidFill>
        <a:effectLst/>
      </p:bgPr>
    </p:bg>
    <p:spTree>
      <p:nvGrpSpPr>
        <p:cNvPr id="1" name=""/>
        <p:cNvGrpSpPr/>
        <p:nvPr/>
      </p:nvGrpSpPr>
      <p:grpSpPr>
        <a:xfrm>
          <a:off x="0" y="0"/>
          <a:ext cx="0" cy="0"/>
          <a:chOff x="0" y="0"/>
          <a:chExt cx="0" cy="0"/>
        </a:xfrm>
      </p:grpSpPr>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The Royal Marsden Cancer Charity  </a:t>
            </a:r>
          </a:p>
        </p:txBody>
      </p:sp>
      <p:sp>
        <p:nvSpPr>
          <p:cNvPr id="12"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F1EEE9"/>
                </a:solidFill>
              </a:rPr>
              <a:pPr/>
              <a:t>‹#›</a:t>
            </a:fld>
            <a:endParaRPr lang="en-GB" sz="800">
              <a:solidFill>
                <a:srgbClr val="F1EEE9"/>
              </a:solidFill>
            </a:endParaRPr>
          </a:p>
        </p:txBody>
      </p:sp>
      <p:cxnSp>
        <p:nvCxnSpPr>
          <p:cNvPr id="16" name="Straight Connector 15"/>
          <p:cNvCxnSpPr/>
          <p:nvPr userDrawn="1"/>
        </p:nvCxnSpPr>
        <p:spPr>
          <a:xfrm>
            <a:off x="480000" y="548680"/>
            <a:ext cx="11362363"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ctrTitle" hasCustomPrompt="1"/>
          </p:nvPr>
        </p:nvSpPr>
        <p:spPr>
          <a:xfrm>
            <a:off x="480000" y="1988840"/>
            <a:ext cx="8016267" cy="2520280"/>
          </a:xfrm>
        </p:spPr>
        <p:txBody>
          <a:bodyPr lIns="0" tIns="0" rIns="0" bIns="0" anchor="t" anchorCtr="0">
            <a:noAutofit/>
          </a:bodyPr>
          <a:lstStyle>
            <a:lvl1pPr algn="l">
              <a:defRPr sz="3500">
                <a:solidFill>
                  <a:srgbClr val="F1EEE9"/>
                </a:solidFill>
              </a:defRPr>
            </a:lvl1pPr>
          </a:lstStyle>
          <a:p>
            <a:r>
              <a:rPr lang="en-GB"/>
              <a:t>Divider page or large text slide for intros and statements with no numbers</a:t>
            </a:r>
          </a:p>
        </p:txBody>
      </p:sp>
    </p:spTree>
    <p:extLst>
      <p:ext uri="{BB962C8B-B14F-4D97-AF65-F5344CB8AC3E}">
        <p14:creationId xmlns:p14="http://schemas.microsoft.com/office/powerpoint/2010/main" val="374443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AutoShape 2" descr="http://royalmarsden.thirdlight.com/t.tlx?-Rn7jta-pibXq6-.-yWN-e..-vpb-K3Mu">
            <a:extLst>
              <a:ext uri="{FF2B5EF4-FFF2-40B4-BE49-F238E27FC236}">
                <a16:creationId xmlns:a16="http://schemas.microsoft.com/office/drawing/2014/main" id="{D8377071-38F6-45FA-8952-B4D3DF1096A9}"/>
              </a:ext>
            </a:extLst>
          </p:cNvPr>
          <p:cNvSpPr>
            <a:spLocks noChangeAspect="1" noChangeArrowheads="1"/>
          </p:cNvSpPr>
          <p:nvPr userDrawn="1"/>
        </p:nvSpPr>
        <p:spPr bwMode="auto">
          <a:xfrm>
            <a:off x="207433" y="-143933"/>
            <a:ext cx="406400" cy="304800"/>
          </a:xfrm>
          <a:prstGeom prst="rect">
            <a:avLst/>
          </a:prstGeom>
          <a:noFill/>
        </p:spPr>
        <p:txBody>
          <a:bodyPr lIns="91440" tIns="45720" rIns="91440" bIns="45720"/>
          <a:lstStyle/>
          <a:p>
            <a:pPr>
              <a:defRPr/>
            </a:pPr>
            <a:endParaRPr lang="en-GB" sz="1800">
              <a:solidFill>
                <a:srgbClr val="58595B"/>
              </a:solidFill>
            </a:endParaRPr>
          </a:p>
        </p:txBody>
      </p:sp>
    </p:spTree>
    <p:extLst>
      <p:ext uri="{BB962C8B-B14F-4D97-AF65-F5344CB8AC3E}">
        <p14:creationId xmlns:p14="http://schemas.microsoft.com/office/powerpoint/2010/main" val="4002645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rgbClr val="7DAFBA"/>
        </a:solidFill>
        <a:effectLst/>
      </p:bgPr>
    </p:bg>
    <p:spTree>
      <p:nvGrpSpPr>
        <p:cNvPr id="1" name=""/>
        <p:cNvGrpSpPr/>
        <p:nvPr/>
      </p:nvGrpSpPr>
      <p:grpSpPr>
        <a:xfrm>
          <a:off x="0" y="0"/>
          <a:ext cx="0" cy="0"/>
          <a:chOff x="0" y="0"/>
          <a:chExt cx="0" cy="0"/>
        </a:xfrm>
      </p:grpSpPr>
      <p:sp>
        <p:nvSpPr>
          <p:cNvPr id="3" name="AutoShape 2" descr="http://royalmarsden.thirdlight.com/t.tlx?-Rn7jta-pibXq6-.-yWN-e..-vpb-K3Mu">
            <a:extLst>
              <a:ext uri="{FF2B5EF4-FFF2-40B4-BE49-F238E27FC236}">
                <a16:creationId xmlns:a16="http://schemas.microsoft.com/office/drawing/2014/main" id="{EC5C2873-4782-4A41-A085-59EF40C9057D}"/>
              </a:ext>
            </a:extLst>
          </p:cNvPr>
          <p:cNvSpPr>
            <a:spLocks noChangeAspect="1" noChangeArrowheads="1"/>
          </p:cNvSpPr>
          <p:nvPr userDrawn="1"/>
        </p:nvSpPr>
        <p:spPr bwMode="auto">
          <a:xfrm>
            <a:off x="207433" y="-143933"/>
            <a:ext cx="406400" cy="304800"/>
          </a:xfrm>
          <a:prstGeom prst="rect">
            <a:avLst/>
          </a:prstGeom>
          <a:noFill/>
        </p:spPr>
        <p:txBody>
          <a:bodyPr lIns="91440" tIns="45720" rIns="91440" bIns="45720"/>
          <a:lstStyle/>
          <a:p>
            <a:pPr>
              <a:defRPr/>
            </a:pPr>
            <a:endParaRPr lang="en-GB" sz="1800">
              <a:solidFill>
                <a:srgbClr val="58595B"/>
              </a:solidFill>
            </a:endParaRPr>
          </a:p>
        </p:txBody>
      </p:sp>
      <p:pic>
        <p:nvPicPr>
          <p:cNvPr id="5" name="Picture 7" descr="T:\MarComms\Brand Roll Out\2. Logos, Assets &amp; Guidelines\02. CHARITY\1. Logo\Major Donor\RMCC_RGB_SOLID_ OFF WHITE.png">
            <a:extLst>
              <a:ext uri="{FF2B5EF4-FFF2-40B4-BE49-F238E27FC236}">
                <a16:creationId xmlns:a16="http://schemas.microsoft.com/office/drawing/2014/main" id="{C600CD25-C0EB-410E-9A74-BCB69FDC64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16118" y="5590117"/>
            <a:ext cx="145838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75770615-C4FA-4CCA-89B1-DEE6BD7F4893}"/>
              </a:ext>
            </a:extLst>
          </p:cNvPr>
          <p:cNvCxnSpPr/>
          <p:nvPr userDrawn="1"/>
        </p:nvCxnSpPr>
        <p:spPr>
          <a:xfrm>
            <a:off x="480485" y="548217"/>
            <a:ext cx="11279716" cy="0"/>
          </a:xfrm>
          <a:prstGeom prst="line">
            <a:avLst/>
          </a:prstGeom>
          <a:ln w="12700">
            <a:solidFill>
              <a:srgbClr val="3C184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A20FD72-3274-421A-A02F-29A74CA59B93}"/>
              </a:ext>
            </a:extLst>
          </p:cNvPr>
          <p:cNvSpPr txBox="1"/>
          <p:nvPr userDrawn="1"/>
        </p:nvSpPr>
        <p:spPr>
          <a:xfrm>
            <a:off x="480484" y="6242051"/>
            <a:ext cx="7391400" cy="338554"/>
          </a:xfrm>
          <a:prstGeom prst="rect">
            <a:avLst/>
          </a:prstGeom>
          <a:noFill/>
        </p:spPr>
        <p:txBody>
          <a:bodyPr lIns="0" tIns="0" rIns="0" bIns="0">
            <a:spAutoFit/>
          </a:bodyPr>
          <a:lstStyle/>
          <a:p>
            <a:pPr>
              <a:defRPr/>
            </a:pPr>
            <a:r>
              <a:rPr lang="en-GB" sz="1100">
                <a:solidFill>
                  <a:srgbClr val="F1EEE9"/>
                </a:solidFill>
              </a:rPr>
              <a:t>www.royalmarsden.org</a:t>
            </a:r>
          </a:p>
          <a:p>
            <a:pPr>
              <a:defRPr/>
            </a:pPr>
            <a:r>
              <a:rPr lang="en-GB" sz="1100">
                <a:solidFill>
                  <a:srgbClr val="F1EEE9"/>
                </a:solidFill>
              </a:rPr>
              <a:t>Registered Charity No. 1095197</a:t>
            </a:r>
          </a:p>
        </p:txBody>
      </p:sp>
      <p:sp>
        <p:nvSpPr>
          <p:cNvPr id="4" name="Title 1"/>
          <p:cNvSpPr>
            <a:spLocks noGrp="1"/>
          </p:cNvSpPr>
          <p:nvPr>
            <p:ph type="ctrTitle"/>
          </p:nvPr>
        </p:nvSpPr>
        <p:spPr>
          <a:xfrm>
            <a:off x="480000" y="620688"/>
            <a:ext cx="7536213" cy="720080"/>
          </a:xfrm>
        </p:spPr>
        <p:txBody>
          <a:bodyPr lIns="0" tIns="0" rIns="0" bIns="0" anchor="t">
            <a:noAutofit/>
          </a:bodyPr>
          <a:lstStyle>
            <a:lvl1pPr algn="l">
              <a:defRPr sz="3500" baseline="0">
                <a:solidFill>
                  <a:srgbClr val="3C1840"/>
                </a:solidFill>
              </a:defRPr>
            </a:lvl1pPr>
          </a:lstStyle>
          <a:p>
            <a:r>
              <a:rPr lang="en-US"/>
              <a:t>Click to edit Master title style</a:t>
            </a:r>
            <a:endParaRPr lang="en-GB"/>
          </a:p>
        </p:txBody>
      </p:sp>
    </p:spTree>
    <p:extLst>
      <p:ext uri="{BB962C8B-B14F-4D97-AF65-F5344CB8AC3E}">
        <p14:creationId xmlns:p14="http://schemas.microsoft.com/office/powerpoint/2010/main" val="23178452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0_Section Header">
    <p:bg>
      <p:bgPr>
        <a:solidFill>
          <a:srgbClr val="3C1840"/>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E3E005A2-9A08-4352-9F69-24D1CDD726AC}"/>
              </a:ext>
            </a:extLst>
          </p:cNvPr>
          <p:cNvSpPr txBox="1">
            <a:spLocks/>
          </p:cNvSpPr>
          <p:nvPr userDrawn="1"/>
        </p:nvSpPr>
        <p:spPr>
          <a:xfrm>
            <a:off x="2927351" y="188385"/>
            <a:ext cx="28448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489C3EC-D8A9-483F-9BCC-7A2C96F307CA}" type="datetimeFigureOut">
              <a:rPr lang="en-GB" sz="800" smtClean="0"/>
              <a:pPr>
                <a:defRPr/>
              </a:pPr>
              <a:t>19/11/2025</a:t>
            </a:fld>
            <a:endParaRPr lang="en-GB" sz="800"/>
          </a:p>
        </p:txBody>
      </p:sp>
      <p:sp>
        <p:nvSpPr>
          <p:cNvPr id="4" name="Footer Placeholder 4">
            <a:extLst>
              <a:ext uri="{FF2B5EF4-FFF2-40B4-BE49-F238E27FC236}">
                <a16:creationId xmlns:a16="http://schemas.microsoft.com/office/drawing/2014/main" id="{6DB2F3A9-0B3F-468E-A13C-8633157EDBAE}"/>
              </a:ext>
            </a:extLst>
          </p:cNvPr>
          <p:cNvSpPr txBox="1">
            <a:spLocks/>
          </p:cNvSpPr>
          <p:nvPr userDrawn="1"/>
        </p:nvSpPr>
        <p:spPr>
          <a:xfrm>
            <a:off x="480485" y="188385"/>
            <a:ext cx="2400300" cy="366183"/>
          </a:xfrm>
          <a:prstGeom prst="rect">
            <a:avLst/>
          </a:prstGeom>
        </p:spPr>
        <p:txBody>
          <a:bodyPr lIns="0" tIns="0" rIns="0" bIns="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a:t>The Royal Marsden Cancer Charity  </a:t>
            </a:r>
          </a:p>
        </p:txBody>
      </p:sp>
      <p:sp>
        <p:nvSpPr>
          <p:cNvPr id="5" name="Slide Number Placeholder 5">
            <a:extLst>
              <a:ext uri="{FF2B5EF4-FFF2-40B4-BE49-F238E27FC236}">
                <a16:creationId xmlns:a16="http://schemas.microsoft.com/office/drawing/2014/main" id="{686A2377-8AFE-4873-AB31-365564580ACB}"/>
              </a:ext>
            </a:extLst>
          </p:cNvPr>
          <p:cNvSpPr txBox="1">
            <a:spLocks/>
          </p:cNvSpPr>
          <p:nvPr userDrawn="1"/>
        </p:nvSpPr>
        <p:spPr>
          <a:xfrm>
            <a:off x="8997951" y="188385"/>
            <a:ext cx="2844800" cy="366183"/>
          </a:xfrm>
          <a:prstGeom prst="rect">
            <a:avLst/>
          </a:prstGeom>
        </p:spPr>
        <p:txBody>
          <a:bodyPr lIns="0" tIns="0" rIns="0" bIns="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8E791FB-2252-4572-B39A-5AFF9A2A4BB9}" type="slidenum">
              <a:rPr lang="en-GB" sz="800" smtClean="0">
                <a:solidFill>
                  <a:srgbClr val="F1EEE9"/>
                </a:solidFill>
              </a:rPr>
              <a:pPr>
                <a:defRPr/>
              </a:pPr>
              <a:t>‹#›</a:t>
            </a:fld>
            <a:endParaRPr lang="en-GB" sz="800">
              <a:solidFill>
                <a:srgbClr val="F1EEE9"/>
              </a:solidFill>
            </a:endParaRPr>
          </a:p>
        </p:txBody>
      </p:sp>
      <p:cxnSp>
        <p:nvCxnSpPr>
          <p:cNvPr id="7" name="Straight Connector 6">
            <a:extLst>
              <a:ext uri="{FF2B5EF4-FFF2-40B4-BE49-F238E27FC236}">
                <a16:creationId xmlns:a16="http://schemas.microsoft.com/office/drawing/2014/main" id="{75023018-E0CE-45B9-B31F-F3BA58125693}"/>
              </a:ext>
            </a:extLst>
          </p:cNvPr>
          <p:cNvCxnSpPr/>
          <p:nvPr userDrawn="1"/>
        </p:nvCxnSpPr>
        <p:spPr>
          <a:xfrm>
            <a:off x="480484" y="548217"/>
            <a:ext cx="11362267" cy="0"/>
          </a:xfrm>
          <a:prstGeom prst="line">
            <a:avLst/>
          </a:prstGeom>
          <a:ln w="12700">
            <a:solidFill>
              <a:srgbClr val="F1EEE9"/>
            </a:solidFill>
          </a:ln>
        </p:spPr>
        <p:style>
          <a:lnRef idx="1">
            <a:schemeClr val="accent1"/>
          </a:lnRef>
          <a:fillRef idx="0">
            <a:schemeClr val="accent1"/>
          </a:fillRef>
          <a:effectRef idx="0">
            <a:schemeClr val="accent1"/>
          </a:effectRef>
          <a:fontRef idx="minor">
            <a:schemeClr val="tx1"/>
          </a:fontRef>
        </p:style>
      </p:cxnSp>
      <p:pic>
        <p:nvPicPr>
          <p:cNvPr id="8" name="Picture 2" descr="T:\MarComms\Marketing\Graphic Design files\02. CHARITY\Major donor brand work\Power point\Elements\7---Blue.png">
            <a:extLst>
              <a:ext uri="{FF2B5EF4-FFF2-40B4-BE49-F238E27FC236}">
                <a16:creationId xmlns:a16="http://schemas.microsoft.com/office/drawing/2014/main" id="{6712691A-4E4C-4172-B79D-DDF45982FA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13184" y="2027768"/>
            <a:ext cx="3733800" cy="4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480000" y="1988840"/>
            <a:ext cx="5616000" cy="1008112"/>
          </a:xfrm>
        </p:spPr>
        <p:txBody>
          <a:bodyPr lIns="0" tIns="0" rIns="0" bIns="0" anchor="t">
            <a:noAutofit/>
          </a:bodyPr>
          <a:lstStyle>
            <a:lvl1pPr algn="l">
              <a:defRPr sz="3500">
                <a:solidFill>
                  <a:srgbClr val="F1EEE9"/>
                </a:solidFill>
              </a:defRPr>
            </a:lvl1pPr>
          </a:lstStyle>
          <a:p>
            <a:r>
              <a:rPr lang="en-US"/>
              <a:t>Click to edit Master title style</a:t>
            </a:r>
            <a:endParaRPr lang="en-GB"/>
          </a:p>
        </p:txBody>
      </p:sp>
    </p:spTree>
    <p:extLst>
      <p:ext uri="{BB962C8B-B14F-4D97-AF65-F5344CB8AC3E}">
        <p14:creationId xmlns:p14="http://schemas.microsoft.com/office/powerpoint/2010/main" val="546697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C6A41A-E809-5D4E-BEC5-92C23A269F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577" b="-364"/>
          <a:stretch/>
        </p:blipFill>
        <p:spPr>
          <a:xfrm>
            <a:off x="0" y="-1006037"/>
            <a:ext cx="12192000" cy="4782497"/>
          </a:xfrm>
          <a:prstGeom prst="rect">
            <a:avLst/>
          </a:prstGeom>
        </p:spPr>
      </p:pic>
      <p:sp>
        <p:nvSpPr>
          <p:cNvPr id="4" name="Title 1">
            <a:extLst>
              <a:ext uri="{FF2B5EF4-FFF2-40B4-BE49-F238E27FC236}">
                <a16:creationId xmlns:a16="http://schemas.microsoft.com/office/drawing/2014/main" id="{2D7264B8-827B-4BD1-B112-7F536F149300}"/>
              </a:ext>
            </a:extLst>
          </p:cNvPr>
          <p:cNvSpPr>
            <a:spLocks noGrp="1"/>
          </p:cNvSpPr>
          <p:nvPr>
            <p:ph type="ctrTitle"/>
          </p:nvPr>
        </p:nvSpPr>
        <p:spPr>
          <a:xfrm>
            <a:off x="1524000" y="1122363"/>
            <a:ext cx="9144000" cy="2133599"/>
          </a:xfrm>
          <a:prstGeom prst="rect">
            <a:avLst/>
          </a:prstGeom>
        </p:spPr>
        <p:txBody>
          <a:bodyPr anchor="b">
            <a:normAutofit/>
          </a:bodyPr>
          <a:lstStyle>
            <a:lvl1pPr algn="ctr">
              <a:defRPr sz="5400" b="1">
                <a:solidFill>
                  <a:schemeClr val="bg1"/>
                </a:solidFill>
                <a:latin typeface="+mj-lt"/>
                <a:cs typeface="Calibri" panose="020F0502020204030204" pitchFamily="34" charset="0"/>
              </a:defRPr>
            </a:lvl1pPr>
          </a:lstStyle>
          <a:p>
            <a:r>
              <a:rPr lang="en-US" dirty="0"/>
              <a:t>Click to edit Master title style</a:t>
            </a:r>
          </a:p>
        </p:txBody>
      </p:sp>
      <p:sp>
        <p:nvSpPr>
          <p:cNvPr id="5" name="Subtitle 2">
            <a:extLst>
              <a:ext uri="{FF2B5EF4-FFF2-40B4-BE49-F238E27FC236}">
                <a16:creationId xmlns:a16="http://schemas.microsoft.com/office/drawing/2014/main" id="{DCB5A208-633C-4A06-9856-44D42F6F9E09}"/>
              </a:ext>
            </a:extLst>
          </p:cNvPr>
          <p:cNvSpPr>
            <a:spLocks noGrp="1"/>
          </p:cNvSpPr>
          <p:nvPr>
            <p:ph type="subTitle" idx="1"/>
          </p:nvPr>
        </p:nvSpPr>
        <p:spPr>
          <a:xfrm>
            <a:off x="1524000" y="4189378"/>
            <a:ext cx="9144000" cy="1068421"/>
          </a:xfrm>
          <a:prstGeom prst="rect">
            <a:avLst/>
          </a:prstGeom>
        </p:spPr>
        <p:txBody>
          <a:bodyPr/>
          <a:lstStyle>
            <a:lvl1pPr marL="0" indent="0" algn="ctr">
              <a:buNone/>
              <a:defRPr sz="2400">
                <a:solidFill>
                  <a:schemeClr val="tx1">
                    <a:lumMod val="65000"/>
                    <a:lumOff val="3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4A6F935E-435F-C045-9A94-385EE77BBC2B}"/>
              </a:ext>
            </a:extLst>
          </p:cNvPr>
          <p:cNvSpPr/>
          <p:nvPr userDrawn="1"/>
        </p:nvSpPr>
        <p:spPr>
          <a:xfrm>
            <a:off x="0" y="6562165"/>
            <a:ext cx="12192000" cy="29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889095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dy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73CE5-5DBA-4DB6-B5DC-4CB2FF7C72AE}"/>
              </a:ext>
            </a:extLst>
          </p:cNvPr>
          <p:cNvSpPr>
            <a:spLocks noGrp="1"/>
          </p:cNvSpPr>
          <p:nvPr>
            <p:ph type="title"/>
          </p:nvPr>
        </p:nvSpPr>
        <p:spPr>
          <a:xfrm>
            <a:off x="391566" y="417831"/>
            <a:ext cx="11430000" cy="590931"/>
          </a:xfrm>
          <a:prstGeom prst="rect">
            <a:avLst/>
          </a:prstGeom>
        </p:spPr>
        <p:txBody>
          <a:bodyPr/>
          <a:lstStyle>
            <a:lvl1pPr>
              <a:defRPr b="1">
                <a:solidFill>
                  <a:schemeClr val="accent5">
                    <a:lumMod val="50000"/>
                  </a:schemeClr>
                </a:solidFill>
              </a:defRPr>
            </a:lvl1pPr>
          </a:lstStyle>
          <a:p>
            <a:r>
              <a:rPr lang="en-US"/>
              <a:t>Click to edit Master title style</a:t>
            </a:r>
          </a:p>
        </p:txBody>
      </p:sp>
      <p:sp>
        <p:nvSpPr>
          <p:cNvPr id="7" name="Slide Number Placeholder 2">
            <a:extLst>
              <a:ext uri="{FF2B5EF4-FFF2-40B4-BE49-F238E27FC236}">
                <a16:creationId xmlns:a16="http://schemas.microsoft.com/office/drawing/2014/main" id="{01AAF07C-40FE-4594-9B7A-F62FFBA5D3CA}"/>
              </a:ext>
            </a:extLst>
          </p:cNvPr>
          <p:cNvSpPr>
            <a:spLocks noGrp="1"/>
          </p:cNvSpPr>
          <p:nvPr>
            <p:ph type="sldNum" sz="quarter" idx="10"/>
          </p:nvPr>
        </p:nvSpPr>
        <p:spPr>
          <a:xfrm>
            <a:off x="11821566" y="6591989"/>
            <a:ext cx="370434" cy="266009"/>
          </a:xfrm>
          <a:prstGeom prst="rect">
            <a:avLst/>
          </a:prstGeom>
        </p:spPr>
        <p:txBody>
          <a:bodyPr anchor="ctr"/>
          <a:lstStyle>
            <a:lvl1pPr algn="ctr">
              <a:defRPr sz="1000" b="1">
                <a:solidFill>
                  <a:schemeClr val="bg1"/>
                </a:solidFill>
              </a:defRPr>
            </a:lvl1pPr>
          </a:lstStyle>
          <a:p>
            <a:fld id="{21CBEAF3-1E18-4C4E-B89C-415ABCD619E7}" type="slidenum">
              <a:rPr lang="en-US" smtClean="0"/>
              <a:pPr/>
              <a:t>‹#›</a:t>
            </a:fld>
            <a:endParaRPr lang="en-US" dirty="0"/>
          </a:p>
        </p:txBody>
      </p:sp>
      <p:sp>
        <p:nvSpPr>
          <p:cNvPr id="5" name="Text Placeholder 4">
            <a:extLst>
              <a:ext uri="{FF2B5EF4-FFF2-40B4-BE49-F238E27FC236}">
                <a16:creationId xmlns:a16="http://schemas.microsoft.com/office/drawing/2014/main" id="{1AF0504E-B9C4-4651-99E1-9304EBC6ABE3}"/>
              </a:ext>
            </a:extLst>
          </p:cNvPr>
          <p:cNvSpPr>
            <a:spLocks noGrp="1"/>
          </p:cNvSpPr>
          <p:nvPr>
            <p:ph type="body" sz="quarter" idx="12"/>
          </p:nvPr>
        </p:nvSpPr>
        <p:spPr>
          <a:xfrm>
            <a:off x="10566" y="6303009"/>
            <a:ext cx="12192000" cy="274320"/>
          </a:xfrm>
          <a:prstGeom prst="rect">
            <a:avLst/>
          </a:prstGeom>
        </p:spPr>
        <p:txBody>
          <a:bodyPr anchor="b"/>
          <a:lstStyle>
            <a:lvl1pPr marL="0" indent="0">
              <a:lnSpc>
                <a:spcPct val="150000"/>
              </a:lnSpc>
              <a:spcAft>
                <a:spcPts val="0"/>
              </a:spcAft>
              <a:buNone/>
              <a:defRPr sz="1000">
                <a:solidFill>
                  <a:schemeClr val="bg1">
                    <a:lumMod val="50000"/>
                  </a:schemeClr>
                </a:solidFill>
              </a:defRPr>
            </a:lvl1pPr>
          </a:lstStyle>
          <a:p>
            <a:pPr lvl="0"/>
            <a:r>
              <a:rPr lang="en-US" dirty="0"/>
              <a:t>Click to edit Master text styles</a:t>
            </a:r>
          </a:p>
        </p:txBody>
      </p:sp>
      <p:sp>
        <p:nvSpPr>
          <p:cNvPr id="10" name="Content Placeholder 9">
            <a:extLst>
              <a:ext uri="{FF2B5EF4-FFF2-40B4-BE49-F238E27FC236}">
                <a16:creationId xmlns:a16="http://schemas.microsoft.com/office/drawing/2014/main" id="{A622014D-2DC6-439F-B900-CF0DB1871DF4}"/>
              </a:ext>
            </a:extLst>
          </p:cNvPr>
          <p:cNvSpPr>
            <a:spLocks noGrp="1"/>
          </p:cNvSpPr>
          <p:nvPr>
            <p:ph sz="quarter" idx="13"/>
          </p:nvPr>
        </p:nvSpPr>
        <p:spPr>
          <a:xfrm>
            <a:off x="381000" y="1371599"/>
            <a:ext cx="11430000" cy="4572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A99592C9-5A12-D348-9A65-24AF2DF996FC}"/>
              </a:ext>
            </a:extLst>
          </p:cNvPr>
          <p:cNvCxnSpPr>
            <a:cxnSpLocks/>
          </p:cNvCxnSpPr>
          <p:nvPr userDrawn="1"/>
        </p:nvCxnSpPr>
        <p:spPr>
          <a:xfrm>
            <a:off x="392113" y="1008063"/>
            <a:ext cx="11418887"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309779"/>
      </p:ext>
    </p:extLst>
  </p:cSld>
  <p:clrMapOvr>
    <a:masterClrMapping/>
  </p:clrMapOvr>
  <p:transition>
    <p:fade/>
  </p:transition>
  <p:extLst>
    <p:ext uri="{DCECCB84-F9BA-43D5-87BE-67443E8EF086}">
      <p15:sldGuideLst xmlns:p15="http://schemas.microsoft.com/office/powerpoint/2012/main">
        <p15:guide id="1" orient="horz" pos="4080">
          <p15:clr>
            <a:srgbClr val="FBAE40"/>
          </p15:clr>
        </p15:guide>
        <p15:guide id="2" orient="horz" pos="86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ody &amp; Text w 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73CE5-5DBA-4DB6-B5DC-4CB2FF7C72AE}"/>
              </a:ext>
            </a:extLst>
          </p:cNvPr>
          <p:cNvSpPr>
            <a:spLocks noGrp="1"/>
          </p:cNvSpPr>
          <p:nvPr>
            <p:ph type="title"/>
          </p:nvPr>
        </p:nvSpPr>
        <p:spPr>
          <a:xfrm>
            <a:off x="391566" y="417831"/>
            <a:ext cx="11358474" cy="590931"/>
          </a:xfrm>
          <a:prstGeom prst="rect">
            <a:avLst/>
          </a:prstGeom>
        </p:spPr>
        <p:txBody>
          <a:bodyPr/>
          <a:lstStyle>
            <a:lvl1pPr>
              <a:defRPr b="1">
                <a:solidFill>
                  <a:schemeClr val="accent5">
                    <a:lumMod val="50000"/>
                  </a:schemeClr>
                </a:solidFill>
              </a:defRPr>
            </a:lvl1pPr>
          </a:lstStyle>
          <a:p>
            <a:r>
              <a:rPr lang="en-US"/>
              <a:t>Click to edit Master title style</a:t>
            </a:r>
          </a:p>
        </p:txBody>
      </p:sp>
      <p:sp>
        <p:nvSpPr>
          <p:cNvPr id="5" name="Text Placeholder 5">
            <a:extLst>
              <a:ext uri="{FF2B5EF4-FFF2-40B4-BE49-F238E27FC236}">
                <a16:creationId xmlns:a16="http://schemas.microsoft.com/office/drawing/2014/main" id="{AC8F908D-086F-45C1-A9CE-1E4E2D161D6D}"/>
              </a:ext>
            </a:extLst>
          </p:cNvPr>
          <p:cNvSpPr>
            <a:spLocks noGrp="1"/>
          </p:cNvSpPr>
          <p:nvPr>
            <p:ph type="body" sz="quarter" idx="12"/>
          </p:nvPr>
        </p:nvSpPr>
        <p:spPr>
          <a:xfrm>
            <a:off x="391565" y="1022289"/>
            <a:ext cx="11358474" cy="400110"/>
          </a:xfrm>
          <a:prstGeom prst="rect">
            <a:avLst/>
          </a:prstGeom>
        </p:spPr>
        <p:txBody>
          <a:bodyPr/>
          <a:lstStyle>
            <a:lvl1pPr marL="0" indent="0">
              <a:buNone/>
              <a:defRPr/>
            </a:lvl1pPr>
            <a:lvl2pPr marL="457200" indent="0">
              <a:buNone/>
              <a:defRPr lang="en-US" sz="1800" kern="0" dirty="0" smtClean="0">
                <a:solidFill>
                  <a:schemeClr val="tx1">
                    <a:lumMod val="50000"/>
                    <a:lumOff val="50000"/>
                  </a:schemeClr>
                </a:solidFill>
                <a:latin typeface="+mn-lt"/>
                <a:ea typeface="+mn-ea"/>
                <a:cs typeface="Calibri" panose="020F0502020204030204" pitchFamily="34" charset="0"/>
              </a:defRPr>
            </a:lvl2pPr>
            <a:lvl3pPr marL="914400" indent="0">
              <a:buNone/>
              <a:defRPr/>
            </a:lvl3pPr>
            <a:lvl4pPr marL="1371600" indent="0">
              <a:buNone/>
              <a:defRPr/>
            </a:lvl4pPr>
            <a:lvl5pPr marL="1828800" indent="0">
              <a:buNone/>
              <a:defRPr/>
            </a:lvl5pPr>
          </a:lstStyle>
          <a:p>
            <a:pPr marL="0" lvl="1" algn="l" defTabSz="914400" rtl="0" eaLnBrk="1" latinLnBrk="0" hangingPunct="1"/>
            <a:r>
              <a:rPr lang="en-US"/>
              <a:t>Click to edit Master text styles</a:t>
            </a:r>
          </a:p>
        </p:txBody>
      </p:sp>
      <p:sp>
        <p:nvSpPr>
          <p:cNvPr id="10" name="Content Placeholder 9">
            <a:extLst>
              <a:ext uri="{FF2B5EF4-FFF2-40B4-BE49-F238E27FC236}">
                <a16:creationId xmlns:a16="http://schemas.microsoft.com/office/drawing/2014/main" id="{BAEA0422-564C-4FFC-ACE3-B3C23FC757C0}"/>
              </a:ext>
            </a:extLst>
          </p:cNvPr>
          <p:cNvSpPr>
            <a:spLocks noGrp="1"/>
          </p:cNvSpPr>
          <p:nvPr>
            <p:ph sz="quarter" idx="14"/>
          </p:nvPr>
        </p:nvSpPr>
        <p:spPr>
          <a:xfrm>
            <a:off x="380999" y="1554480"/>
            <a:ext cx="11430000" cy="438912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a:extLst>
              <a:ext uri="{FF2B5EF4-FFF2-40B4-BE49-F238E27FC236}">
                <a16:creationId xmlns:a16="http://schemas.microsoft.com/office/drawing/2014/main" id="{7C35DD6D-A1E7-4431-BEE1-252B4666F12A}"/>
              </a:ext>
            </a:extLst>
          </p:cNvPr>
          <p:cNvSpPr>
            <a:spLocks noGrp="1"/>
          </p:cNvSpPr>
          <p:nvPr>
            <p:ph type="sldNum" sz="quarter" idx="10"/>
          </p:nvPr>
        </p:nvSpPr>
        <p:spPr>
          <a:xfrm>
            <a:off x="11821566" y="6591989"/>
            <a:ext cx="370434" cy="266009"/>
          </a:xfrm>
          <a:prstGeom prst="rect">
            <a:avLst/>
          </a:prstGeom>
        </p:spPr>
        <p:txBody>
          <a:bodyPr anchor="ctr"/>
          <a:lstStyle>
            <a:lvl1pPr algn="ctr">
              <a:defRPr sz="1000" b="1">
                <a:solidFill>
                  <a:schemeClr val="bg1"/>
                </a:solidFill>
              </a:defRPr>
            </a:lvl1pPr>
          </a:lstStyle>
          <a:p>
            <a:fld id="{21CBEAF3-1E18-4C4E-B89C-415ABCD619E7}" type="slidenum">
              <a:rPr lang="en-US" smtClean="0"/>
              <a:pPr/>
              <a:t>‹#›</a:t>
            </a:fld>
            <a:endParaRPr lang="en-US" dirty="0"/>
          </a:p>
        </p:txBody>
      </p:sp>
      <p:sp>
        <p:nvSpPr>
          <p:cNvPr id="11" name="Text Placeholder 4">
            <a:extLst>
              <a:ext uri="{FF2B5EF4-FFF2-40B4-BE49-F238E27FC236}">
                <a16:creationId xmlns:a16="http://schemas.microsoft.com/office/drawing/2014/main" id="{A9E50E44-68B1-4C8C-AA0C-08E7EAC0810E}"/>
              </a:ext>
            </a:extLst>
          </p:cNvPr>
          <p:cNvSpPr>
            <a:spLocks noGrp="1"/>
          </p:cNvSpPr>
          <p:nvPr>
            <p:ph type="body" sz="quarter" idx="16"/>
          </p:nvPr>
        </p:nvSpPr>
        <p:spPr>
          <a:xfrm>
            <a:off x="0" y="6306436"/>
            <a:ext cx="12192000" cy="274320"/>
          </a:xfrm>
          <a:prstGeom prst="rect">
            <a:avLst/>
          </a:prstGeom>
        </p:spPr>
        <p:txBody>
          <a:bodyPr anchor="b"/>
          <a:lstStyle>
            <a:lvl1pPr marL="0" indent="0">
              <a:lnSpc>
                <a:spcPct val="150000"/>
              </a:lnSpc>
              <a:spcAft>
                <a:spcPts val="0"/>
              </a:spcAft>
              <a:buNone/>
              <a:defRPr sz="10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51050833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ody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73CE5-5DBA-4DB6-B5DC-4CB2FF7C72AE}"/>
              </a:ext>
            </a:extLst>
          </p:cNvPr>
          <p:cNvSpPr>
            <a:spLocks noGrp="1"/>
          </p:cNvSpPr>
          <p:nvPr>
            <p:ph type="title"/>
          </p:nvPr>
        </p:nvSpPr>
        <p:spPr>
          <a:xfrm>
            <a:off x="391566" y="417831"/>
            <a:ext cx="11430000" cy="590931"/>
          </a:xfrm>
          <a:prstGeom prst="rect">
            <a:avLst/>
          </a:prstGeom>
        </p:spPr>
        <p:txBody>
          <a:bodyPr/>
          <a:lstStyle>
            <a:lvl1pPr>
              <a:defRPr b="1">
                <a:solidFill>
                  <a:schemeClr val="accent5">
                    <a:lumMod val="50000"/>
                  </a:schemeClr>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A622014D-2DC6-439F-B900-CF0DB1871DF4}"/>
              </a:ext>
            </a:extLst>
          </p:cNvPr>
          <p:cNvSpPr>
            <a:spLocks noGrp="1"/>
          </p:cNvSpPr>
          <p:nvPr>
            <p:ph sz="quarter" idx="13"/>
          </p:nvPr>
        </p:nvSpPr>
        <p:spPr>
          <a:xfrm>
            <a:off x="381000" y="1371599"/>
            <a:ext cx="5486400" cy="4572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9">
            <a:extLst>
              <a:ext uri="{FF2B5EF4-FFF2-40B4-BE49-F238E27FC236}">
                <a16:creationId xmlns:a16="http://schemas.microsoft.com/office/drawing/2014/main" id="{1831D2AF-3465-423D-9E31-DCE0355718EA}"/>
              </a:ext>
            </a:extLst>
          </p:cNvPr>
          <p:cNvSpPr>
            <a:spLocks noGrp="1"/>
          </p:cNvSpPr>
          <p:nvPr>
            <p:ph sz="quarter" idx="14"/>
          </p:nvPr>
        </p:nvSpPr>
        <p:spPr>
          <a:xfrm>
            <a:off x="6324598" y="1371599"/>
            <a:ext cx="5486400" cy="4572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a:extLst>
              <a:ext uri="{FF2B5EF4-FFF2-40B4-BE49-F238E27FC236}">
                <a16:creationId xmlns:a16="http://schemas.microsoft.com/office/drawing/2014/main" id="{483A1210-491D-4729-B2EE-B106A9718C8F}"/>
              </a:ext>
            </a:extLst>
          </p:cNvPr>
          <p:cNvSpPr>
            <a:spLocks noGrp="1"/>
          </p:cNvSpPr>
          <p:nvPr>
            <p:ph type="sldNum" sz="quarter" idx="10"/>
          </p:nvPr>
        </p:nvSpPr>
        <p:spPr>
          <a:xfrm>
            <a:off x="11821566" y="6591989"/>
            <a:ext cx="370434" cy="266009"/>
          </a:xfrm>
          <a:prstGeom prst="rect">
            <a:avLst/>
          </a:prstGeom>
        </p:spPr>
        <p:txBody>
          <a:bodyPr anchor="ctr"/>
          <a:lstStyle>
            <a:lvl1pPr algn="ctr">
              <a:defRPr sz="1000" b="1">
                <a:solidFill>
                  <a:schemeClr val="bg1"/>
                </a:solidFill>
              </a:defRPr>
            </a:lvl1pPr>
          </a:lstStyle>
          <a:p>
            <a:fld id="{21CBEAF3-1E18-4C4E-B89C-415ABCD619E7}" type="slidenum">
              <a:rPr lang="en-US" smtClean="0"/>
              <a:pPr/>
              <a:t>‹#›</a:t>
            </a:fld>
            <a:endParaRPr lang="en-US" dirty="0"/>
          </a:p>
        </p:txBody>
      </p:sp>
      <p:sp>
        <p:nvSpPr>
          <p:cNvPr id="12" name="Text Placeholder 4">
            <a:extLst>
              <a:ext uri="{FF2B5EF4-FFF2-40B4-BE49-F238E27FC236}">
                <a16:creationId xmlns:a16="http://schemas.microsoft.com/office/drawing/2014/main" id="{A7C1C019-E8C6-4C6C-80B4-66BA4B4B38E5}"/>
              </a:ext>
            </a:extLst>
          </p:cNvPr>
          <p:cNvSpPr>
            <a:spLocks noGrp="1"/>
          </p:cNvSpPr>
          <p:nvPr>
            <p:ph type="body" sz="quarter" idx="12"/>
          </p:nvPr>
        </p:nvSpPr>
        <p:spPr>
          <a:xfrm>
            <a:off x="0" y="6306436"/>
            <a:ext cx="12192000" cy="274320"/>
          </a:xfrm>
          <a:prstGeom prst="rect">
            <a:avLst/>
          </a:prstGeom>
        </p:spPr>
        <p:txBody>
          <a:bodyPr anchor="b"/>
          <a:lstStyle>
            <a:lvl1pPr marL="0" indent="0">
              <a:lnSpc>
                <a:spcPct val="150000"/>
              </a:lnSpc>
              <a:spcAft>
                <a:spcPts val="0"/>
              </a:spcAft>
              <a:buNone/>
              <a:defRPr sz="10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9038103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Body &amp; Text w 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73CE5-5DBA-4DB6-B5DC-4CB2FF7C72AE}"/>
              </a:ext>
            </a:extLst>
          </p:cNvPr>
          <p:cNvSpPr>
            <a:spLocks noGrp="1"/>
          </p:cNvSpPr>
          <p:nvPr>
            <p:ph type="title"/>
          </p:nvPr>
        </p:nvSpPr>
        <p:spPr>
          <a:xfrm>
            <a:off x="391566" y="417831"/>
            <a:ext cx="11358474" cy="590931"/>
          </a:xfrm>
          <a:prstGeom prst="rect">
            <a:avLst/>
          </a:prstGeom>
        </p:spPr>
        <p:txBody>
          <a:bodyPr/>
          <a:lstStyle>
            <a:lvl1pPr>
              <a:defRPr b="1">
                <a:solidFill>
                  <a:schemeClr val="accent5">
                    <a:lumMod val="50000"/>
                  </a:schemeClr>
                </a:solidFill>
              </a:defRPr>
            </a:lvl1pPr>
          </a:lstStyle>
          <a:p>
            <a:r>
              <a:rPr lang="en-US"/>
              <a:t>Click to edit Master title style</a:t>
            </a:r>
          </a:p>
        </p:txBody>
      </p:sp>
      <p:sp>
        <p:nvSpPr>
          <p:cNvPr id="5" name="Text Placeholder 5">
            <a:extLst>
              <a:ext uri="{FF2B5EF4-FFF2-40B4-BE49-F238E27FC236}">
                <a16:creationId xmlns:a16="http://schemas.microsoft.com/office/drawing/2014/main" id="{AC8F908D-086F-45C1-A9CE-1E4E2D161D6D}"/>
              </a:ext>
            </a:extLst>
          </p:cNvPr>
          <p:cNvSpPr>
            <a:spLocks noGrp="1"/>
          </p:cNvSpPr>
          <p:nvPr>
            <p:ph type="body" sz="quarter" idx="12"/>
          </p:nvPr>
        </p:nvSpPr>
        <p:spPr>
          <a:xfrm>
            <a:off x="391565" y="1022289"/>
            <a:ext cx="11358474" cy="400110"/>
          </a:xfrm>
          <a:prstGeom prst="rect">
            <a:avLst/>
          </a:prstGeom>
        </p:spPr>
        <p:txBody>
          <a:bodyPr/>
          <a:lstStyle>
            <a:lvl1pPr marL="0" indent="0">
              <a:buNone/>
              <a:defRPr/>
            </a:lvl1pPr>
            <a:lvl2pPr marL="457200" indent="0">
              <a:buNone/>
              <a:defRPr lang="en-US" sz="1800" kern="0" dirty="0" smtClean="0">
                <a:solidFill>
                  <a:schemeClr val="tx1">
                    <a:lumMod val="50000"/>
                    <a:lumOff val="50000"/>
                  </a:schemeClr>
                </a:solidFill>
                <a:latin typeface="+mn-lt"/>
                <a:ea typeface="+mn-ea"/>
                <a:cs typeface="Calibri" panose="020F0502020204030204" pitchFamily="34" charset="0"/>
              </a:defRPr>
            </a:lvl2pPr>
            <a:lvl3pPr marL="914400" indent="0">
              <a:buNone/>
              <a:defRPr/>
            </a:lvl3pPr>
            <a:lvl4pPr marL="1371600" indent="0">
              <a:buNone/>
              <a:defRPr/>
            </a:lvl4pPr>
            <a:lvl5pPr marL="1828800" indent="0">
              <a:buNone/>
              <a:defRPr/>
            </a:lvl5pPr>
          </a:lstStyle>
          <a:p>
            <a:pPr marL="0" lvl="1" algn="l" defTabSz="914400" rtl="0" eaLnBrk="1" latinLnBrk="0" hangingPunct="1"/>
            <a:r>
              <a:rPr lang="en-US"/>
              <a:t>Click to edit Master text styles</a:t>
            </a:r>
          </a:p>
        </p:txBody>
      </p:sp>
      <p:sp>
        <p:nvSpPr>
          <p:cNvPr id="10" name="Content Placeholder 9">
            <a:extLst>
              <a:ext uri="{FF2B5EF4-FFF2-40B4-BE49-F238E27FC236}">
                <a16:creationId xmlns:a16="http://schemas.microsoft.com/office/drawing/2014/main" id="{BAEA0422-564C-4FFC-ACE3-B3C23FC757C0}"/>
              </a:ext>
            </a:extLst>
          </p:cNvPr>
          <p:cNvSpPr>
            <a:spLocks noGrp="1"/>
          </p:cNvSpPr>
          <p:nvPr>
            <p:ph sz="quarter" idx="14"/>
          </p:nvPr>
        </p:nvSpPr>
        <p:spPr>
          <a:xfrm>
            <a:off x="380999" y="1554480"/>
            <a:ext cx="5486400" cy="438912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9">
            <a:extLst>
              <a:ext uri="{FF2B5EF4-FFF2-40B4-BE49-F238E27FC236}">
                <a16:creationId xmlns:a16="http://schemas.microsoft.com/office/drawing/2014/main" id="{A5C30D71-8B1B-419A-9A9A-A3A1E2EC1F1F}"/>
              </a:ext>
            </a:extLst>
          </p:cNvPr>
          <p:cNvSpPr>
            <a:spLocks noGrp="1"/>
          </p:cNvSpPr>
          <p:nvPr>
            <p:ph sz="quarter" idx="15"/>
          </p:nvPr>
        </p:nvSpPr>
        <p:spPr>
          <a:xfrm>
            <a:off x="6327648" y="1554480"/>
            <a:ext cx="5486400" cy="438912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2">
            <a:extLst>
              <a:ext uri="{FF2B5EF4-FFF2-40B4-BE49-F238E27FC236}">
                <a16:creationId xmlns:a16="http://schemas.microsoft.com/office/drawing/2014/main" id="{6D8C0240-B043-4800-A207-8693008C31DA}"/>
              </a:ext>
            </a:extLst>
          </p:cNvPr>
          <p:cNvSpPr>
            <a:spLocks noGrp="1"/>
          </p:cNvSpPr>
          <p:nvPr>
            <p:ph type="sldNum" sz="quarter" idx="10"/>
          </p:nvPr>
        </p:nvSpPr>
        <p:spPr>
          <a:xfrm>
            <a:off x="11821566" y="6591989"/>
            <a:ext cx="370434" cy="266009"/>
          </a:xfrm>
          <a:prstGeom prst="rect">
            <a:avLst/>
          </a:prstGeom>
        </p:spPr>
        <p:txBody>
          <a:bodyPr anchor="ctr"/>
          <a:lstStyle>
            <a:lvl1pPr algn="ctr">
              <a:defRPr sz="1000" b="1">
                <a:solidFill>
                  <a:schemeClr val="bg1"/>
                </a:solidFill>
              </a:defRPr>
            </a:lvl1pPr>
          </a:lstStyle>
          <a:p>
            <a:fld id="{21CBEAF3-1E18-4C4E-B89C-415ABCD619E7}" type="slidenum">
              <a:rPr lang="en-US" smtClean="0"/>
              <a:pPr/>
              <a:t>‹#›</a:t>
            </a:fld>
            <a:endParaRPr lang="en-US" dirty="0"/>
          </a:p>
        </p:txBody>
      </p:sp>
      <p:sp>
        <p:nvSpPr>
          <p:cNvPr id="15" name="Text Placeholder 4">
            <a:extLst>
              <a:ext uri="{FF2B5EF4-FFF2-40B4-BE49-F238E27FC236}">
                <a16:creationId xmlns:a16="http://schemas.microsoft.com/office/drawing/2014/main" id="{3978A3B0-31B2-405F-83F8-985839CC5D09}"/>
              </a:ext>
            </a:extLst>
          </p:cNvPr>
          <p:cNvSpPr>
            <a:spLocks noGrp="1"/>
          </p:cNvSpPr>
          <p:nvPr>
            <p:ph type="body" sz="quarter" idx="17"/>
          </p:nvPr>
        </p:nvSpPr>
        <p:spPr>
          <a:xfrm>
            <a:off x="0" y="6306436"/>
            <a:ext cx="12192000" cy="274320"/>
          </a:xfrm>
          <a:prstGeom prst="rect">
            <a:avLst/>
          </a:prstGeom>
        </p:spPr>
        <p:txBody>
          <a:bodyPr anchor="b"/>
          <a:lstStyle>
            <a:lvl1pPr marL="0" indent="0">
              <a:lnSpc>
                <a:spcPct val="150000"/>
              </a:lnSpc>
              <a:spcAft>
                <a:spcPts val="0"/>
              </a:spcAft>
              <a:buNone/>
              <a:defRPr sz="10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98697735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73CE5-5DBA-4DB6-B5DC-4CB2FF7C72AE}"/>
              </a:ext>
            </a:extLst>
          </p:cNvPr>
          <p:cNvSpPr>
            <a:spLocks noGrp="1"/>
          </p:cNvSpPr>
          <p:nvPr>
            <p:ph type="title"/>
          </p:nvPr>
        </p:nvSpPr>
        <p:spPr>
          <a:xfrm>
            <a:off x="391566" y="417831"/>
            <a:ext cx="11358474" cy="590931"/>
          </a:xfrm>
          <a:prstGeom prst="rect">
            <a:avLst/>
          </a:prstGeom>
        </p:spPr>
        <p:txBody>
          <a:bodyPr/>
          <a:lstStyle>
            <a:lvl1pPr>
              <a:defRPr b="1">
                <a:solidFill>
                  <a:schemeClr val="accent5">
                    <a:lumMod val="50000"/>
                  </a:schemeClr>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E6172BF-9FE1-A745-9D40-2178B288356D}"/>
              </a:ext>
            </a:extLst>
          </p:cNvPr>
          <p:cNvCxnSpPr>
            <a:cxnSpLocks/>
          </p:cNvCxnSpPr>
          <p:nvPr userDrawn="1"/>
        </p:nvCxnSpPr>
        <p:spPr>
          <a:xfrm>
            <a:off x="392113" y="1008063"/>
            <a:ext cx="11418887"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2">
            <a:extLst>
              <a:ext uri="{FF2B5EF4-FFF2-40B4-BE49-F238E27FC236}">
                <a16:creationId xmlns:a16="http://schemas.microsoft.com/office/drawing/2014/main" id="{0AA392F0-60C9-4BA2-B486-D725A1B45DF1}"/>
              </a:ext>
            </a:extLst>
          </p:cNvPr>
          <p:cNvSpPr>
            <a:spLocks noGrp="1"/>
          </p:cNvSpPr>
          <p:nvPr>
            <p:ph type="sldNum" sz="quarter" idx="10"/>
          </p:nvPr>
        </p:nvSpPr>
        <p:spPr>
          <a:xfrm>
            <a:off x="11821566" y="6591989"/>
            <a:ext cx="370434" cy="266009"/>
          </a:xfrm>
          <a:prstGeom prst="rect">
            <a:avLst/>
          </a:prstGeom>
        </p:spPr>
        <p:txBody>
          <a:bodyPr anchor="ctr"/>
          <a:lstStyle>
            <a:lvl1pPr algn="ctr">
              <a:defRPr sz="1000" b="1">
                <a:solidFill>
                  <a:schemeClr val="bg1"/>
                </a:solidFill>
              </a:defRPr>
            </a:lvl1pPr>
          </a:lstStyle>
          <a:p>
            <a:fld id="{21CBEAF3-1E18-4C4E-B89C-415ABCD619E7}" type="slidenum">
              <a:rPr lang="en-US" smtClean="0"/>
              <a:pPr/>
              <a:t>‹#›</a:t>
            </a:fld>
            <a:endParaRPr lang="en-US" dirty="0"/>
          </a:p>
        </p:txBody>
      </p:sp>
      <p:sp>
        <p:nvSpPr>
          <p:cNvPr id="13" name="Text Placeholder 4">
            <a:extLst>
              <a:ext uri="{FF2B5EF4-FFF2-40B4-BE49-F238E27FC236}">
                <a16:creationId xmlns:a16="http://schemas.microsoft.com/office/drawing/2014/main" id="{5B932DD1-EEA1-42E4-A6B7-B5D1962DDD9D}"/>
              </a:ext>
            </a:extLst>
          </p:cNvPr>
          <p:cNvSpPr>
            <a:spLocks noGrp="1"/>
          </p:cNvSpPr>
          <p:nvPr>
            <p:ph type="body" sz="quarter" idx="12"/>
          </p:nvPr>
        </p:nvSpPr>
        <p:spPr>
          <a:xfrm>
            <a:off x="0" y="6306436"/>
            <a:ext cx="12192000" cy="274320"/>
          </a:xfrm>
          <a:prstGeom prst="rect">
            <a:avLst/>
          </a:prstGeom>
        </p:spPr>
        <p:txBody>
          <a:bodyPr anchor="b"/>
          <a:lstStyle>
            <a:lvl1pPr marL="0" indent="0">
              <a:lnSpc>
                <a:spcPct val="150000"/>
              </a:lnSpc>
              <a:spcAft>
                <a:spcPts val="0"/>
              </a:spcAft>
              <a:buNone/>
              <a:defRPr sz="1000">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1979610232"/>
      </p:ext>
    </p:extLst>
  </p:cSld>
  <p:clrMapOvr>
    <a:masterClrMapping/>
  </p:clrMapOvr>
  <p:transition>
    <p:fade/>
  </p:transition>
  <p:extLst>
    <p:ext uri="{DCECCB84-F9BA-43D5-87BE-67443E8EF086}">
      <p15:sldGuideLst xmlns:p15="http://schemas.microsoft.com/office/powerpoint/2012/main">
        <p15:guide id="1" orient="horz" pos="86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86CE19A0-7F17-429A-82D1-A417656BD11B}"/>
              </a:ext>
            </a:extLst>
          </p:cNvPr>
          <p:cNvSpPr>
            <a:spLocks noGrp="1"/>
          </p:cNvSpPr>
          <p:nvPr>
            <p:ph type="sldNum" sz="quarter" idx="10"/>
          </p:nvPr>
        </p:nvSpPr>
        <p:spPr>
          <a:xfrm>
            <a:off x="11821566" y="6591989"/>
            <a:ext cx="370434" cy="266009"/>
          </a:xfrm>
          <a:prstGeom prst="rect">
            <a:avLst/>
          </a:prstGeom>
        </p:spPr>
        <p:txBody>
          <a:bodyPr anchor="ctr"/>
          <a:lstStyle>
            <a:lvl1pPr algn="ctr">
              <a:defRPr sz="1000" b="1">
                <a:solidFill>
                  <a:schemeClr val="bg1"/>
                </a:solidFill>
              </a:defRPr>
            </a:lvl1pPr>
          </a:lstStyle>
          <a:p>
            <a:fld id="{21CBEAF3-1E18-4C4E-B89C-415ABCD619E7}" type="slidenum">
              <a:rPr lang="en-US" smtClean="0"/>
              <a:pPr/>
              <a:t>‹#›</a:t>
            </a:fld>
            <a:endParaRPr lang="en-US" dirty="0"/>
          </a:p>
        </p:txBody>
      </p:sp>
      <p:sp>
        <p:nvSpPr>
          <p:cNvPr id="11" name="Text Placeholder 4">
            <a:extLst>
              <a:ext uri="{FF2B5EF4-FFF2-40B4-BE49-F238E27FC236}">
                <a16:creationId xmlns:a16="http://schemas.microsoft.com/office/drawing/2014/main" id="{A4DD105A-EC27-4F4F-9181-F7FAE16E9251}"/>
              </a:ext>
            </a:extLst>
          </p:cNvPr>
          <p:cNvSpPr>
            <a:spLocks noGrp="1"/>
          </p:cNvSpPr>
          <p:nvPr>
            <p:ph type="body" sz="quarter" idx="12"/>
          </p:nvPr>
        </p:nvSpPr>
        <p:spPr>
          <a:xfrm>
            <a:off x="0" y="6306436"/>
            <a:ext cx="12192000" cy="274320"/>
          </a:xfrm>
          <a:prstGeom prst="rect">
            <a:avLst/>
          </a:prstGeom>
        </p:spPr>
        <p:txBody>
          <a:bodyPr anchor="b"/>
          <a:lstStyle>
            <a:lvl1pPr marL="0" indent="0">
              <a:lnSpc>
                <a:spcPct val="150000"/>
              </a:lnSpc>
              <a:spcAft>
                <a:spcPts val="0"/>
              </a:spcAft>
              <a:buNone/>
              <a:defRPr sz="1000">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41524080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rgbClr val="7DAFBA"/>
        </a:solidFill>
        <a:effectLst/>
      </p:bgPr>
    </p:bg>
    <p:spTree>
      <p:nvGrpSpPr>
        <p:cNvPr id="1" name=""/>
        <p:cNvGrpSpPr/>
        <p:nvPr/>
      </p:nvGrpSpPr>
      <p:grpSpPr>
        <a:xfrm>
          <a:off x="0" y="0"/>
          <a:ext cx="0" cy="0"/>
          <a:chOff x="0" y="0"/>
          <a:chExt cx="0" cy="0"/>
        </a:xfrm>
      </p:grpSpPr>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The Royal Marsden Cancer Charity  </a:t>
            </a:r>
          </a:p>
        </p:txBody>
      </p:sp>
      <p:sp>
        <p:nvSpPr>
          <p:cNvPr id="12"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F1EEE9"/>
                </a:solidFill>
              </a:rPr>
              <a:pPr/>
              <a:t>‹#›</a:t>
            </a:fld>
            <a:endParaRPr lang="en-GB" sz="800">
              <a:solidFill>
                <a:srgbClr val="F1EEE9"/>
              </a:solidFill>
            </a:endParaRPr>
          </a:p>
        </p:txBody>
      </p:sp>
      <p:cxnSp>
        <p:nvCxnSpPr>
          <p:cNvPr id="16" name="Straight Connector 15"/>
          <p:cNvCxnSpPr/>
          <p:nvPr userDrawn="1"/>
        </p:nvCxnSpPr>
        <p:spPr>
          <a:xfrm>
            <a:off x="480000" y="548680"/>
            <a:ext cx="11362363" cy="0"/>
          </a:xfrm>
          <a:prstGeom prst="line">
            <a:avLst/>
          </a:prstGeom>
          <a:ln w="12700">
            <a:solidFill>
              <a:srgbClr val="3C1840"/>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ctrTitle" hasCustomPrompt="1"/>
          </p:nvPr>
        </p:nvSpPr>
        <p:spPr>
          <a:xfrm>
            <a:off x="480000" y="692696"/>
            <a:ext cx="8016267" cy="720080"/>
          </a:xfrm>
        </p:spPr>
        <p:txBody>
          <a:bodyPr lIns="0" tIns="0" rIns="0" bIns="0" anchor="t" anchorCtr="0">
            <a:noAutofit/>
          </a:bodyPr>
          <a:lstStyle>
            <a:lvl1pPr algn="l">
              <a:defRPr sz="3000">
                <a:solidFill>
                  <a:srgbClr val="3C1840"/>
                </a:solidFill>
              </a:defRPr>
            </a:lvl1pPr>
          </a:lstStyle>
          <a:p>
            <a:r>
              <a:rPr lang="en-GB"/>
              <a:t>About us</a:t>
            </a:r>
          </a:p>
        </p:txBody>
      </p:sp>
      <p:sp>
        <p:nvSpPr>
          <p:cNvPr id="2" name="Rectangle 1"/>
          <p:cNvSpPr/>
          <p:nvPr userDrawn="1"/>
        </p:nvSpPr>
        <p:spPr>
          <a:xfrm>
            <a:off x="480000" y="1988841"/>
            <a:ext cx="10416533" cy="4154984"/>
          </a:xfrm>
          <a:prstGeom prst="rect">
            <a:avLst/>
          </a:prstGeom>
        </p:spPr>
        <p:txBody>
          <a:bodyPr wrap="square" lIns="0" tIns="0" rIns="0" bIns="0">
            <a:spAutoFit/>
          </a:bodyPr>
          <a:lstStyle/>
          <a:p>
            <a:r>
              <a:rPr lang="en-GB" sz="1800">
                <a:solidFill>
                  <a:srgbClr val="F1EEE9"/>
                </a:solidFill>
              </a:rPr>
              <a:t>At The Royal Marsden we deal with cancer every day, so we understand how valuable life is. And when people entrust their lives to us, they deserve the very best. That’s why the pursuit of excellence lies at the heart of everything we do and why The Royal Marsden Cancer Charity exists. </a:t>
            </a:r>
            <a:br>
              <a:rPr lang="en-GB" sz="1800">
                <a:solidFill>
                  <a:srgbClr val="F1EEE9"/>
                </a:solidFill>
              </a:rPr>
            </a:br>
            <a:r>
              <a:rPr lang="en-GB" sz="1800">
                <a:solidFill>
                  <a:srgbClr val="F1EEE9"/>
                </a:solidFill>
              </a:rPr>
              <a:t> </a:t>
            </a:r>
            <a:br>
              <a:rPr lang="en-GB" sz="1800">
                <a:solidFill>
                  <a:srgbClr val="F1EEE9"/>
                </a:solidFill>
              </a:rPr>
            </a:br>
            <a:r>
              <a:rPr lang="en-GB" sz="1800">
                <a:solidFill>
                  <a:srgbClr val="F1EEE9"/>
                </a:solidFill>
              </a:rPr>
              <a:t>Thanks to our supporters we continue to be there for everyone who needs us, raising money solely to support the hospital. We ensure our nurses, doctors and research teams can provide the very best care and develop life-saving treatments, which are used across the UK and around the world.</a:t>
            </a:r>
            <a:br>
              <a:rPr lang="en-GB" sz="1800">
                <a:solidFill>
                  <a:srgbClr val="F1EEE9"/>
                </a:solidFill>
              </a:rPr>
            </a:br>
            <a:r>
              <a:rPr lang="en-GB" sz="1800">
                <a:solidFill>
                  <a:srgbClr val="F1EEE9"/>
                </a:solidFill>
              </a:rPr>
              <a:t> </a:t>
            </a:r>
            <a:br>
              <a:rPr lang="en-GB" sz="1800">
                <a:solidFill>
                  <a:srgbClr val="F1EEE9"/>
                </a:solidFill>
              </a:rPr>
            </a:br>
            <a:r>
              <a:rPr lang="en-GB" sz="1800">
                <a:solidFill>
                  <a:srgbClr val="F1EEE9"/>
                </a:solidFill>
              </a:rPr>
              <a:t>From funding state-of-the-art equipment and ground-breaking research, to creating the very best patient environments, we will never stop looking for ways to improve the lives of people affected by cancer.</a:t>
            </a:r>
            <a:br>
              <a:rPr lang="en-GB" sz="1800">
                <a:solidFill>
                  <a:srgbClr val="F1EEE9"/>
                </a:solidFill>
              </a:rPr>
            </a:br>
            <a:r>
              <a:rPr lang="en-GB" sz="1800">
                <a:solidFill>
                  <a:srgbClr val="F1EEE9"/>
                </a:solidFill>
              </a:rPr>
              <a:t> </a:t>
            </a:r>
            <a:br>
              <a:rPr lang="en-GB" sz="1800">
                <a:solidFill>
                  <a:srgbClr val="F1EEE9"/>
                </a:solidFill>
              </a:rPr>
            </a:br>
            <a:r>
              <a:rPr lang="en-GB" sz="1800">
                <a:solidFill>
                  <a:srgbClr val="F1EEE9"/>
                </a:solidFill>
              </a:rPr>
              <a:t>The Royal Marsden Cancer Charity</a:t>
            </a:r>
            <a:br>
              <a:rPr lang="en-GB" sz="1800">
                <a:solidFill>
                  <a:srgbClr val="F1EEE9"/>
                </a:solidFill>
              </a:rPr>
            </a:br>
            <a:r>
              <a:rPr lang="en-GB" sz="1800">
                <a:solidFill>
                  <a:srgbClr val="F1EEE9"/>
                </a:solidFill>
              </a:rPr>
              <a:t>For a future beyond cancer.</a:t>
            </a:r>
            <a:br>
              <a:rPr lang="en-GB" sz="1800">
                <a:solidFill>
                  <a:srgbClr val="F1EEE9"/>
                </a:solidFill>
              </a:rPr>
            </a:br>
            <a:endParaRPr lang="en-GB" sz="1800">
              <a:solidFill>
                <a:srgbClr val="F1EEE9"/>
              </a:solidFill>
            </a:endParaRPr>
          </a:p>
        </p:txBody>
      </p:sp>
    </p:spTree>
    <p:extLst>
      <p:ext uri="{BB962C8B-B14F-4D97-AF65-F5344CB8AC3E}">
        <p14:creationId xmlns:p14="http://schemas.microsoft.com/office/powerpoint/2010/main" val="23412531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9FB2944C-169F-DB4F-8AF7-E190B484CDB6}"/>
              </a:ext>
            </a:extLst>
          </p:cNvPr>
          <p:cNvPicPr>
            <a:picLocks noChangeAspect="1"/>
          </p:cNvPicPr>
          <p:nvPr userDrawn="1"/>
        </p:nvPicPr>
        <p:blipFill rotWithShape="1">
          <a:blip r:embed="rId2"/>
          <a:srcRect r="65363"/>
          <a:stretch/>
        </p:blipFill>
        <p:spPr>
          <a:xfrm>
            <a:off x="7908136" y="-226637"/>
            <a:ext cx="4283865" cy="6748637"/>
          </a:xfrm>
          <a:prstGeom prst="rect">
            <a:avLst/>
          </a:prstGeom>
        </p:spPr>
      </p:pic>
      <p:sp>
        <p:nvSpPr>
          <p:cNvPr id="2" name="Title 1"/>
          <p:cNvSpPr>
            <a:spLocks noGrp="1"/>
          </p:cNvSpPr>
          <p:nvPr>
            <p:ph type="ctrTitle" hasCustomPrompt="1"/>
          </p:nvPr>
        </p:nvSpPr>
        <p:spPr>
          <a:xfrm>
            <a:off x="480001" y="2494536"/>
            <a:ext cx="6582823" cy="1200000"/>
          </a:xfrm>
          <a:prstGeom prst="rect">
            <a:avLst/>
          </a:prstGeom>
        </p:spPr>
        <p:txBody>
          <a:bodyPr anchor="t">
            <a:noAutofit/>
          </a:bodyPr>
          <a:lstStyle>
            <a:lvl1pPr algn="l">
              <a:lnSpc>
                <a:spcPct val="80000"/>
              </a:lnSpc>
              <a:defRPr sz="3733" b="1" i="0" cap="all">
                <a:solidFill>
                  <a:srgbClr val="44498B"/>
                </a:solidFill>
                <a:latin typeface="+mn-lt"/>
                <a:cs typeface="Arial Narrow"/>
              </a:defRPr>
            </a:lvl1pPr>
          </a:lstStyle>
          <a:p>
            <a:r>
              <a:rPr lang="en-US" dirty="0"/>
              <a:t>Click to add</a:t>
            </a:r>
            <a:br>
              <a:rPr lang="en-US" dirty="0"/>
            </a:br>
            <a:r>
              <a:rPr lang="en-US" dirty="0"/>
              <a:t>a Title</a:t>
            </a:r>
          </a:p>
        </p:txBody>
      </p:sp>
      <p:sp>
        <p:nvSpPr>
          <p:cNvPr id="3" name="Subtitle 2"/>
          <p:cNvSpPr>
            <a:spLocks noGrp="1"/>
          </p:cNvSpPr>
          <p:nvPr>
            <p:ph type="subTitle" idx="1" hasCustomPrompt="1"/>
          </p:nvPr>
        </p:nvSpPr>
        <p:spPr>
          <a:xfrm>
            <a:off x="480001" y="3694536"/>
            <a:ext cx="6582823" cy="600000"/>
          </a:xfrm>
          <a:prstGeom prst="rect">
            <a:avLst/>
          </a:prstGeom>
        </p:spPr>
        <p:txBody>
          <a:bodyPr anchor="t">
            <a:noAutofit/>
          </a:bodyPr>
          <a:lstStyle>
            <a:lvl1pPr marL="0" indent="0" algn="l">
              <a:buNone/>
              <a:defRPr sz="2667">
                <a:solidFill>
                  <a:srgbClr val="44498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a subtitle</a:t>
            </a:r>
          </a:p>
        </p:txBody>
      </p:sp>
      <p:sp>
        <p:nvSpPr>
          <p:cNvPr id="19" name="Text Placeholder 18"/>
          <p:cNvSpPr>
            <a:spLocks noGrp="1"/>
          </p:cNvSpPr>
          <p:nvPr>
            <p:ph type="body" sz="quarter" idx="10" hasCustomPrompt="1"/>
          </p:nvPr>
        </p:nvSpPr>
        <p:spPr>
          <a:xfrm>
            <a:off x="480003" y="4571299"/>
            <a:ext cx="6622907" cy="307200"/>
          </a:xfrm>
          <a:prstGeom prst="rect">
            <a:avLst/>
          </a:prstGeom>
        </p:spPr>
        <p:txBody>
          <a:bodyPr tIns="46800" bIns="234000" anchor="t">
            <a:noAutofit/>
          </a:bodyPr>
          <a:lstStyle>
            <a:lvl1pPr marL="0" indent="0">
              <a:buFontTx/>
              <a:buNone/>
              <a:defRPr sz="1600" b="1">
                <a:solidFill>
                  <a:srgbClr val="44498B"/>
                </a:solidFill>
                <a:latin typeface="+mn-lt"/>
              </a:defRPr>
            </a:lvl1pPr>
          </a:lstStyle>
          <a:p>
            <a:pPr lvl="0"/>
            <a:r>
              <a:rPr lang="en-US" dirty="0"/>
              <a:t>Click to add text</a:t>
            </a:r>
          </a:p>
        </p:txBody>
      </p:sp>
      <p:sp>
        <p:nvSpPr>
          <p:cNvPr id="20" name="Text Placeholder 18"/>
          <p:cNvSpPr>
            <a:spLocks noGrp="1"/>
          </p:cNvSpPr>
          <p:nvPr>
            <p:ph type="body" sz="quarter" idx="11" hasCustomPrompt="1"/>
          </p:nvPr>
        </p:nvSpPr>
        <p:spPr>
          <a:xfrm>
            <a:off x="480003" y="4886400"/>
            <a:ext cx="6622908" cy="307200"/>
          </a:xfrm>
          <a:prstGeom prst="rect">
            <a:avLst/>
          </a:prstGeom>
        </p:spPr>
        <p:txBody>
          <a:bodyPr tIns="46800" bIns="234000" anchor="t">
            <a:noAutofit/>
          </a:bodyPr>
          <a:lstStyle>
            <a:lvl1pPr marL="0" indent="0">
              <a:buFontTx/>
              <a:buNone/>
              <a:defRPr sz="1600" b="0">
                <a:solidFill>
                  <a:srgbClr val="44498B"/>
                </a:solidFill>
                <a:latin typeface="+mn-lt"/>
                <a:cs typeface="Agency FB" panose="020F0502020204030204" pitchFamily="34" charset="0"/>
              </a:defRPr>
            </a:lvl1pPr>
          </a:lstStyle>
          <a:p>
            <a:pPr lvl="0"/>
            <a:r>
              <a:rPr lang="en-US" dirty="0"/>
              <a:t>Click to add text</a:t>
            </a:r>
          </a:p>
        </p:txBody>
      </p:sp>
      <p:pic>
        <p:nvPicPr>
          <p:cNvPr id="24" name="Picture 8" descr="A picture containing drawing&#10;&#10;Description automatically generated">
            <a:extLst>
              <a:ext uri="{FF2B5EF4-FFF2-40B4-BE49-F238E27FC236}">
                <a16:creationId xmlns:a16="http://schemas.microsoft.com/office/drawing/2014/main" id="{F44BEA34-A7A7-2344-ADE6-B7D2E6E73641}"/>
              </a:ext>
            </a:extLst>
          </p:cNvPr>
          <p:cNvPicPr>
            <a:picLocks noChangeAspect="1"/>
          </p:cNvPicPr>
          <p:nvPr userDrawn="1"/>
        </p:nvPicPr>
        <p:blipFill>
          <a:blip r:embed="rId3"/>
          <a:stretch>
            <a:fillRect/>
          </a:stretch>
        </p:blipFill>
        <p:spPr>
          <a:xfrm>
            <a:off x="624788" y="6172648"/>
            <a:ext cx="1344000" cy="349353"/>
          </a:xfrm>
          <a:prstGeom prst="rect">
            <a:avLst/>
          </a:prstGeom>
        </p:spPr>
      </p:pic>
      <p:pic>
        <p:nvPicPr>
          <p:cNvPr id="9" name="Image 8">
            <a:extLst>
              <a:ext uri="{FF2B5EF4-FFF2-40B4-BE49-F238E27FC236}">
                <a16:creationId xmlns:a16="http://schemas.microsoft.com/office/drawing/2014/main" id="{3C68AFCF-85D5-6B47-AC13-E7B6C396788B}"/>
              </a:ext>
            </a:extLst>
          </p:cNvPr>
          <p:cNvPicPr>
            <a:picLocks noChangeAspect="1"/>
          </p:cNvPicPr>
          <p:nvPr userDrawn="1"/>
        </p:nvPicPr>
        <p:blipFill rotWithShape="1">
          <a:blip r:embed="rId4"/>
          <a:srcRect r="64635" b="40077"/>
          <a:stretch/>
        </p:blipFill>
        <p:spPr>
          <a:xfrm>
            <a:off x="7224298" y="2139952"/>
            <a:ext cx="4967703" cy="4718048"/>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D75E0E49-F0B1-42E5-B14B-3DF31F224E20}"/>
              </a:ext>
            </a:extLst>
          </p:cNvPr>
          <p:cNvPicPr>
            <a:picLocks noChangeAspect="1"/>
          </p:cNvPicPr>
          <p:nvPr userDrawn="1"/>
        </p:nvPicPr>
        <p:blipFill>
          <a:blip r:embed="rId5"/>
          <a:stretch>
            <a:fillRect/>
          </a:stretch>
        </p:blipFill>
        <p:spPr>
          <a:xfrm>
            <a:off x="624788" y="599968"/>
            <a:ext cx="5270768" cy="922545"/>
          </a:xfrm>
          <a:prstGeom prst="rect">
            <a:avLst/>
          </a:prstGeom>
        </p:spPr>
      </p:pic>
    </p:spTree>
    <p:extLst>
      <p:ext uri="{BB962C8B-B14F-4D97-AF65-F5344CB8AC3E}">
        <p14:creationId xmlns:p14="http://schemas.microsoft.com/office/powerpoint/2010/main" val="3487854891"/>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Chapt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FC72EBA-B0C4-D443-A6BD-5873D63C0F3D}"/>
              </a:ext>
            </a:extLst>
          </p:cNvPr>
          <p:cNvSpPr>
            <a:spLocks noGrp="1"/>
          </p:cNvSpPr>
          <p:nvPr>
            <p:ph type="ctrTitle"/>
          </p:nvPr>
        </p:nvSpPr>
        <p:spPr>
          <a:xfrm>
            <a:off x="480000" y="2494536"/>
            <a:ext cx="11232000" cy="1200000"/>
          </a:xfrm>
          <a:prstGeom prst="rect">
            <a:avLst/>
          </a:prstGeom>
        </p:spPr>
        <p:txBody>
          <a:bodyPr anchor="t">
            <a:noAutofit/>
          </a:bodyPr>
          <a:lstStyle>
            <a:lvl1pPr algn="l">
              <a:lnSpc>
                <a:spcPct val="80000"/>
              </a:lnSpc>
              <a:defRPr sz="3733" b="1" i="0" cap="all">
                <a:solidFill>
                  <a:srgbClr val="44498B"/>
                </a:solidFill>
                <a:latin typeface="+mn-lt"/>
                <a:cs typeface="Arial Narrow"/>
              </a:defRPr>
            </a:lvl1pPr>
          </a:lstStyle>
          <a:p>
            <a:endParaRPr lang="en-US" dirty="0"/>
          </a:p>
        </p:txBody>
      </p:sp>
      <p:sp>
        <p:nvSpPr>
          <p:cNvPr id="18" name="Subtitle 2">
            <a:extLst>
              <a:ext uri="{FF2B5EF4-FFF2-40B4-BE49-F238E27FC236}">
                <a16:creationId xmlns:a16="http://schemas.microsoft.com/office/drawing/2014/main" id="{F92C0E05-3816-894C-B4B3-7FBBFA805BC0}"/>
              </a:ext>
            </a:extLst>
          </p:cNvPr>
          <p:cNvSpPr>
            <a:spLocks noGrp="1"/>
          </p:cNvSpPr>
          <p:nvPr>
            <p:ph type="subTitle" idx="1"/>
          </p:nvPr>
        </p:nvSpPr>
        <p:spPr>
          <a:xfrm>
            <a:off x="480000" y="3694536"/>
            <a:ext cx="11232000" cy="600000"/>
          </a:xfrm>
          <a:prstGeom prst="rect">
            <a:avLst/>
          </a:prstGeom>
        </p:spPr>
        <p:txBody>
          <a:bodyPr anchor="t">
            <a:noAutofit/>
          </a:bodyPr>
          <a:lstStyle>
            <a:lvl1pPr marL="0" indent="0" algn="l">
              <a:buNone/>
              <a:defRPr sz="2667">
                <a:solidFill>
                  <a:srgbClr val="44498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3" name="Rectangle 2">
            <a:extLst>
              <a:ext uri="{FF2B5EF4-FFF2-40B4-BE49-F238E27FC236}">
                <a16:creationId xmlns:a16="http://schemas.microsoft.com/office/drawing/2014/main" id="{3D5F4C75-50DB-0E43-9F44-935D40305661}"/>
              </a:ext>
            </a:extLst>
          </p:cNvPr>
          <p:cNvSpPr>
            <a:spLocks noChangeAspect="1"/>
          </p:cNvSpPr>
          <p:nvPr userDrawn="1"/>
        </p:nvSpPr>
        <p:spPr>
          <a:xfrm>
            <a:off x="11619636" y="3223705"/>
            <a:ext cx="184730" cy="461665"/>
          </a:xfrm>
          <a:prstGeom prst="rect">
            <a:avLst/>
          </a:prstGeom>
          <a:solidFill>
            <a:schemeClr val="accent2"/>
          </a:solidFill>
        </p:spPr>
        <p:txBody>
          <a:bodyPr wrap="none" rtlCol="0" anchor="ctr">
            <a:spAutoFit/>
          </a:bodyPr>
          <a:lstStyle/>
          <a:p>
            <a:pPr algn="ctr"/>
            <a:endParaRPr lang="fr-FR" sz="2400" dirty="0">
              <a:latin typeface="+mn-lt"/>
            </a:endParaRPr>
          </a:p>
        </p:txBody>
      </p:sp>
      <p:pic>
        <p:nvPicPr>
          <p:cNvPr id="5" name="Image 4">
            <a:extLst>
              <a:ext uri="{FF2B5EF4-FFF2-40B4-BE49-F238E27FC236}">
                <a16:creationId xmlns:a16="http://schemas.microsoft.com/office/drawing/2014/main" id="{6D0CD7CD-DE1C-8D4D-AF01-2C05F7696155}"/>
              </a:ext>
            </a:extLst>
          </p:cNvPr>
          <p:cNvPicPr>
            <a:picLocks noChangeAspect="1"/>
          </p:cNvPicPr>
          <p:nvPr userDrawn="1"/>
        </p:nvPicPr>
        <p:blipFill>
          <a:blip r:embed="rId2"/>
          <a:stretch>
            <a:fillRect/>
          </a:stretch>
        </p:blipFill>
        <p:spPr>
          <a:xfrm>
            <a:off x="624787" y="6299009"/>
            <a:ext cx="2943913" cy="216464"/>
          </a:xfrm>
          <a:prstGeom prst="rect">
            <a:avLst/>
          </a:prstGeom>
        </p:spPr>
      </p:pic>
      <p:pic>
        <p:nvPicPr>
          <p:cNvPr id="11" name="Image 10">
            <a:extLst>
              <a:ext uri="{FF2B5EF4-FFF2-40B4-BE49-F238E27FC236}">
                <a16:creationId xmlns:a16="http://schemas.microsoft.com/office/drawing/2014/main" id="{4A47C2A5-BA9C-3D49-B264-55A66690F0E0}"/>
              </a:ext>
            </a:extLst>
          </p:cNvPr>
          <p:cNvPicPr>
            <a:picLocks noChangeAspect="1"/>
          </p:cNvPicPr>
          <p:nvPr userDrawn="1"/>
        </p:nvPicPr>
        <p:blipFill rotWithShape="1">
          <a:blip r:embed="rId3"/>
          <a:srcRect r="24056"/>
          <a:stretch/>
        </p:blipFill>
        <p:spPr>
          <a:xfrm>
            <a:off x="9622090" y="4474312"/>
            <a:ext cx="2569911" cy="1846469"/>
          </a:xfrm>
          <a:prstGeom prst="rect">
            <a:avLst/>
          </a:prstGeom>
        </p:spPr>
      </p:pic>
      <p:pic>
        <p:nvPicPr>
          <p:cNvPr id="12" name="Image 11">
            <a:extLst>
              <a:ext uri="{FF2B5EF4-FFF2-40B4-BE49-F238E27FC236}">
                <a16:creationId xmlns:a16="http://schemas.microsoft.com/office/drawing/2014/main" id="{A7ECD0E7-605F-D84A-920D-7EC68C39EE52}"/>
              </a:ext>
            </a:extLst>
          </p:cNvPr>
          <p:cNvPicPr>
            <a:picLocks noChangeAspect="1"/>
          </p:cNvPicPr>
          <p:nvPr userDrawn="1"/>
        </p:nvPicPr>
        <p:blipFill rotWithShape="1">
          <a:blip r:embed="rId4"/>
          <a:srcRect r="12736" b="28763"/>
          <a:stretch/>
        </p:blipFill>
        <p:spPr>
          <a:xfrm>
            <a:off x="8838171" y="5323397"/>
            <a:ext cx="3353829" cy="1534604"/>
          </a:xfrm>
          <a:prstGeom prst="rect">
            <a:avLst/>
          </a:prstGeom>
        </p:spPr>
      </p:pic>
    </p:spTree>
    <p:extLst>
      <p:ext uri="{BB962C8B-B14F-4D97-AF65-F5344CB8AC3E}">
        <p14:creationId xmlns:p14="http://schemas.microsoft.com/office/powerpoint/2010/main" val="3474282031"/>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A83110B2-6A15-0F4A-9B43-A536146915B2}"/>
              </a:ext>
            </a:extLst>
          </p:cNvPr>
          <p:cNvPicPr>
            <a:picLocks noChangeAspect="1"/>
          </p:cNvPicPr>
          <p:nvPr userDrawn="1"/>
        </p:nvPicPr>
        <p:blipFill rotWithShape="1">
          <a:blip r:embed="rId2"/>
          <a:srcRect t="4167" b="2084"/>
          <a:stretch/>
        </p:blipFill>
        <p:spPr>
          <a:xfrm>
            <a:off x="-1" y="0"/>
            <a:ext cx="12191999" cy="6858000"/>
          </a:xfrm>
          <a:prstGeom prst="rect">
            <a:avLst/>
          </a:prstGeom>
        </p:spPr>
      </p:pic>
      <p:sp>
        <p:nvSpPr>
          <p:cNvPr id="17" name="Title 1">
            <a:extLst>
              <a:ext uri="{FF2B5EF4-FFF2-40B4-BE49-F238E27FC236}">
                <a16:creationId xmlns:a16="http://schemas.microsoft.com/office/drawing/2014/main" id="{AFC72EBA-B0C4-D443-A6BD-5873D63C0F3D}"/>
              </a:ext>
            </a:extLst>
          </p:cNvPr>
          <p:cNvSpPr>
            <a:spLocks noGrp="1"/>
          </p:cNvSpPr>
          <p:nvPr>
            <p:ph type="ctrTitle"/>
          </p:nvPr>
        </p:nvSpPr>
        <p:spPr>
          <a:xfrm>
            <a:off x="480000" y="2494536"/>
            <a:ext cx="11232000" cy="1200000"/>
          </a:xfrm>
          <a:prstGeom prst="rect">
            <a:avLst/>
          </a:prstGeom>
        </p:spPr>
        <p:txBody>
          <a:bodyPr anchor="t">
            <a:noAutofit/>
          </a:bodyPr>
          <a:lstStyle>
            <a:lvl1pPr algn="l">
              <a:lnSpc>
                <a:spcPct val="80000"/>
              </a:lnSpc>
              <a:defRPr sz="3733" b="1" i="0" cap="all">
                <a:solidFill>
                  <a:schemeClr val="bg1"/>
                </a:solidFill>
                <a:latin typeface="+mn-lt"/>
                <a:cs typeface="Arial Narrow"/>
              </a:defRPr>
            </a:lvl1pPr>
          </a:lstStyle>
          <a:p>
            <a:endParaRPr lang="en-US" dirty="0"/>
          </a:p>
        </p:txBody>
      </p:sp>
      <p:sp>
        <p:nvSpPr>
          <p:cNvPr id="18" name="Subtitle 2">
            <a:extLst>
              <a:ext uri="{FF2B5EF4-FFF2-40B4-BE49-F238E27FC236}">
                <a16:creationId xmlns:a16="http://schemas.microsoft.com/office/drawing/2014/main" id="{F92C0E05-3816-894C-B4B3-7FBBFA805BC0}"/>
              </a:ext>
            </a:extLst>
          </p:cNvPr>
          <p:cNvSpPr>
            <a:spLocks noGrp="1"/>
          </p:cNvSpPr>
          <p:nvPr>
            <p:ph type="subTitle" idx="1"/>
          </p:nvPr>
        </p:nvSpPr>
        <p:spPr>
          <a:xfrm>
            <a:off x="480000" y="3694536"/>
            <a:ext cx="11232000" cy="600000"/>
          </a:xfrm>
          <a:prstGeom prst="rect">
            <a:avLst/>
          </a:prstGeom>
        </p:spPr>
        <p:txBody>
          <a:bodyPr anchor="t">
            <a:noAutofit/>
          </a:bodyPr>
          <a:lstStyle>
            <a:lvl1pPr marL="0" indent="0" algn="l">
              <a:buNone/>
              <a:defRPr sz="2667">
                <a:solidFill>
                  <a:schemeClr val="bg1"/>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3" name="Rectangle 2">
            <a:extLst>
              <a:ext uri="{FF2B5EF4-FFF2-40B4-BE49-F238E27FC236}">
                <a16:creationId xmlns:a16="http://schemas.microsoft.com/office/drawing/2014/main" id="{3D5F4C75-50DB-0E43-9F44-935D40305661}"/>
              </a:ext>
            </a:extLst>
          </p:cNvPr>
          <p:cNvSpPr>
            <a:spLocks noChangeAspect="1"/>
          </p:cNvSpPr>
          <p:nvPr userDrawn="1"/>
        </p:nvSpPr>
        <p:spPr>
          <a:xfrm>
            <a:off x="11619636" y="3223705"/>
            <a:ext cx="184730" cy="461665"/>
          </a:xfrm>
          <a:prstGeom prst="rect">
            <a:avLst/>
          </a:prstGeom>
          <a:solidFill>
            <a:schemeClr val="accent2"/>
          </a:solidFill>
        </p:spPr>
        <p:txBody>
          <a:bodyPr wrap="none" rtlCol="0" anchor="ctr">
            <a:spAutoFit/>
          </a:bodyPr>
          <a:lstStyle/>
          <a:p>
            <a:pPr algn="ctr"/>
            <a:endParaRPr lang="fr-FR" sz="2400" dirty="0">
              <a:latin typeface="+mn-lt"/>
            </a:endParaRPr>
          </a:p>
        </p:txBody>
      </p:sp>
      <p:pic>
        <p:nvPicPr>
          <p:cNvPr id="11" name="Image 10">
            <a:extLst>
              <a:ext uri="{FF2B5EF4-FFF2-40B4-BE49-F238E27FC236}">
                <a16:creationId xmlns:a16="http://schemas.microsoft.com/office/drawing/2014/main" id="{4A47C2A5-BA9C-3D49-B264-55A66690F0E0}"/>
              </a:ext>
            </a:extLst>
          </p:cNvPr>
          <p:cNvPicPr>
            <a:picLocks noChangeAspect="1"/>
          </p:cNvPicPr>
          <p:nvPr userDrawn="1"/>
        </p:nvPicPr>
        <p:blipFill rotWithShape="1">
          <a:blip r:embed="rId3"/>
          <a:srcRect r="16336"/>
          <a:stretch/>
        </p:blipFill>
        <p:spPr>
          <a:xfrm>
            <a:off x="9360833" y="4474312"/>
            <a:ext cx="2831167" cy="1846469"/>
          </a:xfrm>
          <a:prstGeom prst="rect">
            <a:avLst/>
          </a:prstGeom>
        </p:spPr>
      </p:pic>
      <p:pic>
        <p:nvPicPr>
          <p:cNvPr id="12" name="Image 11">
            <a:extLst>
              <a:ext uri="{FF2B5EF4-FFF2-40B4-BE49-F238E27FC236}">
                <a16:creationId xmlns:a16="http://schemas.microsoft.com/office/drawing/2014/main" id="{A7ECD0E7-605F-D84A-920D-7EC68C39EE52}"/>
              </a:ext>
            </a:extLst>
          </p:cNvPr>
          <p:cNvPicPr>
            <a:picLocks noChangeAspect="1"/>
          </p:cNvPicPr>
          <p:nvPr userDrawn="1"/>
        </p:nvPicPr>
        <p:blipFill rotWithShape="1">
          <a:blip r:embed="rId4"/>
          <a:srcRect r="12736" b="28763"/>
          <a:stretch/>
        </p:blipFill>
        <p:spPr>
          <a:xfrm>
            <a:off x="8838171" y="5323397"/>
            <a:ext cx="3353829" cy="1534604"/>
          </a:xfrm>
          <a:prstGeom prst="rect">
            <a:avLst/>
          </a:prstGeom>
        </p:spPr>
      </p:pic>
      <p:pic>
        <p:nvPicPr>
          <p:cNvPr id="14" name="Image 13">
            <a:extLst>
              <a:ext uri="{FF2B5EF4-FFF2-40B4-BE49-F238E27FC236}">
                <a16:creationId xmlns:a16="http://schemas.microsoft.com/office/drawing/2014/main" id="{D304DA25-7F2E-EA4C-8FB9-9FDEB48954A9}"/>
              </a:ext>
            </a:extLst>
          </p:cNvPr>
          <p:cNvPicPr>
            <a:picLocks noChangeAspect="1"/>
          </p:cNvPicPr>
          <p:nvPr userDrawn="1"/>
        </p:nvPicPr>
        <p:blipFill>
          <a:blip r:embed="rId5"/>
          <a:stretch>
            <a:fillRect/>
          </a:stretch>
        </p:blipFill>
        <p:spPr>
          <a:xfrm>
            <a:off x="624787" y="6269667"/>
            <a:ext cx="2943913" cy="223133"/>
          </a:xfrm>
          <a:prstGeom prst="rect">
            <a:avLst/>
          </a:prstGeom>
        </p:spPr>
      </p:pic>
    </p:spTree>
    <p:extLst>
      <p:ext uri="{BB962C8B-B14F-4D97-AF65-F5344CB8AC3E}">
        <p14:creationId xmlns:p14="http://schemas.microsoft.com/office/powerpoint/2010/main" val="3790322153"/>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rgbClr val="44498B"/>
                </a:solidFill>
              </a:defRPr>
            </a:lvl1pPr>
          </a:lstStyle>
          <a:p>
            <a:pPr lvl="0"/>
            <a:r>
              <a:rPr lang="en-US" dirty="0"/>
              <a:t>Click to edit Master text </a:t>
            </a:r>
            <a:r>
              <a:rPr lang="en-US" dirty="0" err="1"/>
              <a:t>stylesc</a:t>
            </a:r>
            <a:endParaRPr lang="en-US" dirty="0"/>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44498B"/>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44498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6" name="Image 5">
            <a:extLst>
              <a:ext uri="{FF2B5EF4-FFF2-40B4-BE49-F238E27FC236}">
                <a16:creationId xmlns:a16="http://schemas.microsoft.com/office/drawing/2014/main" id="{3FD3EC96-E29B-454D-9FAF-B8B3B9C1319B}"/>
              </a:ext>
            </a:extLst>
          </p:cNvPr>
          <p:cNvPicPr>
            <a:picLocks noChangeAspect="1"/>
          </p:cNvPicPr>
          <p:nvPr userDrawn="1"/>
        </p:nvPicPr>
        <p:blipFill>
          <a:blip r:embed="rId2"/>
          <a:stretch>
            <a:fillRect/>
          </a:stretch>
        </p:blipFill>
        <p:spPr>
          <a:xfrm>
            <a:off x="624787" y="6256033"/>
            <a:ext cx="2943913" cy="216464"/>
          </a:xfrm>
          <a:prstGeom prst="rect">
            <a:avLst/>
          </a:prstGeom>
        </p:spPr>
      </p:pic>
      <p:sp>
        <p:nvSpPr>
          <p:cNvPr id="7" name="TextBox 4">
            <a:extLst>
              <a:ext uri="{FF2B5EF4-FFF2-40B4-BE49-F238E27FC236}">
                <a16:creationId xmlns:a16="http://schemas.microsoft.com/office/drawing/2014/main" id="{39B868F3-74BB-C245-8A45-DFE0D5BB4FBB}"/>
              </a:ext>
            </a:extLst>
          </p:cNvPr>
          <p:cNvSpPr txBox="1"/>
          <p:nvPr userDrawn="1"/>
        </p:nvSpPr>
        <p:spPr>
          <a:xfrm>
            <a:off x="7672252" y="6287831"/>
            <a:ext cx="4167731" cy="369332"/>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AFB2D4"/>
                </a:solidFill>
                <a:effectLst/>
                <a:latin typeface="Arial Narrow" panose="020B0606020202030204" pitchFamily="34" charset="0"/>
              </a:rPr>
              <a:t>Content of this presentation is copyright</a:t>
            </a:r>
            <a:r>
              <a:rPr lang="en-CH" sz="1200" b="0" i="0">
                <a:solidFill>
                  <a:srgbClr val="AFB2D4"/>
                </a:solidFill>
                <a:effectLst/>
                <a:latin typeface="Arial Narrow" panose="020B0606020202030204" pitchFamily="34" charset="0"/>
              </a:rPr>
              <a:t> </a:t>
            </a:r>
            <a:r>
              <a:rPr lang="en-US" sz="1200" b="0" i="0" dirty="0">
                <a:solidFill>
                  <a:srgbClr val="AFB2D4"/>
                </a:solidFill>
                <a:effectLst/>
                <a:latin typeface="Arial Narrow" panose="020B0606020202030204" pitchFamily="34" charset="0"/>
              </a:rPr>
              <a:t>and responsibility of the author. </a:t>
            </a:r>
            <a:br>
              <a:rPr lang="en-US" sz="1200" b="0" i="0" dirty="0">
                <a:solidFill>
                  <a:srgbClr val="AFB2D4"/>
                </a:solidFill>
                <a:effectLst/>
                <a:latin typeface="Arial Narrow" panose="020B0606020202030204" pitchFamily="34" charset="0"/>
              </a:rPr>
            </a:br>
            <a:r>
              <a:rPr lang="en-US" sz="1200" b="0" i="0" dirty="0">
                <a:solidFill>
                  <a:srgbClr val="AFB2D4"/>
                </a:solidFill>
                <a:effectLst/>
                <a:latin typeface="Arial Narrow" panose="020B0606020202030204" pitchFamily="34" charset="0"/>
              </a:rPr>
              <a:t>Permission is required for re-use</a:t>
            </a:r>
            <a:r>
              <a:rPr lang="en-CH" sz="1200" b="0" i="0">
                <a:solidFill>
                  <a:srgbClr val="AFB2D4"/>
                </a:solidFill>
                <a:effectLst/>
                <a:latin typeface="Arial Narrow" panose="020B0606020202030204" pitchFamily="34" charset="0"/>
              </a:rPr>
              <a:t>.</a:t>
            </a:r>
            <a:endParaRPr lang="en-US" sz="1200" b="0" i="0" dirty="0">
              <a:solidFill>
                <a:srgbClr val="AFB2D4"/>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EC0218F3-6CE6-8B49-914F-E029756564F6}"/>
              </a:ext>
            </a:extLst>
          </p:cNvPr>
          <p:cNvSpPr txBox="1">
            <a:spLocks noGrp="1"/>
          </p:cNvSpPr>
          <p:nvPr>
            <p:ph type="body" idx="13" hasCustomPrompt="1"/>
          </p:nvPr>
        </p:nvSpPr>
        <p:spPr>
          <a:xfrm>
            <a:off x="3794329" y="6231665"/>
            <a:ext cx="3651500"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FB2D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438527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2121279"/>
            <a:ext cx="5606509" cy="3630733"/>
          </a:xfrm>
          <a:prstGeom prst="rect">
            <a:avLst/>
          </a:prstGeo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6096000" y="2121706"/>
            <a:ext cx="5606509" cy="3630732"/>
          </a:xfrm>
          <a:prstGeom prst="rect">
            <a:avLst/>
          </a:prstGeom>
        </p:spPr>
        <p:txBody>
          <a:bodyPr>
            <a:noAutofit/>
          </a:bodyPr>
          <a:lstStyle>
            <a:lvl1pPr marL="0" indent="0">
              <a:buNone/>
              <a:defRPr sz="2133" baseline="0">
                <a:solidFill>
                  <a:srgbClr val="44498B"/>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646992"/>
            <a:ext cx="11213021" cy="576000"/>
          </a:xfrm>
          <a:prstGeom prst="rect">
            <a:avLst/>
          </a:prstGeom>
        </p:spPr>
        <p:txBody>
          <a:bodyPr anchor="t">
            <a:noAutofit/>
          </a:bodyPr>
          <a:lstStyle>
            <a:lvl1pPr algn="l">
              <a:lnSpc>
                <a:spcPct val="80000"/>
              </a:lnSpc>
              <a:defRPr sz="3733" b="1" i="0" cap="all">
                <a:solidFill>
                  <a:srgbClr val="44498B"/>
                </a:solidFill>
                <a:latin typeface="+mn-lt"/>
                <a:cs typeface="Arial Narrow"/>
              </a:defRPr>
            </a:lvl1pPr>
          </a:lstStyle>
          <a:p>
            <a:endParaRPr lang="en-US" dirty="0"/>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1222992"/>
            <a:ext cx="11213021" cy="600000"/>
          </a:xfrm>
          <a:prstGeom prst="rect">
            <a:avLst/>
          </a:prstGeom>
        </p:spPr>
        <p:txBody>
          <a:bodyPr anchor="t">
            <a:noAutofit/>
          </a:bodyPr>
          <a:lstStyle>
            <a:lvl1pPr marL="0" indent="0" algn="l">
              <a:buNone/>
              <a:defRPr sz="2667">
                <a:solidFill>
                  <a:srgbClr val="44498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8" name="Image 7">
            <a:extLst>
              <a:ext uri="{FF2B5EF4-FFF2-40B4-BE49-F238E27FC236}">
                <a16:creationId xmlns:a16="http://schemas.microsoft.com/office/drawing/2014/main" id="{36330F13-BF3A-614A-82DF-6E62B6CF45E2}"/>
              </a:ext>
            </a:extLst>
          </p:cNvPr>
          <p:cNvPicPr>
            <a:picLocks noChangeAspect="1"/>
          </p:cNvPicPr>
          <p:nvPr userDrawn="1"/>
        </p:nvPicPr>
        <p:blipFill>
          <a:blip r:embed="rId2"/>
          <a:stretch>
            <a:fillRect/>
          </a:stretch>
        </p:blipFill>
        <p:spPr>
          <a:xfrm>
            <a:off x="624787" y="6299009"/>
            <a:ext cx="2943913" cy="216464"/>
          </a:xfrm>
          <a:prstGeom prst="rect">
            <a:avLst/>
          </a:prstGeom>
        </p:spPr>
      </p:pic>
      <p:sp>
        <p:nvSpPr>
          <p:cNvPr id="9" name="TextBox 4">
            <a:extLst>
              <a:ext uri="{FF2B5EF4-FFF2-40B4-BE49-F238E27FC236}">
                <a16:creationId xmlns:a16="http://schemas.microsoft.com/office/drawing/2014/main" id="{99ADEC71-F409-334C-8F6B-69BEEF394024}"/>
              </a:ext>
            </a:extLst>
          </p:cNvPr>
          <p:cNvSpPr txBox="1"/>
          <p:nvPr userDrawn="1"/>
        </p:nvSpPr>
        <p:spPr>
          <a:xfrm>
            <a:off x="7672252" y="6287831"/>
            <a:ext cx="4167731" cy="369332"/>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AFB2D4"/>
                </a:solidFill>
                <a:effectLst/>
                <a:latin typeface="Arial Narrow" panose="020B0606020202030204" pitchFamily="34" charset="0"/>
              </a:rPr>
              <a:t>Content of this presentation is copyright</a:t>
            </a:r>
            <a:r>
              <a:rPr lang="en-CH" sz="1200" b="0" i="0">
                <a:solidFill>
                  <a:srgbClr val="AFB2D4"/>
                </a:solidFill>
                <a:effectLst/>
                <a:latin typeface="Arial Narrow" panose="020B0606020202030204" pitchFamily="34" charset="0"/>
              </a:rPr>
              <a:t> </a:t>
            </a:r>
            <a:r>
              <a:rPr lang="en-US" sz="1200" b="0" i="0" dirty="0">
                <a:solidFill>
                  <a:srgbClr val="AFB2D4"/>
                </a:solidFill>
                <a:effectLst/>
                <a:latin typeface="Arial Narrow" panose="020B0606020202030204" pitchFamily="34" charset="0"/>
              </a:rPr>
              <a:t>and responsibility of the author. </a:t>
            </a:r>
            <a:br>
              <a:rPr lang="en-US" sz="1200" b="0" i="0" dirty="0">
                <a:solidFill>
                  <a:srgbClr val="AFB2D4"/>
                </a:solidFill>
                <a:effectLst/>
                <a:latin typeface="Arial Narrow" panose="020B0606020202030204" pitchFamily="34" charset="0"/>
              </a:rPr>
            </a:br>
            <a:r>
              <a:rPr lang="en-US" sz="1200" b="0" i="0" dirty="0">
                <a:solidFill>
                  <a:srgbClr val="AFB2D4"/>
                </a:solidFill>
                <a:effectLst/>
                <a:latin typeface="Arial Narrow" panose="020B0606020202030204" pitchFamily="34" charset="0"/>
              </a:rPr>
              <a:t>Permission is required for re-use</a:t>
            </a:r>
            <a:r>
              <a:rPr lang="en-CH" sz="1200" b="0" i="0">
                <a:solidFill>
                  <a:srgbClr val="AFB2D4"/>
                </a:solidFill>
                <a:effectLst/>
                <a:latin typeface="Arial Narrow" panose="020B0606020202030204" pitchFamily="34" charset="0"/>
              </a:rPr>
              <a:t>.</a:t>
            </a:r>
            <a:endParaRPr lang="en-US" sz="1200" b="0" i="0" dirty="0">
              <a:solidFill>
                <a:srgbClr val="AFB2D4"/>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F3502020-13D0-7341-A90E-BEC86E59983A}"/>
              </a:ext>
            </a:extLst>
          </p:cNvPr>
          <p:cNvSpPr txBox="1">
            <a:spLocks noGrp="1"/>
          </p:cNvSpPr>
          <p:nvPr>
            <p:ph type="body" idx="13" hasCustomPrompt="1"/>
          </p:nvPr>
        </p:nvSpPr>
        <p:spPr>
          <a:xfrm>
            <a:off x="3794329" y="6231665"/>
            <a:ext cx="3651500"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FB2D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024531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0755" y="3758422"/>
            <a:ext cx="11260735" cy="1994017"/>
          </a:xfrm>
          <a:prstGeom prst="rect">
            <a:avLst/>
          </a:prstGeo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9" name="Title 1">
            <a:extLst>
              <a:ext uri="{FF2B5EF4-FFF2-40B4-BE49-F238E27FC236}">
                <a16:creationId xmlns:a16="http://schemas.microsoft.com/office/drawing/2014/main" id="{9565B337-2BB0-464E-93A5-A2DD46984BA7}"/>
              </a:ext>
            </a:extLst>
          </p:cNvPr>
          <p:cNvSpPr>
            <a:spLocks noGrp="1"/>
          </p:cNvSpPr>
          <p:nvPr>
            <p:ph type="ctrTitle"/>
          </p:nvPr>
        </p:nvSpPr>
        <p:spPr>
          <a:xfrm>
            <a:off x="470509" y="646992"/>
            <a:ext cx="11241491" cy="576000"/>
          </a:xfrm>
          <a:prstGeom prst="rect">
            <a:avLst/>
          </a:prstGeom>
        </p:spPr>
        <p:txBody>
          <a:bodyPr anchor="t">
            <a:noAutofit/>
          </a:bodyPr>
          <a:lstStyle>
            <a:lvl1pPr algn="l">
              <a:lnSpc>
                <a:spcPct val="80000"/>
              </a:lnSpc>
              <a:defRPr sz="3733" b="1" i="0" cap="all">
                <a:solidFill>
                  <a:srgbClr val="44498B"/>
                </a:solidFill>
                <a:latin typeface="+mn-lt"/>
                <a:cs typeface="Arial Narrow"/>
              </a:defRPr>
            </a:lvl1pPr>
          </a:lstStyle>
          <a:p>
            <a:endParaRPr lang="en-US" dirty="0"/>
          </a:p>
        </p:txBody>
      </p:sp>
      <p:sp>
        <p:nvSpPr>
          <p:cNvPr id="12" name="Subtitle 2">
            <a:extLst>
              <a:ext uri="{FF2B5EF4-FFF2-40B4-BE49-F238E27FC236}">
                <a16:creationId xmlns:a16="http://schemas.microsoft.com/office/drawing/2014/main" id="{1181E350-664D-B74F-BC18-EC5488FF6F70}"/>
              </a:ext>
            </a:extLst>
          </p:cNvPr>
          <p:cNvSpPr>
            <a:spLocks noGrp="1"/>
          </p:cNvSpPr>
          <p:nvPr>
            <p:ph type="subTitle" idx="1"/>
          </p:nvPr>
        </p:nvSpPr>
        <p:spPr>
          <a:xfrm>
            <a:off x="470509" y="1222992"/>
            <a:ext cx="11241491" cy="600000"/>
          </a:xfrm>
          <a:prstGeom prst="rect">
            <a:avLst/>
          </a:prstGeom>
        </p:spPr>
        <p:txBody>
          <a:bodyPr anchor="t">
            <a:noAutofit/>
          </a:bodyPr>
          <a:lstStyle>
            <a:lvl1pPr marL="0" indent="0" algn="l">
              <a:buNone/>
              <a:defRPr sz="2667">
                <a:solidFill>
                  <a:srgbClr val="44498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3" name="Text Placeholder 6">
            <a:extLst>
              <a:ext uri="{FF2B5EF4-FFF2-40B4-BE49-F238E27FC236}">
                <a16:creationId xmlns:a16="http://schemas.microsoft.com/office/drawing/2014/main" id="{C5C35293-ECC7-C64B-B3A9-CA64DE4E3139}"/>
              </a:ext>
            </a:extLst>
          </p:cNvPr>
          <p:cNvSpPr>
            <a:spLocks noGrp="1"/>
          </p:cNvSpPr>
          <p:nvPr>
            <p:ph type="body" sz="quarter" idx="12"/>
          </p:nvPr>
        </p:nvSpPr>
        <p:spPr>
          <a:xfrm>
            <a:off x="480000" y="2152439"/>
            <a:ext cx="11241491" cy="1605983"/>
          </a:xfrm>
          <a:prstGeom prst="rect">
            <a:avLst/>
          </a:prstGeom>
        </p:spPr>
        <p:txBody>
          <a:bodyPr>
            <a:noAutofit/>
          </a:bodyPr>
          <a:lstStyle>
            <a:lvl1pPr marL="0" indent="0">
              <a:buNone/>
              <a:defRPr sz="2133" baseline="0">
                <a:solidFill>
                  <a:srgbClr val="44498B"/>
                </a:solidFill>
              </a:defRPr>
            </a:lvl1pPr>
          </a:lstStyle>
          <a:p>
            <a:pPr lvl="0"/>
            <a:r>
              <a:rPr lang="en-US"/>
              <a:t>Click to edit Master text styles</a:t>
            </a:r>
          </a:p>
        </p:txBody>
      </p:sp>
      <p:pic>
        <p:nvPicPr>
          <p:cNvPr id="7" name="Image 6">
            <a:extLst>
              <a:ext uri="{FF2B5EF4-FFF2-40B4-BE49-F238E27FC236}">
                <a16:creationId xmlns:a16="http://schemas.microsoft.com/office/drawing/2014/main" id="{B118D00E-0AB6-E445-960B-7A7EC59ADFB5}"/>
              </a:ext>
            </a:extLst>
          </p:cNvPr>
          <p:cNvPicPr>
            <a:picLocks noChangeAspect="1"/>
          </p:cNvPicPr>
          <p:nvPr userDrawn="1"/>
        </p:nvPicPr>
        <p:blipFill>
          <a:blip r:embed="rId2"/>
          <a:stretch>
            <a:fillRect/>
          </a:stretch>
        </p:blipFill>
        <p:spPr>
          <a:xfrm>
            <a:off x="624787" y="6299009"/>
            <a:ext cx="2943913" cy="216464"/>
          </a:xfrm>
          <a:prstGeom prst="rect">
            <a:avLst/>
          </a:prstGeom>
        </p:spPr>
      </p:pic>
      <p:sp>
        <p:nvSpPr>
          <p:cNvPr id="8" name="TextBox 4">
            <a:extLst>
              <a:ext uri="{FF2B5EF4-FFF2-40B4-BE49-F238E27FC236}">
                <a16:creationId xmlns:a16="http://schemas.microsoft.com/office/drawing/2014/main" id="{BC5B84DD-91A9-8F48-8657-17BBDF8E4EA2}"/>
              </a:ext>
            </a:extLst>
          </p:cNvPr>
          <p:cNvSpPr txBox="1"/>
          <p:nvPr userDrawn="1"/>
        </p:nvSpPr>
        <p:spPr>
          <a:xfrm>
            <a:off x="7672252" y="6287831"/>
            <a:ext cx="4167731" cy="369332"/>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AFB2D4"/>
                </a:solidFill>
                <a:effectLst/>
                <a:latin typeface="Arial Narrow" panose="020B0606020202030204" pitchFamily="34" charset="0"/>
              </a:rPr>
              <a:t>Content of this presentation is copyright</a:t>
            </a:r>
            <a:r>
              <a:rPr lang="en-CH" sz="1200" b="0" i="0">
                <a:solidFill>
                  <a:srgbClr val="AFB2D4"/>
                </a:solidFill>
                <a:effectLst/>
                <a:latin typeface="Arial Narrow" panose="020B0606020202030204" pitchFamily="34" charset="0"/>
              </a:rPr>
              <a:t> </a:t>
            </a:r>
            <a:r>
              <a:rPr lang="en-US" sz="1200" b="0" i="0" dirty="0">
                <a:solidFill>
                  <a:srgbClr val="AFB2D4"/>
                </a:solidFill>
                <a:effectLst/>
                <a:latin typeface="Arial Narrow" panose="020B0606020202030204" pitchFamily="34" charset="0"/>
              </a:rPr>
              <a:t>and responsibility of the author. </a:t>
            </a:r>
            <a:br>
              <a:rPr lang="en-US" sz="1200" b="0" i="0" dirty="0">
                <a:solidFill>
                  <a:srgbClr val="AFB2D4"/>
                </a:solidFill>
                <a:effectLst/>
                <a:latin typeface="Arial Narrow" panose="020B0606020202030204" pitchFamily="34" charset="0"/>
              </a:rPr>
            </a:br>
            <a:r>
              <a:rPr lang="en-US" sz="1200" b="0" i="0" dirty="0">
                <a:solidFill>
                  <a:srgbClr val="AFB2D4"/>
                </a:solidFill>
                <a:effectLst/>
                <a:latin typeface="Arial Narrow" panose="020B0606020202030204" pitchFamily="34" charset="0"/>
              </a:rPr>
              <a:t>Permission is required for re-use</a:t>
            </a:r>
            <a:r>
              <a:rPr lang="en-CH" sz="1200" b="0" i="0">
                <a:solidFill>
                  <a:srgbClr val="AFB2D4"/>
                </a:solidFill>
                <a:effectLst/>
                <a:latin typeface="Arial Narrow" panose="020B0606020202030204" pitchFamily="34" charset="0"/>
              </a:rPr>
              <a:t>.</a:t>
            </a:r>
            <a:endParaRPr lang="en-US" sz="1200" b="0" i="0" dirty="0">
              <a:solidFill>
                <a:srgbClr val="AFB2D4"/>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4B680821-E0E3-FA4F-A0CD-84CAC1E4DD12}"/>
              </a:ext>
            </a:extLst>
          </p:cNvPr>
          <p:cNvSpPr txBox="1">
            <a:spLocks noGrp="1"/>
          </p:cNvSpPr>
          <p:nvPr>
            <p:ph type="body" idx="13" hasCustomPrompt="1"/>
          </p:nvPr>
        </p:nvSpPr>
        <p:spPr>
          <a:xfrm>
            <a:off x="3794329" y="6231665"/>
            <a:ext cx="3651500"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FB2D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6379743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80000" y="2152438"/>
            <a:ext cx="11232000" cy="3599999"/>
          </a:xfrm>
          <a:prstGeom prst="rect">
            <a:avLst/>
          </a:prstGeom>
        </p:spPr>
        <p:txBody>
          <a:bodyPr>
            <a:noAutofit/>
          </a:bodyPr>
          <a:lstStyle>
            <a:lvl1pPr>
              <a:buClr>
                <a:srgbClr val="44498B"/>
              </a:buClr>
              <a:defRPr>
                <a:solidFill>
                  <a:srgbClr val="44498B"/>
                </a:solidFill>
              </a:defRPr>
            </a:lvl1pPr>
            <a:lvl2pPr>
              <a:buClr>
                <a:srgbClr val="44498B"/>
              </a:buClr>
              <a:defRPr>
                <a:solidFill>
                  <a:srgbClr val="44498B"/>
                </a:solidFill>
              </a:defRPr>
            </a:lvl2pPr>
            <a:lvl3pPr>
              <a:buClr>
                <a:srgbClr val="44498B"/>
              </a:buClr>
              <a:defRPr>
                <a:solidFill>
                  <a:srgbClr val="44498B"/>
                </a:solidFill>
              </a:defRPr>
            </a:lvl3pPr>
          </a:lstStyle>
          <a:p>
            <a:pPr lvl="0"/>
            <a:r>
              <a:rPr lang="en-US" dirty="0"/>
              <a:t>Click to edit Master text styles</a:t>
            </a:r>
          </a:p>
          <a:p>
            <a:pPr lvl="1"/>
            <a:r>
              <a:rPr lang="en-US" dirty="0"/>
              <a:t>Second level</a:t>
            </a:r>
          </a:p>
          <a:p>
            <a:pPr lvl="2"/>
            <a:r>
              <a:rPr lang="en-US" dirty="0"/>
              <a:t>Third level</a:t>
            </a:r>
          </a:p>
        </p:txBody>
      </p:sp>
      <p:sp>
        <p:nvSpPr>
          <p:cNvPr id="9" name="Title 1">
            <a:extLst>
              <a:ext uri="{FF2B5EF4-FFF2-40B4-BE49-F238E27FC236}">
                <a16:creationId xmlns:a16="http://schemas.microsoft.com/office/drawing/2014/main" id="{8C288732-EB0A-AF40-8B00-28C2C3A92668}"/>
              </a:ext>
            </a:extLst>
          </p:cNvPr>
          <p:cNvSpPr>
            <a:spLocks noGrp="1"/>
          </p:cNvSpPr>
          <p:nvPr>
            <p:ph type="ctrTitle"/>
          </p:nvPr>
        </p:nvSpPr>
        <p:spPr>
          <a:xfrm>
            <a:off x="470508" y="646992"/>
            <a:ext cx="11232003" cy="576000"/>
          </a:xfrm>
          <a:prstGeom prst="rect">
            <a:avLst/>
          </a:prstGeom>
        </p:spPr>
        <p:txBody>
          <a:bodyPr anchor="t">
            <a:noAutofit/>
          </a:bodyPr>
          <a:lstStyle>
            <a:lvl1pPr algn="l">
              <a:lnSpc>
                <a:spcPct val="80000"/>
              </a:lnSpc>
              <a:defRPr sz="3733" b="1" i="0" cap="all">
                <a:solidFill>
                  <a:srgbClr val="44498B"/>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8FEDD8DF-DD02-1242-9795-AE505DBDACEA}"/>
              </a:ext>
            </a:extLst>
          </p:cNvPr>
          <p:cNvSpPr>
            <a:spLocks noGrp="1"/>
          </p:cNvSpPr>
          <p:nvPr>
            <p:ph type="subTitle" idx="1"/>
          </p:nvPr>
        </p:nvSpPr>
        <p:spPr>
          <a:xfrm>
            <a:off x="470508" y="1222992"/>
            <a:ext cx="11232003" cy="600000"/>
          </a:xfrm>
          <a:prstGeom prst="rect">
            <a:avLst/>
          </a:prstGeom>
        </p:spPr>
        <p:txBody>
          <a:bodyPr anchor="t">
            <a:noAutofit/>
          </a:bodyPr>
          <a:lstStyle>
            <a:lvl1pPr marL="0" indent="0" algn="l">
              <a:buNone/>
              <a:defRPr sz="2667">
                <a:solidFill>
                  <a:srgbClr val="44498B"/>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6" name="Image 5">
            <a:extLst>
              <a:ext uri="{FF2B5EF4-FFF2-40B4-BE49-F238E27FC236}">
                <a16:creationId xmlns:a16="http://schemas.microsoft.com/office/drawing/2014/main" id="{586F03E2-C9A3-8E42-8374-92C64375C2B3}"/>
              </a:ext>
            </a:extLst>
          </p:cNvPr>
          <p:cNvPicPr>
            <a:picLocks noChangeAspect="1"/>
          </p:cNvPicPr>
          <p:nvPr userDrawn="1"/>
        </p:nvPicPr>
        <p:blipFill>
          <a:blip r:embed="rId2"/>
          <a:stretch>
            <a:fillRect/>
          </a:stretch>
        </p:blipFill>
        <p:spPr>
          <a:xfrm>
            <a:off x="624787" y="6299009"/>
            <a:ext cx="2943913" cy="216464"/>
          </a:xfrm>
          <a:prstGeom prst="rect">
            <a:avLst/>
          </a:prstGeom>
        </p:spPr>
      </p:pic>
      <p:sp>
        <p:nvSpPr>
          <p:cNvPr id="7" name="TextBox 4">
            <a:extLst>
              <a:ext uri="{FF2B5EF4-FFF2-40B4-BE49-F238E27FC236}">
                <a16:creationId xmlns:a16="http://schemas.microsoft.com/office/drawing/2014/main" id="{3E395820-54D4-6347-8A21-60A90EA70D32}"/>
              </a:ext>
            </a:extLst>
          </p:cNvPr>
          <p:cNvSpPr txBox="1"/>
          <p:nvPr userDrawn="1"/>
        </p:nvSpPr>
        <p:spPr>
          <a:xfrm>
            <a:off x="7672252" y="6287831"/>
            <a:ext cx="4167731" cy="369332"/>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AFB2D4"/>
                </a:solidFill>
                <a:effectLst/>
                <a:latin typeface="Arial Narrow" panose="020B0606020202030204" pitchFamily="34" charset="0"/>
              </a:rPr>
              <a:t>Content of this presentation is copyright</a:t>
            </a:r>
            <a:r>
              <a:rPr lang="en-CH" sz="1200" b="0" i="0">
                <a:solidFill>
                  <a:srgbClr val="AFB2D4"/>
                </a:solidFill>
                <a:effectLst/>
                <a:latin typeface="Arial Narrow" panose="020B0606020202030204" pitchFamily="34" charset="0"/>
              </a:rPr>
              <a:t> </a:t>
            </a:r>
            <a:r>
              <a:rPr lang="en-US" sz="1200" b="0" i="0" dirty="0">
                <a:solidFill>
                  <a:srgbClr val="AFB2D4"/>
                </a:solidFill>
                <a:effectLst/>
                <a:latin typeface="Arial Narrow" panose="020B0606020202030204" pitchFamily="34" charset="0"/>
              </a:rPr>
              <a:t>and responsibility of the author. </a:t>
            </a:r>
            <a:br>
              <a:rPr lang="en-US" sz="1200" b="0" i="0" dirty="0">
                <a:solidFill>
                  <a:srgbClr val="AFB2D4"/>
                </a:solidFill>
                <a:effectLst/>
                <a:latin typeface="Arial Narrow" panose="020B0606020202030204" pitchFamily="34" charset="0"/>
              </a:rPr>
            </a:br>
            <a:r>
              <a:rPr lang="en-US" sz="1200" b="0" i="0" dirty="0">
                <a:solidFill>
                  <a:srgbClr val="AFB2D4"/>
                </a:solidFill>
                <a:effectLst/>
                <a:latin typeface="Arial Narrow" panose="020B0606020202030204" pitchFamily="34" charset="0"/>
              </a:rPr>
              <a:t>Permission is required for re-use</a:t>
            </a:r>
            <a:r>
              <a:rPr lang="en-CH" sz="1200" b="0" i="0">
                <a:solidFill>
                  <a:srgbClr val="AFB2D4"/>
                </a:solidFill>
                <a:effectLst/>
                <a:latin typeface="Arial Narrow" panose="020B0606020202030204" pitchFamily="34" charset="0"/>
              </a:rPr>
              <a:t>.</a:t>
            </a:r>
            <a:endParaRPr lang="en-US" sz="1200" b="0" i="0" dirty="0">
              <a:solidFill>
                <a:srgbClr val="AFB2D4"/>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CD6A5469-3CFF-5C4C-BDCC-80F453F9C4A5}"/>
              </a:ext>
            </a:extLst>
          </p:cNvPr>
          <p:cNvSpPr txBox="1">
            <a:spLocks noGrp="1"/>
          </p:cNvSpPr>
          <p:nvPr>
            <p:ph type="body" idx="14" hasCustomPrompt="1"/>
          </p:nvPr>
        </p:nvSpPr>
        <p:spPr>
          <a:xfrm>
            <a:off x="3794329" y="6231665"/>
            <a:ext cx="3651500"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FB2D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9558918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958DFC5-EE99-5747-BA24-D839A4C103C3}"/>
              </a:ext>
            </a:extLst>
          </p:cNvPr>
          <p:cNvPicPr>
            <a:picLocks noChangeAspect="1"/>
          </p:cNvPicPr>
          <p:nvPr userDrawn="1"/>
        </p:nvPicPr>
        <p:blipFill>
          <a:blip r:embed="rId2"/>
          <a:stretch>
            <a:fillRect/>
          </a:stretch>
        </p:blipFill>
        <p:spPr>
          <a:xfrm>
            <a:off x="624787" y="6299009"/>
            <a:ext cx="2943913" cy="216464"/>
          </a:xfrm>
          <a:prstGeom prst="rect">
            <a:avLst/>
          </a:prstGeom>
        </p:spPr>
      </p:pic>
      <p:pic>
        <p:nvPicPr>
          <p:cNvPr id="5" name="Image 4">
            <a:extLst>
              <a:ext uri="{FF2B5EF4-FFF2-40B4-BE49-F238E27FC236}">
                <a16:creationId xmlns:a16="http://schemas.microsoft.com/office/drawing/2014/main" id="{C9D5FC98-8BD8-BB4A-83B4-AE7EE94A20EA}"/>
              </a:ext>
            </a:extLst>
          </p:cNvPr>
          <p:cNvPicPr>
            <a:picLocks noChangeAspect="1"/>
          </p:cNvPicPr>
          <p:nvPr userDrawn="1"/>
        </p:nvPicPr>
        <p:blipFill rotWithShape="1">
          <a:blip r:embed="rId3"/>
          <a:srcRect r="24056"/>
          <a:stretch/>
        </p:blipFill>
        <p:spPr>
          <a:xfrm>
            <a:off x="9622090" y="4474312"/>
            <a:ext cx="2569911" cy="1846469"/>
          </a:xfrm>
          <a:prstGeom prst="rect">
            <a:avLst/>
          </a:prstGeom>
        </p:spPr>
      </p:pic>
      <p:pic>
        <p:nvPicPr>
          <p:cNvPr id="8" name="Image 7">
            <a:extLst>
              <a:ext uri="{FF2B5EF4-FFF2-40B4-BE49-F238E27FC236}">
                <a16:creationId xmlns:a16="http://schemas.microsoft.com/office/drawing/2014/main" id="{ABA94A0B-CAAC-EB44-9670-84F328EF0D30}"/>
              </a:ext>
            </a:extLst>
          </p:cNvPr>
          <p:cNvPicPr>
            <a:picLocks noChangeAspect="1"/>
          </p:cNvPicPr>
          <p:nvPr userDrawn="1"/>
        </p:nvPicPr>
        <p:blipFill rotWithShape="1">
          <a:blip r:embed="rId4"/>
          <a:srcRect r="12736" b="28763"/>
          <a:stretch/>
        </p:blipFill>
        <p:spPr>
          <a:xfrm>
            <a:off x="8838171" y="5323397"/>
            <a:ext cx="3353829" cy="1534604"/>
          </a:xfrm>
          <a:prstGeom prst="rect">
            <a:avLst/>
          </a:prstGeom>
        </p:spPr>
      </p:pic>
    </p:spTree>
    <p:extLst>
      <p:ext uri="{BB962C8B-B14F-4D97-AF65-F5344CB8AC3E}">
        <p14:creationId xmlns:p14="http://schemas.microsoft.com/office/powerpoint/2010/main" val="16806904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624789" y="5018544"/>
            <a:ext cx="54712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lnSpc>
                <a:spcPct val="100000"/>
              </a:lnSpc>
              <a:defRPr/>
            </a:pPr>
            <a:r>
              <a:rPr lang="en-GB" altLang="en-US" sz="1600" b="1" kern="1200" baseline="0" dirty="0">
                <a:solidFill>
                  <a:srgbClr val="44498B"/>
                </a:solidFill>
                <a:latin typeface="+mj-lt"/>
                <a:ea typeface="MS PGothic" pitchFamily="34" charset="-128"/>
                <a:cs typeface="+mn-cs"/>
              </a:rPr>
              <a:t>European Society for Medical Oncology (ESMO)</a:t>
            </a:r>
          </a:p>
          <a:p>
            <a:pPr eaLnBrk="1" hangingPunct="1">
              <a:lnSpc>
                <a:spcPct val="100000"/>
              </a:lnSpc>
              <a:defRPr/>
            </a:pPr>
            <a:r>
              <a:rPr lang="en-US" altLang="en-US" sz="1600" kern="1200" baseline="0" dirty="0">
                <a:solidFill>
                  <a:srgbClr val="44498B"/>
                </a:solidFill>
                <a:latin typeface="+mj-lt"/>
                <a:ea typeface="MS PGothic" pitchFamily="34" charset="-128"/>
                <a:cs typeface="+mn-cs"/>
              </a:rPr>
              <a:t>Via Ginevra 4, CH-6900 Lugano</a:t>
            </a:r>
            <a:br>
              <a:rPr lang="en-US" altLang="en-US" sz="1600" kern="1200" baseline="0" dirty="0">
                <a:solidFill>
                  <a:srgbClr val="44498B"/>
                </a:solidFill>
                <a:latin typeface="+mj-lt"/>
                <a:ea typeface="MS PGothic" pitchFamily="34" charset="-128"/>
                <a:cs typeface="+mn-cs"/>
              </a:rPr>
            </a:br>
            <a:r>
              <a:rPr lang="en-US" altLang="en-US" sz="1600" kern="1200" baseline="0" dirty="0">
                <a:solidFill>
                  <a:srgbClr val="44498B"/>
                </a:solidFill>
                <a:latin typeface="+mj-lt"/>
                <a:ea typeface="MS PGothic" pitchFamily="34" charset="-128"/>
                <a:cs typeface="+mn-cs"/>
              </a:rPr>
              <a:t>T. +41 (0)91 973 19 00</a:t>
            </a:r>
            <a:br>
              <a:rPr lang="en-US" altLang="en-US" sz="1600" kern="1200" baseline="0" dirty="0">
                <a:solidFill>
                  <a:srgbClr val="44498B"/>
                </a:solidFill>
                <a:latin typeface="+mj-lt"/>
                <a:ea typeface="MS PGothic" pitchFamily="34" charset="-128"/>
                <a:cs typeface="+mn-cs"/>
              </a:rPr>
            </a:br>
            <a:r>
              <a:rPr lang="en-US" altLang="en-US" sz="1600" kern="1200" baseline="0" dirty="0" err="1">
                <a:solidFill>
                  <a:srgbClr val="44498B"/>
                </a:solidFill>
                <a:latin typeface="+mj-lt"/>
                <a:ea typeface="MS PGothic" pitchFamily="34" charset="-128"/>
                <a:cs typeface="+mn-cs"/>
              </a:rPr>
              <a:t>esmo@esmo.org</a:t>
            </a:r>
            <a:br>
              <a:rPr lang="en-US" altLang="en-US" sz="1600" kern="1200" baseline="0" dirty="0">
                <a:solidFill>
                  <a:srgbClr val="44498B"/>
                </a:solidFill>
                <a:latin typeface="+mj-lt"/>
                <a:ea typeface="MS PGothic" pitchFamily="34" charset="-128"/>
                <a:cs typeface="+mn-cs"/>
              </a:rPr>
            </a:br>
            <a:endParaRPr lang="en-US" altLang="en-US" sz="1600" kern="1200" baseline="0" dirty="0">
              <a:solidFill>
                <a:srgbClr val="44498B"/>
              </a:solidFill>
              <a:latin typeface="+mj-lt"/>
              <a:ea typeface="MS PGothic" pitchFamily="34" charset="-128"/>
              <a:cs typeface="+mn-cs"/>
            </a:endParaRPr>
          </a:p>
          <a:p>
            <a:pPr eaLnBrk="1" hangingPunct="1">
              <a:lnSpc>
                <a:spcPct val="100000"/>
              </a:lnSpc>
              <a:defRPr/>
            </a:pPr>
            <a:r>
              <a:rPr lang="en-US" altLang="en-US" sz="1600" b="1" kern="1200" baseline="0" dirty="0" err="1">
                <a:solidFill>
                  <a:srgbClr val="44498B"/>
                </a:solidFill>
                <a:latin typeface="+mj-lt"/>
                <a:ea typeface="MS PGothic" pitchFamily="34" charset="-128"/>
                <a:cs typeface="+mn-cs"/>
              </a:rPr>
              <a:t>esmo.org</a:t>
            </a:r>
            <a:endParaRPr lang="en-US" altLang="en-US" sz="1600" b="1" kern="1200" baseline="0" dirty="0">
              <a:solidFill>
                <a:srgbClr val="44498B"/>
              </a:solidFill>
              <a:latin typeface="+mj-lt"/>
              <a:ea typeface="MS PGothic" pitchFamily="34" charset="-128"/>
              <a:cs typeface="+mn-cs"/>
            </a:endParaRPr>
          </a:p>
        </p:txBody>
      </p:sp>
      <p:sp>
        <p:nvSpPr>
          <p:cNvPr id="21" name="Text Placeholder 18">
            <a:extLst>
              <a:ext uri="{FF2B5EF4-FFF2-40B4-BE49-F238E27FC236}">
                <a16:creationId xmlns:a16="http://schemas.microsoft.com/office/drawing/2014/main" id="{A380C87E-3021-6640-B9B2-029B67F78CED}"/>
              </a:ext>
            </a:extLst>
          </p:cNvPr>
          <p:cNvSpPr>
            <a:spLocks noGrp="1"/>
          </p:cNvSpPr>
          <p:nvPr>
            <p:ph type="body" sz="quarter" idx="14" hasCustomPrompt="1"/>
          </p:nvPr>
        </p:nvSpPr>
        <p:spPr>
          <a:xfrm>
            <a:off x="480001" y="2775089"/>
            <a:ext cx="5616001" cy="1600440"/>
          </a:xfrm>
          <a:prstGeom prst="rect">
            <a:avLst/>
          </a:prstGeom>
        </p:spPr>
        <p:txBody>
          <a:bodyPr tIns="46800" bIns="234000" anchor="t">
            <a:noAutofit/>
          </a:bodyPr>
          <a:lstStyle>
            <a:lvl1pPr marL="0" indent="0">
              <a:buFontTx/>
              <a:buNone/>
              <a:defRPr sz="1600" b="1">
                <a:solidFill>
                  <a:srgbClr val="44498B"/>
                </a:solidFill>
                <a:latin typeface="+mn-lt"/>
              </a:defRPr>
            </a:lvl1pPr>
          </a:lstStyle>
          <a:p>
            <a:pPr lvl="0"/>
            <a:r>
              <a:rPr lang="en-US" dirty="0"/>
              <a:t>Click to edit Master text styles</a:t>
            </a:r>
          </a:p>
        </p:txBody>
      </p:sp>
      <p:pic>
        <p:nvPicPr>
          <p:cNvPr id="11" name="Image 10">
            <a:extLst>
              <a:ext uri="{FF2B5EF4-FFF2-40B4-BE49-F238E27FC236}">
                <a16:creationId xmlns:a16="http://schemas.microsoft.com/office/drawing/2014/main" id="{A0C5D92A-A88C-9346-90A2-68A286A630AD}"/>
              </a:ext>
            </a:extLst>
          </p:cNvPr>
          <p:cNvPicPr>
            <a:picLocks noChangeAspect="1"/>
          </p:cNvPicPr>
          <p:nvPr userDrawn="1"/>
        </p:nvPicPr>
        <p:blipFill rotWithShape="1">
          <a:blip r:embed="rId2"/>
          <a:srcRect r="65363"/>
          <a:stretch/>
        </p:blipFill>
        <p:spPr>
          <a:xfrm>
            <a:off x="7908136" y="-226637"/>
            <a:ext cx="4283865" cy="6748637"/>
          </a:xfrm>
          <a:prstGeom prst="rect">
            <a:avLst/>
          </a:prstGeom>
        </p:spPr>
      </p:pic>
      <p:pic>
        <p:nvPicPr>
          <p:cNvPr id="13" name="Image 12">
            <a:extLst>
              <a:ext uri="{FF2B5EF4-FFF2-40B4-BE49-F238E27FC236}">
                <a16:creationId xmlns:a16="http://schemas.microsoft.com/office/drawing/2014/main" id="{D7E80EBF-9724-E54A-ADF6-87453318ABA9}"/>
              </a:ext>
            </a:extLst>
          </p:cNvPr>
          <p:cNvPicPr>
            <a:picLocks noChangeAspect="1"/>
          </p:cNvPicPr>
          <p:nvPr userDrawn="1"/>
        </p:nvPicPr>
        <p:blipFill rotWithShape="1">
          <a:blip r:embed="rId3"/>
          <a:srcRect r="64635" b="40077"/>
          <a:stretch/>
        </p:blipFill>
        <p:spPr>
          <a:xfrm>
            <a:off x="7224298" y="2139952"/>
            <a:ext cx="4967703" cy="471804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6E6C2C3E-DF85-454E-A710-47BEA57ABA60}"/>
              </a:ext>
            </a:extLst>
          </p:cNvPr>
          <p:cNvPicPr>
            <a:picLocks noChangeAspect="1"/>
          </p:cNvPicPr>
          <p:nvPr userDrawn="1"/>
        </p:nvPicPr>
        <p:blipFill>
          <a:blip r:embed="rId4"/>
          <a:stretch>
            <a:fillRect/>
          </a:stretch>
        </p:blipFill>
        <p:spPr>
          <a:xfrm>
            <a:off x="624788" y="599968"/>
            <a:ext cx="5270768" cy="922545"/>
          </a:xfrm>
          <a:prstGeom prst="rect">
            <a:avLst/>
          </a:prstGeom>
        </p:spPr>
      </p:pic>
    </p:spTree>
    <p:extLst>
      <p:ext uri="{BB962C8B-B14F-4D97-AF65-F5344CB8AC3E}">
        <p14:creationId xmlns:p14="http://schemas.microsoft.com/office/powerpoint/2010/main" val="4129756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1EE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00" y="620688"/>
            <a:ext cx="10972800" cy="720080"/>
          </a:xfrm>
        </p:spPr>
        <p:txBody>
          <a:bodyPr lIns="0" tIns="0" rIns="0" bIns="0" anchor="t" anchorCtr="0">
            <a:noAutofit/>
          </a:bodyPr>
          <a:lstStyle>
            <a:lvl1pPr algn="l">
              <a:defRPr sz="3000">
                <a:solidFill>
                  <a:srgbClr val="7DAFBA"/>
                </a:solidFill>
              </a:defRPr>
            </a:lvl1pPr>
          </a:lstStyle>
          <a:p>
            <a:r>
              <a:rPr lang="en-US"/>
              <a:t>Click to edit Master title style</a:t>
            </a:r>
            <a:endParaRPr lang="en-GB"/>
          </a:p>
        </p:txBody>
      </p:sp>
      <p:sp>
        <p:nvSpPr>
          <p:cNvPr id="3" name="Content Placeholder 2"/>
          <p:cNvSpPr>
            <a:spLocks noGrp="1"/>
          </p:cNvSpPr>
          <p:nvPr>
            <p:ph idx="1"/>
          </p:nvPr>
        </p:nvSpPr>
        <p:spPr>
          <a:xfrm>
            <a:off x="480000" y="1988841"/>
            <a:ext cx="11521280" cy="4320480"/>
          </a:xfrm>
        </p:spPr>
        <p:txBody>
          <a:bodyPr lIns="0" tIns="0" rIns="0" bIns="0"/>
          <a:lstStyle>
            <a:lvl1pPr marL="0" indent="0">
              <a:buClr>
                <a:srgbClr val="58595B"/>
              </a:buClr>
              <a:buFontTx/>
              <a:buNone/>
              <a:defRPr sz="2500">
                <a:solidFill>
                  <a:schemeClr val="tx1"/>
                </a:solidFill>
              </a:defRPr>
            </a:lvl1pPr>
            <a:lvl2pPr marL="361950" indent="-361950">
              <a:buClr>
                <a:srgbClr val="58595B"/>
              </a:buClr>
              <a:buFont typeface="Symbol" pitchFamily="18" charset="2"/>
              <a:buChar char="-"/>
              <a:defRPr sz="2000">
                <a:solidFill>
                  <a:schemeClr val="tx1"/>
                </a:solidFill>
              </a:defRPr>
            </a:lvl2pPr>
            <a:lvl3pPr marL="1143000" indent="-228600">
              <a:buClr>
                <a:srgbClr val="58595B"/>
              </a:buClr>
              <a:buFont typeface="Arial" pitchFamily="34" charset="0"/>
              <a:buChar char="•"/>
              <a:defRPr>
                <a:solidFill>
                  <a:schemeClr val="tx1"/>
                </a:solidFill>
              </a:defRPr>
            </a:lvl3pPr>
            <a:lvl4pPr marL="1600200" indent="-228600">
              <a:buClr>
                <a:srgbClr val="58595B"/>
              </a:buClr>
              <a:buFont typeface="Arial" pitchFamily="34" charset="0"/>
              <a:buChar char="•"/>
              <a:defRPr>
                <a:solidFill>
                  <a:schemeClr val="tx1"/>
                </a:solidFill>
              </a:defRPr>
            </a:lvl4pPr>
            <a:lvl5pPr marL="2057400" indent="-228600">
              <a:buClr>
                <a:srgbClr val="58595B"/>
              </a:buClr>
              <a:buFont typeface="Arial" pitchFamily="34" charset="0"/>
              <a:buChar char="•"/>
              <a:defRPr>
                <a:solidFill>
                  <a:schemeClr val="tx1"/>
                </a:solidFill>
              </a:defRPr>
            </a:lvl5pPr>
          </a:lstStyle>
          <a:p>
            <a:pPr lvl="0"/>
            <a:r>
              <a:rPr lang="en-US"/>
              <a:t>Click to edit Master text styles</a:t>
            </a:r>
          </a:p>
          <a:p>
            <a:pPr lvl="1"/>
            <a:r>
              <a:rPr lang="en-US"/>
              <a:t>Second level</a:t>
            </a:r>
          </a:p>
        </p:txBody>
      </p:sp>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rgbClr val="58595B"/>
                </a:solidFill>
              </a:rPr>
              <a:t>The Royal Marsden Cancer Charity  </a:t>
            </a:r>
          </a:p>
        </p:txBody>
      </p:sp>
      <p:cxnSp>
        <p:nvCxnSpPr>
          <p:cNvPr id="10" name="Straight Connector 9"/>
          <p:cNvCxnSpPr/>
          <p:nvPr userDrawn="1"/>
        </p:nvCxnSpPr>
        <p:spPr>
          <a:xfrm>
            <a:off x="480000" y="548680"/>
            <a:ext cx="11362363" cy="0"/>
          </a:xfrm>
          <a:prstGeom prst="line">
            <a:avLst/>
          </a:prstGeom>
          <a:ln w="12700">
            <a:solidFill>
              <a:srgbClr val="7DAFBA"/>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58595B"/>
                </a:solidFill>
              </a:rPr>
              <a:pPr/>
              <a:t>‹#›</a:t>
            </a:fld>
            <a:endParaRPr lang="en-GB" sz="800">
              <a:solidFill>
                <a:srgbClr val="58595B"/>
              </a:solidFill>
            </a:endParaRPr>
          </a:p>
        </p:txBody>
      </p:sp>
    </p:spTree>
    <p:extLst>
      <p:ext uri="{BB962C8B-B14F-4D97-AF65-F5344CB8AC3E}">
        <p14:creationId xmlns:p14="http://schemas.microsoft.com/office/powerpoint/2010/main" val="328576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1EE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00" y="620688"/>
            <a:ext cx="10972800" cy="720080"/>
          </a:xfrm>
        </p:spPr>
        <p:txBody>
          <a:bodyPr lIns="0" tIns="0" rIns="0" bIns="0" anchor="t" anchorCtr="0">
            <a:noAutofit/>
          </a:bodyPr>
          <a:lstStyle>
            <a:lvl1pPr algn="l">
              <a:defRPr sz="3000">
                <a:solidFill>
                  <a:srgbClr val="7DAFBA"/>
                </a:solidFill>
              </a:defRPr>
            </a:lvl1pPr>
          </a:lstStyle>
          <a:p>
            <a:r>
              <a:rPr lang="en-US"/>
              <a:t>Click to edit Master title style</a:t>
            </a:r>
            <a:endParaRPr lang="en-GB"/>
          </a:p>
        </p:txBody>
      </p:sp>
      <p:sp>
        <p:nvSpPr>
          <p:cNvPr id="3" name="Content Placeholder 2"/>
          <p:cNvSpPr>
            <a:spLocks noGrp="1"/>
          </p:cNvSpPr>
          <p:nvPr>
            <p:ph idx="1"/>
          </p:nvPr>
        </p:nvSpPr>
        <p:spPr>
          <a:xfrm>
            <a:off x="480000" y="1988841"/>
            <a:ext cx="11521280" cy="4320480"/>
          </a:xfrm>
        </p:spPr>
        <p:txBody>
          <a:bodyPr lIns="0" tIns="0" rIns="0" bIns="0"/>
          <a:lstStyle>
            <a:lvl1pPr marL="0" indent="0">
              <a:buClr>
                <a:srgbClr val="58595B"/>
              </a:buClr>
              <a:buFontTx/>
              <a:buNone/>
              <a:defRPr sz="2500">
                <a:solidFill>
                  <a:schemeClr val="tx1"/>
                </a:solidFill>
              </a:defRPr>
            </a:lvl1pPr>
            <a:lvl2pPr marL="361950" indent="-361950">
              <a:buClr>
                <a:srgbClr val="58595B"/>
              </a:buClr>
              <a:buFont typeface="Symbol" pitchFamily="18" charset="2"/>
              <a:buChar char="-"/>
              <a:defRPr sz="2000">
                <a:solidFill>
                  <a:schemeClr val="tx1"/>
                </a:solidFill>
              </a:defRPr>
            </a:lvl2pPr>
            <a:lvl3pPr marL="1143000" indent="-228600">
              <a:buClr>
                <a:srgbClr val="58595B"/>
              </a:buClr>
              <a:buFont typeface="Arial" pitchFamily="34" charset="0"/>
              <a:buChar char="•"/>
              <a:defRPr>
                <a:solidFill>
                  <a:schemeClr val="tx1"/>
                </a:solidFill>
              </a:defRPr>
            </a:lvl3pPr>
            <a:lvl4pPr marL="1600200" indent="-228600">
              <a:buClr>
                <a:srgbClr val="58595B"/>
              </a:buClr>
              <a:buFont typeface="Arial" pitchFamily="34" charset="0"/>
              <a:buChar char="•"/>
              <a:defRPr>
                <a:solidFill>
                  <a:schemeClr val="tx1"/>
                </a:solidFill>
              </a:defRPr>
            </a:lvl4pPr>
            <a:lvl5pPr marL="2057400" indent="-228600">
              <a:buClr>
                <a:srgbClr val="58595B"/>
              </a:buClr>
              <a:buFont typeface="Arial" pitchFamily="34" charset="0"/>
              <a:buChar char="•"/>
              <a:defRPr>
                <a:solidFill>
                  <a:schemeClr val="tx1"/>
                </a:solidFill>
              </a:defRPr>
            </a:lvl5pPr>
          </a:lstStyle>
          <a:p>
            <a:pPr lvl="0"/>
            <a:r>
              <a:rPr lang="en-US"/>
              <a:t>Click to edit Master text styles</a:t>
            </a:r>
          </a:p>
          <a:p>
            <a:pPr lvl="1"/>
            <a:r>
              <a:rPr lang="en-US"/>
              <a:t>Second level</a:t>
            </a:r>
          </a:p>
        </p:txBody>
      </p:sp>
      <p:sp>
        <p:nvSpPr>
          <p:cNvPr id="8" name="Footer Placeholder 4"/>
          <p:cNvSpPr txBox="1">
            <a:spLocks/>
          </p:cNvSpPr>
          <p:nvPr userDrawn="1"/>
        </p:nvSpPr>
        <p:spPr>
          <a:xfrm>
            <a:off x="480000" y="188641"/>
            <a:ext cx="2400267"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F1EEE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rgbClr val="58595B"/>
                </a:solidFill>
              </a:rPr>
              <a:t>The Royal Marsden Cancer Charity  </a:t>
            </a:r>
          </a:p>
        </p:txBody>
      </p:sp>
      <p:cxnSp>
        <p:nvCxnSpPr>
          <p:cNvPr id="10" name="Straight Connector 9"/>
          <p:cNvCxnSpPr/>
          <p:nvPr userDrawn="1"/>
        </p:nvCxnSpPr>
        <p:spPr>
          <a:xfrm>
            <a:off x="480000" y="548680"/>
            <a:ext cx="11362363" cy="0"/>
          </a:xfrm>
          <a:prstGeom prst="line">
            <a:avLst/>
          </a:prstGeom>
          <a:ln w="12700">
            <a:solidFill>
              <a:srgbClr val="7DAFBA"/>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8997563" y="188641"/>
            <a:ext cx="2844800"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E234-5A29-4340-A30E-94B8C8F7B693}" type="slidenum">
              <a:rPr lang="en-GB" sz="800" smtClean="0">
                <a:solidFill>
                  <a:srgbClr val="58595B"/>
                </a:solidFill>
              </a:rPr>
              <a:pPr/>
              <a:t>‹#›</a:t>
            </a:fld>
            <a:endParaRPr lang="en-GB" sz="800">
              <a:solidFill>
                <a:srgbClr val="58595B"/>
              </a:solidFill>
            </a:endParaRPr>
          </a:p>
        </p:txBody>
      </p:sp>
    </p:spTree>
    <p:extLst>
      <p:ext uri="{BB962C8B-B14F-4D97-AF65-F5344CB8AC3E}">
        <p14:creationId xmlns:p14="http://schemas.microsoft.com/office/powerpoint/2010/main" val="5974345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3692FC7F-AA61-4724-BDBA-86F32B4C1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856" t="15979" r="1211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
            <a:extLst>
              <a:ext uri="{FF2B5EF4-FFF2-40B4-BE49-F238E27FC236}">
                <a16:creationId xmlns:a16="http://schemas.microsoft.com/office/drawing/2014/main" id="{79FBDFC7-809D-45CB-8FE8-20FB882B4C83}"/>
              </a:ext>
            </a:extLst>
          </p:cNvPr>
          <p:cNvSpPr>
            <a:spLocks noChangeAspect="1" noChangeArrowheads="1" noTextEdit="1"/>
          </p:cNvSpPr>
          <p:nvPr userDrawn="1"/>
        </p:nvSpPr>
        <p:spPr bwMode="auto">
          <a:xfrm>
            <a:off x="0" y="0"/>
            <a:ext cx="12192000" cy="687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7" name="Freeform 5">
            <a:extLst>
              <a:ext uri="{FF2B5EF4-FFF2-40B4-BE49-F238E27FC236}">
                <a16:creationId xmlns:a16="http://schemas.microsoft.com/office/drawing/2014/main" id="{65273F2C-3F76-4C14-93CB-1290B788A747}"/>
              </a:ext>
            </a:extLst>
          </p:cNvPr>
          <p:cNvSpPr>
            <a:spLocks/>
          </p:cNvSpPr>
          <p:nvPr userDrawn="1"/>
        </p:nvSpPr>
        <p:spPr bwMode="auto">
          <a:xfrm>
            <a:off x="9213852" y="-2117"/>
            <a:ext cx="2976033" cy="3403601"/>
          </a:xfrm>
          <a:custGeom>
            <a:avLst/>
            <a:gdLst>
              <a:gd name="T0" fmla="*/ 2147483646 w 1874"/>
              <a:gd name="T1" fmla="*/ 0 h 2145"/>
              <a:gd name="T2" fmla="*/ 0 w 1874"/>
              <a:gd name="T3" fmla="*/ 0 h 2145"/>
              <a:gd name="T4" fmla="*/ 2147483646 w 1874"/>
              <a:gd name="T5" fmla="*/ 2147483646 h 2145"/>
              <a:gd name="T6" fmla="*/ 2147483646 w 1874"/>
              <a:gd name="T7" fmla="*/ 0 h 2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4" h="2145">
                <a:moveTo>
                  <a:pt x="1874" y="0"/>
                </a:moveTo>
                <a:lnTo>
                  <a:pt x="0" y="0"/>
                </a:lnTo>
                <a:lnTo>
                  <a:pt x="1874" y="2145"/>
                </a:lnTo>
                <a:lnTo>
                  <a:pt x="1874" y="0"/>
                </a:lnTo>
                <a:close/>
              </a:path>
            </a:pathLst>
          </a:custGeom>
          <a:solidFill>
            <a:srgbClr val="002136">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F916B8E7-5F1F-47BD-9FCD-CAC5741B90F8}"/>
              </a:ext>
            </a:extLst>
          </p:cNvPr>
          <p:cNvSpPr>
            <a:spLocks/>
          </p:cNvSpPr>
          <p:nvPr userDrawn="1"/>
        </p:nvSpPr>
        <p:spPr bwMode="auto">
          <a:xfrm>
            <a:off x="9213852" y="-2117"/>
            <a:ext cx="2976033" cy="3403601"/>
          </a:xfrm>
          <a:custGeom>
            <a:avLst/>
            <a:gdLst>
              <a:gd name="T0" fmla="*/ 2147483646 w 1874"/>
              <a:gd name="T1" fmla="*/ 0 h 2145"/>
              <a:gd name="T2" fmla="*/ 0 w 1874"/>
              <a:gd name="T3" fmla="*/ 0 h 2145"/>
              <a:gd name="T4" fmla="*/ 2147483646 w 1874"/>
              <a:gd name="T5" fmla="*/ 2147483646 h 2145"/>
              <a:gd name="T6" fmla="*/ 2147483646 w 1874"/>
              <a:gd name="T7" fmla="*/ 0 h 2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4" h="2145">
                <a:moveTo>
                  <a:pt x="1874" y="0"/>
                </a:moveTo>
                <a:lnTo>
                  <a:pt x="0" y="0"/>
                </a:lnTo>
                <a:lnTo>
                  <a:pt x="1874" y="2145"/>
                </a:lnTo>
                <a:lnTo>
                  <a:pt x="18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7">
            <a:extLst>
              <a:ext uri="{FF2B5EF4-FFF2-40B4-BE49-F238E27FC236}">
                <a16:creationId xmlns:a16="http://schemas.microsoft.com/office/drawing/2014/main" id="{3FFBE8E4-F026-4567-BF09-D05FB7C5CCDD}"/>
              </a:ext>
            </a:extLst>
          </p:cNvPr>
          <p:cNvSpPr>
            <a:spLocks/>
          </p:cNvSpPr>
          <p:nvPr userDrawn="1"/>
        </p:nvSpPr>
        <p:spPr bwMode="auto">
          <a:xfrm>
            <a:off x="8773585" y="-2117"/>
            <a:ext cx="3416300" cy="3911601"/>
          </a:xfrm>
          <a:custGeom>
            <a:avLst/>
            <a:gdLst>
              <a:gd name="T0" fmla="*/ 278 w 2152"/>
              <a:gd name="T1" fmla="*/ 0 h 2464"/>
              <a:gd name="T2" fmla="*/ 0 w 2152"/>
              <a:gd name="T3" fmla="*/ 0 h 2464"/>
              <a:gd name="T4" fmla="*/ 2152 w 2152"/>
              <a:gd name="T5" fmla="*/ 2464 h 2464"/>
              <a:gd name="T6" fmla="*/ 2152 w 2152"/>
              <a:gd name="T7" fmla="*/ 2145 h 2464"/>
              <a:gd name="T8" fmla="*/ 278 w 2152"/>
              <a:gd name="T9" fmla="*/ 0 h 2464"/>
            </a:gdLst>
            <a:ahLst/>
            <a:cxnLst>
              <a:cxn ang="0">
                <a:pos x="T0" y="T1"/>
              </a:cxn>
              <a:cxn ang="0">
                <a:pos x="T2" y="T3"/>
              </a:cxn>
              <a:cxn ang="0">
                <a:pos x="T4" y="T5"/>
              </a:cxn>
              <a:cxn ang="0">
                <a:pos x="T6" y="T7"/>
              </a:cxn>
              <a:cxn ang="0">
                <a:pos x="T8" y="T9"/>
              </a:cxn>
            </a:cxnLst>
            <a:rect l="0" t="0" r="r" b="b"/>
            <a:pathLst>
              <a:path w="2152" h="2464">
                <a:moveTo>
                  <a:pt x="278" y="0"/>
                </a:moveTo>
                <a:lnTo>
                  <a:pt x="0" y="0"/>
                </a:lnTo>
                <a:lnTo>
                  <a:pt x="2152" y="2464"/>
                </a:lnTo>
                <a:lnTo>
                  <a:pt x="2152" y="2145"/>
                </a:lnTo>
                <a:lnTo>
                  <a:pt x="278" y="0"/>
                </a:lnTo>
                <a:close/>
              </a:path>
            </a:pathLst>
          </a:custGeom>
          <a:solidFill>
            <a:schemeClr val="bg1"/>
          </a:solidFill>
          <a:ln>
            <a:noFill/>
          </a:ln>
          <a:effectLst>
            <a:outerShdw blurRad="50800" dist="38100" dir="8100000" algn="tr" rotWithShape="0">
              <a:prstClr val="black">
                <a:alpha val="40000"/>
              </a:prstClr>
            </a:outerShdw>
          </a:effectLst>
        </p:spPr>
        <p:txBody>
          <a:bodyPr/>
          <a:lstStyle/>
          <a:p>
            <a:pPr eaLnBrk="1" fontAlgn="auto" hangingPunct="1">
              <a:spcBef>
                <a:spcPts val="0"/>
              </a:spcBef>
              <a:spcAft>
                <a:spcPts val="0"/>
              </a:spcAft>
              <a:defRPr/>
            </a:pPr>
            <a:endParaRPr lang="en-US" dirty="0">
              <a:latin typeface="+mn-lt"/>
            </a:endParaRPr>
          </a:p>
        </p:txBody>
      </p:sp>
      <p:sp>
        <p:nvSpPr>
          <p:cNvPr id="10" name="Freeform 8">
            <a:extLst>
              <a:ext uri="{FF2B5EF4-FFF2-40B4-BE49-F238E27FC236}">
                <a16:creationId xmlns:a16="http://schemas.microsoft.com/office/drawing/2014/main" id="{1F58B9F1-4D8A-4562-8358-9ED2E3F719F4}"/>
              </a:ext>
            </a:extLst>
          </p:cNvPr>
          <p:cNvSpPr>
            <a:spLocks/>
          </p:cNvSpPr>
          <p:nvPr userDrawn="1"/>
        </p:nvSpPr>
        <p:spPr bwMode="auto">
          <a:xfrm>
            <a:off x="8773585" y="-2117"/>
            <a:ext cx="3416300" cy="3911601"/>
          </a:xfrm>
          <a:custGeom>
            <a:avLst/>
            <a:gdLst>
              <a:gd name="T0" fmla="*/ 2147483646 w 2152"/>
              <a:gd name="T1" fmla="*/ 0 h 2464"/>
              <a:gd name="T2" fmla="*/ 0 w 2152"/>
              <a:gd name="T3" fmla="*/ 0 h 2464"/>
              <a:gd name="T4" fmla="*/ 2147483646 w 2152"/>
              <a:gd name="T5" fmla="*/ 2147483646 h 2464"/>
              <a:gd name="T6" fmla="*/ 2147483646 w 2152"/>
              <a:gd name="T7" fmla="*/ 2147483646 h 2464"/>
              <a:gd name="T8" fmla="*/ 2147483646 w 2152"/>
              <a:gd name="T9" fmla="*/ 0 h 2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 h="2464">
                <a:moveTo>
                  <a:pt x="278" y="0"/>
                </a:moveTo>
                <a:lnTo>
                  <a:pt x="0" y="0"/>
                </a:lnTo>
                <a:lnTo>
                  <a:pt x="2152" y="2464"/>
                </a:lnTo>
                <a:lnTo>
                  <a:pt x="2152" y="2145"/>
                </a:lnTo>
                <a:lnTo>
                  <a:pt x="2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9">
            <a:extLst>
              <a:ext uri="{FF2B5EF4-FFF2-40B4-BE49-F238E27FC236}">
                <a16:creationId xmlns:a16="http://schemas.microsoft.com/office/drawing/2014/main" id="{F7A79066-3A03-4F50-8315-EE3EBA0A5511}"/>
              </a:ext>
            </a:extLst>
          </p:cNvPr>
          <p:cNvSpPr>
            <a:spLocks/>
          </p:cNvSpPr>
          <p:nvPr userDrawn="1"/>
        </p:nvSpPr>
        <p:spPr bwMode="auto">
          <a:xfrm>
            <a:off x="0" y="5306485"/>
            <a:ext cx="1354667" cy="1551516"/>
          </a:xfrm>
          <a:custGeom>
            <a:avLst/>
            <a:gdLst>
              <a:gd name="T0" fmla="*/ 0 w 840"/>
              <a:gd name="T1" fmla="*/ 0 h 962"/>
              <a:gd name="T2" fmla="*/ 0 w 840"/>
              <a:gd name="T3" fmla="*/ 2147483646 h 962"/>
              <a:gd name="T4" fmla="*/ 0 w 840"/>
              <a:gd name="T5" fmla="*/ 2147483646 h 962"/>
              <a:gd name="T6" fmla="*/ 2147483646 w 840"/>
              <a:gd name="T7" fmla="*/ 2147483646 h 962"/>
              <a:gd name="T8" fmla="*/ 0 w 840"/>
              <a:gd name="T9" fmla="*/ 0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0" h="962">
                <a:moveTo>
                  <a:pt x="0" y="0"/>
                </a:moveTo>
                <a:lnTo>
                  <a:pt x="0" y="962"/>
                </a:lnTo>
                <a:lnTo>
                  <a:pt x="840" y="962"/>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0">
            <a:extLst>
              <a:ext uri="{FF2B5EF4-FFF2-40B4-BE49-F238E27FC236}">
                <a16:creationId xmlns:a16="http://schemas.microsoft.com/office/drawing/2014/main" id="{93140CEA-DDA9-493C-BFDD-07E3D3CDE55A}"/>
              </a:ext>
            </a:extLst>
          </p:cNvPr>
          <p:cNvSpPr>
            <a:spLocks/>
          </p:cNvSpPr>
          <p:nvPr userDrawn="1"/>
        </p:nvSpPr>
        <p:spPr bwMode="auto">
          <a:xfrm>
            <a:off x="1" y="5338234"/>
            <a:ext cx="1333500" cy="1528233"/>
          </a:xfrm>
          <a:custGeom>
            <a:avLst/>
            <a:gdLst>
              <a:gd name="T0" fmla="*/ 0 w 840"/>
              <a:gd name="T1" fmla="*/ 0 h 962"/>
              <a:gd name="T2" fmla="*/ 0 w 840"/>
              <a:gd name="T3" fmla="*/ 2147483646 h 962"/>
              <a:gd name="T4" fmla="*/ 0 w 840"/>
              <a:gd name="T5" fmla="*/ 2147483646 h 962"/>
              <a:gd name="T6" fmla="*/ 2147483646 w 840"/>
              <a:gd name="T7" fmla="*/ 2147483646 h 962"/>
              <a:gd name="T8" fmla="*/ 0 w 840"/>
              <a:gd name="T9" fmla="*/ 0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0" h="962">
                <a:moveTo>
                  <a:pt x="0" y="0"/>
                </a:moveTo>
                <a:lnTo>
                  <a:pt x="0" y="962"/>
                </a:lnTo>
                <a:lnTo>
                  <a:pt x="840" y="96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Shape 16">
            <a:extLst>
              <a:ext uri="{FF2B5EF4-FFF2-40B4-BE49-F238E27FC236}">
                <a16:creationId xmlns:a16="http://schemas.microsoft.com/office/drawing/2014/main" id="{A2C6E112-12F1-454A-9585-BE868C27ACBB}"/>
              </a:ext>
            </a:extLst>
          </p:cNvPr>
          <p:cNvSpPr>
            <a:spLocks/>
          </p:cNvSpPr>
          <p:nvPr userDrawn="1"/>
        </p:nvSpPr>
        <p:spPr bwMode="auto">
          <a:xfrm>
            <a:off x="0" y="0"/>
            <a:ext cx="11328400" cy="6858000"/>
          </a:xfrm>
          <a:custGeom>
            <a:avLst/>
            <a:gdLst>
              <a:gd name="T0" fmla="*/ 0 w 11328400"/>
              <a:gd name="T1" fmla="*/ 0 h 6858000"/>
              <a:gd name="T2" fmla="*/ 1682689 w 11328400"/>
              <a:gd name="T3" fmla="*/ 0 h 6858000"/>
              <a:gd name="T4" fmla="*/ 3584377 w 11328400"/>
              <a:gd name="T5" fmla="*/ 2169914 h 6858000"/>
              <a:gd name="T6" fmla="*/ 428407 w 11328400"/>
              <a:gd name="T7" fmla="*/ 2169914 h 6858000"/>
              <a:gd name="T8" fmla="*/ 0 w 11328400"/>
              <a:gd name="T9" fmla="*/ 1679287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28400" h="6858000">
                <a:moveTo>
                  <a:pt x="0" y="0"/>
                </a:moveTo>
                <a:lnTo>
                  <a:pt x="5318125" y="0"/>
                </a:lnTo>
                <a:lnTo>
                  <a:pt x="11328400" y="6858000"/>
                </a:lnTo>
                <a:lnTo>
                  <a:pt x="1353976" y="6858000"/>
                </a:lnTo>
                <a:lnTo>
                  <a:pt x="0" y="5307376"/>
                </a:lnTo>
                <a:lnTo>
                  <a:pt x="0" y="0"/>
                </a:lnTo>
                <a:close/>
              </a:path>
            </a:pathLst>
          </a:custGeom>
          <a:solidFill>
            <a:srgbClr val="002136">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2">
            <a:extLst>
              <a:ext uri="{FF2B5EF4-FFF2-40B4-BE49-F238E27FC236}">
                <a16:creationId xmlns:a16="http://schemas.microsoft.com/office/drawing/2014/main" id="{F02269EE-C3D1-4DE1-88D2-940150290D3B}"/>
              </a:ext>
            </a:extLst>
          </p:cNvPr>
          <p:cNvSpPr>
            <a:spLocks/>
          </p:cNvSpPr>
          <p:nvPr userDrawn="1"/>
        </p:nvSpPr>
        <p:spPr bwMode="auto">
          <a:xfrm>
            <a:off x="0" y="-2117"/>
            <a:ext cx="11328400" cy="6881284"/>
          </a:xfrm>
          <a:custGeom>
            <a:avLst/>
            <a:gdLst>
              <a:gd name="T0" fmla="*/ 2147483646 w 7136"/>
              <a:gd name="T1" fmla="*/ 0 h 4335"/>
              <a:gd name="T2" fmla="*/ 0 w 7136"/>
              <a:gd name="T3" fmla="*/ 0 h 4335"/>
              <a:gd name="T4" fmla="*/ 0 w 7136"/>
              <a:gd name="T5" fmla="*/ 2147483646 h 4335"/>
              <a:gd name="T6" fmla="*/ 2147483646 w 7136"/>
              <a:gd name="T7" fmla="*/ 2147483646 h 4335"/>
              <a:gd name="T8" fmla="*/ 0 w 7136"/>
              <a:gd name="T9" fmla="*/ 2147483646 h 4335"/>
              <a:gd name="T10" fmla="*/ 0 w 7136"/>
              <a:gd name="T11" fmla="*/ 2147483646 h 4335"/>
              <a:gd name="T12" fmla="*/ 2147483646 w 7136"/>
              <a:gd name="T13" fmla="*/ 2147483646 h 4335"/>
              <a:gd name="T14" fmla="*/ 2147483646 w 7136"/>
              <a:gd name="T15" fmla="*/ 0 h 4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36" h="4335">
                <a:moveTo>
                  <a:pt x="3350" y="0"/>
                </a:moveTo>
                <a:lnTo>
                  <a:pt x="0" y="0"/>
                </a:lnTo>
                <a:lnTo>
                  <a:pt x="0" y="3365"/>
                </a:lnTo>
                <a:lnTo>
                  <a:pt x="840" y="4327"/>
                </a:lnTo>
                <a:lnTo>
                  <a:pt x="0" y="4327"/>
                </a:lnTo>
                <a:lnTo>
                  <a:pt x="0" y="4335"/>
                </a:lnTo>
                <a:lnTo>
                  <a:pt x="7136" y="4335"/>
                </a:lnTo>
                <a:lnTo>
                  <a:pt x="33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15" name="Graphic 18">
            <a:extLst>
              <a:ext uri="{FF2B5EF4-FFF2-40B4-BE49-F238E27FC236}">
                <a16:creationId xmlns:a16="http://schemas.microsoft.com/office/drawing/2014/main" id="{E122CAD8-8B21-491C-9F18-DC62EF917C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6034" y="505884"/>
            <a:ext cx="3153833" cy="142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36562" y="4145788"/>
            <a:ext cx="7174335" cy="535531"/>
          </a:xfrm>
        </p:spPr>
        <p:txBody>
          <a:bodyPr anchor="b">
            <a:spAutoFit/>
          </a:bodyPr>
          <a:lstStyle>
            <a:lvl1pPr marL="0" algn="l" defTabSz="914377" rtl="0" eaLnBrk="1" latinLnBrk="0" hangingPunct="1">
              <a:defRPr lang="en-US" sz="3200" b="1" kern="1200" dirty="0">
                <a:solidFill>
                  <a:schemeClr val="bg1"/>
                </a:solidFill>
                <a:latin typeface="+mj-lt"/>
                <a:ea typeface="+mn-ea"/>
                <a:cs typeface="+mn-cs"/>
              </a:defRPr>
            </a:lvl1pPr>
          </a:lstStyle>
          <a:p>
            <a:r>
              <a:rPr lang="en-US"/>
              <a:t>Click to edit Master title style</a:t>
            </a:r>
            <a:endParaRPr lang="en-US" dirty="0"/>
          </a:p>
        </p:txBody>
      </p:sp>
      <p:sp>
        <p:nvSpPr>
          <p:cNvPr id="5" name="Text Placeholder 4"/>
          <p:cNvSpPr>
            <a:spLocks noGrp="1"/>
          </p:cNvSpPr>
          <p:nvPr>
            <p:ph type="body" sz="quarter" idx="10"/>
          </p:nvPr>
        </p:nvSpPr>
        <p:spPr>
          <a:xfrm>
            <a:off x="6824664" y="5854950"/>
            <a:ext cx="3311525" cy="590931"/>
          </a:xfrm>
        </p:spPr>
        <p:txBody>
          <a:bodyPr anchor="ctr">
            <a:spAutoFit/>
          </a:bodyPr>
          <a:lstStyle>
            <a:lvl1pPr marL="0" indent="0" algn="r" defTabSz="914377" rtl="0" eaLnBrk="1" latinLnBrk="0" hangingPunct="1">
              <a:buNone/>
              <a:defRPr lang="en-US" sz="1800" kern="1200" dirty="0" smtClean="0">
                <a:solidFill>
                  <a:schemeClr val="bg1"/>
                </a:solidFill>
                <a:latin typeface="+mj-lt"/>
                <a:ea typeface="+mn-ea"/>
                <a:cs typeface="+mn-cs"/>
              </a:defRPr>
            </a:lvl1pPr>
            <a:lvl2pPr marL="0" algn="l" defTabSz="914377" rtl="0" eaLnBrk="1" latinLnBrk="0" hangingPunct="1">
              <a:defRPr lang="en-US" sz="1800" kern="1200" dirty="0" smtClean="0">
                <a:solidFill>
                  <a:schemeClr val="bg1"/>
                </a:solidFill>
                <a:latin typeface="Museo Sans 300" panose="02000000000000000000" pitchFamily="50" charset="0"/>
                <a:ea typeface="+mn-ea"/>
                <a:cs typeface="+mn-cs"/>
              </a:defRPr>
            </a:lvl2pPr>
            <a:lvl3pPr marL="0" algn="l" defTabSz="914377" rtl="0" eaLnBrk="1" latinLnBrk="0" hangingPunct="1">
              <a:defRPr lang="en-US" sz="1800" kern="1200" dirty="0" smtClean="0">
                <a:solidFill>
                  <a:schemeClr val="bg1"/>
                </a:solidFill>
                <a:latin typeface="Museo Sans 300" panose="02000000000000000000" pitchFamily="50" charset="0"/>
                <a:ea typeface="+mn-ea"/>
                <a:cs typeface="+mn-cs"/>
              </a:defRPr>
            </a:lvl3pPr>
            <a:lvl4pPr marL="0" algn="l" defTabSz="914377" rtl="0" eaLnBrk="1" latinLnBrk="0" hangingPunct="1">
              <a:defRPr lang="en-US" sz="1800" kern="1200" dirty="0" smtClean="0">
                <a:solidFill>
                  <a:schemeClr val="bg1"/>
                </a:solidFill>
                <a:latin typeface="Museo Sans 300" panose="02000000000000000000" pitchFamily="50" charset="0"/>
                <a:ea typeface="+mn-ea"/>
                <a:cs typeface="+mn-cs"/>
              </a:defRPr>
            </a:lvl4pPr>
            <a:lvl5pPr marL="0" algn="l" defTabSz="914377" rtl="0" eaLnBrk="1" latinLnBrk="0" hangingPunct="1">
              <a:defRPr lang="en-US" sz="1800" kern="1200" dirty="0">
                <a:solidFill>
                  <a:schemeClr val="bg1"/>
                </a:solidFill>
                <a:latin typeface="Museo Sans 300" panose="02000000000000000000" pitchFamily="50" charset="0"/>
                <a:ea typeface="+mn-ea"/>
                <a:cs typeface="+mn-cs"/>
              </a:defRPr>
            </a:lvl5pPr>
          </a:lstStyle>
          <a:p>
            <a:pPr lvl="0"/>
            <a:r>
              <a:rPr lang="en-US"/>
              <a:t>Click to edit Master text styles</a:t>
            </a:r>
          </a:p>
        </p:txBody>
      </p:sp>
      <p:sp>
        <p:nvSpPr>
          <p:cNvPr id="16" name="Footer Placeholder 1">
            <a:extLst>
              <a:ext uri="{FF2B5EF4-FFF2-40B4-BE49-F238E27FC236}">
                <a16:creationId xmlns:a16="http://schemas.microsoft.com/office/drawing/2014/main" id="{87D43D11-EC48-4F3C-808E-FD0AA0F2976E}"/>
              </a:ext>
            </a:extLst>
          </p:cNvPr>
          <p:cNvSpPr>
            <a:spLocks noGrp="1"/>
          </p:cNvSpPr>
          <p:nvPr>
            <p:ph type="ftr" sz="quarter" idx="11"/>
          </p:nvPr>
        </p:nvSpPr>
        <p:spPr/>
        <p:txBody>
          <a:bodyPr/>
          <a:lstStyle>
            <a:lvl1pPr>
              <a:defRPr>
                <a:latin typeface="+mn-lt"/>
              </a:defRPr>
            </a:lvl1pPr>
          </a:lstStyle>
          <a:p>
            <a:pPr>
              <a:defRPr/>
            </a:pPr>
            <a:r>
              <a:rPr lang="en-US"/>
              <a:t>© 2021, Iovance Biotherapeutics</a:t>
            </a:r>
            <a:endParaRPr lang="en-US" dirty="0"/>
          </a:p>
        </p:txBody>
      </p:sp>
    </p:spTree>
    <p:extLst>
      <p:ext uri="{BB962C8B-B14F-4D97-AF65-F5344CB8AC3E}">
        <p14:creationId xmlns:p14="http://schemas.microsoft.com/office/powerpoint/2010/main" val="2658082255"/>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273B8D4-C456-4AAF-A29F-BBE48B4F376D}"/>
              </a:ext>
            </a:extLst>
          </p:cNvPr>
          <p:cNvSpPr>
            <a:spLocks/>
          </p:cNvSpPr>
          <p:nvPr userDrawn="1"/>
        </p:nvSpPr>
        <p:spPr bwMode="auto">
          <a:xfrm>
            <a:off x="9213852" y="-2117"/>
            <a:ext cx="2976033" cy="3403601"/>
          </a:xfrm>
          <a:custGeom>
            <a:avLst/>
            <a:gdLst>
              <a:gd name="T0" fmla="*/ 2147483646 w 1874"/>
              <a:gd name="T1" fmla="*/ 0 h 2145"/>
              <a:gd name="T2" fmla="*/ 0 w 1874"/>
              <a:gd name="T3" fmla="*/ 0 h 2145"/>
              <a:gd name="T4" fmla="*/ 2147483646 w 1874"/>
              <a:gd name="T5" fmla="*/ 2147483646 h 2145"/>
              <a:gd name="T6" fmla="*/ 2147483646 w 1874"/>
              <a:gd name="T7" fmla="*/ 0 h 2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4" h="2145">
                <a:moveTo>
                  <a:pt x="1874" y="0"/>
                </a:moveTo>
                <a:lnTo>
                  <a:pt x="0" y="0"/>
                </a:lnTo>
                <a:lnTo>
                  <a:pt x="1874" y="2145"/>
                </a:lnTo>
                <a:lnTo>
                  <a:pt x="1874" y="0"/>
                </a:lnTo>
                <a:close/>
              </a:path>
            </a:pathLst>
          </a:custGeom>
          <a:solidFill>
            <a:srgbClr val="0024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Shape 9">
            <a:extLst>
              <a:ext uri="{FF2B5EF4-FFF2-40B4-BE49-F238E27FC236}">
                <a16:creationId xmlns:a16="http://schemas.microsoft.com/office/drawing/2014/main" id="{814EEBD0-C9A9-46BB-835C-322024E9F4D2}"/>
              </a:ext>
            </a:extLst>
          </p:cNvPr>
          <p:cNvSpPr>
            <a:spLocks/>
          </p:cNvSpPr>
          <p:nvPr userDrawn="1"/>
        </p:nvSpPr>
        <p:spPr bwMode="auto">
          <a:xfrm>
            <a:off x="0" y="0"/>
            <a:ext cx="11328400" cy="6858000"/>
          </a:xfrm>
          <a:custGeom>
            <a:avLst/>
            <a:gdLst>
              <a:gd name="T0" fmla="*/ 0 w 11328400"/>
              <a:gd name="T1" fmla="*/ 0 h 6858000"/>
              <a:gd name="T2" fmla="*/ 1682689 w 11328400"/>
              <a:gd name="T3" fmla="*/ 0 h 6858000"/>
              <a:gd name="T4" fmla="*/ 3584377 w 11328400"/>
              <a:gd name="T5" fmla="*/ 2169914 h 6858000"/>
              <a:gd name="T6" fmla="*/ 428407 w 11328400"/>
              <a:gd name="T7" fmla="*/ 2169914 h 6858000"/>
              <a:gd name="T8" fmla="*/ 0 w 11328400"/>
              <a:gd name="T9" fmla="*/ 1679287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28400" h="6858000">
                <a:moveTo>
                  <a:pt x="0" y="0"/>
                </a:moveTo>
                <a:lnTo>
                  <a:pt x="5318125" y="0"/>
                </a:lnTo>
                <a:lnTo>
                  <a:pt x="11328400" y="6858000"/>
                </a:lnTo>
                <a:lnTo>
                  <a:pt x="1353976" y="6858000"/>
                </a:lnTo>
                <a:lnTo>
                  <a:pt x="0" y="5307376"/>
                </a:lnTo>
                <a:lnTo>
                  <a:pt x="0" y="0"/>
                </a:lnTo>
                <a:close/>
              </a:path>
            </a:pathLst>
          </a:custGeom>
          <a:solidFill>
            <a:srgbClr val="0021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7">
            <a:extLst>
              <a:ext uri="{FF2B5EF4-FFF2-40B4-BE49-F238E27FC236}">
                <a16:creationId xmlns:a16="http://schemas.microsoft.com/office/drawing/2014/main" id="{0CD1A45A-B99D-4ABC-9FBD-0719A7825571}"/>
              </a:ext>
            </a:extLst>
          </p:cNvPr>
          <p:cNvSpPr>
            <a:spLocks/>
          </p:cNvSpPr>
          <p:nvPr userDrawn="1"/>
        </p:nvSpPr>
        <p:spPr bwMode="auto">
          <a:xfrm>
            <a:off x="8775701" y="-6350"/>
            <a:ext cx="3416300" cy="3911601"/>
          </a:xfrm>
          <a:custGeom>
            <a:avLst/>
            <a:gdLst>
              <a:gd name="T0" fmla="*/ 278 w 2152"/>
              <a:gd name="T1" fmla="*/ 0 h 2464"/>
              <a:gd name="T2" fmla="*/ 0 w 2152"/>
              <a:gd name="T3" fmla="*/ 0 h 2464"/>
              <a:gd name="T4" fmla="*/ 2152 w 2152"/>
              <a:gd name="T5" fmla="*/ 2464 h 2464"/>
              <a:gd name="T6" fmla="*/ 2152 w 2152"/>
              <a:gd name="T7" fmla="*/ 2145 h 2464"/>
              <a:gd name="T8" fmla="*/ 278 w 2152"/>
              <a:gd name="T9" fmla="*/ 0 h 2464"/>
            </a:gdLst>
            <a:ahLst/>
            <a:cxnLst>
              <a:cxn ang="0">
                <a:pos x="T0" y="T1"/>
              </a:cxn>
              <a:cxn ang="0">
                <a:pos x="T2" y="T3"/>
              </a:cxn>
              <a:cxn ang="0">
                <a:pos x="T4" y="T5"/>
              </a:cxn>
              <a:cxn ang="0">
                <a:pos x="T6" y="T7"/>
              </a:cxn>
              <a:cxn ang="0">
                <a:pos x="T8" y="T9"/>
              </a:cxn>
            </a:cxnLst>
            <a:rect l="0" t="0" r="r" b="b"/>
            <a:pathLst>
              <a:path w="2152" h="2464">
                <a:moveTo>
                  <a:pt x="278" y="0"/>
                </a:moveTo>
                <a:lnTo>
                  <a:pt x="0" y="0"/>
                </a:lnTo>
                <a:lnTo>
                  <a:pt x="2152" y="2464"/>
                </a:lnTo>
                <a:lnTo>
                  <a:pt x="2152" y="2145"/>
                </a:lnTo>
                <a:lnTo>
                  <a:pt x="278" y="0"/>
                </a:lnTo>
                <a:close/>
              </a:path>
            </a:pathLst>
          </a:custGeom>
          <a:solidFill>
            <a:schemeClr val="accent6"/>
          </a:solidFill>
          <a:ln>
            <a:noFill/>
          </a:ln>
          <a:effectLst>
            <a:outerShdw blurRad="50800" dist="38100" dir="8100000" algn="tr" rotWithShape="0">
              <a:prstClr val="black">
                <a:alpha val="40000"/>
              </a:prstClr>
            </a:outerShdw>
          </a:effectLst>
        </p:spPr>
        <p:txBody>
          <a:bodyPr/>
          <a:lstStyle/>
          <a:p>
            <a:pPr eaLnBrk="1" fontAlgn="auto" hangingPunct="1">
              <a:spcBef>
                <a:spcPts val="0"/>
              </a:spcBef>
              <a:spcAft>
                <a:spcPts val="0"/>
              </a:spcAft>
              <a:defRPr/>
            </a:pPr>
            <a:endParaRPr lang="en-US" dirty="0">
              <a:latin typeface="+mn-lt"/>
            </a:endParaRPr>
          </a:p>
        </p:txBody>
      </p:sp>
      <p:sp>
        <p:nvSpPr>
          <p:cNvPr id="7" name="Freeform 9">
            <a:extLst>
              <a:ext uri="{FF2B5EF4-FFF2-40B4-BE49-F238E27FC236}">
                <a16:creationId xmlns:a16="http://schemas.microsoft.com/office/drawing/2014/main" id="{545F7C6A-7DF5-4C06-B7B9-50095875C758}"/>
              </a:ext>
            </a:extLst>
          </p:cNvPr>
          <p:cNvSpPr>
            <a:spLocks/>
          </p:cNvSpPr>
          <p:nvPr userDrawn="1"/>
        </p:nvSpPr>
        <p:spPr bwMode="auto">
          <a:xfrm>
            <a:off x="0" y="5306485"/>
            <a:ext cx="1354667" cy="1551516"/>
          </a:xfrm>
          <a:custGeom>
            <a:avLst/>
            <a:gdLst>
              <a:gd name="T0" fmla="*/ 0 w 840"/>
              <a:gd name="T1" fmla="*/ 0 h 962"/>
              <a:gd name="T2" fmla="*/ 0 w 840"/>
              <a:gd name="T3" fmla="*/ 2147483646 h 962"/>
              <a:gd name="T4" fmla="*/ 0 w 840"/>
              <a:gd name="T5" fmla="*/ 2147483646 h 962"/>
              <a:gd name="T6" fmla="*/ 2147483646 w 840"/>
              <a:gd name="T7" fmla="*/ 2147483646 h 962"/>
              <a:gd name="T8" fmla="*/ 0 w 840"/>
              <a:gd name="T9" fmla="*/ 0 h 9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0" h="962">
                <a:moveTo>
                  <a:pt x="0" y="0"/>
                </a:moveTo>
                <a:lnTo>
                  <a:pt x="0" y="962"/>
                </a:lnTo>
                <a:lnTo>
                  <a:pt x="840" y="962"/>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8" name="Graphic 12">
            <a:extLst>
              <a:ext uri="{FF2B5EF4-FFF2-40B4-BE49-F238E27FC236}">
                <a16:creationId xmlns:a16="http://schemas.microsoft.com/office/drawing/2014/main" id="{D449E04B-3D57-4CAB-8D23-56CC1DCA9E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6033" y="505885"/>
            <a:ext cx="1354667" cy="61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38149" y="2551838"/>
            <a:ext cx="6495144" cy="1618905"/>
          </a:xfrm>
        </p:spPr>
        <p:txBody>
          <a:bodyPr anchor="t">
            <a:spAutoFit/>
          </a:bodyPr>
          <a:lstStyle>
            <a:lvl1pPr>
              <a:defRPr sz="5400" b="1"/>
            </a:lvl1pPr>
          </a:lstStyle>
          <a:p>
            <a:r>
              <a:rPr lang="en-US"/>
              <a:t>Click to edit Master title style</a:t>
            </a:r>
            <a:endParaRPr lang="en-US" dirty="0"/>
          </a:p>
        </p:txBody>
      </p:sp>
      <p:sp>
        <p:nvSpPr>
          <p:cNvPr id="9" name="Footer Placeholder 1">
            <a:extLst>
              <a:ext uri="{FF2B5EF4-FFF2-40B4-BE49-F238E27FC236}">
                <a16:creationId xmlns:a16="http://schemas.microsoft.com/office/drawing/2014/main" id="{59008AC1-B5E3-4111-8FE4-14822BB1DDF1}"/>
              </a:ext>
            </a:extLst>
          </p:cNvPr>
          <p:cNvSpPr>
            <a:spLocks noGrp="1"/>
          </p:cNvSpPr>
          <p:nvPr>
            <p:ph type="ftr" sz="quarter" idx="10"/>
          </p:nvPr>
        </p:nvSpPr>
        <p:spPr/>
        <p:txBody>
          <a:bodyPr/>
          <a:lstStyle>
            <a:lvl1pPr>
              <a:defRPr/>
            </a:lvl1pPr>
          </a:lstStyle>
          <a:p>
            <a:pPr>
              <a:defRPr/>
            </a:pPr>
            <a:r>
              <a:rPr lang="en-US"/>
              <a:t>© 2021, Iovance Biotherapeutics</a:t>
            </a:r>
            <a:endParaRPr lang="en-US" dirty="0"/>
          </a:p>
        </p:txBody>
      </p:sp>
      <p:sp>
        <p:nvSpPr>
          <p:cNvPr id="10" name="Slide Number Placeholder 3">
            <a:extLst>
              <a:ext uri="{FF2B5EF4-FFF2-40B4-BE49-F238E27FC236}">
                <a16:creationId xmlns:a16="http://schemas.microsoft.com/office/drawing/2014/main" id="{F2A0D6E3-BF37-496B-A6B2-C9E824C4FEE2}"/>
              </a:ext>
            </a:extLst>
          </p:cNvPr>
          <p:cNvSpPr>
            <a:spLocks noGrp="1"/>
          </p:cNvSpPr>
          <p:nvPr>
            <p:ph type="sldNum" sz="quarter" idx="11"/>
          </p:nvPr>
        </p:nvSpPr>
        <p:spPr/>
        <p:txBody>
          <a:bodyPr/>
          <a:lstStyle>
            <a:lvl1pPr>
              <a:defRPr/>
            </a:lvl1pPr>
          </a:lstStyle>
          <a:p>
            <a:pPr>
              <a:defRPr/>
            </a:pPr>
            <a:fld id="{E8860BA8-F12F-4EA6-B7B8-384F7FED2645}" type="slidenum">
              <a:rPr lang="en-US"/>
              <a:pPr>
                <a:defRPr/>
              </a:pPr>
              <a:t>‹#›</a:t>
            </a:fld>
            <a:endParaRPr lang="en-US" dirty="0"/>
          </a:p>
        </p:txBody>
      </p:sp>
    </p:spTree>
    <p:extLst>
      <p:ext uri="{BB962C8B-B14F-4D97-AF65-F5344CB8AC3E}">
        <p14:creationId xmlns:p14="http://schemas.microsoft.com/office/powerpoint/2010/main" val="545205059"/>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_blu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536F01DF-1BB0-48D9-9E3E-8C619D1D2798}"/>
              </a:ext>
            </a:extLst>
          </p:cNvPr>
          <p:cNvSpPr>
            <a:spLocks/>
          </p:cNvSpPr>
          <p:nvPr userDrawn="1"/>
        </p:nvSpPr>
        <p:spPr bwMode="auto">
          <a:xfrm rot="10800000">
            <a:off x="7658101" y="1"/>
            <a:ext cx="4533900" cy="412751"/>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6">
            <a:extLst>
              <a:ext uri="{FF2B5EF4-FFF2-40B4-BE49-F238E27FC236}">
                <a16:creationId xmlns:a16="http://schemas.microsoft.com/office/drawing/2014/main" id="{5AD78660-8D5E-46A6-9369-2E3371449631}"/>
              </a:ext>
            </a:extLst>
          </p:cNvPr>
          <p:cNvSpPr>
            <a:spLocks/>
          </p:cNvSpPr>
          <p:nvPr userDrawn="1"/>
        </p:nvSpPr>
        <p:spPr bwMode="auto">
          <a:xfrm rot="10800000">
            <a:off x="1" y="0"/>
            <a:ext cx="8786284" cy="484717"/>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8" name="Graphic 10">
            <a:extLst>
              <a:ext uri="{FF2B5EF4-FFF2-40B4-BE49-F238E27FC236}">
                <a16:creationId xmlns:a16="http://schemas.microsoft.com/office/drawing/2014/main" id="{39E72119-C7C5-418C-B668-1805339F81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684" y="6474885"/>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29770" y="1527049"/>
            <a:ext cx="11333607" cy="46440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429770" y="515291"/>
            <a:ext cx="11333607" cy="797503"/>
          </a:xfrm>
        </p:spPr>
        <p:txBody>
          <a:bodyPr/>
          <a:lstStyle/>
          <a:p>
            <a:r>
              <a:rPr lang="en-US"/>
              <a:t>Click to edit Master title style</a:t>
            </a:r>
          </a:p>
        </p:txBody>
      </p:sp>
      <p:sp>
        <p:nvSpPr>
          <p:cNvPr id="21" name="Text Placeholder 20"/>
          <p:cNvSpPr>
            <a:spLocks noGrp="1"/>
          </p:cNvSpPr>
          <p:nvPr>
            <p:ph type="body" sz="quarter" idx="12"/>
          </p:nvPr>
        </p:nvSpPr>
        <p:spPr>
          <a:xfrm>
            <a:off x="430213" y="159303"/>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3" name="Text Placeholder 22"/>
          <p:cNvSpPr>
            <a:spLocks noGrp="1"/>
          </p:cNvSpPr>
          <p:nvPr>
            <p:ph type="body" sz="quarter" idx="13"/>
          </p:nvPr>
        </p:nvSpPr>
        <p:spPr>
          <a:xfrm>
            <a:off x="429768" y="6207888"/>
            <a:ext cx="11314557" cy="124651"/>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9" name="Footer Placeholder 1">
            <a:extLst>
              <a:ext uri="{FF2B5EF4-FFF2-40B4-BE49-F238E27FC236}">
                <a16:creationId xmlns:a16="http://schemas.microsoft.com/office/drawing/2014/main" id="{8AE0E25F-4B40-43C2-9F39-8CEFF36546E8}"/>
              </a:ext>
            </a:extLst>
          </p:cNvPr>
          <p:cNvSpPr>
            <a:spLocks noGrp="1"/>
          </p:cNvSpPr>
          <p:nvPr>
            <p:ph type="ftr" sz="quarter" idx="14"/>
          </p:nvPr>
        </p:nvSpPr>
        <p:spPr/>
        <p:txBody>
          <a:bodyPr/>
          <a:lstStyle>
            <a:lvl1pPr>
              <a:defRPr/>
            </a:lvl1pPr>
          </a:lstStyle>
          <a:p>
            <a:pPr>
              <a:defRPr/>
            </a:pPr>
            <a:r>
              <a:rPr lang="en-US"/>
              <a:t>© 2021, Iovance Biotherapeutics</a:t>
            </a:r>
            <a:endParaRPr lang="en-US" dirty="0"/>
          </a:p>
        </p:txBody>
      </p:sp>
      <p:sp>
        <p:nvSpPr>
          <p:cNvPr id="10" name="Slide Number Placeholder 4">
            <a:extLst>
              <a:ext uri="{FF2B5EF4-FFF2-40B4-BE49-F238E27FC236}">
                <a16:creationId xmlns:a16="http://schemas.microsoft.com/office/drawing/2014/main" id="{E2E8D092-C43D-423B-95FD-1F5059F70EE8}"/>
              </a:ext>
            </a:extLst>
          </p:cNvPr>
          <p:cNvSpPr>
            <a:spLocks noGrp="1"/>
          </p:cNvSpPr>
          <p:nvPr>
            <p:ph type="sldNum" sz="quarter" idx="15"/>
          </p:nvPr>
        </p:nvSpPr>
        <p:spPr/>
        <p:txBody>
          <a:bodyPr/>
          <a:lstStyle>
            <a:lvl1pPr>
              <a:defRPr/>
            </a:lvl1pPr>
          </a:lstStyle>
          <a:p>
            <a:pPr>
              <a:defRPr/>
            </a:pPr>
            <a:fld id="{D45AE89E-4919-4B53-9274-2D5B340B311A}" type="slidenum">
              <a:rPr lang="en-US"/>
              <a:pPr>
                <a:defRPr/>
              </a:pPr>
              <a:t>‹#›</a:t>
            </a:fld>
            <a:endParaRPr lang="en-US" dirty="0"/>
          </a:p>
        </p:txBody>
      </p:sp>
    </p:spTree>
    <p:extLst>
      <p:ext uri="{BB962C8B-B14F-4D97-AF65-F5344CB8AC3E}">
        <p14:creationId xmlns:p14="http://schemas.microsoft.com/office/powerpoint/2010/main" val="3430714569"/>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Subtitle_blue">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9F6780A7-D1E5-4210-B9D7-BDF702F1A44F}"/>
              </a:ext>
            </a:extLst>
          </p:cNvPr>
          <p:cNvSpPr>
            <a:spLocks/>
          </p:cNvSpPr>
          <p:nvPr userDrawn="1"/>
        </p:nvSpPr>
        <p:spPr bwMode="auto">
          <a:xfrm rot="10800000">
            <a:off x="7658101" y="1"/>
            <a:ext cx="4533900" cy="412751"/>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56B4A5C0-8B2B-48E0-B343-9BF26FA08F98}"/>
              </a:ext>
            </a:extLst>
          </p:cNvPr>
          <p:cNvSpPr>
            <a:spLocks/>
          </p:cNvSpPr>
          <p:nvPr userDrawn="1"/>
        </p:nvSpPr>
        <p:spPr bwMode="auto">
          <a:xfrm rot="10800000">
            <a:off x="1" y="0"/>
            <a:ext cx="8786284" cy="484717"/>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13E8598A-B7CB-4EC1-930B-01E84BD052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684" y="6474885"/>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9770" y="515291"/>
            <a:ext cx="11333607" cy="797503"/>
          </a:xfrm>
        </p:spPr>
        <p:txBody>
          <a:bodyPr/>
          <a:lstStyle/>
          <a:p>
            <a:r>
              <a:rPr lang="en-US"/>
              <a:t>Click to edit Master title style</a:t>
            </a:r>
            <a:endParaRPr lang="en-US" dirty="0"/>
          </a:p>
        </p:txBody>
      </p:sp>
      <p:sp>
        <p:nvSpPr>
          <p:cNvPr id="3" name="Content Placeholder 2"/>
          <p:cNvSpPr>
            <a:spLocks noGrp="1"/>
          </p:cNvSpPr>
          <p:nvPr>
            <p:ph idx="1"/>
          </p:nvPr>
        </p:nvSpPr>
        <p:spPr>
          <a:xfrm>
            <a:off x="429769" y="1527048"/>
            <a:ext cx="11333607" cy="46440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1"/>
          </p:nvPr>
        </p:nvSpPr>
        <p:spPr>
          <a:xfrm>
            <a:off x="429769" y="1103153"/>
            <a:ext cx="11333607" cy="394345"/>
          </a:xfrm>
          <a:prstGeom prst="rect">
            <a:avLst/>
          </a:prstGeom>
        </p:spPr>
        <p:txBody>
          <a:bodyPr>
            <a:noAutofit/>
          </a:bodyPr>
          <a:lstStyle>
            <a:lvl1pPr marL="0" indent="0">
              <a:buNone/>
              <a:defRPr lang="en-US" sz="1800" b="1" kern="1200" dirty="0">
                <a:solidFill>
                  <a:schemeClr val="accent1">
                    <a:lumMod val="40000"/>
                    <a:lumOff val="60000"/>
                  </a:schemeClr>
                </a:solidFill>
                <a:latin typeface="+mj-lt"/>
                <a:ea typeface="+mn-ea"/>
                <a:cs typeface="+mn-cs"/>
              </a:defRPr>
            </a:lvl1pPr>
          </a:lstStyle>
          <a:p>
            <a:pPr lvl="0"/>
            <a:r>
              <a:rPr lang="en-US"/>
              <a:t>Click to edit Master text styles</a:t>
            </a:r>
          </a:p>
        </p:txBody>
      </p:sp>
      <p:sp>
        <p:nvSpPr>
          <p:cNvPr id="21" name="Text Placeholder 20"/>
          <p:cNvSpPr>
            <a:spLocks noGrp="1"/>
          </p:cNvSpPr>
          <p:nvPr>
            <p:ph type="body" sz="quarter" idx="14"/>
          </p:nvPr>
        </p:nvSpPr>
        <p:spPr>
          <a:xfrm>
            <a:off x="430213" y="159303"/>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2" name="Text Placeholder 22"/>
          <p:cNvSpPr>
            <a:spLocks noGrp="1"/>
          </p:cNvSpPr>
          <p:nvPr>
            <p:ph type="body" sz="quarter" idx="15"/>
          </p:nvPr>
        </p:nvSpPr>
        <p:spPr>
          <a:xfrm>
            <a:off x="429768" y="6207888"/>
            <a:ext cx="11314557" cy="124651"/>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3">
            <a:extLst>
              <a:ext uri="{FF2B5EF4-FFF2-40B4-BE49-F238E27FC236}">
                <a16:creationId xmlns:a16="http://schemas.microsoft.com/office/drawing/2014/main" id="{1311B9E1-DA69-4132-8CF5-9CF75AFFBE03}"/>
              </a:ext>
            </a:extLst>
          </p:cNvPr>
          <p:cNvSpPr>
            <a:spLocks noGrp="1"/>
          </p:cNvSpPr>
          <p:nvPr>
            <p:ph type="ftr" sz="quarter" idx="16"/>
          </p:nvPr>
        </p:nvSpPr>
        <p:spPr/>
        <p:txBody>
          <a:bodyPr/>
          <a:lstStyle>
            <a:lvl1pPr>
              <a:defRPr/>
            </a:lvl1pPr>
          </a:lstStyle>
          <a:p>
            <a:pPr>
              <a:defRPr/>
            </a:pPr>
            <a:r>
              <a:rPr lang="en-US"/>
              <a:t>© 2021, Iovance Biotherapeutics</a:t>
            </a:r>
            <a:endParaRPr lang="en-US" dirty="0"/>
          </a:p>
        </p:txBody>
      </p:sp>
      <p:sp>
        <p:nvSpPr>
          <p:cNvPr id="11" name="Slide Number Placeholder 4">
            <a:extLst>
              <a:ext uri="{FF2B5EF4-FFF2-40B4-BE49-F238E27FC236}">
                <a16:creationId xmlns:a16="http://schemas.microsoft.com/office/drawing/2014/main" id="{D59F7CFB-2643-4A50-BB97-519711399DF4}"/>
              </a:ext>
            </a:extLst>
          </p:cNvPr>
          <p:cNvSpPr>
            <a:spLocks noGrp="1"/>
          </p:cNvSpPr>
          <p:nvPr>
            <p:ph type="sldNum" sz="quarter" idx="17"/>
          </p:nvPr>
        </p:nvSpPr>
        <p:spPr/>
        <p:txBody>
          <a:bodyPr/>
          <a:lstStyle>
            <a:lvl1pPr>
              <a:defRPr/>
            </a:lvl1pPr>
          </a:lstStyle>
          <a:p>
            <a:pPr>
              <a:defRPr/>
            </a:pPr>
            <a:fld id="{80EB3995-E8B7-492F-9707-24174A6F81FB}" type="slidenum">
              <a:rPr lang="en-US"/>
              <a:pPr>
                <a:defRPr/>
              </a:pPr>
              <a:t>‹#›</a:t>
            </a:fld>
            <a:endParaRPr lang="en-US" dirty="0"/>
          </a:p>
        </p:txBody>
      </p:sp>
    </p:spTree>
    <p:extLst>
      <p:ext uri="{BB962C8B-B14F-4D97-AF65-F5344CB8AC3E}">
        <p14:creationId xmlns:p14="http://schemas.microsoft.com/office/powerpoint/2010/main" val="1250790869"/>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_blue">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72E0930D-DDCC-4BAA-B6B3-2064DC66B78F}"/>
              </a:ext>
            </a:extLst>
          </p:cNvPr>
          <p:cNvSpPr>
            <a:spLocks/>
          </p:cNvSpPr>
          <p:nvPr userDrawn="1"/>
        </p:nvSpPr>
        <p:spPr bwMode="auto">
          <a:xfrm rot="10800000">
            <a:off x="7658101" y="1"/>
            <a:ext cx="4533900" cy="412751"/>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44AFF263-1104-4424-B0A3-3C3218468606}"/>
              </a:ext>
            </a:extLst>
          </p:cNvPr>
          <p:cNvSpPr>
            <a:spLocks/>
          </p:cNvSpPr>
          <p:nvPr userDrawn="1"/>
        </p:nvSpPr>
        <p:spPr bwMode="auto">
          <a:xfrm rot="10800000">
            <a:off x="1" y="0"/>
            <a:ext cx="8786284" cy="484717"/>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7642AA26-A7E6-48E2-8D71-C30E86C368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684" y="6474885"/>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29768" y="1527050"/>
            <a:ext cx="5590032" cy="46474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25183" y="1527050"/>
            <a:ext cx="5338192" cy="46474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429770" y="515291"/>
            <a:ext cx="11333607" cy="797503"/>
          </a:xfrm>
        </p:spPr>
        <p:txBody>
          <a:bodyPr/>
          <a:lstStyle/>
          <a:p>
            <a:r>
              <a:rPr lang="en-US"/>
              <a:t>Click to edit Master title style</a:t>
            </a:r>
          </a:p>
        </p:txBody>
      </p:sp>
      <p:sp>
        <p:nvSpPr>
          <p:cNvPr id="21" name="Text Placeholder 20"/>
          <p:cNvSpPr>
            <a:spLocks noGrp="1"/>
          </p:cNvSpPr>
          <p:nvPr>
            <p:ph type="body" sz="quarter" idx="12"/>
          </p:nvPr>
        </p:nvSpPr>
        <p:spPr>
          <a:xfrm>
            <a:off x="430213" y="159303"/>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2" name="Text Placeholder 22"/>
          <p:cNvSpPr>
            <a:spLocks noGrp="1"/>
          </p:cNvSpPr>
          <p:nvPr>
            <p:ph type="body" sz="quarter" idx="13"/>
          </p:nvPr>
        </p:nvSpPr>
        <p:spPr>
          <a:xfrm>
            <a:off x="429768" y="6207888"/>
            <a:ext cx="11314557" cy="124651"/>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1">
            <a:extLst>
              <a:ext uri="{FF2B5EF4-FFF2-40B4-BE49-F238E27FC236}">
                <a16:creationId xmlns:a16="http://schemas.microsoft.com/office/drawing/2014/main" id="{9287887A-5469-4E70-A424-537D41A80846}"/>
              </a:ext>
            </a:extLst>
          </p:cNvPr>
          <p:cNvSpPr>
            <a:spLocks noGrp="1"/>
          </p:cNvSpPr>
          <p:nvPr>
            <p:ph type="ftr" sz="quarter" idx="14"/>
          </p:nvPr>
        </p:nvSpPr>
        <p:spPr/>
        <p:txBody>
          <a:bodyPr/>
          <a:lstStyle>
            <a:lvl1pPr>
              <a:defRPr/>
            </a:lvl1pPr>
          </a:lstStyle>
          <a:p>
            <a:pPr>
              <a:defRPr/>
            </a:pPr>
            <a:r>
              <a:rPr lang="en-US"/>
              <a:t>© 2021, Iovance Biotherapeutics</a:t>
            </a:r>
            <a:endParaRPr lang="en-US" dirty="0"/>
          </a:p>
        </p:txBody>
      </p:sp>
      <p:sp>
        <p:nvSpPr>
          <p:cNvPr id="11" name="Slide Number Placeholder 5">
            <a:extLst>
              <a:ext uri="{FF2B5EF4-FFF2-40B4-BE49-F238E27FC236}">
                <a16:creationId xmlns:a16="http://schemas.microsoft.com/office/drawing/2014/main" id="{46ABDA12-E11D-45C2-B334-6F6477C4536A}"/>
              </a:ext>
            </a:extLst>
          </p:cNvPr>
          <p:cNvSpPr>
            <a:spLocks noGrp="1"/>
          </p:cNvSpPr>
          <p:nvPr>
            <p:ph type="sldNum" sz="quarter" idx="15"/>
          </p:nvPr>
        </p:nvSpPr>
        <p:spPr/>
        <p:txBody>
          <a:bodyPr/>
          <a:lstStyle>
            <a:lvl1pPr>
              <a:defRPr/>
            </a:lvl1pPr>
          </a:lstStyle>
          <a:p>
            <a:pPr>
              <a:defRPr/>
            </a:pPr>
            <a:fld id="{4924DD6A-31AA-411A-869A-8E5F169E37C7}" type="slidenum">
              <a:rPr lang="en-US"/>
              <a:pPr>
                <a:defRPr/>
              </a:pPr>
              <a:t>‹#›</a:t>
            </a:fld>
            <a:endParaRPr lang="en-US" dirty="0"/>
          </a:p>
        </p:txBody>
      </p:sp>
    </p:spTree>
    <p:extLst>
      <p:ext uri="{BB962C8B-B14F-4D97-AF65-F5344CB8AC3E}">
        <p14:creationId xmlns:p14="http://schemas.microsoft.com/office/powerpoint/2010/main" val="984874752"/>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B0E55CB7-BAD0-44D1-A791-932DC31D0501}"/>
              </a:ext>
            </a:extLst>
          </p:cNvPr>
          <p:cNvSpPr>
            <a:spLocks/>
          </p:cNvSpPr>
          <p:nvPr userDrawn="1"/>
        </p:nvSpPr>
        <p:spPr bwMode="auto">
          <a:xfrm rot="10800000">
            <a:off x="7658101" y="1"/>
            <a:ext cx="4533900" cy="412751"/>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chemeClr val="tx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a:extLst>
              <a:ext uri="{FF2B5EF4-FFF2-40B4-BE49-F238E27FC236}">
                <a16:creationId xmlns:a16="http://schemas.microsoft.com/office/drawing/2014/main" id="{6141766B-E095-4187-B08B-04D2AB1527AE}"/>
              </a:ext>
            </a:extLst>
          </p:cNvPr>
          <p:cNvSpPr>
            <a:spLocks/>
          </p:cNvSpPr>
          <p:nvPr userDrawn="1"/>
        </p:nvSpPr>
        <p:spPr bwMode="auto">
          <a:xfrm rot="10800000">
            <a:off x="1" y="0"/>
            <a:ext cx="8786284" cy="484717"/>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3" y="7625"/>
                  <a:pt x="95" y="9947"/>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7" name="Graphic 10">
            <a:extLst>
              <a:ext uri="{FF2B5EF4-FFF2-40B4-BE49-F238E27FC236}">
                <a16:creationId xmlns:a16="http://schemas.microsoft.com/office/drawing/2014/main" id="{67B12F5D-BC01-48CA-B132-C8EB35B51E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684" y="6474885"/>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p>
        </p:txBody>
      </p:sp>
      <p:sp>
        <p:nvSpPr>
          <p:cNvPr id="19" name="Text Placeholder 20"/>
          <p:cNvSpPr>
            <a:spLocks noGrp="1"/>
          </p:cNvSpPr>
          <p:nvPr>
            <p:ph type="body" sz="quarter" idx="12"/>
          </p:nvPr>
        </p:nvSpPr>
        <p:spPr>
          <a:xfrm>
            <a:off x="430213" y="159303"/>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0" name="Text Placeholder 22"/>
          <p:cNvSpPr>
            <a:spLocks noGrp="1"/>
          </p:cNvSpPr>
          <p:nvPr>
            <p:ph type="body" sz="quarter" idx="13"/>
          </p:nvPr>
        </p:nvSpPr>
        <p:spPr>
          <a:xfrm>
            <a:off x="429768" y="6207888"/>
            <a:ext cx="11314557" cy="124651"/>
          </a:xfrm>
        </p:spPr>
        <p:txBody>
          <a:bodyPr tIns="0" bIns="0" anchor="b">
            <a:spAutoFit/>
          </a:bodyPr>
          <a:lstStyle>
            <a:lvl1pPr marL="0" indent="0">
              <a:spcBef>
                <a:spcPts val="0"/>
              </a:spcBef>
              <a:buNone/>
              <a:defRPr sz="900">
                <a:solidFill>
                  <a:schemeClr val="accent1">
                    <a:lumMod val="60000"/>
                    <a:lumOff val="40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8" name="Footer Placeholder 1">
            <a:extLst>
              <a:ext uri="{FF2B5EF4-FFF2-40B4-BE49-F238E27FC236}">
                <a16:creationId xmlns:a16="http://schemas.microsoft.com/office/drawing/2014/main" id="{6625355F-6E62-42D9-9BF7-53371C8472C3}"/>
              </a:ext>
            </a:extLst>
          </p:cNvPr>
          <p:cNvSpPr>
            <a:spLocks noGrp="1"/>
          </p:cNvSpPr>
          <p:nvPr>
            <p:ph type="ftr" sz="quarter" idx="14"/>
          </p:nvPr>
        </p:nvSpPr>
        <p:spPr/>
        <p:txBody>
          <a:bodyPr/>
          <a:lstStyle>
            <a:lvl1pPr>
              <a:defRPr/>
            </a:lvl1pPr>
          </a:lstStyle>
          <a:p>
            <a:pPr>
              <a:defRPr/>
            </a:pPr>
            <a:r>
              <a:rPr lang="en-US"/>
              <a:t>© 2021, Iovance Biotherapeutics</a:t>
            </a:r>
            <a:endParaRPr lang="en-US" dirty="0"/>
          </a:p>
        </p:txBody>
      </p:sp>
      <p:sp>
        <p:nvSpPr>
          <p:cNvPr id="9" name="Slide Number Placeholder 3">
            <a:extLst>
              <a:ext uri="{FF2B5EF4-FFF2-40B4-BE49-F238E27FC236}">
                <a16:creationId xmlns:a16="http://schemas.microsoft.com/office/drawing/2014/main" id="{45E87805-AC8B-42D2-BFF8-78941886D959}"/>
              </a:ext>
            </a:extLst>
          </p:cNvPr>
          <p:cNvSpPr>
            <a:spLocks noGrp="1"/>
          </p:cNvSpPr>
          <p:nvPr>
            <p:ph type="sldNum" sz="quarter" idx="15"/>
          </p:nvPr>
        </p:nvSpPr>
        <p:spPr/>
        <p:txBody>
          <a:bodyPr/>
          <a:lstStyle>
            <a:lvl1pPr>
              <a:defRPr/>
            </a:lvl1pPr>
          </a:lstStyle>
          <a:p>
            <a:pPr>
              <a:defRPr/>
            </a:pPr>
            <a:fld id="{94345C87-BF7B-493C-99E9-110A57DBCECB}" type="slidenum">
              <a:rPr lang="en-US"/>
              <a:pPr>
                <a:defRPr/>
              </a:pPr>
              <a:t>‹#›</a:t>
            </a:fld>
            <a:endParaRPr lang="en-US" dirty="0"/>
          </a:p>
        </p:txBody>
      </p:sp>
    </p:spTree>
    <p:extLst>
      <p:ext uri="{BB962C8B-B14F-4D97-AF65-F5344CB8AC3E}">
        <p14:creationId xmlns:p14="http://schemas.microsoft.com/office/powerpoint/2010/main" val="338331828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solidFill>
          <a:schemeClr val="bg1"/>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FCFCF8F-0BC8-495C-8C7F-33EAAA00D1D9}"/>
              </a:ext>
            </a:extLst>
          </p:cNvPr>
          <p:cNvSpPr>
            <a:spLocks/>
          </p:cNvSpPr>
          <p:nvPr userDrawn="1"/>
        </p:nvSpPr>
        <p:spPr bwMode="auto">
          <a:xfrm rot="10800000">
            <a:off x="7658101" y="1"/>
            <a:ext cx="4533900" cy="412751"/>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6">
            <a:extLst>
              <a:ext uri="{FF2B5EF4-FFF2-40B4-BE49-F238E27FC236}">
                <a16:creationId xmlns:a16="http://schemas.microsoft.com/office/drawing/2014/main" id="{71EED56B-C0AB-4FB4-A892-E8C22C84D446}"/>
              </a:ext>
            </a:extLst>
          </p:cNvPr>
          <p:cNvSpPr>
            <a:spLocks/>
          </p:cNvSpPr>
          <p:nvPr userDrawn="1"/>
        </p:nvSpPr>
        <p:spPr bwMode="auto">
          <a:xfrm rot="10800000">
            <a:off x="1" y="0"/>
            <a:ext cx="8786284" cy="484717"/>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8" name="Graphic 10">
            <a:extLst>
              <a:ext uri="{FF2B5EF4-FFF2-40B4-BE49-F238E27FC236}">
                <a16:creationId xmlns:a16="http://schemas.microsoft.com/office/drawing/2014/main" id="{B3024AB9-5023-46B8-8369-A840A070B4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684" y="6474885"/>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29769" y="1527048"/>
            <a:ext cx="11333607" cy="465298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429770" y="515291"/>
            <a:ext cx="11333607" cy="797503"/>
          </a:xfrm>
        </p:spPr>
        <p:txBody>
          <a:bodyPr/>
          <a:lstStyle>
            <a:lvl1pPr>
              <a:defRPr>
                <a:solidFill>
                  <a:schemeClr val="tx1"/>
                </a:solidFill>
              </a:defRPr>
            </a:lvl1pPr>
          </a:lstStyle>
          <a:p>
            <a:r>
              <a:rPr lang="en-US"/>
              <a:t>Click to edit Master title style</a:t>
            </a:r>
            <a:endParaRPr lang="en-US" dirty="0"/>
          </a:p>
        </p:txBody>
      </p:sp>
      <p:sp>
        <p:nvSpPr>
          <p:cNvPr id="32" name="Text Placeholder 20"/>
          <p:cNvSpPr>
            <a:spLocks noGrp="1"/>
          </p:cNvSpPr>
          <p:nvPr>
            <p:ph type="body" sz="quarter" idx="12"/>
          </p:nvPr>
        </p:nvSpPr>
        <p:spPr>
          <a:xfrm>
            <a:off x="430213" y="159303"/>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33" name="Text Placeholder 22"/>
          <p:cNvSpPr>
            <a:spLocks noGrp="1"/>
          </p:cNvSpPr>
          <p:nvPr>
            <p:ph type="body" sz="quarter" idx="13"/>
          </p:nvPr>
        </p:nvSpPr>
        <p:spPr>
          <a:xfrm>
            <a:off x="429768" y="6207888"/>
            <a:ext cx="11314557" cy="124651"/>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9" name="Footer Placeholder 1">
            <a:extLst>
              <a:ext uri="{FF2B5EF4-FFF2-40B4-BE49-F238E27FC236}">
                <a16:creationId xmlns:a16="http://schemas.microsoft.com/office/drawing/2014/main" id="{657A1715-8A48-42C0-93CD-D80ABDAEE856}"/>
              </a:ext>
            </a:extLst>
          </p:cNvPr>
          <p:cNvSpPr>
            <a:spLocks noGrp="1"/>
          </p:cNvSpPr>
          <p:nvPr>
            <p:ph type="ftr" sz="quarter" idx="14"/>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10" name="Slide Number Placeholder 4">
            <a:extLst>
              <a:ext uri="{FF2B5EF4-FFF2-40B4-BE49-F238E27FC236}">
                <a16:creationId xmlns:a16="http://schemas.microsoft.com/office/drawing/2014/main" id="{844C7A82-6F90-4A7B-B8F0-503ED425B09F}"/>
              </a:ext>
            </a:extLst>
          </p:cNvPr>
          <p:cNvSpPr>
            <a:spLocks noGrp="1"/>
          </p:cNvSpPr>
          <p:nvPr>
            <p:ph type="sldNum" sz="quarter" idx="15"/>
          </p:nvPr>
        </p:nvSpPr>
        <p:spPr/>
        <p:txBody>
          <a:bodyPr/>
          <a:lstStyle>
            <a:lvl1pPr>
              <a:defRPr>
                <a:solidFill>
                  <a:schemeClr val="tx1">
                    <a:alpha val="75000"/>
                  </a:schemeClr>
                </a:solidFill>
              </a:defRPr>
            </a:lvl1pPr>
          </a:lstStyle>
          <a:p>
            <a:pPr>
              <a:defRPr/>
            </a:pPr>
            <a:fld id="{561D55AB-7F9F-49E9-8A20-19FDF198084B}" type="slidenum">
              <a:rPr lang="en-US"/>
              <a:pPr>
                <a:defRPr/>
              </a:pPr>
              <a:t>‹#›</a:t>
            </a:fld>
            <a:endParaRPr lang="en-US" dirty="0"/>
          </a:p>
        </p:txBody>
      </p:sp>
    </p:spTree>
    <p:extLst>
      <p:ext uri="{BB962C8B-B14F-4D97-AF65-F5344CB8AC3E}">
        <p14:creationId xmlns:p14="http://schemas.microsoft.com/office/powerpoint/2010/main" val="2937899771"/>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Subtitle_white">
    <p:bg>
      <p:bgPr>
        <a:solidFill>
          <a:schemeClr val="bg1"/>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6D2F5D31-09CF-4E34-B40E-4D522C54C672}"/>
              </a:ext>
            </a:extLst>
          </p:cNvPr>
          <p:cNvSpPr>
            <a:spLocks/>
          </p:cNvSpPr>
          <p:nvPr userDrawn="1"/>
        </p:nvSpPr>
        <p:spPr bwMode="auto">
          <a:xfrm rot="10800000">
            <a:off x="7658101" y="1"/>
            <a:ext cx="4533900" cy="412751"/>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4F47A7E1-EE14-46E9-B562-0DD2D13BE431}"/>
              </a:ext>
            </a:extLst>
          </p:cNvPr>
          <p:cNvSpPr>
            <a:spLocks/>
          </p:cNvSpPr>
          <p:nvPr userDrawn="1"/>
        </p:nvSpPr>
        <p:spPr bwMode="auto">
          <a:xfrm rot="10800000">
            <a:off x="1" y="0"/>
            <a:ext cx="8786284" cy="484717"/>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E786BFFF-75AE-496B-99AC-972DD1D797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684" y="6474885"/>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29769" y="1527048"/>
            <a:ext cx="11333607" cy="465298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1"/>
          </p:nvPr>
        </p:nvSpPr>
        <p:spPr>
          <a:xfrm>
            <a:off x="429768" y="1103153"/>
            <a:ext cx="11314557" cy="394345"/>
          </a:xfrm>
          <a:prstGeom prst="rect">
            <a:avLst/>
          </a:prstGeom>
        </p:spPr>
        <p:txBody>
          <a:bodyPr>
            <a:noAutofit/>
          </a:bodyPr>
          <a:lstStyle>
            <a:lvl1pPr marL="0" indent="0">
              <a:buNone/>
              <a:defRPr lang="en-US" sz="1800" b="1" kern="1200" dirty="0">
                <a:solidFill>
                  <a:schemeClr val="tx1">
                    <a:alpha val="75000"/>
                  </a:schemeClr>
                </a:solidFill>
                <a:latin typeface="+mj-lt"/>
                <a:ea typeface="+mn-ea"/>
                <a:cs typeface="+mn-cs"/>
              </a:defRPr>
            </a:lvl1pPr>
          </a:lstStyle>
          <a:p>
            <a:pPr lvl="0"/>
            <a:r>
              <a:rPr lang="en-US"/>
              <a:t>Click to edit Master text styles</a:t>
            </a:r>
          </a:p>
        </p:txBody>
      </p:sp>
      <p:sp>
        <p:nvSpPr>
          <p:cNvPr id="23" name="Text Placeholder 20"/>
          <p:cNvSpPr>
            <a:spLocks noGrp="1"/>
          </p:cNvSpPr>
          <p:nvPr>
            <p:ph type="body" sz="quarter" idx="14"/>
          </p:nvPr>
        </p:nvSpPr>
        <p:spPr>
          <a:xfrm>
            <a:off x="430213" y="159303"/>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4" name="Text Placeholder 22"/>
          <p:cNvSpPr>
            <a:spLocks noGrp="1"/>
          </p:cNvSpPr>
          <p:nvPr>
            <p:ph type="body" sz="quarter" idx="15"/>
          </p:nvPr>
        </p:nvSpPr>
        <p:spPr>
          <a:xfrm>
            <a:off x="429768" y="6207888"/>
            <a:ext cx="11314557" cy="124651"/>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3">
            <a:extLst>
              <a:ext uri="{FF2B5EF4-FFF2-40B4-BE49-F238E27FC236}">
                <a16:creationId xmlns:a16="http://schemas.microsoft.com/office/drawing/2014/main" id="{927051C6-3B46-49A5-ACF7-519862C62F04}"/>
              </a:ext>
            </a:extLst>
          </p:cNvPr>
          <p:cNvSpPr>
            <a:spLocks noGrp="1"/>
          </p:cNvSpPr>
          <p:nvPr>
            <p:ph type="ftr" sz="quarter" idx="16"/>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11" name="Slide Number Placeholder 4">
            <a:extLst>
              <a:ext uri="{FF2B5EF4-FFF2-40B4-BE49-F238E27FC236}">
                <a16:creationId xmlns:a16="http://schemas.microsoft.com/office/drawing/2014/main" id="{7D462EE7-5B64-41AF-9EAA-18E0AA1C1712}"/>
              </a:ext>
            </a:extLst>
          </p:cNvPr>
          <p:cNvSpPr>
            <a:spLocks noGrp="1"/>
          </p:cNvSpPr>
          <p:nvPr>
            <p:ph type="sldNum" sz="quarter" idx="17"/>
          </p:nvPr>
        </p:nvSpPr>
        <p:spPr/>
        <p:txBody>
          <a:bodyPr/>
          <a:lstStyle>
            <a:lvl1pPr>
              <a:defRPr>
                <a:solidFill>
                  <a:schemeClr val="tx1">
                    <a:alpha val="75000"/>
                  </a:schemeClr>
                </a:solidFill>
              </a:defRPr>
            </a:lvl1pPr>
          </a:lstStyle>
          <a:p>
            <a:pPr>
              <a:defRPr/>
            </a:pPr>
            <a:fld id="{1E1548D4-6AC0-4321-A2E5-23C8307DF06C}" type="slidenum">
              <a:rPr lang="en-US"/>
              <a:pPr>
                <a:defRPr/>
              </a:pPr>
              <a:t>‹#›</a:t>
            </a:fld>
            <a:endParaRPr lang="en-US" dirty="0"/>
          </a:p>
        </p:txBody>
      </p:sp>
    </p:spTree>
    <p:extLst>
      <p:ext uri="{BB962C8B-B14F-4D97-AF65-F5344CB8AC3E}">
        <p14:creationId xmlns:p14="http://schemas.microsoft.com/office/powerpoint/2010/main" val="650831190"/>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_white">
    <p:bg>
      <p:bgPr>
        <a:solidFill>
          <a:schemeClr val="bg1"/>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8663DF7B-2B97-4CEC-ADFA-A76EAB68B07F}"/>
              </a:ext>
            </a:extLst>
          </p:cNvPr>
          <p:cNvSpPr>
            <a:spLocks/>
          </p:cNvSpPr>
          <p:nvPr userDrawn="1"/>
        </p:nvSpPr>
        <p:spPr bwMode="auto">
          <a:xfrm rot="10800000">
            <a:off x="7658101" y="1"/>
            <a:ext cx="4533900" cy="412751"/>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6">
            <a:extLst>
              <a:ext uri="{FF2B5EF4-FFF2-40B4-BE49-F238E27FC236}">
                <a16:creationId xmlns:a16="http://schemas.microsoft.com/office/drawing/2014/main" id="{A7CA066E-0571-43EF-8127-AE0DAC35DA29}"/>
              </a:ext>
            </a:extLst>
          </p:cNvPr>
          <p:cNvSpPr>
            <a:spLocks/>
          </p:cNvSpPr>
          <p:nvPr userDrawn="1"/>
        </p:nvSpPr>
        <p:spPr bwMode="auto">
          <a:xfrm rot="10800000">
            <a:off x="1" y="0"/>
            <a:ext cx="8786284" cy="484717"/>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9" name="Graphic 10">
            <a:extLst>
              <a:ext uri="{FF2B5EF4-FFF2-40B4-BE49-F238E27FC236}">
                <a16:creationId xmlns:a16="http://schemas.microsoft.com/office/drawing/2014/main" id="{23B1AF29-0E39-401D-9006-0D4924EFBC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684" y="6474885"/>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29768" y="1527050"/>
            <a:ext cx="5590032" cy="464741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25186" y="1527050"/>
            <a:ext cx="5338191" cy="464741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429770" y="515291"/>
            <a:ext cx="11333607" cy="797503"/>
          </a:xfrm>
        </p:spPr>
        <p:txBody>
          <a:bodyPr/>
          <a:lstStyle>
            <a:lvl1pPr>
              <a:defRPr>
                <a:solidFill>
                  <a:schemeClr val="tx1"/>
                </a:solidFill>
              </a:defRPr>
            </a:lvl1pPr>
          </a:lstStyle>
          <a:p>
            <a:r>
              <a:rPr lang="en-US"/>
              <a:t>Click to edit Master title style</a:t>
            </a:r>
            <a:endParaRPr lang="en-US" dirty="0"/>
          </a:p>
        </p:txBody>
      </p:sp>
      <p:sp>
        <p:nvSpPr>
          <p:cNvPr id="23" name="Text Placeholder 20"/>
          <p:cNvSpPr>
            <a:spLocks noGrp="1"/>
          </p:cNvSpPr>
          <p:nvPr>
            <p:ph type="body" sz="quarter" idx="12"/>
          </p:nvPr>
        </p:nvSpPr>
        <p:spPr>
          <a:xfrm>
            <a:off x="430213" y="159303"/>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4" name="Text Placeholder 22"/>
          <p:cNvSpPr>
            <a:spLocks noGrp="1"/>
          </p:cNvSpPr>
          <p:nvPr>
            <p:ph type="body" sz="quarter" idx="13"/>
          </p:nvPr>
        </p:nvSpPr>
        <p:spPr>
          <a:xfrm>
            <a:off x="429768" y="6207888"/>
            <a:ext cx="11314557" cy="124651"/>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10" name="Footer Placeholder 1">
            <a:extLst>
              <a:ext uri="{FF2B5EF4-FFF2-40B4-BE49-F238E27FC236}">
                <a16:creationId xmlns:a16="http://schemas.microsoft.com/office/drawing/2014/main" id="{1D64B1DE-A2FC-424C-9632-B86C3B91BD7A}"/>
              </a:ext>
            </a:extLst>
          </p:cNvPr>
          <p:cNvSpPr>
            <a:spLocks noGrp="1"/>
          </p:cNvSpPr>
          <p:nvPr>
            <p:ph type="ftr" sz="quarter" idx="14"/>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11" name="Slide Number Placeholder 5">
            <a:extLst>
              <a:ext uri="{FF2B5EF4-FFF2-40B4-BE49-F238E27FC236}">
                <a16:creationId xmlns:a16="http://schemas.microsoft.com/office/drawing/2014/main" id="{89291CD0-9E30-4086-87A8-25703F70ECB4}"/>
              </a:ext>
            </a:extLst>
          </p:cNvPr>
          <p:cNvSpPr>
            <a:spLocks noGrp="1"/>
          </p:cNvSpPr>
          <p:nvPr>
            <p:ph type="sldNum" sz="quarter" idx="15"/>
          </p:nvPr>
        </p:nvSpPr>
        <p:spPr/>
        <p:txBody>
          <a:bodyPr/>
          <a:lstStyle>
            <a:lvl1pPr>
              <a:defRPr>
                <a:solidFill>
                  <a:schemeClr val="tx1">
                    <a:alpha val="75000"/>
                  </a:schemeClr>
                </a:solidFill>
              </a:defRPr>
            </a:lvl1pPr>
          </a:lstStyle>
          <a:p>
            <a:pPr>
              <a:defRPr/>
            </a:pPr>
            <a:fld id="{3E06B14A-C67F-4354-8156-8BB058859225}" type="slidenum">
              <a:rPr lang="en-US"/>
              <a:pPr>
                <a:defRPr/>
              </a:pPr>
              <a:t>‹#›</a:t>
            </a:fld>
            <a:endParaRPr lang="en-US" dirty="0"/>
          </a:p>
        </p:txBody>
      </p:sp>
    </p:spTree>
    <p:extLst>
      <p:ext uri="{BB962C8B-B14F-4D97-AF65-F5344CB8AC3E}">
        <p14:creationId xmlns:p14="http://schemas.microsoft.com/office/powerpoint/2010/main" val="2138144352"/>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_white">
    <p:bg>
      <p:bgPr>
        <a:solidFill>
          <a:schemeClr val="bg1"/>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9F5DD2BB-9AD2-4184-8825-C4FEF9AD5B8E}"/>
              </a:ext>
            </a:extLst>
          </p:cNvPr>
          <p:cNvSpPr>
            <a:spLocks/>
          </p:cNvSpPr>
          <p:nvPr userDrawn="1"/>
        </p:nvSpPr>
        <p:spPr bwMode="auto">
          <a:xfrm rot="10800000">
            <a:off x="7658101" y="1"/>
            <a:ext cx="4533900" cy="412751"/>
          </a:xfrm>
          <a:custGeom>
            <a:avLst/>
            <a:gdLst>
              <a:gd name="T0" fmla="*/ 0 w 1935"/>
              <a:gd name="T1" fmla="*/ 0 h 243"/>
              <a:gd name="T2" fmla="*/ 0 w 1935"/>
              <a:gd name="T3" fmla="*/ 2147483646 h 243"/>
              <a:gd name="T4" fmla="*/ 2147483646 w 1935"/>
              <a:gd name="T5" fmla="*/ 2147483646 h 243"/>
              <a:gd name="T6" fmla="*/ 2147483646 w 1935"/>
              <a:gd name="T7" fmla="*/ 2147483646 h 243"/>
              <a:gd name="T8" fmla="*/ 0 w 1935"/>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 h="243">
                <a:moveTo>
                  <a:pt x="0" y="0"/>
                </a:moveTo>
                <a:lnTo>
                  <a:pt x="0" y="243"/>
                </a:lnTo>
                <a:lnTo>
                  <a:pt x="1935" y="243"/>
                </a:lnTo>
                <a:lnTo>
                  <a:pt x="1935" y="87"/>
                </a:lnTo>
                <a:lnTo>
                  <a:pt x="0" y="0"/>
                </a:lnTo>
                <a:close/>
              </a:path>
            </a:pathLst>
          </a:custGeom>
          <a:solidFill>
            <a:srgbClr val="002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a:extLst>
              <a:ext uri="{FF2B5EF4-FFF2-40B4-BE49-F238E27FC236}">
                <a16:creationId xmlns:a16="http://schemas.microsoft.com/office/drawing/2014/main" id="{1603E095-BB61-492B-A3A1-48EE2C64E79C}"/>
              </a:ext>
            </a:extLst>
          </p:cNvPr>
          <p:cNvSpPr>
            <a:spLocks/>
          </p:cNvSpPr>
          <p:nvPr userDrawn="1"/>
        </p:nvSpPr>
        <p:spPr bwMode="auto">
          <a:xfrm rot="10800000">
            <a:off x="1" y="0"/>
            <a:ext cx="8786284" cy="484717"/>
          </a:xfrm>
          <a:custGeom>
            <a:avLst/>
            <a:gdLst>
              <a:gd name="T0" fmla="*/ 2147483646 w 10000"/>
              <a:gd name="T1" fmla="*/ 2147483646 h 10000"/>
              <a:gd name="T2" fmla="*/ 2147483646 w 10000"/>
              <a:gd name="T3" fmla="*/ 0 h 10000"/>
              <a:gd name="T4" fmla="*/ 0 w 10000"/>
              <a:gd name="T5" fmla="*/ 2147483646 h 10000"/>
              <a:gd name="T6" fmla="*/ 2147483646 w 10000"/>
              <a:gd name="T7" fmla="*/ 2147483646 h 10000"/>
              <a:gd name="T8" fmla="*/ 2147483646 w 10000"/>
              <a:gd name="T9" fmla="*/ 2147483646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10000" y="10000"/>
                </a:moveTo>
                <a:lnTo>
                  <a:pt x="10000" y="0"/>
                </a:lnTo>
                <a:lnTo>
                  <a:pt x="0" y="2982"/>
                </a:lnTo>
                <a:cubicBezTo>
                  <a:pt x="32" y="5304"/>
                  <a:pt x="66" y="7674"/>
                  <a:pt x="98" y="9996"/>
                </a:cubicBezTo>
                <a:lnTo>
                  <a:pt x="10000" y="100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pic>
        <p:nvPicPr>
          <p:cNvPr id="7" name="Graphic 10">
            <a:extLst>
              <a:ext uri="{FF2B5EF4-FFF2-40B4-BE49-F238E27FC236}">
                <a16:creationId xmlns:a16="http://schemas.microsoft.com/office/drawing/2014/main" id="{52533EE9-4ED5-44E9-8D8C-772C9F0333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684" y="6474885"/>
            <a:ext cx="914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noFill/>
        </p:spPr>
        <p:txBody>
          <a:bodyPr/>
          <a:lstStyle>
            <a:lvl1pPr>
              <a:defRPr>
                <a:solidFill>
                  <a:schemeClr val="tx1"/>
                </a:solidFill>
              </a:defRPr>
            </a:lvl1pPr>
          </a:lstStyle>
          <a:p>
            <a:r>
              <a:rPr lang="en-US"/>
              <a:t>Click to edit Master title style</a:t>
            </a:r>
            <a:endParaRPr lang="en-US" dirty="0"/>
          </a:p>
        </p:txBody>
      </p:sp>
      <p:sp>
        <p:nvSpPr>
          <p:cNvPr id="21" name="Text Placeholder 20"/>
          <p:cNvSpPr>
            <a:spLocks noGrp="1"/>
          </p:cNvSpPr>
          <p:nvPr>
            <p:ph type="body" sz="quarter" idx="12"/>
          </p:nvPr>
        </p:nvSpPr>
        <p:spPr>
          <a:xfrm>
            <a:off x="430213" y="159303"/>
            <a:ext cx="5665787" cy="165100"/>
          </a:xfrm>
        </p:spPr>
        <p:txBody>
          <a:bodyPr tIns="0" rIns="0" bIns="0" anchor="ctr">
            <a:noAutofit/>
          </a:bodyPr>
          <a:lstStyle>
            <a:lvl1pPr marL="0" indent="0">
              <a:buNone/>
              <a:defRPr sz="1200" b="1"/>
            </a:lvl1pPr>
            <a:lvl2pPr>
              <a:defRPr sz="1200"/>
            </a:lvl2pPr>
            <a:lvl3pPr>
              <a:defRPr sz="1200"/>
            </a:lvl3pPr>
            <a:lvl4pPr>
              <a:defRPr sz="1200"/>
            </a:lvl4pPr>
            <a:lvl5pPr>
              <a:defRPr sz="1200"/>
            </a:lvl5pPr>
          </a:lstStyle>
          <a:p>
            <a:pPr lvl="0"/>
            <a:r>
              <a:rPr lang="en-US"/>
              <a:t>Click to edit Master text styles</a:t>
            </a:r>
          </a:p>
        </p:txBody>
      </p:sp>
      <p:sp>
        <p:nvSpPr>
          <p:cNvPr id="22" name="Text Placeholder 22"/>
          <p:cNvSpPr>
            <a:spLocks noGrp="1"/>
          </p:cNvSpPr>
          <p:nvPr>
            <p:ph type="body" sz="quarter" idx="13"/>
          </p:nvPr>
        </p:nvSpPr>
        <p:spPr>
          <a:xfrm>
            <a:off x="429768" y="6207888"/>
            <a:ext cx="11314557" cy="124651"/>
          </a:xfrm>
        </p:spPr>
        <p:txBody>
          <a:bodyPr tIns="0" bIns="0" anchor="b">
            <a:spAutoFit/>
          </a:bodyPr>
          <a:lstStyle>
            <a:lvl1pPr marL="0" indent="0">
              <a:spcBef>
                <a:spcPts val="0"/>
              </a:spcBef>
              <a:buNone/>
              <a:defRPr sz="900">
                <a:solidFill>
                  <a:schemeClr val="tx1">
                    <a:alpha val="75000"/>
                  </a:schemeClr>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a:t>Click to edit Master text styles</a:t>
            </a:r>
          </a:p>
        </p:txBody>
      </p:sp>
      <p:sp>
        <p:nvSpPr>
          <p:cNvPr id="8" name="Footer Placeholder 1">
            <a:extLst>
              <a:ext uri="{FF2B5EF4-FFF2-40B4-BE49-F238E27FC236}">
                <a16:creationId xmlns:a16="http://schemas.microsoft.com/office/drawing/2014/main" id="{1DF03629-AE01-4E9A-BB1F-7CE63C8EC62F}"/>
              </a:ext>
            </a:extLst>
          </p:cNvPr>
          <p:cNvSpPr>
            <a:spLocks noGrp="1"/>
          </p:cNvSpPr>
          <p:nvPr>
            <p:ph type="ftr" sz="quarter" idx="14"/>
          </p:nvPr>
        </p:nvSpPr>
        <p:spPr/>
        <p:txBody>
          <a:bodyPr/>
          <a:lstStyle>
            <a:lvl1pPr>
              <a:defRPr>
                <a:solidFill>
                  <a:schemeClr val="tx1">
                    <a:alpha val="75000"/>
                  </a:schemeClr>
                </a:solidFill>
              </a:defRPr>
            </a:lvl1pPr>
          </a:lstStyle>
          <a:p>
            <a:pPr>
              <a:defRPr/>
            </a:pPr>
            <a:r>
              <a:rPr lang="en-US"/>
              <a:t>© 2021, Iovance Biotherapeutics</a:t>
            </a:r>
            <a:endParaRPr lang="en-US" dirty="0"/>
          </a:p>
        </p:txBody>
      </p:sp>
      <p:sp>
        <p:nvSpPr>
          <p:cNvPr id="9" name="Slide Number Placeholder 3">
            <a:extLst>
              <a:ext uri="{FF2B5EF4-FFF2-40B4-BE49-F238E27FC236}">
                <a16:creationId xmlns:a16="http://schemas.microsoft.com/office/drawing/2014/main" id="{DC8C047C-882E-4AE8-ACAF-36840A5E1FE7}"/>
              </a:ext>
            </a:extLst>
          </p:cNvPr>
          <p:cNvSpPr>
            <a:spLocks noGrp="1"/>
          </p:cNvSpPr>
          <p:nvPr>
            <p:ph type="sldNum" sz="quarter" idx="15"/>
          </p:nvPr>
        </p:nvSpPr>
        <p:spPr/>
        <p:txBody>
          <a:bodyPr/>
          <a:lstStyle>
            <a:lvl1pPr>
              <a:defRPr>
                <a:solidFill>
                  <a:schemeClr val="tx1">
                    <a:alpha val="75000"/>
                  </a:schemeClr>
                </a:solidFill>
              </a:defRPr>
            </a:lvl1pPr>
          </a:lstStyle>
          <a:p>
            <a:pPr>
              <a:defRPr/>
            </a:pPr>
            <a:fld id="{529BBFEB-EC40-41C8-A8D1-A4B961AC2669}" type="slidenum">
              <a:rPr lang="en-US"/>
              <a:pPr>
                <a:defRPr/>
              </a:pPr>
              <a:t>‹#›</a:t>
            </a:fld>
            <a:endParaRPr lang="en-US" dirty="0"/>
          </a:p>
        </p:txBody>
      </p:sp>
    </p:spTree>
    <p:extLst>
      <p:ext uri="{BB962C8B-B14F-4D97-AF65-F5344CB8AC3E}">
        <p14:creationId xmlns:p14="http://schemas.microsoft.com/office/powerpoint/2010/main" val="373665394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theme" Target="../theme/theme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39.xml"/><Relationship Id="rId7" Type="http://schemas.openxmlformats.org/officeDocument/2006/relationships/theme" Target="../theme/theme11.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image" Target="../media/image38.svg"/><Relationship Id="rId5" Type="http://schemas.openxmlformats.org/officeDocument/2006/relationships/slideLayout" Target="../slideLayouts/slideLayout141.xml"/><Relationship Id="rId10" Type="http://schemas.openxmlformats.org/officeDocument/2006/relationships/image" Target="../media/image37.png"/><Relationship Id="rId4" Type="http://schemas.openxmlformats.org/officeDocument/2006/relationships/slideLayout" Target="../slideLayouts/slideLayout140.xml"/><Relationship Id="rId9" Type="http://schemas.openxmlformats.org/officeDocument/2006/relationships/image" Target="../media/image36.sv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10" Type="http://schemas.openxmlformats.org/officeDocument/2006/relationships/theme" Target="../theme/theme1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5" Type="http://schemas.openxmlformats.org/officeDocument/2006/relationships/slideLayout" Target="../slideLayouts/slideLayout156.xml"/><Relationship Id="rId4" Type="http://schemas.openxmlformats.org/officeDocument/2006/relationships/slideLayout" Target="../slideLayouts/slideLayout155.xml"/><Relationship Id="rId9" Type="http://schemas.openxmlformats.org/officeDocument/2006/relationships/image" Target="../media/image58.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image" Target="../media/image60.jpeg"/><Relationship Id="rId5" Type="http://schemas.openxmlformats.org/officeDocument/2006/relationships/theme" Target="../theme/theme14.xml"/><Relationship Id="rId4"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21" Type="http://schemas.openxmlformats.org/officeDocument/2006/relationships/theme" Target="../theme/theme1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image" Target="../media/image63.svg"/><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image" Target="../media/image37.png"/><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image" Target="../media/image62.svg"/><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image" Target="../media/image35.pn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85.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image" Target="../media/image72.jpeg"/><Relationship Id="rId5" Type="http://schemas.openxmlformats.org/officeDocument/2006/relationships/theme" Target="../theme/theme16.xml"/><Relationship Id="rId4"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5.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image" Target="../media/image2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7.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10" Type="http://schemas.openxmlformats.org/officeDocument/2006/relationships/image" Target="../media/image31.png"/><Relationship Id="rId4" Type="http://schemas.openxmlformats.org/officeDocument/2006/relationships/slideLayout" Target="../slideLayouts/slideLayout105.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EEE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F1EEE9"/>
                </a:solidFill>
              </a:defRPr>
            </a:lvl1pPr>
          </a:lstStyle>
          <a:p>
            <a:fld id="{10A4CF5F-7807-4B00-8AC2-E4A5D15FC0FC}" type="datetime1">
              <a:rPr lang="en-US" smtClean="0"/>
              <a:t>11/19/2025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F1EEE9"/>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F1EEE9"/>
                </a:solidFill>
              </a:defRPr>
            </a:lvl1pPr>
          </a:lstStyle>
          <a:p>
            <a:fld id="{8F7FE234-5A29-4340-A30E-94B8C8F7B693}" type="slidenum">
              <a:rPr lang="en-GB" smtClean="0"/>
              <a:pPr/>
              <a:t>‹#›</a:t>
            </a:fld>
            <a:endParaRPr lang="en-GB"/>
          </a:p>
        </p:txBody>
      </p:sp>
    </p:spTree>
    <p:extLst>
      <p:ext uri="{BB962C8B-B14F-4D97-AF65-F5344CB8AC3E}">
        <p14:creationId xmlns:p14="http://schemas.microsoft.com/office/powerpoint/2010/main" val="1249222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2" r:id="rId14"/>
  </p:sldLayoutIdLst>
  <p:hf hdr="0" ftr="0"/>
  <p:txStyles>
    <p:titleStyle>
      <a:lvl1pPr algn="ctr" defTabSz="914400" rtl="0" eaLnBrk="1" latinLnBrk="0" hangingPunct="1">
        <a:spcBef>
          <a:spcPct val="0"/>
        </a:spcBef>
        <a:buNone/>
        <a:defRPr sz="4400" kern="1200">
          <a:solidFill>
            <a:srgbClr val="F1EEE9"/>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F1EEE9"/>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1EEE9"/>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1EEE9"/>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1EEE9"/>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1EEE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633648530"/>
      </p:ext>
    </p:extLst>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D2B370A-5DB4-44CB-A8A0-B914B699734B}"/>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 b="9099"/>
          <a:stretch/>
        </p:blipFill>
        <p:spPr>
          <a:xfrm>
            <a:off x="0" y="6413978"/>
            <a:ext cx="12192000" cy="444022"/>
          </a:xfrm>
          <a:prstGeom prst="rect">
            <a:avLst/>
          </a:prstGeom>
        </p:spPr>
      </p:pic>
      <p:sp>
        <p:nvSpPr>
          <p:cNvPr id="2" name="Title Placeholder 1">
            <a:extLst>
              <a:ext uri="{FF2B5EF4-FFF2-40B4-BE49-F238E27FC236}">
                <a16:creationId xmlns:a16="http://schemas.microsoft.com/office/drawing/2014/main" id="{52B91EE3-FF63-442C-92E8-E156F5632CCB}"/>
              </a:ext>
            </a:extLst>
          </p:cNvPr>
          <p:cNvSpPr>
            <a:spLocks noGrp="1"/>
          </p:cNvSpPr>
          <p:nvPr>
            <p:ph type="title"/>
          </p:nvPr>
        </p:nvSpPr>
        <p:spPr>
          <a:xfrm>
            <a:off x="463727" y="52974"/>
            <a:ext cx="11210924" cy="1342239"/>
          </a:xfrm>
          <a:prstGeom prst="rect">
            <a:avLst/>
          </a:prstGeom>
        </p:spPr>
        <p:txBody>
          <a:bodyPr vert="horz" lIns="4572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EBA4D9-BC0C-430E-B771-C7982305129F}"/>
              </a:ext>
            </a:extLst>
          </p:cNvPr>
          <p:cNvSpPr>
            <a:spLocks noGrp="1"/>
          </p:cNvSpPr>
          <p:nvPr>
            <p:ph type="body" idx="1"/>
          </p:nvPr>
        </p:nvSpPr>
        <p:spPr>
          <a:xfrm>
            <a:off x="457200" y="1402834"/>
            <a:ext cx="11210924" cy="4774130"/>
          </a:xfrm>
          <a:prstGeom prst="rect">
            <a:avLst/>
          </a:prstGeom>
        </p:spPr>
        <p:txBody>
          <a:bodyPr vert="horz" lIns="118872"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011D3B95-4EAB-4B10-AD6D-AAB4FC74D390}"/>
              </a:ext>
            </a:extLst>
          </p:cNvPr>
          <p:cNvSpPr txBox="1"/>
          <p:nvPr userDrawn="1"/>
        </p:nvSpPr>
        <p:spPr>
          <a:xfrm>
            <a:off x="11788861" y="6469063"/>
            <a:ext cx="341712" cy="340620"/>
          </a:xfrm>
          <a:prstGeom prst="ellipse">
            <a:avLst/>
          </a:prstGeom>
          <a:solidFill>
            <a:schemeClr val="bg1">
              <a:alpha val="32000"/>
            </a:schemeClr>
          </a:solidFill>
        </p:spPr>
        <p:txBody>
          <a:bodyPr wrap="none" lIns="0" rIns="0" rtlCol="0" anchor="ctr" anchorCtr="0">
            <a:noAutofit/>
          </a:bodyPr>
          <a:lstStyle>
            <a:defPPr>
              <a:defRPr lang="en-US"/>
            </a:defPPr>
            <a:lvl1pPr algn="ctr">
              <a:defRPr sz="900">
                <a:solidFill>
                  <a:schemeClr val="bg1"/>
                </a:solidFill>
              </a:defRPr>
            </a:lvl1pPr>
          </a:lstStyle>
          <a:p>
            <a:pPr lvl="0"/>
            <a:fld id="{1337B8D1-4818-4372-8628-80999EE46F20}" type="slidenum">
              <a:rPr lang="en-US" b="1" smtClean="0"/>
              <a:pPr lvl="0"/>
              <a:t>‹#›</a:t>
            </a:fld>
            <a:endParaRPr lang="en-US" b="1"/>
          </a:p>
        </p:txBody>
      </p:sp>
      <p:sp>
        <p:nvSpPr>
          <p:cNvPr id="25" name="Rectangle 24">
            <a:extLst>
              <a:ext uri="{FF2B5EF4-FFF2-40B4-BE49-F238E27FC236}">
                <a16:creationId xmlns:a16="http://schemas.microsoft.com/office/drawing/2014/main" id="{438959A3-698E-407F-BA1D-E338FF16F5B8}"/>
              </a:ext>
            </a:extLst>
          </p:cNvPr>
          <p:cNvSpPr/>
          <p:nvPr userDrawn="1"/>
        </p:nvSpPr>
        <p:spPr>
          <a:xfrm>
            <a:off x="0" y="581025"/>
            <a:ext cx="200025" cy="256500"/>
          </a:xfrm>
          <a:prstGeom prst="rect">
            <a:avLst/>
          </a:prstGeom>
          <a:solidFill>
            <a:schemeClr val="accent6">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0CF4F477-CE43-4FB8-ADBE-458FB57330A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63986" y="6556008"/>
            <a:ext cx="1032745" cy="200369"/>
          </a:xfrm>
          <a:prstGeom prst="rect">
            <a:avLst/>
          </a:prstGeom>
        </p:spPr>
      </p:pic>
      <p:sp>
        <p:nvSpPr>
          <p:cNvPr id="21" name="TextBox 20">
            <a:extLst>
              <a:ext uri="{FF2B5EF4-FFF2-40B4-BE49-F238E27FC236}">
                <a16:creationId xmlns:a16="http://schemas.microsoft.com/office/drawing/2014/main" id="{651C28AE-401F-4CA4-B0F8-30CDB37935E8}"/>
              </a:ext>
            </a:extLst>
          </p:cNvPr>
          <p:cNvSpPr txBox="1"/>
          <p:nvPr userDrawn="1"/>
        </p:nvSpPr>
        <p:spPr>
          <a:xfrm>
            <a:off x="368359" y="6652606"/>
            <a:ext cx="6096000" cy="200055"/>
          </a:xfrm>
          <a:prstGeom prst="rect">
            <a:avLst/>
          </a:prstGeom>
        </p:spPr>
        <p:txBody>
          <a:bodyPr anchor="ctr" anchorCtr="0">
            <a:spAutoFit/>
          </a:bodyPr>
          <a:lstStyle>
            <a:defPPr>
              <a:defRPr lang="en-US"/>
            </a:defPPr>
            <a:lvl1pPr>
              <a:defRPr sz="700">
                <a:solidFill>
                  <a:schemeClr val="bg1"/>
                </a:solidFill>
              </a:defRPr>
            </a:lvl1pPr>
          </a:lstStyle>
          <a:p>
            <a:pPr lvl="0"/>
            <a:r>
              <a:rPr lang="en-US"/>
              <a:t>© 2024, Iovance Biotherapeutics, Inc.</a:t>
            </a:r>
          </a:p>
        </p:txBody>
      </p:sp>
      <p:sp>
        <p:nvSpPr>
          <p:cNvPr id="9" name="Rectangle 8">
            <a:extLst>
              <a:ext uri="{FF2B5EF4-FFF2-40B4-BE49-F238E27FC236}">
                <a16:creationId xmlns:a16="http://schemas.microsoft.com/office/drawing/2014/main" id="{A10799B7-3B62-4EB6-8624-074EC05F4606}"/>
              </a:ext>
            </a:extLst>
          </p:cNvPr>
          <p:cNvSpPr/>
          <p:nvPr userDrawn="1"/>
        </p:nvSpPr>
        <p:spPr>
          <a:xfrm>
            <a:off x="11977688" y="581025"/>
            <a:ext cx="213362" cy="256500"/>
          </a:xfrm>
          <a:prstGeom prst="rect">
            <a:avLst/>
          </a:prstGeom>
          <a:solidFill>
            <a:schemeClr val="accent6">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14440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Lst>
  <p:txStyles>
    <p:titleStyle>
      <a:lvl1pPr algn="l" defTabSz="914400" rtl="0" eaLnBrk="1" latinLnBrk="0" hangingPunct="1">
        <a:lnSpc>
          <a:spcPct val="88000"/>
        </a:lnSpc>
        <a:spcBef>
          <a:spcPct val="0"/>
        </a:spcBef>
        <a:buNone/>
        <a:defRPr sz="3100" b="1" kern="1200" spc="-11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300"/>
        </a:spcAft>
        <a:buClr>
          <a:schemeClr val="accent6"/>
        </a:buClr>
        <a:buFont typeface="Arial" panose="020B0604020202020204" pitchFamily="34" charset="0"/>
        <a:buChar char="•"/>
        <a:defRPr sz="1900" kern="1200" spc="-40" baseline="0">
          <a:solidFill>
            <a:schemeClr val="tx1"/>
          </a:solidFill>
          <a:latin typeface="+mn-lt"/>
          <a:ea typeface="+mn-ea"/>
          <a:cs typeface="+mn-cs"/>
        </a:defRPr>
      </a:lvl1pPr>
      <a:lvl2pPr marL="685800" indent="-228600" algn="l" defTabSz="914400" rtl="0" eaLnBrk="1" latinLnBrk="0" hangingPunct="1">
        <a:lnSpc>
          <a:spcPct val="90000"/>
        </a:lnSpc>
        <a:spcBef>
          <a:spcPts val="300"/>
        </a:spcBef>
        <a:spcAft>
          <a:spcPts val="300"/>
        </a:spcAft>
        <a:buClr>
          <a:schemeClr val="bg1">
            <a:lumMod val="75000"/>
          </a:schemeClr>
        </a:buClr>
        <a:buFont typeface="Inter" panose="020B0502030000000004" pitchFamily="34" charset="0"/>
        <a:buChar char="–"/>
        <a:defRPr sz="1500" kern="1200" spc="-3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F6C1B-6F37-CE43-80CB-13FD9EE06FB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3E29E7-16A9-6340-9E9F-790043ED9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31A5E-D10C-0845-A242-397F9C9F205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0D2F0-1F10-854B-834D-FF8C54AAA49C}" type="datetimeFigureOut">
              <a:rPr lang="en-US" smtClean="0"/>
              <a:t>11/19/2025</a:t>
            </a:fld>
            <a:endParaRPr lang="en-US"/>
          </a:p>
        </p:txBody>
      </p:sp>
      <p:sp>
        <p:nvSpPr>
          <p:cNvPr id="5" name="Footer Placeholder 4">
            <a:extLst>
              <a:ext uri="{FF2B5EF4-FFF2-40B4-BE49-F238E27FC236}">
                <a16:creationId xmlns:a16="http://schemas.microsoft.com/office/drawing/2014/main" id="{3D03ACE8-7DC1-FF47-A286-E7FBD724D0B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19C6CA-BF73-CC4A-BED8-DE34849C7D5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A55DE-D795-7B44-9085-719E51EC44B5}" type="slidenum">
              <a:rPr lang="en-US" smtClean="0"/>
              <a:t>‹#›</a:t>
            </a:fld>
            <a:endParaRPr lang="en-US"/>
          </a:p>
        </p:txBody>
      </p:sp>
    </p:spTree>
    <p:extLst>
      <p:ext uri="{BB962C8B-B14F-4D97-AF65-F5344CB8AC3E}">
        <p14:creationId xmlns:p14="http://schemas.microsoft.com/office/powerpoint/2010/main" val="325422336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499298618"/>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1457732092"/>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Ls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D2B370A-5DB4-44CB-A8A0-B914B699734B}"/>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t="1" b="9099"/>
          <a:stretch/>
        </p:blipFill>
        <p:spPr>
          <a:xfrm>
            <a:off x="0" y="6413978"/>
            <a:ext cx="12192000" cy="444022"/>
          </a:xfrm>
          <a:prstGeom prst="rect">
            <a:avLst/>
          </a:prstGeom>
        </p:spPr>
      </p:pic>
      <p:sp>
        <p:nvSpPr>
          <p:cNvPr id="2" name="Title Placeholder 1">
            <a:extLst>
              <a:ext uri="{FF2B5EF4-FFF2-40B4-BE49-F238E27FC236}">
                <a16:creationId xmlns:a16="http://schemas.microsoft.com/office/drawing/2014/main" id="{52B91EE3-FF63-442C-92E8-E156F5632CCB}"/>
              </a:ext>
            </a:extLst>
          </p:cNvPr>
          <p:cNvSpPr>
            <a:spLocks noGrp="1"/>
          </p:cNvSpPr>
          <p:nvPr>
            <p:ph type="title"/>
          </p:nvPr>
        </p:nvSpPr>
        <p:spPr>
          <a:xfrm>
            <a:off x="463727" y="52974"/>
            <a:ext cx="11210924" cy="1342239"/>
          </a:xfrm>
          <a:prstGeom prst="rect">
            <a:avLst/>
          </a:prstGeom>
        </p:spPr>
        <p:txBody>
          <a:bodyPr vert="horz" lIns="4572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9EBA4D9-BC0C-430E-B771-C7982305129F}"/>
              </a:ext>
            </a:extLst>
          </p:cNvPr>
          <p:cNvSpPr>
            <a:spLocks noGrp="1"/>
          </p:cNvSpPr>
          <p:nvPr>
            <p:ph type="body" idx="1"/>
          </p:nvPr>
        </p:nvSpPr>
        <p:spPr>
          <a:xfrm>
            <a:off x="457200" y="1402834"/>
            <a:ext cx="11210924" cy="4774130"/>
          </a:xfrm>
          <a:prstGeom prst="rect">
            <a:avLst/>
          </a:prstGeom>
        </p:spPr>
        <p:txBody>
          <a:bodyPr vert="horz" lIns="118872"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011D3B95-4EAB-4B10-AD6D-AAB4FC74D390}"/>
              </a:ext>
            </a:extLst>
          </p:cNvPr>
          <p:cNvSpPr txBox="1"/>
          <p:nvPr userDrawn="1"/>
        </p:nvSpPr>
        <p:spPr>
          <a:xfrm>
            <a:off x="11788861" y="6469063"/>
            <a:ext cx="341712" cy="340620"/>
          </a:xfrm>
          <a:prstGeom prst="ellipse">
            <a:avLst/>
          </a:prstGeom>
          <a:solidFill>
            <a:schemeClr val="bg1">
              <a:alpha val="32000"/>
            </a:schemeClr>
          </a:solidFill>
        </p:spPr>
        <p:txBody>
          <a:bodyPr wrap="none" lIns="0" rIns="0" rtlCol="0" anchor="ctr" anchorCtr="0">
            <a:noAutofit/>
          </a:bodyPr>
          <a:lstStyle>
            <a:defPPr>
              <a:defRPr lang="en-US"/>
            </a:defPPr>
            <a:lvl1pPr algn="ctr">
              <a:defRPr sz="900">
                <a:solidFill>
                  <a:schemeClr val="bg1"/>
                </a:solidFill>
              </a:defRPr>
            </a:lvl1pPr>
          </a:lstStyle>
          <a:p>
            <a:pPr lvl="0"/>
            <a:fld id="{1337B8D1-4818-4372-8628-80999EE46F20}" type="slidenum">
              <a:rPr lang="en-US" b="1" smtClean="0"/>
              <a:pPr lvl="0"/>
              <a:t>‹#›</a:t>
            </a:fld>
            <a:endParaRPr lang="en-US" b="1" dirty="0"/>
          </a:p>
        </p:txBody>
      </p:sp>
      <p:sp>
        <p:nvSpPr>
          <p:cNvPr id="25" name="Rectangle 24">
            <a:extLst>
              <a:ext uri="{FF2B5EF4-FFF2-40B4-BE49-F238E27FC236}">
                <a16:creationId xmlns:a16="http://schemas.microsoft.com/office/drawing/2014/main" id="{438959A3-698E-407F-BA1D-E338FF16F5B8}"/>
              </a:ext>
            </a:extLst>
          </p:cNvPr>
          <p:cNvSpPr/>
          <p:nvPr userDrawn="1"/>
        </p:nvSpPr>
        <p:spPr>
          <a:xfrm>
            <a:off x="0" y="581025"/>
            <a:ext cx="200025" cy="256500"/>
          </a:xfrm>
          <a:prstGeom prst="rect">
            <a:avLst/>
          </a:prstGeom>
          <a:solidFill>
            <a:schemeClr val="accent6">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0CF4F477-CE43-4FB8-ADBE-458FB57330A9}"/>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0563986" y="6556008"/>
            <a:ext cx="1032745" cy="200369"/>
          </a:xfrm>
          <a:prstGeom prst="rect">
            <a:avLst/>
          </a:prstGeom>
        </p:spPr>
      </p:pic>
      <p:sp>
        <p:nvSpPr>
          <p:cNvPr id="21" name="TextBox 20">
            <a:extLst>
              <a:ext uri="{FF2B5EF4-FFF2-40B4-BE49-F238E27FC236}">
                <a16:creationId xmlns:a16="http://schemas.microsoft.com/office/drawing/2014/main" id="{651C28AE-401F-4CA4-B0F8-30CDB37935E8}"/>
              </a:ext>
            </a:extLst>
          </p:cNvPr>
          <p:cNvSpPr txBox="1"/>
          <p:nvPr userDrawn="1"/>
        </p:nvSpPr>
        <p:spPr>
          <a:xfrm>
            <a:off x="368359" y="6652606"/>
            <a:ext cx="6096000" cy="200055"/>
          </a:xfrm>
          <a:prstGeom prst="rect">
            <a:avLst/>
          </a:prstGeom>
        </p:spPr>
        <p:txBody>
          <a:bodyPr anchor="ctr" anchorCtr="0">
            <a:spAutoFit/>
          </a:bodyPr>
          <a:lstStyle>
            <a:defPPr>
              <a:defRPr lang="en-US"/>
            </a:defPPr>
            <a:lvl1pPr>
              <a:defRPr sz="700">
                <a:solidFill>
                  <a:schemeClr val="bg1"/>
                </a:solidFill>
              </a:defRPr>
            </a:lvl1pPr>
          </a:lstStyle>
          <a:p>
            <a:pPr lvl="0"/>
            <a:r>
              <a:rPr lang="en-US" dirty="0"/>
              <a:t>© 2025, Iovance Biotherapeutics, Inc.</a:t>
            </a:r>
          </a:p>
        </p:txBody>
      </p:sp>
      <p:sp>
        <p:nvSpPr>
          <p:cNvPr id="9" name="Rectangle 8">
            <a:extLst>
              <a:ext uri="{FF2B5EF4-FFF2-40B4-BE49-F238E27FC236}">
                <a16:creationId xmlns:a16="http://schemas.microsoft.com/office/drawing/2014/main" id="{A10799B7-3B62-4EB6-8624-074EC05F4606}"/>
              </a:ext>
            </a:extLst>
          </p:cNvPr>
          <p:cNvSpPr/>
          <p:nvPr userDrawn="1"/>
        </p:nvSpPr>
        <p:spPr>
          <a:xfrm>
            <a:off x="11977688" y="581025"/>
            <a:ext cx="213362" cy="256500"/>
          </a:xfrm>
          <a:prstGeom prst="rect">
            <a:avLst/>
          </a:prstGeom>
          <a:solidFill>
            <a:schemeClr val="accent6">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5501909"/>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3999" r:id="rId20"/>
  </p:sldLayoutIdLst>
  <p:txStyles>
    <p:titleStyle>
      <a:lvl1pPr algn="l" defTabSz="914400" rtl="0" eaLnBrk="1" latinLnBrk="0" hangingPunct="1">
        <a:lnSpc>
          <a:spcPct val="88000"/>
        </a:lnSpc>
        <a:spcBef>
          <a:spcPct val="0"/>
        </a:spcBef>
        <a:buNone/>
        <a:defRPr sz="3100" b="1" kern="1200" spc="-11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300"/>
        </a:spcAft>
        <a:buClr>
          <a:schemeClr val="accent6"/>
        </a:buClr>
        <a:buFont typeface="Arial" panose="020B0604020202020204" pitchFamily="34" charset="0"/>
        <a:buChar char="•"/>
        <a:defRPr sz="1900" kern="1200" spc="-40" baseline="0">
          <a:solidFill>
            <a:schemeClr val="tx1"/>
          </a:solidFill>
          <a:latin typeface="+mn-lt"/>
          <a:ea typeface="+mn-ea"/>
          <a:cs typeface="+mn-cs"/>
        </a:defRPr>
      </a:lvl1pPr>
      <a:lvl2pPr marL="685800" indent="-228600" algn="l" defTabSz="914400" rtl="0" eaLnBrk="1" latinLnBrk="0" hangingPunct="1">
        <a:lnSpc>
          <a:spcPct val="90000"/>
        </a:lnSpc>
        <a:spcBef>
          <a:spcPts val="300"/>
        </a:spcBef>
        <a:spcAft>
          <a:spcPts val="300"/>
        </a:spcAft>
        <a:buClr>
          <a:schemeClr val="bg1">
            <a:lumMod val="75000"/>
          </a:schemeClr>
        </a:buClr>
        <a:buFont typeface="Inter" panose="020B0502030000000004" pitchFamily="34" charset="0"/>
        <a:buChar char="–"/>
        <a:defRPr sz="1500" kern="1200" spc="-3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580152127"/>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Ls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136"/>
        </a:solidFill>
        <a:effectLst/>
      </p:bgPr>
    </p:bg>
    <p:spTree>
      <p:nvGrpSpPr>
        <p:cNvPr id="1" name=""/>
        <p:cNvGrpSpPr/>
        <p:nvPr/>
      </p:nvGrpSpPr>
      <p:grpSpPr>
        <a:xfrm>
          <a:off x="0" y="0"/>
          <a:ext cx="0" cy="0"/>
          <a:chOff x="0" y="0"/>
          <a:chExt cx="0" cy="0"/>
        </a:xfrm>
      </p:grpSpPr>
      <p:sp>
        <p:nvSpPr>
          <p:cNvPr id="4098" name="Text Placeholder 2">
            <a:extLst>
              <a:ext uri="{FF2B5EF4-FFF2-40B4-BE49-F238E27FC236}">
                <a16:creationId xmlns:a16="http://schemas.microsoft.com/office/drawing/2014/main" id="{61966782-9E4A-4836-9329-0BB81B2264DC}"/>
              </a:ext>
            </a:extLst>
          </p:cNvPr>
          <p:cNvSpPr>
            <a:spLocks noGrp="1" noChangeArrowheads="1"/>
          </p:cNvSpPr>
          <p:nvPr>
            <p:ph type="body" idx="1"/>
          </p:nvPr>
        </p:nvSpPr>
        <p:spPr bwMode="auto">
          <a:xfrm>
            <a:off x="430213" y="1524000"/>
            <a:ext cx="11333162"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Footer Placeholder 4">
            <a:extLst>
              <a:ext uri="{FF2B5EF4-FFF2-40B4-BE49-F238E27FC236}">
                <a16:creationId xmlns:a16="http://schemas.microsoft.com/office/drawing/2014/main" id="{0897A196-638B-4E0B-9DC3-3962DBD26EC1}"/>
              </a:ext>
            </a:extLst>
          </p:cNvPr>
          <p:cNvSpPr>
            <a:spLocks noGrp="1"/>
          </p:cNvSpPr>
          <p:nvPr>
            <p:ph type="ftr" sz="quarter" idx="3"/>
          </p:nvPr>
        </p:nvSpPr>
        <p:spPr>
          <a:xfrm>
            <a:off x="4038600" y="6478588"/>
            <a:ext cx="4114800" cy="2254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accent1">
                    <a:lumMod val="40000"/>
                    <a:lumOff val="60000"/>
                  </a:schemeClr>
                </a:solidFill>
                <a:latin typeface="+mn-lt"/>
              </a:defRPr>
            </a:lvl1pPr>
          </a:lstStyle>
          <a:p>
            <a:pPr>
              <a:defRPr/>
            </a:pPr>
            <a:r>
              <a:rPr lang="en-US"/>
              <a:t>© 2021, Iovance Biotherapeutics</a:t>
            </a:r>
            <a:endParaRPr lang="en-US" dirty="0"/>
          </a:p>
        </p:txBody>
      </p:sp>
      <p:sp>
        <p:nvSpPr>
          <p:cNvPr id="9" name="Slide Number Placeholder 5">
            <a:extLst>
              <a:ext uri="{FF2B5EF4-FFF2-40B4-BE49-F238E27FC236}">
                <a16:creationId xmlns:a16="http://schemas.microsoft.com/office/drawing/2014/main" id="{AEE0CE54-01DA-4E95-9F58-FD0E333B9178}"/>
              </a:ext>
            </a:extLst>
          </p:cNvPr>
          <p:cNvSpPr>
            <a:spLocks noGrp="1"/>
          </p:cNvSpPr>
          <p:nvPr>
            <p:ph type="sldNum" sz="quarter" idx="4"/>
          </p:nvPr>
        </p:nvSpPr>
        <p:spPr>
          <a:xfrm>
            <a:off x="11326813" y="6478588"/>
            <a:ext cx="436562" cy="225425"/>
          </a:xfrm>
          <a:prstGeom prst="rect">
            <a:avLst/>
          </a:prstGeom>
        </p:spPr>
        <p:txBody>
          <a:bodyPr vert="horz" lIns="0" tIns="45720" rIns="0" bIns="45720" rtlCol="0" anchor="ctr"/>
          <a:lstStyle>
            <a:lvl1pPr algn="r" eaLnBrk="1" fontAlgn="auto" hangingPunct="1">
              <a:spcBef>
                <a:spcPts val="0"/>
              </a:spcBef>
              <a:spcAft>
                <a:spcPts val="0"/>
              </a:spcAft>
              <a:defRPr sz="900" b="0">
                <a:solidFill>
                  <a:schemeClr val="accent1">
                    <a:lumMod val="40000"/>
                    <a:lumOff val="60000"/>
                  </a:schemeClr>
                </a:solidFill>
                <a:latin typeface="+mn-lt"/>
              </a:defRPr>
            </a:lvl1pPr>
          </a:lstStyle>
          <a:p>
            <a:pPr>
              <a:defRPr/>
            </a:pPr>
            <a:fld id="{E8FE9042-04EE-4C37-9A6E-E494F028E58C}" type="slidenum">
              <a:rPr lang="en-US"/>
              <a:pPr>
                <a:defRPr/>
              </a:pPr>
              <a:t>‹#›</a:t>
            </a:fld>
            <a:endParaRPr lang="en-US" dirty="0"/>
          </a:p>
        </p:txBody>
      </p:sp>
      <p:sp>
        <p:nvSpPr>
          <p:cNvPr id="4101" name="Title Placeholder 2">
            <a:extLst>
              <a:ext uri="{FF2B5EF4-FFF2-40B4-BE49-F238E27FC236}">
                <a16:creationId xmlns:a16="http://schemas.microsoft.com/office/drawing/2014/main" id="{ADD3C8D9-7528-44AA-960C-74E2A5C2C462}"/>
              </a:ext>
            </a:extLst>
          </p:cNvPr>
          <p:cNvSpPr>
            <a:spLocks noGrp="1" noChangeArrowheads="1"/>
          </p:cNvSpPr>
          <p:nvPr>
            <p:ph type="title"/>
          </p:nvPr>
        </p:nvSpPr>
        <p:spPr bwMode="auto">
          <a:xfrm>
            <a:off x="430213" y="515938"/>
            <a:ext cx="11333162"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85800334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5" r:id="rId11"/>
    <p:sldLayoutId id="2147483706"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 id="2147483910" r:id="rId23"/>
    <p:sldLayoutId id="2147483911" r:id="rId24"/>
    <p:sldLayoutId id="2147483912" r:id="rId25"/>
  </p:sldLayoutIdLst>
  <p:transition spd="med">
    <p:fade/>
  </p:transition>
  <p:hf hdr="0" dt="0"/>
  <p:txStyles>
    <p:titleStyle>
      <a:lvl1pPr algn="l" rtl="0" eaLnBrk="0" fontAlgn="base" hangingPunct="0">
        <a:lnSpc>
          <a:spcPct val="90000"/>
        </a:lnSpc>
        <a:spcBef>
          <a:spcPct val="0"/>
        </a:spcBef>
        <a:spcAft>
          <a:spcPct val="0"/>
        </a:spcAft>
        <a:defRPr sz="2800" b="1" kern="1200">
          <a:solidFill>
            <a:schemeClr val="bg1"/>
          </a:solidFill>
          <a:latin typeface="+mj-lt"/>
          <a:ea typeface="+mj-ea"/>
          <a:cs typeface="+mj-cs"/>
        </a:defRPr>
      </a:lvl1pPr>
      <a:lvl2pPr algn="l" rtl="0" eaLnBrk="0" fontAlgn="base" hangingPunct="0">
        <a:lnSpc>
          <a:spcPct val="90000"/>
        </a:lnSpc>
        <a:spcBef>
          <a:spcPct val="0"/>
        </a:spcBef>
        <a:spcAft>
          <a:spcPct val="0"/>
        </a:spcAft>
        <a:defRPr sz="2800" b="1">
          <a:solidFill>
            <a:schemeClr val="bg1"/>
          </a:solidFill>
          <a:latin typeface="Century Gothic "/>
        </a:defRPr>
      </a:lvl2pPr>
      <a:lvl3pPr algn="l" rtl="0" eaLnBrk="0" fontAlgn="base" hangingPunct="0">
        <a:lnSpc>
          <a:spcPct val="90000"/>
        </a:lnSpc>
        <a:spcBef>
          <a:spcPct val="0"/>
        </a:spcBef>
        <a:spcAft>
          <a:spcPct val="0"/>
        </a:spcAft>
        <a:defRPr sz="2800" b="1">
          <a:solidFill>
            <a:schemeClr val="bg1"/>
          </a:solidFill>
          <a:latin typeface="Century Gothic "/>
        </a:defRPr>
      </a:lvl3pPr>
      <a:lvl4pPr algn="l" rtl="0" eaLnBrk="0" fontAlgn="base" hangingPunct="0">
        <a:lnSpc>
          <a:spcPct val="90000"/>
        </a:lnSpc>
        <a:spcBef>
          <a:spcPct val="0"/>
        </a:spcBef>
        <a:spcAft>
          <a:spcPct val="0"/>
        </a:spcAft>
        <a:defRPr sz="2800" b="1">
          <a:solidFill>
            <a:schemeClr val="bg1"/>
          </a:solidFill>
          <a:latin typeface="Century Gothic "/>
        </a:defRPr>
      </a:lvl4pPr>
      <a:lvl5pPr algn="l" rtl="0" eaLnBrk="0" fontAlgn="base" hangingPunct="0">
        <a:lnSpc>
          <a:spcPct val="90000"/>
        </a:lnSpc>
        <a:spcBef>
          <a:spcPct val="0"/>
        </a:spcBef>
        <a:spcAft>
          <a:spcPct val="0"/>
        </a:spcAft>
        <a:defRPr sz="2800" b="1">
          <a:solidFill>
            <a:schemeClr val="bg1"/>
          </a:solidFill>
          <a:latin typeface="Century Gothic "/>
        </a:defRPr>
      </a:lvl5pPr>
      <a:lvl6pPr marL="457200" algn="l" rtl="0" fontAlgn="base">
        <a:lnSpc>
          <a:spcPct val="90000"/>
        </a:lnSpc>
        <a:spcBef>
          <a:spcPct val="0"/>
        </a:spcBef>
        <a:spcAft>
          <a:spcPct val="0"/>
        </a:spcAft>
        <a:defRPr sz="2800" b="1">
          <a:solidFill>
            <a:schemeClr val="bg1"/>
          </a:solidFill>
          <a:latin typeface="Century Gothic "/>
        </a:defRPr>
      </a:lvl6pPr>
      <a:lvl7pPr marL="914400" algn="l" rtl="0" fontAlgn="base">
        <a:lnSpc>
          <a:spcPct val="90000"/>
        </a:lnSpc>
        <a:spcBef>
          <a:spcPct val="0"/>
        </a:spcBef>
        <a:spcAft>
          <a:spcPct val="0"/>
        </a:spcAft>
        <a:defRPr sz="2800" b="1">
          <a:solidFill>
            <a:schemeClr val="bg1"/>
          </a:solidFill>
          <a:latin typeface="Century Gothic "/>
        </a:defRPr>
      </a:lvl7pPr>
      <a:lvl8pPr marL="1371600" algn="l" rtl="0" fontAlgn="base">
        <a:lnSpc>
          <a:spcPct val="90000"/>
        </a:lnSpc>
        <a:spcBef>
          <a:spcPct val="0"/>
        </a:spcBef>
        <a:spcAft>
          <a:spcPct val="0"/>
        </a:spcAft>
        <a:defRPr sz="2800" b="1">
          <a:solidFill>
            <a:schemeClr val="bg1"/>
          </a:solidFill>
          <a:latin typeface="Century Gothic "/>
        </a:defRPr>
      </a:lvl8pPr>
      <a:lvl9pPr marL="1828800" algn="l" rtl="0" fontAlgn="base">
        <a:lnSpc>
          <a:spcPct val="90000"/>
        </a:lnSpc>
        <a:spcBef>
          <a:spcPct val="0"/>
        </a:spcBef>
        <a:spcAft>
          <a:spcPct val="0"/>
        </a:spcAft>
        <a:defRPr sz="2800" b="1">
          <a:solidFill>
            <a:schemeClr val="bg1"/>
          </a:solidFill>
          <a:latin typeface="Century Gothic "/>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bg1"/>
          </a:solidFill>
          <a:latin typeface="+mn-lt"/>
          <a:ea typeface="+mn-ea"/>
          <a:cs typeface="+mn-cs"/>
        </a:defRPr>
      </a:lvl1pPr>
      <a:lvl2pPr marL="596900" indent="-314325" algn="l" rtl="0" eaLnBrk="0" fontAlgn="base" hangingPunct="0">
        <a:lnSpc>
          <a:spcPct val="90000"/>
        </a:lnSpc>
        <a:spcBef>
          <a:spcPts val="500"/>
        </a:spcBef>
        <a:spcAft>
          <a:spcPct val="0"/>
        </a:spcAft>
        <a:buFont typeface="Arial" panose="020B0604020202020204" pitchFamily="34" charset="0"/>
        <a:buChar char="–"/>
        <a:defRPr sz="2200" kern="1200">
          <a:solidFill>
            <a:schemeClr val="bg1"/>
          </a:solidFill>
          <a:latin typeface="+mn-lt"/>
          <a:ea typeface="+mn-ea"/>
          <a:cs typeface="+mn-cs"/>
        </a:defRPr>
      </a:lvl2pPr>
      <a:lvl3pPr marL="833438" indent="-227013"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104900" indent="-271463"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4pPr>
      <a:lvl5pPr marL="1312863" indent="-200025"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1316567" y="600075"/>
            <a:ext cx="1026583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title style</a:t>
            </a:r>
          </a:p>
        </p:txBody>
      </p:sp>
      <p:sp>
        <p:nvSpPr>
          <p:cNvPr id="119811" name="Text Placeholder 25"/>
          <p:cNvSpPr>
            <a:spLocks noGrp="1"/>
          </p:cNvSpPr>
          <p:nvPr>
            <p:ph type="body" idx="1"/>
          </p:nvPr>
        </p:nvSpPr>
        <p:spPr bwMode="auto">
          <a:xfrm>
            <a:off x="1316567" y="1630363"/>
            <a:ext cx="1026583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9812" name="Line 4"/>
          <p:cNvSpPr>
            <a:spLocks noChangeShapeType="1"/>
          </p:cNvSpPr>
          <p:nvPr/>
        </p:nvSpPr>
        <p:spPr bwMode="auto">
          <a:xfrm>
            <a:off x="0" y="1674813"/>
            <a:ext cx="1001184" cy="0"/>
          </a:xfrm>
          <a:prstGeom prst="line">
            <a:avLst/>
          </a:prstGeom>
          <a:noFill/>
          <a:ln w="381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i="1">
              <a:solidFill>
                <a:srgbClr val="FFFFFF"/>
              </a:solidFill>
            </a:endParaRPr>
          </a:p>
        </p:txBody>
      </p:sp>
      <p:sp>
        <p:nvSpPr>
          <p:cNvPr id="119813" name="Line 5"/>
          <p:cNvSpPr>
            <a:spLocks noChangeShapeType="1"/>
          </p:cNvSpPr>
          <p:nvPr/>
        </p:nvSpPr>
        <p:spPr bwMode="auto">
          <a:xfrm>
            <a:off x="0" y="220663"/>
            <a:ext cx="1001184" cy="0"/>
          </a:xfrm>
          <a:prstGeom prst="line">
            <a:avLst/>
          </a:prstGeom>
          <a:noFill/>
          <a:ln w="381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i="1">
              <a:solidFill>
                <a:srgbClr val="FFFFFF"/>
              </a:solidFill>
            </a:endParaRPr>
          </a:p>
        </p:txBody>
      </p:sp>
      <p:sp>
        <p:nvSpPr>
          <p:cNvPr id="9" name="Rectangle 8"/>
          <p:cNvSpPr>
            <a:spLocks noChangeArrowheads="1"/>
          </p:cNvSpPr>
          <p:nvPr/>
        </p:nvSpPr>
        <p:spPr bwMode="auto">
          <a:xfrm>
            <a:off x="1316567" y="260350"/>
            <a:ext cx="1509184"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spcBef>
                <a:spcPct val="0"/>
              </a:spcBef>
              <a:spcAft>
                <a:spcPct val="0"/>
              </a:spcAft>
            </a:pPr>
            <a:r>
              <a:rPr lang="en-GB" sz="800">
                <a:solidFill>
                  <a:srgbClr val="3C1A40"/>
                </a:solidFill>
              </a:rPr>
              <a:t>The Royal Marsden</a:t>
            </a:r>
          </a:p>
        </p:txBody>
      </p:sp>
      <p:sp>
        <p:nvSpPr>
          <p:cNvPr id="119815" name="Rectangle 7"/>
          <p:cNvSpPr>
            <a:spLocks noGrp="1" noChangeArrowheads="1"/>
          </p:cNvSpPr>
          <p:nvPr>
            <p:ph type="ftr" sz="quarter" idx="3"/>
          </p:nvPr>
        </p:nvSpPr>
        <p:spPr bwMode="auto">
          <a:xfrm>
            <a:off x="2825751" y="260350"/>
            <a:ext cx="4944533"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i="0">
                <a:solidFill>
                  <a:schemeClr val="bg1"/>
                </a:solidFill>
              </a:defRPr>
            </a:lvl1pPr>
          </a:lstStyle>
          <a:p>
            <a:pPr fontAlgn="base">
              <a:spcBef>
                <a:spcPct val="0"/>
              </a:spcBef>
              <a:spcAft>
                <a:spcPct val="0"/>
              </a:spcAft>
            </a:pPr>
            <a:r>
              <a:rPr lang="en-GB">
                <a:solidFill>
                  <a:srgbClr val="3C1A40"/>
                </a:solidFill>
              </a:rPr>
              <a:t>Change Presentation title and date in Footer dd.mm.yyyy</a:t>
            </a:r>
          </a:p>
        </p:txBody>
      </p:sp>
      <p:sp>
        <p:nvSpPr>
          <p:cNvPr id="119816" name="Rectangle 8"/>
          <p:cNvSpPr>
            <a:spLocks noGrp="1" noChangeArrowheads="1"/>
          </p:cNvSpPr>
          <p:nvPr>
            <p:ph type="sldNum" sz="quarter" idx="4"/>
          </p:nvPr>
        </p:nvSpPr>
        <p:spPr bwMode="auto">
          <a:xfrm>
            <a:off x="495301" y="260350"/>
            <a:ext cx="505884"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i="0">
                <a:solidFill>
                  <a:schemeClr val="bg1"/>
                </a:solidFill>
              </a:defRPr>
            </a:lvl1pPr>
          </a:lstStyle>
          <a:p>
            <a:pPr fontAlgn="base">
              <a:spcBef>
                <a:spcPct val="0"/>
              </a:spcBef>
              <a:spcAft>
                <a:spcPct val="0"/>
              </a:spcAft>
            </a:pPr>
            <a:fld id="{73441F4D-38C7-4730-9F17-2EA180518F9E}" type="slidenum">
              <a:rPr lang="en-GB" smtClean="0">
                <a:solidFill>
                  <a:srgbClr val="3C1A40"/>
                </a:solidFill>
              </a:rPr>
              <a:pPr fontAlgn="base">
                <a:spcBef>
                  <a:spcPct val="0"/>
                </a:spcBef>
                <a:spcAft>
                  <a:spcPct val="0"/>
                </a:spcAft>
              </a:pPr>
              <a:t>‹#›</a:t>
            </a:fld>
            <a:endParaRPr lang="en-GB">
              <a:solidFill>
                <a:srgbClr val="3C1A40"/>
              </a:solidFill>
            </a:endParaRPr>
          </a:p>
        </p:txBody>
      </p:sp>
      <p:pic>
        <p:nvPicPr>
          <p:cNvPr id="119817" name="Picture 9" descr="crest_blue_darker0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9385" y="5881688"/>
            <a:ext cx="571500" cy="47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737696"/>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rtl="0" fontAlgn="base">
        <a:lnSpc>
          <a:spcPts val="3200"/>
        </a:lnSpc>
        <a:spcBef>
          <a:spcPct val="0"/>
        </a:spcBef>
        <a:spcAft>
          <a:spcPct val="0"/>
        </a:spcAft>
        <a:defRPr sz="3000">
          <a:solidFill>
            <a:schemeClr val="tx2"/>
          </a:solidFill>
          <a:latin typeface="+mj-lt"/>
          <a:ea typeface="+mj-ea"/>
          <a:cs typeface="+mj-cs"/>
        </a:defRPr>
      </a:lvl1pPr>
      <a:lvl2pPr algn="l" rtl="0" fontAlgn="base">
        <a:lnSpc>
          <a:spcPts val="3200"/>
        </a:lnSpc>
        <a:spcBef>
          <a:spcPct val="0"/>
        </a:spcBef>
        <a:spcAft>
          <a:spcPct val="0"/>
        </a:spcAft>
        <a:defRPr sz="3000">
          <a:solidFill>
            <a:schemeClr val="tx2"/>
          </a:solidFill>
          <a:latin typeface="Trebuchet MS" pitchFamily="34" charset="0"/>
        </a:defRPr>
      </a:lvl2pPr>
      <a:lvl3pPr algn="l" rtl="0" fontAlgn="base">
        <a:lnSpc>
          <a:spcPts val="3200"/>
        </a:lnSpc>
        <a:spcBef>
          <a:spcPct val="0"/>
        </a:spcBef>
        <a:spcAft>
          <a:spcPct val="0"/>
        </a:spcAft>
        <a:defRPr sz="3000">
          <a:solidFill>
            <a:schemeClr val="tx2"/>
          </a:solidFill>
          <a:latin typeface="Trebuchet MS" pitchFamily="34" charset="0"/>
        </a:defRPr>
      </a:lvl3pPr>
      <a:lvl4pPr algn="l" rtl="0" fontAlgn="base">
        <a:lnSpc>
          <a:spcPts val="3200"/>
        </a:lnSpc>
        <a:spcBef>
          <a:spcPct val="0"/>
        </a:spcBef>
        <a:spcAft>
          <a:spcPct val="0"/>
        </a:spcAft>
        <a:defRPr sz="3000">
          <a:solidFill>
            <a:schemeClr val="tx2"/>
          </a:solidFill>
          <a:latin typeface="Trebuchet MS" pitchFamily="34" charset="0"/>
        </a:defRPr>
      </a:lvl4pPr>
      <a:lvl5pPr algn="l" rtl="0" fontAlgn="base">
        <a:lnSpc>
          <a:spcPts val="3200"/>
        </a:lnSpc>
        <a:spcBef>
          <a:spcPct val="0"/>
        </a:spcBef>
        <a:spcAft>
          <a:spcPct val="0"/>
        </a:spcAft>
        <a:defRPr sz="3000">
          <a:solidFill>
            <a:schemeClr val="tx2"/>
          </a:solidFill>
          <a:latin typeface="Trebuchet MS" pitchFamily="34" charset="0"/>
        </a:defRPr>
      </a:lvl5pPr>
      <a:lvl6pPr marL="457200" algn="l" rtl="0" fontAlgn="base">
        <a:lnSpc>
          <a:spcPts val="3200"/>
        </a:lnSpc>
        <a:spcBef>
          <a:spcPct val="0"/>
        </a:spcBef>
        <a:spcAft>
          <a:spcPct val="0"/>
        </a:spcAft>
        <a:defRPr sz="3000">
          <a:solidFill>
            <a:schemeClr val="tx2"/>
          </a:solidFill>
          <a:latin typeface="Trebuchet MS" pitchFamily="34" charset="0"/>
        </a:defRPr>
      </a:lvl6pPr>
      <a:lvl7pPr marL="914400" algn="l" rtl="0" fontAlgn="base">
        <a:lnSpc>
          <a:spcPts val="3200"/>
        </a:lnSpc>
        <a:spcBef>
          <a:spcPct val="0"/>
        </a:spcBef>
        <a:spcAft>
          <a:spcPct val="0"/>
        </a:spcAft>
        <a:defRPr sz="3000">
          <a:solidFill>
            <a:schemeClr val="tx2"/>
          </a:solidFill>
          <a:latin typeface="Trebuchet MS" pitchFamily="34" charset="0"/>
        </a:defRPr>
      </a:lvl7pPr>
      <a:lvl8pPr marL="1371600" algn="l" rtl="0" fontAlgn="base">
        <a:lnSpc>
          <a:spcPts val="3200"/>
        </a:lnSpc>
        <a:spcBef>
          <a:spcPct val="0"/>
        </a:spcBef>
        <a:spcAft>
          <a:spcPct val="0"/>
        </a:spcAft>
        <a:defRPr sz="3000">
          <a:solidFill>
            <a:schemeClr val="tx2"/>
          </a:solidFill>
          <a:latin typeface="Trebuchet MS" pitchFamily="34" charset="0"/>
        </a:defRPr>
      </a:lvl8pPr>
      <a:lvl9pPr marL="1828800" algn="l" rtl="0" fontAlgn="base">
        <a:lnSpc>
          <a:spcPts val="3200"/>
        </a:lnSpc>
        <a:spcBef>
          <a:spcPct val="0"/>
        </a:spcBef>
        <a:spcAft>
          <a:spcPct val="0"/>
        </a:spcAft>
        <a:defRPr sz="3000">
          <a:solidFill>
            <a:schemeClr val="tx2"/>
          </a:solidFill>
          <a:latin typeface="Trebuchet MS" pitchFamily="34" charset="0"/>
        </a:defRPr>
      </a:lvl9pPr>
    </p:titleStyle>
    <p:bodyStyle>
      <a:lvl1pPr marL="358775" indent="-358775" algn="l" rtl="0" fontAlgn="base">
        <a:spcBef>
          <a:spcPct val="20000"/>
        </a:spcBef>
        <a:spcAft>
          <a:spcPct val="0"/>
        </a:spcAft>
        <a:buFont typeface="Georgia" pitchFamily="18" charset="0"/>
        <a:buChar char="–"/>
        <a:defRPr sz="2400">
          <a:solidFill>
            <a:schemeClr val="bg1"/>
          </a:solidFill>
          <a:latin typeface="+mn-lt"/>
          <a:ea typeface="+mn-ea"/>
          <a:cs typeface="+mn-cs"/>
        </a:defRPr>
      </a:lvl1pPr>
      <a:lvl2pPr marL="720725" indent="-360363" algn="l" rtl="0" fontAlgn="base">
        <a:spcBef>
          <a:spcPct val="20000"/>
        </a:spcBef>
        <a:spcAft>
          <a:spcPct val="0"/>
        </a:spcAft>
        <a:buFont typeface="Georgia" pitchFamily="18" charset="0"/>
        <a:buChar char="–"/>
        <a:defRPr sz="2400">
          <a:solidFill>
            <a:schemeClr val="bg1"/>
          </a:solidFill>
          <a:latin typeface="+mn-lt"/>
        </a:defRPr>
      </a:lvl2pPr>
      <a:lvl3pPr marL="1074738" indent="-352425" algn="l" rtl="0" fontAlgn="base">
        <a:spcBef>
          <a:spcPct val="20000"/>
        </a:spcBef>
        <a:spcAft>
          <a:spcPct val="0"/>
        </a:spcAft>
        <a:buFont typeface="Georgia" pitchFamily="18" charset="0"/>
        <a:buChar char="–"/>
        <a:defRPr sz="2400">
          <a:solidFill>
            <a:schemeClr val="bg1"/>
          </a:solidFill>
          <a:latin typeface="+mn-lt"/>
        </a:defRPr>
      </a:lvl3pPr>
      <a:lvl4pPr marL="1433513" indent="-357188" algn="l" rtl="0" fontAlgn="base">
        <a:spcBef>
          <a:spcPct val="20000"/>
        </a:spcBef>
        <a:spcAft>
          <a:spcPct val="0"/>
        </a:spcAft>
        <a:buFont typeface="Georgia" pitchFamily="18" charset="0"/>
        <a:buChar char="–"/>
        <a:defRPr sz="2400">
          <a:solidFill>
            <a:schemeClr val="bg1"/>
          </a:solidFill>
          <a:latin typeface="+mn-lt"/>
        </a:defRPr>
      </a:lvl4pPr>
      <a:lvl5pPr marL="1792288" indent="-357188" algn="l" rtl="0" fontAlgn="base">
        <a:spcBef>
          <a:spcPct val="20000"/>
        </a:spcBef>
        <a:spcAft>
          <a:spcPct val="0"/>
        </a:spcAft>
        <a:buFont typeface="Georgia" pitchFamily="18" charset="0"/>
        <a:buChar char="–"/>
        <a:defRPr sz="2400">
          <a:solidFill>
            <a:schemeClr val="bg1"/>
          </a:solidFill>
          <a:latin typeface="+mn-lt"/>
        </a:defRPr>
      </a:lvl5pPr>
      <a:lvl6pPr marL="2249488" indent="-357188" algn="l" rtl="0" fontAlgn="base">
        <a:spcBef>
          <a:spcPct val="20000"/>
        </a:spcBef>
        <a:spcAft>
          <a:spcPct val="0"/>
        </a:spcAft>
        <a:buFont typeface="Georgia" pitchFamily="18" charset="0"/>
        <a:buChar char="–"/>
        <a:defRPr sz="2400">
          <a:solidFill>
            <a:schemeClr val="bg1"/>
          </a:solidFill>
          <a:latin typeface="+mn-lt"/>
        </a:defRPr>
      </a:lvl6pPr>
      <a:lvl7pPr marL="2706688" indent="-357188" algn="l" rtl="0" fontAlgn="base">
        <a:spcBef>
          <a:spcPct val="20000"/>
        </a:spcBef>
        <a:spcAft>
          <a:spcPct val="0"/>
        </a:spcAft>
        <a:buFont typeface="Georgia" pitchFamily="18" charset="0"/>
        <a:buChar char="–"/>
        <a:defRPr sz="2400">
          <a:solidFill>
            <a:schemeClr val="bg1"/>
          </a:solidFill>
          <a:latin typeface="+mn-lt"/>
        </a:defRPr>
      </a:lvl7pPr>
      <a:lvl8pPr marL="3163888" indent="-357188" algn="l" rtl="0" fontAlgn="base">
        <a:spcBef>
          <a:spcPct val="20000"/>
        </a:spcBef>
        <a:spcAft>
          <a:spcPct val="0"/>
        </a:spcAft>
        <a:buFont typeface="Georgia" pitchFamily="18" charset="0"/>
        <a:buChar char="–"/>
        <a:defRPr sz="2400">
          <a:solidFill>
            <a:schemeClr val="bg1"/>
          </a:solidFill>
          <a:latin typeface="+mn-lt"/>
        </a:defRPr>
      </a:lvl8pPr>
      <a:lvl9pPr marL="3621088" indent="-357188" algn="l" rtl="0" fontAlgn="base">
        <a:spcBef>
          <a:spcPct val="20000"/>
        </a:spcBef>
        <a:spcAft>
          <a:spcPct val="0"/>
        </a:spcAft>
        <a:buFont typeface="Georgia" pitchFamily="18" charset="0"/>
        <a:buChar char="–"/>
        <a:defRPr sz="2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3" name="Text Placeholder 2"/>
          <p:cNvSpPr>
            <a:spLocks noGrp="1"/>
          </p:cNvSpPr>
          <p:nvPr>
            <p:ph type="body" idx="1"/>
          </p:nvPr>
        </p:nvSpPr>
        <p:spPr>
          <a:xfrm>
            <a:off x="305555" y="1603565"/>
            <a:ext cx="10124323" cy="3501836"/>
          </a:xfrm>
          <a:prstGeom prst="rect">
            <a:avLst/>
          </a:prstGeom>
          <a:noFill/>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30537" y="6380810"/>
            <a:ext cx="3245697" cy="365125"/>
          </a:xfrm>
          <a:prstGeom prst="rect">
            <a:avLst/>
          </a:prstGeom>
        </p:spPr>
        <p:txBody>
          <a:bodyPr vert="horz" lIns="0" tIns="0" rIns="0" bIns="0" rtlCol="0" anchor="ctr"/>
          <a:lstStyle>
            <a:lvl1pPr algn="l">
              <a:defRPr sz="1100" b="1" i="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9279489" y="5791200"/>
            <a:ext cx="2743200" cy="365125"/>
          </a:xfrm>
          <a:prstGeom prst="rect">
            <a:avLst/>
          </a:prstGeom>
        </p:spPr>
        <p:txBody>
          <a:bodyPr vert="horz" lIns="0" tIns="0" rIns="0" bIns="0" rtlCol="0" anchor="b" anchorCtr="0"/>
          <a:lstStyle>
            <a:lvl1pPr algn="r">
              <a:defRPr sz="1000" b="1" i="0" baseline="0">
                <a:solidFill>
                  <a:schemeClr val="tx2"/>
                </a:solidFill>
              </a:defRPr>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9878" y="6515103"/>
            <a:ext cx="184731" cy="507703"/>
          </a:xfrm>
          <a:prstGeom prst="rect">
            <a:avLst/>
          </a:prstGeom>
          <a:noFill/>
        </p:spPr>
        <p:txBody>
          <a:bodyPr wrap="none" rtlCol="0">
            <a:spAutoFit/>
          </a:bodyPr>
          <a:lstStyle/>
          <a:p>
            <a:endParaRPr lang="en-US" sz="2699" dirty="0">
              <a:solidFill>
                <a:schemeClr val="bg1"/>
              </a:solidFill>
            </a:endParaRPr>
          </a:p>
        </p:txBody>
      </p:sp>
    </p:spTree>
    <p:extLst>
      <p:ext uri="{BB962C8B-B14F-4D97-AF65-F5344CB8AC3E}">
        <p14:creationId xmlns:p14="http://schemas.microsoft.com/office/powerpoint/2010/main" val="21491695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hf hdr="0" ftr="0" dt="0"/>
  <p:txStyles>
    <p:titleStyle>
      <a:lvl1pPr algn="l" defTabSz="914217" rtl="0" eaLnBrk="1" latinLnBrk="0" hangingPunct="1">
        <a:lnSpc>
          <a:spcPct val="90000"/>
        </a:lnSpc>
        <a:spcBef>
          <a:spcPct val="0"/>
        </a:spcBef>
        <a:buNone/>
        <a:defRPr sz="3599" b="1" i="0" kern="1200" baseline="0">
          <a:solidFill>
            <a:schemeClr val="tx1"/>
          </a:solidFill>
          <a:latin typeface="+mj-lt"/>
          <a:ea typeface="+mj-ea"/>
          <a:cs typeface="+mj-cs"/>
        </a:defRPr>
      </a:lvl1pPr>
    </p:titleStyle>
    <p:bodyStyle>
      <a:lvl1pPr marL="0" indent="0" algn="l" defTabSz="914217" rtl="0" eaLnBrk="1" latinLnBrk="0" hangingPunct="1">
        <a:lnSpc>
          <a:spcPct val="90000"/>
        </a:lnSpc>
        <a:spcBef>
          <a:spcPts val="1000"/>
        </a:spcBef>
        <a:spcAft>
          <a:spcPts val="300"/>
        </a:spcAft>
        <a:buFont typeface="Arial" panose="020B0604020202020204" pitchFamily="34" charset="0"/>
        <a:buNone/>
        <a:defRPr sz="2699" b="1" i="0" kern="1200">
          <a:solidFill>
            <a:schemeClr val="tx2"/>
          </a:solidFill>
          <a:latin typeface="Georgia" panose="02040502050405020303" pitchFamily="18" charset="0"/>
          <a:ea typeface="+mn-ea"/>
          <a:cs typeface="+mn-cs"/>
        </a:defRPr>
      </a:lvl1pPr>
      <a:lvl2pPr marL="0" indent="0" algn="l" defTabSz="914217"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68566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42771" indent="-228554"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99880" indent="-228554" algn="l" defTabSz="91421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1EEE9"/>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0BA2494-C58C-41CA-8AF3-7F7FD3665D76}"/>
              </a:ext>
            </a:extLst>
          </p:cNvPr>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075" name="Text Placeholder 2">
            <a:extLst>
              <a:ext uri="{FF2B5EF4-FFF2-40B4-BE49-F238E27FC236}">
                <a16:creationId xmlns:a16="http://schemas.microsoft.com/office/drawing/2014/main" id="{DAA885BD-1454-411B-BC48-DFBCA7990697}"/>
              </a:ext>
            </a:extLst>
          </p:cNvPr>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3A21D64A-2620-42BC-AD5F-F668ADB3073D}"/>
              </a:ext>
            </a:extLst>
          </p:cNvPr>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200">
                <a:solidFill>
                  <a:srgbClr val="F1EEE9"/>
                </a:solidFill>
              </a:defRPr>
            </a:lvl1pPr>
          </a:lstStyle>
          <a:p>
            <a:pPr>
              <a:defRPr/>
            </a:pPr>
            <a:fld id="{E8C97542-2D36-47E7-8C94-7724D0830106}" type="datetime1">
              <a:rPr lang="en-US"/>
              <a:pPr>
                <a:defRPr/>
              </a:pPr>
              <a:t>11/19/2025</a:t>
            </a:fld>
            <a:endParaRPr lang="en-GB"/>
          </a:p>
        </p:txBody>
      </p:sp>
      <p:sp>
        <p:nvSpPr>
          <p:cNvPr id="5" name="Footer Placeholder 4">
            <a:extLst>
              <a:ext uri="{FF2B5EF4-FFF2-40B4-BE49-F238E27FC236}">
                <a16:creationId xmlns:a16="http://schemas.microsoft.com/office/drawing/2014/main" id="{D9068C8E-2687-4DCE-A11B-781AE4B86611}"/>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rgbClr val="F1EEE9"/>
                </a:solidFill>
              </a:defRPr>
            </a:lvl1pPr>
          </a:lstStyle>
          <a:p>
            <a:pPr>
              <a:defRPr/>
            </a:pPr>
            <a:endParaRPr lang="en-GB"/>
          </a:p>
        </p:txBody>
      </p:sp>
      <p:sp>
        <p:nvSpPr>
          <p:cNvPr id="6" name="Slide Number Placeholder 5">
            <a:extLst>
              <a:ext uri="{FF2B5EF4-FFF2-40B4-BE49-F238E27FC236}">
                <a16:creationId xmlns:a16="http://schemas.microsoft.com/office/drawing/2014/main" id="{27CB19EC-6A64-4601-94E5-0AFAC6706131}"/>
              </a:ext>
            </a:extLst>
          </p:cNvPr>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200">
                <a:solidFill>
                  <a:srgbClr val="F1EEE9"/>
                </a:solidFill>
              </a:defRPr>
            </a:lvl1pPr>
          </a:lstStyle>
          <a:p>
            <a:pPr>
              <a:defRPr/>
            </a:pPr>
            <a:fld id="{5F9CFFA6-E0D5-41DA-89E4-2B5BC0F97B3E}" type="slidenum">
              <a:rPr lang="en-GB"/>
              <a:pPr>
                <a:defRPr/>
              </a:pPr>
              <a:t>‹#›</a:t>
            </a:fld>
            <a:endParaRPr lang="en-GB"/>
          </a:p>
        </p:txBody>
      </p:sp>
    </p:spTree>
    <p:extLst>
      <p:ext uri="{BB962C8B-B14F-4D97-AF65-F5344CB8AC3E}">
        <p14:creationId xmlns:p14="http://schemas.microsoft.com/office/powerpoint/2010/main" val="223308575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Lst>
  <p:hf hdr="0" ftr="0"/>
  <p:txStyles>
    <p:titleStyle>
      <a:lvl1pPr algn="ctr" defTabSz="914377" rtl="0" eaLnBrk="0" fontAlgn="base" hangingPunct="0">
        <a:spcBef>
          <a:spcPct val="0"/>
        </a:spcBef>
        <a:spcAft>
          <a:spcPct val="0"/>
        </a:spcAft>
        <a:defRPr sz="4400" kern="1200">
          <a:solidFill>
            <a:srgbClr val="F1EEE9"/>
          </a:solidFill>
          <a:latin typeface="+mj-lt"/>
          <a:ea typeface="+mj-ea"/>
          <a:cs typeface="+mj-cs"/>
        </a:defRPr>
      </a:lvl1pPr>
      <a:lvl2pPr algn="ctr" defTabSz="914377" rtl="0" eaLnBrk="0" fontAlgn="base" hangingPunct="0">
        <a:spcBef>
          <a:spcPct val="0"/>
        </a:spcBef>
        <a:spcAft>
          <a:spcPct val="0"/>
        </a:spcAft>
        <a:defRPr sz="4400">
          <a:solidFill>
            <a:srgbClr val="F1EEE9"/>
          </a:solidFill>
          <a:latin typeface="Georgia" panose="02040502050405020303" pitchFamily="18" charset="0"/>
        </a:defRPr>
      </a:lvl2pPr>
      <a:lvl3pPr algn="ctr" defTabSz="914377" rtl="0" eaLnBrk="0" fontAlgn="base" hangingPunct="0">
        <a:spcBef>
          <a:spcPct val="0"/>
        </a:spcBef>
        <a:spcAft>
          <a:spcPct val="0"/>
        </a:spcAft>
        <a:defRPr sz="4400">
          <a:solidFill>
            <a:srgbClr val="F1EEE9"/>
          </a:solidFill>
          <a:latin typeface="Georgia" panose="02040502050405020303" pitchFamily="18" charset="0"/>
        </a:defRPr>
      </a:lvl3pPr>
      <a:lvl4pPr algn="ctr" defTabSz="914377" rtl="0" eaLnBrk="0" fontAlgn="base" hangingPunct="0">
        <a:spcBef>
          <a:spcPct val="0"/>
        </a:spcBef>
        <a:spcAft>
          <a:spcPct val="0"/>
        </a:spcAft>
        <a:defRPr sz="4400">
          <a:solidFill>
            <a:srgbClr val="F1EEE9"/>
          </a:solidFill>
          <a:latin typeface="Georgia" panose="02040502050405020303" pitchFamily="18" charset="0"/>
        </a:defRPr>
      </a:lvl4pPr>
      <a:lvl5pPr algn="ctr" defTabSz="914377" rtl="0" eaLnBrk="0" fontAlgn="base" hangingPunct="0">
        <a:spcBef>
          <a:spcPct val="0"/>
        </a:spcBef>
        <a:spcAft>
          <a:spcPct val="0"/>
        </a:spcAft>
        <a:defRPr sz="4400">
          <a:solidFill>
            <a:srgbClr val="F1EEE9"/>
          </a:solidFill>
          <a:latin typeface="Georgia" panose="02040502050405020303" pitchFamily="18" charset="0"/>
        </a:defRPr>
      </a:lvl5pPr>
      <a:lvl6pPr marL="609585" algn="ctr" defTabSz="914377" rtl="0" fontAlgn="base">
        <a:spcBef>
          <a:spcPct val="0"/>
        </a:spcBef>
        <a:spcAft>
          <a:spcPct val="0"/>
        </a:spcAft>
        <a:defRPr sz="4400">
          <a:solidFill>
            <a:srgbClr val="F1EEE9"/>
          </a:solidFill>
          <a:latin typeface="Georgia" panose="02040502050405020303" pitchFamily="18" charset="0"/>
        </a:defRPr>
      </a:lvl6pPr>
      <a:lvl7pPr marL="1219170" algn="ctr" defTabSz="914377" rtl="0" fontAlgn="base">
        <a:spcBef>
          <a:spcPct val="0"/>
        </a:spcBef>
        <a:spcAft>
          <a:spcPct val="0"/>
        </a:spcAft>
        <a:defRPr sz="4400">
          <a:solidFill>
            <a:srgbClr val="F1EEE9"/>
          </a:solidFill>
          <a:latin typeface="Georgia" panose="02040502050405020303" pitchFamily="18" charset="0"/>
        </a:defRPr>
      </a:lvl7pPr>
      <a:lvl8pPr marL="1828754" algn="ctr" defTabSz="914377" rtl="0" fontAlgn="base">
        <a:spcBef>
          <a:spcPct val="0"/>
        </a:spcBef>
        <a:spcAft>
          <a:spcPct val="0"/>
        </a:spcAft>
        <a:defRPr sz="4400">
          <a:solidFill>
            <a:srgbClr val="F1EEE9"/>
          </a:solidFill>
          <a:latin typeface="Georgia" panose="02040502050405020303" pitchFamily="18" charset="0"/>
        </a:defRPr>
      </a:lvl8pPr>
      <a:lvl9pPr marL="2438339" algn="ctr" defTabSz="914377" rtl="0" fontAlgn="base">
        <a:spcBef>
          <a:spcPct val="0"/>
        </a:spcBef>
        <a:spcAft>
          <a:spcPct val="0"/>
        </a:spcAft>
        <a:defRPr sz="4400">
          <a:solidFill>
            <a:srgbClr val="F1EEE9"/>
          </a:solidFill>
          <a:latin typeface="Georgia" panose="02040502050405020303" pitchFamily="18" charset="0"/>
        </a:defRPr>
      </a:lvl9pPr>
    </p:titleStyle>
    <p:bodyStyle>
      <a:lvl1pPr marL="342891" indent="-342891" algn="l" defTabSz="914377" rtl="0" eaLnBrk="0" fontAlgn="base" hangingPunct="0">
        <a:spcBef>
          <a:spcPct val="20000"/>
        </a:spcBef>
        <a:spcAft>
          <a:spcPct val="0"/>
        </a:spcAft>
        <a:buFont typeface="Arial" panose="020B0604020202020204" pitchFamily="34" charset="0"/>
        <a:buChar char="•"/>
        <a:defRPr sz="3200" kern="1200">
          <a:solidFill>
            <a:srgbClr val="F1EEE9"/>
          </a:solidFill>
          <a:latin typeface="+mn-lt"/>
          <a:ea typeface="+mn-ea"/>
          <a:cs typeface="+mn-cs"/>
        </a:defRPr>
      </a:lvl1pPr>
      <a:lvl2pPr marL="742932" indent="-285744" algn="l" defTabSz="914377" rtl="0" eaLnBrk="0" fontAlgn="base" hangingPunct="0">
        <a:spcBef>
          <a:spcPct val="20000"/>
        </a:spcBef>
        <a:spcAft>
          <a:spcPct val="0"/>
        </a:spcAft>
        <a:buFont typeface="Arial" panose="020B0604020202020204" pitchFamily="34" charset="0"/>
        <a:buChar char="–"/>
        <a:defRPr sz="2800" kern="1200">
          <a:solidFill>
            <a:srgbClr val="F1EEE9"/>
          </a:solidFill>
          <a:latin typeface="+mn-lt"/>
          <a:ea typeface="+mn-ea"/>
          <a:cs typeface="+mn-cs"/>
        </a:defRPr>
      </a:lvl2pPr>
      <a:lvl3pPr marL="1142971" indent="-228594" algn="l" defTabSz="914377" rtl="0" eaLnBrk="0" fontAlgn="base" hangingPunct="0">
        <a:spcBef>
          <a:spcPct val="20000"/>
        </a:spcBef>
        <a:spcAft>
          <a:spcPct val="0"/>
        </a:spcAft>
        <a:buFont typeface="Arial" panose="020B0604020202020204" pitchFamily="34" charset="0"/>
        <a:buChar char="•"/>
        <a:defRPr kern="1200">
          <a:solidFill>
            <a:srgbClr val="F1EEE9"/>
          </a:solidFill>
          <a:latin typeface="+mn-lt"/>
          <a:ea typeface="+mn-ea"/>
          <a:cs typeface="+mn-cs"/>
        </a:defRPr>
      </a:lvl3pPr>
      <a:lvl4pPr marL="1600160" indent="-228594" algn="l" defTabSz="914377" rtl="0" eaLnBrk="0" fontAlgn="base" hangingPunct="0">
        <a:spcBef>
          <a:spcPct val="20000"/>
        </a:spcBef>
        <a:spcAft>
          <a:spcPct val="0"/>
        </a:spcAft>
        <a:buFont typeface="Arial" panose="020B0604020202020204" pitchFamily="34" charset="0"/>
        <a:buChar char="–"/>
        <a:defRPr sz="2000" kern="1200">
          <a:solidFill>
            <a:srgbClr val="F1EEE9"/>
          </a:solidFill>
          <a:latin typeface="+mn-lt"/>
          <a:ea typeface="+mn-ea"/>
          <a:cs typeface="+mn-cs"/>
        </a:defRPr>
      </a:lvl4pPr>
      <a:lvl5pPr marL="2057349" indent="-228594" algn="l" defTabSz="914377" rtl="0" eaLnBrk="0" fontAlgn="base" hangingPunct="0">
        <a:spcBef>
          <a:spcPct val="20000"/>
        </a:spcBef>
        <a:spcAft>
          <a:spcPct val="0"/>
        </a:spcAft>
        <a:buFont typeface="Arial" panose="020B0604020202020204" pitchFamily="34" charset="0"/>
        <a:buChar char="»"/>
        <a:defRPr sz="2000" kern="1200">
          <a:solidFill>
            <a:srgbClr val="F1EEE9"/>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D89408CF-4924-7E4C-AD49-CCFFC4B2649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2718" b="1"/>
          <a:stretch/>
        </p:blipFill>
        <p:spPr>
          <a:xfrm>
            <a:off x="0" y="6583680"/>
            <a:ext cx="12192000" cy="274320"/>
          </a:xfrm>
          <a:prstGeom prst="rect">
            <a:avLst/>
          </a:prstGeom>
        </p:spPr>
      </p:pic>
      <p:sp>
        <p:nvSpPr>
          <p:cNvPr id="7" name="Text Placeholder 4">
            <a:extLst>
              <a:ext uri="{FF2B5EF4-FFF2-40B4-BE49-F238E27FC236}">
                <a16:creationId xmlns:a16="http://schemas.microsoft.com/office/drawing/2014/main" id="{8D59B4AD-9A81-4EF7-A414-E31C63B3968E}"/>
              </a:ext>
            </a:extLst>
          </p:cNvPr>
          <p:cNvSpPr txBox="1">
            <a:spLocks/>
          </p:cNvSpPr>
          <p:nvPr userDrawn="1"/>
        </p:nvSpPr>
        <p:spPr>
          <a:xfrm>
            <a:off x="0" y="6591990"/>
            <a:ext cx="11810998" cy="266009"/>
          </a:xfrm>
          <a:prstGeom prst="rect">
            <a:avLst/>
          </a:prstGeom>
        </p:spPr>
        <p:txBody>
          <a:bodyPr anchor="b"/>
          <a:lstStyle>
            <a:lvl1pPr marL="0" indent="0" algn="ctr" defTabSz="914400" rtl="0" eaLnBrk="1" latinLnBrk="0" hangingPunct="1">
              <a:lnSpc>
                <a:spcPct val="150000"/>
              </a:lnSpc>
              <a:spcBef>
                <a:spcPts val="0"/>
              </a:spcBef>
              <a:spcAft>
                <a:spcPts val="0"/>
              </a:spcAft>
              <a:buClr>
                <a:schemeClr val="accent1"/>
              </a:buClr>
              <a:buFont typeface="Arial" panose="020B0604020202020204" pitchFamily="34" charset="0"/>
              <a:buNone/>
              <a:defRPr sz="1000" b="1"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Gastman</a:t>
            </a:r>
            <a:r>
              <a:rPr lang="en-US" dirty="0"/>
              <a:t> et al    SITC 2021      Poster #544</a:t>
            </a:r>
          </a:p>
        </p:txBody>
      </p:sp>
    </p:spTree>
    <p:extLst>
      <p:ext uri="{BB962C8B-B14F-4D97-AF65-F5344CB8AC3E}">
        <p14:creationId xmlns:p14="http://schemas.microsoft.com/office/powerpoint/2010/main" val="386806182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Lst>
  <p:transition>
    <p:fade/>
  </p:transition>
  <p:hf hdr="0" dt="0"/>
  <p:txStyles>
    <p:titleStyle>
      <a:lvl1pPr algn="l" defTabSz="914400" rtl="0" eaLnBrk="1" latinLnBrk="0" hangingPunct="1">
        <a:lnSpc>
          <a:spcPct val="90000"/>
        </a:lnSpc>
        <a:spcBef>
          <a:spcPct val="0"/>
        </a:spcBef>
        <a:buNone/>
        <a:defRPr lang="en-US" sz="3600" kern="1200" spc="-50" dirty="0">
          <a:solidFill>
            <a:schemeClr val="tx1"/>
          </a:solidFill>
          <a:latin typeface="+mn-lt"/>
          <a:ea typeface="+mj-ea"/>
          <a:cs typeface="Calibri" panose="020F0502020204030204" pitchFamily="34" charset="0"/>
        </a:defRPr>
      </a:lvl1pPr>
    </p:titleStyle>
    <p:body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312">
          <p15:clr>
            <a:srgbClr val="F26B43"/>
          </p15:clr>
        </p15:guide>
        <p15:guide id="4" orient="horz" pos="264">
          <p15:clr>
            <a:srgbClr val="F26B43"/>
          </p15:clr>
        </p15:guide>
        <p15:guide id="5" orient="horz" pos="4175">
          <p15:clr>
            <a:srgbClr val="F26B43"/>
          </p15:clr>
        </p15:guide>
        <p15:guide id="6" pos="240">
          <p15:clr>
            <a:srgbClr val="F26B43"/>
          </p15:clr>
        </p15:guide>
        <p15:guide id="7" pos="736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65078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37" r:id="rId10"/>
  </p:sldLayoutIdLst>
  <p:hf sldNum="0" hdr="0" ftr="0" dt="0"/>
  <p:txStyles>
    <p:title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Narrow"/>
          <a:ea typeface="MS PGothic" pitchFamily="34" charset="-128"/>
          <a:cs typeface="Arial Narrow"/>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Narrow"/>
          <a:ea typeface="MS PGothic" pitchFamily="34" charset="-128"/>
          <a:cs typeface="Arial Narrow"/>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Narrow"/>
          <a:ea typeface="MS PGothic" pitchFamily="34" charset="-128"/>
          <a:cs typeface="Arial Narrow"/>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2136"/>
        </a:solidFill>
        <a:effectLst/>
      </p:bgPr>
    </p:bg>
    <p:spTree>
      <p:nvGrpSpPr>
        <p:cNvPr id="1" name=""/>
        <p:cNvGrpSpPr/>
        <p:nvPr/>
      </p:nvGrpSpPr>
      <p:grpSpPr>
        <a:xfrm>
          <a:off x="0" y="0"/>
          <a:ext cx="0" cy="0"/>
          <a:chOff x="0" y="0"/>
          <a:chExt cx="0" cy="0"/>
        </a:xfrm>
      </p:grpSpPr>
      <p:sp>
        <p:nvSpPr>
          <p:cNvPr id="3074" name="Text Placeholder 2">
            <a:extLst>
              <a:ext uri="{FF2B5EF4-FFF2-40B4-BE49-F238E27FC236}">
                <a16:creationId xmlns:a16="http://schemas.microsoft.com/office/drawing/2014/main" id="{8AC14187-FF95-4360-B78F-9EF000213F74}"/>
              </a:ext>
            </a:extLst>
          </p:cNvPr>
          <p:cNvSpPr>
            <a:spLocks noGrp="1" noChangeArrowheads="1"/>
          </p:cNvSpPr>
          <p:nvPr>
            <p:ph type="body" idx="1"/>
          </p:nvPr>
        </p:nvSpPr>
        <p:spPr bwMode="auto">
          <a:xfrm>
            <a:off x="429684" y="1524000"/>
            <a:ext cx="11334749" cy="490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Footer Placeholder 4">
            <a:extLst>
              <a:ext uri="{FF2B5EF4-FFF2-40B4-BE49-F238E27FC236}">
                <a16:creationId xmlns:a16="http://schemas.microsoft.com/office/drawing/2014/main" id="{8F3FE2B8-9844-4B14-8BAF-5A20A29C0E52}"/>
              </a:ext>
            </a:extLst>
          </p:cNvPr>
          <p:cNvSpPr>
            <a:spLocks noGrp="1"/>
          </p:cNvSpPr>
          <p:nvPr>
            <p:ph type="ftr" sz="quarter" idx="3"/>
          </p:nvPr>
        </p:nvSpPr>
        <p:spPr>
          <a:xfrm>
            <a:off x="4038600" y="6479118"/>
            <a:ext cx="4114800" cy="22436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accent1">
                    <a:lumMod val="40000"/>
                    <a:lumOff val="60000"/>
                  </a:schemeClr>
                </a:solidFill>
                <a:latin typeface="+mn-lt"/>
              </a:defRPr>
            </a:lvl1pPr>
          </a:lstStyle>
          <a:p>
            <a:pPr>
              <a:defRPr/>
            </a:pPr>
            <a:r>
              <a:rPr lang="en-US"/>
              <a:t>© 2021, Iovance Biotherapeutics</a:t>
            </a:r>
            <a:endParaRPr lang="en-US" dirty="0"/>
          </a:p>
        </p:txBody>
      </p:sp>
      <p:sp>
        <p:nvSpPr>
          <p:cNvPr id="9" name="Slide Number Placeholder 5">
            <a:extLst>
              <a:ext uri="{FF2B5EF4-FFF2-40B4-BE49-F238E27FC236}">
                <a16:creationId xmlns:a16="http://schemas.microsoft.com/office/drawing/2014/main" id="{59E5363E-1646-443F-8F3C-D7CB9723491B}"/>
              </a:ext>
            </a:extLst>
          </p:cNvPr>
          <p:cNvSpPr>
            <a:spLocks noGrp="1"/>
          </p:cNvSpPr>
          <p:nvPr>
            <p:ph type="sldNum" sz="quarter" idx="4"/>
          </p:nvPr>
        </p:nvSpPr>
        <p:spPr>
          <a:xfrm>
            <a:off x="11326284" y="6479118"/>
            <a:ext cx="438149" cy="224367"/>
          </a:xfrm>
          <a:prstGeom prst="rect">
            <a:avLst/>
          </a:prstGeom>
        </p:spPr>
        <p:txBody>
          <a:bodyPr vert="horz" lIns="0" tIns="45720" rIns="0" bIns="45720" rtlCol="0" anchor="ctr"/>
          <a:lstStyle>
            <a:lvl1pPr algn="r" eaLnBrk="1" fontAlgn="auto" hangingPunct="1">
              <a:spcBef>
                <a:spcPts val="0"/>
              </a:spcBef>
              <a:spcAft>
                <a:spcPts val="0"/>
              </a:spcAft>
              <a:defRPr sz="900" b="0">
                <a:solidFill>
                  <a:schemeClr val="accent1">
                    <a:lumMod val="40000"/>
                    <a:lumOff val="60000"/>
                  </a:schemeClr>
                </a:solidFill>
                <a:latin typeface="+mn-lt"/>
              </a:defRPr>
            </a:lvl1pPr>
          </a:lstStyle>
          <a:p>
            <a:pPr>
              <a:defRPr/>
            </a:pPr>
            <a:fld id="{226285AC-B512-4118-A444-5F8DBD290932}" type="slidenum">
              <a:rPr lang="en-US"/>
              <a:pPr>
                <a:defRPr/>
              </a:pPr>
              <a:t>‹#›</a:t>
            </a:fld>
            <a:endParaRPr lang="en-US" dirty="0"/>
          </a:p>
        </p:txBody>
      </p:sp>
      <p:sp>
        <p:nvSpPr>
          <p:cNvPr id="3077" name="Title Placeholder 2">
            <a:extLst>
              <a:ext uri="{FF2B5EF4-FFF2-40B4-BE49-F238E27FC236}">
                <a16:creationId xmlns:a16="http://schemas.microsoft.com/office/drawing/2014/main" id="{9F5F943E-8E53-45F3-8DA3-C4A4F53FB943}"/>
              </a:ext>
            </a:extLst>
          </p:cNvPr>
          <p:cNvSpPr>
            <a:spLocks noGrp="1" noChangeArrowheads="1"/>
          </p:cNvSpPr>
          <p:nvPr>
            <p:ph type="title"/>
          </p:nvPr>
        </p:nvSpPr>
        <p:spPr bwMode="auto">
          <a:xfrm>
            <a:off x="429684" y="516467"/>
            <a:ext cx="11334749" cy="79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87264848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ransition spd="med">
    <p:fade/>
  </p:transition>
  <p:hf hdr="0" dt="0"/>
  <p:txStyles>
    <p:titleStyle>
      <a:lvl1pPr algn="l" rtl="0" eaLnBrk="0" fontAlgn="base" hangingPunct="0">
        <a:lnSpc>
          <a:spcPct val="90000"/>
        </a:lnSpc>
        <a:spcBef>
          <a:spcPct val="0"/>
        </a:spcBef>
        <a:spcAft>
          <a:spcPct val="0"/>
        </a:spcAft>
        <a:defRPr sz="2800" b="1" kern="1200">
          <a:solidFill>
            <a:schemeClr val="bg1"/>
          </a:solidFill>
          <a:latin typeface="+mj-lt"/>
          <a:ea typeface="+mj-ea"/>
          <a:cs typeface="+mj-cs"/>
        </a:defRPr>
      </a:lvl1pPr>
      <a:lvl2pPr algn="l" rtl="0" eaLnBrk="0" fontAlgn="base" hangingPunct="0">
        <a:lnSpc>
          <a:spcPct val="90000"/>
        </a:lnSpc>
        <a:spcBef>
          <a:spcPct val="0"/>
        </a:spcBef>
        <a:spcAft>
          <a:spcPct val="0"/>
        </a:spcAft>
        <a:defRPr sz="2800" b="1">
          <a:solidFill>
            <a:schemeClr val="bg1"/>
          </a:solidFill>
          <a:latin typeface="Century Gothic "/>
        </a:defRPr>
      </a:lvl2pPr>
      <a:lvl3pPr algn="l" rtl="0" eaLnBrk="0" fontAlgn="base" hangingPunct="0">
        <a:lnSpc>
          <a:spcPct val="90000"/>
        </a:lnSpc>
        <a:spcBef>
          <a:spcPct val="0"/>
        </a:spcBef>
        <a:spcAft>
          <a:spcPct val="0"/>
        </a:spcAft>
        <a:defRPr sz="2800" b="1">
          <a:solidFill>
            <a:schemeClr val="bg1"/>
          </a:solidFill>
          <a:latin typeface="Century Gothic "/>
        </a:defRPr>
      </a:lvl3pPr>
      <a:lvl4pPr algn="l" rtl="0" eaLnBrk="0" fontAlgn="base" hangingPunct="0">
        <a:lnSpc>
          <a:spcPct val="90000"/>
        </a:lnSpc>
        <a:spcBef>
          <a:spcPct val="0"/>
        </a:spcBef>
        <a:spcAft>
          <a:spcPct val="0"/>
        </a:spcAft>
        <a:defRPr sz="2800" b="1">
          <a:solidFill>
            <a:schemeClr val="bg1"/>
          </a:solidFill>
          <a:latin typeface="Century Gothic "/>
        </a:defRPr>
      </a:lvl4pPr>
      <a:lvl5pPr algn="l" rtl="0" eaLnBrk="0" fontAlgn="base" hangingPunct="0">
        <a:lnSpc>
          <a:spcPct val="90000"/>
        </a:lnSpc>
        <a:spcBef>
          <a:spcPct val="0"/>
        </a:spcBef>
        <a:spcAft>
          <a:spcPct val="0"/>
        </a:spcAft>
        <a:defRPr sz="2800" b="1">
          <a:solidFill>
            <a:schemeClr val="bg1"/>
          </a:solidFill>
          <a:latin typeface="Century Gothic "/>
        </a:defRPr>
      </a:lvl5pPr>
      <a:lvl6pPr marL="457189" algn="l" rtl="0" fontAlgn="base">
        <a:lnSpc>
          <a:spcPct val="90000"/>
        </a:lnSpc>
        <a:spcBef>
          <a:spcPct val="0"/>
        </a:spcBef>
        <a:spcAft>
          <a:spcPct val="0"/>
        </a:spcAft>
        <a:defRPr sz="2800" b="1">
          <a:solidFill>
            <a:schemeClr val="bg1"/>
          </a:solidFill>
          <a:latin typeface="Century Gothic "/>
        </a:defRPr>
      </a:lvl6pPr>
      <a:lvl7pPr marL="914377" algn="l" rtl="0" fontAlgn="base">
        <a:lnSpc>
          <a:spcPct val="90000"/>
        </a:lnSpc>
        <a:spcBef>
          <a:spcPct val="0"/>
        </a:spcBef>
        <a:spcAft>
          <a:spcPct val="0"/>
        </a:spcAft>
        <a:defRPr sz="2800" b="1">
          <a:solidFill>
            <a:schemeClr val="bg1"/>
          </a:solidFill>
          <a:latin typeface="Century Gothic "/>
        </a:defRPr>
      </a:lvl7pPr>
      <a:lvl8pPr marL="1371566" algn="l" rtl="0" fontAlgn="base">
        <a:lnSpc>
          <a:spcPct val="90000"/>
        </a:lnSpc>
        <a:spcBef>
          <a:spcPct val="0"/>
        </a:spcBef>
        <a:spcAft>
          <a:spcPct val="0"/>
        </a:spcAft>
        <a:defRPr sz="2800" b="1">
          <a:solidFill>
            <a:schemeClr val="bg1"/>
          </a:solidFill>
          <a:latin typeface="Century Gothic "/>
        </a:defRPr>
      </a:lvl8pPr>
      <a:lvl9pPr marL="1828754" algn="l" rtl="0" fontAlgn="base">
        <a:lnSpc>
          <a:spcPct val="90000"/>
        </a:lnSpc>
        <a:spcBef>
          <a:spcPct val="0"/>
        </a:spcBef>
        <a:spcAft>
          <a:spcPct val="0"/>
        </a:spcAft>
        <a:defRPr sz="2800" b="1">
          <a:solidFill>
            <a:schemeClr val="bg1"/>
          </a:solidFill>
          <a:latin typeface="Century Gothic "/>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kern="1200">
          <a:solidFill>
            <a:schemeClr val="bg1"/>
          </a:solidFill>
          <a:latin typeface="+mn-lt"/>
          <a:ea typeface="+mn-ea"/>
          <a:cs typeface="+mn-cs"/>
        </a:defRPr>
      </a:lvl1pPr>
      <a:lvl2pPr marL="596885" indent="-313259" algn="l" rtl="0" eaLnBrk="0" fontAlgn="base" hangingPunct="0">
        <a:lnSpc>
          <a:spcPct val="90000"/>
        </a:lnSpc>
        <a:spcBef>
          <a:spcPts val="500"/>
        </a:spcBef>
        <a:spcAft>
          <a:spcPct val="0"/>
        </a:spcAft>
        <a:buFont typeface="Arial" panose="020B0604020202020204" pitchFamily="34" charset="0"/>
        <a:buChar char="–"/>
        <a:defRPr sz="2133" kern="1200">
          <a:solidFill>
            <a:schemeClr val="bg1"/>
          </a:solidFill>
          <a:latin typeface="+mn-lt"/>
          <a:ea typeface="+mn-ea"/>
          <a:cs typeface="+mn-cs"/>
        </a:defRPr>
      </a:lvl2pPr>
      <a:lvl3pPr marL="831830" indent="-226478"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104872" indent="-270927"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4pPr>
      <a:lvl5pPr marL="1312301" indent="-198962"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4996"/>
            <a:ext cx="10515600" cy="3682355"/>
          </a:xfrm>
          <a:prstGeom prst="rect">
            <a:avLst/>
          </a:prstGeom>
        </p:spPr>
        <p:txBody>
          <a:bodyPr vert="horz" lIns="91440" tIns="45720" rIns="91440" bIns="45720" rtlCol="0">
            <a:normAutofit/>
          </a:bodyPr>
          <a:lstStyle/>
          <a:p>
            <a:pPr lvl="0"/>
            <a:r>
              <a:rPr lang="en-US" dirty="0"/>
              <a:t>Content</a:t>
            </a:r>
          </a:p>
          <a:p>
            <a:pPr lvl="0"/>
            <a:r>
              <a:rPr lang="en-US" dirty="0"/>
              <a:t>Content</a:t>
            </a:r>
          </a:p>
        </p:txBody>
      </p:sp>
      <p:pic>
        <p:nvPicPr>
          <p:cNvPr id="7" name="Picture 6">
            <a:extLst>
              <a:ext uri="{FF2B5EF4-FFF2-40B4-BE49-F238E27FC236}">
                <a16:creationId xmlns:a16="http://schemas.microsoft.com/office/drawing/2014/main" id="{DEDDC926-A1AC-3446-9A6C-95760A0813AD}"/>
              </a:ext>
            </a:extLst>
          </p:cNvPr>
          <p:cNvPicPr>
            <a:picLocks noChangeAspect="1"/>
          </p:cNvPicPr>
          <p:nvPr userDrawn="1"/>
        </p:nvPicPr>
        <p:blipFill>
          <a:blip r:embed="rId10"/>
          <a:srcRect/>
          <a:stretch/>
        </p:blipFill>
        <p:spPr>
          <a:xfrm>
            <a:off x="8652351" y="5866356"/>
            <a:ext cx="3273387" cy="903241"/>
          </a:xfrm>
          <a:prstGeom prst="rect">
            <a:avLst/>
          </a:prstGeom>
        </p:spPr>
      </p:pic>
      <p:cxnSp>
        <p:nvCxnSpPr>
          <p:cNvPr id="9" name="Straight Connector 8">
            <a:extLst>
              <a:ext uri="{FF2B5EF4-FFF2-40B4-BE49-F238E27FC236}">
                <a16:creationId xmlns:a16="http://schemas.microsoft.com/office/drawing/2014/main" id="{AC141D0F-6E66-DA4D-8D86-D08CA4EDEE77}"/>
              </a:ext>
            </a:extLst>
          </p:cNvPr>
          <p:cNvCxnSpPr/>
          <p:nvPr userDrawn="1"/>
        </p:nvCxnSpPr>
        <p:spPr>
          <a:xfrm>
            <a:off x="0" y="5716501"/>
            <a:ext cx="12192000" cy="0"/>
          </a:xfrm>
          <a:prstGeom prst="line">
            <a:avLst/>
          </a:prstGeom>
          <a:ln w="38100">
            <a:solidFill>
              <a:srgbClr val="75B769"/>
            </a:solidFill>
          </a:ln>
        </p:spPr>
        <p:style>
          <a:lnRef idx="1">
            <a:schemeClr val="accent1"/>
          </a:lnRef>
          <a:fillRef idx="0">
            <a:schemeClr val="accent1"/>
          </a:fillRef>
          <a:effectRef idx="0">
            <a:schemeClr val="accent1"/>
          </a:effectRef>
          <a:fontRef idx="minor">
            <a:schemeClr val="tx1"/>
          </a:fontRef>
        </p:style>
      </p:cxnSp>
      <p:sp>
        <p:nvSpPr>
          <p:cNvPr id="34" name="Title Placeholder 33">
            <a:extLst>
              <a:ext uri="{FF2B5EF4-FFF2-40B4-BE49-F238E27FC236}">
                <a16:creationId xmlns:a16="http://schemas.microsoft.com/office/drawing/2014/main" id="{463BCB8C-8433-43D1-7287-5CD877C3F43C}"/>
              </a:ext>
            </a:extLst>
          </p:cNvPr>
          <p:cNvSpPr>
            <a:spLocks noGrp="1"/>
          </p:cNvSpPr>
          <p:nvPr>
            <p:ph type="title"/>
          </p:nvPr>
        </p:nvSpPr>
        <p:spPr>
          <a:xfrm>
            <a:off x="838200" y="365846"/>
            <a:ext cx="10515600" cy="1323807"/>
          </a:xfrm>
          <a:prstGeom prst="rect">
            <a:avLst/>
          </a:prstGeom>
        </p:spPr>
        <p:txBody>
          <a:bodyPr vert="horz" lIns="91440" tIns="45720" rIns="91440" bIns="45720" rtlCol="0" anchor="ctr">
            <a:normAutofit/>
          </a:bodyPr>
          <a:lstStyle/>
          <a:p>
            <a:r>
              <a:rPr lang="en-US" dirty="0"/>
              <a:t>Click to edit Master title style</a:t>
            </a:r>
          </a:p>
        </p:txBody>
      </p:sp>
    </p:spTree>
    <p:custDataLst>
      <p:tags r:id="rId9"/>
    </p:custDataLst>
    <p:extLst>
      <p:ext uri="{BB962C8B-B14F-4D97-AF65-F5344CB8AC3E}">
        <p14:creationId xmlns:p14="http://schemas.microsoft.com/office/powerpoint/2010/main" val="411542962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Lst>
  <p:hf sldNum="0" hdr="0"/>
  <p:txStyles>
    <p:titleStyle>
      <a:lvl1pPr algn="ctr" defTabSz="1218072" rtl="0" eaLnBrk="1" latinLnBrk="0" hangingPunct="1">
        <a:lnSpc>
          <a:spcPct val="90000"/>
        </a:lnSpc>
        <a:spcBef>
          <a:spcPct val="0"/>
        </a:spcBef>
        <a:buNone/>
        <a:defRPr sz="4263" kern="1200">
          <a:solidFill>
            <a:srgbClr val="75B769"/>
          </a:solidFill>
          <a:latin typeface="+mn-lt"/>
          <a:ea typeface="+mj-ea"/>
          <a:cs typeface="+mj-cs"/>
        </a:defRPr>
      </a:lvl1pPr>
    </p:titleStyle>
    <p:bodyStyle>
      <a:lvl1pPr marL="380648" indent="-380648" algn="l" defTabSz="1218072" rtl="0" eaLnBrk="1" latinLnBrk="0" hangingPunct="1">
        <a:lnSpc>
          <a:spcPct val="90000"/>
        </a:lnSpc>
        <a:spcBef>
          <a:spcPts val="1332"/>
        </a:spcBef>
        <a:buFont typeface="Arial" panose="020B0604020202020204" pitchFamily="34" charset="0"/>
        <a:buChar char="•"/>
        <a:defRPr sz="2398" kern="1200">
          <a:solidFill>
            <a:schemeClr val="tx1"/>
          </a:solidFill>
          <a:latin typeface="+mn-lt"/>
          <a:ea typeface="+mn-ea"/>
          <a:cs typeface="+mn-cs"/>
        </a:defRPr>
      </a:lvl1pPr>
      <a:lvl2pPr marL="913554" indent="-304518" algn="l" defTabSz="1218072" rtl="0" eaLnBrk="1" latinLnBrk="0" hangingPunct="1">
        <a:lnSpc>
          <a:spcPct val="90000"/>
        </a:lnSpc>
        <a:spcBef>
          <a:spcPts val="666"/>
        </a:spcBef>
        <a:buFont typeface="Arial"/>
        <a:buChar char="•"/>
        <a:defRPr sz="3197" kern="1200">
          <a:solidFill>
            <a:schemeClr val="tx1"/>
          </a:solidFill>
          <a:latin typeface="+mn-lt"/>
          <a:ea typeface="+mn-ea"/>
          <a:cs typeface="+mn-cs"/>
        </a:defRPr>
      </a:lvl2pPr>
      <a:lvl3pPr marL="1522590" indent="-304518" algn="l" defTabSz="1218072" rtl="0" eaLnBrk="1" latinLnBrk="0" hangingPunct="1">
        <a:lnSpc>
          <a:spcPct val="90000"/>
        </a:lnSpc>
        <a:spcBef>
          <a:spcPts val="666"/>
        </a:spcBef>
        <a:buFont typeface="Arial"/>
        <a:buChar char="•"/>
        <a:defRPr sz="2664" kern="1200">
          <a:solidFill>
            <a:schemeClr val="tx1"/>
          </a:solidFill>
          <a:latin typeface="+mn-lt"/>
          <a:ea typeface="+mn-ea"/>
          <a:cs typeface="+mn-cs"/>
        </a:defRPr>
      </a:lvl3pPr>
      <a:lvl4pPr marL="2131626"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4pPr>
      <a:lvl5pPr marL="2740663"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5pPr>
      <a:lvl6pPr marL="3349699"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84.png"/><Relationship Id="rId5" Type="http://schemas.openxmlformats.org/officeDocument/2006/relationships/image" Target="../media/image89.png"/><Relationship Id="rId4" Type="http://schemas.openxmlformats.org/officeDocument/2006/relationships/image" Target="../media/image9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media" Target="../media/media2.mp4"/><Relationship Id="rId7" Type="http://schemas.openxmlformats.org/officeDocument/2006/relationships/image" Target="../media/image10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1.xml"/><Relationship Id="rId11" Type="http://schemas.openxmlformats.org/officeDocument/2006/relationships/image" Target="../media/image104.png"/><Relationship Id="rId5" Type="http://schemas.openxmlformats.org/officeDocument/2006/relationships/slideLayout" Target="../slideLayouts/slideLayout26.xml"/><Relationship Id="rId10" Type="http://schemas.openxmlformats.org/officeDocument/2006/relationships/image" Target="../media/image103.png"/><Relationship Id="rId4" Type="http://schemas.openxmlformats.org/officeDocument/2006/relationships/video" Target="../media/media2.mp4"/><Relationship Id="rId9" Type="http://schemas.openxmlformats.org/officeDocument/2006/relationships/image" Target="../media/image102.png"/></Relationships>
</file>

<file path=ppt/slides/_rels/slide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7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4.xml"/></Relationships>
</file>

<file path=ppt/slides/_rels/slide2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1.xml"/><Relationship Id="rId1" Type="http://schemas.openxmlformats.org/officeDocument/2006/relationships/slideLayout" Target="../slideLayouts/slideLayout144.xml"/><Relationship Id="rId4" Type="http://schemas.openxmlformats.org/officeDocument/2006/relationships/image" Target="../media/image108.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7.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110.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10.xml"/></Relationships>
</file>

<file path=ppt/slides/_rels/slide37.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1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1.xml"/></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ustomXml" Target="../ink/ink1.xml"/><Relationship Id="rId1" Type="http://schemas.openxmlformats.org/officeDocument/2006/relationships/slideLayout" Target="../slideLayouts/slideLayout9.xml"/><Relationship Id="rId5" Type="http://schemas.openxmlformats.org/officeDocument/2006/relationships/image" Target="../media/image77.jpeg"/><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ustomXml" Target="../ink/ink2.xml"/><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83.png"/><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7102F8-9F9B-4334-8C01-9057393DDB47}"/>
              </a:ext>
            </a:extLst>
          </p:cNvPr>
          <p:cNvSpPr txBox="1"/>
          <p:nvPr/>
        </p:nvSpPr>
        <p:spPr>
          <a:xfrm>
            <a:off x="417946" y="5446185"/>
            <a:ext cx="7482417" cy="892552"/>
          </a:xfrm>
          <a:prstGeom prst="rect">
            <a:avLst/>
          </a:prstGeom>
          <a:noFill/>
        </p:spPr>
        <p:txBody>
          <a:bodyPr lIns="91440" tIns="45720" rIns="91440" bIns="45720">
            <a:spAutoFit/>
          </a:bodyPr>
          <a:lstStyle/>
          <a:p>
            <a:pPr defTabSz="914377">
              <a:defRPr/>
            </a:pPr>
            <a:r>
              <a:rPr lang="en-GB" dirty="0">
                <a:solidFill>
                  <a:srgbClr val="FFFFFF"/>
                </a:solidFill>
                <a:latin typeface="Georgia"/>
                <a:cs typeface="Segoe UI"/>
              </a:rPr>
              <a:t>Andrew Furness MRCP PhD</a:t>
            </a:r>
            <a:endParaRPr lang="en-GB" b="1" dirty="0">
              <a:solidFill>
                <a:srgbClr val="FFFFFF"/>
              </a:solidFill>
              <a:latin typeface="Georgia"/>
              <a:cs typeface="Segoe UI"/>
            </a:endParaRPr>
          </a:p>
          <a:p>
            <a:pPr defTabSz="914377">
              <a:defRPr/>
            </a:pPr>
            <a:endParaRPr lang="en-GB" b="1" dirty="0">
              <a:solidFill>
                <a:srgbClr val="FFFFFF"/>
              </a:solidFill>
              <a:latin typeface="Georgia"/>
              <a:cs typeface="Segoe UI"/>
            </a:endParaRPr>
          </a:p>
          <a:p>
            <a:pPr defTabSz="914377">
              <a:defRPr/>
            </a:pPr>
            <a:endParaRPr lang="en-GB" sz="1600" dirty="0">
              <a:solidFill>
                <a:srgbClr val="FFFFFF"/>
              </a:solidFill>
              <a:latin typeface="Georgia"/>
              <a:cs typeface="Segoe UI"/>
            </a:endParaRPr>
          </a:p>
        </p:txBody>
      </p:sp>
      <p:sp>
        <p:nvSpPr>
          <p:cNvPr id="4" name="TextBox 3">
            <a:extLst>
              <a:ext uri="{FF2B5EF4-FFF2-40B4-BE49-F238E27FC236}">
                <a16:creationId xmlns:a16="http://schemas.microsoft.com/office/drawing/2014/main" id="{663AF7B0-9048-406F-8B57-56FCFD550746}"/>
              </a:ext>
            </a:extLst>
          </p:cNvPr>
          <p:cNvSpPr txBox="1"/>
          <p:nvPr/>
        </p:nvSpPr>
        <p:spPr>
          <a:xfrm>
            <a:off x="393700" y="4452897"/>
            <a:ext cx="12019280" cy="913199"/>
          </a:xfrm>
          <a:prstGeom prst="rect">
            <a:avLst/>
          </a:prstGeom>
          <a:noFill/>
        </p:spPr>
        <p:txBody>
          <a:bodyPr wrap="square" lIns="91440" tIns="45720" rIns="91440" bIns="45720">
            <a:spAutoFit/>
          </a:bodyPr>
          <a:lstStyle/>
          <a:p>
            <a:pPr defTabSz="914377">
              <a:defRPr/>
            </a:pPr>
            <a:r>
              <a:rPr lang="en-GB" sz="2667" b="1" dirty="0">
                <a:solidFill>
                  <a:srgbClr val="3C1840">
                    <a:lumMod val="90000"/>
                    <a:lumOff val="10000"/>
                  </a:srgbClr>
                </a:solidFill>
                <a:latin typeface="Georgia"/>
                <a:ea typeface="+mn-lt"/>
                <a:cs typeface="+mn-lt"/>
              </a:rPr>
              <a:t>Tumour-Infiltrating Lymphocyte (TIL) therapy</a:t>
            </a:r>
          </a:p>
          <a:p>
            <a:pPr defTabSz="914377">
              <a:defRPr/>
            </a:pPr>
            <a:endParaRPr lang="en-US" sz="2667" dirty="0">
              <a:solidFill>
                <a:srgbClr val="FFFFFF"/>
              </a:solidFill>
              <a:latin typeface="Georgia"/>
              <a:cs typeface="Segoe UI"/>
            </a:endParaRPr>
          </a:p>
        </p:txBody>
      </p:sp>
      <p:sp>
        <p:nvSpPr>
          <p:cNvPr id="87044" name="TextBox 11">
            <a:extLst>
              <a:ext uri="{FF2B5EF4-FFF2-40B4-BE49-F238E27FC236}">
                <a16:creationId xmlns:a16="http://schemas.microsoft.com/office/drawing/2014/main" id="{D549A0D3-D324-4404-9A0A-499B26366869}"/>
              </a:ext>
            </a:extLst>
          </p:cNvPr>
          <p:cNvSpPr txBox="1">
            <a:spLocks noChangeArrowheads="1"/>
          </p:cNvSpPr>
          <p:nvPr/>
        </p:nvSpPr>
        <p:spPr bwMode="auto">
          <a:xfrm>
            <a:off x="393700" y="5806018"/>
            <a:ext cx="7461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219170" fontAlgn="base">
              <a:spcBef>
                <a:spcPct val="0"/>
              </a:spcBef>
              <a:spcAft>
                <a:spcPct val="0"/>
              </a:spcAft>
            </a:pPr>
            <a:r>
              <a:rPr lang="en-GB" altLang="en-US" sz="1600" b="1" dirty="0">
                <a:solidFill>
                  <a:srgbClr val="3C1A40"/>
                </a:solidFill>
                <a:latin typeface="Georgia" panose="02040502050405020303" pitchFamily="18" charset="0"/>
              </a:rPr>
              <a:t>Consultant Medical Oncologist </a:t>
            </a:r>
            <a:endParaRPr lang="en-GB" altLang="en-US" sz="1600" dirty="0">
              <a:solidFill>
                <a:srgbClr val="201F1E"/>
              </a:solidFill>
              <a:latin typeface="Segoe UI" panose="020B0502040204020203" pitchFamily="34" charset="0"/>
            </a:endParaRPr>
          </a:p>
          <a:p>
            <a:pPr defTabSz="1219170" fontAlgn="base">
              <a:spcBef>
                <a:spcPct val="0"/>
              </a:spcBef>
              <a:spcAft>
                <a:spcPct val="0"/>
              </a:spcAft>
            </a:pPr>
            <a:r>
              <a:rPr lang="en-GB" altLang="en-US" sz="1600" b="1" dirty="0">
                <a:solidFill>
                  <a:srgbClr val="3C1A40"/>
                </a:solidFill>
                <a:latin typeface="Georgia" panose="02040502050405020303" pitchFamily="18" charset="0"/>
              </a:rPr>
              <a:t>Solid Tumour Cellular Therapy Lead</a:t>
            </a:r>
            <a:endParaRPr lang="en-GB" altLang="en-US" sz="1600" dirty="0">
              <a:solidFill>
                <a:srgbClr val="201F1E"/>
              </a:solidFill>
              <a:latin typeface="Segoe UI" panose="020B0502040204020203" pitchFamily="34" charset="0"/>
            </a:endParaRPr>
          </a:p>
          <a:p>
            <a:pPr defTabSz="1219170" fontAlgn="base">
              <a:spcBef>
                <a:spcPct val="0"/>
              </a:spcBef>
              <a:spcAft>
                <a:spcPct val="0"/>
              </a:spcAft>
            </a:pPr>
            <a:r>
              <a:rPr lang="en-GB" altLang="en-US" sz="1600" dirty="0">
                <a:solidFill>
                  <a:srgbClr val="404040"/>
                </a:solidFill>
                <a:latin typeface="Georgia" panose="02040502050405020303" pitchFamily="18" charset="0"/>
              </a:rPr>
              <a:t>The Royal Marsden NHS Foundation Trust</a:t>
            </a:r>
            <a:endParaRPr lang="en-GB" altLang="en-US" sz="1600" dirty="0">
              <a:solidFill>
                <a:srgbClr val="323130"/>
              </a:solidFill>
            </a:endParaRPr>
          </a:p>
        </p:txBody>
      </p:sp>
      <p:sp>
        <p:nvSpPr>
          <p:cNvPr id="87045" name="TextBox 15">
            <a:extLst>
              <a:ext uri="{FF2B5EF4-FFF2-40B4-BE49-F238E27FC236}">
                <a16:creationId xmlns:a16="http://schemas.microsoft.com/office/drawing/2014/main" id="{CC090554-4DFA-4A9A-9625-77FA542E6D07}"/>
              </a:ext>
            </a:extLst>
          </p:cNvPr>
          <p:cNvSpPr txBox="1">
            <a:spLocks noChangeArrowheads="1"/>
          </p:cNvSpPr>
          <p:nvPr/>
        </p:nvSpPr>
        <p:spPr bwMode="auto">
          <a:xfrm>
            <a:off x="4897967" y="5806018"/>
            <a:ext cx="609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219170" fontAlgn="base">
              <a:spcBef>
                <a:spcPct val="0"/>
              </a:spcBef>
              <a:spcAft>
                <a:spcPct val="0"/>
              </a:spcAft>
            </a:pPr>
            <a:r>
              <a:rPr lang="en-GB" altLang="en-US" sz="1600" b="1">
                <a:solidFill>
                  <a:srgbClr val="3C1A40"/>
                </a:solidFill>
                <a:latin typeface="Georgia" panose="02040502050405020303" pitchFamily="18" charset="0"/>
              </a:rPr>
              <a:t>Team Leader and Clinical Lead </a:t>
            </a:r>
            <a:endParaRPr lang="en-GB" altLang="en-US" sz="1600">
              <a:solidFill>
                <a:srgbClr val="000000"/>
              </a:solidFill>
              <a:latin typeface="Segoe UI" panose="020B0502040204020203" pitchFamily="34" charset="0"/>
            </a:endParaRPr>
          </a:p>
          <a:p>
            <a:pPr defTabSz="1219170" fontAlgn="base">
              <a:spcBef>
                <a:spcPct val="0"/>
              </a:spcBef>
              <a:spcAft>
                <a:spcPct val="0"/>
              </a:spcAft>
            </a:pPr>
            <a:r>
              <a:rPr lang="en-GB" altLang="en-US" sz="1600" b="1">
                <a:solidFill>
                  <a:srgbClr val="3C1A40"/>
                </a:solidFill>
                <a:latin typeface="Georgia" panose="02040502050405020303" pitchFamily="18" charset="0"/>
              </a:rPr>
              <a:t>Centre for Translational Immunotherapy</a:t>
            </a:r>
            <a:endParaRPr lang="en-GB" altLang="en-US" sz="1600">
              <a:solidFill>
                <a:srgbClr val="000000"/>
              </a:solidFill>
              <a:latin typeface="Segoe UI" panose="020B0502040204020203" pitchFamily="34" charset="0"/>
            </a:endParaRPr>
          </a:p>
          <a:p>
            <a:pPr defTabSz="1219170" fontAlgn="base">
              <a:spcBef>
                <a:spcPct val="0"/>
              </a:spcBef>
              <a:spcAft>
                <a:spcPct val="0"/>
              </a:spcAft>
            </a:pPr>
            <a:r>
              <a:rPr lang="en-GB" altLang="en-US" sz="1600">
                <a:solidFill>
                  <a:srgbClr val="404040"/>
                </a:solidFill>
                <a:latin typeface="Georgia" panose="02040502050405020303" pitchFamily="18" charset="0"/>
              </a:rPr>
              <a:t>The Institute of Cancer Research</a:t>
            </a:r>
            <a:endParaRPr lang="en-GB" altLang="en-US" sz="1600">
              <a:solidFill>
                <a:srgbClr val="323130"/>
              </a:solidFill>
            </a:endParaRPr>
          </a:p>
        </p:txBody>
      </p:sp>
      <p:sp>
        <p:nvSpPr>
          <p:cNvPr id="87046" name="TextBox 6">
            <a:extLst>
              <a:ext uri="{FF2B5EF4-FFF2-40B4-BE49-F238E27FC236}">
                <a16:creationId xmlns:a16="http://schemas.microsoft.com/office/drawing/2014/main" id="{A9F3A29B-8808-407B-952B-4FB292FCC99E}"/>
              </a:ext>
            </a:extLst>
          </p:cNvPr>
          <p:cNvSpPr txBox="1">
            <a:spLocks noChangeArrowheads="1"/>
          </p:cNvSpPr>
          <p:nvPr/>
        </p:nvSpPr>
        <p:spPr bwMode="auto">
          <a:xfrm>
            <a:off x="379845" y="4993033"/>
            <a:ext cx="11092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2400">
                <a:solidFill>
                  <a:srgbClr val="F1EEE9"/>
                </a:solidFill>
                <a:latin typeface="Georgia" panose="02040502050405020303" pitchFamily="18" charset="0"/>
              </a:defRPr>
            </a:lvl1pPr>
            <a:lvl2pPr marL="742950" indent="-285750" defTabSz="685800">
              <a:spcBef>
                <a:spcPct val="20000"/>
              </a:spcBef>
              <a:buFont typeface="Arial" panose="020B0604020202020204" pitchFamily="34" charset="0"/>
              <a:buChar char="–"/>
              <a:defRPr sz="2100">
                <a:solidFill>
                  <a:srgbClr val="F1EEE9"/>
                </a:solidFill>
                <a:latin typeface="Georgia" panose="02040502050405020303" pitchFamily="18" charset="0"/>
              </a:defRPr>
            </a:lvl2pPr>
            <a:lvl3pPr marL="1143000" indent="-228600" defTabSz="685800">
              <a:spcBef>
                <a:spcPct val="20000"/>
              </a:spcBef>
              <a:buFont typeface="Arial" panose="020B0604020202020204" pitchFamily="34" charset="0"/>
              <a:buChar char="•"/>
              <a:defRPr>
                <a:solidFill>
                  <a:srgbClr val="F1EEE9"/>
                </a:solidFill>
                <a:latin typeface="Georgia" panose="02040502050405020303" pitchFamily="18" charset="0"/>
              </a:defRPr>
            </a:lvl3pPr>
            <a:lvl4pPr marL="1600200" indent="-228600" defTabSz="685800">
              <a:spcBef>
                <a:spcPct val="20000"/>
              </a:spcBef>
              <a:buFont typeface="Arial" panose="020B0604020202020204" pitchFamily="34" charset="0"/>
              <a:buChar char="–"/>
              <a:defRPr sz="1500">
                <a:solidFill>
                  <a:srgbClr val="F1EEE9"/>
                </a:solidFill>
                <a:latin typeface="Georgia" panose="02040502050405020303" pitchFamily="18" charset="0"/>
              </a:defRPr>
            </a:lvl4pPr>
            <a:lvl5pPr marL="2057400" indent="-228600" defTabSz="685800">
              <a:spcBef>
                <a:spcPct val="20000"/>
              </a:spcBef>
              <a:buFont typeface="Arial" panose="020B0604020202020204" pitchFamily="34" charset="0"/>
              <a:buChar char="»"/>
              <a:defRPr sz="1500">
                <a:solidFill>
                  <a:srgbClr val="F1EEE9"/>
                </a:solidFill>
                <a:latin typeface="Georgia" panose="02040502050405020303" pitchFamily="18"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rgbClr val="F1EEE9"/>
                </a:solidFill>
                <a:latin typeface="Georgia" panose="02040502050405020303" pitchFamily="18"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rgbClr val="F1EEE9"/>
                </a:solidFill>
                <a:latin typeface="Georgia" panose="02040502050405020303" pitchFamily="18"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rgbClr val="F1EEE9"/>
                </a:solidFill>
                <a:latin typeface="Georgia" panose="02040502050405020303" pitchFamily="18"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rgbClr val="F1EEE9"/>
                </a:solidFill>
                <a:latin typeface="Georgia" panose="02040502050405020303" pitchFamily="18" charset="0"/>
              </a:defRPr>
            </a:lvl9pPr>
          </a:lstStyle>
          <a:p>
            <a:pPr defTabSz="914377" fontAlgn="base">
              <a:spcBef>
                <a:spcPct val="0"/>
              </a:spcBef>
              <a:spcAft>
                <a:spcPct val="0"/>
              </a:spcAft>
              <a:buNone/>
            </a:pPr>
            <a:r>
              <a:rPr lang="en-US" altLang="en-US" dirty="0">
                <a:solidFill>
                  <a:srgbClr val="58595B"/>
                </a:solidFill>
                <a:ea typeface="MS PGothic" panose="020B0600070205080204" pitchFamily="34" charset="-128"/>
              </a:rPr>
              <a:t>South West Immunotherapy Group Meeting, Taunton, 19</a:t>
            </a:r>
            <a:r>
              <a:rPr lang="en-US" altLang="en-US" baseline="30000" dirty="0">
                <a:solidFill>
                  <a:srgbClr val="58595B"/>
                </a:solidFill>
                <a:ea typeface="MS PGothic" panose="020B0600070205080204" pitchFamily="34" charset="-128"/>
              </a:rPr>
              <a:t>th </a:t>
            </a:r>
            <a:r>
              <a:rPr lang="en-US" altLang="en-US" dirty="0">
                <a:solidFill>
                  <a:srgbClr val="58595B"/>
                </a:solidFill>
                <a:ea typeface="MS PGothic" panose="020B0600070205080204" pitchFamily="34" charset="-128"/>
              </a:rPr>
              <a:t>November 2025</a:t>
            </a:r>
          </a:p>
        </p:txBody>
      </p:sp>
    </p:spTree>
  </p:cSld>
  <p:clrMapOvr>
    <a:masterClrMapping/>
  </p:clrMapOvr>
  <p:transition spd="slow" advTm="2093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5C">
            <a:extLst>
              <a:ext uri="{FF2B5EF4-FFF2-40B4-BE49-F238E27FC236}">
                <a16:creationId xmlns:a16="http://schemas.microsoft.com/office/drawing/2014/main" id="{ECAB20CD-F05F-4234-88B6-4EB6C15413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2750" y="698500"/>
            <a:ext cx="6246813"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a:extLst>
              <a:ext uri="{FF2B5EF4-FFF2-40B4-BE49-F238E27FC236}">
                <a16:creationId xmlns:a16="http://schemas.microsoft.com/office/drawing/2014/main" id="{A89913FE-1344-4D2F-9C80-82EEFDA273BA}"/>
              </a:ext>
            </a:extLst>
          </p:cNvPr>
          <p:cNvSpPr>
            <a:spLocks noGrp="1"/>
          </p:cNvSpPr>
          <p:nvPr>
            <p:ph idx="1"/>
          </p:nvPr>
        </p:nvSpPr>
        <p:spPr>
          <a:xfrm>
            <a:off x="430213" y="1527175"/>
            <a:ext cx="4972050" cy="4643438"/>
          </a:xfrm>
        </p:spPr>
        <p:txBody>
          <a:bodyPr rtlCol="0">
            <a:normAutofit/>
          </a:bodyPr>
          <a:lstStyle/>
          <a:p>
            <a:pPr eaLnBrk="1" fontAlgn="auto" hangingPunct="1">
              <a:spcAft>
                <a:spcPts val="0"/>
              </a:spcAft>
              <a:defRPr/>
            </a:pPr>
            <a:r>
              <a:rPr lang="en-US" sz="2000" dirty="0">
                <a:solidFill>
                  <a:schemeClr val="accent1">
                    <a:lumMod val="60000"/>
                    <a:lumOff val="40000"/>
                  </a:schemeClr>
                </a:solidFill>
              </a:rPr>
              <a:t>Preparative regimen* (NMA-LD):</a:t>
            </a:r>
          </a:p>
          <a:p>
            <a:pPr lvl="1" eaLnBrk="1" fontAlgn="auto" hangingPunct="1">
              <a:spcAft>
                <a:spcPts val="0"/>
              </a:spcAft>
              <a:defRPr/>
            </a:pPr>
            <a:r>
              <a:rPr lang="en-US" sz="2000" dirty="0">
                <a:solidFill>
                  <a:schemeClr val="accent1">
                    <a:lumMod val="60000"/>
                    <a:lumOff val="40000"/>
                  </a:schemeClr>
                </a:solidFill>
              </a:rPr>
              <a:t>Reduces MDSC and TADC activity</a:t>
            </a:r>
          </a:p>
          <a:p>
            <a:pPr lvl="1" eaLnBrk="1" fontAlgn="auto" hangingPunct="1">
              <a:spcAft>
                <a:spcPts val="0"/>
              </a:spcAft>
              <a:defRPr/>
            </a:pPr>
            <a:r>
              <a:rPr lang="en-US" sz="2000" dirty="0">
                <a:solidFill>
                  <a:schemeClr val="accent1">
                    <a:lumMod val="60000"/>
                    <a:lumOff val="40000"/>
                  </a:schemeClr>
                </a:solidFill>
              </a:rPr>
              <a:t>Eliminates T cells from host to </a:t>
            </a:r>
            <a:br>
              <a:rPr lang="en-US" sz="2000" dirty="0">
                <a:solidFill>
                  <a:schemeClr val="accent1">
                    <a:lumMod val="60000"/>
                    <a:lumOff val="40000"/>
                  </a:schemeClr>
                </a:solidFill>
              </a:rPr>
            </a:br>
            <a:r>
              <a:rPr lang="en-US" sz="2000" dirty="0">
                <a:solidFill>
                  <a:schemeClr val="accent1">
                    <a:lumMod val="60000"/>
                    <a:lumOff val="40000"/>
                  </a:schemeClr>
                </a:solidFill>
              </a:rPr>
              <a:t>decrease “cytokine sink”</a:t>
            </a:r>
          </a:p>
          <a:p>
            <a:pPr eaLnBrk="1" fontAlgn="auto" hangingPunct="1">
              <a:spcAft>
                <a:spcPts val="0"/>
              </a:spcAft>
              <a:defRPr/>
            </a:pPr>
            <a:r>
              <a:rPr lang="en-US" sz="2000" dirty="0"/>
              <a:t>One-time TIL therapy is manufactured to:</a:t>
            </a:r>
          </a:p>
          <a:p>
            <a:pPr lvl="1" eaLnBrk="1" fontAlgn="auto" hangingPunct="1">
              <a:spcAft>
                <a:spcPts val="0"/>
              </a:spcAft>
              <a:defRPr/>
            </a:pPr>
            <a:r>
              <a:rPr lang="en-US" sz="2000" dirty="0"/>
              <a:t>Infuse billions of reinvigorated TIL</a:t>
            </a:r>
          </a:p>
          <a:p>
            <a:pPr lvl="1" eaLnBrk="1" fontAlgn="auto" hangingPunct="1">
              <a:spcAft>
                <a:spcPts val="0"/>
              </a:spcAft>
              <a:defRPr/>
            </a:pPr>
            <a:r>
              <a:rPr lang="en-US" sz="2000" dirty="0"/>
              <a:t>Replicate polyclonal nature of TIL </a:t>
            </a:r>
            <a:br>
              <a:rPr lang="en-US" sz="2000" dirty="0"/>
            </a:br>
            <a:r>
              <a:rPr lang="en-US" sz="2000" dirty="0"/>
              <a:t>that traffic to multiple TSAs</a:t>
            </a:r>
          </a:p>
          <a:p>
            <a:pPr marL="0" indent="0" eaLnBrk="1" fontAlgn="auto" hangingPunct="1">
              <a:spcAft>
                <a:spcPts val="0"/>
              </a:spcAft>
              <a:buFont typeface="Arial" panose="020B0604020202020204" pitchFamily="34" charset="0"/>
              <a:buNone/>
              <a:defRPr/>
            </a:pPr>
            <a:endParaRPr lang="en-US" dirty="0"/>
          </a:p>
          <a:p>
            <a:pPr eaLnBrk="1" fontAlgn="auto" hangingPunct="1">
              <a:spcAft>
                <a:spcPts val="0"/>
              </a:spcAft>
              <a:defRPr/>
            </a:pPr>
            <a:endParaRPr lang="en-US" dirty="0"/>
          </a:p>
        </p:txBody>
      </p:sp>
      <p:sp>
        <p:nvSpPr>
          <p:cNvPr id="99332" name="Title 1">
            <a:extLst>
              <a:ext uri="{FF2B5EF4-FFF2-40B4-BE49-F238E27FC236}">
                <a16:creationId xmlns:a16="http://schemas.microsoft.com/office/drawing/2014/main" id="{66DA7C49-003C-4592-ACE8-2F420C5B0130}"/>
              </a:ext>
            </a:extLst>
          </p:cNvPr>
          <p:cNvSpPr>
            <a:spLocks noGrp="1" noChangeArrowheads="1"/>
          </p:cNvSpPr>
          <p:nvPr>
            <p:ph type="title"/>
          </p:nvPr>
        </p:nvSpPr>
        <p:spPr>
          <a:xfrm>
            <a:off x="430213" y="515938"/>
            <a:ext cx="11333162" cy="796925"/>
          </a:xfrm>
        </p:spPr>
        <p:txBody>
          <a:bodyPr/>
          <a:lstStyle/>
          <a:p>
            <a:pPr eaLnBrk="1" hangingPunct="1">
              <a:lnSpc>
                <a:spcPct val="100000"/>
              </a:lnSpc>
            </a:pPr>
            <a:r>
              <a:rPr lang="en-US" altLang="en-US">
                <a:sym typeface="Wingdings" panose="05000000000000000000" pitchFamily="2" charset="2"/>
              </a:rPr>
              <a:t>TIL Therapy Regimen is </a:t>
            </a:r>
            <a:br>
              <a:rPr lang="en-US" altLang="en-US">
                <a:sym typeface="Wingdings" panose="05000000000000000000" pitchFamily="2" charset="2"/>
              </a:rPr>
            </a:br>
            <a:r>
              <a:rPr lang="en-US" altLang="en-US">
                <a:sym typeface="Wingdings" panose="05000000000000000000" pitchFamily="2" charset="2"/>
              </a:rPr>
              <a:t>Infused into the Patient</a:t>
            </a:r>
            <a:r>
              <a:rPr lang="en-US" altLang="en-US" baseline="30000">
                <a:sym typeface="Wingdings" panose="05000000000000000000" pitchFamily="2" charset="2"/>
              </a:rPr>
              <a:t> (1)</a:t>
            </a:r>
            <a:endParaRPr lang="en-US" altLang="en-US"/>
          </a:p>
        </p:txBody>
      </p:sp>
      <p:sp>
        <p:nvSpPr>
          <p:cNvPr id="99333" name="Footer Placeholder 4">
            <a:extLst>
              <a:ext uri="{FF2B5EF4-FFF2-40B4-BE49-F238E27FC236}">
                <a16:creationId xmlns:a16="http://schemas.microsoft.com/office/drawing/2014/main" id="{D22E0788-5760-4005-AB54-B5B3F1BAE8C5}"/>
              </a:ext>
            </a:extLst>
          </p:cNvPr>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ADBAC7"/>
                </a:solidFill>
                <a:effectLst/>
                <a:uLnTx/>
                <a:uFillTx/>
                <a:latin typeface="Arial" panose="020B0604020202020204" pitchFamily="34" charset="0"/>
                <a:ea typeface="MS PGothic" panose="020B0600070205080204" pitchFamily="34" charset="-128"/>
                <a:cs typeface="+mn-cs"/>
              </a:rPr>
              <a:t>© 2021, Iovance Biotherapeutics</a:t>
            </a:r>
          </a:p>
        </p:txBody>
      </p:sp>
      <p:sp>
        <p:nvSpPr>
          <p:cNvPr id="99334" name="TextBox 12">
            <a:extLst>
              <a:ext uri="{FF2B5EF4-FFF2-40B4-BE49-F238E27FC236}">
                <a16:creationId xmlns:a16="http://schemas.microsoft.com/office/drawing/2014/main" id="{419B2DC7-38DB-4442-ADB1-81E3DAB750A0}"/>
              </a:ext>
            </a:extLst>
          </p:cNvPr>
          <p:cNvSpPr txBox="1">
            <a:spLocks noChangeArrowheads="1"/>
          </p:cNvSpPr>
          <p:nvPr/>
        </p:nvSpPr>
        <p:spPr bwMode="auto">
          <a:xfrm>
            <a:off x="5878513" y="1298575"/>
            <a:ext cx="3778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TME</a:t>
            </a:r>
          </a:p>
        </p:txBody>
      </p:sp>
      <p:grpSp>
        <p:nvGrpSpPr>
          <p:cNvPr id="99335" name="Step 4">
            <a:extLst>
              <a:ext uri="{FF2B5EF4-FFF2-40B4-BE49-F238E27FC236}">
                <a16:creationId xmlns:a16="http://schemas.microsoft.com/office/drawing/2014/main" id="{B55C4196-006D-4C02-A2E6-917D0925B035}"/>
              </a:ext>
            </a:extLst>
          </p:cNvPr>
          <p:cNvGrpSpPr>
            <a:grpSpLocks/>
          </p:cNvGrpSpPr>
          <p:nvPr/>
        </p:nvGrpSpPr>
        <p:grpSpPr bwMode="auto">
          <a:xfrm>
            <a:off x="9571038" y="920750"/>
            <a:ext cx="806450" cy="277813"/>
            <a:chOff x="9519107" y="874036"/>
            <a:chExt cx="806057" cy="276999"/>
          </a:xfrm>
        </p:grpSpPr>
        <p:sp>
          <p:nvSpPr>
            <p:cNvPr id="35" name="Oval 34">
              <a:extLst>
                <a:ext uri="{FF2B5EF4-FFF2-40B4-BE49-F238E27FC236}">
                  <a16:creationId xmlns:a16="http://schemas.microsoft.com/office/drawing/2014/main" id="{B60EDE49-00CB-4B18-889A-F4A6EE93C43F}"/>
                </a:ext>
              </a:extLst>
            </p:cNvPr>
            <p:cNvSpPr/>
            <p:nvPr/>
          </p:nvSpPr>
          <p:spPr>
            <a:xfrm>
              <a:off x="9519107" y="965841"/>
              <a:ext cx="93616" cy="93389"/>
            </a:xfrm>
            <a:prstGeom prst="ellipse">
              <a:avLst/>
            </a:prstGeom>
            <a:solidFill>
              <a:srgbClr val="D1EFC4"/>
            </a:solidFill>
            <a:ln w="15875">
              <a:solidFill>
                <a:srgbClr val="6EB432"/>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9349" name="TextBox 35">
              <a:extLst>
                <a:ext uri="{FF2B5EF4-FFF2-40B4-BE49-F238E27FC236}">
                  <a16:creationId xmlns:a16="http://schemas.microsoft.com/office/drawing/2014/main" id="{A8CC62BD-6A74-46BE-B08C-E0CF32A56F05}"/>
                </a:ext>
              </a:extLst>
            </p:cNvPr>
            <p:cNvSpPr txBox="1">
              <a:spLocks noChangeArrowheads="1"/>
            </p:cNvSpPr>
            <p:nvPr/>
          </p:nvSpPr>
          <p:spPr bwMode="auto">
            <a:xfrm>
              <a:off x="9612661" y="874036"/>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4</a:t>
              </a:r>
            </a:p>
          </p:txBody>
        </p:sp>
      </p:grpSp>
      <p:grpSp>
        <p:nvGrpSpPr>
          <p:cNvPr id="99336" name="Step 5">
            <a:extLst>
              <a:ext uri="{FF2B5EF4-FFF2-40B4-BE49-F238E27FC236}">
                <a16:creationId xmlns:a16="http://schemas.microsoft.com/office/drawing/2014/main" id="{19957605-AE8E-4D9F-B7E5-CA885B2E3638}"/>
              </a:ext>
            </a:extLst>
          </p:cNvPr>
          <p:cNvGrpSpPr>
            <a:grpSpLocks/>
          </p:cNvGrpSpPr>
          <p:nvPr/>
        </p:nvGrpSpPr>
        <p:grpSpPr bwMode="auto">
          <a:xfrm>
            <a:off x="11080750" y="3527425"/>
            <a:ext cx="806450" cy="277813"/>
            <a:chOff x="9519107" y="874036"/>
            <a:chExt cx="806057" cy="276999"/>
          </a:xfrm>
        </p:grpSpPr>
        <p:sp>
          <p:nvSpPr>
            <p:cNvPr id="38" name="Oval 37">
              <a:extLst>
                <a:ext uri="{FF2B5EF4-FFF2-40B4-BE49-F238E27FC236}">
                  <a16:creationId xmlns:a16="http://schemas.microsoft.com/office/drawing/2014/main" id="{ACB02C8D-BE05-4FAA-BC39-7EF68F5946CB}"/>
                </a:ext>
              </a:extLst>
            </p:cNvPr>
            <p:cNvSpPr/>
            <p:nvPr/>
          </p:nvSpPr>
          <p:spPr>
            <a:xfrm>
              <a:off x="9519107" y="965841"/>
              <a:ext cx="93617" cy="93389"/>
            </a:xfrm>
            <a:prstGeom prst="ellipse">
              <a:avLst/>
            </a:prstGeom>
            <a:solidFill>
              <a:schemeClr val="bg1"/>
            </a:solidFill>
            <a:ln w="15875">
              <a:solidFill>
                <a:srgbClr val="68C7E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9347" name="TextBox 38">
              <a:extLst>
                <a:ext uri="{FF2B5EF4-FFF2-40B4-BE49-F238E27FC236}">
                  <a16:creationId xmlns:a16="http://schemas.microsoft.com/office/drawing/2014/main" id="{81E74AB9-B5C1-46AF-A26C-5444F98963FD}"/>
                </a:ext>
              </a:extLst>
            </p:cNvPr>
            <p:cNvSpPr txBox="1">
              <a:spLocks noChangeArrowheads="1"/>
            </p:cNvSpPr>
            <p:nvPr/>
          </p:nvSpPr>
          <p:spPr bwMode="auto">
            <a:xfrm>
              <a:off x="9612661" y="874036"/>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5</a:t>
              </a:r>
            </a:p>
          </p:txBody>
        </p:sp>
      </p:grpSp>
      <p:grpSp>
        <p:nvGrpSpPr>
          <p:cNvPr id="99337" name="Step 3">
            <a:extLst>
              <a:ext uri="{FF2B5EF4-FFF2-40B4-BE49-F238E27FC236}">
                <a16:creationId xmlns:a16="http://schemas.microsoft.com/office/drawing/2014/main" id="{B2D9C528-DC4F-4D57-8694-F4A6E934CB92}"/>
              </a:ext>
            </a:extLst>
          </p:cNvPr>
          <p:cNvGrpSpPr>
            <a:grpSpLocks/>
          </p:cNvGrpSpPr>
          <p:nvPr/>
        </p:nvGrpSpPr>
        <p:grpSpPr bwMode="auto">
          <a:xfrm>
            <a:off x="5351463" y="3527425"/>
            <a:ext cx="803275" cy="277813"/>
            <a:chOff x="5652655" y="3073575"/>
            <a:chExt cx="804181" cy="276999"/>
          </a:xfrm>
        </p:grpSpPr>
        <p:sp>
          <p:nvSpPr>
            <p:cNvPr id="99344" name="TextBox 40">
              <a:extLst>
                <a:ext uri="{FF2B5EF4-FFF2-40B4-BE49-F238E27FC236}">
                  <a16:creationId xmlns:a16="http://schemas.microsoft.com/office/drawing/2014/main" id="{9FF0522C-6C22-49A4-BAB7-5792D6B8B881}"/>
                </a:ext>
              </a:extLst>
            </p:cNvPr>
            <p:cNvSpPr txBox="1">
              <a:spLocks noChangeArrowheads="1"/>
            </p:cNvSpPr>
            <p:nvPr/>
          </p:nvSpPr>
          <p:spPr bwMode="auto">
            <a:xfrm>
              <a:off x="5652655" y="3073575"/>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3</a:t>
              </a:r>
            </a:p>
          </p:txBody>
        </p:sp>
        <p:sp>
          <p:nvSpPr>
            <p:cNvPr id="42" name="Oval 41">
              <a:extLst>
                <a:ext uri="{FF2B5EF4-FFF2-40B4-BE49-F238E27FC236}">
                  <a16:creationId xmlns:a16="http://schemas.microsoft.com/office/drawing/2014/main" id="{4917719E-13F7-4416-81FC-6E4738EEA050}"/>
                </a:ext>
              </a:extLst>
            </p:cNvPr>
            <p:cNvSpPr/>
            <p:nvPr/>
          </p:nvSpPr>
          <p:spPr>
            <a:xfrm>
              <a:off x="6363067" y="3165380"/>
              <a:ext cx="93769" cy="93389"/>
            </a:xfrm>
            <a:prstGeom prst="ellipse">
              <a:avLst/>
            </a:prstGeom>
            <a:solidFill>
              <a:srgbClr val="FEF5E3"/>
            </a:solidFill>
            <a:ln w="15875">
              <a:solidFill>
                <a:srgbClr val="FFD278"/>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99338" name="Step 3 icon">
            <a:extLst>
              <a:ext uri="{FF2B5EF4-FFF2-40B4-BE49-F238E27FC236}">
                <a16:creationId xmlns:a16="http://schemas.microsoft.com/office/drawing/2014/main" id="{4C8A986D-43D4-402E-A5B2-85EDC6A253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5425" y="3779838"/>
            <a:ext cx="59531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9" name="Step 4 icon">
            <a:extLst>
              <a:ext uri="{FF2B5EF4-FFF2-40B4-BE49-F238E27FC236}">
                <a16:creationId xmlns:a16="http://schemas.microsoft.com/office/drawing/2014/main" id="{FCE0CF58-C287-4140-AEEF-39AB2829C4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2700" y="1176338"/>
            <a:ext cx="5953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0" name="Step 5 icon">
            <a:extLst>
              <a:ext uri="{FF2B5EF4-FFF2-40B4-BE49-F238E27FC236}">
                <a16:creationId xmlns:a16="http://schemas.microsoft.com/office/drawing/2014/main" id="{4DCEB0B8-D463-40EF-B05F-E28E199E98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63325" y="3803650"/>
            <a:ext cx="5953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1ADF6901-F5CD-4AD7-AB40-12EBDFC266B0}"/>
              </a:ext>
            </a:extLst>
          </p:cNvPr>
          <p:cNvSpPr/>
          <p:nvPr/>
        </p:nvSpPr>
        <p:spPr>
          <a:xfrm>
            <a:off x="5259388" y="3776663"/>
            <a:ext cx="642937" cy="636587"/>
          </a:xfrm>
          <a:prstGeom prst="rect">
            <a:avLst/>
          </a:prstGeom>
          <a:solidFill>
            <a:srgbClr val="00213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F38206C-38BF-4737-9896-4F19FF4C397D}"/>
              </a:ext>
            </a:extLst>
          </p:cNvPr>
          <p:cNvSpPr/>
          <p:nvPr/>
        </p:nvSpPr>
        <p:spPr>
          <a:xfrm>
            <a:off x="11349038" y="3787775"/>
            <a:ext cx="642937" cy="636588"/>
          </a:xfrm>
          <a:prstGeom prst="rect">
            <a:avLst/>
          </a:prstGeom>
          <a:solidFill>
            <a:srgbClr val="00213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343" name="TextBox 31">
            <a:extLst>
              <a:ext uri="{FF2B5EF4-FFF2-40B4-BE49-F238E27FC236}">
                <a16:creationId xmlns:a16="http://schemas.microsoft.com/office/drawing/2014/main" id="{7A8E21A1-B933-403D-8B36-C90194D5B6B4}"/>
              </a:ext>
            </a:extLst>
          </p:cNvPr>
          <p:cNvSpPr txBox="1">
            <a:spLocks noChangeArrowheads="1"/>
          </p:cNvSpPr>
          <p:nvPr/>
        </p:nvSpPr>
        <p:spPr bwMode="auto">
          <a:xfrm>
            <a:off x="430213" y="5368925"/>
            <a:ext cx="5448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Cyclophosphamide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Calibri" panose="020F0502020204030204" pitchFamily="34" charset="0"/>
              </a:rPr>
              <a:t>60mg/kg for 2 days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and fludarabine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Calibri" panose="020F0502020204030204" pitchFamily="34" charset="0"/>
              </a:rPr>
              <a:t>25mg/m</a:t>
            </a:r>
            <a:r>
              <a:rPr kumimoji="0" lang="en-US" altLang="en-US" sz="1200" b="0" i="0" u="none" strike="noStrike" kern="1200" cap="none" spc="0" normalizeH="0" baseline="30000" noProof="0">
                <a:ln>
                  <a:noFill/>
                </a:ln>
                <a:solidFill>
                  <a:srgbClr val="8498AC"/>
                </a:solidFill>
                <a:effectLst/>
                <a:uLnTx/>
                <a:uFillTx/>
                <a:latin typeface="Arial" panose="020B0604020202020204" pitchFamily="34" charset="0"/>
                <a:ea typeface="MS PGothic" panose="020B0600070205080204" pitchFamily="34" charset="-128"/>
                <a:cs typeface="Calibri" panose="020F0502020204030204" pitchFamily="34" charset="0"/>
              </a:rPr>
              <a:t>2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Calibri" panose="020F0502020204030204" pitchFamily="34" charset="0"/>
              </a:rPr>
              <a:t>for 5 days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Mechanism of Action visualization is based on preclinical </a:t>
            </a:r>
            <a:r>
              <a:rPr kumimoji="0" lang="en-US" altLang="en-US" sz="1200" b="0" i="1"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in vitro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and </a:t>
            </a:r>
            <a:r>
              <a:rPr kumimoji="0" lang="en-US" altLang="en-US" sz="1200" b="0" i="1"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in vivo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studies and observation in human disease.</a:t>
            </a:r>
            <a:r>
              <a:rPr kumimoji="0" lang="en-US" altLang="en-US" sz="1200" b="0" i="0" u="none" strike="noStrike" kern="1200" cap="none" spc="0" normalizeH="0" baseline="30000" noProof="0">
                <a:ln>
                  <a:noFill/>
                </a:ln>
                <a:solidFill>
                  <a:srgbClr val="8498AC"/>
                </a:solidFill>
                <a:effectLst/>
                <a:uLnTx/>
                <a:uFillTx/>
                <a:latin typeface="Arial" panose="020B0604020202020204" pitchFamily="34" charset="0"/>
                <a:ea typeface="MS PGothic" panose="020B0600070205080204" pitchFamily="34" charset="-128"/>
                <a:cs typeface="+mn-cs"/>
              </a:rPr>
              <a:t>2,3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5" end="5"/>
                                            </p:txEl>
                                          </p:spTgt>
                                        </p:tgtEl>
                                        <p:attrNameLst>
                                          <p:attrName>style.visibility</p:attrName>
                                        </p:attrNameLst>
                                      </p:cBhvr>
                                      <p:to>
                                        <p:strVal val="visible"/>
                                      </p:to>
                                    </p:set>
                                    <p:animEffect transition="in" filter="fade">
                                      <p:cBhvr>
                                        <p:cTn id="10" dur="500"/>
                                        <p:tgtEl>
                                          <p:spTgt spid="10">
                                            <p:txEl>
                                              <p:pRg st="5" end="5"/>
                                            </p:txEl>
                                          </p:spTgt>
                                        </p:tgtEl>
                                      </p:cBhvr>
                                    </p:animEffect>
                                  </p:childTnLst>
                                </p:cTn>
                              </p:par>
                              <p:par>
                                <p:cTn id="11" presetID="42" presetClass="path" presetSubtype="0" decel="100000" fill="hold" grpId="1" nodeType="withEffect">
                                  <p:stCondLst>
                                    <p:cond delay="0"/>
                                  </p:stCondLst>
                                  <p:childTnLst>
                                    <p:animMotion origin="layout" path="M 2.29167E-6 -4.44444E-6 L -0.0138 -0.00023 " pathEditMode="relative" rAng="0" ptsTypes="AA">
                                      <p:cBhvr>
                                        <p:cTn id="12" dur="500" spd="-100000" fill="hold"/>
                                        <p:tgtEl>
                                          <p:spTgt spid="10">
                                            <p:txEl>
                                              <p:pRg st="4" end="4"/>
                                            </p:txEl>
                                          </p:spTgt>
                                        </p:tgtEl>
                                        <p:attrNameLst>
                                          <p:attrName>ppt_x</p:attrName>
                                          <p:attrName>ppt_y</p:attrName>
                                        </p:attrNameLst>
                                      </p:cBhvr>
                                      <p:rCtr x="-69000" y="-2300"/>
                                    </p:animMotion>
                                  </p:childTnLst>
                                </p:cTn>
                              </p:par>
                              <p:par>
                                <p:cTn id="13" presetID="42" presetClass="path" presetSubtype="0" decel="100000" fill="hold" grpId="1" nodeType="withEffect">
                                  <p:stCondLst>
                                    <p:cond delay="0"/>
                                  </p:stCondLst>
                                  <p:childTnLst>
                                    <p:animMotion origin="layout" path="M 2.29167E-6 -4.44444E-6 L -0.0138 -0.00023 " pathEditMode="relative" rAng="0" ptsTypes="AA">
                                      <p:cBhvr>
                                        <p:cTn id="14" dur="500" spd="-100000" fill="hold"/>
                                        <p:tgtEl>
                                          <p:spTgt spid="10">
                                            <p:txEl>
                                              <p:pRg st="5" end="5"/>
                                            </p:txEl>
                                          </p:spTgt>
                                        </p:tgtEl>
                                        <p:attrNameLst>
                                          <p:attrName>ppt_x</p:attrName>
                                          <p:attrName>ppt_y</p:attrName>
                                        </p:attrNameLst>
                                      </p:cBhvr>
                                      <p:rCtr x="-690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5D">
            <a:extLst>
              <a:ext uri="{FF2B5EF4-FFF2-40B4-BE49-F238E27FC236}">
                <a16:creationId xmlns:a16="http://schemas.microsoft.com/office/drawing/2014/main" id="{B0419E5E-7EB2-49C4-A126-5F21A52DB2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2750" y="698500"/>
            <a:ext cx="6246813"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1">
            <a:extLst>
              <a:ext uri="{FF2B5EF4-FFF2-40B4-BE49-F238E27FC236}">
                <a16:creationId xmlns:a16="http://schemas.microsoft.com/office/drawing/2014/main" id="{7E9B4786-9E27-4F36-92B0-0E6D43848934}"/>
              </a:ext>
            </a:extLst>
          </p:cNvPr>
          <p:cNvSpPr>
            <a:spLocks noGrp="1"/>
          </p:cNvSpPr>
          <p:nvPr>
            <p:ph idx="1"/>
          </p:nvPr>
        </p:nvSpPr>
        <p:spPr>
          <a:xfrm>
            <a:off x="430213" y="1527175"/>
            <a:ext cx="4991100" cy="4643438"/>
          </a:xfrm>
        </p:spPr>
        <p:txBody>
          <a:bodyPr rtlCol="0">
            <a:normAutofit/>
          </a:bodyPr>
          <a:lstStyle/>
          <a:p>
            <a:pPr eaLnBrk="1" fontAlgn="auto" hangingPunct="1">
              <a:spcAft>
                <a:spcPts val="0"/>
              </a:spcAft>
              <a:defRPr/>
            </a:pPr>
            <a:r>
              <a:rPr lang="en-US" sz="2000" dirty="0">
                <a:solidFill>
                  <a:schemeClr val="accent1">
                    <a:lumMod val="60000"/>
                    <a:lumOff val="40000"/>
                  </a:schemeClr>
                </a:solidFill>
              </a:rPr>
              <a:t>Preparative regimen* (NMA-LD):</a:t>
            </a:r>
          </a:p>
          <a:p>
            <a:pPr lvl="1" eaLnBrk="1" fontAlgn="auto" hangingPunct="1">
              <a:spcAft>
                <a:spcPts val="0"/>
              </a:spcAft>
              <a:defRPr/>
            </a:pPr>
            <a:r>
              <a:rPr lang="en-US" sz="2000" dirty="0">
                <a:solidFill>
                  <a:schemeClr val="accent1">
                    <a:lumMod val="60000"/>
                    <a:lumOff val="40000"/>
                  </a:schemeClr>
                </a:solidFill>
              </a:rPr>
              <a:t>Reduces MDSC and TADC activity</a:t>
            </a:r>
          </a:p>
          <a:p>
            <a:pPr lvl="1" eaLnBrk="1" fontAlgn="auto" hangingPunct="1">
              <a:spcAft>
                <a:spcPts val="0"/>
              </a:spcAft>
              <a:defRPr/>
            </a:pPr>
            <a:r>
              <a:rPr lang="en-US" sz="2000" dirty="0">
                <a:solidFill>
                  <a:schemeClr val="accent1">
                    <a:lumMod val="60000"/>
                    <a:lumOff val="40000"/>
                  </a:schemeClr>
                </a:solidFill>
              </a:rPr>
              <a:t>Eliminates T cells from host to </a:t>
            </a:r>
            <a:br>
              <a:rPr lang="en-US" sz="2000" dirty="0">
                <a:solidFill>
                  <a:schemeClr val="accent1">
                    <a:lumMod val="60000"/>
                    <a:lumOff val="40000"/>
                  </a:schemeClr>
                </a:solidFill>
              </a:rPr>
            </a:br>
            <a:r>
              <a:rPr lang="en-US" sz="2000" dirty="0">
                <a:solidFill>
                  <a:schemeClr val="accent1">
                    <a:lumMod val="60000"/>
                    <a:lumOff val="40000"/>
                  </a:schemeClr>
                </a:solidFill>
              </a:rPr>
              <a:t>decrease “cytokine sink”</a:t>
            </a:r>
          </a:p>
          <a:p>
            <a:pPr eaLnBrk="1" fontAlgn="auto" hangingPunct="1">
              <a:spcAft>
                <a:spcPts val="0"/>
              </a:spcAft>
              <a:defRPr/>
            </a:pPr>
            <a:r>
              <a:rPr lang="en-US" sz="2000" dirty="0">
                <a:solidFill>
                  <a:schemeClr val="accent1">
                    <a:lumMod val="60000"/>
                    <a:lumOff val="40000"/>
                  </a:schemeClr>
                </a:solidFill>
              </a:rPr>
              <a:t>One-time TIL therapy is manufactured to:</a:t>
            </a:r>
          </a:p>
          <a:p>
            <a:pPr lvl="1" eaLnBrk="1" fontAlgn="auto" hangingPunct="1">
              <a:spcAft>
                <a:spcPts val="0"/>
              </a:spcAft>
              <a:defRPr/>
            </a:pPr>
            <a:r>
              <a:rPr lang="en-US" sz="2000" dirty="0">
                <a:solidFill>
                  <a:schemeClr val="accent1">
                    <a:lumMod val="60000"/>
                    <a:lumOff val="40000"/>
                  </a:schemeClr>
                </a:solidFill>
              </a:rPr>
              <a:t>Infuse billions of reinvigorated TIL </a:t>
            </a:r>
          </a:p>
          <a:p>
            <a:pPr lvl="1" eaLnBrk="1" fontAlgn="auto" hangingPunct="1">
              <a:spcAft>
                <a:spcPts val="0"/>
              </a:spcAft>
              <a:defRPr/>
            </a:pPr>
            <a:r>
              <a:rPr lang="en-US" sz="2000" dirty="0">
                <a:solidFill>
                  <a:schemeClr val="accent1">
                    <a:lumMod val="60000"/>
                    <a:lumOff val="40000"/>
                  </a:schemeClr>
                </a:solidFill>
              </a:rPr>
              <a:t>Replicate polyclonal nature of TIL </a:t>
            </a:r>
            <a:br>
              <a:rPr lang="en-US" sz="2000" dirty="0">
                <a:solidFill>
                  <a:schemeClr val="accent1">
                    <a:lumMod val="60000"/>
                    <a:lumOff val="40000"/>
                  </a:schemeClr>
                </a:solidFill>
              </a:rPr>
            </a:br>
            <a:r>
              <a:rPr lang="en-US" sz="2000" dirty="0">
                <a:solidFill>
                  <a:schemeClr val="accent1">
                    <a:lumMod val="60000"/>
                    <a:lumOff val="40000"/>
                  </a:schemeClr>
                </a:solidFill>
              </a:rPr>
              <a:t>that traffic to multiple TSAs</a:t>
            </a:r>
          </a:p>
          <a:p>
            <a:pPr eaLnBrk="1" fontAlgn="auto" hangingPunct="1">
              <a:spcAft>
                <a:spcPts val="0"/>
              </a:spcAft>
              <a:defRPr/>
            </a:pPr>
            <a:r>
              <a:rPr lang="en-US" sz="2000" dirty="0"/>
              <a:t>IL-2 (</a:t>
            </a:r>
            <a:r>
              <a:rPr lang="en-US" sz="2000" dirty="0" err="1"/>
              <a:t>aldesleukin</a:t>
            </a:r>
            <a:r>
              <a:rPr lang="en-US" sz="2000" dirty="0"/>
              <a:t>) administration:</a:t>
            </a:r>
          </a:p>
          <a:p>
            <a:pPr lvl="1" eaLnBrk="1" fontAlgn="auto" hangingPunct="1">
              <a:spcAft>
                <a:spcPts val="0"/>
              </a:spcAft>
              <a:defRPr/>
            </a:pPr>
            <a:r>
              <a:rPr lang="en-US" sz="2000" dirty="0"/>
              <a:t>Short course, high dose</a:t>
            </a:r>
          </a:p>
          <a:p>
            <a:pPr lvl="1" eaLnBrk="1" fontAlgn="auto" hangingPunct="1">
              <a:spcAft>
                <a:spcPts val="0"/>
              </a:spcAft>
              <a:defRPr/>
            </a:pPr>
            <a:r>
              <a:rPr lang="en-US" sz="2000" dirty="0"/>
              <a:t>Supports T-cell activity</a:t>
            </a:r>
          </a:p>
        </p:txBody>
      </p:sp>
      <p:sp>
        <p:nvSpPr>
          <p:cNvPr id="101380" name="Title 1">
            <a:extLst>
              <a:ext uri="{FF2B5EF4-FFF2-40B4-BE49-F238E27FC236}">
                <a16:creationId xmlns:a16="http://schemas.microsoft.com/office/drawing/2014/main" id="{F8356B50-6E70-478B-AC6B-7AB5DD83B7E6}"/>
              </a:ext>
            </a:extLst>
          </p:cNvPr>
          <p:cNvSpPr>
            <a:spLocks noGrp="1" noChangeArrowheads="1"/>
          </p:cNvSpPr>
          <p:nvPr>
            <p:ph type="title"/>
          </p:nvPr>
        </p:nvSpPr>
        <p:spPr>
          <a:xfrm>
            <a:off x="430213" y="515938"/>
            <a:ext cx="11333162" cy="796925"/>
          </a:xfrm>
        </p:spPr>
        <p:txBody>
          <a:bodyPr/>
          <a:lstStyle/>
          <a:p>
            <a:pPr eaLnBrk="1" hangingPunct="1">
              <a:lnSpc>
                <a:spcPct val="100000"/>
              </a:lnSpc>
            </a:pPr>
            <a:r>
              <a:rPr lang="en-US" altLang="en-US">
                <a:sym typeface="Wingdings" panose="05000000000000000000" pitchFamily="2" charset="2"/>
              </a:rPr>
              <a:t>TIL Therapy Regimen is </a:t>
            </a:r>
            <a:br>
              <a:rPr lang="en-US" altLang="en-US">
                <a:sym typeface="Wingdings" panose="05000000000000000000" pitchFamily="2" charset="2"/>
              </a:rPr>
            </a:br>
            <a:r>
              <a:rPr lang="en-US" altLang="en-US">
                <a:sym typeface="Wingdings" panose="05000000000000000000" pitchFamily="2" charset="2"/>
              </a:rPr>
              <a:t>Infused into the Patient</a:t>
            </a:r>
            <a:r>
              <a:rPr lang="en-US" altLang="en-US" baseline="30000">
                <a:sym typeface="Wingdings" panose="05000000000000000000" pitchFamily="2" charset="2"/>
              </a:rPr>
              <a:t> (1)</a:t>
            </a:r>
            <a:endParaRPr lang="en-US" altLang="en-US"/>
          </a:p>
        </p:txBody>
      </p:sp>
      <p:sp>
        <p:nvSpPr>
          <p:cNvPr id="101381" name="Footer Placeholder 4">
            <a:extLst>
              <a:ext uri="{FF2B5EF4-FFF2-40B4-BE49-F238E27FC236}">
                <a16:creationId xmlns:a16="http://schemas.microsoft.com/office/drawing/2014/main" id="{49052E64-80F5-43F1-B7EF-3C67C6CF0037}"/>
              </a:ext>
            </a:extLst>
          </p:cNvPr>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ADBAC7"/>
                </a:solidFill>
                <a:effectLst/>
                <a:uLnTx/>
                <a:uFillTx/>
                <a:latin typeface="Arial" panose="020B0604020202020204" pitchFamily="34" charset="0"/>
                <a:ea typeface="MS PGothic" panose="020B0600070205080204" pitchFamily="34" charset="-128"/>
                <a:cs typeface="+mn-cs"/>
              </a:rPr>
              <a:t>© 2021, Iovance Biotherapeutics</a:t>
            </a:r>
          </a:p>
        </p:txBody>
      </p:sp>
      <p:pic>
        <p:nvPicPr>
          <p:cNvPr id="28" name="pic 6">
            <a:extLst>
              <a:ext uri="{FF2B5EF4-FFF2-40B4-BE49-F238E27FC236}">
                <a16:creationId xmlns:a16="http://schemas.microsoft.com/office/drawing/2014/main" id="{653A7030-6260-4345-9B1F-5178F377CB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1975" y="3009900"/>
            <a:ext cx="185738"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white rectangle">
            <a:extLst>
              <a:ext uri="{FF2B5EF4-FFF2-40B4-BE49-F238E27FC236}">
                <a16:creationId xmlns:a16="http://schemas.microsoft.com/office/drawing/2014/main" id="{9E4933CD-B6A4-4845-BCD5-36DA1CAA0282}"/>
              </a:ext>
            </a:extLst>
          </p:cNvPr>
          <p:cNvSpPr/>
          <p:nvPr/>
        </p:nvSpPr>
        <p:spPr>
          <a:xfrm>
            <a:off x="8181975" y="3009900"/>
            <a:ext cx="185738" cy="141288"/>
          </a:xfrm>
          <a:prstGeom prst="rect">
            <a:avLst/>
          </a:pr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black rectangle">
            <a:extLst>
              <a:ext uri="{FF2B5EF4-FFF2-40B4-BE49-F238E27FC236}">
                <a16:creationId xmlns:a16="http://schemas.microsoft.com/office/drawing/2014/main" id="{88522C99-489E-47D0-B532-AF8873E9EE66}"/>
              </a:ext>
            </a:extLst>
          </p:cNvPr>
          <p:cNvSpPr/>
          <p:nvPr/>
        </p:nvSpPr>
        <p:spPr>
          <a:xfrm>
            <a:off x="8181975" y="3009900"/>
            <a:ext cx="185738" cy="141288"/>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1385" name="TextBox 16">
            <a:extLst>
              <a:ext uri="{FF2B5EF4-FFF2-40B4-BE49-F238E27FC236}">
                <a16:creationId xmlns:a16="http://schemas.microsoft.com/office/drawing/2014/main" id="{9758E8D7-DBE2-4555-9F5B-ABF653694ACD}"/>
              </a:ext>
            </a:extLst>
          </p:cNvPr>
          <p:cNvSpPr txBox="1">
            <a:spLocks noChangeArrowheads="1"/>
          </p:cNvSpPr>
          <p:nvPr/>
        </p:nvSpPr>
        <p:spPr bwMode="auto">
          <a:xfrm>
            <a:off x="5878513" y="1298575"/>
            <a:ext cx="3778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TME</a:t>
            </a:r>
          </a:p>
        </p:txBody>
      </p:sp>
      <p:grpSp>
        <p:nvGrpSpPr>
          <p:cNvPr id="101386" name="Step 4">
            <a:extLst>
              <a:ext uri="{FF2B5EF4-FFF2-40B4-BE49-F238E27FC236}">
                <a16:creationId xmlns:a16="http://schemas.microsoft.com/office/drawing/2014/main" id="{3732C549-5F50-4576-B182-96A3C37A2FE0}"/>
              </a:ext>
            </a:extLst>
          </p:cNvPr>
          <p:cNvGrpSpPr>
            <a:grpSpLocks/>
          </p:cNvGrpSpPr>
          <p:nvPr/>
        </p:nvGrpSpPr>
        <p:grpSpPr bwMode="auto">
          <a:xfrm>
            <a:off x="9571038" y="920750"/>
            <a:ext cx="806450" cy="277813"/>
            <a:chOff x="9519107" y="874036"/>
            <a:chExt cx="806057" cy="276999"/>
          </a:xfrm>
        </p:grpSpPr>
        <p:sp>
          <p:nvSpPr>
            <p:cNvPr id="35" name="Oval 34">
              <a:extLst>
                <a:ext uri="{FF2B5EF4-FFF2-40B4-BE49-F238E27FC236}">
                  <a16:creationId xmlns:a16="http://schemas.microsoft.com/office/drawing/2014/main" id="{60910837-81F6-494A-8D3D-DFBED43F9224}"/>
                </a:ext>
              </a:extLst>
            </p:cNvPr>
            <p:cNvSpPr/>
            <p:nvPr/>
          </p:nvSpPr>
          <p:spPr>
            <a:xfrm>
              <a:off x="9519107" y="965841"/>
              <a:ext cx="93616" cy="93389"/>
            </a:xfrm>
            <a:prstGeom prst="ellipse">
              <a:avLst/>
            </a:prstGeom>
            <a:solidFill>
              <a:srgbClr val="D1EFC4"/>
            </a:solidFill>
            <a:ln w="15875">
              <a:solidFill>
                <a:srgbClr val="6EB432"/>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01400" name="TextBox 35">
              <a:extLst>
                <a:ext uri="{FF2B5EF4-FFF2-40B4-BE49-F238E27FC236}">
                  <a16:creationId xmlns:a16="http://schemas.microsoft.com/office/drawing/2014/main" id="{033CBAF6-F003-4E86-803C-A8AF166147BE}"/>
                </a:ext>
              </a:extLst>
            </p:cNvPr>
            <p:cNvSpPr txBox="1">
              <a:spLocks noChangeArrowheads="1"/>
            </p:cNvSpPr>
            <p:nvPr/>
          </p:nvSpPr>
          <p:spPr bwMode="auto">
            <a:xfrm>
              <a:off x="9612661" y="874036"/>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4</a:t>
              </a:r>
            </a:p>
          </p:txBody>
        </p:sp>
      </p:grpSp>
      <p:grpSp>
        <p:nvGrpSpPr>
          <p:cNvPr id="101387" name="Step 5">
            <a:extLst>
              <a:ext uri="{FF2B5EF4-FFF2-40B4-BE49-F238E27FC236}">
                <a16:creationId xmlns:a16="http://schemas.microsoft.com/office/drawing/2014/main" id="{D671CC57-B06B-450B-91F2-F0114E324697}"/>
              </a:ext>
            </a:extLst>
          </p:cNvPr>
          <p:cNvGrpSpPr>
            <a:grpSpLocks/>
          </p:cNvGrpSpPr>
          <p:nvPr/>
        </p:nvGrpSpPr>
        <p:grpSpPr bwMode="auto">
          <a:xfrm>
            <a:off x="11080750" y="3527425"/>
            <a:ext cx="806450" cy="277813"/>
            <a:chOff x="9519107" y="874036"/>
            <a:chExt cx="806057" cy="276999"/>
          </a:xfrm>
        </p:grpSpPr>
        <p:sp>
          <p:nvSpPr>
            <p:cNvPr id="38" name="Oval 37">
              <a:extLst>
                <a:ext uri="{FF2B5EF4-FFF2-40B4-BE49-F238E27FC236}">
                  <a16:creationId xmlns:a16="http://schemas.microsoft.com/office/drawing/2014/main" id="{EAD430E8-B808-4DEE-AB46-04DA6A40A035}"/>
                </a:ext>
              </a:extLst>
            </p:cNvPr>
            <p:cNvSpPr/>
            <p:nvPr/>
          </p:nvSpPr>
          <p:spPr>
            <a:xfrm>
              <a:off x="9519107" y="965841"/>
              <a:ext cx="93617" cy="93389"/>
            </a:xfrm>
            <a:prstGeom prst="ellipse">
              <a:avLst/>
            </a:prstGeom>
            <a:solidFill>
              <a:srgbClr val="DFF1FF"/>
            </a:solidFill>
            <a:ln w="15875">
              <a:solidFill>
                <a:srgbClr val="68C7E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01398" name="TextBox 38">
              <a:extLst>
                <a:ext uri="{FF2B5EF4-FFF2-40B4-BE49-F238E27FC236}">
                  <a16:creationId xmlns:a16="http://schemas.microsoft.com/office/drawing/2014/main" id="{8BF4140F-0457-4195-AB43-9B150241C974}"/>
                </a:ext>
              </a:extLst>
            </p:cNvPr>
            <p:cNvSpPr txBox="1">
              <a:spLocks noChangeArrowheads="1"/>
            </p:cNvSpPr>
            <p:nvPr/>
          </p:nvSpPr>
          <p:spPr bwMode="auto">
            <a:xfrm>
              <a:off x="9612661" y="874036"/>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5</a:t>
              </a:r>
            </a:p>
          </p:txBody>
        </p:sp>
      </p:grpSp>
      <p:grpSp>
        <p:nvGrpSpPr>
          <p:cNvPr id="101388" name="Step 3">
            <a:extLst>
              <a:ext uri="{FF2B5EF4-FFF2-40B4-BE49-F238E27FC236}">
                <a16:creationId xmlns:a16="http://schemas.microsoft.com/office/drawing/2014/main" id="{5A1CCDB5-AB01-425F-BE52-795D9E4C50C1}"/>
              </a:ext>
            </a:extLst>
          </p:cNvPr>
          <p:cNvGrpSpPr>
            <a:grpSpLocks/>
          </p:cNvGrpSpPr>
          <p:nvPr/>
        </p:nvGrpSpPr>
        <p:grpSpPr bwMode="auto">
          <a:xfrm>
            <a:off x="5351463" y="3527425"/>
            <a:ext cx="803275" cy="277813"/>
            <a:chOff x="5652655" y="3073575"/>
            <a:chExt cx="804181" cy="276999"/>
          </a:xfrm>
        </p:grpSpPr>
        <p:sp>
          <p:nvSpPr>
            <p:cNvPr id="101395" name="TextBox 40">
              <a:extLst>
                <a:ext uri="{FF2B5EF4-FFF2-40B4-BE49-F238E27FC236}">
                  <a16:creationId xmlns:a16="http://schemas.microsoft.com/office/drawing/2014/main" id="{7D4FADBB-B8D0-4240-B0AC-760CE31510C7}"/>
                </a:ext>
              </a:extLst>
            </p:cNvPr>
            <p:cNvSpPr txBox="1">
              <a:spLocks noChangeArrowheads="1"/>
            </p:cNvSpPr>
            <p:nvPr/>
          </p:nvSpPr>
          <p:spPr bwMode="auto">
            <a:xfrm>
              <a:off x="5652655" y="3073575"/>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3</a:t>
              </a:r>
            </a:p>
          </p:txBody>
        </p:sp>
        <p:sp>
          <p:nvSpPr>
            <p:cNvPr id="42" name="Oval 41">
              <a:extLst>
                <a:ext uri="{FF2B5EF4-FFF2-40B4-BE49-F238E27FC236}">
                  <a16:creationId xmlns:a16="http://schemas.microsoft.com/office/drawing/2014/main" id="{F717CF52-074B-449C-82F0-1D180E33BAFF}"/>
                </a:ext>
              </a:extLst>
            </p:cNvPr>
            <p:cNvSpPr/>
            <p:nvPr/>
          </p:nvSpPr>
          <p:spPr>
            <a:xfrm>
              <a:off x="6363067" y="3165380"/>
              <a:ext cx="93769" cy="93389"/>
            </a:xfrm>
            <a:prstGeom prst="ellipse">
              <a:avLst/>
            </a:prstGeom>
            <a:solidFill>
              <a:srgbClr val="FEF5E3"/>
            </a:solidFill>
            <a:ln w="15875">
              <a:solidFill>
                <a:srgbClr val="FFD278"/>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01389" name="Step 4 icon">
            <a:extLst>
              <a:ext uri="{FF2B5EF4-FFF2-40B4-BE49-F238E27FC236}">
                <a16:creationId xmlns:a16="http://schemas.microsoft.com/office/drawing/2014/main" id="{F860A677-69F3-4BB3-A9AF-66503AA546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2700" y="1176338"/>
            <a:ext cx="5953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a16="http://schemas.microsoft.com/office/drawing/2014/main" id="{AD2CD615-0C90-4A2A-ABF2-F11EBFF921BE}"/>
              </a:ext>
            </a:extLst>
          </p:cNvPr>
          <p:cNvSpPr/>
          <p:nvPr/>
        </p:nvSpPr>
        <p:spPr>
          <a:xfrm>
            <a:off x="10172700" y="1149350"/>
            <a:ext cx="642938" cy="636588"/>
          </a:xfrm>
          <a:prstGeom prst="rect">
            <a:avLst/>
          </a:prstGeom>
          <a:solidFill>
            <a:srgbClr val="00213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1391" name="Step 3 icon">
            <a:extLst>
              <a:ext uri="{FF2B5EF4-FFF2-40B4-BE49-F238E27FC236}">
                <a16:creationId xmlns:a16="http://schemas.microsoft.com/office/drawing/2014/main" id="{C25928DD-8E35-4D8B-BFD8-F4E4E824E4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5425" y="3779838"/>
            <a:ext cx="59531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a:extLst>
              <a:ext uri="{FF2B5EF4-FFF2-40B4-BE49-F238E27FC236}">
                <a16:creationId xmlns:a16="http://schemas.microsoft.com/office/drawing/2014/main" id="{3971D4CA-9797-47EF-B10C-AD9740DD9B2E}"/>
              </a:ext>
            </a:extLst>
          </p:cNvPr>
          <p:cNvSpPr/>
          <p:nvPr/>
        </p:nvSpPr>
        <p:spPr>
          <a:xfrm>
            <a:off x="5259388" y="3776663"/>
            <a:ext cx="642937" cy="636587"/>
          </a:xfrm>
          <a:prstGeom prst="rect">
            <a:avLst/>
          </a:prstGeom>
          <a:solidFill>
            <a:srgbClr val="00213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1393" name="Step 5 icon">
            <a:extLst>
              <a:ext uri="{FF2B5EF4-FFF2-40B4-BE49-F238E27FC236}">
                <a16:creationId xmlns:a16="http://schemas.microsoft.com/office/drawing/2014/main" id="{ECCB218D-F09B-4A5D-9248-F221FB8B37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63325" y="3803650"/>
            <a:ext cx="5953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4" name="TextBox 28">
            <a:extLst>
              <a:ext uri="{FF2B5EF4-FFF2-40B4-BE49-F238E27FC236}">
                <a16:creationId xmlns:a16="http://schemas.microsoft.com/office/drawing/2014/main" id="{EAF16197-2402-4A02-A2EB-D8E9BD7BB955}"/>
              </a:ext>
            </a:extLst>
          </p:cNvPr>
          <p:cNvSpPr txBox="1">
            <a:spLocks noChangeArrowheads="1"/>
          </p:cNvSpPr>
          <p:nvPr/>
        </p:nvSpPr>
        <p:spPr bwMode="auto">
          <a:xfrm>
            <a:off x="430213" y="5368925"/>
            <a:ext cx="5448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Cyclophosphamide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Calibri" panose="020F0502020204030204" pitchFamily="34" charset="0"/>
              </a:rPr>
              <a:t>60mg/kg for 2 days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and fludarabine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Calibri" panose="020F0502020204030204" pitchFamily="34" charset="0"/>
              </a:rPr>
              <a:t>25mg/m</a:t>
            </a:r>
            <a:r>
              <a:rPr kumimoji="0" lang="en-US" altLang="en-US" sz="1200" b="0" i="0" u="none" strike="noStrike" kern="1200" cap="none" spc="0" normalizeH="0" baseline="30000" noProof="0">
                <a:ln>
                  <a:noFill/>
                </a:ln>
                <a:solidFill>
                  <a:srgbClr val="8498AC"/>
                </a:solidFill>
                <a:effectLst/>
                <a:uLnTx/>
                <a:uFillTx/>
                <a:latin typeface="Arial" panose="020B0604020202020204" pitchFamily="34" charset="0"/>
                <a:ea typeface="MS PGothic" panose="020B0600070205080204" pitchFamily="34" charset="-128"/>
                <a:cs typeface="Calibri" panose="020F0502020204030204" pitchFamily="34" charset="0"/>
              </a:rPr>
              <a:t>2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Calibri" panose="020F0502020204030204" pitchFamily="34" charset="0"/>
              </a:rPr>
              <a:t>for 5 days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Mechanism of Action visualization is based on preclinical </a:t>
            </a:r>
            <a:r>
              <a:rPr kumimoji="0" lang="en-US" altLang="en-US" sz="1200" b="0" i="1"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in vitro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and </a:t>
            </a:r>
            <a:r>
              <a:rPr kumimoji="0" lang="en-US" altLang="en-US" sz="1200" b="0" i="1"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in vivo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studies and observation in human disease.</a:t>
            </a:r>
            <a:r>
              <a:rPr kumimoji="0" lang="en-US" altLang="en-US" sz="1200" b="0" i="0" u="none" strike="noStrike" kern="1200" cap="none" spc="0" normalizeH="0" baseline="30000" noProof="0">
                <a:ln>
                  <a:noFill/>
                </a:ln>
                <a:solidFill>
                  <a:srgbClr val="8498AC"/>
                </a:solidFill>
                <a:effectLst/>
                <a:uLnTx/>
                <a:uFillTx/>
                <a:latin typeface="Arial" panose="020B0604020202020204" pitchFamily="34" charset="0"/>
                <a:ea typeface="MS PGothic" panose="020B0600070205080204" pitchFamily="34" charset="-128"/>
                <a:cs typeface="+mn-cs"/>
              </a:rPr>
              <a:t>2,3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31"/>
                                        </p:tgtEl>
                                      </p:cBhvr>
                                      <p:by x="0" y="0"/>
                                    </p:animScale>
                                  </p:childTnLst>
                                </p:cTn>
                              </p:par>
                              <p:par>
                                <p:cTn id="9" presetID="1" presetClass="entr" presetSubtype="0" fill="hold" grpId="0" nodeType="with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par>
                                <p:cTn id="11" presetID="6" presetClass="emph" presetSubtype="0" accel="100000" autoRev="1" fill="hold" grpId="1" nodeType="withEffect">
                                  <p:stCondLst>
                                    <p:cond delay="0"/>
                                  </p:stCondLst>
                                  <p:childTnLst>
                                    <p:animScale>
                                      <p:cBhvr>
                                        <p:cTn id="12" dur="500" fill="hold"/>
                                        <p:tgtEl>
                                          <p:spTgt spid="30"/>
                                        </p:tgtEl>
                                      </p:cBhvr>
                                      <p:by x="0" y="0"/>
                                    </p:animScale>
                                  </p:childTnLst>
                                </p:cTn>
                              </p:par>
                              <p:par>
                                <p:cTn id="13" presetID="1" presetClass="entr" presetSubtype="0" fill="hold" nodeType="withEffect">
                                  <p:stCondLst>
                                    <p:cond delay="0"/>
                                  </p:stCondLst>
                                  <p:childTnLst>
                                    <p:set>
                                      <p:cBhvr>
                                        <p:cTn id="14" dur="1" fill="hold">
                                          <p:stCondLst>
                                            <p:cond delay="499"/>
                                          </p:stCondLst>
                                        </p:cTn>
                                        <p:tgtEl>
                                          <p:spTgt spid="28"/>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28"/>
                                        </p:tgtEl>
                                      </p:cBhvr>
                                      <p:by x="0" y="0"/>
                                    </p:animScale>
                                  </p:childTnLst>
                                </p:cTn>
                              </p:par>
                              <p:par>
                                <p:cTn id="17" presetID="10" presetClass="entr" presetSubtype="0" fill="hold" grpId="0"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Effect transition="in" filter="fade">
                                      <p:cBhvr>
                                        <p:cTn id="19" dur="500"/>
                                        <p:tgtEl>
                                          <p:spTgt spid="10">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fade">
                                      <p:cBhvr>
                                        <p:cTn id="22" dur="500"/>
                                        <p:tgtEl>
                                          <p:spTgt spid="10">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8" end="8"/>
                                            </p:txEl>
                                          </p:spTgt>
                                        </p:tgtEl>
                                        <p:attrNameLst>
                                          <p:attrName>style.visibility</p:attrName>
                                        </p:attrNameLst>
                                      </p:cBhvr>
                                      <p:to>
                                        <p:strVal val="visible"/>
                                      </p:to>
                                    </p:set>
                                    <p:animEffect transition="in" filter="fade">
                                      <p:cBhvr>
                                        <p:cTn id="25" dur="500"/>
                                        <p:tgtEl>
                                          <p:spTgt spid="10">
                                            <p:txEl>
                                              <p:pRg st="8" end="8"/>
                                            </p:txEl>
                                          </p:spTgt>
                                        </p:tgtEl>
                                      </p:cBhvr>
                                    </p:animEffect>
                                  </p:childTnLst>
                                </p:cTn>
                              </p:par>
                              <p:par>
                                <p:cTn id="26" presetID="42" presetClass="path" presetSubtype="0" decel="100000" fill="hold" grpId="1" nodeType="withEffect">
                                  <p:stCondLst>
                                    <p:cond delay="0"/>
                                  </p:stCondLst>
                                  <p:childTnLst>
                                    <p:animMotion origin="layout" path="M -1.25E-6 3.33333E-6 L -0.0138 -0.00023 " pathEditMode="relative" rAng="0" ptsTypes="AA">
                                      <p:cBhvr>
                                        <p:cTn id="27" dur="500" spd="-100000" fill="hold"/>
                                        <p:tgtEl>
                                          <p:spTgt spid="10">
                                            <p:txEl>
                                              <p:pRg st="6" end="6"/>
                                            </p:txEl>
                                          </p:spTgt>
                                        </p:tgtEl>
                                        <p:attrNameLst>
                                          <p:attrName>ppt_x</p:attrName>
                                          <p:attrName>ppt_y</p:attrName>
                                        </p:attrNameLst>
                                      </p:cBhvr>
                                      <p:rCtr x="-69000" y="-2300"/>
                                    </p:animMotion>
                                  </p:childTnLst>
                                </p:cTn>
                              </p:par>
                              <p:par>
                                <p:cTn id="28" presetID="42" presetClass="path" presetSubtype="0" decel="100000" fill="hold" grpId="1" nodeType="withEffect">
                                  <p:stCondLst>
                                    <p:cond delay="0"/>
                                  </p:stCondLst>
                                  <p:childTnLst>
                                    <p:animMotion origin="layout" path="M 4.79167E-6 2.96296E-6 L -0.01381 -0.00023 " pathEditMode="relative" rAng="0" ptsTypes="AA">
                                      <p:cBhvr>
                                        <p:cTn id="29" dur="500" spd="-100000" fill="hold"/>
                                        <p:tgtEl>
                                          <p:spTgt spid="10">
                                            <p:txEl>
                                              <p:pRg st="7" end="7"/>
                                            </p:txEl>
                                          </p:spTgt>
                                        </p:tgtEl>
                                        <p:attrNameLst>
                                          <p:attrName>ppt_x</p:attrName>
                                          <p:attrName>ppt_y</p:attrName>
                                        </p:attrNameLst>
                                      </p:cBhvr>
                                      <p:rCtr x="-69000" y="-2300"/>
                                    </p:animMotion>
                                  </p:childTnLst>
                                </p:cTn>
                              </p:par>
                              <p:par>
                                <p:cTn id="30" presetID="42" presetClass="path" presetSubtype="0" decel="100000" fill="hold" grpId="1" nodeType="withEffect">
                                  <p:stCondLst>
                                    <p:cond delay="0"/>
                                  </p:stCondLst>
                                  <p:childTnLst>
                                    <p:animMotion origin="layout" path="M 4.375E-6 -1.11111E-6 L -0.01381 -0.00023 " pathEditMode="relative" rAng="0" ptsTypes="AA">
                                      <p:cBhvr>
                                        <p:cTn id="31" dur="500" spd="-100000" fill="hold"/>
                                        <p:tgtEl>
                                          <p:spTgt spid="10">
                                            <p:txEl>
                                              <p:pRg st="8" end="8"/>
                                            </p:txEl>
                                          </p:spTgt>
                                        </p:tgtEl>
                                        <p:attrNameLst>
                                          <p:attrName>ppt_x</p:attrName>
                                          <p:attrName>ppt_y</p:attrName>
                                        </p:attrNameLst>
                                      </p:cBhvr>
                                      <p:rCtr x="-690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uiExpand="1" build="p"/>
      <p:bldP spid="30" grpId="0" animBg="1"/>
      <p:bldP spid="30" grpId="1" animBg="1"/>
      <p:bldP spid="31" grpId="0" animBg="1"/>
      <p:bldP spid="3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E559BB74-5A26-40C6-9681-89EDC6AA51FD}"/>
              </a:ext>
            </a:extLst>
          </p:cNvPr>
          <p:cNvSpPr txBox="1">
            <a:spLocks/>
          </p:cNvSpPr>
          <p:nvPr/>
        </p:nvSpPr>
        <p:spPr bwMode="auto">
          <a:xfrm>
            <a:off x="407994" y="1327114"/>
            <a:ext cx="11090894" cy="77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bg1"/>
                </a:solidFill>
                <a:latin typeface="+mn-lt"/>
                <a:ea typeface="+mn-ea"/>
                <a:cs typeface="+mn-cs"/>
              </a:defRPr>
            </a:lvl1pPr>
            <a:lvl2pPr marL="596900" indent="-314325" algn="l" rtl="0" eaLnBrk="0" fontAlgn="base" hangingPunct="0">
              <a:lnSpc>
                <a:spcPct val="90000"/>
              </a:lnSpc>
              <a:spcBef>
                <a:spcPts val="500"/>
              </a:spcBef>
              <a:spcAft>
                <a:spcPct val="0"/>
              </a:spcAft>
              <a:buFont typeface="Arial" panose="020B0604020202020204" pitchFamily="34" charset="0"/>
              <a:buChar char="–"/>
              <a:defRPr sz="2200" kern="1200">
                <a:solidFill>
                  <a:schemeClr val="bg1"/>
                </a:solidFill>
                <a:latin typeface="+mn-lt"/>
                <a:ea typeface="+mn-ea"/>
                <a:cs typeface="+mn-cs"/>
              </a:defRPr>
            </a:lvl2pPr>
            <a:lvl3pPr marL="833438" indent="-227013"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104900" indent="-271463"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4pPr>
            <a:lvl5pPr marL="1312863" indent="-200025"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6A9A00"/>
                </a:solidFill>
                <a:effectLst/>
                <a:uLnTx/>
                <a:uFillTx/>
                <a:latin typeface="Century Gothic "/>
                <a:ea typeface="+mn-ea"/>
                <a:cs typeface="+mn-cs"/>
              </a:rPr>
              <a:t>Phase 2, multicenter study to assess the efficacy and safety of autologous TIL (lifileucel) for treatment of patients with metastatic melanoma (NCT02360579)</a:t>
            </a:r>
            <a:endParaRPr kumimoji="0" lang="en-US" sz="2000" b="0" i="0" u="none" strike="noStrike" kern="1200" cap="none" spc="0" normalizeH="0" baseline="0" noProof="0" dirty="0">
              <a:ln>
                <a:noFill/>
              </a:ln>
              <a:solidFill>
                <a:srgbClr val="6A9A00"/>
              </a:solidFill>
              <a:effectLst/>
              <a:uLnTx/>
              <a:uFillTx/>
              <a:latin typeface="Century Gothic "/>
              <a:ea typeface="+mn-ea"/>
              <a:cs typeface="+mn-cs"/>
            </a:endParaRPr>
          </a:p>
        </p:txBody>
      </p:sp>
      <p:sp>
        <p:nvSpPr>
          <p:cNvPr id="5" name="Content Placeholder 2">
            <a:extLst>
              <a:ext uri="{FF2B5EF4-FFF2-40B4-BE49-F238E27FC236}">
                <a16:creationId xmlns:a16="http://schemas.microsoft.com/office/drawing/2014/main" id="{FD3F14D0-39CF-49EC-B833-CACD2472C6FE}"/>
              </a:ext>
            </a:extLst>
          </p:cNvPr>
          <p:cNvSpPr txBox="1">
            <a:spLocks/>
          </p:cNvSpPr>
          <p:nvPr/>
        </p:nvSpPr>
        <p:spPr>
          <a:xfrm>
            <a:off x="5772752" y="2143776"/>
            <a:ext cx="6030896" cy="4342522"/>
          </a:xfrm>
          <a:prstGeom prst="rect">
            <a:avLst/>
          </a:prstGeom>
        </p:spPr>
        <p:txBody>
          <a:bodyPr vert="horz" wrap="square" lIns="0" tIns="45714" rIns="91428" bIns="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457109"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750" b="1"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Cohort 2 Endpoints</a:t>
            </a:r>
          </a:p>
          <a:p>
            <a:pPr marL="170622" marR="0" lvl="0" indent="-170622" algn="l" defTabSz="457109" rtl="0" eaLnBrk="1" fontAlgn="auto" latinLnBrk="0" hangingPunct="1">
              <a:lnSpc>
                <a:spcPct val="110000"/>
              </a:lnSpc>
              <a:spcBef>
                <a:spcPts val="300"/>
              </a:spcBef>
              <a:spcAft>
                <a:spcPts val="0"/>
              </a:spcAft>
              <a:buClr>
                <a:srgbClr val="002457"/>
              </a:buClr>
              <a:buSzTx/>
              <a:buFont typeface="Arial" panose="020B0604020202020204" pitchFamily="34" charset="0"/>
              <a:buChar char="•"/>
              <a:tabLst/>
              <a:defRPr/>
            </a:pPr>
            <a:r>
              <a:rPr kumimoji="0" lang="en-US" sz="1533" b="0"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Primary: Efficacy per investigator-assessed ORR using RECIST 1.1 response criteria</a:t>
            </a:r>
          </a:p>
          <a:p>
            <a:pPr marL="170622" marR="0" lvl="0" indent="-170622" algn="l" defTabSz="457109" rtl="0" eaLnBrk="1" fontAlgn="auto" latinLnBrk="0" hangingPunct="1">
              <a:lnSpc>
                <a:spcPct val="110000"/>
              </a:lnSpc>
              <a:spcBef>
                <a:spcPts val="300"/>
              </a:spcBef>
              <a:spcAft>
                <a:spcPts val="0"/>
              </a:spcAft>
              <a:buClr>
                <a:srgbClr val="002457"/>
              </a:buClr>
              <a:buSzTx/>
              <a:buFont typeface="Arial" panose="020B0604020202020204" pitchFamily="34" charset="0"/>
              <a:buChar char="•"/>
              <a:tabLst/>
              <a:defRPr/>
            </a:pPr>
            <a:r>
              <a:rPr kumimoji="0" lang="en-US" sz="1533" b="0"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Secondary: Safety and additional parameters of efficacy</a:t>
            </a:r>
          </a:p>
          <a:p>
            <a:pPr marL="0" marR="0" lvl="0" indent="0" algn="l" defTabSz="457109"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1750" b="1"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Key Eligibility Criteria</a:t>
            </a:r>
          </a:p>
          <a:p>
            <a:pPr marL="170622" marR="0" lvl="0" indent="-170622" algn="l" defTabSz="457109" rtl="0" eaLnBrk="1" fontAlgn="auto" latinLnBrk="0" hangingPunct="1">
              <a:lnSpc>
                <a:spcPct val="110000"/>
              </a:lnSpc>
              <a:spcBef>
                <a:spcPts val="300"/>
              </a:spcBef>
              <a:spcAft>
                <a:spcPts val="0"/>
              </a:spcAft>
              <a:buClr>
                <a:srgbClr val="002457"/>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Radiographic confirmation of progression</a:t>
            </a:r>
          </a:p>
          <a:p>
            <a:pPr marL="170622" marR="0" lvl="0" indent="-170622" algn="l" defTabSz="457109" rtl="0" eaLnBrk="1" fontAlgn="auto" latinLnBrk="0" hangingPunct="1">
              <a:lnSpc>
                <a:spcPct val="110000"/>
              </a:lnSpc>
              <a:spcBef>
                <a:spcPts val="300"/>
              </a:spcBef>
              <a:spcAft>
                <a:spcPts val="0"/>
              </a:spcAft>
              <a:buClr>
                <a:srgbClr val="002457"/>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One tumor lesion resectable for TIL generation (~1.5 cm in diameter) and ≥1 target tumor lesion for RECIST 1.1 response assessment</a:t>
            </a:r>
          </a:p>
          <a:p>
            <a:pPr marL="170622" marR="0" lvl="0" indent="-170622" algn="l" defTabSz="457109" rtl="0" eaLnBrk="1" fontAlgn="auto" latinLnBrk="0" hangingPunct="1">
              <a:lnSpc>
                <a:spcPct val="110000"/>
              </a:lnSpc>
              <a:spcBef>
                <a:spcPts val="300"/>
              </a:spcBef>
              <a:spcAft>
                <a:spcPts val="0"/>
              </a:spcAft>
              <a:buClr>
                <a:srgbClr val="002457"/>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Age ≥18 years at the time of consent</a:t>
            </a:r>
          </a:p>
          <a:p>
            <a:pPr marL="170622" marR="0" lvl="0" indent="-170622" algn="l" defTabSz="457109" rtl="0" eaLnBrk="1" fontAlgn="auto" latinLnBrk="0" hangingPunct="1">
              <a:lnSpc>
                <a:spcPct val="110000"/>
              </a:lnSpc>
              <a:spcBef>
                <a:spcPts val="300"/>
              </a:spcBef>
              <a:spcAft>
                <a:spcPts val="0"/>
              </a:spcAft>
              <a:buClr>
                <a:srgbClr val="002457"/>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ECOG performance status of 0–1</a:t>
            </a:r>
          </a:p>
          <a:p>
            <a:pPr marL="0" marR="0" lvl="0" indent="0" algn="l" defTabSz="457109"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1750" b="1"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Methods</a:t>
            </a:r>
          </a:p>
          <a:p>
            <a:pPr marL="170622" marR="0" lvl="0" indent="-170622" algn="l" defTabSz="457109" rtl="0" eaLnBrk="1" fontAlgn="auto" latinLnBrk="0" hangingPunct="1">
              <a:lnSpc>
                <a:spcPct val="110000"/>
              </a:lnSpc>
              <a:spcBef>
                <a:spcPts val="300"/>
              </a:spcBef>
              <a:spcAft>
                <a:spcPts val="0"/>
              </a:spcAft>
              <a:buClr>
                <a:srgbClr val="002457"/>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Patients were enrolled from April 2017 to January 2019 at 26 sites across the US and EU</a:t>
            </a:r>
          </a:p>
          <a:p>
            <a:pPr marL="170622" marR="0" lvl="0" indent="-170622" algn="l" defTabSz="457109" rtl="0" eaLnBrk="1" fontAlgn="auto" latinLnBrk="0" hangingPunct="1">
              <a:lnSpc>
                <a:spcPct val="110000"/>
              </a:lnSpc>
              <a:spcBef>
                <a:spcPts val="300"/>
              </a:spcBef>
              <a:spcAft>
                <a:spcPts val="0"/>
              </a:spcAft>
              <a:buClr>
                <a:srgbClr val="002457"/>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Concomitant anticancer therapy was not permitted</a:t>
            </a:r>
          </a:p>
          <a:p>
            <a:pPr marL="170622" marR="0" lvl="0" indent="-170622" algn="l" defTabSz="457109" rtl="0" eaLnBrk="1" fontAlgn="auto" latinLnBrk="0" hangingPunct="1">
              <a:lnSpc>
                <a:spcPct val="110000"/>
              </a:lnSpc>
              <a:spcBef>
                <a:spcPts val="300"/>
              </a:spcBef>
              <a:spcAft>
                <a:spcPts val="0"/>
              </a:spcAft>
              <a:buClr>
                <a:srgbClr val="002457"/>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Imaging-evaluable disease was required</a:t>
            </a:r>
          </a:p>
          <a:p>
            <a:pPr marL="170622" marR="0" lvl="0" indent="-170622" algn="l" defTabSz="457109" rtl="0" eaLnBrk="1" fontAlgn="auto" latinLnBrk="0" hangingPunct="1">
              <a:lnSpc>
                <a:spcPct val="110000"/>
              </a:lnSpc>
              <a:spcBef>
                <a:spcPts val="300"/>
              </a:spcBef>
              <a:spcAft>
                <a:spcPts val="0"/>
              </a:spcAft>
              <a:buClr>
                <a:srgbClr val="002457"/>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All responses required confirmation</a:t>
            </a:r>
          </a:p>
          <a:p>
            <a:pPr marL="170622" marR="0" lvl="0" indent="-170622" algn="l" defTabSz="457109" rtl="0" eaLnBrk="1" fontAlgn="auto" latinLnBrk="0" hangingPunct="1">
              <a:lnSpc>
                <a:spcPct val="110000"/>
              </a:lnSpc>
              <a:spcBef>
                <a:spcPts val="300"/>
              </a:spcBef>
              <a:spcAft>
                <a:spcPts val="0"/>
              </a:spcAft>
              <a:buClr>
                <a:srgbClr val="002457"/>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2457"/>
                </a:solidFill>
                <a:effectLst/>
                <a:uLnTx/>
                <a:uFillTx/>
                <a:latin typeface="Arial" panose="020B0604020202020204"/>
                <a:ea typeface="+mn-ea"/>
                <a:cs typeface="Calibri" panose="020F0502020204030204" pitchFamily="34" charset="0"/>
              </a:rPr>
              <a:t>Data cutoff: 22 April 2021</a:t>
            </a:r>
          </a:p>
        </p:txBody>
      </p:sp>
      <p:sp>
        <p:nvSpPr>
          <p:cNvPr id="6" name="TextBox 5">
            <a:extLst>
              <a:ext uri="{FF2B5EF4-FFF2-40B4-BE49-F238E27FC236}">
                <a16:creationId xmlns:a16="http://schemas.microsoft.com/office/drawing/2014/main" id="{4C302282-64C0-474A-951C-06A69A6F65FA}"/>
              </a:ext>
            </a:extLst>
          </p:cNvPr>
          <p:cNvSpPr txBox="1"/>
          <p:nvPr/>
        </p:nvSpPr>
        <p:spPr>
          <a:xfrm>
            <a:off x="410692" y="6440101"/>
            <a:ext cx="6060994" cy="276999"/>
          </a:xfrm>
          <a:prstGeom prst="rect">
            <a:avLst/>
          </a:prstGeom>
          <a:noFill/>
        </p:spPr>
        <p:txBody>
          <a:bodyPr wrap="square" rtlCol="0" anchor="b">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2457"/>
                </a:solidFill>
                <a:effectLst/>
                <a:uLnTx/>
                <a:uFillTx/>
                <a:latin typeface="Arial" panose="020B0604020202020204"/>
                <a:ea typeface="MS PGothic" panose="020B0600070205080204" pitchFamily="34" charset="-128"/>
                <a:cs typeface="+mn-cs"/>
              </a:rPr>
              <a:t>BRAFi, BRAF inhibitor; ECOG, Eastern Cooperative Oncology Group; MEKi, MEK inhibitor; ORR, </a:t>
            </a:r>
            <a:r>
              <a:rPr kumimoji="0" lang="en-US" sz="600" b="0" i="0" u="none" strike="noStrike" kern="1200" cap="none" spc="0" normalizeH="0" baseline="0" noProof="0" dirty="0">
                <a:ln>
                  <a:noFill/>
                </a:ln>
                <a:solidFill>
                  <a:srgbClr val="002457"/>
                </a:solidFill>
                <a:effectLst/>
                <a:uLnTx/>
                <a:uFillTx/>
                <a:latin typeface="Arial" panose="020B0604020202020204"/>
                <a:ea typeface="MS PGothic" panose="020B0600070205080204" pitchFamily="34" charset="-128"/>
                <a:cs typeface="Calibri" panose="020F0502020204030204" pitchFamily="34" charset="0"/>
              </a:rPr>
              <a:t>objective response rate;</a:t>
            </a:r>
            <a:br>
              <a:rPr kumimoji="0" lang="en-US" sz="600" b="0" i="0" u="none" strike="noStrike" kern="1200" cap="none" spc="0" normalizeH="0" baseline="0" noProof="0" dirty="0">
                <a:ln>
                  <a:noFill/>
                </a:ln>
                <a:solidFill>
                  <a:srgbClr val="002457"/>
                </a:solidFill>
                <a:effectLst/>
                <a:uLnTx/>
                <a:uFillTx/>
                <a:latin typeface="Arial" panose="020B0604020202020204"/>
                <a:ea typeface="MS PGothic" panose="020B0600070205080204" pitchFamily="34" charset="-128"/>
                <a:cs typeface="Calibri" panose="020F0502020204030204" pitchFamily="34" charset="0"/>
              </a:rPr>
            </a:br>
            <a:r>
              <a:rPr kumimoji="0" lang="en-US" sz="600" b="0" i="0" u="none" strike="noStrike" kern="1200" cap="none" spc="0" normalizeH="0" baseline="0" noProof="0" dirty="0">
                <a:ln>
                  <a:noFill/>
                </a:ln>
                <a:solidFill>
                  <a:srgbClr val="002457"/>
                </a:solidFill>
                <a:effectLst/>
                <a:uLnTx/>
                <a:uFillTx/>
                <a:latin typeface="Arial" panose="020B0604020202020204"/>
                <a:ea typeface="MS PGothic" panose="020B0600070205080204" pitchFamily="34" charset="-128"/>
                <a:cs typeface="+mn-cs"/>
              </a:rPr>
              <a:t>PD-1, programmed cell death protein 1; RECIST, Response Evaluation Criteria in Solid Tumors; TIL, tumor infiltrating lymphocytes.</a:t>
            </a:r>
          </a:p>
        </p:txBody>
      </p:sp>
      <p:grpSp>
        <p:nvGrpSpPr>
          <p:cNvPr id="7" name="Group 6">
            <a:extLst>
              <a:ext uri="{FF2B5EF4-FFF2-40B4-BE49-F238E27FC236}">
                <a16:creationId xmlns:a16="http://schemas.microsoft.com/office/drawing/2014/main" id="{D69EEA3A-CAE7-4FF8-AFB7-F83B483CD859}"/>
              </a:ext>
            </a:extLst>
          </p:cNvPr>
          <p:cNvGrpSpPr/>
          <p:nvPr/>
        </p:nvGrpSpPr>
        <p:grpSpPr>
          <a:xfrm>
            <a:off x="464409" y="2095780"/>
            <a:ext cx="4977367" cy="4114264"/>
            <a:chOff x="500119" y="2093935"/>
            <a:chExt cx="5595881" cy="3961459"/>
          </a:xfrm>
        </p:grpSpPr>
        <p:sp>
          <p:nvSpPr>
            <p:cNvPr id="8" name="Rectangle 7">
              <a:extLst>
                <a:ext uri="{FF2B5EF4-FFF2-40B4-BE49-F238E27FC236}">
                  <a16:creationId xmlns:a16="http://schemas.microsoft.com/office/drawing/2014/main" id="{DB162059-EA5B-4D0A-BADA-019B862C9451}"/>
                </a:ext>
              </a:extLst>
            </p:cNvPr>
            <p:cNvSpPr/>
            <p:nvPr/>
          </p:nvSpPr>
          <p:spPr>
            <a:xfrm>
              <a:off x="2726630" y="2093935"/>
              <a:ext cx="1628655" cy="1169905"/>
            </a:xfrm>
            <a:prstGeom prst="rect">
              <a:avLst/>
            </a:prstGeom>
            <a:solidFill>
              <a:srgbClr val="D6DDE3"/>
            </a:solidFill>
            <a:ln w="19050" cap="flat" cmpd="sng" algn="ctr">
              <a:solidFill>
                <a:srgbClr val="003A5D"/>
              </a:solidFill>
              <a:prstDash val="solid"/>
              <a:miter lim="800000"/>
            </a:ln>
            <a:effectLst/>
          </p:spPr>
          <p:txBody>
            <a:bodyPr rot="0" spcFirstLastPara="0" vert="horz" wrap="square" lIns="45714" tIns="17143" rIns="45714" bIns="17143"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Cohort 1</a:t>
              </a:r>
              <a:b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br>
              <a: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Non-cryopreserved TIL product (Gen 1)</a:t>
              </a:r>
            </a:p>
            <a:p>
              <a:pPr marL="0" marR="0" lvl="0" indent="0" algn="l" defTabSz="342831"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N=30</a:t>
              </a:r>
            </a:p>
            <a:p>
              <a:pPr marL="0" marR="0" lvl="0" indent="0" algn="l" defTabSz="342831" rtl="0" eaLnBrk="1" fontAlgn="auto" latinLnBrk="0" hangingPunct="1">
                <a:lnSpc>
                  <a:spcPct val="100000"/>
                </a:lnSpc>
                <a:spcBef>
                  <a:spcPts val="300"/>
                </a:spcBef>
                <a:spcAft>
                  <a:spcPts val="0"/>
                </a:spcAft>
                <a:buClrTx/>
                <a:buSzTx/>
                <a:buFontTx/>
                <a:buNone/>
                <a:tabLst/>
                <a:defRPr/>
              </a:pPr>
              <a:r>
                <a:rPr kumimoji="0" lang="en-US" sz="1000" b="0" i="1"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Closed to enrollment</a:t>
              </a:r>
            </a:p>
          </p:txBody>
        </p:sp>
        <p:sp>
          <p:nvSpPr>
            <p:cNvPr id="9" name="Rectangle 8">
              <a:extLst>
                <a:ext uri="{FF2B5EF4-FFF2-40B4-BE49-F238E27FC236}">
                  <a16:creationId xmlns:a16="http://schemas.microsoft.com/office/drawing/2014/main" id="{77D82B10-4017-42C0-845F-DB4204E73244}"/>
                </a:ext>
              </a:extLst>
            </p:cNvPr>
            <p:cNvSpPr/>
            <p:nvPr/>
          </p:nvSpPr>
          <p:spPr>
            <a:xfrm>
              <a:off x="4691634" y="3486298"/>
              <a:ext cx="1404366" cy="1169905"/>
            </a:xfrm>
            <a:prstGeom prst="rect">
              <a:avLst/>
            </a:prstGeom>
            <a:solidFill>
              <a:srgbClr val="D6DDE3"/>
            </a:solidFill>
            <a:ln w="19050" cap="flat" cmpd="sng" algn="ctr">
              <a:solidFill>
                <a:srgbClr val="003A5D"/>
              </a:solidFill>
              <a:prstDash val="solid"/>
              <a:miter lim="800000"/>
            </a:ln>
            <a:effectLst/>
          </p:spPr>
          <p:txBody>
            <a:bodyPr rot="0" spcFirstLastPara="0" vert="horz" wrap="square" lIns="45714" tIns="17143" rIns="45714" bIns="17143"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Cohort 3</a:t>
              </a:r>
              <a:br>
                <a:rPr kumimoji="0" lang="en-US" sz="12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br>
              <a: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TIL re-treatment</a:t>
              </a:r>
              <a:b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br>
              <a: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N=10</a:t>
              </a:r>
            </a:p>
          </p:txBody>
        </p:sp>
        <p:cxnSp>
          <p:nvCxnSpPr>
            <p:cNvPr id="10" name="Straight Arrow Connector 9">
              <a:extLst>
                <a:ext uri="{FF2B5EF4-FFF2-40B4-BE49-F238E27FC236}">
                  <a16:creationId xmlns:a16="http://schemas.microsoft.com/office/drawing/2014/main" id="{B94171EC-E46C-4C71-9956-8D75CFD457FA}"/>
                </a:ext>
              </a:extLst>
            </p:cNvPr>
            <p:cNvCxnSpPr>
              <a:cxnSpLocks/>
              <a:stCxn id="15" idx="3"/>
              <a:endCxn id="18" idx="1"/>
            </p:cNvCxnSpPr>
            <p:nvPr/>
          </p:nvCxnSpPr>
          <p:spPr>
            <a:xfrm>
              <a:off x="2390281" y="4074664"/>
              <a:ext cx="336349" cy="1"/>
            </a:xfrm>
            <a:prstGeom prst="straightConnector1">
              <a:avLst/>
            </a:prstGeom>
            <a:ln w="1905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EBA7E5F9-F798-4CA0-B310-56151AB171DA}"/>
                </a:ext>
              </a:extLst>
            </p:cNvPr>
            <p:cNvCxnSpPr>
              <a:cxnSpLocks/>
              <a:stCxn id="15" idx="3"/>
              <a:endCxn id="17" idx="1"/>
            </p:cNvCxnSpPr>
            <p:nvPr/>
          </p:nvCxnSpPr>
          <p:spPr>
            <a:xfrm>
              <a:off x="2390281" y="4074665"/>
              <a:ext cx="336349" cy="1395777"/>
            </a:xfrm>
            <a:prstGeom prst="bentConnector3">
              <a:avLst/>
            </a:prstGeom>
            <a:ln w="1905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1304E324-75B8-44B4-A05C-51CB6E958E1A}"/>
                </a:ext>
              </a:extLst>
            </p:cNvPr>
            <p:cNvCxnSpPr>
              <a:cxnSpLocks/>
              <a:stCxn id="8" idx="1"/>
              <a:endCxn id="15" idx="3"/>
            </p:cNvCxnSpPr>
            <p:nvPr/>
          </p:nvCxnSpPr>
          <p:spPr>
            <a:xfrm rot="10800000" flipV="1">
              <a:off x="2390282" y="2678888"/>
              <a:ext cx="336349" cy="1395776"/>
            </a:xfrm>
            <a:prstGeom prst="bentConnector3">
              <a:avLst/>
            </a:prstGeom>
            <a:ln w="19050" cap="rnd">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7968C023-8B71-4D1C-915E-BC71D1FEBFA5}"/>
                </a:ext>
              </a:extLst>
            </p:cNvPr>
            <p:cNvCxnSpPr>
              <a:cxnSpLocks/>
              <a:stCxn id="18" idx="3"/>
              <a:endCxn id="9" idx="1"/>
            </p:cNvCxnSpPr>
            <p:nvPr/>
          </p:nvCxnSpPr>
          <p:spPr>
            <a:xfrm flipV="1">
              <a:off x="4355285" y="4071251"/>
              <a:ext cx="336349" cy="3414"/>
            </a:xfrm>
            <a:prstGeom prst="bentConnector3">
              <a:avLst>
                <a:gd name="adj1" fmla="val 50000"/>
              </a:avLst>
            </a:prstGeom>
            <a:noFill/>
            <a:ln w="25400" cap="rnd" cmpd="sng" algn="ctr">
              <a:solidFill>
                <a:schemeClr val="tx1"/>
              </a:solidFill>
              <a:prstDash val="sysDot"/>
              <a:miter lim="800000"/>
              <a:tailEnd type="triangle" w="lg" len="lg"/>
            </a:ln>
            <a:effectLst/>
          </p:spPr>
        </p:cxnSp>
        <p:cxnSp>
          <p:nvCxnSpPr>
            <p:cNvPr id="14" name="Connector: Elbow 13">
              <a:extLst>
                <a:ext uri="{FF2B5EF4-FFF2-40B4-BE49-F238E27FC236}">
                  <a16:creationId xmlns:a16="http://schemas.microsoft.com/office/drawing/2014/main" id="{8F7E913B-AB29-4D39-9804-DB76A2FB4BF0}"/>
                </a:ext>
              </a:extLst>
            </p:cNvPr>
            <p:cNvCxnSpPr>
              <a:cxnSpLocks/>
              <a:stCxn id="8" idx="3"/>
            </p:cNvCxnSpPr>
            <p:nvPr/>
          </p:nvCxnSpPr>
          <p:spPr>
            <a:xfrm>
              <a:off x="4355285" y="2678888"/>
              <a:ext cx="169400" cy="1387133"/>
            </a:xfrm>
            <a:prstGeom prst="bentConnector2">
              <a:avLst/>
            </a:prstGeom>
            <a:noFill/>
            <a:ln w="25400" cap="rnd" cmpd="sng" algn="ctr">
              <a:solidFill>
                <a:schemeClr val="tx1"/>
              </a:solidFill>
              <a:prstDash val="sysDot"/>
              <a:miter lim="800000"/>
              <a:tailEnd type="none" w="med" len="med"/>
            </a:ln>
            <a:effectLst/>
          </p:spPr>
        </p:cxnSp>
        <p:sp>
          <p:nvSpPr>
            <p:cNvPr id="15" name="Rectangle 14">
              <a:extLst>
                <a:ext uri="{FF2B5EF4-FFF2-40B4-BE49-F238E27FC236}">
                  <a16:creationId xmlns:a16="http://schemas.microsoft.com/office/drawing/2014/main" id="{69DD584C-D5FB-4BA6-AF20-92339789087E}"/>
                </a:ext>
              </a:extLst>
            </p:cNvPr>
            <p:cNvSpPr/>
            <p:nvPr/>
          </p:nvSpPr>
          <p:spPr>
            <a:xfrm>
              <a:off x="500119" y="2093935"/>
              <a:ext cx="1890162" cy="3961459"/>
            </a:xfrm>
            <a:prstGeom prst="rect">
              <a:avLst/>
            </a:prstGeom>
            <a:solidFill>
              <a:srgbClr val="003A5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28" tIns="17143" rIns="51428" bIns="17143"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342831" rtl="0" eaLnBrk="1" fontAlgn="auto" latinLnBrk="0" hangingPunct="1">
                <a:lnSpc>
                  <a:spcPct val="9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Patient Population </a:t>
              </a:r>
            </a:p>
            <a:p>
              <a:pPr marL="0" marR="0" lvl="0" indent="0" algn="l" defTabSz="228554" rtl="0" eaLnBrk="1" fontAlgn="auto" latinLnBrk="0" hangingPunct="1">
                <a:lnSpc>
                  <a:spcPct val="90000"/>
                </a:lnSpc>
                <a:spcBef>
                  <a:spcPts val="225"/>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Unresectable or metastatic melanoma treated with ≥1 prior systemic therapy including </a:t>
              </a:r>
              <a:b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a PD-1–blocking antibody and, if BRAF V600 mutation positive, </a:t>
              </a:r>
              <a:b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a BRAFi ± MEKi</a:t>
              </a:r>
            </a:p>
          </p:txBody>
        </p:sp>
        <p:cxnSp>
          <p:nvCxnSpPr>
            <p:cNvPr id="16" name="Connector: Elbow 15">
              <a:extLst>
                <a:ext uri="{FF2B5EF4-FFF2-40B4-BE49-F238E27FC236}">
                  <a16:creationId xmlns:a16="http://schemas.microsoft.com/office/drawing/2014/main" id="{335811D9-B3ED-4B4C-BFC8-0151AC834B7E}"/>
                </a:ext>
              </a:extLst>
            </p:cNvPr>
            <p:cNvCxnSpPr>
              <a:cxnSpLocks/>
            </p:cNvCxnSpPr>
            <p:nvPr/>
          </p:nvCxnSpPr>
          <p:spPr>
            <a:xfrm rot="5400000" flipH="1" flipV="1">
              <a:off x="3739606" y="4690345"/>
              <a:ext cx="1400759" cy="169399"/>
            </a:xfrm>
            <a:prstGeom prst="bentConnector3">
              <a:avLst>
                <a:gd name="adj1" fmla="val -26"/>
              </a:avLst>
            </a:prstGeom>
            <a:noFill/>
            <a:ln w="25400" cap="rnd" cmpd="sng" algn="ctr">
              <a:solidFill>
                <a:schemeClr val="tx1"/>
              </a:solidFill>
              <a:prstDash val="sysDot"/>
              <a:miter lim="800000"/>
              <a:tailEnd type="none" w="med" len="med"/>
            </a:ln>
            <a:effectLst/>
          </p:spPr>
        </p:cxnSp>
        <p:sp>
          <p:nvSpPr>
            <p:cNvPr id="17" name="Rectangle 16">
              <a:extLst>
                <a:ext uri="{FF2B5EF4-FFF2-40B4-BE49-F238E27FC236}">
                  <a16:creationId xmlns:a16="http://schemas.microsoft.com/office/drawing/2014/main" id="{28DE0D20-A81D-4E57-A9B0-03E917CCC6EC}"/>
                </a:ext>
              </a:extLst>
            </p:cNvPr>
            <p:cNvSpPr/>
            <p:nvPr/>
          </p:nvSpPr>
          <p:spPr>
            <a:xfrm>
              <a:off x="2726630" y="4885489"/>
              <a:ext cx="1628655" cy="1169905"/>
            </a:xfrm>
            <a:prstGeom prst="rect">
              <a:avLst/>
            </a:prstGeom>
            <a:solidFill>
              <a:srgbClr val="D6DDE3"/>
            </a:solidFill>
            <a:ln w="19050" cap="flat" cmpd="sng" algn="ctr">
              <a:solidFill>
                <a:srgbClr val="003A5D"/>
              </a:solidFill>
              <a:prstDash val="solid"/>
              <a:miter lim="800000"/>
            </a:ln>
            <a:effectLst/>
          </p:spPr>
          <p:txBody>
            <a:bodyPr rot="0" spcFirstLastPara="0" vert="horz" wrap="square" lIns="45714" tIns="17143" rIns="45714" bIns="17143"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Cohort 4 (Pivotal)</a:t>
              </a:r>
            </a:p>
            <a:p>
              <a:pPr marL="0" marR="0" lvl="0" indent="0" algn="l" defTabSz="342831"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Cryopreserved</a:t>
              </a:r>
              <a:b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br>
              <a: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TIL product (Gen 2)</a:t>
              </a:r>
            </a:p>
            <a:p>
              <a:pPr marL="0" marR="0" lvl="0" indent="0" algn="l" defTabSz="342831"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N=75</a:t>
              </a:r>
            </a:p>
            <a:p>
              <a:pPr marL="0" marR="0" lvl="0" indent="0" algn="l" defTabSz="342831" rtl="0" eaLnBrk="1" fontAlgn="auto" latinLnBrk="0" hangingPunct="1">
                <a:lnSpc>
                  <a:spcPct val="100000"/>
                </a:lnSpc>
                <a:spcBef>
                  <a:spcPts val="300"/>
                </a:spcBef>
                <a:spcAft>
                  <a:spcPts val="0"/>
                </a:spcAft>
                <a:buClrTx/>
                <a:buSzTx/>
                <a:buFontTx/>
                <a:buNone/>
                <a:tabLst/>
                <a:defRPr/>
              </a:pPr>
              <a:r>
                <a:rPr kumimoji="0" lang="en-US" sz="1000" b="0" i="1"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Closed to enrollment</a:t>
              </a:r>
            </a:p>
          </p:txBody>
        </p:sp>
        <p:sp>
          <p:nvSpPr>
            <p:cNvPr id="18" name="Rectangle 17">
              <a:extLst>
                <a:ext uri="{FF2B5EF4-FFF2-40B4-BE49-F238E27FC236}">
                  <a16:creationId xmlns:a16="http://schemas.microsoft.com/office/drawing/2014/main" id="{7131B378-165D-4ECA-990F-4001337C588F}"/>
                </a:ext>
              </a:extLst>
            </p:cNvPr>
            <p:cNvSpPr/>
            <p:nvPr/>
          </p:nvSpPr>
          <p:spPr>
            <a:xfrm>
              <a:off x="2726630" y="3489712"/>
              <a:ext cx="1628655" cy="1169905"/>
            </a:xfrm>
            <a:prstGeom prst="rect">
              <a:avLst/>
            </a:prstGeom>
            <a:solidFill>
              <a:srgbClr val="ECF5D9"/>
            </a:solidFill>
            <a:ln w="19050" cap="flat" cmpd="sng" algn="ctr">
              <a:solidFill>
                <a:srgbClr val="82BC00"/>
              </a:solidFill>
              <a:prstDash val="solid"/>
              <a:miter lim="800000"/>
            </a:ln>
            <a:effectLst/>
          </p:spPr>
          <p:txBody>
            <a:bodyPr rot="0" spcFirstLastPara="0" vert="horz" wrap="square" lIns="45714" tIns="17143" rIns="45714" bIns="17143"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Cohort 2</a:t>
              </a:r>
            </a:p>
            <a:p>
              <a:pPr marL="0" marR="0" lvl="0" indent="0" algn="l" defTabSz="342831"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Cryopreserved</a:t>
              </a:r>
              <a:b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br>
              <a: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TIL product (Gen 2)</a:t>
              </a:r>
            </a:p>
            <a:p>
              <a:pPr marL="0" marR="0" lvl="0" indent="0" algn="l" defTabSz="342831"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N=60</a:t>
              </a:r>
            </a:p>
            <a:p>
              <a:pPr marL="0" marR="0" lvl="0" indent="0" algn="l" defTabSz="342831" rtl="0" eaLnBrk="1" fontAlgn="auto" latinLnBrk="0" hangingPunct="1">
                <a:lnSpc>
                  <a:spcPct val="100000"/>
                </a:lnSpc>
                <a:spcBef>
                  <a:spcPts val="300"/>
                </a:spcBef>
                <a:spcAft>
                  <a:spcPts val="0"/>
                </a:spcAft>
                <a:buClrTx/>
                <a:buSzTx/>
                <a:buFontTx/>
                <a:buNone/>
                <a:tabLst/>
                <a:defRPr/>
              </a:pPr>
              <a:r>
                <a:rPr kumimoji="0" lang="en-US" sz="1000" b="0" i="1"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rPr>
                <a:t>Closed to enrollment</a:t>
              </a:r>
              <a:endParaRPr kumimoji="0" lang="en-US" sz="1100" b="0" i="1" u="none" strike="noStrike" kern="0" cap="none" spc="0" normalizeH="0" baseline="0" noProof="0" dirty="0">
                <a:ln>
                  <a:noFill/>
                </a:ln>
                <a:solidFill>
                  <a:srgbClr val="003A5D"/>
                </a:solidFill>
                <a:effectLst/>
                <a:uLnTx/>
                <a:uFillTx/>
                <a:latin typeface="Arial" panose="020B0604020202020204"/>
                <a:ea typeface="+mn-ea"/>
                <a:cs typeface="Calibri" panose="020F0502020204030204" pitchFamily="34" charset="0"/>
              </a:endParaRPr>
            </a:p>
          </p:txBody>
        </p:sp>
      </p:grpSp>
      <p:sp>
        <p:nvSpPr>
          <p:cNvPr id="20" name="Title 1">
            <a:extLst>
              <a:ext uri="{FF2B5EF4-FFF2-40B4-BE49-F238E27FC236}">
                <a16:creationId xmlns:a16="http://schemas.microsoft.com/office/drawing/2014/main" id="{26B5B0D4-E390-4A1D-96CC-163F91BFEC2D}"/>
              </a:ext>
            </a:extLst>
          </p:cNvPr>
          <p:cNvSpPr>
            <a:spLocks noGrp="1"/>
          </p:cNvSpPr>
          <p:nvPr>
            <p:ph type="title"/>
          </p:nvPr>
        </p:nvSpPr>
        <p:spPr>
          <a:xfrm>
            <a:off x="480000" y="620688"/>
            <a:ext cx="10972800" cy="720080"/>
          </a:xfrm>
        </p:spPr>
        <p:txBody>
          <a:bodyPr/>
          <a:lstStyle/>
          <a:p>
            <a:pPr algn="ctr"/>
            <a:r>
              <a:rPr lang="en-GB" b="0" dirty="0">
                <a:latin typeface="Georgia" panose="02040502050405020303" pitchFamily="18" charset="0"/>
              </a:rPr>
              <a:t>C-144-01 Study Design</a:t>
            </a:r>
            <a:endParaRPr lang="en-US" b="0" dirty="0">
              <a:latin typeface="Georgia" panose="02040502050405020303" pitchFamily="18" charset="0"/>
            </a:endParaRPr>
          </a:p>
        </p:txBody>
      </p:sp>
    </p:spTree>
    <p:extLst>
      <p:ext uri="{BB962C8B-B14F-4D97-AF65-F5344CB8AC3E}">
        <p14:creationId xmlns:p14="http://schemas.microsoft.com/office/powerpoint/2010/main" val="276969528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6B5B0D4-E390-4A1D-96CC-163F91BFEC2D}"/>
              </a:ext>
            </a:extLst>
          </p:cNvPr>
          <p:cNvSpPr>
            <a:spLocks noGrp="1"/>
          </p:cNvSpPr>
          <p:nvPr>
            <p:ph type="title"/>
          </p:nvPr>
        </p:nvSpPr>
        <p:spPr>
          <a:xfrm>
            <a:off x="480000" y="620688"/>
            <a:ext cx="10972800" cy="720080"/>
          </a:xfrm>
        </p:spPr>
        <p:txBody>
          <a:bodyPr/>
          <a:lstStyle/>
          <a:p>
            <a:pPr algn="ctr"/>
            <a:r>
              <a:rPr lang="en-GB" b="0" dirty="0">
                <a:latin typeface="Georgia" panose="02040502050405020303" pitchFamily="18" charset="0"/>
              </a:rPr>
              <a:t>Baseline Patient Disease and Characteristics</a:t>
            </a:r>
            <a:endParaRPr lang="en-US" b="0" dirty="0">
              <a:latin typeface="Georgia" panose="02040502050405020303" pitchFamily="18" charset="0"/>
            </a:endParaRPr>
          </a:p>
        </p:txBody>
      </p:sp>
      <p:pic>
        <p:nvPicPr>
          <p:cNvPr id="2" name="Picture 1">
            <a:extLst>
              <a:ext uri="{FF2B5EF4-FFF2-40B4-BE49-F238E27FC236}">
                <a16:creationId xmlns:a16="http://schemas.microsoft.com/office/drawing/2014/main" id="{4184250F-E771-485A-A7DD-AFD142F2ADF3}"/>
              </a:ext>
            </a:extLst>
          </p:cNvPr>
          <p:cNvPicPr>
            <a:picLocks noChangeAspect="1"/>
          </p:cNvPicPr>
          <p:nvPr/>
        </p:nvPicPr>
        <p:blipFill rotWithShape="1">
          <a:blip r:embed="rId2"/>
          <a:srcRect r="1808"/>
          <a:stretch/>
        </p:blipFill>
        <p:spPr>
          <a:xfrm>
            <a:off x="493174" y="1340768"/>
            <a:ext cx="11205652" cy="5168817"/>
          </a:xfrm>
          <a:prstGeom prst="rect">
            <a:avLst/>
          </a:prstGeom>
        </p:spPr>
      </p:pic>
      <p:sp>
        <p:nvSpPr>
          <p:cNvPr id="3" name="Rectangle 2">
            <a:extLst>
              <a:ext uri="{FF2B5EF4-FFF2-40B4-BE49-F238E27FC236}">
                <a16:creationId xmlns:a16="http://schemas.microsoft.com/office/drawing/2014/main" id="{457F455D-5737-A0F0-BC18-F55A13F07D08}"/>
              </a:ext>
            </a:extLst>
          </p:cNvPr>
          <p:cNvSpPr/>
          <p:nvPr/>
        </p:nvSpPr>
        <p:spPr>
          <a:xfrm>
            <a:off x="480000" y="2942898"/>
            <a:ext cx="5521405" cy="19654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820099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6B5B0D4-E390-4A1D-96CC-163F91BFEC2D}"/>
              </a:ext>
            </a:extLst>
          </p:cNvPr>
          <p:cNvSpPr>
            <a:spLocks noGrp="1"/>
          </p:cNvSpPr>
          <p:nvPr>
            <p:ph type="title"/>
          </p:nvPr>
        </p:nvSpPr>
        <p:spPr>
          <a:xfrm>
            <a:off x="480000" y="620688"/>
            <a:ext cx="10972800" cy="720080"/>
          </a:xfrm>
        </p:spPr>
        <p:txBody>
          <a:bodyPr/>
          <a:lstStyle/>
          <a:p>
            <a:pPr algn="ctr"/>
            <a:r>
              <a:rPr lang="en-GB" b="0" dirty="0">
                <a:latin typeface="Georgia" panose="02040502050405020303" pitchFamily="18" charset="0"/>
              </a:rPr>
              <a:t>Objective Response Rate</a:t>
            </a:r>
            <a:endParaRPr lang="en-US" b="0" dirty="0">
              <a:latin typeface="Georgia" panose="02040502050405020303" pitchFamily="18" charset="0"/>
            </a:endParaRPr>
          </a:p>
        </p:txBody>
      </p:sp>
      <p:pic>
        <p:nvPicPr>
          <p:cNvPr id="2" name="Picture 1">
            <a:extLst>
              <a:ext uri="{FF2B5EF4-FFF2-40B4-BE49-F238E27FC236}">
                <a16:creationId xmlns:a16="http://schemas.microsoft.com/office/drawing/2014/main" id="{4F4A3B2C-F476-4D45-AB00-DD730075BB72}"/>
              </a:ext>
            </a:extLst>
          </p:cNvPr>
          <p:cNvPicPr>
            <a:picLocks noChangeAspect="1"/>
          </p:cNvPicPr>
          <p:nvPr/>
        </p:nvPicPr>
        <p:blipFill>
          <a:blip r:embed="rId3"/>
          <a:stretch>
            <a:fillRect/>
          </a:stretch>
        </p:blipFill>
        <p:spPr>
          <a:xfrm>
            <a:off x="210000" y="1634450"/>
            <a:ext cx="11772000" cy="5026529"/>
          </a:xfrm>
          <a:prstGeom prst="rect">
            <a:avLst/>
          </a:prstGeom>
        </p:spPr>
      </p:pic>
      <p:sp>
        <p:nvSpPr>
          <p:cNvPr id="3" name="Rectangle 2">
            <a:extLst>
              <a:ext uri="{FF2B5EF4-FFF2-40B4-BE49-F238E27FC236}">
                <a16:creationId xmlns:a16="http://schemas.microsoft.com/office/drawing/2014/main" id="{91EF74FF-F864-ACEA-56C5-1F3589F1F121}"/>
              </a:ext>
            </a:extLst>
          </p:cNvPr>
          <p:cNvSpPr/>
          <p:nvPr/>
        </p:nvSpPr>
        <p:spPr>
          <a:xfrm>
            <a:off x="5337313" y="2087788"/>
            <a:ext cx="944217" cy="3180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B8EEDA0D-3069-AD74-41F4-ABCE6717304B}"/>
              </a:ext>
            </a:extLst>
          </p:cNvPr>
          <p:cNvCxnSpPr/>
          <p:nvPr/>
        </p:nvCxnSpPr>
        <p:spPr>
          <a:xfrm>
            <a:off x="7772400" y="2961861"/>
            <a:ext cx="33196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74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6B5B0D4-E390-4A1D-96CC-163F91BFEC2D}"/>
              </a:ext>
            </a:extLst>
          </p:cNvPr>
          <p:cNvSpPr>
            <a:spLocks noGrp="1"/>
          </p:cNvSpPr>
          <p:nvPr>
            <p:ph type="title"/>
          </p:nvPr>
        </p:nvSpPr>
        <p:spPr>
          <a:xfrm>
            <a:off x="480000" y="620688"/>
            <a:ext cx="10972800" cy="720080"/>
          </a:xfrm>
        </p:spPr>
        <p:txBody>
          <a:bodyPr/>
          <a:lstStyle/>
          <a:p>
            <a:pPr algn="ctr"/>
            <a:r>
              <a:rPr lang="en-GB" b="0" dirty="0">
                <a:latin typeface="Georgia" panose="02040502050405020303" pitchFamily="18" charset="0"/>
              </a:rPr>
              <a:t>Best Overall Response</a:t>
            </a:r>
            <a:endParaRPr lang="en-US" b="0" dirty="0">
              <a:latin typeface="Georgia" panose="02040502050405020303" pitchFamily="18" charset="0"/>
            </a:endParaRPr>
          </a:p>
        </p:txBody>
      </p:sp>
      <p:pic>
        <p:nvPicPr>
          <p:cNvPr id="3" name="Picture 2">
            <a:extLst>
              <a:ext uri="{FF2B5EF4-FFF2-40B4-BE49-F238E27FC236}">
                <a16:creationId xmlns:a16="http://schemas.microsoft.com/office/drawing/2014/main" id="{3336C8D3-EB36-4F7B-9101-461124A394BE}"/>
              </a:ext>
            </a:extLst>
          </p:cNvPr>
          <p:cNvPicPr>
            <a:picLocks noChangeAspect="1"/>
          </p:cNvPicPr>
          <p:nvPr/>
        </p:nvPicPr>
        <p:blipFill>
          <a:blip r:embed="rId3"/>
          <a:stretch>
            <a:fillRect/>
          </a:stretch>
        </p:blipFill>
        <p:spPr>
          <a:xfrm>
            <a:off x="210000" y="1646914"/>
            <a:ext cx="11772000" cy="4951271"/>
          </a:xfrm>
          <a:prstGeom prst="rect">
            <a:avLst/>
          </a:prstGeom>
        </p:spPr>
      </p:pic>
    </p:spTree>
    <p:extLst>
      <p:ext uri="{BB962C8B-B14F-4D97-AF65-F5344CB8AC3E}">
        <p14:creationId xmlns:p14="http://schemas.microsoft.com/office/powerpoint/2010/main" val="608714528"/>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6B5B0D4-E390-4A1D-96CC-163F91BFEC2D}"/>
              </a:ext>
            </a:extLst>
          </p:cNvPr>
          <p:cNvSpPr>
            <a:spLocks noGrp="1"/>
          </p:cNvSpPr>
          <p:nvPr>
            <p:ph type="title"/>
          </p:nvPr>
        </p:nvSpPr>
        <p:spPr>
          <a:xfrm>
            <a:off x="480000" y="620688"/>
            <a:ext cx="10972800" cy="720080"/>
          </a:xfrm>
        </p:spPr>
        <p:txBody>
          <a:bodyPr/>
          <a:lstStyle/>
          <a:p>
            <a:pPr algn="ctr"/>
            <a:r>
              <a:rPr lang="en-GB" b="0" dirty="0">
                <a:latin typeface="Georgia" panose="02040502050405020303" pitchFamily="18" charset="0"/>
              </a:rPr>
              <a:t>Time to Response for Evaluable Patients (PR or better)</a:t>
            </a:r>
            <a:endParaRPr lang="en-US" b="0" dirty="0">
              <a:latin typeface="Georgia" panose="02040502050405020303" pitchFamily="18" charset="0"/>
            </a:endParaRPr>
          </a:p>
        </p:txBody>
      </p:sp>
      <p:pic>
        <p:nvPicPr>
          <p:cNvPr id="2" name="Picture 1">
            <a:extLst>
              <a:ext uri="{FF2B5EF4-FFF2-40B4-BE49-F238E27FC236}">
                <a16:creationId xmlns:a16="http://schemas.microsoft.com/office/drawing/2014/main" id="{E6B8CB2D-3508-4013-B993-6648A8D2603C}"/>
              </a:ext>
            </a:extLst>
          </p:cNvPr>
          <p:cNvPicPr>
            <a:picLocks noChangeAspect="1"/>
          </p:cNvPicPr>
          <p:nvPr/>
        </p:nvPicPr>
        <p:blipFill>
          <a:blip r:embed="rId2"/>
          <a:stretch>
            <a:fillRect/>
          </a:stretch>
        </p:blipFill>
        <p:spPr>
          <a:xfrm>
            <a:off x="138000" y="1488329"/>
            <a:ext cx="11916000" cy="5166402"/>
          </a:xfrm>
          <a:prstGeom prst="rect">
            <a:avLst/>
          </a:prstGeom>
        </p:spPr>
      </p:pic>
    </p:spTree>
    <p:extLst>
      <p:ext uri="{BB962C8B-B14F-4D97-AF65-F5344CB8AC3E}">
        <p14:creationId xmlns:p14="http://schemas.microsoft.com/office/powerpoint/2010/main" val="189120933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6B5B0D4-E390-4A1D-96CC-163F91BFEC2D}"/>
              </a:ext>
            </a:extLst>
          </p:cNvPr>
          <p:cNvSpPr>
            <a:spLocks noGrp="1"/>
          </p:cNvSpPr>
          <p:nvPr>
            <p:ph type="title"/>
          </p:nvPr>
        </p:nvSpPr>
        <p:spPr>
          <a:xfrm>
            <a:off x="480000" y="620688"/>
            <a:ext cx="10972800" cy="720080"/>
          </a:xfrm>
        </p:spPr>
        <p:txBody>
          <a:bodyPr/>
          <a:lstStyle/>
          <a:p>
            <a:pPr algn="ctr"/>
            <a:r>
              <a:rPr lang="en-GB" b="0" dirty="0">
                <a:latin typeface="Georgia" panose="02040502050405020303" pitchFamily="18" charset="0"/>
              </a:rPr>
              <a:t>Safety</a:t>
            </a:r>
            <a:endParaRPr lang="en-US" b="0" dirty="0">
              <a:latin typeface="Georgia" panose="02040502050405020303" pitchFamily="18" charset="0"/>
            </a:endParaRPr>
          </a:p>
        </p:txBody>
      </p:sp>
      <p:pic>
        <p:nvPicPr>
          <p:cNvPr id="4" name="Picture 3">
            <a:extLst>
              <a:ext uri="{FF2B5EF4-FFF2-40B4-BE49-F238E27FC236}">
                <a16:creationId xmlns:a16="http://schemas.microsoft.com/office/drawing/2014/main" id="{27D07A08-CA41-44A0-AF6F-E35D2A88E9FF}"/>
              </a:ext>
            </a:extLst>
          </p:cNvPr>
          <p:cNvPicPr>
            <a:picLocks noChangeAspect="1"/>
          </p:cNvPicPr>
          <p:nvPr/>
        </p:nvPicPr>
        <p:blipFill>
          <a:blip r:embed="rId2"/>
          <a:stretch>
            <a:fillRect/>
          </a:stretch>
        </p:blipFill>
        <p:spPr>
          <a:xfrm>
            <a:off x="552000" y="1206018"/>
            <a:ext cx="11088000" cy="5493950"/>
          </a:xfrm>
          <a:prstGeom prst="rect">
            <a:avLst/>
          </a:prstGeom>
        </p:spPr>
      </p:pic>
    </p:spTree>
    <p:extLst>
      <p:ext uri="{BB962C8B-B14F-4D97-AF65-F5344CB8AC3E}">
        <p14:creationId xmlns:p14="http://schemas.microsoft.com/office/powerpoint/2010/main" val="260806725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6B5B0D4-E390-4A1D-96CC-163F91BFEC2D}"/>
              </a:ext>
            </a:extLst>
          </p:cNvPr>
          <p:cNvSpPr>
            <a:spLocks noGrp="1"/>
          </p:cNvSpPr>
          <p:nvPr>
            <p:ph type="title"/>
          </p:nvPr>
        </p:nvSpPr>
        <p:spPr>
          <a:xfrm>
            <a:off x="480000" y="620688"/>
            <a:ext cx="10972800" cy="720080"/>
          </a:xfrm>
        </p:spPr>
        <p:txBody>
          <a:bodyPr/>
          <a:lstStyle/>
          <a:p>
            <a:pPr algn="ctr"/>
            <a:r>
              <a:rPr lang="en-GB" b="0" dirty="0">
                <a:latin typeface="Georgia" panose="02040502050405020303" pitchFamily="18" charset="0"/>
              </a:rPr>
              <a:t>Safety</a:t>
            </a:r>
            <a:endParaRPr lang="en-US" b="0" dirty="0">
              <a:latin typeface="Georgia" panose="02040502050405020303" pitchFamily="18" charset="0"/>
            </a:endParaRPr>
          </a:p>
        </p:txBody>
      </p:sp>
      <p:pic>
        <p:nvPicPr>
          <p:cNvPr id="3" name="IMG_3972">
            <a:hlinkClick r:id="" action="ppaction://media"/>
            <a:extLst>
              <a:ext uri="{FF2B5EF4-FFF2-40B4-BE49-F238E27FC236}">
                <a16:creationId xmlns:a16="http://schemas.microsoft.com/office/drawing/2014/main" id="{0AD8FFFB-A592-DD10-1C05-6ED028E10D6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00984" y="1178767"/>
            <a:ext cx="2988000" cy="5312000"/>
          </a:xfrm>
          <a:prstGeom prst="rect">
            <a:avLst/>
          </a:prstGeom>
        </p:spPr>
      </p:pic>
      <p:grpSp>
        <p:nvGrpSpPr>
          <p:cNvPr id="9" name="Group 8">
            <a:extLst>
              <a:ext uri="{FF2B5EF4-FFF2-40B4-BE49-F238E27FC236}">
                <a16:creationId xmlns:a16="http://schemas.microsoft.com/office/drawing/2014/main" id="{42F515AF-D50E-3850-DE5F-AEF3BBBE68B8}"/>
              </a:ext>
            </a:extLst>
          </p:cNvPr>
          <p:cNvGrpSpPr/>
          <p:nvPr/>
        </p:nvGrpSpPr>
        <p:grpSpPr>
          <a:xfrm>
            <a:off x="8209022" y="1183157"/>
            <a:ext cx="3519060" cy="5322451"/>
            <a:chOff x="8485474" y="1151258"/>
            <a:chExt cx="3519060" cy="5322451"/>
          </a:xfrm>
        </p:grpSpPr>
        <p:pic>
          <p:nvPicPr>
            <p:cNvPr id="5" name="Picture 4">
              <a:extLst>
                <a:ext uri="{FF2B5EF4-FFF2-40B4-BE49-F238E27FC236}">
                  <a16:creationId xmlns:a16="http://schemas.microsoft.com/office/drawing/2014/main" id="{0D985C22-ACBE-F861-2BAB-B4FBD6E0CCFE}"/>
                </a:ext>
              </a:extLst>
            </p:cNvPr>
            <p:cNvPicPr>
              <a:picLocks noChangeAspect="1"/>
            </p:cNvPicPr>
            <p:nvPr/>
          </p:nvPicPr>
          <p:blipFill>
            <a:blip r:embed="rId8"/>
            <a:stretch>
              <a:fillRect/>
            </a:stretch>
          </p:blipFill>
          <p:spPr>
            <a:xfrm>
              <a:off x="8485474" y="1151258"/>
              <a:ext cx="1728000" cy="2305335"/>
            </a:xfrm>
            <a:prstGeom prst="rect">
              <a:avLst/>
            </a:prstGeom>
          </p:spPr>
        </p:pic>
        <p:pic>
          <p:nvPicPr>
            <p:cNvPr id="7" name="Picture 6">
              <a:extLst>
                <a:ext uri="{FF2B5EF4-FFF2-40B4-BE49-F238E27FC236}">
                  <a16:creationId xmlns:a16="http://schemas.microsoft.com/office/drawing/2014/main" id="{D2EA37F9-96B3-3F3A-1D22-5F371E428F37}"/>
                </a:ext>
              </a:extLst>
            </p:cNvPr>
            <p:cNvPicPr>
              <a:picLocks noChangeAspect="1"/>
            </p:cNvPicPr>
            <p:nvPr/>
          </p:nvPicPr>
          <p:blipFill>
            <a:blip r:embed="rId9"/>
            <a:stretch>
              <a:fillRect/>
            </a:stretch>
          </p:blipFill>
          <p:spPr>
            <a:xfrm>
              <a:off x="10276534" y="1151273"/>
              <a:ext cx="1728000" cy="2305320"/>
            </a:xfrm>
            <a:prstGeom prst="rect">
              <a:avLst/>
            </a:prstGeom>
          </p:spPr>
        </p:pic>
        <p:pic>
          <p:nvPicPr>
            <p:cNvPr id="8" name="Picture 7">
              <a:extLst>
                <a:ext uri="{FF2B5EF4-FFF2-40B4-BE49-F238E27FC236}">
                  <a16:creationId xmlns:a16="http://schemas.microsoft.com/office/drawing/2014/main" id="{FAA7EC9A-38DD-4C0A-1FE0-C2D28A483CFF}"/>
                </a:ext>
              </a:extLst>
            </p:cNvPr>
            <p:cNvPicPr>
              <a:picLocks noChangeAspect="1"/>
            </p:cNvPicPr>
            <p:nvPr/>
          </p:nvPicPr>
          <p:blipFill>
            <a:blip r:embed="rId10"/>
            <a:stretch>
              <a:fillRect/>
            </a:stretch>
          </p:blipFill>
          <p:spPr>
            <a:xfrm>
              <a:off x="8485474" y="3549086"/>
              <a:ext cx="2196000" cy="2924623"/>
            </a:xfrm>
            <a:prstGeom prst="rect">
              <a:avLst/>
            </a:prstGeom>
          </p:spPr>
        </p:pic>
      </p:grpSp>
      <p:pic>
        <p:nvPicPr>
          <p:cNvPr id="6" name="WhatsApp Video 2025-11-09 at 07.17.51">
            <a:hlinkClick r:id="" action="ppaction://media"/>
            <a:extLst>
              <a:ext uri="{FF2B5EF4-FFF2-40B4-BE49-F238E27FC236}">
                <a16:creationId xmlns:a16="http://schemas.microsoft.com/office/drawing/2014/main" id="{230F0C11-6BD8-8582-BD2F-CD61EAED5C4F}"/>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13621" y="1178767"/>
            <a:ext cx="2988000" cy="5278277"/>
          </a:xfrm>
          <a:prstGeom prst="rect">
            <a:avLst/>
          </a:prstGeom>
        </p:spPr>
      </p:pic>
    </p:spTree>
    <p:extLst>
      <p:ext uri="{BB962C8B-B14F-4D97-AF65-F5344CB8AC3E}">
        <p14:creationId xmlns:p14="http://schemas.microsoft.com/office/powerpoint/2010/main" val="5457162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835"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pPr algn="ctr"/>
            <a:r>
              <a:rPr lang="en-GB" dirty="0"/>
              <a:t>First licensed ‘one-off’ cellular therapy for solid tumours </a:t>
            </a:r>
            <a:endParaRPr lang="en-CH" dirty="0"/>
          </a:p>
        </p:txBody>
      </p:sp>
      <p:sp>
        <p:nvSpPr>
          <p:cNvPr id="5" name="Text Placeholder 4">
            <a:extLst>
              <a:ext uri="{FF2B5EF4-FFF2-40B4-BE49-F238E27FC236}">
                <a16:creationId xmlns:a16="http://schemas.microsoft.com/office/drawing/2014/main" id="{43E33D14-4B44-415C-84CB-287494D56C21}"/>
              </a:ext>
            </a:extLst>
          </p:cNvPr>
          <p:cNvSpPr>
            <a:spLocks noGrp="1"/>
          </p:cNvSpPr>
          <p:nvPr>
            <p:ph type="body" idx="12"/>
          </p:nvPr>
        </p:nvSpPr>
        <p:spPr/>
        <p:txBody>
          <a:bodyPr/>
          <a:lstStyle/>
          <a:p>
            <a:r>
              <a:rPr lang="en-GB" dirty="0"/>
              <a:t>Andrew J.S. Furness</a:t>
            </a:r>
            <a:endParaRPr lang="en-CH" dirty="0"/>
          </a:p>
        </p:txBody>
      </p:sp>
      <p:pic>
        <p:nvPicPr>
          <p:cNvPr id="2" name="Picture 1">
            <a:extLst>
              <a:ext uri="{FF2B5EF4-FFF2-40B4-BE49-F238E27FC236}">
                <a16:creationId xmlns:a16="http://schemas.microsoft.com/office/drawing/2014/main" id="{582BF6D6-4018-F7B3-E857-4AA95E4142E6}"/>
              </a:ext>
            </a:extLst>
          </p:cNvPr>
          <p:cNvPicPr>
            <a:picLocks noChangeAspect="1"/>
          </p:cNvPicPr>
          <p:nvPr/>
        </p:nvPicPr>
        <p:blipFill>
          <a:blip r:embed="rId2"/>
          <a:stretch>
            <a:fillRect/>
          </a:stretch>
        </p:blipFill>
        <p:spPr>
          <a:xfrm>
            <a:off x="588133" y="1239509"/>
            <a:ext cx="11095681" cy="4478916"/>
          </a:xfrm>
          <a:prstGeom prst="rect">
            <a:avLst/>
          </a:prstGeom>
          <a:ln w="28575">
            <a:noFill/>
          </a:ln>
        </p:spPr>
      </p:pic>
    </p:spTree>
    <p:extLst>
      <p:ext uri="{BB962C8B-B14F-4D97-AF65-F5344CB8AC3E}">
        <p14:creationId xmlns:p14="http://schemas.microsoft.com/office/powerpoint/2010/main" val="3838064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8668E0-4C6B-496C-B511-6D318C919EEA}"/>
              </a:ext>
            </a:extLst>
          </p:cNvPr>
          <p:cNvSpPr>
            <a:spLocks noGrp="1"/>
          </p:cNvSpPr>
          <p:nvPr>
            <p:ph type="title"/>
          </p:nvPr>
        </p:nvSpPr>
        <p:spPr>
          <a:xfrm>
            <a:off x="480000" y="574048"/>
            <a:ext cx="10972800" cy="720080"/>
          </a:xfrm>
        </p:spPr>
        <p:txBody>
          <a:bodyPr/>
          <a:lstStyle/>
          <a:p>
            <a:pPr algn="ctr"/>
            <a:r>
              <a:rPr lang="en-GB" dirty="0"/>
              <a:t>Beyond the Checkpoints…</a:t>
            </a:r>
            <a:endParaRPr lang="en-US" dirty="0"/>
          </a:p>
        </p:txBody>
      </p:sp>
      <p:sp>
        <p:nvSpPr>
          <p:cNvPr id="8" name="TextBox 5">
            <a:extLst>
              <a:ext uri="{FF2B5EF4-FFF2-40B4-BE49-F238E27FC236}">
                <a16:creationId xmlns:a16="http://schemas.microsoft.com/office/drawing/2014/main" id="{F8A93127-995D-48C9-4292-FAB705A7C64F}"/>
              </a:ext>
            </a:extLst>
          </p:cNvPr>
          <p:cNvSpPr txBox="1">
            <a:spLocks noChangeArrowheads="1"/>
          </p:cNvSpPr>
          <p:nvPr/>
        </p:nvSpPr>
        <p:spPr bwMode="auto">
          <a:xfrm>
            <a:off x="4656667" y="6379634"/>
            <a:ext cx="7391400" cy="38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833" tIns="40416" rIns="80833" bIns="40416">
            <a:spAutoFit/>
          </a:bodyPr>
          <a:lstStyle>
            <a:lvl1pPr defTabSz="600075">
              <a:defRPr>
                <a:solidFill>
                  <a:schemeClr val="tx1"/>
                </a:solidFill>
                <a:latin typeface="Calibri" panose="020F0502020204030204" pitchFamily="34" charset="0"/>
              </a:defRPr>
            </a:lvl1pPr>
            <a:lvl2pPr marL="742950" indent="-285750" defTabSz="600075">
              <a:defRPr>
                <a:solidFill>
                  <a:schemeClr val="tx1"/>
                </a:solidFill>
                <a:latin typeface="Calibri" panose="020F0502020204030204" pitchFamily="34" charset="0"/>
              </a:defRPr>
            </a:lvl2pPr>
            <a:lvl3pPr marL="1143000" indent="-228600" defTabSz="600075">
              <a:defRPr>
                <a:solidFill>
                  <a:schemeClr val="tx1"/>
                </a:solidFill>
                <a:latin typeface="Calibri" panose="020F0502020204030204" pitchFamily="34" charset="0"/>
              </a:defRPr>
            </a:lvl3pPr>
            <a:lvl4pPr marL="1600200" indent="-228600" defTabSz="600075">
              <a:defRPr>
                <a:solidFill>
                  <a:schemeClr val="tx1"/>
                </a:solidFill>
                <a:latin typeface="Calibri" panose="020F0502020204030204" pitchFamily="34" charset="0"/>
              </a:defRPr>
            </a:lvl4pPr>
            <a:lvl5pPr marL="2057400" indent="-228600" defTabSz="600075">
              <a:defRPr>
                <a:solidFill>
                  <a:schemeClr val="tx1"/>
                </a:solidFill>
                <a:latin typeface="Calibri" panose="020F0502020204030204" pitchFamily="34" charset="0"/>
              </a:defRPr>
            </a:lvl5pPr>
            <a:lvl6pPr marL="2514600" indent="-228600" defTabSz="600075" eaLnBrk="0" fontAlgn="base" hangingPunct="0">
              <a:spcBef>
                <a:spcPct val="0"/>
              </a:spcBef>
              <a:spcAft>
                <a:spcPct val="0"/>
              </a:spcAft>
              <a:defRPr>
                <a:solidFill>
                  <a:schemeClr val="tx1"/>
                </a:solidFill>
                <a:latin typeface="Calibri" panose="020F0502020204030204" pitchFamily="34" charset="0"/>
              </a:defRPr>
            </a:lvl6pPr>
            <a:lvl7pPr marL="2971800" indent="-228600" defTabSz="600075" eaLnBrk="0" fontAlgn="base" hangingPunct="0">
              <a:spcBef>
                <a:spcPct val="0"/>
              </a:spcBef>
              <a:spcAft>
                <a:spcPct val="0"/>
              </a:spcAft>
              <a:defRPr>
                <a:solidFill>
                  <a:schemeClr val="tx1"/>
                </a:solidFill>
                <a:latin typeface="Calibri" panose="020F0502020204030204" pitchFamily="34" charset="0"/>
              </a:defRPr>
            </a:lvl7pPr>
            <a:lvl8pPr marL="3429000" indent="-228600" defTabSz="600075" eaLnBrk="0" fontAlgn="base" hangingPunct="0">
              <a:spcBef>
                <a:spcPct val="0"/>
              </a:spcBef>
              <a:spcAft>
                <a:spcPct val="0"/>
              </a:spcAft>
              <a:defRPr>
                <a:solidFill>
                  <a:schemeClr val="tx1"/>
                </a:solidFill>
                <a:latin typeface="Calibri" panose="020F0502020204030204" pitchFamily="34" charset="0"/>
              </a:defRPr>
            </a:lvl8pPr>
            <a:lvl9pPr marL="3886200" indent="-228600" defTabSz="6000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80008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mn-cs"/>
              </a:rPr>
              <a:t>Wolchok</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et al. </a:t>
            </a: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N Engl J Med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2024</a:t>
            </a:r>
          </a:p>
        </p:txBody>
      </p:sp>
      <p:grpSp>
        <p:nvGrpSpPr>
          <p:cNvPr id="10" name="Group 9">
            <a:extLst>
              <a:ext uri="{FF2B5EF4-FFF2-40B4-BE49-F238E27FC236}">
                <a16:creationId xmlns:a16="http://schemas.microsoft.com/office/drawing/2014/main" id="{52A5FB27-380D-F54A-120F-DA71A89DC1CE}"/>
              </a:ext>
            </a:extLst>
          </p:cNvPr>
          <p:cNvGrpSpPr/>
          <p:nvPr/>
        </p:nvGrpSpPr>
        <p:grpSpPr>
          <a:xfrm>
            <a:off x="2039934" y="1931987"/>
            <a:ext cx="8112132" cy="3455997"/>
            <a:chOff x="2166937" y="1931987"/>
            <a:chExt cx="8112132" cy="3455997"/>
          </a:xfrm>
        </p:grpSpPr>
        <p:grpSp>
          <p:nvGrpSpPr>
            <p:cNvPr id="5" name="Group 4">
              <a:extLst>
                <a:ext uri="{FF2B5EF4-FFF2-40B4-BE49-F238E27FC236}">
                  <a16:creationId xmlns:a16="http://schemas.microsoft.com/office/drawing/2014/main" id="{EBE37931-1E52-4229-49C7-8DAB8AEB4664}"/>
                </a:ext>
              </a:extLst>
            </p:cNvPr>
            <p:cNvGrpSpPr>
              <a:grpSpLocks noChangeAspect="1"/>
            </p:cNvGrpSpPr>
            <p:nvPr/>
          </p:nvGrpSpPr>
          <p:grpSpPr bwMode="auto">
            <a:xfrm>
              <a:off x="2166937" y="1931987"/>
              <a:ext cx="8112132" cy="3455997"/>
              <a:chOff x="1365" y="1217"/>
              <a:chExt cx="5110" cy="2177"/>
            </a:xfrm>
          </p:grpSpPr>
          <p:sp>
            <p:nvSpPr>
              <p:cNvPr id="7" name="AutoShape 3">
                <a:extLst>
                  <a:ext uri="{FF2B5EF4-FFF2-40B4-BE49-F238E27FC236}">
                    <a16:creationId xmlns:a16="http://schemas.microsoft.com/office/drawing/2014/main" id="{15F39AA0-911C-0854-C11D-0E7E0834BDA3}"/>
                  </a:ext>
                </a:extLst>
              </p:cNvPr>
              <p:cNvSpPr>
                <a:spLocks noChangeAspect="1" noChangeArrowheads="1" noTextEdit="1"/>
              </p:cNvSpPr>
              <p:nvPr/>
            </p:nvSpPr>
            <p:spPr bwMode="auto">
              <a:xfrm>
                <a:off x="2031" y="1390"/>
                <a:ext cx="3618"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8595B"/>
                  </a:solidFill>
                  <a:effectLst/>
                  <a:uLnTx/>
                  <a:uFillTx/>
                  <a:latin typeface="Georgia"/>
                  <a:ea typeface="+mn-ea"/>
                  <a:cs typeface="+mn-cs"/>
                </a:endParaRPr>
              </a:p>
            </p:txBody>
          </p:sp>
          <p:pic>
            <p:nvPicPr>
              <p:cNvPr id="1029" name="Picture 5">
                <a:extLst>
                  <a:ext uri="{FF2B5EF4-FFF2-40B4-BE49-F238E27FC236}">
                    <a16:creationId xmlns:a16="http://schemas.microsoft.com/office/drawing/2014/main" id="{BF17C831-071D-A982-E3BA-0DA0DF0F2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 y="1217"/>
                <a:ext cx="5110" cy="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23B104E8-0840-4A49-16E9-67969C01BC0C}"/>
                </a:ext>
              </a:extLst>
            </p:cNvPr>
            <p:cNvSpPr/>
            <p:nvPr/>
          </p:nvSpPr>
          <p:spPr>
            <a:xfrm>
              <a:off x="2174240" y="1950720"/>
              <a:ext cx="152400" cy="18288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1EEE9"/>
                </a:solidFill>
                <a:effectLst/>
                <a:uLnTx/>
                <a:uFillTx/>
                <a:latin typeface="Georgia"/>
                <a:ea typeface="+mn-ea"/>
                <a:cs typeface="+mn-cs"/>
              </a:endParaRPr>
            </a:p>
          </p:txBody>
        </p:sp>
      </p:grpSp>
    </p:spTree>
    <p:custDataLst>
      <p:tags r:id="rId1"/>
    </p:custDataLst>
    <p:extLst>
      <p:ext uri="{BB962C8B-B14F-4D97-AF65-F5344CB8AC3E}">
        <p14:creationId xmlns:p14="http://schemas.microsoft.com/office/powerpoint/2010/main" val="243645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547DC2-FA46-1E43-ACEB-5B3F813F8D33}"/>
              </a:ext>
            </a:extLst>
          </p:cNvPr>
          <p:cNvSpPr>
            <a:spLocks noGrp="1"/>
          </p:cNvSpPr>
          <p:nvPr>
            <p:ph type="ctrTitle"/>
          </p:nvPr>
        </p:nvSpPr>
        <p:spPr/>
        <p:txBody>
          <a:bodyPr>
            <a:normAutofit fontScale="90000"/>
          </a:bodyPr>
          <a:lstStyle/>
          <a:p>
            <a:r>
              <a:rPr lang="en-US" b="1">
                <a:effectLst/>
                <a:latin typeface="Arial" panose="020B0604020202020204" pitchFamily="34" charset="0"/>
                <a:ea typeface="Times New Roman" panose="02020603050405020304" pitchFamily="18" charset="0"/>
              </a:rPr>
              <a:t>Lifileucel in patients with advanced melanoma: 5-year outcomes of the C-144-01 study</a:t>
            </a:r>
            <a:endParaRPr lang="en-US"/>
          </a:p>
        </p:txBody>
      </p:sp>
      <p:sp>
        <p:nvSpPr>
          <p:cNvPr id="7" name="Subtitle 6">
            <a:extLst>
              <a:ext uri="{FF2B5EF4-FFF2-40B4-BE49-F238E27FC236}">
                <a16:creationId xmlns:a16="http://schemas.microsoft.com/office/drawing/2014/main" id="{C1752C48-15AF-6745-A0FC-0782A2A94D40}"/>
              </a:ext>
            </a:extLst>
          </p:cNvPr>
          <p:cNvSpPr>
            <a:spLocks noGrp="1"/>
          </p:cNvSpPr>
          <p:nvPr>
            <p:ph type="subTitle" idx="1"/>
          </p:nvPr>
        </p:nvSpPr>
        <p:spPr>
          <a:xfrm>
            <a:off x="640079" y="3674984"/>
            <a:ext cx="11103820" cy="1443768"/>
          </a:xfrm>
        </p:spPr>
        <p:txBody>
          <a:bodyPr>
            <a:normAutofit fontScale="25000" lnSpcReduction="20000"/>
          </a:bodyPr>
          <a:lstStyle/>
          <a:p>
            <a:pPr>
              <a:lnSpc>
                <a:spcPct val="120000"/>
              </a:lnSpc>
            </a:pPr>
            <a:r>
              <a:rPr lang="en-US" sz="4800">
                <a:effectLst/>
                <a:latin typeface="Arial" panose="020B0604020202020204" pitchFamily="34" charset="0"/>
                <a:ea typeface="Arial" panose="020B0604020202020204" pitchFamily="34" charset="0"/>
              </a:rPr>
              <a:t>Theresa Medina, MD</a:t>
            </a:r>
            <a:r>
              <a:rPr lang="en-US" sz="4800" baseline="30000">
                <a:effectLst/>
                <a:latin typeface="Arial" panose="020B0604020202020204" pitchFamily="34" charset="0"/>
                <a:ea typeface="Arial" panose="020B0604020202020204" pitchFamily="34" charset="0"/>
              </a:rPr>
              <a:t>1</a:t>
            </a:r>
            <a:r>
              <a:rPr lang="en-US" sz="4800">
                <a:effectLst/>
                <a:latin typeface="Arial" panose="020B0604020202020204" pitchFamily="34" charset="0"/>
                <a:ea typeface="Arial" panose="020B0604020202020204" pitchFamily="34" charset="0"/>
              </a:rPr>
              <a:t>, Jason A Chesney, MD, PhD</a:t>
            </a:r>
            <a:r>
              <a:rPr lang="en-US" sz="4800" baseline="30000">
                <a:effectLst/>
                <a:latin typeface="Arial" panose="020B0604020202020204" pitchFamily="34" charset="0"/>
                <a:ea typeface="Arial" panose="020B0604020202020204" pitchFamily="34" charset="0"/>
              </a:rPr>
              <a:t>2</a:t>
            </a:r>
            <a:r>
              <a:rPr lang="en-US" sz="4800">
                <a:effectLst/>
                <a:latin typeface="Arial" panose="020B0604020202020204" pitchFamily="34" charset="0"/>
                <a:ea typeface="Arial" panose="020B0604020202020204" pitchFamily="34" charset="0"/>
              </a:rPr>
              <a:t>, Harriet M Kluger, MD</a:t>
            </a:r>
            <a:r>
              <a:rPr lang="en-US" sz="4800" baseline="30000">
                <a:effectLst/>
                <a:latin typeface="Arial" panose="020B0604020202020204" pitchFamily="34" charset="0"/>
                <a:ea typeface="Arial" panose="020B0604020202020204" pitchFamily="34" charset="0"/>
              </a:rPr>
              <a:t>3</a:t>
            </a:r>
            <a:r>
              <a:rPr lang="en-US" sz="4800">
                <a:effectLst/>
                <a:latin typeface="Arial" panose="020B0604020202020204" pitchFamily="34" charset="0"/>
                <a:ea typeface="Arial" panose="020B0604020202020204" pitchFamily="34" charset="0"/>
              </a:rPr>
              <a:t>, Omid Hamid, MD</a:t>
            </a:r>
            <a:r>
              <a:rPr lang="en-US" sz="4800" baseline="30000">
                <a:effectLst/>
                <a:latin typeface="Arial" panose="020B0604020202020204" pitchFamily="34" charset="0"/>
                <a:ea typeface="Arial" panose="020B0604020202020204" pitchFamily="34" charset="0"/>
              </a:rPr>
              <a:t>4</a:t>
            </a:r>
            <a:r>
              <a:rPr lang="en-US" sz="4800">
                <a:effectLst/>
                <a:latin typeface="Arial" panose="020B0604020202020204" pitchFamily="34" charset="0"/>
                <a:ea typeface="Arial" panose="020B0604020202020204" pitchFamily="34" charset="0"/>
              </a:rPr>
              <a:t>, Eric D Whitman, MD</a:t>
            </a:r>
            <a:r>
              <a:rPr lang="en-US" sz="4800" baseline="30000">
                <a:effectLst/>
                <a:latin typeface="Arial" panose="020B0604020202020204" pitchFamily="34" charset="0"/>
                <a:ea typeface="Arial" panose="020B0604020202020204" pitchFamily="34" charset="0"/>
              </a:rPr>
              <a:t>5</a:t>
            </a:r>
            <a:r>
              <a:rPr lang="en-US" sz="4800">
                <a:effectLst/>
                <a:latin typeface="Arial" panose="020B0604020202020204" pitchFamily="34" charset="0"/>
                <a:ea typeface="Arial" panose="020B0604020202020204" pitchFamily="34" charset="0"/>
              </a:rPr>
              <a:t>, Mike Cusnir, MD</a:t>
            </a:r>
            <a:r>
              <a:rPr lang="en-US" sz="4800" baseline="30000">
                <a:effectLst/>
                <a:latin typeface="Arial" panose="020B0604020202020204" pitchFamily="34" charset="0"/>
                <a:ea typeface="Arial" panose="020B0604020202020204" pitchFamily="34" charset="0"/>
              </a:rPr>
              <a:t>6</a:t>
            </a:r>
            <a:r>
              <a:rPr lang="en-US" sz="4800">
                <a:effectLst/>
                <a:latin typeface="Arial" panose="020B0604020202020204" pitchFamily="34" charset="0"/>
                <a:ea typeface="Arial" panose="020B0604020202020204" pitchFamily="34" charset="0"/>
              </a:rPr>
              <a:t>, Sajeve A Thomas, MD</a:t>
            </a:r>
            <a:r>
              <a:rPr lang="en-US" sz="4800" baseline="30000">
                <a:effectLst/>
                <a:latin typeface="Arial" panose="020B0604020202020204" pitchFamily="34" charset="0"/>
                <a:ea typeface="Arial" panose="020B0604020202020204" pitchFamily="34" charset="0"/>
              </a:rPr>
              <a:t>7</a:t>
            </a:r>
            <a:r>
              <a:rPr lang="en-US" sz="4800">
                <a:effectLst/>
                <a:latin typeface="Arial" panose="020B0604020202020204" pitchFamily="34" charset="0"/>
                <a:ea typeface="Arial" panose="020B0604020202020204" pitchFamily="34" charset="0"/>
              </a:rPr>
              <a:t>, Martin Wermke, MD</a:t>
            </a:r>
            <a:r>
              <a:rPr lang="en-US" sz="4800" baseline="30000">
                <a:effectLst/>
                <a:latin typeface="Arial" panose="020B0604020202020204" pitchFamily="34" charset="0"/>
                <a:ea typeface="Arial" panose="020B0604020202020204" pitchFamily="34" charset="0"/>
              </a:rPr>
              <a:t>8</a:t>
            </a:r>
            <a:r>
              <a:rPr lang="en-US" sz="4800">
                <a:effectLst/>
                <a:latin typeface="Arial" panose="020B0604020202020204" pitchFamily="34" charset="0"/>
                <a:ea typeface="Arial" panose="020B0604020202020204" pitchFamily="34" charset="0"/>
              </a:rPr>
              <a:t>, Evidio Domingo-Musibay, MD</a:t>
            </a:r>
            <a:r>
              <a:rPr lang="en-US" sz="4800" baseline="30000">
                <a:effectLst/>
                <a:latin typeface="Arial" panose="020B0604020202020204" pitchFamily="34" charset="0"/>
                <a:ea typeface="Arial" panose="020B0604020202020204" pitchFamily="34" charset="0"/>
              </a:rPr>
              <a:t>9</a:t>
            </a:r>
            <a:r>
              <a:rPr lang="en-US" sz="4800">
                <a:effectLst/>
                <a:latin typeface="Arial" panose="020B0604020202020204" pitchFamily="34" charset="0"/>
                <a:ea typeface="Arial" panose="020B0604020202020204" pitchFamily="34" charset="0"/>
              </a:rPr>
              <a:t>, Giao Q Phan, MD</a:t>
            </a:r>
            <a:r>
              <a:rPr lang="en-US" sz="4800" baseline="30000">
                <a:effectLst/>
                <a:latin typeface="Arial" panose="020B0604020202020204" pitchFamily="34" charset="0"/>
                <a:ea typeface="Arial" panose="020B0604020202020204" pitchFamily="34" charset="0"/>
              </a:rPr>
              <a:t>10</a:t>
            </a:r>
            <a:r>
              <a:rPr lang="en-US" sz="4800">
                <a:effectLst/>
                <a:latin typeface="Arial" panose="020B0604020202020204" pitchFamily="34" charset="0"/>
                <a:ea typeface="Arial" panose="020B0604020202020204" pitchFamily="34" charset="0"/>
              </a:rPr>
              <a:t>, John M Kirkwood, MD</a:t>
            </a:r>
            <a:r>
              <a:rPr lang="en-US" sz="4800" baseline="30000">
                <a:effectLst/>
                <a:latin typeface="Arial" panose="020B0604020202020204" pitchFamily="34" charset="0"/>
                <a:ea typeface="Arial" panose="020B0604020202020204" pitchFamily="34" charset="0"/>
              </a:rPr>
              <a:t>11</a:t>
            </a:r>
            <a:r>
              <a:rPr lang="en-US" sz="4800">
                <a:effectLst/>
                <a:latin typeface="Arial" panose="020B0604020202020204" pitchFamily="34" charset="0"/>
                <a:ea typeface="Arial" panose="020B0604020202020204" pitchFamily="34" charset="0"/>
              </a:rPr>
              <a:t>, James Larkin, MD, PhD</a:t>
            </a:r>
            <a:r>
              <a:rPr lang="en-US" sz="4800" baseline="30000">
                <a:effectLst/>
                <a:latin typeface="Arial" panose="020B0604020202020204" pitchFamily="34" charset="0"/>
                <a:ea typeface="Arial" panose="020B0604020202020204" pitchFamily="34" charset="0"/>
              </a:rPr>
              <a:t>12</a:t>
            </a:r>
            <a:r>
              <a:rPr lang="en-US" sz="4800">
                <a:effectLst/>
                <a:latin typeface="Arial" panose="020B0604020202020204" pitchFamily="34" charset="0"/>
                <a:ea typeface="Arial" panose="020B0604020202020204" pitchFamily="34" charset="0"/>
              </a:rPr>
              <a:t>, Jeffrey Weber, MD, PhD</a:t>
            </a:r>
            <a:r>
              <a:rPr lang="en-US" sz="4800" baseline="30000">
                <a:effectLst/>
                <a:latin typeface="Arial" panose="020B0604020202020204" pitchFamily="34" charset="0"/>
                <a:ea typeface="Arial" panose="020B0604020202020204" pitchFamily="34" charset="0"/>
              </a:rPr>
              <a:t>13</a:t>
            </a:r>
            <a:r>
              <a:rPr lang="en-US" sz="4800">
                <a:effectLst/>
                <a:latin typeface="Arial" panose="020B0604020202020204" pitchFamily="34" charset="0"/>
                <a:ea typeface="Arial" panose="020B0604020202020204" pitchFamily="34" charset="0"/>
              </a:rPr>
              <a:t>*,</a:t>
            </a:r>
            <a:r>
              <a:rPr lang="en-US" sz="4800" baseline="30000">
                <a:effectLst/>
                <a:latin typeface="Arial" panose="020B0604020202020204" pitchFamily="34" charset="0"/>
                <a:ea typeface="Arial" panose="020B0604020202020204" pitchFamily="34" charset="0"/>
              </a:rPr>
              <a:t> </a:t>
            </a:r>
            <a:r>
              <a:rPr lang="en-US" sz="4800">
                <a:effectLst/>
                <a:latin typeface="Arial" panose="020B0604020202020204" pitchFamily="34" charset="0"/>
                <a:ea typeface="Arial" panose="020B0604020202020204" pitchFamily="34" charset="0"/>
              </a:rPr>
              <a:t>Friedrich Graf Finckenstein, MD</a:t>
            </a:r>
            <a:r>
              <a:rPr lang="en-US" sz="4800" baseline="30000">
                <a:effectLst/>
                <a:latin typeface="Arial" panose="020B0604020202020204" pitchFamily="34" charset="0"/>
                <a:ea typeface="Arial" panose="020B0604020202020204" pitchFamily="34" charset="0"/>
              </a:rPr>
              <a:t>14</a:t>
            </a:r>
            <a:r>
              <a:rPr lang="en-US" sz="4800">
                <a:effectLst/>
                <a:latin typeface="Arial" panose="020B0604020202020204" pitchFamily="34" charset="0"/>
                <a:ea typeface="Arial" panose="020B0604020202020204" pitchFamily="34" charset="0"/>
              </a:rPr>
              <a:t>, Jeffrey Chou, MD, PhD</a:t>
            </a:r>
            <a:r>
              <a:rPr lang="en-US" sz="4800" baseline="30000">
                <a:effectLst/>
                <a:latin typeface="Arial" panose="020B0604020202020204" pitchFamily="34" charset="0"/>
                <a:ea typeface="Arial" panose="020B0604020202020204" pitchFamily="34" charset="0"/>
              </a:rPr>
              <a:t>14</a:t>
            </a:r>
            <a:r>
              <a:rPr lang="en-US" sz="4800">
                <a:effectLst/>
                <a:latin typeface="Arial" panose="020B0604020202020204" pitchFamily="34" charset="0"/>
                <a:ea typeface="Arial" panose="020B0604020202020204" pitchFamily="34" charset="0"/>
              </a:rPr>
              <a:t>, Brian Gastman, MD</a:t>
            </a:r>
            <a:r>
              <a:rPr lang="en-US" sz="4800" baseline="30000">
                <a:effectLst/>
                <a:latin typeface="Arial" panose="020B0604020202020204" pitchFamily="34" charset="0"/>
                <a:ea typeface="Arial" panose="020B0604020202020204" pitchFamily="34" charset="0"/>
              </a:rPr>
              <a:t>14</a:t>
            </a:r>
            <a:r>
              <a:rPr lang="en-US" sz="4800">
                <a:effectLst/>
                <a:latin typeface="Arial" panose="020B0604020202020204" pitchFamily="34" charset="0"/>
                <a:ea typeface="Arial" panose="020B0604020202020204" pitchFamily="34" charset="0"/>
              </a:rPr>
              <a:t>, Xiao Wu, PhD</a:t>
            </a:r>
            <a:r>
              <a:rPr lang="en-US" sz="4800" baseline="30000">
                <a:effectLst/>
                <a:latin typeface="Arial" panose="020B0604020202020204" pitchFamily="34" charset="0"/>
                <a:ea typeface="Arial" panose="020B0604020202020204" pitchFamily="34" charset="0"/>
              </a:rPr>
              <a:t>14</a:t>
            </a:r>
            <a:r>
              <a:rPr lang="en-US" sz="4800">
                <a:effectLst/>
                <a:latin typeface="Arial" panose="020B0604020202020204" pitchFamily="34" charset="0"/>
                <a:ea typeface="Arial" panose="020B0604020202020204" pitchFamily="34" charset="0"/>
              </a:rPr>
              <a:t>, Rana Fiaz, MD</a:t>
            </a:r>
            <a:r>
              <a:rPr lang="en-US" sz="4800" baseline="30000">
                <a:effectLst/>
                <a:latin typeface="Arial" panose="020B0604020202020204" pitchFamily="34" charset="0"/>
                <a:ea typeface="Arial" panose="020B0604020202020204" pitchFamily="34" charset="0"/>
              </a:rPr>
              <a:t>14</a:t>
            </a:r>
            <a:r>
              <a:rPr lang="en-US" sz="4800">
                <a:effectLst/>
                <a:latin typeface="Arial" panose="020B0604020202020204" pitchFamily="34" charset="0"/>
                <a:ea typeface="Arial" panose="020B0604020202020204" pitchFamily="34" charset="0"/>
              </a:rPr>
              <a:t>, Amod A Sarnaik, MD</a:t>
            </a:r>
            <a:r>
              <a:rPr lang="en-US" sz="4800" baseline="30000">
                <a:effectLst/>
                <a:latin typeface="Arial" panose="020B0604020202020204" pitchFamily="34" charset="0"/>
                <a:ea typeface="Arial" panose="020B0604020202020204" pitchFamily="34" charset="0"/>
              </a:rPr>
              <a:t>15</a:t>
            </a:r>
          </a:p>
          <a:p>
            <a:pPr>
              <a:lnSpc>
                <a:spcPct val="120000"/>
              </a:lnSpc>
            </a:pPr>
            <a:r>
              <a:rPr lang="en-US" sz="4000" baseline="30000">
                <a:effectLst/>
                <a:latin typeface="+mn-lt"/>
                <a:ea typeface="Times New Roman" panose="02020603050405020304" pitchFamily="18" charset="0"/>
              </a:rPr>
              <a:t>1</a:t>
            </a:r>
            <a:r>
              <a:rPr lang="en-US" sz="4000">
                <a:effectLst/>
                <a:latin typeface="+mn-lt"/>
                <a:ea typeface="Times New Roman" panose="02020603050405020304" pitchFamily="18" charset="0"/>
              </a:rPr>
              <a:t>University of Colorado Cancer Center—Anschutz Medical Campus, Aurora, CO, USA</a:t>
            </a:r>
            <a:r>
              <a:rPr lang="en-US" sz="4000">
                <a:effectLst/>
                <a:latin typeface="+mn-lt"/>
                <a:ea typeface="Arial" panose="020B0604020202020204" pitchFamily="34" charset="0"/>
              </a:rPr>
              <a:t>; </a:t>
            </a:r>
            <a:r>
              <a:rPr lang="en-US" sz="4000" baseline="30000">
                <a:effectLst/>
                <a:latin typeface="+mn-lt"/>
                <a:ea typeface="Arial" panose="020B0604020202020204" pitchFamily="34" charset="0"/>
              </a:rPr>
              <a:t>2</a:t>
            </a:r>
            <a:r>
              <a:rPr lang="en-US" sz="4000">
                <a:effectLst/>
                <a:latin typeface="+mn-lt"/>
                <a:ea typeface="Times New Roman" panose="02020603050405020304" pitchFamily="18" charset="0"/>
              </a:rPr>
              <a:t>Brown Cancer Center, Louisville, KY, USA</a:t>
            </a:r>
            <a:r>
              <a:rPr lang="en-US" sz="4000">
                <a:effectLst/>
                <a:latin typeface="+mn-lt"/>
                <a:ea typeface="Arial" panose="020B0604020202020204" pitchFamily="34" charset="0"/>
              </a:rPr>
              <a:t>; </a:t>
            </a:r>
            <a:r>
              <a:rPr lang="en-US" sz="4000" baseline="30000">
                <a:effectLst/>
                <a:latin typeface="+mn-lt"/>
                <a:ea typeface="Arial" panose="020B0604020202020204" pitchFamily="34" charset="0"/>
              </a:rPr>
              <a:t>3</a:t>
            </a:r>
            <a:r>
              <a:rPr lang="en-US" sz="4000">
                <a:effectLst/>
                <a:latin typeface="+mn-lt"/>
                <a:ea typeface="Times New Roman" panose="02020603050405020304" pitchFamily="18" charset="0"/>
              </a:rPr>
              <a:t>Yale Cancer Center, New Haven, CT, USA;</a:t>
            </a:r>
            <a:br>
              <a:rPr lang="en-US" sz="4000">
                <a:latin typeface="+mn-lt"/>
                <a:ea typeface="Times New Roman" panose="02020603050405020304" pitchFamily="18" charset="0"/>
              </a:rPr>
            </a:br>
            <a:r>
              <a:rPr lang="en-US" sz="4000" baseline="30000">
                <a:effectLst/>
                <a:latin typeface="+mn-lt"/>
                <a:ea typeface="Times New Roman" panose="02020603050405020304" pitchFamily="18" charset="0"/>
              </a:rPr>
              <a:t>4</a:t>
            </a:r>
            <a:r>
              <a:rPr lang="en-US" sz="4000">
                <a:effectLst/>
                <a:latin typeface="+mn-lt"/>
                <a:ea typeface="Times New Roman" panose="02020603050405020304" pitchFamily="18" charset="0"/>
              </a:rPr>
              <a:t>The Angeles Clinic and Research Institute, a Cedars Sinai Affiliate, Los Angeles, CA, USA; </a:t>
            </a:r>
            <a:r>
              <a:rPr lang="en-US" sz="4000" baseline="30000">
                <a:effectLst/>
                <a:latin typeface="+mn-lt"/>
                <a:ea typeface="Times New Roman" panose="02020603050405020304" pitchFamily="18" charset="0"/>
              </a:rPr>
              <a:t>5</a:t>
            </a:r>
            <a:r>
              <a:rPr lang="en-US" sz="4000">
                <a:effectLst/>
                <a:latin typeface="+mn-lt"/>
                <a:ea typeface="Times New Roman" panose="02020603050405020304" pitchFamily="18" charset="0"/>
              </a:rPr>
              <a:t>Atlantic Health System, Morristown, NJ, USA;</a:t>
            </a:r>
            <a:r>
              <a:rPr lang="en-US" sz="4000" b="1" i="1">
                <a:solidFill>
                  <a:srgbClr val="333333"/>
                </a:solidFill>
                <a:effectLst/>
                <a:latin typeface="+mn-lt"/>
                <a:ea typeface="Times New Roman" panose="02020603050405020304" pitchFamily="18" charset="0"/>
              </a:rPr>
              <a:t> </a:t>
            </a:r>
            <a:r>
              <a:rPr lang="en-US" sz="4000" baseline="30000">
                <a:effectLst/>
                <a:latin typeface="+mn-lt"/>
                <a:ea typeface="Times New Roman" panose="02020603050405020304" pitchFamily="18" charset="0"/>
              </a:rPr>
              <a:t>6</a:t>
            </a:r>
            <a:r>
              <a:rPr lang="en-US" sz="4000">
                <a:effectLst/>
                <a:latin typeface="+mn-lt"/>
                <a:ea typeface="Times New Roman" panose="02020603050405020304" pitchFamily="18" charset="0"/>
              </a:rPr>
              <a:t>Mount Sinai Medical Center, Miami Beach, FL, USA; </a:t>
            </a:r>
            <a:r>
              <a:rPr lang="en-US" sz="4000" baseline="30000">
                <a:effectLst/>
                <a:latin typeface="+mn-lt"/>
                <a:ea typeface="Times New Roman" panose="02020603050405020304" pitchFamily="18" charset="0"/>
              </a:rPr>
              <a:t>7</a:t>
            </a:r>
            <a:r>
              <a:rPr lang="en-US" sz="4000">
                <a:latin typeface="+mn-lt"/>
                <a:ea typeface="Times New Roman" panose="02020603050405020304" pitchFamily="18" charset="0"/>
              </a:rPr>
              <a:t>AdventHealth Cancer Institute</a:t>
            </a:r>
            <a:r>
              <a:rPr lang="en-US" sz="4000">
                <a:effectLst/>
                <a:latin typeface="+mn-lt"/>
                <a:ea typeface="Times New Roman" panose="02020603050405020304" pitchFamily="18" charset="0"/>
              </a:rPr>
              <a:t>, Orlando, FL, USA;</a:t>
            </a:r>
            <a:r>
              <a:rPr lang="en-US" sz="4000" baseline="30000">
                <a:effectLst/>
                <a:latin typeface="+mn-lt"/>
                <a:ea typeface="Times New Roman" panose="02020603050405020304" pitchFamily="18" charset="0"/>
              </a:rPr>
              <a:t> 8</a:t>
            </a:r>
            <a:r>
              <a:rPr lang="en-US" sz="4000">
                <a:effectLst/>
                <a:latin typeface="+mn-lt"/>
                <a:ea typeface="Times New Roman" panose="02020603050405020304" pitchFamily="18" charset="0"/>
              </a:rPr>
              <a:t>Technical University Dresden—NCT/UCC Early Clinical Trial Unit, Dresden, Germany; </a:t>
            </a:r>
            <a:r>
              <a:rPr lang="en-US" sz="4000" baseline="30000">
                <a:effectLst/>
                <a:latin typeface="+mn-lt"/>
                <a:ea typeface="Times New Roman" panose="02020603050405020304" pitchFamily="18" charset="0"/>
              </a:rPr>
              <a:t>9</a:t>
            </a:r>
            <a:r>
              <a:rPr lang="en-US" sz="4000">
                <a:effectLst/>
                <a:latin typeface="+mn-lt"/>
                <a:ea typeface="Times New Roman" panose="02020603050405020304" pitchFamily="18" charset="0"/>
              </a:rPr>
              <a:t>Allina Health Cancer Institute, Minneapolis, MN, USA; </a:t>
            </a:r>
            <a:r>
              <a:rPr lang="en-US" sz="4000" baseline="30000">
                <a:effectLst/>
                <a:latin typeface="+mn-lt"/>
                <a:ea typeface="Times New Roman" panose="02020603050405020304" pitchFamily="18" charset="0"/>
              </a:rPr>
              <a:t>10</a:t>
            </a:r>
            <a:r>
              <a:rPr lang="en-US" sz="4000">
                <a:effectLst/>
                <a:latin typeface="+mn-lt"/>
                <a:ea typeface="Times New Roman" panose="02020603050405020304" pitchFamily="18" charset="0"/>
              </a:rPr>
              <a:t>UConn Health/Neag Cancer Center, Farmington, CT, USA; </a:t>
            </a:r>
            <a:r>
              <a:rPr lang="en-US" sz="4000" baseline="30000">
                <a:effectLst/>
                <a:latin typeface="+mn-lt"/>
                <a:ea typeface="Times New Roman" panose="02020603050405020304" pitchFamily="18" charset="0"/>
              </a:rPr>
              <a:t>11</a:t>
            </a:r>
            <a:r>
              <a:rPr lang="en-US" sz="4000">
                <a:effectLst/>
                <a:latin typeface="+mn-lt"/>
                <a:ea typeface="Times New Roman" panose="02020603050405020304" pitchFamily="18" charset="0"/>
              </a:rPr>
              <a:t>UPMC Hillman Cancer Center, Pittsburgh, PA, USA; </a:t>
            </a:r>
            <a:r>
              <a:rPr lang="en-US" sz="4000" baseline="30000">
                <a:effectLst/>
                <a:latin typeface="+mn-lt"/>
                <a:ea typeface="Times New Roman" panose="02020603050405020304" pitchFamily="18" charset="0"/>
              </a:rPr>
              <a:t>12</a:t>
            </a:r>
            <a:r>
              <a:rPr lang="en-US" sz="4000">
                <a:effectLst/>
                <a:latin typeface="+mn-lt"/>
                <a:ea typeface="Times New Roman" panose="02020603050405020304" pitchFamily="18" charset="0"/>
              </a:rPr>
              <a:t>The Royal Marsden Hospital NHS Foundation Trust, London, UK; </a:t>
            </a:r>
            <a:br>
              <a:rPr lang="en-US" sz="4000">
                <a:effectLst/>
                <a:latin typeface="+mn-lt"/>
                <a:ea typeface="Times New Roman" panose="02020603050405020304" pitchFamily="18" charset="0"/>
              </a:rPr>
            </a:br>
            <a:r>
              <a:rPr lang="en-US" sz="4000" baseline="30000">
                <a:effectLst/>
                <a:latin typeface="+mn-lt"/>
                <a:ea typeface="Times New Roman" panose="02020603050405020304" pitchFamily="18" charset="0"/>
              </a:rPr>
              <a:t>13</a:t>
            </a:r>
            <a:r>
              <a:rPr lang="en-US" sz="4000">
                <a:effectLst/>
                <a:latin typeface="+mn-lt"/>
                <a:ea typeface="Times New Roman" panose="02020603050405020304" pitchFamily="18" charset="0"/>
              </a:rPr>
              <a:t>Laura and Isaac Perlmutter Cancer Center, NYU Langone Medical Center, New York, NY, USA; </a:t>
            </a:r>
            <a:r>
              <a:rPr lang="en-US" sz="4000" baseline="30000">
                <a:effectLst/>
                <a:latin typeface="+mn-lt"/>
                <a:ea typeface="Times New Roman" panose="02020603050405020304" pitchFamily="18" charset="0"/>
              </a:rPr>
              <a:t>14</a:t>
            </a:r>
            <a:r>
              <a:rPr lang="en-US" sz="4000">
                <a:effectLst/>
                <a:latin typeface="+mn-lt"/>
                <a:ea typeface="Times New Roman" panose="02020603050405020304" pitchFamily="18" charset="0"/>
              </a:rPr>
              <a:t>Iovance Biotherapeutics, Inc., San Carlos, CA, USA; </a:t>
            </a:r>
            <a:r>
              <a:rPr lang="en-US" sz="4000" baseline="30000">
                <a:effectLst/>
                <a:latin typeface="+mn-lt"/>
                <a:ea typeface="Times New Roman" panose="02020603050405020304" pitchFamily="18" charset="0"/>
              </a:rPr>
              <a:t>15</a:t>
            </a:r>
            <a:r>
              <a:rPr lang="en-US" sz="4000">
                <a:effectLst/>
                <a:latin typeface="+mn-lt"/>
                <a:ea typeface="Times New Roman" panose="02020603050405020304" pitchFamily="18" charset="0"/>
              </a:rPr>
              <a:t>H. Lee Moffitt Cancer Center and Research Institute, Tampa, FL, USA</a:t>
            </a:r>
          </a:p>
        </p:txBody>
      </p:sp>
      <p:sp>
        <p:nvSpPr>
          <p:cNvPr id="8" name="Text Placeholder 7">
            <a:extLst>
              <a:ext uri="{FF2B5EF4-FFF2-40B4-BE49-F238E27FC236}">
                <a16:creationId xmlns:a16="http://schemas.microsoft.com/office/drawing/2014/main" id="{824A33FD-CA43-2C4B-B5C0-F98F8056172A}"/>
              </a:ext>
            </a:extLst>
          </p:cNvPr>
          <p:cNvSpPr>
            <a:spLocks noGrp="1"/>
          </p:cNvSpPr>
          <p:nvPr>
            <p:ph type="body" sz="quarter" idx="14"/>
          </p:nvPr>
        </p:nvSpPr>
        <p:spPr/>
        <p:txBody>
          <a:bodyPr/>
          <a:lstStyle/>
          <a:p>
            <a:endParaRPr lang="en-US"/>
          </a:p>
          <a:p>
            <a:pPr>
              <a:spcBef>
                <a:spcPts val="0"/>
              </a:spcBef>
            </a:pPr>
            <a:r>
              <a:rPr lang="en-US"/>
              <a:t>Theresa Medina, MD</a:t>
            </a:r>
          </a:p>
        </p:txBody>
      </p:sp>
      <p:sp>
        <p:nvSpPr>
          <p:cNvPr id="9" name="Text Placeholder 8">
            <a:extLst>
              <a:ext uri="{FF2B5EF4-FFF2-40B4-BE49-F238E27FC236}">
                <a16:creationId xmlns:a16="http://schemas.microsoft.com/office/drawing/2014/main" id="{99049D70-7153-8B48-B8D1-D157862402A4}"/>
              </a:ext>
            </a:extLst>
          </p:cNvPr>
          <p:cNvSpPr>
            <a:spLocks noGrp="1"/>
          </p:cNvSpPr>
          <p:nvPr>
            <p:ph type="body" sz="quarter" idx="15"/>
          </p:nvPr>
        </p:nvSpPr>
        <p:spPr/>
        <p:txBody>
          <a:bodyPr/>
          <a:lstStyle/>
          <a:p>
            <a:r>
              <a:rPr lang="en-US"/>
              <a:t>Theresa Medina, MD</a:t>
            </a:r>
          </a:p>
        </p:txBody>
      </p:sp>
      <p:sp>
        <p:nvSpPr>
          <p:cNvPr id="2" name="TextBox 1">
            <a:extLst>
              <a:ext uri="{FF2B5EF4-FFF2-40B4-BE49-F238E27FC236}">
                <a16:creationId xmlns:a16="http://schemas.microsoft.com/office/drawing/2014/main" id="{CE47F85B-2FBC-3BFE-C0A6-CF40744F656C}"/>
              </a:ext>
            </a:extLst>
          </p:cNvPr>
          <p:cNvSpPr txBox="1"/>
          <p:nvPr/>
        </p:nvSpPr>
        <p:spPr>
          <a:xfrm>
            <a:off x="640079" y="5898245"/>
            <a:ext cx="647934"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*Deceased.</a:t>
            </a:r>
          </a:p>
        </p:txBody>
      </p:sp>
    </p:spTree>
    <p:extLst>
      <p:ext uri="{BB962C8B-B14F-4D97-AF65-F5344CB8AC3E}">
        <p14:creationId xmlns:p14="http://schemas.microsoft.com/office/powerpoint/2010/main" val="3526007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017E-0FF1-8C18-90F7-3932F7AD49A5}"/>
              </a:ext>
            </a:extLst>
          </p:cNvPr>
          <p:cNvSpPr>
            <a:spLocks noGrp="1"/>
          </p:cNvSpPr>
          <p:nvPr>
            <p:ph type="title"/>
          </p:nvPr>
        </p:nvSpPr>
        <p:spPr>
          <a:xfrm>
            <a:off x="640079" y="365124"/>
            <a:ext cx="11162279" cy="907864"/>
          </a:xfrm>
        </p:spPr>
        <p:txBody>
          <a:bodyPr>
            <a:noAutofit/>
          </a:bodyPr>
          <a:lstStyle/>
          <a:p>
            <a:r>
              <a:rPr lang="en-US"/>
              <a:t>Durable responses were observed with lifileucel</a:t>
            </a:r>
          </a:p>
        </p:txBody>
      </p:sp>
      <p:sp>
        <p:nvSpPr>
          <p:cNvPr id="3" name="Slide Number Placeholder 2">
            <a:extLst>
              <a:ext uri="{FF2B5EF4-FFF2-40B4-BE49-F238E27FC236}">
                <a16:creationId xmlns:a16="http://schemas.microsoft.com/office/drawing/2014/main" id="{186C8D40-42E6-9570-A088-96FC6DBA81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F83B5F17-7AA4-1006-8467-A1D6FCDA5A25}"/>
              </a:ext>
            </a:extLst>
          </p:cNvPr>
          <p:cNvSpPr>
            <a:spLocks noGrp="1"/>
          </p:cNvSpPr>
          <p:nvPr>
            <p:ph sz="quarter" idx="13"/>
          </p:nvPr>
        </p:nvSpPr>
        <p:spPr>
          <a:xfrm>
            <a:off x="640079" y="1221618"/>
            <a:ext cx="10972800" cy="1302921"/>
          </a:xfrm>
        </p:spPr>
        <p:txBody>
          <a:bodyPr>
            <a:spAutoFit/>
          </a:bodyPr>
          <a:lstStyle/>
          <a:p>
            <a:pPr indent="-228600">
              <a:spcBef>
                <a:spcPts val="400"/>
              </a:spcBef>
            </a:pPr>
            <a:r>
              <a:rPr lang="en-US" sz="1800">
                <a:solidFill>
                  <a:schemeClr val="bg1"/>
                </a:solidFill>
                <a:effectLst/>
                <a:ea typeface="Times New Roman" panose="02020603050405020304" pitchFamily="18" charset="0"/>
              </a:rPr>
              <a:t>The ORR was 31.4% (complete response [CR], 5.9%; partial response [PR], 25.5%), and </a:t>
            </a:r>
            <a:r>
              <a:rPr lang="en-US" sz="1800"/>
              <a:t>79.3% of patients had a reduction in tumor burden  </a:t>
            </a:r>
            <a:r>
              <a:rPr lang="en-US" sz="1800">
                <a:effectLst/>
                <a:ea typeface="Times New Roman" panose="02020603050405020304" pitchFamily="18" charset="0"/>
              </a:rPr>
              <a:t> </a:t>
            </a:r>
          </a:p>
          <a:p>
            <a:pPr indent="-228600">
              <a:spcBef>
                <a:spcPts val="400"/>
              </a:spcBef>
            </a:pPr>
            <a:r>
              <a:rPr lang="en-US" sz="1800">
                <a:ea typeface="Times New Roman" panose="02020603050405020304" pitchFamily="18" charset="0"/>
              </a:rPr>
              <a:t>The m</a:t>
            </a:r>
            <a:r>
              <a:rPr lang="en-US" sz="1800">
                <a:effectLst/>
                <a:ea typeface="Times New Roman" panose="02020603050405020304" pitchFamily="18" charset="0"/>
              </a:rPr>
              <a:t>edian duration of IRC-assessed response was 36.5 months (95% CI: 8.3–NR)</a:t>
            </a:r>
          </a:p>
          <a:p>
            <a:pPr indent="-228600">
              <a:spcBef>
                <a:spcPts val="400"/>
              </a:spcBef>
            </a:pPr>
            <a:r>
              <a:rPr lang="en-US" sz="1800">
                <a:effectLst/>
                <a:ea typeface="Times New Roman" panose="02020603050405020304" pitchFamily="18" charset="0"/>
              </a:rPr>
              <a:t>31.3% (15/48) of responders completed the 5-year assessment with ongoing responses</a:t>
            </a:r>
          </a:p>
        </p:txBody>
      </p:sp>
      <p:sp>
        <p:nvSpPr>
          <p:cNvPr id="5" name="Text Placeholder 4">
            <a:extLst>
              <a:ext uri="{FF2B5EF4-FFF2-40B4-BE49-F238E27FC236}">
                <a16:creationId xmlns:a16="http://schemas.microsoft.com/office/drawing/2014/main" id="{637A29DF-13F7-3BCF-A70C-846023D78677}"/>
              </a:ext>
            </a:extLst>
          </p:cNvPr>
          <p:cNvSpPr>
            <a:spLocks noGrp="1"/>
          </p:cNvSpPr>
          <p:nvPr>
            <p:ph type="body" sz="quarter" idx="15"/>
          </p:nvPr>
        </p:nvSpPr>
        <p:spPr/>
        <p:txBody>
          <a:bodyPr/>
          <a:lstStyle/>
          <a:p>
            <a:r>
              <a:rPr lang="en-US"/>
              <a:t>Theresa Medina, MD</a:t>
            </a:r>
          </a:p>
        </p:txBody>
      </p:sp>
      <p:sp>
        <p:nvSpPr>
          <p:cNvPr id="12" name="TextBox 11">
            <a:extLst>
              <a:ext uri="{FF2B5EF4-FFF2-40B4-BE49-F238E27FC236}">
                <a16:creationId xmlns:a16="http://schemas.microsoft.com/office/drawing/2014/main" id="{0E5F3B7D-B2A1-1126-1987-85374466C89C}"/>
              </a:ext>
            </a:extLst>
          </p:cNvPr>
          <p:cNvSpPr txBox="1"/>
          <p:nvPr/>
        </p:nvSpPr>
        <p:spPr>
          <a:xfrm>
            <a:off x="759150" y="6006301"/>
            <a:ext cx="888750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CI, confidence interval; IRC, independent review committee; mo, months; NR, not reached; ORR, objective response rate.</a:t>
            </a:r>
          </a:p>
        </p:txBody>
      </p:sp>
      <p:sp>
        <p:nvSpPr>
          <p:cNvPr id="6" name="TextBox 5">
            <a:extLst>
              <a:ext uri="{FF2B5EF4-FFF2-40B4-BE49-F238E27FC236}">
                <a16:creationId xmlns:a16="http://schemas.microsoft.com/office/drawing/2014/main" id="{62A31F0E-96F3-9601-68A1-5A8EA1CDAA70}"/>
              </a:ext>
            </a:extLst>
          </p:cNvPr>
          <p:cNvSpPr txBox="1"/>
          <p:nvPr/>
        </p:nvSpPr>
        <p:spPr>
          <a:xfrm>
            <a:off x="1142999" y="2466768"/>
            <a:ext cx="97806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Duration of Response</a:t>
            </a:r>
          </a:p>
        </p:txBody>
      </p:sp>
      <p:sp>
        <p:nvSpPr>
          <p:cNvPr id="7" name="Rectangle 6">
            <a:extLst>
              <a:ext uri="{FF2B5EF4-FFF2-40B4-BE49-F238E27FC236}">
                <a16:creationId xmlns:a16="http://schemas.microsoft.com/office/drawing/2014/main" id="{9A71BCE0-9CE8-F34F-BC9E-CADE2522492A}"/>
              </a:ext>
            </a:extLst>
          </p:cNvPr>
          <p:cNvSpPr/>
          <p:nvPr/>
        </p:nvSpPr>
        <p:spPr>
          <a:xfrm>
            <a:off x="1142999" y="2780561"/>
            <a:ext cx="9780640" cy="3221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68437774-12BB-E753-0059-141D261ECBF4}"/>
              </a:ext>
            </a:extLst>
          </p:cNvPr>
          <p:cNvGrpSpPr/>
          <p:nvPr/>
        </p:nvGrpSpPr>
        <p:grpSpPr>
          <a:xfrm>
            <a:off x="1370057" y="2935976"/>
            <a:ext cx="9322825" cy="2917223"/>
            <a:chOff x="1443371" y="2800916"/>
            <a:chExt cx="9322825" cy="2917223"/>
          </a:xfrm>
        </p:grpSpPr>
        <p:grpSp>
          <p:nvGrpSpPr>
            <p:cNvPr id="114" name="Group 113">
              <a:extLst>
                <a:ext uri="{FF2B5EF4-FFF2-40B4-BE49-F238E27FC236}">
                  <a16:creationId xmlns:a16="http://schemas.microsoft.com/office/drawing/2014/main" id="{0BE20B0A-DF1E-E778-8BD5-0919AB058DA4}"/>
                </a:ext>
              </a:extLst>
            </p:cNvPr>
            <p:cNvGrpSpPr/>
            <p:nvPr/>
          </p:nvGrpSpPr>
          <p:grpSpPr>
            <a:xfrm>
              <a:off x="3023004" y="2829191"/>
              <a:ext cx="7725625" cy="2135547"/>
              <a:chOff x="3121050" y="2779725"/>
              <a:chExt cx="7725625" cy="2135547"/>
            </a:xfrm>
          </p:grpSpPr>
          <p:sp>
            <p:nvSpPr>
              <p:cNvPr id="16" name="Freeform 15">
                <a:extLst>
                  <a:ext uri="{FF2B5EF4-FFF2-40B4-BE49-F238E27FC236}">
                    <a16:creationId xmlns:a16="http://schemas.microsoft.com/office/drawing/2014/main" id="{38197B17-54D9-46FB-A976-C89B9453A2C7}"/>
                  </a:ext>
                </a:extLst>
              </p:cNvPr>
              <p:cNvSpPr/>
              <p:nvPr/>
            </p:nvSpPr>
            <p:spPr>
              <a:xfrm>
                <a:off x="3189171" y="2779725"/>
                <a:ext cx="7657504" cy="2068824"/>
              </a:xfrm>
              <a:custGeom>
                <a:avLst/>
                <a:gdLst>
                  <a:gd name="connsiteX0" fmla="*/ 0 w 6502264"/>
                  <a:gd name="connsiteY0" fmla="*/ 0 h 2449491"/>
                  <a:gd name="connsiteX1" fmla="*/ 0 w 6502264"/>
                  <a:gd name="connsiteY1" fmla="*/ 2449491 h 2449491"/>
                  <a:gd name="connsiteX2" fmla="*/ 6502265 w 6502264"/>
                  <a:gd name="connsiteY2" fmla="*/ 2449491 h 2449491"/>
                </a:gdLst>
                <a:ahLst/>
                <a:cxnLst>
                  <a:cxn ang="0">
                    <a:pos x="connsiteX0" y="connsiteY0"/>
                  </a:cxn>
                  <a:cxn ang="0">
                    <a:pos x="connsiteX1" y="connsiteY1"/>
                  </a:cxn>
                  <a:cxn ang="0">
                    <a:pos x="connsiteX2" y="connsiteY2"/>
                  </a:cxn>
                </a:cxnLst>
                <a:rect l="l" t="t" r="r" b="b"/>
                <a:pathLst>
                  <a:path w="6502264" h="2449491">
                    <a:moveTo>
                      <a:pt x="0" y="0"/>
                    </a:moveTo>
                    <a:lnTo>
                      <a:pt x="0" y="2449491"/>
                    </a:lnTo>
                    <a:lnTo>
                      <a:pt x="6502265" y="2449491"/>
                    </a:lnTo>
                  </a:path>
                </a:pathLst>
              </a:custGeom>
              <a:noFill/>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3" name="Group 112">
                <a:extLst>
                  <a:ext uri="{FF2B5EF4-FFF2-40B4-BE49-F238E27FC236}">
                    <a16:creationId xmlns:a16="http://schemas.microsoft.com/office/drawing/2014/main" id="{DC4A43C3-086A-3F55-53CE-4FCCCBAE54A8}"/>
                  </a:ext>
                </a:extLst>
              </p:cNvPr>
              <p:cNvGrpSpPr/>
              <p:nvPr/>
            </p:nvGrpSpPr>
            <p:grpSpPr>
              <a:xfrm>
                <a:off x="3189171" y="4851264"/>
                <a:ext cx="7541643" cy="64008"/>
                <a:chOff x="3189171" y="4846847"/>
                <a:chExt cx="7541643" cy="64008"/>
              </a:xfrm>
            </p:grpSpPr>
            <p:sp>
              <p:nvSpPr>
                <p:cNvPr id="27" name="Freeform 26">
                  <a:extLst>
                    <a:ext uri="{FF2B5EF4-FFF2-40B4-BE49-F238E27FC236}">
                      <a16:creationId xmlns:a16="http://schemas.microsoft.com/office/drawing/2014/main" id="{F03F0DDF-B39C-C20E-3FD8-CBEBB86131EB}"/>
                    </a:ext>
                  </a:extLst>
                </p:cNvPr>
                <p:cNvSpPr/>
                <p:nvPr/>
              </p:nvSpPr>
              <p:spPr>
                <a:xfrm>
                  <a:off x="3189171"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27">
                  <a:extLst>
                    <a:ext uri="{FF2B5EF4-FFF2-40B4-BE49-F238E27FC236}">
                      <a16:creationId xmlns:a16="http://schemas.microsoft.com/office/drawing/2014/main" id="{B732149C-6044-7843-4AE3-68615BA8E245}"/>
                    </a:ext>
                  </a:extLst>
                </p:cNvPr>
                <p:cNvSpPr/>
                <p:nvPr/>
              </p:nvSpPr>
              <p:spPr>
                <a:xfrm>
                  <a:off x="3565513"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28">
                  <a:extLst>
                    <a:ext uri="{FF2B5EF4-FFF2-40B4-BE49-F238E27FC236}">
                      <a16:creationId xmlns:a16="http://schemas.microsoft.com/office/drawing/2014/main" id="{41B19EB3-940C-546F-34E9-1B6B758B72D8}"/>
                    </a:ext>
                  </a:extLst>
                </p:cNvPr>
                <p:cNvSpPr/>
                <p:nvPr/>
              </p:nvSpPr>
              <p:spPr>
                <a:xfrm>
                  <a:off x="3941995"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29">
                  <a:extLst>
                    <a:ext uri="{FF2B5EF4-FFF2-40B4-BE49-F238E27FC236}">
                      <a16:creationId xmlns:a16="http://schemas.microsoft.com/office/drawing/2014/main" id="{B6F407AD-8DFB-D645-465B-3286BA685185}"/>
                    </a:ext>
                  </a:extLst>
                </p:cNvPr>
                <p:cNvSpPr/>
                <p:nvPr/>
              </p:nvSpPr>
              <p:spPr>
                <a:xfrm>
                  <a:off x="4318337"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30">
                  <a:extLst>
                    <a:ext uri="{FF2B5EF4-FFF2-40B4-BE49-F238E27FC236}">
                      <a16:creationId xmlns:a16="http://schemas.microsoft.com/office/drawing/2014/main" id="{54882621-B811-8FC4-5BD9-8BCD150B7AA2}"/>
                    </a:ext>
                  </a:extLst>
                </p:cNvPr>
                <p:cNvSpPr/>
                <p:nvPr/>
              </p:nvSpPr>
              <p:spPr>
                <a:xfrm>
                  <a:off x="4694680"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31">
                  <a:extLst>
                    <a:ext uri="{FF2B5EF4-FFF2-40B4-BE49-F238E27FC236}">
                      <a16:creationId xmlns:a16="http://schemas.microsoft.com/office/drawing/2014/main" id="{61F863C3-BEB3-3551-F91C-796CDA645363}"/>
                    </a:ext>
                  </a:extLst>
                </p:cNvPr>
                <p:cNvSpPr/>
                <p:nvPr/>
              </p:nvSpPr>
              <p:spPr>
                <a:xfrm>
                  <a:off x="5071162"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32">
                  <a:extLst>
                    <a:ext uri="{FF2B5EF4-FFF2-40B4-BE49-F238E27FC236}">
                      <a16:creationId xmlns:a16="http://schemas.microsoft.com/office/drawing/2014/main" id="{622B135C-5B1F-4DDB-5EF2-43C3DE03BB58}"/>
                    </a:ext>
                  </a:extLst>
                </p:cNvPr>
                <p:cNvSpPr/>
                <p:nvPr/>
              </p:nvSpPr>
              <p:spPr>
                <a:xfrm>
                  <a:off x="5447504"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33">
                  <a:extLst>
                    <a:ext uri="{FF2B5EF4-FFF2-40B4-BE49-F238E27FC236}">
                      <a16:creationId xmlns:a16="http://schemas.microsoft.com/office/drawing/2014/main" id="{A416DCEA-C582-ED6D-3B38-B396CE88D8F4}"/>
                    </a:ext>
                  </a:extLst>
                </p:cNvPr>
                <p:cNvSpPr/>
                <p:nvPr/>
              </p:nvSpPr>
              <p:spPr>
                <a:xfrm>
                  <a:off x="5823846"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34">
                  <a:extLst>
                    <a:ext uri="{FF2B5EF4-FFF2-40B4-BE49-F238E27FC236}">
                      <a16:creationId xmlns:a16="http://schemas.microsoft.com/office/drawing/2014/main" id="{AB039808-BAFB-844A-EC68-9A605CE7188D}"/>
                    </a:ext>
                  </a:extLst>
                </p:cNvPr>
                <p:cNvSpPr/>
                <p:nvPr/>
              </p:nvSpPr>
              <p:spPr>
                <a:xfrm>
                  <a:off x="6200329"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35">
                  <a:extLst>
                    <a:ext uri="{FF2B5EF4-FFF2-40B4-BE49-F238E27FC236}">
                      <a16:creationId xmlns:a16="http://schemas.microsoft.com/office/drawing/2014/main" id="{6388B4BA-62D7-2CAA-DDC6-D0DAE8ECE162}"/>
                    </a:ext>
                  </a:extLst>
                </p:cNvPr>
                <p:cNvSpPr/>
                <p:nvPr/>
              </p:nvSpPr>
              <p:spPr>
                <a:xfrm>
                  <a:off x="6576671"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36">
                  <a:extLst>
                    <a:ext uri="{FF2B5EF4-FFF2-40B4-BE49-F238E27FC236}">
                      <a16:creationId xmlns:a16="http://schemas.microsoft.com/office/drawing/2014/main" id="{22E0A0BD-DF2E-0729-E4CE-7977CC826799}"/>
                    </a:ext>
                  </a:extLst>
                </p:cNvPr>
                <p:cNvSpPr/>
                <p:nvPr/>
              </p:nvSpPr>
              <p:spPr>
                <a:xfrm>
                  <a:off x="6953012"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37">
                  <a:extLst>
                    <a:ext uri="{FF2B5EF4-FFF2-40B4-BE49-F238E27FC236}">
                      <a16:creationId xmlns:a16="http://schemas.microsoft.com/office/drawing/2014/main" id="{A5E86953-7BFB-142B-B725-190B40EDE567}"/>
                    </a:ext>
                  </a:extLst>
                </p:cNvPr>
                <p:cNvSpPr/>
                <p:nvPr/>
              </p:nvSpPr>
              <p:spPr>
                <a:xfrm>
                  <a:off x="7329355"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38">
                  <a:extLst>
                    <a:ext uri="{FF2B5EF4-FFF2-40B4-BE49-F238E27FC236}">
                      <a16:creationId xmlns:a16="http://schemas.microsoft.com/office/drawing/2014/main" id="{4D492177-5C04-70D5-DF86-FCF9AA7256FC}"/>
                    </a:ext>
                  </a:extLst>
                </p:cNvPr>
                <p:cNvSpPr/>
                <p:nvPr/>
              </p:nvSpPr>
              <p:spPr>
                <a:xfrm>
                  <a:off x="7705837"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39">
                  <a:extLst>
                    <a:ext uri="{FF2B5EF4-FFF2-40B4-BE49-F238E27FC236}">
                      <a16:creationId xmlns:a16="http://schemas.microsoft.com/office/drawing/2014/main" id="{19034E0C-3DC7-16D3-641A-8F60965D633A}"/>
                    </a:ext>
                  </a:extLst>
                </p:cNvPr>
                <p:cNvSpPr/>
                <p:nvPr/>
              </p:nvSpPr>
              <p:spPr>
                <a:xfrm>
                  <a:off x="8082180"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40">
                  <a:extLst>
                    <a:ext uri="{FF2B5EF4-FFF2-40B4-BE49-F238E27FC236}">
                      <a16:creationId xmlns:a16="http://schemas.microsoft.com/office/drawing/2014/main" id="{29320735-E07E-AC73-8014-F7460CCA6DDC}"/>
                    </a:ext>
                  </a:extLst>
                </p:cNvPr>
                <p:cNvSpPr/>
                <p:nvPr/>
              </p:nvSpPr>
              <p:spPr>
                <a:xfrm>
                  <a:off x="8458521"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41">
                  <a:extLst>
                    <a:ext uri="{FF2B5EF4-FFF2-40B4-BE49-F238E27FC236}">
                      <a16:creationId xmlns:a16="http://schemas.microsoft.com/office/drawing/2014/main" id="{03D4F738-7A2F-498F-5627-6EA9EA06ACD2}"/>
                    </a:ext>
                  </a:extLst>
                </p:cNvPr>
                <p:cNvSpPr/>
                <p:nvPr/>
              </p:nvSpPr>
              <p:spPr>
                <a:xfrm>
                  <a:off x="8835004"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42">
                  <a:extLst>
                    <a:ext uri="{FF2B5EF4-FFF2-40B4-BE49-F238E27FC236}">
                      <a16:creationId xmlns:a16="http://schemas.microsoft.com/office/drawing/2014/main" id="{CFFC2FF0-29FD-B6D2-BE34-C5FF3BF5F84F}"/>
                    </a:ext>
                  </a:extLst>
                </p:cNvPr>
                <p:cNvSpPr/>
                <p:nvPr/>
              </p:nvSpPr>
              <p:spPr>
                <a:xfrm>
                  <a:off x="9211346"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43">
                  <a:extLst>
                    <a:ext uri="{FF2B5EF4-FFF2-40B4-BE49-F238E27FC236}">
                      <a16:creationId xmlns:a16="http://schemas.microsoft.com/office/drawing/2014/main" id="{60DC28A7-1DC7-10B7-6F56-CC333F4E824D}"/>
                    </a:ext>
                  </a:extLst>
                </p:cNvPr>
                <p:cNvSpPr/>
                <p:nvPr/>
              </p:nvSpPr>
              <p:spPr>
                <a:xfrm>
                  <a:off x="9587688"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44">
                  <a:extLst>
                    <a:ext uri="{FF2B5EF4-FFF2-40B4-BE49-F238E27FC236}">
                      <a16:creationId xmlns:a16="http://schemas.microsoft.com/office/drawing/2014/main" id="{0D27BDA3-A05D-BF21-D7FA-ABD4B1B1D7F5}"/>
                    </a:ext>
                  </a:extLst>
                </p:cNvPr>
                <p:cNvSpPr/>
                <p:nvPr/>
              </p:nvSpPr>
              <p:spPr>
                <a:xfrm>
                  <a:off x="9964170"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45">
                  <a:extLst>
                    <a:ext uri="{FF2B5EF4-FFF2-40B4-BE49-F238E27FC236}">
                      <a16:creationId xmlns:a16="http://schemas.microsoft.com/office/drawing/2014/main" id="{42EEC64A-95B7-0A9B-D9BB-53A1ED13939A}"/>
                    </a:ext>
                  </a:extLst>
                </p:cNvPr>
                <p:cNvSpPr/>
                <p:nvPr/>
              </p:nvSpPr>
              <p:spPr>
                <a:xfrm>
                  <a:off x="10340512"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46">
                  <a:extLst>
                    <a:ext uri="{FF2B5EF4-FFF2-40B4-BE49-F238E27FC236}">
                      <a16:creationId xmlns:a16="http://schemas.microsoft.com/office/drawing/2014/main" id="{8492B0EB-3B24-014A-5B2F-F1EC82D16693}"/>
                    </a:ext>
                  </a:extLst>
                </p:cNvPr>
                <p:cNvSpPr/>
                <p:nvPr/>
              </p:nvSpPr>
              <p:spPr>
                <a:xfrm>
                  <a:off x="10716855" y="4846847"/>
                  <a:ext cx="13959" cy="64008"/>
                </a:xfrm>
                <a:custGeom>
                  <a:avLst/>
                  <a:gdLst>
                    <a:gd name="connsiteX0" fmla="*/ 0 w 11853"/>
                    <a:gd name="connsiteY0" fmla="*/ 0 h 57962"/>
                    <a:gd name="connsiteX1" fmla="*/ 0 w 11853"/>
                    <a:gd name="connsiteY1" fmla="*/ 57963 h 57962"/>
                  </a:gdLst>
                  <a:ahLst/>
                  <a:cxnLst>
                    <a:cxn ang="0">
                      <a:pos x="connsiteX0" y="connsiteY0"/>
                    </a:cxn>
                    <a:cxn ang="0">
                      <a:pos x="connsiteX1" y="connsiteY1"/>
                    </a:cxn>
                  </a:cxnLst>
                  <a:rect l="l" t="t" r="r" b="b"/>
                  <a:pathLst>
                    <a:path w="11853" h="57962">
                      <a:moveTo>
                        <a:pt x="0" y="0"/>
                      </a:moveTo>
                      <a:lnTo>
                        <a:pt x="0" y="5796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2" name="Group 111">
                <a:extLst>
                  <a:ext uri="{FF2B5EF4-FFF2-40B4-BE49-F238E27FC236}">
                    <a16:creationId xmlns:a16="http://schemas.microsoft.com/office/drawing/2014/main" id="{4A98AC40-47C8-0A62-3AB3-3792554E3EFF}"/>
                  </a:ext>
                </a:extLst>
              </p:cNvPr>
              <p:cNvGrpSpPr/>
              <p:nvPr/>
            </p:nvGrpSpPr>
            <p:grpSpPr>
              <a:xfrm>
                <a:off x="3121050" y="2843082"/>
                <a:ext cx="64008" cy="2011742"/>
                <a:chOff x="3121050" y="2842996"/>
                <a:chExt cx="68121" cy="2015564"/>
              </a:xfrm>
            </p:grpSpPr>
            <p:sp>
              <p:nvSpPr>
                <p:cNvPr id="17" name="Freeform 16">
                  <a:extLst>
                    <a:ext uri="{FF2B5EF4-FFF2-40B4-BE49-F238E27FC236}">
                      <a16:creationId xmlns:a16="http://schemas.microsoft.com/office/drawing/2014/main" id="{C77690F6-B40E-575E-6F81-F6714D093A2E}"/>
                    </a:ext>
                  </a:extLst>
                </p:cNvPr>
                <p:cNvSpPr/>
                <p:nvPr/>
              </p:nvSpPr>
              <p:spPr>
                <a:xfrm>
                  <a:off x="3121050" y="2842996"/>
                  <a:ext cx="68121" cy="10011"/>
                </a:xfrm>
                <a:custGeom>
                  <a:avLst/>
                  <a:gdLst>
                    <a:gd name="connsiteX0" fmla="*/ 0 w 57844"/>
                    <a:gd name="connsiteY0" fmla="*/ 0 h 11853"/>
                    <a:gd name="connsiteX1" fmla="*/ 57844 w 57844"/>
                    <a:gd name="connsiteY1" fmla="*/ 0 h 11853"/>
                  </a:gdLst>
                  <a:ahLst/>
                  <a:cxnLst>
                    <a:cxn ang="0">
                      <a:pos x="connsiteX0" y="connsiteY0"/>
                    </a:cxn>
                    <a:cxn ang="0">
                      <a:pos x="connsiteX1" y="connsiteY1"/>
                    </a:cxn>
                  </a:cxnLst>
                  <a:rect l="l" t="t" r="r" b="b"/>
                  <a:pathLst>
                    <a:path w="57844" h="11853">
                      <a:moveTo>
                        <a:pt x="0" y="0"/>
                      </a:moveTo>
                      <a:lnTo>
                        <a:pt x="57844"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17">
                  <a:extLst>
                    <a:ext uri="{FF2B5EF4-FFF2-40B4-BE49-F238E27FC236}">
                      <a16:creationId xmlns:a16="http://schemas.microsoft.com/office/drawing/2014/main" id="{22D86EB7-CC02-18AB-DFC7-FC30834A00EE}"/>
                    </a:ext>
                  </a:extLst>
                </p:cNvPr>
                <p:cNvSpPr/>
                <p:nvPr/>
              </p:nvSpPr>
              <p:spPr>
                <a:xfrm>
                  <a:off x="3121050" y="3244147"/>
                  <a:ext cx="68121" cy="10011"/>
                </a:xfrm>
                <a:custGeom>
                  <a:avLst/>
                  <a:gdLst>
                    <a:gd name="connsiteX0" fmla="*/ 0 w 57844"/>
                    <a:gd name="connsiteY0" fmla="*/ 0 h 11853"/>
                    <a:gd name="connsiteX1" fmla="*/ 57844 w 57844"/>
                    <a:gd name="connsiteY1" fmla="*/ 0 h 11853"/>
                  </a:gdLst>
                  <a:ahLst/>
                  <a:cxnLst>
                    <a:cxn ang="0">
                      <a:pos x="connsiteX0" y="connsiteY0"/>
                    </a:cxn>
                    <a:cxn ang="0">
                      <a:pos x="connsiteX1" y="connsiteY1"/>
                    </a:cxn>
                  </a:cxnLst>
                  <a:rect l="l" t="t" r="r" b="b"/>
                  <a:pathLst>
                    <a:path w="57844" h="11853">
                      <a:moveTo>
                        <a:pt x="0" y="0"/>
                      </a:moveTo>
                      <a:lnTo>
                        <a:pt x="57844"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1E38D70C-69D2-AAAA-3A88-D8BA67E6598A}"/>
                    </a:ext>
                  </a:extLst>
                </p:cNvPr>
                <p:cNvSpPr/>
                <p:nvPr/>
              </p:nvSpPr>
              <p:spPr>
                <a:xfrm>
                  <a:off x="3121050" y="3444672"/>
                  <a:ext cx="68121" cy="10011"/>
                </a:xfrm>
                <a:custGeom>
                  <a:avLst/>
                  <a:gdLst>
                    <a:gd name="connsiteX0" fmla="*/ 0 w 57844"/>
                    <a:gd name="connsiteY0" fmla="*/ 0 h 11853"/>
                    <a:gd name="connsiteX1" fmla="*/ 57844 w 57844"/>
                    <a:gd name="connsiteY1" fmla="*/ 0 h 11853"/>
                  </a:gdLst>
                  <a:ahLst/>
                  <a:cxnLst>
                    <a:cxn ang="0">
                      <a:pos x="connsiteX0" y="connsiteY0"/>
                    </a:cxn>
                    <a:cxn ang="0">
                      <a:pos x="connsiteX1" y="connsiteY1"/>
                    </a:cxn>
                  </a:cxnLst>
                  <a:rect l="l" t="t" r="r" b="b"/>
                  <a:pathLst>
                    <a:path w="57844" h="11853">
                      <a:moveTo>
                        <a:pt x="0" y="0"/>
                      </a:moveTo>
                      <a:lnTo>
                        <a:pt x="57844"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84532C3D-30A8-ED96-D566-5C5A208944F4}"/>
                    </a:ext>
                  </a:extLst>
                </p:cNvPr>
                <p:cNvSpPr/>
                <p:nvPr/>
              </p:nvSpPr>
              <p:spPr>
                <a:xfrm>
                  <a:off x="3121050" y="3043622"/>
                  <a:ext cx="68121" cy="10011"/>
                </a:xfrm>
                <a:custGeom>
                  <a:avLst/>
                  <a:gdLst>
                    <a:gd name="connsiteX0" fmla="*/ 0 w 57844"/>
                    <a:gd name="connsiteY0" fmla="*/ 0 h 11853"/>
                    <a:gd name="connsiteX1" fmla="*/ 57844 w 57844"/>
                    <a:gd name="connsiteY1" fmla="*/ 0 h 11853"/>
                  </a:gdLst>
                  <a:ahLst/>
                  <a:cxnLst>
                    <a:cxn ang="0">
                      <a:pos x="connsiteX0" y="connsiteY0"/>
                    </a:cxn>
                    <a:cxn ang="0">
                      <a:pos x="connsiteX1" y="connsiteY1"/>
                    </a:cxn>
                  </a:cxnLst>
                  <a:rect l="l" t="t" r="r" b="b"/>
                  <a:pathLst>
                    <a:path w="57844" h="11853">
                      <a:moveTo>
                        <a:pt x="0" y="0"/>
                      </a:moveTo>
                      <a:lnTo>
                        <a:pt x="57844"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20">
                  <a:extLst>
                    <a:ext uri="{FF2B5EF4-FFF2-40B4-BE49-F238E27FC236}">
                      <a16:creationId xmlns:a16="http://schemas.microsoft.com/office/drawing/2014/main" id="{E561292F-AC76-8B4B-66FF-E4433BF19AD0}"/>
                    </a:ext>
                  </a:extLst>
                </p:cNvPr>
                <p:cNvSpPr/>
                <p:nvPr/>
              </p:nvSpPr>
              <p:spPr>
                <a:xfrm>
                  <a:off x="3121050" y="3645197"/>
                  <a:ext cx="68121" cy="10011"/>
                </a:xfrm>
                <a:custGeom>
                  <a:avLst/>
                  <a:gdLst>
                    <a:gd name="connsiteX0" fmla="*/ 0 w 57844"/>
                    <a:gd name="connsiteY0" fmla="*/ 0 h 11853"/>
                    <a:gd name="connsiteX1" fmla="*/ 57844 w 57844"/>
                    <a:gd name="connsiteY1" fmla="*/ 0 h 11853"/>
                  </a:gdLst>
                  <a:ahLst/>
                  <a:cxnLst>
                    <a:cxn ang="0">
                      <a:pos x="connsiteX0" y="connsiteY0"/>
                    </a:cxn>
                    <a:cxn ang="0">
                      <a:pos x="connsiteX1" y="connsiteY1"/>
                    </a:cxn>
                  </a:cxnLst>
                  <a:rect l="l" t="t" r="r" b="b"/>
                  <a:pathLst>
                    <a:path w="57844" h="11853">
                      <a:moveTo>
                        <a:pt x="0" y="0"/>
                      </a:moveTo>
                      <a:lnTo>
                        <a:pt x="57844"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21">
                  <a:extLst>
                    <a:ext uri="{FF2B5EF4-FFF2-40B4-BE49-F238E27FC236}">
                      <a16:creationId xmlns:a16="http://schemas.microsoft.com/office/drawing/2014/main" id="{CE74020A-44A1-F461-23DC-C649B69F8D93}"/>
                    </a:ext>
                  </a:extLst>
                </p:cNvPr>
                <p:cNvSpPr/>
                <p:nvPr/>
              </p:nvSpPr>
              <p:spPr>
                <a:xfrm>
                  <a:off x="3121050" y="4046347"/>
                  <a:ext cx="68121" cy="10011"/>
                </a:xfrm>
                <a:custGeom>
                  <a:avLst/>
                  <a:gdLst>
                    <a:gd name="connsiteX0" fmla="*/ 0 w 57844"/>
                    <a:gd name="connsiteY0" fmla="*/ 0 h 11853"/>
                    <a:gd name="connsiteX1" fmla="*/ 57844 w 57844"/>
                    <a:gd name="connsiteY1" fmla="*/ 0 h 11853"/>
                  </a:gdLst>
                  <a:ahLst/>
                  <a:cxnLst>
                    <a:cxn ang="0">
                      <a:pos x="connsiteX0" y="connsiteY0"/>
                    </a:cxn>
                    <a:cxn ang="0">
                      <a:pos x="connsiteX1" y="connsiteY1"/>
                    </a:cxn>
                  </a:cxnLst>
                  <a:rect l="l" t="t" r="r" b="b"/>
                  <a:pathLst>
                    <a:path w="57844" h="11853">
                      <a:moveTo>
                        <a:pt x="0" y="0"/>
                      </a:moveTo>
                      <a:lnTo>
                        <a:pt x="57844"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22">
                  <a:extLst>
                    <a:ext uri="{FF2B5EF4-FFF2-40B4-BE49-F238E27FC236}">
                      <a16:creationId xmlns:a16="http://schemas.microsoft.com/office/drawing/2014/main" id="{843CA1DB-2AE3-1F7D-3AD1-66144D662F48}"/>
                    </a:ext>
                  </a:extLst>
                </p:cNvPr>
                <p:cNvSpPr/>
                <p:nvPr/>
              </p:nvSpPr>
              <p:spPr>
                <a:xfrm>
                  <a:off x="3121050" y="4246873"/>
                  <a:ext cx="68121" cy="10011"/>
                </a:xfrm>
                <a:custGeom>
                  <a:avLst/>
                  <a:gdLst>
                    <a:gd name="connsiteX0" fmla="*/ 0 w 57844"/>
                    <a:gd name="connsiteY0" fmla="*/ 0 h 11853"/>
                    <a:gd name="connsiteX1" fmla="*/ 57844 w 57844"/>
                    <a:gd name="connsiteY1" fmla="*/ 0 h 11853"/>
                  </a:gdLst>
                  <a:ahLst/>
                  <a:cxnLst>
                    <a:cxn ang="0">
                      <a:pos x="connsiteX0" y="connsiteY0"/>
                    </a:cxn>
                    <a:cxn ang="0">
                      <a:pos x="connsiteX1" y="connsiteY1"/>
                    </a:cxn>
                  </a:cxnLst>
                  <a:rect l="l" t="t" r="r" b="b"/>
                  <a:pathLst>
                    <a:path w="57844" h="11853">
                      <a:moveTo>
                        <a:pt x="0" y="0"/>
                      </a:moveTo>
                      <a:lnTo>
                        <a:pt x="57844"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23">
                  <a:extLst>
                    <a:ext uri="{FF2B5EF4-FFF2-40B4-BE49-F238E27FC236}">
                      <a16:creationId xmlns:a16="http://schemas.microsoft.com/office/drawing/2014/main" id="{C2641742-CF69-A7E8-D78A-AA638865D759}"/>
                    </a:ext>
                  </a:extLst>
                </p:cNvPr>
                <p:cNvSpPr/>
                <p:nvPr/>
              </p:nvSpPr>
              <p:spPr>
                <a:xfrm>
                  <a:off x="3121050" y="3845723"/>
                  <a:ext cx="68121" cy="10011"/>
                </a:xfrm>
                <a:custGeom>
                  <a:avLst/>
                  <a:gdLst>
                    <a:gd name="connsiteX0" fmla="*/ 0 w 57844"/>
                    <a:gd name="connsiteY0" fmla="*/ 0 h 11853"/>
                    <a:gd name="connsiteX1" fmla="*/ 57844 w 57844"/>
                    <a:gd name="connsiteY1" fmla="*/ 0 h 11853"/>
                  </a:gdLst>
                  <a:ahLst/>
                  <a:cxnLst>
                    <a:cxn ang="0">
                      <a:pos x="connsiteX0" y="connsiteY0"/>
                    </a:cxn>
                    <a:cxn ang="0">
                      <a:pos x="connsiteX1" y="connsiteY1"/>
                    </a:cxn>
                  </a:cxnLst>
                  <a:rect l="l" t="t" r="r" b="b"/>
                  <a:pathLst>
                    <a:path w="57844" h="11853">
                      <a:moveTo>
                        <a:pt x="0" y="0"/>
                      </a:moveTo>
                      <a:lnTo>
                        <a:pt x="57844"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24">
                  <a:extLst>
                    <a:ext uri="{FF2B5EF4-FFF2-40B4-BE49-F238E27FC236}">
                      <a16:creationId xmlns:a16="http://schemas.microsoft.com/office/drawing/2014/main" id="{128C97E8-7D71-AF6D-B7F2-BC2102C486D6}"/>
                    </a:ext>
                  </a:extLst>
                </p:cNvPr>
                <p:cNvSpPr/>
                <p:nvPr/>
              </p:nvSpPr>
              <p:spPr>
                <a:xfrm>
                  <a:off x="3121050" y="4447398"/>
                  <a:ext cx="68121" cy="10011"/>
                </a:xfrm>
                <a:custGeom>
                  <a:avLst/>
                  <a:gdLst>
                    <a:gd name="connsiteX0" fmla="*/ 0 w 57844"/>
                    <a:gd name="connsiteY0" fmla="*/ 0 h 11853"/>
                    <a:gd name="connsiteX1" fmla="*/ 57844 w 57844"/>
                    <a:gd name="connsiteY1" fmla="*/ 0 h 11853"/>
                  </a:gdLst>
                  <a:ahLst/>
                  <a:cxnLst>
                    <a:cxn ang="0">
                      <a:pos x="connsiteX0" y="connsiteY0"/>
                    </a:cxn>
                    <a:cxn ang="0">
                      <a:pos x="connsiteX1" y="connsiteY1"/>
                    </a:cxn>
                  </a:cxnLst>
                  <a:rect l="l" t="t" r="r" b="b"/>
                  <a:pathLst>
                    <a:path w="57844" h="11853">
                      <a:moveTo>
                        <a:pt x="0" y="0"/>
                      </a:moveTo>
                      <a:lnTo>
                        <a:pt x="57844"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25">
                  <a:extLst>
                    <a:ext uri="{FF2B5EF4-FFF2-40B4-BE49-F238E27FC236}">
                      <a16:creationId xmlns:a16="http://schemas.microsoft.com/office/drawing/2014/main" id="{CD5A2C30-041F-5219-347F-5E5730718E78}"/>
                    </a:ext>
                  </a:extLst>
                </p:cNvPr>
                <p:cNvSpPr/>
                <p:nvPr/>
              </p:nvSpPr>
              <p:spPr>
                <a:xfrm>
                  <a:off x="3121050" y="4848549"/>
                  <a:ext cx="68121" cy="10011"/>
                </a:xfrm>
                <a:custGeom>
                  <a:avLst/>
                  <a:gdLst>
                    <a:gd name="connsiteX0" fmla="*/ 0 w 57844"/>
                    <a:gd name="connsiteY0" fmla="*/ 0 h 11853"/>
                    <a:gd name="connsiteX1" fmla="*/ 57844 w 57844"/>
                    <a:gd name="connsiteY1" fmla="*/ 0 h 11853"/>
                  </a:gdLst>
                  <a:ahLst/>
                  <a:cxnLst>
                    <a:cxn ang="0">
                      <a:pos x="connsiteX0" y="connsiteY0"/>
                    </a:cxn>
                    <a:cxn ang="0">
                      <a:pos x="connsiteX1" y="connsiteY1"/>
                    </a:cxn>
                  </a:cxnLst>
                  <a:rect l="l" t="t" r="r" b="b"/>
                  <a:pathLst>
                    <a:path w="57844" h="11853">
                      <a:moveTo>
                        <a:pt x="0" y="0"/>
                      </a:moveTo>
                      <a:lnTo>
                        <a:pt x="57844"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47">
                  <a:extLst>
                    <a:ext uri="{FF2B5EF4-FFF2-40B4-BE49-F238E27FC236}">
                      <a16:creationId xmlns:a16="http://schemas.microsoft.com/office/drawing/2014/main" id="{71819595-93A5-FD3B-7282-EBEEDB89356B}"/>
                    </a:ext>
                  </a:extLst>
                </p:cNvPr>
                <p:cNvSpPr/>
                <p:nvPr/>
              </p:nvSpPr>
              <p:spPr>
                <a:xfrm>
                  <a:off x="3121050" y="4647923"/>
                  <a:ext cx="68121" cy="10011"/>
                </a:xfrm>
                <a:custGeom>
                  <a:avLst/>
                  <a:gdLst>
                    <a:gd name="connsiteX0" fmla="*/ 0 w 57844"/>
                    <a:gd name="connsiteY0" fmla="*/ 0 h 11853"/>
                    <a:gd name="connsiteX1" fmla="*/ 57844 w 57844"/>
                    <a:gd name="connsiteY1" fmla="*/ 0 h 11853"/>
                  </a:gdLst>
                  <a:ahLst/>
                  <a:cxnLst>
                    <a:cxn ang="0">
                      <a:pos x="connsiteX0" y="connsiteY0"/>
                    </a:cxn>
                    <a:cxn ang="0">
                      <a:pos x="connsiteX1" y="connsiteY1"/>
                    </a:cxn>
                  </a:cxnLst>
                  <a:rect l="l" t="t" r="r" b="b"/>
                  <a:pathLst>
                    <a:path w="57844" h="11853">
                      <a:moveTo>
                        <a:pt x="0" y="0"/>
                      </a:moveTo>
                      <a:lnTo>
                        <a:pt x="57844"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86" name="Group 85">
              <a:extLst>
                <a:ext uri="{FF2B5EF4-FFF2-40B4-BE49-F238E27FC236}">
                  <a16:creationId xmlns:a16="http://schemas.microsoft.com/office/drawing/2014/main" id="{F8749B48-3C26-A532-516D-1DDBFCE8B100}"/>
                </a:ext>
              </a:extLst>
            </p:cNvPr>
            <p:cNvGrpSpPr/>
            <p:nvPr/>
          </p:nvGrpSpPr>
          <p:grpSpPr>
            <a:xfrm>
              <a:off x="2725023" y="2800916"/>
              <a:ext cx="254878" cy="2171731"/>
              <a:chOff x="2823069" y="2751452"/>
              <a:chExt cx="254878" cy="2573405"/>
            </a:xfrm>
          </p:grpSpPr>
          <p:sp>
            <p:nvSpPr>
              <p:cNvPr id="75" name="TextBox 74">
                <a:extLst>
                  <a:ext uri="{FF2B5EF4-FFF2-40B4-BE49-F238E27FC236}">
                    <a16:creationId xmlns:a16="http://schemas.microsoft.com/office/drawing/2014/main" id="{5947E320-1955-91A7-9E2F-63B31CD7FF9C}"/>
                  </a:ext>
                </a:extLst>
              </p:cNvPr>
              <p:cNvSpPr txBox="1"/>
              <p:nvPr/>
            </p:nvSpPr>
            <p:spPr>
              <a:xfrm>
                <a:off x="2823069" y="2751452"/>
                <a:ext cx="254878" cy="1846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100</a:t>
                </a:r>
              </a:p>
            </p:txBody>
          </p:sp>
          <p:sp>
            <p:nvSpPr>
              <p:cNvPr id="76" name="TextBox 75">
                <a:extLst>
                  <a:ext uri="{FF2B5EF4-FFF2-40B4-BE49-F238E27FC236}">
                    <a16:creationId xmlns:a16="http://schemas.microsoft.com/office/drawing/2014/main" id="{678ED486-9A2A-2139-45BA-ABE1744B6E61}"/>
                  </a:ext>
                </a:extLst>
              </p:cNvPr>
              <p:cNvSpPr txBox="1"/>
              <p:nvPr/>
            </p:nvSpPr>
            <p:spPr>
              <a:xfrm>
                <a:off x="2908028" y="2990326"/>
                <a:ext cx="169919" cy="1846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90</a:t>
                </a:r>
              </a:p>
            </p:txBody>
          </p:sp>
          <p:sp>
            <p:nvSpPr>
              <p:cNvPr id="77" name="TextBox 76">
                <a:extLst>
                  <a:ext uri="{FF2B5EF4-FFF2-40B4-BE49-F238E27FC236}">
                    <a16:creationId xmlns:a16="http://schemas.microsoft.com/office/drawing/2014/main" id="{97737D80-0245-CAD0-EB7B-857045D5C21A}"/>
                  </a:ext>
                </a:extLst>
              </p:cNvPr>
              <p:cNvSpPr txBox="1"/>
              <p:nvPr/>
            </p:nvSpPr>
            <p:spPr>
              <a:xfrm>
                <a:off x="2908028" y="3229200"/>
                <a:ext cx="169919" cy="1846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80</a:t>
                </a:r>
              </a:p>
            </p:txBody>
          </p:sp>
          <p:sp>
            <p:nvSpPr>
              <p:cNvPr id="78" name="TextBox 77">
                <a:extLst>
                  <a:ext uri="{FF2B5EF4-FFF2-40B4-BE49-F238E27FC236}">
                    <a16:creationId xmlns:a16="http://schemas.microsoft.com/office/drawing/2014/main" id="{AFCFDD5F-47F4-297C-7EC2-E023870FBC8E}"/>
                  </a:ext>
                </a:extLst>
              </p:cNvPr>
              <p:cNvSpPr txBox="1"/>
              <p:nvPr/>
            </p:nvSpPr>
            <p:spPr>
              <a:xfrm>
                <a:off x="2908029" y="3468074"/>
                <a:ext cx="169918" cy="1846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70</a:t>
                </a:r>
              </a:p>
            </p:txBody>
          </p:sp>
          <p:sp>
            <p:nvSpPr>
              <p:cNvPr id="79" name="TextBox 78">
                <a:extLst>
                  <a:ext uri="{FF2B5EF4-FFF2-40B4-BE49-F238E27FC236}">
                    <a16:creationId xmlns:a16="http://schemas.microsoft.com/office/drawing/2014/main" id="{0A5BFAAD-905C-5F2A-8527-882D3AD073EA}"/>
                  </a:ext>
                </a:extLst>
              </p:cNvPr>
              <p:cNvSpPr txBox="1"/>
              <p:nvPr/>
            </p:nvSpPr>
            <p:spPr>
              <a:xfrm>
                <a:off x="2908029" y="3706948"/>
                <a:ext cx="169918" cy="1846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60</a:t>
                </a:r>
              </a:p>
            </p:txBody>
          </p:sp>
          <p:sp>
            <p:nvSpPr>
              <p:cNvPr id="80" name="TextBox 79">
                <a:extLst>
                  <a:ext uri="{FF2B5EF4-FFF2-40B4-BE49-F238E27FC236}">
                    <a16:creationId xmlns:a16="http://schemas.microsoft.com/office/drawing/2014/main" id="{907996A6-8B60-049D-61A8-B6B73AC1EA6F}"/>
                  </a:ext>
                </a:extLst>
              </p:cNvPr>
              <p:cNvSpPr txBox="1"/>
              <p:nvPr/>
            </p:nvSpPr>
            <p:spPr>
              <a:xfrm>
                <a:off x="2908029" y="3945822"/>
                <a:ext cx="169918" cy="1846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50</a:t>
                </a:r>
              </a:p>
            </p:txBody>
          </p:sp>
          <p:sp>
            <p:nvSpPr>
              <p:cNvPr id="81" name="TextBox 80">
                <a:extLst>
                  <a:ext uri="{FF2B5EF4-FFF2-40B4-BE49-F238E27FC236}">
                    <a16:creationId xmlns:a16="http://schemas.microsoft.com/office/drawing/2014/main" id="{EA838CE0-04E8-6971-1172-8770E302715B}"/>
                  </a:ext>
                </a:extLst>
              </p:cNvPr>
              <p:cNvSpPr txBox="1"/>
              <p:nvPr/>
            </p:nvSpPr>
            <p:spPr>
              <a:xfrm>
                <a:off x="2908029" y="4184696"/>
                <a:ext cx="169918" cy="1846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40</a:t>
                </a:r>
              </a:p>
            </p:txBody>
          </p:sp>
          <p:sp>
            <p:nvSpPr>
              <p:cNvPr id="82" name="TextBox 81">
                <a:extLst>
                  <a:ext uri="{FF2B5EF4-FFF2-40B4-BE49-F238E27FC236}">
                    <a16:creationId xmlns:a16="http://schemas.microsoft.com/office/drawing/2014/main" id="{2DE828E2-6703-9731-581C-0B52B6AEAF32}"/>
                  </a:ext>
                </a:extLst>
              </p:cNvPr>
              <p:cNvSpPr txBox="1"/>
              <p:nvPr/>
            </p:nvSpPr>
            <p:spPr>
              <a:xfrm>
                <a:off x="2908029" y="4423570"/>
                <a:ext cx="169918" cy="1846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30</a:t>
                </a:r>
              </a:p>
            </p:txBody>
          </p:sp>
          <p:sp>
            <p:nvSpPr>
              <p:cNvPr id="83" name="TextBox 82">
                <a:extLst>
                  <a:ext uri="{FF2B5EF4-FFF2-40B4-BE49-F238E27FC236}">
                    <a16:creationId xmlns:a16="http://schemas.microsoft.com/office/drawing/2014/main" id="{4C57259B-AA15-ED7E-6722-46B682487077}"/>
                  </a:ext>
                </a:extLst>
              </p:cNvPr>
              <p:cNvSpPr txBox="1"/>
              <p:nvPr/>
            </p:nvSpPr>
            <p:spPr>
              <a:xfrm>
                <a:off x="2908029" y="4662444"/>
                <a:ext cx="169918" cy="1846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20</a:t>
                </a:r>
              </a:p>
            </p:txBody>
          </p:sp>
          <p:sp>
            <p:nvSpPr>
              <p:cNvPr id="84" name="TextBox 83">
                <a:extLst>
                  <a:ext uri="{FF2B5EF4-FFF2-40B4-BE49-F238E27FC236}">
                    <a16:creationId xmlns:a16="http://schemas.microsoft.com/office/drawing/2014/main" id="{E0145748-CBF5-CA95-ACB4-E8EF377E2FE0}"/>
                  </a:ext>
                </a:extLst>
              </p:cNvPr>
              <p:cNvSpPr txBox="1"/>
              <p:nvPr/>
            </p:nvSpPr>
            <p:spPr>
              <a:xfrm>
                <a:off x="2908029" y="4901318"/>
                <a:ext cx="169918" cy="1846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10</a:t>
                </a:r>
              </a:p>
            </p:txBody>
          </p:sp>
          <p:sp>
            <p:nvSpPr>
              <p:cNvPr id="85" name="TextBox 84">
                <a:extLst>
                  <a:ext uri="{FF2B5EF4-FFF2-40B4-BE49-F238E27FC236}">
                    <a16:creationId xmlns:a16="http://schemas.microsoft.com/office/drawing/2014/main" id="{405E396A-2934-5ABA-3332-FBC7D1079234}"/>
                  </a:ext>
                </a:extLst>
              </p:cNvPr>
              <p:cNvSpPr txBox="1"/>
              <p:nvPr/>
            </p:nvSpPr>
            <p:spPr>
              <a:xfrm>
                <a:off x="2992987" y="5140191"/>
                <a:ext cx="84960" cy="1846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0</a:t>
                </a:r>
              </a:p>
            </p:txBody>
          </p:sp>
        </p:grpSp>
        <p:sp>
          <p:nvSpPr>
            <p:cNvPr id="87" name="TextBox 86">
              <a:extLst>
                <a:ext uri="{FF2B5EF4-FFF2-40B4-BE49-F238E27FC236}">
                  <a16:creationId xmlns:a16="http://schemas.microsoft.com/office/drawing/2014/main" id="{6BE6F945-8BA4-AFF5-970B-06AA03929158}"/>
                </a:ext>
              </a:extLst>
            </p:cNvPr>
            <p:cNvSpPr txBox="1"/>
            <p:nvPr/>
          </p:nvSpPr>
          <p:spPr>
            <a:xfrm rot="16200000">
              <a:off x="1453343" y="3792648"/>
              <a:ext cx="211755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Remaining in response, %</a:t>
              </a:r>
            </a:p>
          </p:txBody>
        </p:sp>
        <p:grpSp>
          <p:nvGrpSpPr>
            <p:cNvPr id="109" name="Group 108">
              <a:extLst>
                <a:ext uri="{FF2B5EF4-FFF2-40B4-BE49-F238E27FC236}">
                  <a16:creationId xmlns:a16="http://schemas.microsoft.com/office/drawing/2014/main" id="{88700DCC-289A-84D8-5746-CE7592A2FCAD}"/>
                </a:ext>
              </a:extLst>
            </p:cNvPr>
            <p:cNvGrpSpPr/>
            <p:nvPr/>
          </p:nvGrpSpPr>
          <p:grpSpPr>
            <a:xfrm>
              <a:off x="3045853" y="4976477"/>
              <a:ext cx="7664486" cy="184666"/>
              <a:chOff x="3135973" y="5308395"/>
              <a:chExt cx="6522675" cy="184666"/>
            </a:xfrm>
          </p:grpSpPr>
          <p:sp>
            <p:nvSpPr>
              <p:cNvPr id="88" name="TextBox 87">
                <a:extLst>
                  <a:ext uri="{FF2B5EF4-FFF2-40B4-BE49-F238E27FC236}">
                    <a16:creationId xmlns:a16="http://schemas.microsoft.com/office/drawing/2014/main" id="{E611992B-EF56-97DF-293F-0B1766133666}"/>
                  </a:ext>
                </a:extLst>
              </p:cNvPr>
              <p:cNvSpPr txBox="1"/>
              <p:nvPr/>
            </p:nvSpPr>
            <p:spPr>
              <a:xfrm>
                <a:off x="9488729" y="5308395"/>
                <a:ext cx="169919"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60</a:t>
                </a:r>
              </a:p>
            </p:txBody>
          </p:sp>
          <p:sp>
            <p:nvSpPr>
              <p:cNvPr id="89" name="TextBox 88">
                <a:extLst>
                  <a:ext uri="{FF2B5EF4-FFF2-40B4-BE49-F238E27FC236}">
                    <a16:creationId xmlns:a16="http://schemas.microsoft.com/office/drawing/2014/main" id="{665D93CE-B7F3-1AF6-DE85-5AEA416ECD0A}"/>
                  </a:ext>
                </a:extLst>
              </p:cNvPr>
              <p:cNvSpPr txBox="1"/>
              <p:nvPr/>
            </p:nvSpPr>
            <p:spPr>
              <a:xfrm>
                <a:off x="9168940"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57</a:t>
                </a:r>
              </a:p>
            </p:txBody>
          </p:sp>
          <p:sp>
            <p:nvSpPr>
              <p:cNvPr id="90" name="TextBox 89">
                <a:extLst>
                  <a:ext uri="{FF2B5EF4-FFF2-40B4-BE49-F238E27FC236}">
                    <a16:creationId xmlns:a16="http://schemas.microsoft.com/office/drawing/2014/main" id="{9E8D86AF-0FBA-A071-9266-4919A35A16D2}"/>
                  </a:ext>
                </a:extLst>
              </p:cNvPr>
              <p:cNvSpPr txBox="1"/>
              <p:nvPr/>
            </p:nvSpPr>
            <p:spPr>
              <a:xfrm>
                <a:off x="8849156"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54</a:t>
                </a:r>
              </a:p>
            </p:txBody>
          </p:sp>
          <p:sp>
            <p:nvSpPr>
              <p:cNvPr id="91" name="TextBox 90">
                <a:extLst>
                  <a:ext uri="{FF2B5EF4-FFF2-40B4-BE49-F238E27FC236}">
                    <a16:creationId xmlns:a16="http://schemas.microsoft.com/office/drawing/2014/main" id="{8CC95047-D64A-AA9A-DAEE-F03EBDE372B3}"/>
                  </a:ext>
                </a:extLst>
              </p:cNvPr>
              <p:cNvSpPr txBox="1"/>
              <p:nvPr/>
            </p:nvSpPr>
            <p:spPr>
              <a:xfrm>
                <a:off x="8529372"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51</a:t>
                </a:r>
              </a:p>
            </p:txBody>
          </p:sp>
          <p:sp>
            <p:nvSpPr>
              <p:cNvPr id="92" name="TextBox 91">
                <a:extLst>
                  <a:ext uri="{FF2B5EF4-FFF2-40B4-BE49-F238E27FC236}">
                    <a16:creationId xmlns:a16="http://schemas.microsoft.com/office/drawing/2014/main" id="{81E2063C-7E57-88F6-49B5-95B680245B3E}"/>
                  </a:ext>
                </a:extLst>
              </p:cNvPr>
              <p:cNvSpPr txBox="1"/>
              <p:nvPr/>
            </p:nvSpPr>
            <p:spPr>
              <a:xfrm>
                <a:off x="8209588"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48</a:t>
                </a:r>
              </a:p>
            </p:txBody>
          </p:sp>
          <p:sp>
            <p:nvSpPr>
              <p:cNvPr id="93" name="TextBox 92">
                <a:extLst>
                  <a:ext uri="{FF2B5EF4-FFF2-40B4-BE49-F238E27FC236}">
                    <a16:creationId xmlns:a16="http://schemas.microsoft.com/office/drawing/2014/main" id="{FB3F54CF-8F6D-EC5F-346A-3E5055547A21}"/>
                  </a:ext>
                </a:extLst>
              </p:cNvPr>
              <p:cNvSpPr txBox="1"/>
              <p:nvPr/>
            </p:nvSpPr>
            <p:spPr>
              <a:xfrm>
                <a:off x="7889804"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45</a:t>
                </a:r>
              </a:p>
            </p:txBody>
          </p:sp>
          <p:sp>
            <p:nvSpPr>
              <p:cNvPr id="94" name="TextBox 93">
                <a:extLst>
                  <a:ext uri="{FF2B5EF4-FFF2-40B4-BE49-F238E27FC236}">
                    <a16:creationId xmlns:a16="http://schemas.microsoft.com/office/drawing/2014/main" id="{42DE8774-2DC4-3B46-DCC1-C2B7867E37F8}"/>
                  </a:ext>
                </a:extLst>
              </p:cNvPr>
              <p:cNvSpPr txBox="1"/>
              <p:nvPr/>
            </p:nvSpPr>
            <p:spPr>
              <a:xfrm>
                <a:off x="7570020"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42</a:t>
                </a:r>
              </a:p>
            </p:txBody>
          </p:sp>
          <p:sp>
            <p:nvSpPr>
              <p:cNvPr id="95" name="TextBox 94">
                <a:extLst>
                  <a:ext uri="{FF2B5EF4-FFF2-40B4-BE49-F238E27FC236}">
                    <a16:creationId xmlns:a16="http://schemas.microsoft.com/office/drawing/2014/main" id="{6C67B930-3CF2-0CE3-B114-B4CEE409155A}"/>
                  </a:ext>
                </a:extLst>
              </p:cNvPr>
              <p:cNvSpPr txBox="1"/>
              <p:nvPr/>
            </p:nvSpPr>
            <p:spPr>
              <a:xfrm>
                <a:off x="7250235"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39</a:t>
                </a:r>
              </a:p>
            </p:txBody>
          </p:sp>
          <p:sp>
            <p:nvSpPr>
              <p:cNvPr id="96" name="TextBox 95">
                <a:extLst>
                  <a:ext uri="{FF2B5EF4-FFF2-40B4-BE49-F238E27FC236}">
                    <a16:creationId xmlns:a16="http://schemas.microsoft.com/office/drawing/2014/main" id="{AFCCB793-A25A-2B71-B61E-D8F4E8FB989B}"/>
                  </a:ext>
                </a:extLst>
              </p:cNvPr>
              <p:cNvSpPr txBox="1"/>
              <p:nvPr/>
            </p:nvSpPr>
            <p:spPr>
              <a:xfrm>
                <a:off x="6930450"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36</a:t>
                </a:r>
              </a:p>
            </p:txBody>
          </p:sp>
          <p:sp>
            <p:nvSpPr>
              <p:cNvPr id="97" name="TextBox 96">
                <a:extLst>
                  <a:ext uri="{FF2B5EF4-FFF2-40B4-BE49-F238E27FC236}">
                    <a16:creationId xmlns:a16="http://schemas.microsoft.com/office/drawing/2014/main" id="{4C6018AC-8AE2-3BFF-11C9-9E028CF32530}"/>
                  </a:ext>
                </a:extLst>
              </p:cNvPr>
              <p:cNvSpPr txBox="1"/>
              <p:nvPr/>
            </p:nvSpPr>
            <p:spPr>
              <a:xfrm>
                <a:off x="6610665"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33</a:t>
                </a:r>
              </a:p>
            </p:txBody>
          </p:sp>
          <p:sp>
            <p:nvSpPr>
              <p:cNvPr id="98" name="TextBox 97">
                <a:extLst>
                  <a:ext uri="{FF2B5EF4-FFF2-40B4-BE49-F238E27FC236}">
                    <a16:creationId xmlns:a16="http://schemas.microsoft.com/office/drawing/2014/main" id="{692BCDB4-9319-2D04-4595-C1D8707D3CF8}"/>
                  </a:ext>
                </a:extLst>
              </p:cNvPr>
              <p:cNvSpPr txBox="1"/>
              <p:nvPr/>
            </p:nvSpPr>
            <p:spPr>
              <a:xfrm>
                <a:off x="6290881"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30</a:t>
                </a:r>
              </a:p>
            </p:txBody>
          </p:sp>
          <p:sp>
            <p:nvSpPr>
              <p:cNvPr id="99" name="TextBox 98">
                <a:extLst>
                  <a:ext uri="{FF2B5EF4-FFF2-40B4-BE49-F238E27FC236}">
                    <a16:creationId xmlns:a16="http://schemas.microsoft.com/office/drawing/2014/main" id="{A1A4CADD-71E9-8F2F-701F-CA0A95DF75C0}"/>
                  </a:ext>
                </a:extLst>
              </p:cNvPr>
              <p:cNvSpPr txBox="1"/>
              <p:nvPr/>
            </p:nvSpPr>
            <p:spPr>
              <a:xfrm>
                <a:off x="5971097"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27</a:t>
                </a:r>
              </a:p>
            </p:txBody>
          </p:sp>
          <p:sp>
            <p:nvSpPr>
              <p:cNvPr id="100" name="TextBox 99">
                <a:extLst>
                  <a:ext uri="{FF2B5EF4-FFF2-40B4-BE49-F238E27FC236}">
                    <a16:creationId xmlns:a16="http://schemas.microsoft.com/office/drawing/2014/main" id="{68DDC480-D960-9529-14FC-E34F7BEFAA24}"/>
                  </a:ext>
                </a:extLst>
              </p:cNvPr>
              <p:cNvSpPr txBox="1"/>
              <p:nvPr/>
            </p:nvSpPr>
            <p:spPr>
              <a:xfrm>
                <a:off x="5651313"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24</a:t>
                </a:r>
              </a:p>
            </p:txBody>
          </p:sp>
          <p:sp>
            <p:nvSpPr>
              <p:cNvPr id="101" name="TextBox 100">
                <a:extLst>
                  <a:ext uri="{FF2B5EF4-FFF2-40B4-BE49-F238E27FC236}">
                    <a16:creationId xmlns:a16="http://schemas.microsoft.com/office/drawing/2014/main" id="{72B3BF0A-88E2-5329-1795-EB22FCB4EA85}"/>
                  </a:ext>
                </a:extLst>
              </p:cNvPr>
              <p:cNvSpPr txBox="1"/>
              <p:nvPr/>
            </p:nvSpPr>
            <p:spPr>
              <a:xfrm>
                <a:off x="5331529"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21</a:t>
                </a:r>
              </a:p>
            </p:txBody>
          </p:sp>
          <p:sp>
            <p:nvSpPr>
              <p:cNvPr id="102" name="TextBox 101">
                <a:extLst>
                  <a:ext uri="{FF2B5EF4-FFF2-40B4-BE49-F238E27FC236}">
                    <a16:creationId xmlns:a16="http://schemas.microsoft.com/office/drawing/2014/main" id="{021D67BC-EC41-E1E3-2EE1-611E7B9ED8C4}"/>
                  </a:ext>
                </a:extLst>
              </p:cNvPr>
              <p:cNvSpPr txBox="1"/>
              <p:nvPr/>
            </p:nvSpPr>
            <p:spPr>
              <a:xfrm>
                <a:off x="5011745"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18</a:t>
                </a:r>
              </a:p>
            </p:txBody>
          </p:sp>
          <p:sp>
            <p:nvSpPr>
              <p:cNvPr id="103" name="TextBox 102">
                <a:extLst>
                  <a:ext uri="{FF2B5EF4-FFF2-40B4-BE49-F238E27FC236}">
                    <a16:creationId xmlns:a16="http://schemas.microsoft.com/office/drawing/2014/main" id="{52A3BF6C-2655-05EE-6873-5D37FECBE88C}"/>
                  </a:ext>
                </a:extLst>
              </p:cNvPr>
              <p:cNvSpPr txBox="1"/>
              <p:nvPr/>
            </p:nvSpPr>
            <p:spPr>
              <a:xfrm>
                <a:off x="4691961"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15</a:t>
                </a:r>
              </a:p>
            </p:txBody>
          </p:sp>
          <p:sp>
            <p:nvSpPr>
              <p:cNvPr id="104" name="TextBox 103">
                <a:extLst>
                  <a:ext uri="{FF2B5EF4-FFF2-40B4-BE49-F238E27FC236}">
                    <a16:creationId xmlns:a16="http://schemas.microsoft.com/office/drawing/2014/main" id="{A31D9EF1-F473-B7F1-E401-B5E4AA4D6B2D}"/>
                  </a:ext>
                </a:extLst>
              </p:cNvPr>
              <p:cNvSpPr txBox="1"/>
              <p:nvPr/>
            </p:nvSpPr>
            <p:spPr>
              <a:xfrm>
                <a:off x="4372177" y="5308395"/>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12</a:t>
                </a:r>
              </a:p>
            </p:txBody>
          </p:sp>
          <p:sp>
            <p:nvSpPr>
              <p:cNvPr id="105" name="TextBox 104">
                <a:extLst>
                  <a:ext uri="{FF2B5EF4-FFF2-40B4-BE49-F238E27FC236}">
                    <a16:creationId xmlns:a16="http://schemas.microsoft.com/office/drawing/2014/main" id="{28F5CFB2-D2AB-075B-3E01-A9A00CD76E88}"/>
                  </a:ext>
                </a:extLst>
              </p:cNvPr>
              <p:cNvSpPr txBox="1"/>
              <p:nvPr/>
            </p:nvSpPr>
            <p:spPr>
              <a:xfrm>
                <a:off x="4094872" y="5308395"/>
                <a:ext cx="84959"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9</a:t>
                </a:r>
              </a:p>
            </p:txBody>
          </p:sp>
          <p:sp>
            <p:nvSpPr>
              <p:cNvPr id="106" name="TextBox 105">
                <a:extLst>
                  <a:ext uri="{FF2B5EF4-FFF2-40B4-BE49-F238E27FC236}">
                    <a16:creationId xmlns:a16="http://schemas.microsoft.com/office/drawing/2014/main" id="{56B069CC-A455-2898-10F9-BA53364C234F}"/>
                  </a:ext>
                </a:extLst>
              </p:cNvPr>
              <p:cNvSpPr txBox="1"/>
              <p:nvPr/>
            </p:nvSpPr>
            <p:spPr>
              <a:xfrm>
                <a:off x="3775088" y="5308395"/>
                <a:ext cx="84959"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6</a:t>
                </a:r>
              </a:p>
            </p:txBody>
          </p:sp>
          <p:sp>
            <p:nvSpPr>
              <p:cNvPr id="107" name="TextBox 106">
                <a:extLst>
                  <a:ext uri="{FF2B5EF4-FFF2-40B4-BE49-F238E27FC236}">
                    <a16:creationId xmlns:a16="http://schemas.microsoft.com/office/drawing/2014/main" id="{0493D00A-03F3-6A20-8F95-48E21A44B86B}"/>
                  </a:ext>
                </a:extLst>
              </p:cNvPr>
              <p:cNvSpPr txBox="1"/>
              <p:nvPr/>
            </p:nvSpPr>
            <p:spPr>
              <a:xfrm>
                <a:off x="3455303" y="5308395"/>
                <a:ext cx="84959"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3</a:t>
                </a:r>
              </a:p>
            </p:txBody>
          </p:sp>
          <p:sp>
            <p:nvSpPr>
              <p:cNvPr id="108" name="TextBox 107">
                <a:extLst>
                  <a:ext uri="{FF2B5EF4-FFF2-40B4-BE49-F238E27FC236}">
                    <a16:creationId xmlns:a16="http://schemas.microsoft.com/office/drawing/2014/main" id="{6EB0060B-97FA-6C89-2B39-A6B5934B472C}"/>
                  </a:ext>
                </a:extLst>
              </p:cNvPr>
              <p:cNvSpPr txBox="1"/>
              <p:nvPr/>
            </p:nvSpPr>
            <p:spPr>
              <a:xfrm>
                <a:off x="3135973" y="5308395"/>
                <a:ext cx="84959"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0</a:t>
                </a:r>
              </a:p>
            </p:txBody>
          </p:sp>
        </p:grpSp>
        <p:sp>
          <p:nvSpPr>
            <p:cNvPr id="110" name="TextBox 109">
              <a:extLst>
                <a:ext uri="{FF2B5EF4-FFF2-40B4-BE49-F238E27FC236}">
                  <a16:creationId xmlns:a16="http://schemas.microsoft.com/office/drawing/2014/main" id="{042932A5-E2A4-AC39-0AA2-31C98C3C21B7}"/>
                </a:ext>
              </a:extLst>
            </p:cNvPr>
            <p:cNvSpPr txBox="1"/>
            <p:nvPr/>
          </p:nvSpPr>
          <p:spPr>
            <a:xfrm>
              <a:off x="3077771" y="5188598"/>
              <a:ext cx="768842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Time since onset of response, mo</a:t>
              </a:r>
            </a:p>
          </p:txBody>
        </p:sp>
        <p:grpSp>
          <p:nvGrpSpPr>
            <p:cNvPr id="49" name="Graphic 12">
              <a:extLst>
                <a:ext uri="{FF2B5EF4-FFF2-40B4-BE49-F238E27FC236}">
                  <a16:creationId xmlns:a16="http://schemas.microsoft.com/office/drawing/2014/main" id="{422C6A69-2626-83EB-FA7E-33C88F3A0EDD}"/>
                </a:ext>
              </a:extLst>
            </p:cNvPr>
            <p:cNvGrpSpPr/>
            <p:nvPr/>
          </p:nvGrpSpPr>
          <p:grpSpPr>
            <a:xfrm>
              <a:off x="3091125" y="2854920"/>
              <a:ext cx="7379575" cy="1109846"/>
              <a:chOff x="3178894" y="2809255"/>
              <a:chExt cx="6266265" cy="1314060"/>
            </a:xfrm>
            <a:noFill/>
          </p:grpSpPr>
          <p:sp>
            <p:nvSpPr>
              <p:cNvPr id="50" name="Freeform 49">
                <a:extLst>
                  <a:ext uri="{FF2B5EF4-FFF2-40B4-BE49-F238E27FC236}">
                    <a16:creationId xmlns:a16="http://schemas.microsoft.com/office/drawing/2014/main" id="{005CAA35-B0CA-D814-50AF-AD8A68D48225}"/>
                  </a:ext>
                </a:extLst>
              </p:cNvPr>
              <p:cNvSpPr/>
              <p:nvPr/>
            </p:nvSpPr>
            <p:spPr>
              <a:xfrm>
                <a:off x="3178894" y="2853705"/>
                <a:ext cx="6254411" cy="1225160"/>
              </a:xfrm>
              <a:custGeom>
                <a:avLst/>
                <a:gdLst>
                  <a:gd name="connsiteX0" fmla="*/ 0 w 6254411"/>
                  <a:gd name="connsiteY0" fmla="*/ 0 h 1225160"/>
                  <a:gd name="connsiteX1" fmla="*/ 237422 w 6254411"/>
                  <a:gd name="connsiteY1" fmla="*/ 0 h 1225160"/>
                  <a:gd name="connsiteX2" fmla="*/ 237422 w 6254411"/>
                  <a:gd name="connsiteY2" fmla="*/ 55829 h 1225160"/>
                  <a:gd name="connsiteX3" fmla="*/ 266700 w 6254411"/>
                  <a:gd name="connsiteY3" fmla="*/ 55829 h 1225160"/>
                  <a:gd name="connsiteX4" fmla="*/ 266700 w 6254411"/>
                  <a:gd name="connsiteY4" fmla="*/ 114385 h 1225160"/>
                  <a:gd name="connsiteX5" fmla="*/ 275116 w 6254411"/>
                  <a:gd name="connsiteY5" fmla="*/ 114385 h 1225160"/>
                  <a:gd name="connsiteX6" fmla="*/ 275116 w 6254411"/>
                  <a:gd name="connsiteY6" fmla="*/ 165591 h 1225160"/>
                  <a:gd name="connsiteX7" fmla="*/ 282347 w 6254411"/>
                  <a:gd name="connsiteY7" fmla="*/ 165591 h 1225160"/>
                  <a:gd name="connsiteX8" fmla="*/ 282347 w 6254411"/>
                  <a:gd name="connsiteY8" fmla="*/ 217983 h 1225160"/>
                  <a:gd name="connsiteX9" fmla="*/ 293844 w 6254411"/>
                  <a:gd name="connsiteY9" fmla="*/ 217983 h 1225160"/>
                  <a:gd name="connsiteX10" fmla="*/ 293844 w 6254411"/>
                  <a:gd name="connsiteY10" fmla="*/ 267056 h 1225160"/>
                  <a:gd name="connsiteX11" fmla="*/ 300127 w 6254411"/>
                  <a:gd name="connsiteY11" fmla="*/ 267056 h 1225160"/>
                  <a:gd name="connsiteX12" fmla="*/ 300127 w 6254411"/>
                  <a:gd name="connsiteY12" fmla="*/ 325611 h 1225160"/>
                  <a:gd name="connsiteX13" fmla="*/ 350385 w 6254411"/>
                  <a:gd name="connsiteY13" fmla="*/ 325611 h 1225160"/>
                  <a:gd name="connsiteX14" fmla="*/ 350385 w 6254411"/>
                  <a:gd name="connsiteY14" fmla="*/ 378003 h 1225160"/>
                  <a:gd name="connsiteX15" fmla="*/ 383811 w 6254411"/>
                  <a:gd name="connsiteY15" fmla="*/ 378003 h 1225160"/>
                  <a:gd name="connsiteX16" fmla="*/ 383811 w 6254411"/>
                  <a:gd name="connsiteY16" fmla="*/ 435491 h 1225160"/>
                  <a:gd name="connsiteX17" fmla="*/ 424587 w 6254411"/>
                  <a:gd name="connsiteY17" fmla="*/ 435491 h 1225160"/>
                  <a:gd name="connsiteX18" fmla="*/ 424587 w 6254411"/>
                  <a:gd name="connsiteY18" fmla="*/ 491913 h 1225160"/>
                  <a:gd name="connsiteX19" fmla="*/ 429802 w 6254411"/>
                  <a:gd name="connsiteY19" fmla="*/ 491913 h 1225160"/>
                  <a:gd name="connsiteX20" fmla="*/ 429802 w 6254411"/>
                  <a:gd name="connsiteY20" fmla="*/ 540038 h 1225160"/>
                  <a:gd name="connsiteX21" fmla="*/ 429802 w 6254411"/>
                  <a:gd name="connsiteY21" fmla="*/ 598593 h 1225160"/>
                  <a:gd name="connsiteX22" fmla="*/ 506256 w 6254411"/>
                  <a:gd name="connsiteY22" fmla="*/ 598593 h 1225160"/>
                  <a:gd name="connsiteX23" fmla="*/ 506256 w 6254411"/>
                  <a:gd name="connsiteY23" fmla="*/ 647785 h 1225160"/>
                  <a:gd name="connsiteX24" fmla="*/ 589822 w 6254411"/>
                  <a:gd name="connsiteY24" fmla="*/ 647785 h 1225160"/>
                  <a:gd name="connsiteX25" fmla="*/ 589822 w 6254411"/>
                  <a:gd name="connsiteY25" fmla="*/ 702191 h 1225160"/>
                  <a:gd name="connsiteX26" fmla="*/ 641147 w 6254411"/>
                  <a:gd name="connsiteY26" fmla="*/ 702191 h 1225160"/>
                  <a:gd name="connsiteX27" fmla="*/ 641147 w 6254411"/>
                  <a:gd name="connsiteY27" fmla="*/ 760747 h 1225160"/>
                  <a:gd name="connsiteX28" fmla="*/ 879636 w 6254411"/>
                  <a:gd name="connsiteY28" fmla="*/ 760747 h 1225160"/>
                  <a:gd name="connsiteX29" fmla="*/ 879636 w 6254411"/>
                  <a:gd name="connsiteY29" fmla="*/ 819302 h 1225160"/>
                  <a:gd name="connsiteX30" fmla="*/ 1328285 w 6254411"/>
                  <a:gd name="connsiteY30" fmla="*/ 819302 h 1225160"/>
                  <a:gd name="connsiteX31" fmla="*/ 1328285 w 6254411"/>
                  <a:gd name="connsiteY31" fmla="*/ 877858 h 1225160"/>
                  <a:gd name="connsiteX32" fmla="*/ 1601267 w 6254411"/>
                  <a:gd name="connsiteY32" fmla="*/ 877858 h 1225160"/>
                  <a:gd name="connsiteX33" fmla="*/ 1601267 w 6254411"/>
                  <a:gd name="connsiteY33" fmla="*/ 941629 h 1225160"/>
                  <a:gd name="connsiteX34" fmla="*/ 1888829 w 6254411"/>
                  <a:gd name="connsiteY34" fmla="*/ 941629 h 1225160"/>
                  <a:gd name="connsiteX35" fmla="*/ 1888829 w 6254411"/>
                  <a:gd name="connsiteY35" fmla="*/ 1007533 h 1225160"/>
                  <a:gd name="connsiteX36" fmla="*/ 2608445 w 6254411"/>
                  <a:gd name="connsiteY36" fmla="*/ 1007533 h 1225160"/>
                  <a:gd name="connsiteX37" fmla="*/ 2608445 w 6254411"/>
                  <a:gd name="connsiteY37" fmla="*/ 1074505 h 1225160"/>
                  <a:gd name="connsiteX38" fmla="*/ 2790393 w 6254411"/>
                  <a:gd name="connsiteY38" fmla="*/ 1074505 h 1225160"/>
                  <a:gd name="connsiteX39" fmla="*/ 2790393 w 6254411"/>
                  <a:gd name="connsiteY39" fmla="*/ 1149773 h 1225160"/>
                  <a:gd name="connsiteX40" fmla="*/ 3880189 w 6254411"/>
                  <a:gd name="connsiteY40" fmla="*/ 1149773 h 1225160"/>
                  <a:gd name="connsiteX41" fmla="*/ 3880189 w 6254411"/>
                  <a:gd name="connsiteY41" fmla="*/ 1225160 h 1225160"/>
                  <a:gd name="connsiteX42" fmla="*/ 6254412 w 6254411"/>
                  <a:gd name="connsiteY42" fmla="*/ 1225160 h 122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254411" h="1225160">
                    <a:moveTo>
                      <a:pt x="0" y="0"/>
                    </a:moveTo>
                    <a:lnTo>
                      <a:pt x="237422" y="0"/>
                    </a:lnTo>
                    <a:lnTo>
                      <a:pt x="237422" y="55829"/>
                    </a:lnTo>
                    <a:lnTo>
                      <a:pt x="266700" y="55829"/>
                    </a:lnTo>
                    <a:lnTo>
                      <a:pt x="266700" y="114385"/>
                    </a:lnTo>
                    <a:lnTo>
                      <a:pt x="275116" y="114385"/>
                    </a:lnTo>
                    <a:lnTo>
                      <a:pt x="275116" y="165591"/>
                    </a:lnTo>
                    <a:lnTo>
                      <a:pt x="282347" y="165591"/>
                    </a:lnTo>
                    <a:lnTo>
                      <a:pt x="282347" y="217983"/>
                    </a:lnTo>
                    <a:lnTo>
                      <a:pt x="293844" y="217983"/>
                    </a:lnTo>
                    <a:lnTo>
                      <a:pt x="293844" y="267056"/>
                    </a:lnTo>
                    <a:lnTo>
                      <a:pt x="300127" y="267056"/>
                    </a:lnTo>
                    <a:lnTo>
                      <a:pt x="300127" y="325611"/>
                    </a:lnTo>
                    <a:lnTo>
                      <a:pt x="350385" y="325611"/>
                    </a:lnTo>
                    <a:lnTo>
                      <a:pt x="350385" y="378003"/>
                    </a:lnTo>
                    <a:lnTo>
                      <a:pt x="383811" y="378003"/>
                    </a:lnTo>
                    <a:lnTo>
                      <a:pt x="383811" y="435491"/>
                    </a:lnTo>
                    <a:lnTo>
                      <a:pt x="424587" y="435491"/>
                    </a:lnTo>
                    <a:lnTo>
                      <a:pt x="424587" y="491913"/>
                    </a:lnTo>
                    <a:lnTo>
                      <a:pt x="429802" y="491913"/>
                    </a:lnTo>
                    <a:lnTo>
                      <a:pt x="429802" y="540038"/>
                    </a:lnTo>
                    <a:lnTo>
                      <a:pt x="429802" y="598593"/>
                    </a:lnTo>
                    <a:lnTo>
                      <a:pt x="506256" y="598593"/>
                    </a:lnTo>
                    <a:lnTo>
                      <a:pt x="506256" y="647785"/>
                    </a:lnTo>
                    <a:lnTo>
                      <a:pt x="589822" y="647785"/>
                    </a:lnTo>
                    <a:lnTo>
                      <a:pt x="589822" y="702191"/>
                    </a:lnTo>
                    <a:lnTo>
                      <a:pt x="641147" y="702191"/>
                    </a:lnTo>
                    <a:lnTo>
                      <a:pt x="641147" y="760747"/>
                    </a:lnTo>
                    <a:lnTo>
                      <a:pt x="879636" y="760747"/>
                    </a:lnTo>
                    <a:lnTo>
                      <a:pt x="879636" y="819302"/>
                    </a:lnTo>
                    <a:lnTo>
                      <a:pt x="1328285" y="819302"/>
                    </a:lnTo>
                    <a:lnTo>
                      <a:pt x="1328285" y="877858"/>
                    </a:lnTo>
                    <a:lnTo>
                      <a:pt x="1601267" y="877858"/>
                    </a:lnTo>
                    <a:lnTo>
                      <a:pt x="1601267" y="941629"/>
                    </a:lnTo>
                    <a:lnTo>
                      <a:pt x="1888829" y="941629"/>
                    </a:lnTo>
                    <a:lnTo>
                      <a:pt x="1888829" y="1007533"/>
                    </a:lnTo>
                    <a:lnTo>
                      <a:pt x="2608445" y="1007533"/>
                    </a:lnTo>
                    <a:lnTo>
                      <a:pt x="2608445" y="1074505"/>
                    </a:lnTo>
                    <a:lnTo>
                      <a:pt x="2790393" y="1074505"/>
                    </a:lnTo>
                    <a:lnTo>
                      <a:pt x="2790393" y="1149773"/>
                    </a:lnTo>
                    <a:lnTo>
                      <a:pt x="3880189" y="1149773"/>
                    </a:lnTo>
                    <a:lnTo>
                      <a:pt x="3880189" y="1225160"/>
                    </a:lnTo>
                    <a:lnTo>
                      <a:pt x="6254412" y="1225160"/>
                    </a:lnTo>
                  </a:path>
                </a:pathLst>
              </a:custGeom>
              <a:noFill/>
              <a:ln w="22225"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50">
                <a:extLst>
                  <a:ext uri="{FF2B5EF4-FFF2-40B4-BE49-F238E27FC236}">
                    <a16:creationId xmlns:a16="http://schemas.microsoft.com/office/drawing/2014/main" id="{991360AC-F7C9-B3C7-788B-0C1FC0EF4330}"/>
                  </a:ext>
                </a:extLst>
              </p:cNvPr>
              <p:cNvSpPr/>
              <p:nvPr/>
            </p:nvSpPr>
            <p:spPr>
              <a:xfrm>
                <a:off x="9433306" y="403441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51">
                <a:extLst>
                  <a:ext uri="{FF2B5EF4-FFF2-40B4-BE49-F238E27FC236}">
                    <a16:creationId xmlns:a16="http://schemas.microsoft.com/office/drawing/2014/main" id="{310D4E4F-C5EE-3DA8-15DB-903572193692}"/>
                  </a:ext>
                </a:extLst>
              </p:cNvPr>
              <p:cNvSpPr/>
              <p:nvPr/>
            </p:nvSpPr>
            <p:spPr>
              <a:xfrm>
                <a:off x="9357918" y="403441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52">
                <a:extLst>
                  <a:ext uri="{FF2B5EF4-FFF2-40B4-BE49-F238E27FC236}">
                    <a16:creationId xmlns:a16="http://schemas.microsoft.com/office/drawing/2014/main" id="{7A4872DB-A742-43B3-C62B-33EA4AA70242}"/>
                  </a:ext>
                </a:extLst>
              </p:cNvPr>
              <p:cNvSpPr/>
              <p:nvPr/>
            </p:nvSpPr>
            <p:spPr>
              <a:xfrm>
                <a:off x="9346421" y="403441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53">
                <a:extLst>
                  <a:ext uri="{FF2B5EF4-FFF2-40B4-BE49-F238E27FC236}">
                    <a16:creationId xmlns:a16="http://schemas.microsoft.com/office/drawing/2014/main" id="{86196D4C-C7E0-271C-F036-D28DE8D643A1}"/>
                  </a:ext>
                </a:extLst>
              </p:cNvPr>
              <p:cNvSpPr/>
              <p:nvPr/>
            </p:nvSpPr>
            <p:spPr>
              <a:xfrm>
                <a:off x="9330774" y="403441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54">
                <a:extLst>
                  <a:ext uri="{FF2B5EF4-FFF2-40B4-BE49-F238E27FC236}">
                    <a16:creationId xmlns:a16="http://schemas.microsoft.com/office/drawing/2014/main" id="{CC97F6AD-8BA8-AF04-9E01-80BFE6E30590}"/>
                  </a:ext>
                </a:extLst>
              </p:cNvPr>
              <p:cNvSpPr/>
              <p:nvPr/>
            </p:nvSpPr>
            <p:spPr>
              <a:xfrm>
                <a:off x="9190668" y="403441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55">
                <a:extLst>
                  <a:ext uri="{FF2B5EF4-FFF2-40B4-BE49-F238E27FC236}">
                    <a16:creationId xmlns:a16="http://schemas.microsoft.com/office/drawing/2014/main" id="{2BC64024-52D7-58B5-82BD-FDB5870974F8}"/>
                  </a:ext>
                </a:extLst>
              </p:cNvPr>
              <p:cNvSpPr/>
              <p:nvPr/>
            </p:nvSpPr>
            <p:spPr>
              <a:xfrm>
                <a:off x="9117414" y="403441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56">
                <a:extLst>
                  <a:ext uri="{FF2B5EF4-FFF2-40B4-BE49-F238E27FC236}">
                    <a16:creationId xmlns:a16="http://schemas.microsoft.com/office/drawing/2014/main" id="{23A95BAC-B8FA-A586-BD12-3036D126C511}"/>
                  </a:ext>
                </a:extLst>
              </p:cNvPr>
              <p:cNvSpPr/>
              <p:nvPr/>
            </p:nvSpPr>
            <p:spPr>
              <a:xfrm>
                <a:off x="8999236" y="403441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57">
                <a:extLst>
                  <a:ext uri="{FF2B5EF4-FFF2-40B4-BE49-F238E27FC236}">
                    <a16:creationId xmlns:a16="http://schemas.microsoft.com/office/drawing/2014/main" id="{33D23741-9C04-3226-45DE-B428D99E831A}"/>
                  </a:ext>
                </a:extLst>
              </p:cNvPr>
              <p:cNvSpPr/>
              <p:nvPr/>
            </p:nvSpPr>
            <p:spPr>
              <a:xfrm>
                <a:off x="8951112" y="403441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58">
                <a:extLst>
                  <a:ext uri="{FF2B5EF4-FFF2-40B4-BE49-F238E27FC236}">
                    <a16:creationId xmlns:a16="http://schemas.microsoft.com/office/drawing/2014/main" id="{7479D182-54EF-75F9-7BE2-17BCC72F87B1}"/>
                  </a:ext>
                </a:extLst>
              </p:cNvPr>
              <p:cNvSpPr/>
              <p:nvPr/>
            </p:nvSpPr>
            <p:spPr>
              <a:xfrm>
                <a:off x="8932265" y="403441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59">
                <a:extLst>
                  <a:ext uri="{FF2B5EF4-FFF2-40B4-BE49-F238E27FC236}">
                    <a16:creationId xmlns:a16="http://schemas.microsoft.com/office/drawing/2014/main" id="{3DCFFF24-9B08-8C55-BBEB-2E18BF0B6F88}"/>
                  </a:ext>
                </a:extLst>
              </p:cNvPr>
              <p:cNvSpPr/>
              <p:nvPr/>
            </p:nvSpPr>
            <p:spPr>
              <a:xfrm>
                <a:off x="8932265" y="4033348"/>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60">
                <a:extLst>
                  <a:ext uri="{FF2B5EF4-FFF2-40B4-BE49-F238E27FC236}">
                    <a16:creationId xmlns:a16="http://schemas.microsoft.com/office/drawing/2014/main" id="{D0EB4036-C966-6C65-FADE-428B173607C3}"/>
                  </a:ext>
                </a:extLst>
              </p:cNvPr>
              <p:cNvSpPr/>
              <p:nvPr/>
            </p:nvSpPr>
            <p:spPr>
              <a:xfrm>
                <a:off x="8906188" y="4033348"/>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61">
                <a:extLst>
                  <a:ext uri="{FF2B5EF4-FFF2-40B4-BE49-F238E27FC236}">
                    <a16:creationId xmlns:a16="http://schemas.microsoft.com/office/drawing/2014/main" id="{82D1FBFF-DE4C-6385-D92C-17D2D8C575EB}"/>
                  </a:ext>
                </a:extLst>
              </p:cNvPr>
              <p:cNvSpPr/>
              <p:nvPr/>
            </p:nvSpPr>
            <p:spPr>
              <a:xfrm>
                <a:off x="8912352" y="4033348"/>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62">
                <a:extLst>
                  <a:ext uri="{FF2B5EF4-FFF2-40B4-BE49-F238E27FC236}">
                    <a16:creationId xmlns:a16="http://schemas.microsoft.com/office/drawing/2014/main" id="{89156F33-63F4-1AD7-626C-76D29D0D50C1}"/>
                  </a:ext>
                </a:extLst>
              </p:cNvPr>
              <p:cNvSpPr/>
              <p:nvPr/>
            </p:nvSpPr>
            <p:spPr>
              <a:xfrm>
                <a:off x="6231128" y="3959028"/>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63">
                <a:extLst>
                  <a:ext uri="{FF2B5EF4-FFF2-40B4-BE49-F238E27FC236}">
                    <a16:creationId xmlns:a16="http://schemas.microsoft.com/office/drawing/2014/main" id="{56E26693-0E57-9B8A-A4D9-DC218B970B00}"/>
                  </a:ext>
                </a:extLst>
              </p:cNvPr>
              <p:cNvSpPr/>
              <p:nvPr/>
            </p:nvSpPr>
            <p:spPr>
              <a:xfrm>
                <a:off x="5465521" y="3816788"/>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64">
                <a:extLst>
                  <a:ext uri="{FF2B5EF4-FFF2-40B4-BE49-F238E27FC236}">
                    <a16:creationId xmlns:a16="http://schemas.microsoft.com/office/drawing/2014/main" id="{CA90C7EC-96E8-C352-FBCC-4DD8487587F0}"/>
                  </a:ext>
                </a:extLst>
              </p:cNvPr>
              <p:cNvSpPr/>
              <p:nvPr/>
            </p:nvSpPr>
            <p:spPr>
              <a:xfrm>
                <a:off x="5285587" y="3816788"/>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65">
                <a:extLst>
                  <a:ext uri="{FF2B5EF4-FFF2-40B4-BE49-F238E27FC236}">
                    <a16:creationId xmlns:a16="http://schemas.microsoft.com/office/drawing/2014/main" id="{67F09FFE-31E1-F7E7-CF97-DFF88BAE91EF}"/>
                  </a:ext>
                </a:extLst>
              </p:cNvPr>
              <p:cNvSpPr/>
              <p:nvPr/>
            </p:nvSpPr>
            <p:spPr>
              <a:xfrm>
                <a:off x="4941840" y="3747802"/>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66">
                <a:extLst>
                  <a:ext uri="{FF2B5EF4-FFF2-40B4-BE49-F238E27FC236}">
                    <a16:creationId xmlns:a16="http://schemas.microsoft.com/office/drawing/2014/main" id="{0776C099-764A-E576-8B97-212D22A7DF2A}"/>
                  </a:ext>
                </a:extLst>
              </p:cNvPr>
              <p:cNvSpPr/>
              <p:nvPr/>
            </p:nvSpPr>
            <p:spPr>
              <a:xfrm>
                <a:off x="4505756" y="3627609"/>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67">
                <a:extLst>
                  <a:ext uri="{FF2B5EF4-FFF2-40B4-BE49-F238E27FC236}">
                    <a16:creationId xmlns:a16="http://schemas.microsoft.com/office/drawing/2014/main" id="{BB422150-7868-4D1E-6EC0-863798EC56BB}"/>
                  </a:ext>
                </a:extLst>
              </p:cNvPr>
              <p:cNvSpPr/>
              <p:nvPr/>
            </p:nvSpPr>
            <p:spPr>
              <a:xfrm>
                <a:off x="4204445" y="3627609"/>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68">
                <a:extLst>
                  <a:ext uri="{FF2B5EF4-FFF2-40B4-BE49-F238E27FC236}">
                    <a16:creationId xmlns:a16="http://schemas.microsoft.com/office/drawing/2014/main" id="{EEE0B3A8-042C-C7BC-10A9-A44D006038FB}"/>
                  </a:ext>
                </a:extLst>
              </p:cNvPr>
              <p:cNvSpPr/>
              <p:nvPr/>
            </p:nvSpPr>
            <p:spPr>
              <a:xfrm>
                <a:off x="3850978" y="3571306"/>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69">
                <a:extLst>
                  <a:ext uri="{FF2B5EF4-FFF2-40B4-BE49-F238E27FC236}">
                    <a16:creationId xmlns:a16="http://schemas.microsoft.com/office/drawing/2014/main" id="{51110C61-DF47-2E1F-0D24-92AA339267BD}"/>
                  </a:ext>
                </a:extLst>
              </p:cNvPr>
              <p:cNvSpPr/>
              <p:nvPr/>
            </p:nvSpPr>
            <p:spPr>
              <a:xfrm>
                <a:off x="3626120" y="3405003"/>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70">
                <a:extLst>
                  <a:ext uri="{FF2B5EF4-FFF2-40B4-BE49-F238E27FC236}">
                    <a16:creationId xmlns:a16="http://schemas.microsoft.com/office/drawing/2014/main" id="{2D101ADA-DAA7-8AFD-AEBD-87DCB1D46904}"/>
                  </a:ext>
                </a:extLst>
              </p:cNvPr>
              <p:cNvSpPr/>
              <p:nvPr/>
            </p:nvSpPr>
            <p:spPr>
              <a:xfrm>
                <a:off x="3332276" y="280925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71">
                <a:extLst>
                  <a:ext uri="{FF2B5EF4-FFF2-40B4-BE49-F238E27FC236}">
                    <a16:creationId xmlns:a16="http://schemas.microsoft.com/office/drawing/2014/main" id="{D47D5C63-DF8E-007B-FD3A-D30A492BB44E}"/>
                  </a:ext>
                </a:extLst>
              </p:cNvPr>
              <p:cNvSpPr/>
              <p:nvPr/>
            </p:nvSpPr>
            <p:spPr>
              <a:xfrm>
                <a:off x="3358354" y="280925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72">
                <a:extLst>
                  <a:ext uri="{FF2B5EF4-FFF2-40B4-BE49-F238E27FC236}">
                    <a16:creationId xmlns:a16="http://schemas.microsoft.com/office/drawing/2014/main" id="{E17AE3B8-1D3C-3E52-4E38-12698BF3F317}"/>
                  </a:ext>
                </a:extLst>
              </p:cNvPr>
              <p:cNvSpPr/>
              <p:nvPr/>
            </p:nvSpPr>
            <p:spPr>
              <a:xfrm>
                <a:off x="3423191" y="280925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73">
                <a:extLst>
                  <a:ext uri="{FF2B5EF4-FFF2-40B4-BE49-F238E27FC236}">
                    <a16:creationId xmlns:a16="http://schemas.microsoft.com/office/drawing/2014/main" id="{B2CE0A5A-8E00-DA0E-18C4-68384336E928}"/>
                  </a:ext>
                </a:extLst>
              </p:cNvPr>
              <p:cNvSpPr/>
              <p:nvPr/>
            </p:nvSpPr>
            <p:spPr>
              <a:xfrm>
                <a:off x="3320779" y="2809255"/>
                <a:ext cx="11853" cy="88900"/>
              </a:xfrm>
              <a:custGeom>
                <a:avLst/>
                <a:gdLst>
                  <a:gd name="connsiteX0" fmla="*/ 0 w 11853"/>
                  <a:gd name="connsiteY0" fmla="*/ 0 h 88900"/>
                  <a:gd name="connsiteX1" fmla="*/ 0 w 11853"/>
                  <a:gd name="connsiteY1" fmla="*/ 88900 h 88900"/>
                </a:gdLst>
                <a:ahLst/>
                <a:cxnLst>
                  <a:cxn ang="0">
                    <a:pos x="connsiteX0" y="connsiteY0"/>
                  </a:cxn>
                  <a:cxn ang="0">
                    <a:pos x="connsiteX1" y="connsiteY1"/>
                  </a:cxn>
                </a:cxnLst>
                <a:rect l="l" t="t" r="r" b="b"/>
                <a:pathLst>
                  <a:path w="11853" h="88900">
                    <a:moveTo>
                      <a:pt x="0" y="0"/>
                    </a:moveTo>
                    <a:lnTo>
                      <a:pt x="0" y="88900"/>
                    </a:lnTo>
                  </a:path>
                </a:pathLst>
              </a:custGeom>
              <a:ln w="1270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5" name="Group 114">
              <a:extLst>
                <a:ext uri="{FF2B5EF4-FFF2-40B4-BE49-F238E27FC236}">
                  <a16:creationId xmlns:a16="http://schemas.microsoft.com/office/drawing/2014/main" id="{1B8FA273-2244-A466-6BA7-C2195DFE9482}"/>
                </a:ext>
              </a:extLst>
            </p:cNvPr>
            <p:cNvGrpSpPr/>
            <p:nvPr/>
          </p:nvGrpSpPr>
          <p:grpSpPr>
            <a:xfrm>
              <a:off x="3010818" y="5533473"/>
              <a:ext cx="7642199" cy="184666"/>
              <a:chOff x="3106149" y="5308395"/>
              <a:chExt cx="6503691" cy="184666"/>
            </a:xfrm>
          </p:grpSpPr>
          <p:sp>
            <p:nvSpPr>
              <p:cNvPr id="116" name="TextBox 115">
                <a:extLst>
                  <a:ext uri="{FF2B5EF4-FFF2-40B4-BE49-F238E27FC236}">
                    <a16:creationId xmlns:a16="http://schemas.microsoft.com/office/drawing/2014/main" id="{56F9D0DF-EB0B-14CB-34B7-573B566E89FA}"/>
                  </a:ext>
                </a:extLst>
              </p:cNvPr>
              <p:cNvSpPr txBox="1"/>
              <p:nvPr/>
            </p:nvSpPr>
            <p:spPr>
              <a:xfrm>
                <a:off x="9537537" y="5308395"/>
                <a:ext cx="72303"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0</a:t>
                </a:r>
              </a:p>
            </p:txBody>
          </p:sp>
          <p:sp>
            <p:nvSpPr>
              <p:cNvPr id="117" name="TextBox 116">
                <a:extLst>
                  <a:ext uri="{FF2B5EF4-FFF2-40B4-BE49-F238E27FC236}">
                    <a16:creationId xmlns:a16="http://schemas.microsoft.com/office/drawing/2014/main" id="{61689C89-E509-C234-B4F9-718A7C6C96EF}"/>
                  </a:ext>
                </a:extLst>
              </p:cNvPr>
              <p:cNvSpPr txBox="1"/>
              <p:nvPr/>
            </p:nvSpPr>
            <p:spPr>
              <a:xfrm>
                <a:off x="9217748" y="5308395"/>
                <a:ext cx="72302"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5</a:t>
                </a:r>
              </a:p>
            </p:txBody>
          </p:sp>
          <p:sp>
            <p:nvSpPr>
              <p:cNvPr id="118" name="TextBox 117">
                <a:extLst>
                  <a:ext uri="{FF2B5EF4-FFF2-40B4-BE49-F238E27FC236}">
                    <a16:creationId xmlns:a16="http://schemas.microsoft.com/office/drawing/2014/main" id="{A03D603C-5349-6716-D20C-F33617E68B35}"/>
                  </a:ext>
                </a:extLst>
              </p:cNvPr>
              <p:cNvSpPr txBox="1"/>
              <p:nvPr/>
            </p:nvSpPr>
            <p:spPr>
              <a:xfrm>
                <a:off x="8861812"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13</a:t>
                </a:r>
              </a:p>
            </p:txBody>
          </p:sp>
          <p:sp>
            <p:nvSpPr>
              <p:cNvPr id="119" name="TextBox 118">
                <a:extLst>
                  <a:ext uri="{FF2B5EF4-FFF2-40B4-BE49-F238E27FC236}">
                    <a16:creationId xmlns:a16="http://schemas.microsoft.com/office/drawing/2014/main" id="{84C7DF23-50D0-0930-9C7E-8C54588D6B92}"/>
                  </a:ext>
                </a:extLst>
              </p:cNvPr>
              <p:cNvSpPr txBox="1"/>
              <p:nvPr/>
            </p:nvSpPr>
            <p:spPr>
              <a:xfrm>
                <a:off x="8542029"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15</a:t>
                </a:r>
              </a:p>
            </p:txBody>
          </p:sp>
          <p:sp>
            <p:nvSpPr>
              <p:cNvPr id="120" name="TextBox 119">
                <a:extLst>
                  <a:ext uri="{FF2B5EF4-FFF2-40B4-BE49-F238E27FC236}">
                    <a16:creationId xmlns:a16="http://schemas.microsoft.com/office/drawing/2014/main" id="{8B5FA476-F971-092E-AD83-8B2B6D53CCC3}"/>
                  </a:ext>
                </a:extLst>
              </p:cNvPr>
              <p:cNvSpPr txBox="1"/>
              <p:nvPr/>
            </p:nvSpPr>
            <p:spPr>
              <a:xfrm>
                <a:off x="8222245"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15</a:t>
                </a:r>
              </a:p>
            </p:txBody>
          </p:sp>
          <p:sp>
            <p:nvSpPr>
              <p:cNvPr id="121" name="TextBox 120">
                <a:extLst>
                  <a:ext uri="{FF2B5EF4-FFF2-40B4-BE49-F238E27FC236}">
                    <a16:creationId xmlns:a16="http://schemas.microsoft.com/office/drawing/2014/main" id="{A79A8535-A2ED-1E6B-2A31-73E748C80E17}"/>
                  </a:ext>
                </a:extLst>
              </p:cNvPr>
              <p:cNvSpPr txBox="1"/>
              <p:nvPr/>
            </p:nvSpPr>
            <p:spPr>
              <a:xfrm>
                <a:off x="7902460"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15</a:t>
                </a:r>
              </a:p>
            </p:txBody>
          </p:sp>
          <p:sp>
            <p:nvSpPr>
              <p:cNvPr id="122" name="TextBox 121">
                <a:extLst>
                  <a:ext uri="{FF2B5EF4-FFF2-40B4-BE49-F238E27FC236}">
                    <a16:creationId xmlns:a16="http://schemas.microsoft.com/office/drawing/2014/main" id="{234C6084-1AAD-DFEE-E948-B39FD6328D52}"/>
                  </a:ext>
                </a:extLst>
              </p:cNvPr>
              <p:cNvSpPr txBox="1"/>
              <p:nvPr/>
            </p:nvSpPr>
            <p:spPr>
              <a:xfrm>
                <a:off x="7582676"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15</a:t>
                </a:r>
              </a:p>
            </p:txBody>
          </p:sp>
          <p:sp>
            <p:nvSpPr>
              <p:cNvPr id="123" name="TextBox 122">
                <a:extLst>
                  <a:ext uri="{FF2B5EF4-FFF2-40B4-BE49-F238E27FC236}">
                    <a16:creationId xmlns:a16="http://schemas.microsoft.com/office/drawing/2014/main" id="{A6F16DB7-82A2-70AD-2765-F119154EE9D9}"/>
                  </a:ext>
                </a:extLst>
              </p:cNvPr>
              <p:cNvSpPr txBox="1"/>
              <p:nvPr/>
            </p:nvSpPr>
            <p:spPr>
              <a:xfrm>
                <a:off x="7262892"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15</a:t>
                </a:r>
              </a:p>
            </p:txBody>
          </p:sp>
          <p:sp>
            <p:nvSpPr>
              <p:cNvPr id="124" name="TextBox 123">
                <a:extLst>
                  <a:ext uri="{FF2B5EF4-FFF2-40B4-BE49-F238E27FC236}">
                    <a16:creationId xmlns:a16="http://schemas.microsoft.com/office/drawing/2014/main" id="{E9641892-FDDD-F0BF-B4D0-E7B7BD11D3D7}"/>
                  </a:ext>
                </a:extLst>
              </p:cNvPr>
              <p:cNvSpPr txBox="1"/>
              <p:nvPr/>
            </p:nvSpPr>
            <p:spPr>
              <a:xfrm>
                <a:off x="6943106"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16</a:t>
                </a:r>
              </a:p>
            </p:txBody>
          </p:sp>
          <p:sp>
            <p:nvSpPr>
              <p:cNvPr id="125" name="TextBox 124">
                <a:extLst>
                  <a:ext uri="{FF2B5EF4-FFF2-40B4-BE49-F238E27FC236}">
                    <a16:creationId xmlns:a16="http://schemas.microsoft.com/office/drawing/2014/main" id="{DCAD6857-C305-0359-5574-D4A0B890DD1B}"/>
                  </a:ext>
                </a:extLst>
              </p:cNvPr>
              <p:cNvSpPr txBox="1"/>
              <p:nvPr/>
            </p:nvSpPr>
            <p:spPr>
              <a:xfrm>
                <a:off x="6623321"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16</a:t>
                </a:r>
              </a:p>
            </p:txBody>
          </p:sp>
          <p:sp>
            <p:nvSpPr>
              <p:cNvPr id="126" name="TextBox 125">
                <a:extLst>
                  <a:ext uri="{FF2B5EF4-FFF2-40B4-BE49-F238E27FC236}">
                    <a16:creationId xmlns:a16="http://schemas.microsoft.com/office/drawing/2014/main" id="{77EA2692-EEF0-21ED-2838-58ADA70B87E2}"/>
                  </a:ext>
                </a:extLst>
              </p:cNvPr>
              <p:cNvSpPr txBox="1"/>
              <p:nvPr/>
            </p:nvSpPr>
            <p:spPr>
              <a:xfrm>
                <a:off x="6303537"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16</a:t>
                </a:r>
              </a:p>
            </p:txBody>
          </p:sp>
          <p:sp>
            <p:nvSpPr>
              <p:cNvPr id="127" name="TextBox 126">
                <a:extLst>
                  <a:ext uri="{FF2B5EF4-FFF2-40B4-BE49-F238E27FC236}">
                    <a16:creationId xmlns:a16="http://schemas.microsoft.com/office/drawing/2014/main" id="{75DCA4B2-15C7-B4AC-3601-F746705DDC9F}"/>
                  </a:ext>
                </a:extLst>
              </p:cNvPr>
              <p:cNvSpPr txBox="1"/>
              <p:nvPr/>
            </p:nvSpPr>
            <p:spPr>
              <a:xfrm>
                <a:off x="5983753"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17</a:t>
                </a:r>
              </a:p>
            </p:txBody>
          </p:sp>
          <p:sp>
            <p:nvSpPr>
              <p:cNvPr id="128" name="TextBox 127">
                <a:extLst>
                  <a:ext uri="{FF2B5EF4-FFF2-40B4-BE49-F238E27FC236}">
                    <a16:creationId xmlns:a16="http://schemas.microsoft.com/office/drawing/2014/main" id="{A0DFF055-1C3C-5E6D-27F1-2D11C2F06AF7}"/>
                  </a:ext>
                </a:extLst>
              </p:cNvPr>
              <p:cNvSpPr txBox="1"/>
              <p:nvPr/>
            </p:nvSpPr>
            <p:spPr>
              <a:xfrm>
                <a:off x="5663969"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19</a:t>
                </a:r>
              </a:p>
            </p:txBody>
          </p:sp>
          <p:sp>
            <p:nvSpPr>
              <p:cNvPr id="129" name="TextBox 128">
                <a:extLst>
                  <a:ext uri="{FF2B5EF4-FFF2-40B4-BE49-F238E27FC236}">
                    <a16:creationId xmlns:a16="http://schemas.microsoft.com/office/drawing/2014/main" id="{E1B1808F-BE63-6199-65EA-8F1596DEEC79}"/>
                  </a:ext>
                </a:extLst>
              </p:cNvPr>
              <p:cNvSpPr txBox="1"/>
              <p:nvPr/>
            </p:nvSpPr>
            <p:spPr>
              <a:xfrm>
                <a:off x="5344186"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20</a:t>
                </a:r>
              </a:p>
            </p:txBody>
          </p:sp>
          <p:sp>
            <p:nvSpPr>
              <p:cNvPr id="130" name="TextBox 129">
                <a:extLst>
                  <a:ext uri="{FF2B5EF4-FFF2-40B4-BE49-F238E27FC236}">
                    <a16:creationId xmlns:a16="http://schemas.microsoft.com/office/drawing/2014/main" id="{12451DF7-05B5-BF3A-CB43-55B4D3793298}"/>
                  </a:ext>
                </a:extLst>
              </p:cNvPr>
              <p:cNvSpPr txBox="1"/>
              <p:nvPr/>
            </p:nvSpPr>
            <p:spPr>
              <a:xfrm>
                <a:off x="5024401"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21</a:t>
                </a:r>
              </a:p>
            </p:txBody>
          </p:sp>
          <p:sp>
            <p:nvSpPr>
              <p:cNvPr id="131" name="TextBox 130">
                <a:extLst>
                  <a:ext uri="{FF2B5EF4-FFF2-40B4-BE49-F238E27FC236}">
                    <a16:creationId xmlns:a16="http://schemas.microsoft.com/office/drawing/2014/main" id="{1B160813-1953-2A50-97B0-C2846CC57306}"/>
                  </a:ext>
                </a:extLst>
              </p:cNvPr>
              <p:cNvSpPr txBox="1"/>
              <p:nvPr/>
            </p:nvSpPr>
            <p:spPr>
              <a:xfrm>
                <a:off x="4704618"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24</a:t>
                </a:r>
              </a:p>
            </p:txBody>
          </p:sp>
          <p:sp>
            <p:nvSpPr>
              <p:cNvPr id="132" name="TextBox 131">
                <a:extLst>
                  <a:ext uri="{FF2B5EF4-FFF2-40B4-BE49-F238E27FC236}">
                    <a16:creationId xmlns:a16="http://schemas.microsoft.com/office/drawing/2014/main" id="{3FEACD36-A2B5-898D-D8DB-9A13E90D36DB}"/>
                  </a:ext>
                </a:extLst>
              </p:cNvPr>
              <p:cNvSpPr txBox="1"/>
              <p:nvPr/>
            </p:nvSpPr>
            <p:spPr>
              <a:xfrm>
                <a:off x="4384834"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26</a:t>
                </a:r>
              </a:p>
            </p:txBody>
          </p:sp>
          <p:sp>
            <p:nvSpPr>
              <p:cNvPr id="133" name="TextBox 132">
                <a:extLst>
                  <a:ext uri="{FF2B5EF4-FFF2-40B4-BE49-F238E27FC236}">
                    <a16:creationId xmlns:a16="http://schemas.microsoft.com/office/drawing/2014/main" id="{3293F3CB-727C-880F-78CA-3474841EDE62}"/>
                  </a:ext>
                </a:extLst>
              </p:cNvPr>
              <p:cNvSpPr txBox="1"/>
              <p:nvPr/>
            </p:nvSpPr>
            <p:spPr>
              <a:xfrm>
                <a:off x="4065049"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27</a:t>
                </a:r>
              </a:p>
            </p:txBody>
          </p:sp>
          <p:sp>
            <p:nvSpPr>
              <p:cNvPr id="134" name="TextBox 133">
                <a:extLst>
                  <a:ext uri="{FF2B5EF4-FFF2-40B4-BE49-F238E27FC236}">
                    <a16:creationId xmlns:a16="http://schemas.microsoft.com/office/drawing/2014/main" id="{4764A50A-3F09-8E63-BD1A-8F3D05DD4BA1}"/>
                  </a:ext>
                </a:extLst>
              </p:cNvPr>
              <p:cNvSpPr txBox="1"/>
              <p:nvPr/>
            </p:nvSpPr>
            <p:spPr>
              <a:xfrm>
                <a:off x="3745264"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30</a:t>
                </a:r>
              </a:p>
            </p:txBody>
          </p:sp>
          <p:sp>
            <p:nvSpPr>
              <p:cNvPr id="135" name="TextBox 134">
                <a:extLst>
                  <a:ext uri="{FF2B5EF4-FFF2-40B4-BE49-F238E27FC236}">
                    <a16:creationId xmlns:a16="http://schemas.microsoft.com/office/drawing/2014/main" id="{80772F8F-B9F2-51B3-2B68-3B2C9DA49566}"/>
                  </a:ext>
                </a:extLst>
              </p:cNvPr>
              <p:cNvSpPr txBox="1"/>
              <p:nvPr/>
            </p:nvSpPr>
            <p:spPr>
              <a:xfrm>
                <a:off x="3425480"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38</a:t>
                </a:r>
              </a:p>
            </p:txBody>
          </p:sp>
          <p:sp>
            <p:nvSpPr>
              <p:cNvPr id="136" name="TextBox 135">
                <a:extLst>
                  <a:ext uri="{FF2B5EF4-FFF2-40B4-BE49-F238E27FC236}">
                    <a16:creationId xmlns:a16="http://schemas.microsoft.com/office/drawing/2014/main" id="{7F72B646-4A5D-474D-A91D-BE91B5B83D9E}"/>
                  </a:ext>
                </a:extLst>
              </p:cNvPr>
              <p:cNvSpPr txBox="1"/>
              <p:nvPr/>
            </p:nvSpPr>
            <p:spPr>
              <a:xfrm>
                <a:off x="3106149" y="5308395"/>
                <a:ext cx="14460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48</a:t>
                </a:r>
              </a:p>
            </p:txBody>
          </p:sp>
        </p:grpSp>
        <p:sp>
          <p:nvSpPr>
            <p:cNvPr id="137" name="TextBox 136">
              <a:extLst>
                <a:ext uri="{FF2B5EF4-FFF2-40B4-BE49-F238E27FC236}">
                  <a16:creationId xmlns:a16="http://schemas.microsoft.com/office/drawing/2014/main" id="{D5CE9646-FECB-FA3E-9E6E-36CE662DD945}"/>
                </a:ext>
              </a:extLst>
            </p:cNvPr>
            <p:cNvSpPr txBox="1"/>
            <p:nvPr/>
          </p:nvSpPr>
          <p:spPr>
            <a:xfrm>
              <a:off x="1443371" y="5533473"/>
              <a:ext cx="1271679"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Patients at risk, n</a:t>
              </a:r>
            </a:p>
          </p:txBody>
        </p:sp>
      </p:grpSp>
    </p:spTree>
    <p:extLst>
      <p:ext uri="{BB962C8B-B14F-4D97-AF65-F5344CB8AC3E}">
        <p14:creationId xmlns:p14="http://schemas.microsoft.com/office/powerpoint/2010/main" val="2717515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C782F-4900-78D0-37EF-598673252FD8}"/>
            </a:ext>
          </a:extLst>
        </p:cNvPr>
        <p:cNvGrpSpPr/>
        <p:nvPr/>
      </p:nvGrpSpPr>
      <p:grpSpPr>
        <a:xfrm>
          <a:off x="0" y="0"/>
          <a:ext cx="0" cy="0"/>
          <a:chOff x="0" y="0"/>
          <a:chExt cx="0" cy="0"/>
        </a:xfrm>
      </p:grpSpPr>
      <p:sp>
        <p:nvSpPr>
          <p:cNvPr id="540" name="Rectangle 539">
            <a:extLst>
              <a:ext uri="{FF2B5EF4-FFF2-40B4-BE49-F238E27FC236}">
                <a16:creationId xmlns:a16="http://schemas.microsoft.com/office/drawing/2014/main" id="{033072F8-4CE1-9127-AD28-0D45D4ED7874}"/>
              </a:ext>
            </a:extLst>
          </p:cNvPr>
          <p:cNvSpPr/>
          <p:nvPr/>
        </p:nvSpPr>
        <p:spPr>
          <a:xfrm>
            <a:off x="626620" y="1640937"/>
            <a:ext cx="8045083" cy="39978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68EC971-6F3E-2FC1-B6D4-3484348F1DF9}"/>
              </a:ext>
            </a:extLst>
          </p:cNvPr>
          <p:cNvSpPr>
            <a:spLocks noGrp="1"/>
          </p:cNvSpPr>
          <p:nvPr>
            <p:ph type="title"/>
          </p:nvPr>
        </p:nvSpPr>
        <p:spPr>
          <a:xfrm>
            <a:off x="640079" y="365124"/>
            <a:ext cx="11162279" cy="907864"/>
          </a:xfrm>
        </p:spPr>
        <p:txBody>
          <a:bodyPr>
            <a:noAutofit/>
          </a:bodyPr>
          <a:lstStyle/>
          <a:p>
            <a:r>
              <a:rPr lang="en-US"/>
              <a:t>Ongoing and deepening responses were observed</a:t>
            </a:r>
          </a:p>
        </p:txBody>
      </p:sp>
      <p:sp>
        <p:nvSpPr>
          <p:cNvPr id="3" name="Slide Number Placeholder 2">
            <a:extLst>
              <a:ext uri="{FF2B5EF4-FFF2-40B4-BE49-F238E27FC236}">
                <a16:creationId xmlns:a16="http://schemas.microsoft.com/office/drawing/2014/main" id="{183D9951-EF9A-9126-96ED-396841125E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7A3CE383-86F7-4DCA-A079-D7D87051F968}"/>
              </a:ext>
            </a:extLst>
          </p:cNvPr>
          <p:cNvSpPr>
            <a:spLocks noGrp="1"/>
          </p:cNvSpPr>
          <p:nvPr>
            <p:ph type="body" sz="quarter" idx="15"/>
          </p:nvPr>
        </p:nvSpPr>
        <p:spPr/>
        <p:txBody>
          <a:bodyPr/>
          <a:lstStyle/>
          <a:p>
            <a:r>
              <a:rPr lang="en-US"/>
              <a:t>Theresa Medina, MD</a:t>
            </a:r>
          </a:p>
        </p:txBody>
      </p:sp>
      <p:sp>
        <p:nvSpPr>
          <p:cNvPr id="12" name="TextBox 11">
            <a:extLst>
              <a:ext uri="{FF2B5EF4-FFF2-40B4-BE49-F238E27FC236}">
                <a16:creationId xmlns:a16="http://schemas.microsoft.com/office/drawing/2014/main" id="{FE4271A4-6FB2-8FAB-1C49-207BD3F0D167}"/>
              </a:ext>
            </a:extLst>
          </p:cNvPr>
          <p:cNvSpPr txBox="1"/>
          <p:nvPr/>
        </p:nvSpPr>
        <p:spPr>
          <a:xfrm>
            <a:off x="533075" y="6003246"/>
            <a:ext cx="1063317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BL, baseline; CR, complete response; D, day; M, month; PR, partial response; SOD, sum of diameters.</a:t>
            </a:r>
          </a:p>
        </p:txBody>
      </p:sp>
      <p:sp>
        <p:nvSpPr>
          <p:cNvPr id="8" name="Content Placeholder 3">
            <a:extLst>
              <a:ext uri="{FF2B5EF4-FFF2-40B4-BE49-F238E27FC236}">
                <a16:creationId xmlns:a16="http://schemas.microsoft.com/office/drawing/2014/main" id="{8FBB95F7-D003-6323-E5A7-80B4046F7D9A}"/>
              </a:ext>
            </a:extLst>
          </p:cNvPr>
          <p:cNvSpPr txBox="1">
            <a:spLocks/>
          </p:cNvSpPr>
          <p:nvPr/>
        </p:nvSpPr>
        <p:spPr>
          <a:xfrm>
            <a:off x="8671702" y="1347179"/>
            <a:ext cx="3390507" cy="3990836"/>
          </a:xfrm>
          <a:prstGeom prst="rect">
            <a:avLst/>
          </a:prstGeom>
        </p:spPr>
        <p:txBody>
          <a:bodyPr vert="horz" wrap="square" lIns="91440" tIns="45720" rIns="91440" bIns="45720" rtlCol="0">
            <a:sp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228600" algn="l" defTabSz="91440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 longest duration of ongoing response was 58.7 months</a:t>
            </a:r>
          </a:p>
          <a:p>
            <a:pPr marL="342900" marR="0" lvl="0" indent="-228600" algn="l" defTabSz="914400" rtl="0" eaLnBrk="1" fontAlgn="auto" latinLnBrk="0" hangingPunct="1">
              <a:lnSpc>
                <a:spcPct val="100000"/>
              </a:lnSpc>
              <a:spcBef>
                <a:spcPts val="40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Responses deepened over time </a:t>
            </a:r>
          </a:p>
          <a:p>
            <a:pPr marL="514350" marR="0" lvl="1" indent="-174625" algn="l" defTabSz="914400" rtl="0" eaLnBrk="1" fontAlgn="auto" latinLnBrk="0" hangingPunct="1">
              <a:lnSpc>
                <a:spcPct val="100000"/>
              </a:lnSpc>
              <a:spcBef>
                <a:spcPts val="400"/>
              </a:spcBef>
              <a:spcAft>
                <a:spcPts val="0"/>
              </a:spcAft>
              <a:buClr>
                <a:prstClr val="white"/>
              </a:buClr>
              <a:buSzTx/>
              <a:buFont typeface="Wingdings" panose="05000000000000000000" pitchFamily="2" charset="2"/>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16 patients had </a:t>
            </a: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stable disease</a:t>
            </a: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that improved to PR or had achieved PR that improved to CR</a:t>
            </a:r>
          </a:p>
          <a:p>
            <a:pPr marL="514350" marR="0" lvl="1" indent="-174625" algn="l" defTabSz="914400" rtl="0" eaLnBrk="1" fontAlgn="auto" latinLnBrk="0" hangingPunct="1">
              <a:lnSpc>
                <a:spcPct val="100000"/>
              </a:lnSpc>
              <a:spcBef>
                <a:spcPts val="400"/>
              </a:spcBef>
              <a:spcAft>
                <a:spcPts val="0"/>
              </a:spcAft>
              <a:buClr>
                <a:prstClr val="white"/>
              </a:buClr>
              <a:buSzTx/>
              <a:buFont typeface="Wingdings" panose="05000000000000000000" pitchFamily="2" charset="2"/>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As depicted by the red circles, 4 patients </a:t>
            </a:r>
            <a:r>
              <a:rPr kumimoji="0" lang="en-US" sz="1600" b="0" i="0" u="none" strike="noStrike" kern="1200" cap="none" spc="0" normalizeH="0" baseline="0" noProof="0">
                <a:ln>
                  <a:noFill/>
                </a:ln>
                <a:solidFill>
                  <a:prstClr val="white"/>
                </a:solidFill>
                <a:effectLst/>
                <a:uLnTx/>
                <a:uFillTx/>
                <a:latin typeface="Arial" panose="020B0604020202020204"/>
                <a:ea typeface="Aptos" panose="020B0004020202020204" pitchFamily="34" charset="0"/>
                <a:cs typeface="Aptos" panose="020B0004020202020204" pitchFamily="34" charset="0"/>
              </a:rPr>
              <a:t>had a PR</a:t>
            </a:r>
            <a:br>
              <a:rPr kumimoji="0" lang="en-US" sz="1600" b="0" i="0" u="none" strike="noStrike" kern="1200" cap="none" spc="0" normalizeH="0" baseline="0" noProof="0">
                <a:ln>
                  <a:noFill/>
                </a:ln>
                <a:solidFill>
                  <a:prstClr val="white"/>
                </a:solidFill>
                <a:effectLst/>
                <a:uLnTx/>
                <a:uFillTx/>
                <a:latin typeface="Arial" panose="020B0604020202020204"/>
                <a:ea typeface="Aptos" panose="020B0004020202020204" pitchFamily="34" charset="0"/>
                <a:cs typeface="Aptos" panose="020B0004020202020204" pitchFamily="34" charset="0"/>
              </a:rPr>
            </a:br>
            <a:r>
              <a:rPr kumimoji="0" lang="en-US" sz="1600" b="0" i="0" u="none" strike="noStrike" kern="1200" cap="none" spc="0" normalizeH="0" baseline="0" noProof="0">
                <a:ln>
                  <a:noFill/>
                </a:ln>
                <a:solidFill>
                  <a:prstClr val="white"/>
                </a:solidFill>
                <a:effectLst/>
                <a:uLnTx/>
                <a:uFillTx/>
                <a:latin typeface="Arial" panose="020B0604020202020204"/>
                <a:ea typeface="Aptos" panose="020B0004020202020204" pitchFamily="34" charset="0"/>
                <a:cs typeface="Aptos" panose="020B0004020202020204" pitchFamily="34" charset="0"/>
              </a:rPr>
              <a:t>1 year posttreatment that deepened to CR as late as</a:t>
            </a:r>
            <a:br>
              <a:rPr kumimoji="0" lang="en-US" sz="1600" b="0" i="0" u="none" strike="noStrike" kern="1200" cap="none" spc="0" normalizeH="0" baseline="0" noProof="0">
                <a:ln>
                  <a:noFill/>
                </a:ln>
                <a:solidFill>
                  <a:prstClr val="white"/>
                </a:solidFill>
                <a:effectLst/>
                <a:uLnTx/>
                <a:uFillTx/>
                <a:latin typeface="Arial" panose="020B0604020202020204"/>
                <a:ea typeface="Aptos" panose="020B0004020202020204" pitchFamily="34" charset="0"/>
                <a:cs typeface="Aptos" panose="020B0004020202020204" pitchFamily="34" charset="0"/>
              </a:rPr>
            </a:br>
            <a:r>
              <a:rPr kumimoji="0" lang="en-US" sz="1600" b="0" i="0" u="none" strike="noStrike" kern="1200" cap="none" spc="0" normalizeH="0" baseline="0" noProof="0">
                <a:ln>
                  <a:noFill/>
                </a:ln>
                <a:solidFill>
                  <a:prstClr val="white"/>
                </a:solidFill>
                <a:effectLst/>
                <a:uLnTx/>
                <a:uFillTx/>
                <a:latin typeface="Arial" panose="020B0604020202020204"/>
                <a:ea typeface="Aptos" panose="020B0004020202020204" pitchFamily="34" charset="0"/>
                <a:cs typeface="Aptos" panose="020B0004020202020204" pitchFamily="34" charset="0"/>
              </a:rPr>
              <a:t>3 years after </a:t>
            </a:r>
            <a:r>
              <a:rPr kumimoji="0" lang="en-US" sz="1600" b="0" i="0" u="none" strike="noStrike" kern="1200" cap="none" spc="0" normalizeH="0" baseline="0" noProof="0">
                <a:ln>
                  <a:noFill/>
                </a:ln>
                <a:solidFill>
                  <a:prstClr val="white"/>
                </a:solidFill>
                <a:effectLst/>
                <a:uLnTx/>
                <a:uFillTx/>
                <a:latin typeface="Arial" panose="020B0604020202020204"/>
                <a:ea typeface="Times New Roman" panose="02020603050405020304" pitchFamily="18" charset="0"/>
                <a:cs typeface="Arial" panose="020B0604020202020204" pitchFamily="34" charset="0"/>
              </a:rPr>
              <a:t>lifileucel infusion</a:t>
            </a:r>
          </a:p>
          <a:p>
            <a:pPr marL="349250" marR="0" lvl="0" indent="-234950" algn="l" defTabSz="914400" rtl="0" eaLnBrk="1" fontAlgn="auto" latinLnBrk="0" hangingPunct="1">
              <a:lnSpc>
                <a:spcPct val="100000"/>
              </a:lnSpc>
              <a:spcBef>
                <a:spcPts val="40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Ongoing responses at year 3 were maintained through year 5</a:t>
            </a:r>
          </a:p>
        </p:txBody>
      </p:sp>
      <p:sp>
        <p:nvSpPr>
          <p:cNvPr id="6" name="TextBox 5">
            <a:extLst>
              <a:ext uri="{FF2B5EF4-FFF2-40B4-BE49-F238E27FC236}">
                <a16:creationId xmlns:a16="http://schemas.microsoft.com/office/drawing/2014/main" id="{4A70C3F3-4C3D-253B-D9FC-7B2CE2CEA7E6}"/>
              </a:ext>
            </a:extLst>
          </p:cNvPr>
          <p:cNvSpPr txBox="1"/>
          <p:nvPr/>
        </p:nvSpPr>
        <p:spPr>
          <a:xfrm>
            <a:off x="626619" y="1295840"/>
            <a:ext cx="80450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Times New Roman" panose="02020603050405020304" pitchFamily="18" charset="0"/>
                <a:cs typeface="Times New Roman" panose="02020603050405020304" pitchFamily="18" charset="0"/>
              </a:rPr>
              <a:t>Percent Change From Baseline in Target Lesion SOD for Confirmed Responders</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41" name="Group 540">
            <a:extLst>
              <a:ext uri="{FF2B5EF4-FFF2-40B4-BE49-F238E27FC236}">
                <a16:creationId xmlns:a16="http://schemas.microsoft.com/office/drawing/2014/main" id="{C27ABADB-6BFC-57C7-002D-A152AC5C862A}"/>
              </a:ext>
            </a:extLst>
          </p:cNvPr>
          <p:cNvGrpSpPr/>
          <p:nvPr/>
        </p:nvGrpSpPr>
        <p:grpSpPr>
          <a:xfrm>
            <a:off x="808453" y="1666160"/>
            <a:ext cx="7863649" cy="3932261"/>
            <a:chOff x="704756" y="1710862"/>
            <a:chExt cx="8000478" cy="4000683"/>
          </a:xfrm>
        </p:grpSpPr>
        <p:sp>
          <p:nvSpPr>
            <p:cNvPr id="7" name="Freeform 6">
              <a:extLst>
                <a:ext uri="{FF2B5EF4-FFF2-40B4-BE49-F238E27FC236}">
                  <a16:creationId xmlns:a16="http://schemas.microsoft.com/office/drawing/2014/main" id="{1C471CFE-8F5D-5B76-5C98-9945BFBA38C7}"/>
                </a:ext>
              </a:extLst>
            </p:cNvPr>
            <p:cNvSpPr/>
            <p:nvPr/>
          </p:nvSpPr>
          <p:spPr>
            <a:xfrm>
              <a:off x="1372801" y="2362363"/>
              <a:ext cx="5175237" cy="1950064"/>
            </a:xfrm>
            <a:custGeom>
              <a:avLst/>
              <a:gdLst>
                <a:gd name="connsiteX0" fmla="*/ 0 w 6308049"/>
                <a:gd name="connsiteY0" fmla="*/ 0 h 1841601"/>
                <a:gd name="connsiteX1" fmla="*/ 394290 w 6308049"/>
                <a:gd name="connsiteY1" fmla="*/ 467157 h 1841601"/>
                <a:gd name="connsiteX2" fmla="*/ 788580 w 6308049"/>
                <a:gd name="connsiteY2" fmla="*/ 1205376 h 1841601"/>
                <a:gd name="connsiteX3" fmla="*/ 1182673 w 6308049"/>
                <a:gd name="connsiteY3" fmla="*/ 1299873 h 1841601"/>
                <a:gd name="connsiteX4" fmla="*/ 1971253 w 6308049"/>
                <a:gd name="connsiteY4" fmla="*/ 1423962 h 1841601"/>
                <a:gd name="connsiteX5" fmla="*/ 2365543 w 6308049"/>
                <a:gd name="connsiteY5" fmla="*/ 1476240 h 1841601"/>
                <a:gd name="connsiteX6" fmla="*/ 2759833 w 6308049"/>
                <a:gd name="connsiteY6" fmla="*/ 1570737 h 1841601"/>
                <a:gd name="connsiteX7" fmla="*/ 3154124 w 6308049"/>
                <a:gd name="connsiteY7" fmla="*/ 1612955 h 1841601"/>
                <a:gd name="connsiteX8" fmla="*/ 3548216 w 6308049"/>
                <a:gd name="connsiteY8" fmla="*/ 1600526 h 1841601"/>
                <a:gd name="connsiteX9" fmla="*/ 3942506 w 6308049"/>
                <a:gd name="connsiteY9" fmla="*/ 1632880 h 1841601"/>
                <a:gd name="connsiteX10" fmla="*/ 4731086 w 6308049"/>
                <a:gd name="connsiteY10" fmla="*/ 1622819 h 1841601"/>
                <a:gd name="connsiteX11" fmla="*/ 5125377 w 6308049"/>
                <a:gd name="connsiteY11" fmla="*/ 1841602 h 1841601"/>
                <a:gd name="connsiteX12" fmla="*/ 5519469 w 6308049"/>
                <a:gd name="connsiteY12" fmla="*/ 1789323 h 1841601"/>
                <a:gd name="connsiteX13" fmla="*/ 6308049 w 6308049"/>
                <a:gd name="connsiteY13" fmla="*/ 1809248 h 184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8049" h="1841601">
                  <a:moveTo>
                    <a:pt x="0" y="0"/>
                  </a:moveTo>
                  <a:lnTo>
                    <a:pt x="394290" y="467157"/>
                  </a:lnTo>
                  <a:lnTo>
                    <a:pt x="788580" y="1205376"/>
                  </a:lnTo>
                  <a:lnTo>
                    <a:pt x="1182673" y="1299873"/>
                  </a:lnTo>
                  <a:lnTo>
                    <a:pt x="1971253" y="1423962"/>
                  </a:lnTo>
                  <a:lnTo>
                    <a:pt x="2365543" y="1476240"/>
                  </a:lnTo>
                  <a:lnTo>
                    <a:pt x="2759833" y="1570737"/>
                  </a:lnTo>
                  <a:lnTo>
                    <a:pt x="3154124" y="1612955"/>
                  </a:lnTo>
                  <a:lnTo>
                    <a:pt x="3548216" y="1600526"/>
                  </a:lnTo>
                  <a:lnTo>
                    <a:pt x="3942506" y="1632880"/>
                  </a:lnTo>
                  <a:lnTo>
                    <a:pt x="4731086" y="1622819"/>
                  </a:lnTo>
                  <a:lnTo>
                    <a:pt x="5125377" y="1841602"/>
                  </a:lnTo>
                  <a:lnTo>
                    <a:pt x="5519469" y="1789323"/>
                  </a:lnTo>
                  <a:lnTo>
                    <a:pt x="6308049" y="1809248"/>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reeform 9">
              <a:extLst>
                <a:ext uri="{FF2B5EF4-FFF2-40B4-BE49-F238E27FC236}">
                  <a16:creationId xmlns:a16="http://schemas.microsoft.com/office/drawing/2014/main" id="{2010AAA0-6E5A-6B46-9A5B-206768A5834B}"/>
                </a:ext>
              </a:extLst>
            </p:cNvPr>
            <p:cNvSpPr/>
            <p:nvPr/>
          </p:nvSpPr>
          <p:spPr>
            <a:xfrm>
              <a:off x="1372801" y="2362363"/>
              <a:ext cx="2911019" cy="2281585"/>
            </a:xfrm>
            <a:custGeom>
              <a:avLst/>
              <a:gdLst>
                <a:gd name="connsiteX0" fmla="*/ 0 w 3548215"/>
                <a:gd name="connsiteY0" fmla="*/ 0 h 2154683"/>
                <a:gd name="connsiteX1" fmla="*/ 394290 w 3548215"/>
                <a:gd name="connsiteY1" fmla="*/ 1262587 h 2154683"/>
                <a:gd name="connsiteX2" fmla="*/ 788580 w 3548215"/>
                <a:gd name="connsiteY2" fmla="*/ 1839037 h 2154683"/>
                <a:gd name="connsiteX3" fmla="*/ 1182673 w 3548215"/>
                <a:gd name="connsiteY3" fmla="*/ 1826609 h 2154683"/>
                <a:gd name="connsiteX4" fmla="*/ 1576963 w 3548215"/>
                <a:gd name="connsiteY4" fmla="*/ 1916173 h 2154683"/>
                <a:gd name="connsiteX5" fmla="*/ 2365543 w 3548215"/>
                <a:gd name="connsiteY5" fmla="*/ 2032962 h 2154683"/>
                <a:gd name="connsiteX6" fmla="*/ 2759833 w 3548215"/>
                <a:gd name="connsiteY6" fmla="*/ 2154684 h 2154683"/>
                <a:gd name="connsiteX7" fmla="*/ 3548216 w 3548215"/>
                <a:gd name="connsiteY7" fmla="*/ 2154684 h 215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8215" h="2154683">
                  <a:moveTo>
                    <a:pt x="0" y="0"/>
                  </a:moveTo>
                  <a:lnTo>
                    <a:pt x="394290" y="1262587"/>
                  </a:lnTo>
                  <a:lnTo>
                    <a:pt x="788580" y="1839037"/>
                  </a:lnTo>
                  <a:lnTo>
                    <a:pt x="1182673" y="1826609"/>
                  </a:lnTo>
                  <a:lnTo>
                    <a:pt x="1576963" y="1916173"/>
                  </a:lnTo>
                  <a:lnTo>
                    <a:pt x="2365543" y="2032962"/>
                  </a:lnTo>
                  <a:lnTo>
                    <a:pt x="2759833" y="2154684"/>
                  </a:lnTo>
                  <a:lnTo>
                    <a:pt x="3548216" y="2154684"/>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Freeform 10">
              <a:extLst>
                <a:ext uri="{FF2B5EF4-FFF2-40B4-BE49-F238E27FC236}">
                  <a16:creationId xmlns:a16="http://schemas.microsoft.com/office/drawing/2014/main" id="{46BA1891-CA48-C47C-8EAD-A29A888A4739}"/>
                </a:ext>
              </a:extLst>
            </p:cNvPr>
            <p:cNvSpPr/>
            <p:nvPr/>
          </p:nvSpPr>
          <p:spPr>
            <a:xfrm>
              <a:off x="1372801" y="2362363"/>
              <a:ext cx="808706" cy="1294751"/>
            </a:xfrm>
            <a:custGeom>
              <a:avLst/>
              <a:gdLst>
                <a:gd name="connsiteX0" fmla="*/ 0 w 985725"/>
                <a:gd name="connsiteY0" fmla="*/ 0 h 1222736"/>
                <a:gd name="connsiteX1" fmla="*/ 394290 w 985725"/>
                <a:gd name="connsiteY1" fmla="*/ 884797 h 1222736"/>
                <a:gd name="connsiteX2" fmla="*/ 788580 w 985725"/>
                <a:gd name="connsiteY2" fmla="*/ 1036308 h 1222736"/>
                <a:gd name="connsiteX3" fmla="*/ 985726 w 985725"/>
                <a:gd name="connsiteY3" fmla="*/ 1222737 h 1222736"/>
              </a:gdLst>
              <a:ahLst/>
              <a:cxnLst>
                <a:cxn ang="0">
                  <a:pos x="connsiteX0" y="connsiteY0"/>
                </a:cxn>
                <a:cxn ang="0">
                  <a:pos x="connsiteX1" y="connsiteY1"/>
                </a:cxn>
                <a:cxn ang="0">
                  <a:pos x="connsiteX2" y="connsiteY2"/>
                </a:cxn>
                <a:cxn ang="0">
                  <a:pos x="connsiteX3" y="connsiteY3"/>
                </a:cxn>
              </a:cxnLst>
              <a:rect l="l" t="t" r="r" b="b"/>
              <a:pathLst>
                <a:path w="985725" h="1222736">
                  <a:moveTo>
                    <a:pt x="0" y="0"/>
                  </a:moveTo>
                  <a:lnTo>
                    <a:pt x="394290" y="884797"/>
                  </a:lnTo>
                  <a:lnTo>
                    <a:pt x="788580" y="1036308"/>
                  </a:lnTo>
                  <a:lnTo>
                    <a:pt x="985726" y="1222737"/>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12">
              <a:extLst>
                <a:ext uri="{FF2B5EF4-FFF2-40B4-BE49-F238E27FC236}">
                  <a16:creationId xmlns:a16="http://schemas.microsoft.com/office/drawing/2014/main" id="{34320812-D65F-D900-FD68-2EFA41E2FB67}"/>
                </a:ext>
              </a:extLst>
            </p:cNvPr>
            <p:cNvSpPr/>
            <p:nvPr/>
          </p:nvSpPr>
          <p:spPr>
            <a:xfrm>
              <a:off x="1372801" y="2362363"/>
              <a:ext cx="1617250" cy="1113217"/>
            </a:xfrm>
            <a:custGeom>
              <a:avLst/>
              <a:gdLst>
                <a:gd name="connsiteX0" fmla="*/ 0 w 1971252"/>
                <a:gd name="connsiteY0" fmla="*/ 0 h 1051300"/>
                <a:gd name="connsiteX1" fmla="*/ 394290 w 1971252"/>
                <a:gd name="connsiteY1" fmla="*/ 529300 h 1051300"/>
                <a:gd name="connsiteX2" fmla="*/ 788580 w 1971252"/>
                <a:gd name="connsiteY2" fmla="*/ 725593 h 1051300"/>
                <a:gd name="connsiteX3" fmla="*/ 1182673 w 1971252"/>
                <a:gd name="connsiteY3" fmla="*/ 820090 h 1051300"/>
                <a:gd name="connsiteX4" fmla="*/ 1576963 w 1971252"/>
                <a:gd name="connsiteY4" fmla="*/ 1038872 h 1051300"/>
                <a:gd name="connsiteX5" fmla="*/ 1971253 w 1971252"/>
                <a:gd name="connsiteY5" fmla="*/ 1051301 h 105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1252" h="1051300">
                  <a:moveTo>
                    <a:pt x="0" y="0"/>
                  </a:moveTo>
                  <a:lnTo>
                    <a:pt x="394290" y="529300"/>
                  </a:lnTo>
                  <a:lnTo>
                    <a:pt x="788580" y="725593"/>
                  </a:lnTo>
                  <a:lnTo>
                    <a:pt x="1182673" y="820090"/>
                  </a:lnTo>
                  <a:lnTo>
                    <a:pt x="1576963" y="1038872"/>
                  </a:lnTo>
                  <a:lnTo>
                    <a:pt x="1971253" y="1051301"/>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13">
              <a:extLst>
                <a:ext uri="{FF2B5EF4-FFF2-40B4-BE49-F238E27FC236}">
                  <a16:creationId xmlns:a16="http://schemas.microsoft.com/office/drawing/2014/main" id="{CBDA2CBE-1FB7-921C-F84F-30DB3F201DEA}"/>
                </a:ext>
              </a:extLst>
            </p:cNvPr>
            <p:cNvSpPr/>
            <p:nvPr/>
          </p:nvSpPr>
          <p:spPr>
            <a:xfrm>
              <a:off x="1372801" y="2362363"/>
              <a:ext cx="1940734" cy="2260487"/>
            </a:xfrm>
            <a:custGeom>
              <a:avLst/>
              <a:gdLst>
                <a:gd name="connsiteX0" fmla="*/ 0 w 2365543"/>
                <a:gd name="connsiteY0" fmla="*/ 0 h 2134758"/>
                <a:gd name="connsiteX1" fmla="*/ 394290 w 2365543"/>
                <a:gd name="connsiteY1" fmla="*/ 1488669 h 2134758"/>
                <a:gd name="connsiteX2" fmla="*/ 788580 w 2365543"/>
                <a:gd name="connsiteY2" fmla="*/ 1697391 h 2134758"/>
                <a:gd name="connsiteX3" fmla="*/ 1182673 w 2365543"/>
                <a:gd name="connsiteY3" fmla="*/ 1858962 h 2134758"/>
                <a:gd name="connsiteX4" fmla="*/ 1576963 w 2365543"/>
                <a:gd name="connsiteY4" fmla="*/ 1965888 h 2134758"/>
                <a:gd name="connsiteX5" fmla="*/ 1971253 w 2365543"/>
                <a:gd name="connsiteY5" fmla="*/ 2134759 h 2134758"/>
                <a:gd name="connsiteX6" fmla="*/ 2365543 w 2365543"/>
                <a:gd name="connsiteY6" fmla="*/ 2119963 h 213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5543" h="2134758">
                  <a:moveTo>
                    <a:pt x="0" y="0"/>
                  </a:moveTo>
                  <a:lnTo>
                    <a:pt x="394290" y="1488669"/>
                  </a:lnTo>
                  <a:lnTo>
                    <a:pt x="788580" y="1697391"/>
                  </a:lnTo>
                  <a:lnTo>
                    <a:pt x="1182673" y="1858962"/>
                  </a:lnTo>
                  <a:lnTo>
                    <a:pt x="1576963" y="1965888"/>
                  </a:lnTo>
                  <a:lnTo>
                    <a:pt x="1971253" y="2134759"/>
                  </a:lnTo>
                  <a:lnTo>
                    <a:pt x="2365543" y="2119963"/>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14">
              <a:extLst>
                <a:ext uri="{FF2B5EF4-FFF2-40B4-BE49-F238E27FC236}">
                  <a16:creationId xmlns:a16="http://schemas.microsoft.com/office/drawing/2014/main" id="{A56377F8-3E95-1804-2FD0-BF04D13DC2AF}"/>
                </a:ext>
              </a:extLst>
            </p:cNvPr>
            <p:cNvSpPr/>
            <p:nvPr/>
          </p:nvSpPr>
          <p:spPr>
            <a:xfrm>
              <a:off x="1372801" y="2362363"/>
              <a:ext cx="970286" cy="1473776"/>
            </a:xfrm>
            <a:custGeom>
              <a:avLst/>
              <a:gdLst>
                <a:gd name="connsiteX0" fmla="*/ 0 w 1182672"/>
                <a:gd name="connsiteY0" fmla="*/ 0 h 1391804"/>
                <a:gd name="connsiteX1" fmla="*/ 394290 w 1182672"/>
                <a:gd name="connsiteY1" fmla="*/ 474654 h 1391804"/>
                <a:gd name="connsiteX2" fmla="*/ 788580 w 1182672"/>
                <a:gd name="connsiteY2" fmla="*/ 907090 h 1391804"/>
                <a:gd name="connsiteX3" fmla="*/ 1182673 w 1182672"/>
                <a:gd name="connsiteY3" fmla="*/ 1391805 h 1391804"/>
              </a:gdLst>
              <a:ahLst/>
              <a:cxnLst>
                <a:cxn ang="0">
                  <a:pos x="connsiteX0" y="connsiteY0"/>
                </a:cxn>
                <a:cxn ang="0">
                  <a:pos x="connsiteX1" y="connsiteY1"/>
                </a:cxn>
                <a:cxn ang="0">
                  <a:pos x="connsiteX2" y="connsiteY2"/>
                </a:cxn>
                <a:cxn ang="0">
                  <a:pos x="connsiteX3" y="connsiteY3"/>
                </a:cxn>
              </a:cxnLst>
              <a:rect l="l" t="t" r="r" b="b"/>
              <a:pathLst>
                <a:path w="1182672" h="1391804">
                  <a:moveTo>
                    <a:pt x="0" y="0"/>
                  </a:moveTo>
                  <a:lnTo>
                    <a:pt x="394290" y="474654"/>
                  </a:lnTo>
                  <a:lnTo>
                    <a:pt x="788580" y="907090"/>
                  </a:lnTo>
                  <a:lnTo>
                    <a:pt x="1182673" y="1391805"/>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15">
              <a:extLst>
                <a:ext uri="{FF2B5EF4-FFF2-40B4-BE49-F238E27FC236}">
                  <a16:creationId xmlns:a16="http://schemas.microsoft.com/office/drawing/2014/main" id="{E11971BF-1343-D11B-C8CA-585928A57D0D}"/>
                </a:ext>
              </a:extLst>
            </p:cNvPr>
            <p:cNvSpPr/>
            <p:nvPr/>
          </p:nvSpPr>
          <p:spPr>
            <a:xfrm>
              <a:off x="1372801" y="2362363"/>
              <a:ext cx="970286" cy="1834334"/>
            </a:xfrm>
            <a:custGeom>
              <a:avLst/>
              <a:gdLst>
                <a:gd name="connsiteX0" fmla="*/ 0 w 1182672"/>
                <a:gd name="connsiteY0" fmla="*/ 0 h 1732308"/>
                <a:gd name="connsiteX1" fmla="*/ 394290 w 1182672"/>
                <a:gd name="connsiteY1" fmla="*/ 1073594 h 1732308"/>
                <a:gd name="connsiteX2" fmla="*/ 788580 w 1182672"/>
                <a:gd name="connsiteY2" fmla="*/ 1376812 h 1732308"/>
                <a:gd name="connsiteX3" fmla="*/ 1182673 w 1182672"/>
                <a:gd name="connsiteY3" fmla="*/ 1732309 h 1732308"/>
              </a:gdLst>
              <a:ahLst/>
              <a:cxnLst>
                <a:cxn ang="0">
                  <a:pos x="connsiteX0" y="connsiteY0"/>
                </a:cxn>
                <a:cxn ang="0">
                  <a:pos x="connsiteX1" y="connsiteY1"/>
                </a:cxn>
                <a:cxn ang="0">
                  <a:pos x="connsiteX2" y="connsiteY2"/>
                </a:cxn>
                <a:cxn ang="0">
                  <a:pos x="connsiteX3" y="connsiteY3"/>
                </a:cxn>
              </a:cxnLst>
              <a:rect l="l" t="t" r="r" b="b"/>
              <a:pathLst>
                <a:path w="1182672" h="1732308">
                  <a:moveTo>
                    <a:pt x="0" y="0"/>
                  </a:moveTo>
                  <a:lnTo>
                    <a:pt x="394290" y="1073594"/>
                  </a:lnTo>
                  <a:lnTo>
                    <a:pt x="788580" y="1376812"/>
                  </a:lnTo>
                  <a:lnTo>
                    <a:pt x="1182673" y="1732309"/>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16">
              <a:extLst>
                <a:ext uri="{FF2B5EF4-FFF2-40B4-BE49-F238E27FC236}">
                  <a16:creationId xmlns:a16="http://schemas.microsoft.com/office/drawing/2014/main" id="{5EF44ECE-EBF8-F0E2-09E5-2A7F1A25323D}"/>
                </a:ext>
              </a:extLst>
            </p:cNvPr>
            <p:cNvSpPr/>
            <p:nvPr/>
          </p:nvSpPr>
          <p:spPr>
            <a:xfrm>
              <a:off x="1372801" y="2362363"/>
              <a:ext cx="970286" cy="1784198"/>
            </a:xfrm>
            <a:custGeom>
              <a:avLst/>
              <a:gdLst>
                <a:gd name="connsiteX0" fmla="*/ 0 w 1182672"/>
                <a:gd name="connsiteY0" fmla="*/ 0 h 1684961"/>
                <a:gd name="connsiteX1" fmla="*/ 394290 w 1182672"/>
                <a:gd name="connsiteY1" fmla="*/ 1456315 h 1684961"/>
                <a:gd name="connsiteX2" fmla="*/ 788580 w 1182672"/>
                <a:gd name="connsiteY2" fmla="*/ 1488669 h 1684961"/>
                <a:gd name="connsiteX3" fmla="*/ 1182673 w 1182672"/>
                <a:gd name="connsiteY3" fmla="*/ 1684962 h 1684961"/>
              </a:gdLst>
              <a:ahLst/>
              <a:cxnLst>
                <a:cxn ang="0">
                  <a:pos x="connsiteX0" y="connsiteY0"/>
                </a:cxn>
                <a:cxn ang="0">
                  <a:pos x="connsiteX1" y="connsiteY1"/>
                </a:cxn>
                <a:cxn ang="0">
                  <a:pos x="connsiteX2" y="connsiteY2"/>
                </a:cxn>
                <a:cxn ang="0">
                  <a:pos x="connsiteX3" y="connsiteY3"/>
                </a:cxn>
              </a:cxnLst>
              <a:rect l="l" t="t" r="r" b="b"/>
              <a:pathLst>
                <a:path w="1182672" h="1684961">
                  <a:moveTo>
                    <a:pt x="0" y="0"/>
                  </a:moveTo>
                  <a:lnTo>
                    <a:pt x="394290" y="1456315"/>
                  </a:lnTo>
                  <a:lnTo>
                    <a:pt x="788580" y="1488669"/>
                  </a:lnTo>
                  <a:lnTo>
                    <a:pt x="1182673" y="1684962"/>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17">
              <a:extLst>
                <a:ext uri="{FF2B5EF4-FFF2-40B4-BE49-F238E27FC236}">
                  <a16:creationId xmlns:a16="http://schemas.microsoft.com/office/drawing/2014/main" id="{E62032DB-F886-8623-71EE-C6B37D8AC711}"/>
                </a:ext>
              </a:extLst>
            </p:cNvPr>
            <p:cNvSpPr/>
            <p:nvPr/>
          </p:nvSpPr>
          <p:spPr>
            <a:xfrm>
              <a:off x="1372801" y="2362363"/>
              <a:ext cx="970286" cy="1955287"/>
            </a:xfrm>
            <a:custGeom>
              <a:avLst/>
              <a:gdLst>
                <a:gd name="connsiteX0" fmla="*/ 0 w 1182672"/>
                <a:gd name="connsiteY0" fmla="*/ 0 h 1846533"/>
                <a:gd name="connsiteX1" fmla="*/ 394290 w 1182672"/>
                <a:gd name="connsiteY1" fmla="*/ 1516091 h 1846533"/>
                <a:gd name="connsiteX2" fmla="*/ 788580 w 1182672"/>
                <a:gd name="connsiteY2" fmla="*/ 1846534 h 1846533"/>
                <a:gd name="connsiteX3" fmla="*/ 1182673 w 1182672"/>
                <a:gd name="connsiteY3" fmla="*/ 1443887 h 1846533"/>
              </a:gdLst>
              <a:ahLst/>
              <a:cxnLst>
                <a:cxn ang="0">
                  <a:pos x="connsiteX0" y="connsiteY0"/>
                </a:cxn>
                <a:cxn ang="0">
                  <a:pos x="connsiteX1" y="connsiteY1"/>
                </a:cxn>
                <a:cxn ang="0">
                  <a:pos x="connsiteX2" y="connsiteY2"/>
                </a:cxn>
                <a:cxn ang="0">
                  <a:pos x="connsiteX3" y="connsiteY3"/>
                </a:cxn>
              </a:cxnLst>
              <a:rect l="l" t="t" r="r" b="b"/>
              <a:pathLst>
                <a:path w="1182672" h="1846533">
                  <a:moveTo>
                    <a:pt x="0" y="0"/>
                  </a:moveTo>
                  <a:lnTo>
                    <a:pt x="394290" y="1516091"/>
                  </a:lnTo>
                  <a:lnTo>
                    <a:pt x="788580" y="1846534"/>
                  </a:lnTo>
                  <a:lnTo>
                    <a:pt x="1182673" y="1443887"/>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5F5ECF68-2BAE-4FF7-43C9-CDF4EA86DFC6}"/>
                </a:ext>
              </a:extLst>
            </p:cNvPr>
            <p:cNvSpPr/>
            <p:nvPr/>
          </p:nvSpPr>
          <p:spPr>
            <a:xfrm>
              <a:off x="1372801" y="2362363"/>
              <a:ext cx="1293768" cy="1029032"/>
            </a:xfrm>
            <a:custGeom>
              <a:avLst/>
              <a:gdLst>
                <a:gd name="connsiteX0" fmla="*/ 0 w 1576962"/>
                <a:gd name="connsiteY0" fmla="*/ 0 h 971797"/>
                <a:gd name="connsiteX1" fmla="*/ 394290 w 1576962"/>
                <a:gd name="connsiteY1" fmla="*/ 840015 h 971797"/>
                <a:gd name="connsiteX2" fmla="*/ 788580 w 1576962"/>
                <a:gd name="connsiteY2" fmla="*/ 971797 h 971797"/>
                <a:gd name="connsiteX3" fmla="*/ 1182673 w 1576962"/>
                <a:gd name="connsiteY3" fmla="*/ 832518 h 971797"/>
                <a:gd name="connsiteX4" fmla="*/ 1576963 w 1576962"/>
                <a:gd name="connsiteY4" fmla="*/ 859940 h 971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962" h="971797">
                  <a:moveTo>
                    <a:pt x="0" y="0"/>
                  </a:moveTo>
                  <a:lnTo>
                    <a:pt x="394290" y="840015"/>
                  </a:lnTo>
                  <a:lnTo>
                    <a:pt x="788580" y="971797"/>
                  </a:lnTo>
                  <a:lnTo>
                    <a:pt x="1182673" y="832518"/>
                  </a:lnTo>
                  <a:lnTo>
                    <a:pt x="1576963" y="859940"/>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154C94ED-C072-0635-277A-42AE3CFE969B}"/>
                </a:ext>
              </a:extLst>
            </p:cNvPr>
            <p:cNvSpPr/>
            <p:nvPr/>
          </p:nvSpPr>
          <p:spPr>
            <a:xfrm>
              <a:off x="1372801" y="2362363"/>
              <a:ext cx="646965" cy="1118439"/>
            </a:xfrm>
            <a:custGeom>
              <a:avLst/>
              <a:gdLst>
                <a:gd name="connsiteX0" fmla="*/ 0 w 788580"/>
                <a:gd name="connsiteY0" fmla="*/ 0 h 1056232"/>
                <a:gd name="connsiteX1" fmla="*/ 394290 w 788580"/>
                <a:gd name="connsiteY1" fmla="*/ 1056233 h 1056232"/>
                <a:gd name="connsiteX2" fmla="*/ 788580 w 788580"/>
                <a:gd name="connsiteY2" fmla="*/ 999022 h 1056232"/>
              </a:gdLst>
              <a:ahLst/>
              <a:cxnLst>
                <a:cxn ang="0">
                  <a:pos x="connsiteX0" y="connsiteY0"/>
                </a:cxn>
                <a:cxn ang="0">
                  <a:pos x="connsiteX1" y="connsiteY1"/>
                </a:cxn>
                <a:cxn ang="0">
                  <a:pos x="connsiteX2" y="connsiteY2"/>
                </a:cxn>
              </a:cxnLst>
              <a:rect l="l" t="t" r="r" b="b"/>
              <a:pathLst>
                <a:path w="788580" h="1056232">
                  <a:moveTo>
                    <a:pt x="0" y="0"/>
                  </a:moveTo>
                  <a:lnTo>
                    <a:pt x="394290" y="1056233"/>
                  </a:lnTo>
                  <a:lnTo>
                    <a:pt x="788580" y="999022"/>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20">
              <a:extLst>
                <a:ext uri="{FF2B5EF4-FFF2-40B4-BE49-F238E27FC236}">
                  <a16:creationId xmlns:a16="http://schemas.microsoft.com/office/drawing/2014/main" id="{32AC42AC-32ED-BF71-87DC-CB9554195455}"/>
                </a:ext>
              </a:extLst>
            </p:cNvPr>
            <p:cNvSpPr/>
            <p:nvPr/>
          </p:nvSpPr>
          <p:spPr>
            <a:xfrm>
              <a:off x="1372801" y="2362363"/>
              <a:ext cx="646965" cy="1026316"/>
            </a:xfrm>
            <a:custGeom>
              <a:avLst/>
              <a:gdLst>
                <a:gd name="connsiteX0" fmla="*/ 0 w 788580"/>
                <a:gd name="connsiteY0" fmla="*/ 0 h 969232"/>
                <a:gd name="connsiteX1" fmla="*/ 394290 w 788580"/>
                <a:gd name="connsiteY1" fmla="*/ 780437 h 969232"/>
                <a:gd name="connsiteX2" fmla="*/ 788580 w 788580"/>
                <a:gd name="connsiteY2" fmla="*/ 969233 h 969232"/>
              </a:gdLst>
              <a:ahLst/>
              <a:cxnLst>
                <a:cxn ang="0">
                  <a:pos x="connsiteX0" y="connsiteY0"/>
                </a:cxn>
                <a:cxn ang="0">
                  <a:pos x="connsiteX1" y="connsiteY1"/>
                </a:cxn>
                <a:cxn ang="0">
                  <a:pos x="connsiteX2" y="connsiteY2"/>
                </a:cxn>
              </a:cxnLst>
              <a:rect l="l" t="t" r="r" b="b"/>
              <a:pathLst>
                <a:path w="788580" h="969232">
                  <a:moveTo>
                    <a:pt x="0" y="0"/>
                  </a:moveTo>
                  <a:lnTo>
                    <a:pt x="394290" y="780437"/>
                  </a:lnTo>
                  <a:lnTo>
                    <a:pt x="788580" y="969233"/>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21">
              <a:extLst>
                <a:ext uri="{FF2B5EF4-FFF2-40B4-BE49-F238E27FC236}">
                  <a16:creationId xmlns:a16="http://schemas.microsoft.com/office/drawing/2014/main" id="{B70B7B46-A42A-E12B-9BCA-D73FAA9D04C7}"/>
                </a:ext>
              </a:extLst>
            </p:cNvPr>
            <p:cNvSpPr/>
            <p:nvPr/>
          </p:nvSpPr>
          <p:spPr>
            <a:xfrm>
              <a:off x="1372801" y="2362363"/>
              <a:ext cx="3234502" cy="1360554"/>
            </a:xfrm>
            <a:custGeom>
              <a:avLst/>
              <a:gdLst>
                <a:gd name="connsiteX0" fmla="*/ 0 w 3942505"/>
                <a:gd name="connsiteY0" fmla="*/ 0 h 1284879"/>
                <a:gd name="connsiteX1" fmla="*/ 394290 w 3942505"/>
                <a:gd name="connsiteY1" fmla="*/ 768008 h 1284879"/>
                <a:gd name="connsiteX2" fmla="*/ 788580 w 3942505"/>
                <a:gd name="connsiteY2" fmla="*/ 924450 h 1284879"/>
                <a:gd name="connsiteX3" fmla="*/ 1182673 w 3942505"/>
                <a:gd name="connsiteY3" fmla="*/ 1048736 h 1284879"/>
                <a:gd name="connsiteX4" fmla="*/ 1576963 w 3942505"/>
                <a:gd name="connsiteY4" fmla="*/ 1130805 h 1284879"/>
                <a:gd name="connsiteX5" fmla="*/ 1971253 w 3942505"/>
                <a:gd name="connsiteY5" fmla="*/ 1168090 h 1284879"/>
                <a:gd name="connsiteX6" fmla="*/ 2365543 w 3942505"/>
                <a:gd name="connsiteY6" fmla="*/ 1240097 h 1284879"/>
                <a:gd name="connsiteX7" fmla="*/ 2759833 w 3942505"/>
                <a:gd name="connsiteY7" fmla="*/ 1061165 h 1284879"/>
                <a:gd name="connsiteX8" fmla="*/ 3154124 w 3942505"/>
                <a:gd name="connsiteY8" fmla="*/ 1185451 h 1284879"/>
                <a:gd name="connsiteX9" fmla="*/ 3548216 w 3942505"/>
                <a:gd name="connsiteY9" fmla="*/ 1245029 h 1284879"/>
                <a:gd name="connsiteX10" fmla="*/ 3942506 w 3942505"/>
                <a:gd name="connsiteY10" fmla="*/ 1284880 h 128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42505" h="1284879">
                  <a:moveTo>
                    <a:pt x="0" y="0"/>
                  </a:moveTo>
                  <a:lnTo>
                    <a:pt x="394290" y="768008"/>
                  </a:lnTo>
                  <a:lnTo>
                    <a:pt x="788580" y="924450"/>
                  </a:lnTo>
                  <a:lnTo>
                    <a:pt x="1182673" y="1048736"/>
                  </a:lnTo>
                  <a:lnTo>
                    <a:pt x="1576963" y="1130805"/>
                  </a:lnTo>
                  <a:lnTo>
                    <a:pt x="1971253" y="1168090"/>
                  </a:lnTo>
                  <a:lnTo>
                    <a:pt x="2365543" y="1240097"/>
                  </a:lnTo>
                  <a:lnTo>
                    <a:pt x="2759833" y="1061165"/>
                  </a:lnTo>
                  <a:lnTo>
                    <a:pt x="3154124" y="1185451"/>
                  </a:lnTo>
                  <a:lnTo>
                    <a:pt x="3548216" y="1245029"/>
                  </a:lnTo>
                  <a:lnTo>
                    <a:pt x="3942506" y="1284880"/>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22">
              <a:extLst>
                <a:ext uri="{FF2B5EF4-FFF2-40B4-BE49-F238E27FC236}">
                  <a16:creationId xmlns:a16="http://schemas.microsoft.com/office/drawing/2014/main" id="{73A96E70-BE5B-36E7-4F87-876C2BE836D8}"/>
                </a:ext>
              </a:extLst>
            </p:cNvPr>
            <p:cNvSpPr/>
            <p:nvPr/>
          </p:nvSpPr>
          <p:spPr>
            <a:xfrm>
              <a:off x="1372801" y="2362363"/>
              <a:ext cx="7115971" cy="2057855"/>
            </a:xfrm>
            <a:custGeom>
              <a:avLst/>
              <a:gdLst>
                <a:gd name="connsiteX0" fmla="*/ 0 w 8673592"/>
                <a:gd name="connsiteY0" fmla="*/ 0 h 1943397"/>
                <a:gd name="connsiteX1" fmla="*/ 394290 w 8673592"/>
                <a:gd name="connsiteY1" fmla="*/ 869804 h 1943397"/>
                <a:gd name="connsiteX2" fmla="*/ 788580 w 8673592"/>
                <a:gd name="connsiteY2" fmla="*/ 1585533 h 1943397"/>
                <a:gd name="connsiteX3" fmla="*/ 1182673 w 8673592"/>
                <a:gd name="connsiteY3" fmla="*/ 1625384 h 1943397"/>
                <a:gd name="connsiteX4" fmla="*/ 1576963 w 8673592"/>
                <a:gd name="connsiteY4" fmla="*/ 1898813 h 1943397"/>
                <a:gd name="connsiteX5" fmla="*/ 1971253 w 8673592"/>
                <a:gd name="connsiteY5" fmla="*/ 1921105 h 1943397"/>
                <a:gd name="connsiteX6" fmla="*/ 2365543 w 8673592"/>
                <a:gd name="connsiteY6" fmla="*/ 1898813 h 1943397"/>
                <a:gd name="connsiteX7" fmla="*/ 2759833 w 8673592"/>
                <a:gd name="connsiteY7" fmla="*/ 1943398 h 1943397"/>
                <a:gd name="connsiteX8" fmla="*/ 3154124 w 8673592"/>
                <a:gd name="connsiteY8" fmla="*/ 1873955 h 1943397"/>
                <a:gd name="connsiteX9" fmla="*/ 3548216 w 8673592"/>
                <a:gd name="connsiteY9" fmla="*/ 1849098 h 1943397"/>
                <a:gd name="connsiteX10" fmla="*/ 3942506 w 8673592"/>
                <a:gd name="connsiteY10" fmla="*/ 1868826 h 1943397"/>
                <a:gd name="connsiteX11" fmla="*/ 4336796 w 8673592"/>
                <a:gd name="connsiteY11" fmla="*/ 1901180 h 1943397"/>
                <a:gd name="connsiteX12" fmla="*/ 4731086 w 8673592"/>
                <a:gd name="connsiteY12" fmla="*/ 1863894 h 1943397"/>
                <a:gd name="connsiteX13" fmla="*/ 5125377 w 8673592"/>
                <a:gd name="connsiteY13" fmla="*/ 1883819 h 1943397"/>
                <a:gd name="connsiteX14" fmla="*/ 5519469 w 8673592"/>
                <a:gd name="connsiteY14" fmla="*/ 1881452 h 1943397"/>
                <a:gd name="connsiteX15" fmla="*/ 5913759 w 8673592"/>
                <a:gd name="connsiteY15" fmla="*/ 1906112 h 1943397"/>
                <a:gd name="connsiteX16" fmla="*/ 6308049 w 8673592"/>
                <a:gd name="connsiteY16" fmla="*/ 1854030 h 1943397"/>
                <a:gd name="connsiteX17" fmla="*/ 6702339 w 8673592"/>
                <a:gd name="connsiteY17" fmla="*/ 1873955 h 1943397"/>
                <a:gd name="connsiteX18" fmla="*/ 7096630 w 8673592"/>
                <a:gd name="connsiteY18" fmla="*/ 1881452 h 1943397"/>
                <a:gd name="connsiteX19" fmla="*/ 7490722 w 8673592"/>
                <a:gd name="connsiteY19" fmla="*/ 1856595 h 1943397"/>
                <a:gd name="connsiteX20" fmla="*/ 7885012 w 8673592"/>
                <a:gd name="connsiteY20" fmla="*/ 1888751 h 1943397"/>
                <a:gd name="connsiteX21" fmla="*/ 8279302 w 8673592"/>
                <a:gd name="connsiteY21" fmla="*/ 1839037 h 1943397"/>
                <a:gd name="connsiteX22" fmla="*/ 8673592 w 8673592"/>
                <a:gd name="connsiteY22" fmla="*/ 1861527 h 194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73592" h="1943397">
                  <a:moveTo>
                    <a:pt x="0" y="0"/>
                  </a:moveTo>
                  <a:lnTo>
                    <a:pt x="394290" y="869804"/>
                  </a:lnTo>
                  <a:lnTo>
                    <a:pt x="788580" y="1585533"/>
                  </a:lnTo>
                  <a:lnTo>
                    <a:pt x="1182673" y="1625384"/>
                  </a:lnTo>
                  <a:lnTo>
                    <a:pt x="1576963" y="1898813"/>
                  </a:lnTo>
                  <a:lnTo>
                    <a:pt x="1971253" y="1921105"/>
                  </a:lnTo>
                  <a:lnTo>
                    <a:pt x="2365543" y="1898813"/>
                  </a:lnTo>
                  <a:lnTo>
                    <a:pt x="2759833" y="1943398"/>
                  </a:lnTo>
                  <a:lnTo>
                    <a:pt x="3154124" y="1873955"/>
                  </a:lnTo>
                  <a:lnTo>
                    <a:pt x="3548216" y="1849098"/>
                  </a:lnTo>
                  <a:lnTo>
                    <a:pt x="3942506" y="1868826"/>
                  </a:lnTo>
                  <a:lnTo>
                    <a:pt x="4336796" y="1901180"/>
                  </a:lnTo>
                  <a:lnTo>
                    <a:pt x="4731086" y="1863894"/>
                  </a:lnTo>
                  <a:lnTo>
                    <a:pt x="5125377" y="1883819"/>
                  </a:lnTo>
                  <a:lnTo>
                    <a:pt x="5519469" y="1881452"/>
                  </a:lnTo>
                  <a:lnTo>
                    <a:pt x="5913759" y="1906112"/>
                  </a:lnTo>
                  <a:lnTo>
                    <a:pt x="6308049" y="1854030"/>
                  </a:lnTo>
                  <a:lnTo>
                    <a:pt x="6702339" y="1873955"/>
                  </a:lnTo>
                  <a:lnTo>
                    <a:pt x="7096630" y="1881452"/>
                  </a:lnTo>
                  <a:lnTo>
                    <a:pt x="7490722" y="1856595"/>
                  </a:lnTo>
                  <a:lnTo>
                    <a:pt x="7885012" y="1888751"/>
                  </a:lnTo>
                  <a:lnTo>
                    <a:pt x="8279302" y="1839037"/>
                  </a:lnTo>
                  <a:lnTo>
                    <a:pt x="8673592" y="1861527"/>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23">
              <a:extLst>
                <a:ext uri="{FF2B5EF4-FFF2-40B4-BE49-F238E27FC236}">
                  <a16:creationId xmlns:a16="http://schemas.microsoft.com/office/drawing/2014/main" id="{352E4E95-97A0-B5F7-2BA8-97FFAA8FDBD7}"/>
                </a:ext>
              </a:extLst>
            </p:cNvPr>
            <p:cNvSpPr/>
            <p:nvPr/>
          </p:nvSpPr>
          <p:spPr>
            <a:xfrm>
              <a:off x="1372801" y="2362363"/>
              <a:ext cx="1293768" cy="1381652"/>
            </a:xfrm>
            <a:custGeom>
              <a:avLst/>
              <a:gdLst>
                <a:gd name="connsiteX0" fmla="*/ 0 w 1576962"/>
                <a:gd name="connsiteY0" fmla="*/ 0 h 1304804"/>
                <a:gd name="connsiteX1" fmla="*/ 394290 w 1576962"/>
                <a:gd name="connsiteY1" fmla="*/ 757947 h 1304804"/>
                <a:gd name="connsiteX2" fmla="*/ 788580 w 1576962"/>
                <a:gd name="connsiteY2" fmla="*/ 904525 h 1304804"/>
                <a:gd name="connsiteX3" fmla="*/ 1182673 w 1576962"/>
                <a:gd name="connsiteY3" fmla="*/ 1150730 h 1304804"/>
                <a:gd name="connsiteX4" fmla="*/ 1576963 w 1576962"/>
                <a:gd name="connsiteY4" fmla="*/ 1304805 h 1304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962" h="1304804">
                  <a:moveTo>
                    <a:pt x="0" y="0"/>
                  </a:moveTo>
                  <a:lnTo>
                    <a:pt x="394290" y="757947"/>
                  </a:lnTo>
                  <a:lnTo>
                    <a:pt x="788580" y="904525"/>
                  </a:lnTo>
                  <a:lnTo>
                    <a:pt x="1182673" y="1150730"/>
                  </a:lnTo>
                  <a:lnTo>
                    <a:pt x="1576963" y="1304805"/>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24">
              <a:extLst>
                <a:ext uri="{FF2B5EF4-FFF2-40B4-BE49-F238E27FC236}">
                  <a16:creationId xmlns:a16="http://schemas.microsoft.com/office/drawing/2014/main" id="{D7E84EBF-A483-67F2-EEA2-EB0BC86DB01A}"/>
                </a:ext>
              </a:extLst>
            </p:cNvPr>
            <p:cNvSpPr/>
            <p:nvPr/>
          </p:nvSpPr>
          <p:spPr>
            <a:xfrm>
              <a:off x="1372801" y="2362363"/>
              <a:ext cx="7115971" cy="1107995"/>
            </a:xfrm>
            <a:custGeom>
              <a:avLst/>
              <a:gdLst>
                <a:gd name="connsiteX0" fmla="*/ 0 w 8673592"/>
                <a:gd name="connsiteY0" fmla="*/ 0 h 1046368"/>
                <a:gd name="connsiteX1" fmla="*/ 394290 w 8673592"/>
                <a:gd name="connsiteY1" fmla="*/ 564219 h 1046368"/>
                <a:gd name="connsiteX2" fmla="*/ 788580 w 8673592"/>
                <a:gd name="connsiteY2" fmla="*/ 596375 h 1046368"/>
                <a:gd name="connsiteX3" fmla="*/ 1182673 w 8673592"/>
                <a:gd name="connsiteY3" fmla="*/ 757947 h 1046368"/>
                <a:gd name="connsiteX4" fmla="*/ 1576963 w 8673592"/>
                <a:gd name="connsiteY4" fmla="*/ 867437 h 1046368"/>
                <a:gd name="connsiteX5" fmla="*/ 1971253 w 8673592"/>
                <a:gd name="connsiteY5" fmla="*/ 852444 h 1046368"/>
                <a:gd name="connsiteX6" fmla="*/ 2365543 w 8673592"/>
                <a:gd name="connsiteY6" fmla="*/ 847512 h 1046368"/>
                <a:gd name="connsiteX7" fmla="*/ 2759833 w 8673592"/>
                <a:gd name="connsiteY7" fmla="*/ 745518 h 1046368"/>
                <a:gd name="connsiteX8" fmla="*/ 3154124 w 8673592"/>
                <a:gd name="connsiteY8" fmla="*/ 780437 h 1046368"/>
                <a:gd name="connsiteX9" fmla="*/ 3942506 w 8673592"/>
                <a:gd name="connsiteY9" fmla="*/ 807661 h 1046368"/>
                <a:gd name="connsiteX10" fmla="*/ 4336796 w 8673592"/>
                <a:gd name="connsiteY10" fmla="*/ 1046369 h 1046368"/>
                <a:gd name="connsiteX11" fmla="*/ 4731086 w 8673592"/>
                <a:gd name="connsiteY11" fmla="*/ 907090 h 1046368"/>
                <a:gd name="connsiteX12" fmla="*/ 5125377 w 8673592"/>
                <a:gd name="connsiteY12" fmla="*/ 889729 h 1046368"/>
                <a:gd name="connsiteX13" fmla="*/ 5519469 w 8673592"/>
                <a:gd name="connsiteY13" fmla="*/ 927015 h 1046368"/>
                <a:gd name="connsiteX14" fmla="*/ 5913759 w 8673592"/>
                <a:gd name="connsiteY14" fmla="*/ 1011451 h 1046368"/>
                <a:gd name="connsiteX15" fmla="*/ 6308049 w 8673592"/>
                <a:gd name="connsiteY15" fmla="*/ 857376 h 1046368"/>
                <a:gd name="connsiteX16" fmla="*/ 6702339 w 8673592"/>
                <a:gd name="connsiteY16" fmla="*/ 954240 h 1046368"/>
                <a:gd name="connsiteX17" fmla="*/ 7096630 w 8673592"/>
                <a:gd name="connsiteY17" fmla="*/ 887165 h 1046368"/>
                <a:gd name="connsiteX18" fmla="*/ 7490722 w 8673592"/>
                <a:gd name="connsiteY18" fmla="*/ 981661 h 1046368"/>
                <a:gd name="connsiteX19" fmla="*/ 7885012 w 8673592"/>
                <a:gd name="connsiteY19" fmla="*/ 979097 h 1046368"/>
                <a:gd name="connsiteX20" fmla="*/ 8279302 w 8673592"/>
                <a:gd name="connsiteY20" fmla="*/ 934512 h 1046368"/>
                <a:gd name="connsiteX21" fmla="*/ 8673592 w 8673592"/>
                <a:gd name="connsiteY21" fmla="*/ 927015 h 104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73592" h="1046368">
                  <a:moveTo>
                    <a:pt x="0" y="0"/>
                  </a:moveTo>
                  <a:lnTo>
                    <a:pt x="394290" y="564219"/>
                  </a:lnTo>
                  <a:lnTo>
                    <a:pt x="788580" y="596375"/>
                  </a:lnTo>
                  <a:lnTo>
                    <a:pt x="1182673" y="757947"/>
                  </a:lnTo>
                  <a:lnTo>
                    <a:pt x="1576963" y="867437"/>
                  </a:lnTo>
                  <a:lnTo>
                    <a:pt x="1971253" y="852444"/>
                  </a:lnTo>
                  <a:lnTo>
                    <a:pt x="2365543" y="847512"/>
                  </a:lnTo>
                  <a:lnTo>
                    <a:pt x="2759833" y="745518"/>
                  </a:lnTo>
                  <a:lnTo>
                    <a:pt x="3154124" y="780437"/>
                  </a:lnTo>
                  <a:lnTo>
                    <a:pt x="3942506" y="807661"/>
                  </a:lnTo>
                  <a:lnTo>
                    <a:pt x="4336796" y="1046369"/>
                  </a:lnTo>
                  <a:lnTo>
                    <a:pt x="4731086" y="907090"/>
                  </a:lnTo>
                  <a:lnTo>
                    <a:pt x="5125377" y="889729"/>
                  </a:lnTo>
                  <a:lnTo>
                    <a:pt x="5519469" y="927015"/>
                  </a:lnTo>
                  <a:lnTo>
                    <a:pt x="5913759" y="1011451"/>
                  </a:lnTo>
                  <a:lnTo>
                    <a:pt x="6308049" y="857376"/>
                  </a:lnTo>
                  <a:lnTo>
                    <a:pt x="6702339" y="954240"/>
                  </a:lnTo>
                  <a:lnTo>
                    <a:pt x="7096630" y="887165"/>
                  </a:lnTo>
                  <a:lnTo>
                    <a:pt x="7490722" y="981661"/>
                  </a:lnTo>
                  <a:lnTo>
                    <a:pt x="7885012" y="979097"/>
                  </a:lnTo>
                  <a:lnTo>
                    <a:pt x="8279302" y="934512"/>
                  </a:lnTo>
                  <a:lnTo>
                    <a:pt x="8673592" y="927015"/>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25">
              <a:extLst>
                <a:ext uri="{FF2B5EF4-FFF2-40B4-BE49-F238E27FC236}">
                  <a16:creationId xmlns:a16="http://schemas.microsoft.com/office/drawing/2014/main" id="{6C4A18BA-6F73-8174-5389-50FE964B5114}"/>
                </a:ext>
              </a:extLst>
            </p:cNvPr>
            <p:cNvSpPr/>
            <p:nvPr/>
          </p:nvSpPr>
          <p:spPr>
            <a:xfrm>
              <a:off x="1372801" y="2362363"/>
              <a:ext cx="6792488" cy="2155411"/>
            </a:xfrm>
            <a:custGeom>
              <a:avLst/>
              <a:gdLst>
                <a:gd name="connsiteX0" fmla="*/ 0 w 8279301"/>
                <a:gd name="connsiteY0" fmla="*/ 0 h 2035527"/>
                <a:gd name="connsiteX1" fmla="*/ 394290 w 8279301"/>
                <a:gd name="connsiteY1" fmla="*/ 1009083 h 2035527"/>
                <a:gd name="connsiteX2" fmla="*/ 788580 w 8279301"/>
                <a:gd name="connsiteY2" fmla="*/ 1600526 h 2035527"/>
                <a:gd name="connsiteX3" fmla="*/ 1182673 w 8279301"/>
                <a:gd name="connsiteY3" fmla="*/ 1794452 h 2035527"/>
                <a:gd name="connsiteX4" fmla="*/ 1971253 w 8279301"/>
                <a:gd name="connsiteY4" fmla="*/ 1816745 h 2035527"/>
                <a:gd name="connsiteX5" fmla="*/ 2365543 w 8279301"/>
                <a:gd name="connsiteY5" fmla="*/ 1759533 h 2035527"/>
                <a:gd name="connsiteX6" fmla="*/ 2759833 w 8279301"/>
                <a:gd name="connsiteY6" fmla="*/ 1876323 h 2035527"/>
                <a:gd name="connsiteX7" fmla="*/ 3154124 w 8279301"/>
                <a:gd name="connsiteY7" fmla="*/ 1923670 h 2035527"/>
                <a:gd name="connsiteX8" fmla="*/ 3942506 w 8279301"/>
                <a:gd name="connsiteY8" fmla="*/ 2035527 h 2035527"/>
                <a:gd name="connsiteX9" fmla="*/ 4731086 w 8279301"/>
                <a:gd name="connsiteY9" fmla="*/ 2035527 h 2035527"/>
                <a:gd name="connsiteX10" fmla="*/ 5519469 w 8279301"/>
                <a:gd name="connsiteY10" fmla="*/ 2035527 h 2035527"/>
                <a:gd name="connsiteX11" fmla="*/ 5913759 w 8279301"/>
                <a:gd name="connsiteY11" fmla="*/ 2035527 h 2035527"/>
                <a:gd name="connsiteX12" fmla="*/ 6702339 w 8279301"/>
                <a:gd name="connsiteY12" fmla="*/ 2035527 h 2035527"/>
                <a:gd name="connsiteX13" fmla="*/ 7096630 w 8279301"/>
                <a:gd name="connsiteY13" fmla="*/ 2035527 h 2035527"/>
                <a:gd name="connsiteX14" fmla="*/ 7490722 w 8279301"/>
                <a:gd name="connsiteY14" fmla="*/ 2035527 h 2035527"/>
                <a:gd name="connsiteX15" fmla="*/ 7885012 w 8279301"/>
                <a:gd name="connsiteY15" fmla="*/ 2035527 h 2035527"/>
                <a:gd name="connsiteX16" fmla="*/ 8279302 w 8279301"/>
                <a:gd name="connsiteY16" fmla="*/ 2035527 h 20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79301" h="2035527">
                  <a:moveTo>
                    <a:pt x="0" y="0"/>
                  </a:moveTo>
                  <a:lnTo>
                    <a:pt x="394290" y="1009083"/>
                  </a:lnTo>
                  <a:lnTo>
                    <a:pt x="788580" y="1600526"/>
                  </a:lnTo>
                  <a:lnTo>
                    <a:pt x="1182673" y="1794452"/>
                  </a:lnTo>
                  <a:lnTo>
                    <a:pt x="1971253" y="1816745"/>
                  </a:lnTo>
                  <a:lnTo>
                    <a:pt x="2365543" y="1759533"/>
                  </a:lnTo>
                  <a:lnTo>
                    <a:pt x="2759833" y="1876323"/>
                  </a:lnTo>
                  <a:lnTo>
                    <a:pt x="3154124" y="1923670"/>
                  </a:lnTo>
                  <a:lnTo>
                    <a:pt x="3942506" y="2035527"/>
                  </a:lnTo>
                  <a:lnTo>
                    <a:pt x="4731086" y="2035527"/>
                  </a:lnTo>
                  <a:lnTo>
                    <a:pt x="5519469" y="2035527"/>
                  </a:lnTo>
                  <a:lnTo>
                    <a:pt x="5913759" y="2035527"/>
                  </a:lnTo>
                  <a:lnTo>
                    <a:pt x="6702339" y="2035527"/>
                  </a:lnTo>
                  <a:lnTo>
                    <a:pt x="7096630" y="2035527"/>
                  </a:lnTo>
                  <a:lnTo>
                    <a:pt x="7490722" y="2035527"/>
                  </a:lnTo>
                  <a:lnTo>
                    <a:pt x="7885012" y="2035527"/>
                  </a:lnTo>
                  <a:lnTo>
                    <a:pt x="8279302" y="2035527"/>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26">
              <a:extLst>
                <a:ext uri="{FF2B5EF4-FFF2-40B4-BE49-F238E27FC236}">
                  <a16:creationId xmlns:a16="http://schemas.microsoft.com/office/drawing/2014/main" id="{AFE2A73F-1BB6-8284-9EBD-A68724629AFC}"/>
                </a:ext>
              </a:extLst>
            </p:cNvPr>
            <p:cNvSpPr/>
            <p:nvPr/>
          </p:nvSpPr>
          <p:spPr>
            <a:xfrm>
              <a:off x="1372801" y="2362363"/>
              <a:ext cx="1455509" cy="1700013"/>
            </a:xfrm>
            <a:custGeom>
              <a:avLst/>
              <a:gdLst>
                <a:gd name="connsiteX0" fmla="*/ 0 w 1774107"/>
                <a:gd name="connsiteY0" fmla="*/ 0 h 1605458"/>
                <a:gd name="connsiteX1" fmla="*/ 394290 w 1774107"/>
                <a:gd name="connsiteY1" fmla="*/ 1056233 h 1605458"/>
                <a:gd name="connsiteX2" fmla="*/ 788580 w 1774107"/>
                <a:gd name="connsiteY2" fmla="*/ 1471308 h 1605458"/>
                <a:gd name="connsiteX3" fmla="*/ 1182673 w 1774107"/>
                <a:gd name="connsiteY3" fmla="*/ 1446451 h 1605458"/>
                <a:gd name="connsiteX4" fmla="*/ 1576963 w 1774107"/>
                <a:gd name="connsiteY4" fmla="*/ 1543316 h 1605458"/>
                <a:gd name="connsiteX5" fmla="*/ 1774108 w 1774107"/>
                <a:gd name="connsiteY5" fmla="*/ 1605458 h 160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107" h="1605458">
                  <a:moveTo>
                    <a:pt x="0" y="0"/>
                  </a:moveTo>
                  <a:lnTo>
                    <a:pt x="394290" y="1056233"/>
                  </a:lnTo>
                  <a:lnTo>
                    <a:pt x="788580" y="1471308"/>
                  </a:lnTo>
                  <a:lnTo>
                    <a:pt x="1182673" y="1446451"/>
                  </a:lnTo>
                  <a:lnTo>
                    <a:pt x="1576963" y="1543316"/>
                  </a:lnTo>
                  <a:lnTo>
                    <a:pt x="1774108" y="1605458"/>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27">
              <a:extLst>
                <a:ext uri="{FF2B5EF4-FFF2-40B4-BE49-F238E27FC236}">
                  <a16:creationId xmlns:a16="http://schemas.microsoft.com/office/drawing/2014/main" id="{2CF95876-C621-35BB-B09A-1F88D9099492}"/>
                </a:ext>
              </a:extLst>
            </p:cNvPr>
            <p:cNvSpPr/>
            <p:nvPr/>
          </p:nvSpPr>
          <p:spPr>
            <a:xfrm>
              <a:off x="1372801" y="2362363"/>
              <a:ext cx="1714361" cy="879042"/>
            </a:xfrm>
            <a:custGeom>
              <a:avLst/>
              <a:gdLst>
                <a:gd name="connsiteX0" fmla="*/ 0 w 2089619"/>
                <a:gd name="connsiteY0" fmla="*/ 0 h 830150"/>
                <a:gd name="connsiteX1" fmla="*/ 394290 w 2089619"/>
                <a:gd name="connsiteY1" fmla="*/ 328075 h 830150"/>
                <a:gd name="connsiteX2" fmla="*/ 788580 w 2089619"/>
                <a:gd name="connsiteY2" fmla="*/ 591443 h 830150"/>
                <a:gd name="connsiteX3" fmla="*/ 1182673 w 2089619"/>
                <a:gd name="connsiteY3" fmla="*/ 790301 h 830150"/>
                <a:gd name="connsiteX4" fmla="*/ 1576963 w 2089619"/>
                <a:gd name="connsiteY4" fmla="*/ 782804 h 830150"/>
                <a:gd name="connsiteX5" fmla="*/ 1774108 w 2089619"/>
                <a:gd name="connsiteY5" fmla="*/ 830151 h 830150"/>
                <a:gd name="connsiteX6" fmla="*/ 2089619 w 2089619"/>
                <a:gd name="connsiteY6" fmla="*/ 544293 h 83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9619" h="830150">
                  <a:moveTo>
                    <a:pt x="0" y="0"/>
                  </a:moveTo>
                  <a:lnTo>
                    <a:pt x="394290" y="328075"/>
                  </a:lnTo>
                  <a:lnTo>
                    <a:pt x="788580" y="591443"/>
                  </a:lnTo>
                  <a:lnTo>
                    <a:pt x="1182673" y="790301"/>
                  </a:lnTo>
                  <a:lnTo>
                    <a:pt x="1576963" y="782804"/>
                  </a:lnTo>
                  <a:lnTo>
                    <a:pt x="1774108" y="830151"/>
                  </a:lnTo>
                  <a:lnTo>
                    <a:pt x="2089619" y="544293"/>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28">
              <a:extLst>
                <a:ext uri="{FF2B5EF4-FFF2-40B4-BE49-F238E27FC236}">
                  <a16:creationId xmlns:a16="http://schemas.microsoft.com/office/drawing/2014/main" id="{7B1A0E43-F9BC-6F16-3B9B-BA011A1F07DF}"/>
                </a:ext>
              </a:extLst>
            </p:cNvPr>
            <p:cNvSpPr/>
            <p:nvPr/>
          </p:nvSpPr>
          <p:spPr>
            <a:xfrm>
              <a:off x="1372801" y="2362363"/>
              <a:ext cx="2361164" cy="1531642"/>
            </a:xfrm>
            <a:custGeom>
              <a:avLst/>
              <a:gdLst>
                <a:gd name="connsiteX0" fmla="*/ 0 w 2878001"/>
                <a:gd name="connsiteY0" fmla="*/ 0 h 1446451"/>
                <a:gd name="connsiteX1" fmla="*/ 118366 w 2878001"/>
                <a:gd name="connsiteY1" fmla="*/ 206157 h 1446451"/>
                <a:gd name="connsiteX2" fmla="*/ 394290 w 2878001"/>
                <a:gd name="connsiteY2" fmla="*/ 1033940 h 1446451"/>
                <a:gd name="connsiteX3" fmla="*/ 788580 w 2878001"/>
                <a:gd name="connsiteY3" fmla="*/ 1334594 h 1446451"/>
                <a:gd name="connsiteX4" fmla="*/ 1182673 w 2878001"/>
                <a:gd name="connsiteY4" fmla="*/ 1339526 h 1446451"/>
                <a:gd name="connsiteX5" fmla="*/ 1576963 w 2878001"/>
                <a:gd name="connsiteY5" fmla="*/ 1337159 h 1446451"/>
                <a:gd name="connsiteX6" fmla="*/ 1971253 w 2878001"/>
                <a:gd name="connsiteY6" fmla="*/ 1426526 h 1446451"/>
                <a:gd name="connsiteX7" fmla="*/ 2168398 w 2878001"/>
                <a:gd name="connsiteY7" fmla="*/ 1332029 h 1446451"/>
                <a:gd name="connsiteX8" fmla="*/ 2365543 w 2878001"/>
                <a:gd name="connsiteY8" fmla="*/ 1446451 h 1446451"/>
                <a:gd name="connsiteX9" fmla="*/ 2562688 w 2878001"/>
                <a:gd name="connsiteY9" fmla="*/ 1446451 h 1446451"/>
                <a:gd name="connsiteX10" fmla="*/ 2878002 w 2878001"/>
                <a:gd name="connsiteY10" fmla="*/ 1399104 h 14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8001" h="1446451">
                  <a:moveTo>
                    <a:pt x="0" y="0"/>
                  </a:moveTo>
                  <a:lnTo>
                    <a:pt x="118366" y="206157"/>
                  </a:lnTo>
                  <a:lnTo>
                    <a:pt x="394290" y="1033940"/>
                  </a:lnTo>
                  <a:lnTo>
                    <a:pt x="788580" y="1334594"/>
                  </a:lnTo>
                  <a:lnTo>
                    <a:pt x="1182673" y="1339526"/>
                  </a:lnTo>
                  <a:lnTo>
                    <a:pt x="1576963" y="1337159"/>
                  </a:lnTo>
                  <a:lnTo>
                    <a:pt x="1971253" y="1426526"/>
                  </a:lnTo>
                  <a:lnTo>
                    <a:pt x="2168398" y="1332029"/>
                  </a:lnTo>
                  <a:lnTo>
                    <a:pt x="2365543" y="1446451"/>
                  </a:lnTo>
                  <a:lnTo>
                    <a:pt x="2562688" y="1446451"/>
                  </a:lnTo>
                  <a:lnTo>
                    <a:pt x="2878002" y="1399104"/>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29">
              <a:extLst>
                <a:ext uri="{FF2B5EF4-FFF2-40B4-BE49-F238E27FC236}">
                  <a16:creationId xmlns:a16="http://schemas.microsoft.com/office/drawing/2014/main" id="{471FF4C0-4424-6471-F5EF-0411BD18EA0E}"/>
                </a:ext>
              </a:extLst>
            </p:cNvPr>
            <p:cNvSpPr/>
            <p:nvPr/>
          </p:nvSpPr>
          <p:spPr>
            <a:xfrm>
              <a:off x="1372801" y="2362363"/>
              <a:ext cx="6792488" cy="2505316"/>
            </a:xfrm>
            <a:custGeom>
              <a:avLst/>
              <a:gdLst>
                <a:gd name="connsiteX0" fmla="*/ 0 w 8279301"/>
                <a:gd name="connsiteY0" fmla="*/ 0 h 2365969"/>
                <a:gd name="connsiteX1" fmla="*/ 394290 w 8279301"/>
                <a:gd name="connsiteY1" fmla="*/ 902158 h 2365969"/>
                <a:gd name="connsiteX2" fmla="*/ 788580 w 8279301"/>
                <a:gd name="connsiteY2" fmla="*/ 1135737 h 2365969"/>
                <a:gd name="connsiteX3" fmla="*/ 1182673 w 8279301"/>
                <a:gd name="connsiteY3" fmla="*/ 1366948 h 2365969"/>
                <a:gd name="connsiteX4" fmla="*/ 1576963 w 8279301"/>
                <a:gd name="connsiteY4" fmla="*/ 1486104 h 2365969"/>
                <a:gd name="connsiteX5" fmla="*/ 1971253 w 8279301"/>
                <a:gd name="connsiteY5" fmla="*/ 1603091 h 2365969"/>
                <a:gd name="connsiteX6" fmla="*/ 2365543 w 8279301"/>
                <a:gd name="connsiteY6" fmla="*/ 1593030 h 2365969"/>
                <a:gd name="connsiteX7" fmla="*/ 2759833 w 8279301"/>
                <a:gd name="connsiteY7" fmla="*/ 1597962 h 2365969"/>
                <a:gd name="connsiteX8" fmla="*/ 3154124 w 8279301"/>
                <a:gd name="connsiteY8" fmla="*/ 2055255 h 2365969"/>
                <a:gd name="connsiteX9" fmla="*/ 3548216 w 8279301"/>
                <a:gd name="connsiteY9" fmla="*/ 2202031 h 2365969"/>
                <a:gd name="connsiteX10" fmla="*/ 3942506 w 8279301"/>
                <a:gd name="connsiteY10" fmla="*/ 2365970 h 2365969"/>
                <a:gd name="connsiteX11" fmla="*/ 4336796 w 8279301"/>
                <a:gd name="connsiteY11" fmla="*/ 2365970 h 2365969"/>
                <a:gd name="connsiteX12" fmla="*/ 4731086 w 8279301"/>
                <a:gd name="connsiteY12" fmla="*/ 2365970 h 2365969"/>
                <a:gd name="connsiteX13" fmla="*/ 5125377 w 8279301"/>
                <a:gd name="connsiteY13" fmla="*/ 2365970 h 2365969"/>
                <a:gd name="connsiteX14" fmla="*/ 5519469 w 8279301"/>
                <a:gd name="connsiteY14" fmla="*/ 2365970 h 2365969"/>
                <a:gd name="connsiteX15" fmla="*/ 5913759 w 8279301"/>
                <a:gd name="connsiteY15" fmla="*/ 2365970 h 2365969"/>
                <a:gd name="connsiteX16" fmla="*/ 6308049 w 8279301"/>
                <a:gd name="connsiteY16" fmla="*/ 2365970 h 2365969"/>
                <a:gd name="connsiteX17" fmla="*/ 6702339 w 8279301"/>
                <a:gd name="connsiteY17" fmla="*/ 2365970 h 2365969"/>
                <a:gd name="connsiteX18" fmla="*/ 7096630 w 8279301"/>
                <a:gd name="connsiteY18" fmla="*/ 2365970 h 2365969"/>
                <a:gd name="connsiteX19" fmla="*/ 7490722 w 8279301"/>
                <a:gd name="connsiteY19" fmla="*/ 2365970 h 2365969"/>
                <a:gd name="connsiteX20" fmla="*/ 7885012 w 8279301"/>
                <a:gd name="connsiteY20" fmla="*/ 2365970 h 2365969"/>
                <a:gd name="connsiteX21" fmla="*/ 8279302 w 8279301"/>
                <a:gd name="connsiteY21" fmla="*/ 2365970 h 236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79301" h="2365969">
                  <a:moveTo>
                    <a:pt x="0" y="0"/>
                  </a:moveTo>
                  <a:lnTo>
                    <a:pt x="394290" y="902158"/>
                  </a:lnTo>
                  <a:lnTo>
                    <a:pt x="788580" y="1135737"/>
                  </a:lnTo>
                  <a:lnTo>
                    <a:pt x="1182673" y="1366948"/>
                  </a:lnTo>
                  <a:lnTo>
                    <a:pt x="1576963" y="1486104"/>
                  </a:lnTo>
                  <a:lnTo>
                    <a:pt x="1971253" y="1603091"/>
                  </a:lnTo>
                  <a:lnTo>
                    <a:pt x="2365543" y="1593030"/>
                  </a:lnTo>
                  <a:lnTo>
                    <a:pt x="2759833" y="1597962"/>
                  </a:lnTo>
                  <a:lnTo>
                    <a:pt x="3154124" y="2055255"/>
                  </a:lnTo>
                  <a:lnTo>
                    <a:pt x="3548216" y="2202031"/>
                  </a:lnTo>
                  <a:lnTo>
                    <a:pt x="3942506" y="2365970"/>
                  </a:lnTo>
                  <a:lnTo>
                    <a:pt x="4336796" y="2365970"/>
                  </a:lnTo>
                  <a:lnTo>
                    <a:pt x="4731086" y="2365970"/>
                  </a:lnTo>
                  <a:lnTo>
                    <a:pt x="5125377" y="2365970"/>
                  </a:lnTo>
                  <a:lnTo>
                    <a:pt x="5519469" y="2365970"/>
                  </a:lnTo>
                  <a:lnTo>
                    <a:pt x="5913759" y="2365970"/>
                  </a:lnTo>
                  <a:lnTo>
                    <a:pt x="6308049" y="2365970"/>
                  </a:lnTo>
                  <a:lnTo>
                    <a:pt x="6702339" y="2365970"/>
                  </a:lnTo>
                  <a:lnTo>
                    <a:pt x="7096630" y="2365970"/>
                  </a:lnTo>
                  <a:lnTo>
                    <a:pt x="7490722" y="2365970"/>
                  </a:lnTo>
                  <a:lnTo>
                    <a:pt x="7885012" y="2365970"/>
                  </a:lnTo>
                  <a:lnTo>
                    <a:pt x="8279302" y="2365970"/>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30">
              <a:extLst>
                <a:ext uri="{FF2B5EF4-FFF2-40B4-BE49-F238E27FC236}">
                  <a16:creationId xmlns:a16="http://schemas.microsoft.com/office/drawing/2014/main" id="{8C12078B-8F78-0904-0D2C-5231A9B3C40C}"/>
                </a:ext>
              </a:extLst>
            </p:cNvPr>
            <p:cNvSpPr/>
            <p:nvPr/>
          </p:nvSpPr>
          <p:spPr>
            <a:xfrm>
              <a:off x="1372801" y="2362363"/>
              <a:ext cx="6469005" cy="2260487"/>
            </a:xfrm>
            <a:custGeom>
              <a:avLst/>
              <a:gdLst>
                <a:gd name="connsiteX0" fmla="*/ 0 w 7885011"/>
                <a:gd name="connsiteY0" fmla="*/ 0 h 2134758"/>
                <a:gd name="connsiteX1" fmla="*/ 394290 w 7885011"/>
                <a:gd name="connsiteY1" fmla="*/ 1309737 h 2134758"/>
                <a:gd name="connsiteX2" fmla="*/ 788580 w 7885011"/>
                <a:gd name="connsiteY2" fmla="*/ 1379376 h 2134758"/>
                <a:gd name="connsiteX3" fmla="*/ 1182673 w 7885011"/>
                <a:gd name="connsiteY3" fmla="*/ 1553377 h 2134758"/>
                <a:gd name="connsiteX4" fmla="*/ 1576963 w 7885011"/>
                <a:gd name="connsiteY4" fmla="*/ 1759533 h 2134758"/>
                <a:gd name="connsiteX5" fmla="*/ 1971253 w 7885011"/>
                <a:gd name="connsiteY5" fmla="*/ 1896248 h 2134758"/>
                <a:gd name="connsiteX6" fmla="*/ 2365543 w 7885011"/>
                <a:gd name="connsiteY6" fmla="*/ 1960956 h 2134758"/>
                <a:gd name="connsiteX7" fmla="*/ 2759833 w 7885011"/>
                <a:gd name="connsiteY7" fmla="*/ 1901180 h 2134758"/>
                <a:gd name="connsiteX8" fmla="*/ 3154124 w 7885011"/>
                <a:gd name="connsiteY8" fmla="*/ 2134759 h 2134758"/>
                <a:gd name="connsiteX9" fmla="*/ 3548216 w 7885011"/>
                <a:gd name="connsiteY9" fmla="*/ 2047956 h 2134758"/>
                <a:gd name="connsiteX10" fmla="*/ 3942506 w 7885011"/>
                <a:gd name="connsiteY10" fmla="*/ 2003173 h 2134758"/>
                <a:gd name="connsiteX11" fmla="*/ 4336796 w 7885011"/>
                <a:gd name="connsiteY11" fmla="*/ 1973384 h 2134758"/>
                <a:gd name="connsiteX12" fmla="*/ 4731086 w 7885011"/>
                <a:gd name="connsiteY12" fmla="*/ 2037894 h 2134758"/>
                <a:gd name="connsiteX13" fmla="*/ 5125377 w 7885011"/>
                <a:gd name="connsiteY13" fmla="*/ 2023099 h 2134758"/>
                <a:gd name="connsiteX14" fmla="*/ 5519469 w 7885011"/>
                <a:gd name="connsiteY14" fmla="*/ 2134759 h 2134758"/>
                <a:gd name="connsiteX15" fmla="*/ 5913759 w 7885011"/>
                <a:gd name="connsiteY15" fmla="*/ 2134759 h 2134758"/>
                <a:gd name="connsiteX16" fmla="*/ 6308049 w 7885011"/>
                <a:gd name="connsiteY16" fmla="*/ 2134759 h 2134758"/>
                <a:gd name="connsiteX17" fmla="*/ 6702339 w 7885011"/>
                <a:gd name="connsiteY17" fmla="*/ 2008105 h 2134758"/>
                <a:gd name="connsiteX18" fmla="*/ 7096630 w 7885011"/>
                <a:gd name="connsiteY18" fmla="*/ 2134759 h 2134758"/>
                <a:gd name="connsiteX19" fmla="*/ 7490722 w 7885011"/>
                <a:gd name="connsiteY19" fmla="*/ 2134759 h 2134758"/>
                <a:gd name="connsiteX20" fmla="*/ 7885012 w 7885011"/>
                <a:gd name="connsiteY20" fmla="*/ 2134759 h 213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85011" h="2134758">
                  <a:moveTo>
                    <a:pt x="0" y="0"/>
                  </a:moveTo>
                  <a:lnTo>
                    <a:pt x="394290" y="1309737"/>
                  </a:lnTo>
                  <a:lnTo>
                    <a:pt x="788580" y="1379376"/>
                  </a:lnTo>
                  <a:lnTo>
                    <a:pt x="1182673" y="1553377"/>
                  </a:lnTo>
                  <a:lnTo>
                    <a:pt x="1576963" y="1759533"/>
                  </a:lnTo>
                  <a:lnTo>
                    <a:pt x="1971253" y="1896248"/>
                  </a:lnTo>
                  <a:lnTo>
                    <a:pt x="2365543" y="1960956"/>
                  </a:lnTo>
                  <a:lnTo>
                    <a:pt x="2759833" y="1901180"/>
                  </a:lnTo>
                  <a:lnTo>
                    <a:pt x="3154124" y="2134759"/>
                  </a:lnTo>
                  <a:lnTo>
                    <a:pt x="3548216" y="2047956"/>
                  </a:lnTo>
                  <a:lnTo>
                    <a:pt x="3942506" y="2003173"/>
                  </a:lnTo>
                  <a:lnTo>
                    <a:pt x="4336796" y="1973384"/>
                  </a:lnTo>
                  <a:lnTo>
                    <a:pt x="4731086" y="2037894"/>
                  </a:lnTo>
                  <a:lnTo>
                    <a:pt x="5125377" y="2023099"/>
                  </a:lnTo>
                  <a:lnTo>
                    <a:pt x="5519469" y="2134759"/>
                  </a:lnTo>
                  <a:lnTo>
                    <a:pt x="5913759" y="2134759"/>
                  </a:lnTo>
                  <a:lnTo>
                    <a:pt x="6308049" y="2134759"/>
                  </a:lnTo>
                  <a:lnTo>
                    <a:pt x="6702339" y="2008105"/>
                  </a:lnTo>
                  <a:lnTo>
                    <a:pt x="7096630" y="2134759"/>
                  </a:lnTo>
                  <a:lnTo>
                    <a:pt x="7490722" y="2134759"/>
                  </a:lnTo>
                  <a:lnTo>
                    <a:pt x="7885012" y="2134759"/>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31">
              <a:extLst>
                <a:ext uri="{FF2B5EF4-FFF2-40B4-BE49-F238E27FC236}">
                  <a16:creationId xmlns:a16="http://schemas.microsoft.com/office/drawing/2014/main" id="{5C91D23C-1907-8B0B-C01A-11383A2A3058}"/>
                </a:ext>
              </a:extLst>
            </p:cNvPr>
            <p:cNvSpPr/>
            <p:nvPr/>
          </p:nvSpPr>
          <p:spPr>
            <a:xfrm>
              <a:off x="1372801" y="2362363"/>
              <a:ext cx="1229137" cy="2165856"/>
            </a:xfrm>
            <a:custGeom>
              <a:avLst/>
              <a:gdLst>
                <a:gd name="connsiteX0" fmla="*/ 0 w 1498183"/>
                <a:gd name="connsiteY0" fmla="*/ 0 h 2045391"/>
                <a:gd name="connsiteX1" fmla="*/ 394290 w 1498183"/>
                <a:gd name="connsiteY1" fmla="*/ 1173022 h 2045391"/>
                <a:gd name="connsiteX2" fmla="*/ 788580 w 1498183"/>
                <a:gd name="connsiteY2" fmla="*/ 1451383 h 2045391"/>
                <a:gd name="connsiteX3" fmla="*/ 1182673 w 1498183"/>
                <a:gd name="connsiteY3" fmla="*/ 2045391 h 2045391"/>
                <a:gd name="connsiteX4" fmla="*/ 1498184 w 1498183"/>
                <a:gd name="connsiteY4" fmla="*/ 1973384 h 2045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183" h="2045391">
                  <a:moveTo>
                    <a:pt x="0" y="0"/>
                  </a:moveTo>
                  <a:lnTo>
                    <a:pt x="394290" y="1173022"/>
                  </a:lnTo>
                  <a:lnTo>
                    <a:pt x="788580" y="1451383"/>
                  </a:lnTo>
                  <a:lnTo>
                    <a:pt x="1182673" y="2045391"/>
                  </a:lnTo>
                  <a:lnTo>
                    <a:pt x="1498184" y="1973384"/>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32">
              <a:extLst>
                <a:ext uri="{FF2B5EF4-FFF2-40B4-BE49-F238E27FC236}">
                  <a16:creationId xmlns:a16="http://schemas.microsoft.com/office/drawing/2014/main" id="{527FEA16-8F18-A53E-3C0E-78AFE227175E}"/>
                </a:ext>
              </a:extLst>
            </p:cNvPr>
            <p:cNvSpPr/>
            <p:nvPr/>
          </p:nvSpPr>
          <p:spPr>
            <a:xfrm>
              <a:off x="1372801" y="2362363"/>
              <a:ext cx="5822202" cy="2060571"/>
            </a:xfrm>
            <a:custGeom>
              <a:avLst/>
              <a:gdLst>
                <a:gd name="connsiteX0" fmla="*/ 0 w 7096629"/>
                <a:gd name="connsiteY0" fmla="*/ 0 h 1945962"/>
                <a:gd name="connsiteX1" fmla="*/ 394290 w 7096629"/>
                <a:gd name="connsiteY1" fmla="*/ 1173022 h 1945962"/>
                <a:gd name="connsiteX2" fmla="*/ 788580 w 7096629"/>
                <a:gd name="connsiteY2" fmla="*/ 1453948 h 1945962"/>
                <a:gd name="connsiteX3" fmla="*/ 1182673 w 7096629"/>
                <a:gd name="connsiteY3" fmla="*/ 1456315 h 1945962"/>
                <a:gd name="connsiteX4" fmla="*/ 1576963 w 7096629"/>
                <a:gd name="connsiteY4" fmla="*/ 1563241 h 1945962"/>
                <a:gd name="connsiteX5" fmla="*/ 1971253 w 7096629"/>
                <a:gd name="connsiteY5" fmla="*/ 1518458 h 1945962"/>
                <a:gd name="connsiteX6" fmla="*/ 2365543 w 7096629"/>
                <a:gd name="connsiteY6" fmla="*/ 1662669 h 1945962"/>
                <a:gd name="connsiteX7" fmla="*/ 2759833 w 7096629"/>
                <a:gd name="connsiteY7" fmla="*/ 1578234 h 1945962"/>
                <a:gd name="connsiteX8" fmla="*/ 3154124 w 7096629"/>
                <a:gd name="connsiteY8" fmla="*/ 1747105 h 1945962"/>
                <a:gd name="connsiteX9" fmla="*/ 3548216 w 7096629"/>
                <a:gd name="connsiteY9" fmla="*/ 1692459 h 1945962"/>
                <a:gd name="connsiteX10" fmla="*/ 3942506 w 7096629"/>
                <a:gd name="connsiteY10" fmla="*/ 1821677 h 1945962"/>
                <a:gd name="connsiteX11" fmla="*/ 4336796 w 7096629"/>
                <a:gd name="connsiteY11" fmla="*/ 1888751 h 1945962"/>
                <a:gd name="connsiteX12" fmla="*/ 4731086 w 7096629"/>
                <a:gd name="connsiteY12" fmla="*/ 1945962 h 1945962"/>
                <a:gd name="connsiteX13" fmla="*/ 5125377 w 7096629"/>
                <a:gd name="connsiteY13" fmla="*/ 1918540 h 1945962"/>
                <a:gd name="connsiteX14" fmla="*/ 5519469 w 7096629"/>
                <a:gd name="connsiteY14" fmla="*/ 1846534 h 1945962"/>
                <a:gd name="connsiteX15" fmla="*/ 5913759 w 7096629"/>
                <a:gd name="connsiteY15" fmla="*/ 1816745 h 1945962"/>
                <a:gd name="connsiteX16" fmla="*/ 6308049 w 7096629"/>
                <a:gd name="connsiteY16" fmla="*/ 1868826 h 1945962"/>
                <a:gd name="connsiteX17" fmla="*/ 6702339 w 7096629"/>
                <a:gd name="connsiteY17" fmla="*/ 1891316 h 1945962"/>
                <a:gd name="connsiteX18" fmla="*/ 7096630 w 7096629"/>
                <a:gd name="connsiteY18" fmla="*/ 1896248 h 194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96629" h="1945962">
                  <a:moveTo>
                    <a:pt x="0" y="0"/>
                  </a:moveTo>
                  <a:lnTo>
                    <a:pt x="394290" y="1173022"/>
                  </a:lnTo>
                  <a:lnTo>
                    <a:pt x="788580" y="1453948"/>
                  </a:lnTo>
                  <a:lnTo>
                    <a:pt x="1182673" y="1456315"/>
                  </a:lnTo>
                  <a:lnTo>
                    <a:pt x="1576963" y="1563241"/>
                  </a:lnTo>
                  <a:lnTo>
                    <a:pt x="1971253" y="1518458"/>
                  </a:lnTo>
                  <a:lnTo>
                    <a:pt x="2365543" y="1662669"/>
                  </a:lnTo>
                  <a:lnTo>
                    <a:pt x="2759833" y="1578234"/>
                  </a:lnTo>
                  <a:lnTo>
                    <a:pt x="3154124" y="1747105"/>
                  </a:lnTo>
                  <a:lnTo>
                    <a:pt x="3548216" y="1692459"/>
                  </a:lnTo>
                  <a:lnTo>
                    <a:pt x="3942506" y="1821677"/>
                  </a:lnTo>
                  <a:lnTo>
                    <a:pt x="4336796" y="1888751"/>
                  </a:lnTo>
                  <a:lnTo>
                    <a:pt x="4731086" y="1945962"/>
                  </a:lnTo>
                  <a:lnTo>
                    <a:pt x="5125377" y="1918540"/>
                  </a:lnTo>
                  <a:lnTo>
                    <a:pt x="5519469" y="1846534"/>
                  </a:lnTo>
                  <a:lnTo>
                    <a:pt x="5913759" y="1816745"/>
                  </a:lnTo>
                  <a:lnTo>
                    <a:pt x="6308049" y="1868826"/>
                  </a:lnTo>
                  <a:lnTo>
                    <a:pt x="6702339" y="1891316"/>
                  </a:lnTo>
                  <a:lnTo>
                    <a:pt x="7096630" y="1896248"/>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33">
              <a:extLst>
                <a:ext uri="{FF2B5EF4-FFF2-40B4-BE49-F238E27FC236}">
                  <a16:creationId xmlns:a16="http://schemas.microsoft.com/office/drawing/2014/main" id="{423638E7-3D12-AB0C-5E9A-5032A271EA19}"/>
                </a:ext>
              </a:extLst>
            </p:cNvPr>
            <p:cNvSpPr/>
            <p:nvPr/>
          </p:nvSpPr>
          <p:spPr>
            <a:xfrm>
              <a:off x="1372801" y="2362363"/>
              <a:ext cx="5498719" cy="2221214"/>
            </a:xfrm>
            <a:custGeom>
              <a:avLst/>
              <a:gdLst>
                <a:gd name="connsiteX0" fmla="*/ 0 w 6702338"/>
                <a:gd name="connsiteY0" fmla="*/ 0 h 2097670"/>
                <a:gd name="connsiteX1" fmla="*/ 394290 w 6702338"/>
                <a:gd name="connsiteY1" fmla="*/ 1028811 h 2097670"/>
                <a:gd name="connsiteX2" fmla="*/ 788580 w 6702338"/>
                <a:gd name="connsiteY2" fmla="*/ 1287444 h 2097670"/>
                <a:gd name="connsiteX3" fmla="*/ 1182673 w 6702338"/>
                <a:gd name="connsiteY3" fmla="*/ 1294744 h 2097670"/>
                <a:gd name="connsiteX4" fmla="*/ 1576963 w 6702338"/>
                <a:gd name="connsiteY4" fmla="*/ 1386676 h 2097670"/>
                <a:gd name="connsiteX5" fmla="*/ 1971253 w 6702338"/>
                <a:gd name="connsiteY5" fmla="*/ 1411533 h 2097670"/>
                <a:gd name="connsiteX6" fmla="*/ 2365543 w 6702338"/>
                <a:gd name="connsiteY6" fmla="*/ 1548248 h 2097670"/>
                <a:gd name="connsiteX7" fmla="*/ 2759833 w 6702338"/>
                <a:gd name="connsiteY7" fmla="*/ 1555744 h 2097670"/>
                <a:gd name="connsiteX8" fmla="*/ 3154124 w 6702338"/>
                <a:gd name="connsiteY8" fmla="*/ 1595594 h 2097670"/>
                <a:gd name="connsiteX9" fmla="*/ 3548216 w 6702338"/>
                <a:gd name="connsiteY9" fmla="*/ 1806881 h 2097670"/>
                <a:gd name="connsiteX10" fmla="*/ 3942506 w 6702338"/>
                <a:gd name="connsiteY10" fmla="*/ 1759533 h 2097670"/>
                <a:gd name="connsiteX11" fmla="*/ 4336796 w 6702338"/>
                <a:gd name="connsiteY11" fmla="*/ 1776894 h 2097670"/>
                <a:gd name="connsiteX12" fmla="*/ 4731086 w 6702338"/>
                <a:gd name="connsiteY12" fmla="*/ 1782023 h 2097670"/>
                <a:gd name="connsiteX13" fmla="*/ 5125377 w 6702338"/>
                <a:gd name="connsiteY13" fmla="*/ 1866459 h 2097670"/>
                <a:gd name="connsiteX14" fmla="*/ 5519469 w 6702338"/>
                <a:gd name="connsiteY14" fmla="*/ 1806881 h 2097670"/>
                <a:gd name="connsiteX15" fmla="*/ 5913759 w 6702338"/>
                <a:gd name="connsiteY15" fmla="*/ 1846534 h 2097670"/>
                <a:gd name="connsiteX16" fmla="*/ 6702339 w 6702338"/>
                <a:gd name="connsiteY16" fmla="*/ 2097670 h 209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02338" h="2097670">
                  <a:moveTo>
                    <a:pt x="0" y="0"/>
                  </a:moveTo>
                  <a:lnTo>
                    <a:pt x="394290" y="1028811"/>
                  </a:lnTo>
                  <a:lnTo>
                    <a:pt x="788580" y="1287444"/>
                  </a:lnTo>
                  <a:lnTo>
                    <a:pt x="1182673" y="1294744"/>
                  </a:lnTo>
                  <a:lnTo>
                    <a:pt x="1576963" y="1386676"/>
                  </a:lnTo>
                  <a:lnTo>
                    <a:pt x="1971253" y="1411533"/>
                  </a:lnTo>
                  <a:lnTo>
                    <a:pt x="2365543" y="1548248"/>
                  </a:lnTo>
                  <a:lnTo>
                    <a:pt x="2759833" y="1555744"/>
                  </a:lnTo>
                  <a:lnTo>
                    <a:pt x="3154124" y="1595594"/>
                  </a:lnTo>
                  <a:lnTo>
                    <a:pt x="3548216" y="1806881"/>
                  </a:lnTo>
                  <a:lnTo>
                    <a:pt x="3942506" y="1759533"/>
                  </a:lnTo>
                  <a:lnTo>
                    <a:pt x="4336796" y="1776894"/>
                  </a:lnTo>
                  <a:lnTo>
                    <a:pt x="4731086" y="1782023"/>
                  </a:lnTo>
                  <a:lnTo>
                    <a:pt x="5125377" y="1866459"/>
                  </a:lnTo>
                  <a:lnTo>
                    <a:pt x="5519469" y="1806881"/>
                  </a:lnTo>
                  <a:lnTo>
                    <a:pt x="5913759" y="1846534"/>
                  </a:lnTo>
                  <a:lnTo>
                    <a:pt x="6702339" y="2097670"/>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34">
              <a:extLst>
                <a:ext uri="{FF2B5EF4-FFF2-40B4-BE49-F238E27FC236}">
                  <a16:creationId xmlns:a16="http://schemas.microsoft.com/office/drawing/2014/main" id="{3C92A552-E4B3-7AA5-770B-C35B32A295C6}"/>
                </a:ext>
              </a:extLst>
            </p:cNvPr>
            <p:cNvSpPr/>
            <p:nvPr/>
          </p:nvSpPr>
          <p:spPr>
            <a:xfrm>
              <a:off x="1372801" y="1851816"/>
              <a:ext cx="970286" cy="1476283"/>
            </a:xfrm>
            <a:custGeom>
              <a:avLst/>
              <a:gdLst>
                <a:gd name="connsiteX0" fmla="*/ 0 w 1182672"/>
                <a:gd name="connsiteY0" fmla="*/ 482151 h 1394172"/>
                <a:gd name="connsiteX1" fmla="*/ 394290 w 1182672"/>
                <a:gd name="connsiteY1" fmla="*/ 1394172 h 1394172"/>
                <a:gd name="connsiteX2" fmla="*/ 788580 w 1182672"/>
                <a:gd name="connsiteY2" fmla="*/ 1334594 h 1394172"/>
                <a:gd name="connsiteX3" fmla="*/ 1182673 w 1182672"/>
                <a:gd name="connsiteY3" fmla="*/ 0 h 1394172"/>
              </a:gdLst>
              <a:ahLst/>
              <a:cxnLst>
                <a:cxn ang="0">
                  <a:pos x="connsiteX0" y="connsiteY0"/>
                </a:cxn>
                <a:cxn ang="0">
                  <a:pos x="connsiteX1" y="connsiteY1"/>
                </a:cxn>
                <a:cxn ang="0">
                  <a:pos x="connsiteX2" y="connsiteY2"/>
                </a:cxn>
                <a:cxn ang="0">
                  <a:pos x="connsiteX3" y="connsiteY3"/>
                </a:cxn>
              </a:cxnLst>
              <a:rect l="l" t="t" r="r" b="b"/>
              <a:pathLst>
                <a:path w="1182672" h="1394172">
                  <a:moveTo>
                    <a:pt x="0" y="482151"/>
                  </a:moveTo>
                  <a:lnTo>
                    <a:pt x="394290" y="1394172"/>
                  </a:lnTo>
                  <a:lnTo>
                    <a:pt x="788580" y="1334594"/>
                  </a:lnTo>
                  <a:lnTo>
                    <a:pt x="1182673" y="0"/>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35">
              <a:extLst>
                <a:ext uri="{FF2B5EF4-FFF2-40B4-BE49-F238E27FC236}">
                  <a16:creationId xmlns:a16="http://schemas.microsoft.com/office/drawing/2014/main" id="{6EA4719A-C357-F583-2826-C5B0CD5B6D91}"/>
                </a:ext>
              </a:extLst>
            </p:cNvPr>
            <p:cNvSpPr/>
            <p:nvPr/>
          </p:nvSpPr>
          <p:spPr>
            <a:xfrm>
              <a:off x="1372801" y="2362363"/>
              <a:ext cx="1293768" cy="1526419"/>
            </a:xfrm>
            <a:custGeom>
              <a:avLst/>
              <a:gdLst>
                <a:gd name="connsiteX0" fmla="*/ 0 w 1576962"/>
                <a:gd name="connsiteY0" fmla="*/ 0 h 1441519"/>
                <a:gd name="connsiteX1" fmla="*/ 394290 w 1576962"/>
                <a:gd name="connsiteY1" fmla="*/ 964301 h 1441519"/>
                <a:gd name="connsiteX2" fmla="*/ 788580 w 1576962"/>
                <a:gd name="connsiteY2" fmla="*/ 1441519 h 1441519"/>
                <a:gd name="connsiteX3" fmla="*/ 1576963 w 1576962"/>
                <a:gd name="connsiteY3" fmla="*/ 1359451 h 1441519"/>
              </a:gdLst>
              <a:ahLst/>
              <a:cxnLst>
                <a:cxn ang="0">
                  <a:pos x="connsiteX0" y="connsiteY0"/>
                </a:cxn>
                <a:cxn ang="0">
                  <a:pos x="connsiteX1" y="connsiteY1"/>
                </a:cxn>
                <a:cxn ang="0">
                  <a:pos x="connsiteX2" y="connsiteY2"/>
                </a:cxn>
                <a:cxn ang="0">
                  <a:pos x="connsiteX3" y="connsiteY3"/>
                </a:cxn>
              </a:cxnLst>
              <a:rect l="l" t="t" r="r" b="b"/>
              <a:pathLst>
                <a:path w="1576962" h="1441519">
                  <a:moveTo>
                    <a:pt x="0" y="0"/>
                  </a:moveTo>
                  <a:lnTo>
                    <a:pt x="394290" y="964301"/>
                  </a:lnTo>
                  <a:lnTo>
                    <a:pt x="788580" y="1441519"/>
                  </a:lnTo>
                  <a:lnTo>
                    <a:pt x="1576963" y="1359451"/>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36">
              <a:extLst>
                <a:ext uri="{FF2B5EF4-FFF2-40B4-BE49-F238E27FC236}">
                  <a16:creationId xmlns:a16="http://schemas.microsoft.com/office/drawing/2014/main" id="{4DAE2306-8FB9-B13F-5F9A-D6661D24BEEA}"/>
                </a:ext>
              </a:extLst>
            </p:cNvPr>
            <p:cNvSpPr/>
            <p:nvPr/>
          </p:nvSpPr>
          <p:spPr>
            <a:xfrm>
              <a:off x="1372801" y="2362363"/>
              <a:ext cx="1229137" cy="1134318"/>
            </a:xfrm>
            <a:custGeom>
              <a:avLst/>
              <a:gdLst>
                <a:gd name="connsiteX0" fmla="*/ 0 w 1498183"/>
                <a:gd name="connsiteY0" fmla="*/ 0 h 1071226"/>
                <a:gd name="connsiteX1" fmla="*/ 394290 w 1498183"/>
                <a:gd name="connsiteY1" fmla="*/ 1043804 h 1071226"/>
                <a:gd name="connsiteX2" fmla="*/ 788580 w 1498183"/>
                <a:gd name="connsiteY2" fmla="*/ 1071226 h 1071226"/>
                <a:gd name="connsiteX3" fmla="*/ 1182673 w 1498183"/>
                <a:gd name="connsiteY3" fmla="*/ 795233 h 1071226"/>
                <a:gd name="connsiteX4" fmla="*/ 1498184 w 1498183"/>
                <a:gd name="connsiteY4" fmla="*/ 666015 h 1071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183" h="1071226">
                  <a:moveTo>
                    <a:pt x="0" y="0"/>
                  </a:moveTo>
                  <a:lnTo>
                    <a:pt x="394290" y="1043804"/>
                  </a:lnTo>
                  <a:lnTo>
                    <a:pt x="788580" y="1071226"/>
                  </a:lnTo>
                  <a:lnTo>
                    <a:pt x="1182673" y="795233"/>
                  </a:lnTo>
                  <a:lnTo>
                    <a:pt x="1498184" y="666015"/>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37">
              <a:extLst>
                <a:ext uri="{FF2B5EF4-FFF2-40B4-BE49-F238E27FC236}">
                  <a16:creationId xmlns:a16="http://schemas.microsoft.com/office/drawing/2014/main" id="{182B47E1-D1F5-15B2-88B7-3BF6C0B3E01F}"/>
                </a:ext>
              </a:extLst>
            </p:cNvPr>
            <p:cNvSpPr/>
            <p:nvPr/>
          </p:nvSpPr>
          <p:spPr>
            <a:xfrm>
              <a:off x="1372801" y="2362363"/>
              <a:ext cx="1293768" cy="1378937"/>
            </a:xfrm>
            <a:custGeom>
              <a:avLst/>
              <a:gdLst>
                <a:gd name="connsiteX0" fmla="*/ 0 w 1576962"/>
                <a:gd name="connsiteY0" fmla="*/ 0 h 1302240"/>
                <a:gd name="connsiteX1" fmla="*/ 394290 w 1576962"/>
                <a:gd name="connsiteY1" fmla="*/ 849879 h 1302240"/>
                <a:gd name="connsiteX2" fmla="*/ 788580 w 1576962"/>
                <a:gd name="connsiteY2" fmla="*/ 989158 h 1302240"/>
                <a:gd name="connsiteX3" fmla="*/ 1182673 w 1576962"/>
                <a:gd name="connsiteY3" fmla="*/ 1138301 h 1302240"/>
                <a:gd name="connsiteX4" fmla="*/ 1576963 w 1576962"/>
                <a:gd name="connsiteY4" fmla="*/ 1302240 h 130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962" h="1302240">
                  <a:moveTo>
                    <a:pt x="0" y="0"/>
                  </a:moveTo>
                  <a:lnTo>
                    <a:pt x="394290" y="849879"/>
                  </a:lnTo>
                  <a:lnTo>
                    <a:pt x="788580" y="989158"/>
                  </a:lnTo>
                  <a:lnTo>
                    <a:pt x="1182673" y="1138301"/>
                  </a:lnTo>
                  <a:lnTo>
                    <a:pt x="1576963" y="1302240"/>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38">
              <a:extLst>
                <a:ext uri="{FF2B5EF4-FFF2-40B4-BE49-F238E27FC236}">
                  <a16:creationId xmlns:a16="http://schemas.microsoft.com/office/drawing/2014/main" id="{8C29F858-2F73-0B18-9D95-D62B2F9BA13C}"/>
                </a:ext>
              </a:extLst>
            </p:cNvPr>
            <p:cNvSpPr/>
            <p:nvPr/>
          </p:nvSpPr>
          <p:spPr>
            <a:xfrm>
              <a:off x="1372801" y="2362363"/>
              <a:ext cx="3881469" cy="1592222"/>
            </a:xfrm>
            <a:custGeom>
              <a:avLst/>
              <a:gdLst>
                <a:gd name="connsiteX0" fmla="*/ 0 w 4731086"/>
                <a:gd name="connsiteY0" fmla="*/ 0 h 1503662"/>
                <a:gd name="connsiteX1" fmla="*/ 394290 w 4731086"/>
                <a:gd name="connsiteY1" fmla="*/ 822654 h 1503662"/>
                <a:gd name="connsiteX2" fmla="*/ 788580 w 4731086"/>
                <a:gd name="connsiteY2" fmla="*/ 1081090 h 1503662"/>
                <a:gd name="connsiteX3" fmla="*/ 1182673 w 4731086"/>
                <a:gd name="connsiteY3" fmla="*/ 1192947 h 1503662"/>
                <a:gd name="connsiteX4" fmla="*/ 1576963 w 4731086"/>
                <a:gd name="connsiteY4" fmla="*/ 1347023 h 1503662"/>
                <a:gd name="connsiteX5" fmla="*/ 1971253 w 4731086"/>
                <a:gd name="connsiteY5" fmla="*/ 1173022 h 1503662"/>
                <a:gd name="connsiteX6" fmla="*/ 2365543 w 4731086"/>
                <a:gd name="connsiteY6" fmla="*/ 1143233 h 1503662"/>
                <a:gd name="connsiteX7" fmla="*/ 2759833 w 4731086"/>
                <a:gd name="connsiteY7" fmla="*/ 1329662 h 1503662"/>
                <a:gd name="connsiteX8" fmla="*/ 3154124 w 4731086"/>
                <a:gd name="connsiteY8" fmla="*/ 1503662 h 1503662"/>
                <a:gd name="connsiteX9" fmla="*/ 3548216 w 4731086"/>
                <a:gd name="connsiteY9" fmla="*/ 1312301 h 1503662"/>
                <a:gd name="connsiteX10" fmla="*/ 3942506 w 4731086"/>
                <a:gd name="connsiteY10" fmla="*/ 1354519 h 1503662"/>
                <a:gd name="connsiteX11" fmla="*/ 4336796 w 4731086"/>
                <a:gd name="connsiteY11" fmla="*/ 1369315 h 1503662"/>
                <a:gd name="connsiteX12" fmla="*/ 4731086 w 4731086"/>
                <a:gd name="connsiteY12" fmla="*/ 1018947 h 150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1086" h="1503662">
                  <a:moveTo>
                    <a:pt x="0" y="0"/>
                  </a:moveTo>
                  <a:lnTo>
                    <a:pt x="394290" y="822654"/>
                  </a:lnTo>
                  <a:lnTo>
                    <a:pt x="788580" y="1081090"/>
                  </a:lnTo>
                  <a:lnTo>
                    <a:pt x="1182673" y="1192947"/>
                  </a:lnTo>
                  <a:lnTo>
                    <a:pt x="1576963" y="1347023"/>
                  </a:lnTo>
                  <a:lnTo>
                    <a:pt x="1971253" y="1173022"/>
                  </a:lnTo>
                  <a:lnTo>
                    <a:pt x="2365543" y="1143233"/>
                  </a:lnTo>
                  <a:lnTo>
                    <a:pt x="2759833" y="1329662"/>
                  </a:lnTo>
                  <a:lnTo>
                    <a:pt x="3154124" y="1503662"/>
                  </a:lnTo>
                  <a:lnTo>
                    <a:pt x="3548216" y="1312301"/>
                  </a:lnTo>
                  <a:lnTo>
                    <a:pt x="3942506" y="1354519"/>
                  </a:lnTo>
                  <a:lnTo>
                    <a:pt x="4336796" y="1369315"/>
                  </a:lnTo>
                  <a:lnTo>
                    <a:pt x="4731086" y="1018947"/>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39">
              <a:extLst>
                <a:ext uri="{FF2B5EF4-FFF2-40B4-BE49-F238E27FC236}">
                  <a16:creationId xmlns:a16="http://schemas.microsoft.com/office/drawing/2014/main" id="{18ADE4F2-546A-FD5F-93FA-64E1FFEE54F6}"/>
                </a:ext>
              </a:extLst>
            </p:cNvPr>
            <p:cNvSpPr/>
            <p:nvPr/>
          </p:nvSpPr>
          <p:spPr>
            <a:xfrm>
              <a:off x="1372801" y="2362363"/>
              <a:ext cx="2846388" cy="1447454"/>
            </a:xfrm>
            <a:custGeom>
              <a:avLst/>
              <a:gdLst>
                <a:gd name="connsiteX0" fmla="*/ 0 w 3469436"/>
                <a:gd name="connsiteY0" fmla="*/ 0 h 1366947"/>
                <a:gd name="connsiteX1" fmla="*/ 394290 w 3469436"/>
                <a:gd name="connsiteY1" fmla="*/ 927015 h 1366947"/>
                <a:gd name="connsiteX2" fmla="*/ 788580 w 3469436"/>
                <a:gd name="connsiteY2" fmla="*/ 1105947 h 1366947"/>
                <a:gd name="connsiteX3" fmla="*/ 1182673 w 3469436"/>
                <a:gd name="connsiteY3" fmla="*/ 1071226 h 1366947"/>
                <a:gd name="connsiteX4" fmla="*/ 1576963 w 3469436"/>
                <a:gd name="connsiteY4" fmla="*/ 1262587 h 1366947"/>
                <a:gd name="connsiteX5" fmla="*/ 1971253 w 3469436"/>
                <a:gd name="connsiteY5" fmla="*/ 1337159 h 1366947"/>
                <a:gd name="connsiteX6" fmla="*/ 2365543 w 3469436"/>
                <a:gd name="connsiteY6" fmla="*/ 1240097 h 1366947"/>
                <a:gd name="connsiteX7" fmla="*/ 2759833 w 3469436"/>
                <a:gd name="connsiteY7" fmla="*/ 1366948 h 1366947"/>
                <a:gd name="connsiteX8" fmla="*/ 3154124 w 3469436"/>
                <a:gd name="connsiteY8" fmla="*/ 1294744 h 1366947"/>
                <a:gd name="connsiteX9" fmla="*/ 3469437 w 3469436"/>
                <a:gd name="connsiteY9" fmla="*/ 1232601 h 136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9436" h="1366947">
                  <a:moveTo>
                    <a:pt x="0" y="0"/>
                  </a:moveTo>
                  <a:lnTo>
                    <a:pt x="394290" y="927015"/>
                  </a:lnTo>
                  <a:lnTo>
                    <a:pt x="788580" y="1105947"/>
                  </a:lnTo>
                  <a:lnTo>
                    <a:pt x="1182673" y="1071226"/>
                  </a:lnTo>
                  <a:lnTo>
                    <a:pt x="1576963" y="1262587"/>
                  </a:lnTo>
                  <a:lnTo>
                    <a:pt x="1971253" y="1337159"/>
                  </a:lnTo>
                  <a:lnTo>
                    <a:pt x="2365543" y="1240097"/>
                  </a:lnTo>
                  <a:lnTo>
                    <a:pt x="2759833" y="1366948"/>
                  </a:lnTo>
                  <a:lnTo>
                    <a:pt x="3154124" y="1294744"/>
                  </a:lnTo>
                  <a:lnTo>
                    <a:pt x="3469437" y="1232601"/>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40">
              <a:extLst>
                <a:ext uri="{FF2B5EF4-FFF2-40B4-BE49-F238E27FC236}">
                  <a16:creationId xmlns:a16="http://schemas.microsoft.com/office/drawing/2014/main" id="{99B5592A-2DD6-DB8A-009E-E97F2F36A38B}"/>
                </a:ext>
              </a:extLst>
            </p:cNvPr>
            <p:cNvSpPr/>
            <p:nvPr/>
          </p:nvSpPr>
          <p:spPr>
            <a:xfrm>
              <a:off x="1372801" y="2362363"/>
              <a:ext cx="970286" cy="1278874"/>
            </a:xfrm>
            <a:custGeom>
              <a:avLst/>
              <a:gdLst>
                <a:gd name="connsiteX0" fmla="*/ 0 w 1182672"/>
                <a:gd name="connsiteY0" fmla="*/ 0 h 1207743"/>
                <a:gd name="connsiteX1" fmla="*/ 394290 w 1182672"/>
                <a:gd name="connsiteY1" fmla="*/ 832518 h 1207743"/>
                <a:gd name="connsiteX2" fmla="*/ 788580 w 1182672"/>
                <a:gd name="connsiteY2" fmla="*/ 1058798 h 1207743"/>
                <a:gd name="connsiteX3" fmla="*/ 1182673 w 1182672"/>
                <a:gd name="connsiteY3" fmla="*/ 1207743 h 1207743"/>
              </a:gdLst>
              <a:ahLst/>
              <a:cxnLst>
                <a:cxn ang="0">
                  <a:pos x="connsiteX0" y="connsiteY0"/>
                </a:cxn>
                <a:cxn ang="0">
                  <a:pos x="connsiteX1" y="connsiteY1"/>
                </a:cxn>
                <a:cxn ang="0">
                  <a:pos x="connsiteX2" y="connsiteY2"/>
                </a:cxn>
                <a:cxn ang="0">
                  <a:pos x="connsiteX3" y="connsiteY3"/>
                </a:cxn>
              </a:cxnLst>
              <a:rect l="l" t="t" r="r" b="b"/>
              <a:pathLst>
                <a:path w="1182672" h="1207743">
                  <a:moveTo>
                    <a:pt x="0" y="0"/>
                  </a:moveTo>
                  <a:lnTo>
                    <a:pt x="394290" y="832518"/>
                  </a:lnTo>
                  <a:lnTo>
                    <a:pt x="788580" y="1058798"/>
                  </a:lnTo>
                  <a:lnTo>
                    <a:pt x="1182673" y="1207743"/>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41">
              <a:extLst>
                <a:ext uri="{FF2B5EF4-FFF2-40B4-BE49-F238E27FC236}">
                  <a16:creationId xmlns:a16="http://schemas.microsoft.com/office/drawing/2014/main" id="{F96FC49F-B512-5FD9-1A31-9A0A6736440C}"/>
                </a:ext>
              </a:extLst>
            </p:cNvPr>
            <p:cNvSpPr/>
            <p:nvPr/>
          </p:nvSpPr>
          <p:spPr>
            <a:xfrm>
              <a:off x="1372801" y="2362363"/>
              <a:ext cx="1940734" cy="1557962"/>
            </a:xfrm>
            <a:custGeom>
              <a:avLst/>
              <a:gdLst>
                <a:gd name="connsiteX0" fmla="*/ 0 w 2365543"/>
                <a:gd name="connsiteY0" fmla="*/ 0 h 1471308"/>
                <a:gd name="connsiteX1" fmla="*/ 394290 w 2365543"/>
                <a:gd name="connsiteY1" fmla="*/ 666015 h 1471308"/>
                <a:gd name="connsiteX2" fmla="*/ 788580 w 2365543"/>
                <a:gd name="connsiteY2" fmla="*/ 909654 h 1471308"/>
                <a:gd name="connsiteX3" fmla="*/ 1576963 w 2365543"/>
                <a:gd name="connsiteY3" fmla="*/ 1133172 h 1471308"/>
                <a:gd name="connsiteX4" fmla="*/ 1971253 w 2365543"/>
                <a:gd name="connsiteY4" fmla="*/ 1192947 h 1471308"/>
                <a:gd name="connsiteX5" fmla="*/ 2365543 w 2365543"/>
                <a:gd name="connsiteY5" fmla="*/ 1471308 h 14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543" h="1471308">
                  <a:moveTo>
                    <a:pt x="0" y="0"/>
                  </a:moveTo>
                  <a:lnTo>
                    <a:pt x="394290" y="666015"/>
                  </a:lnTo>
                  <a:lnTo>
                    <a:pt x="788580" y="909654"/>
                  </a:lnTo>
                  <a:lnTo>
                    <a:pt x="1576963" y="1133172"/>
                  </a:lnTo>
                  <a:lnTo>
                    <a:pt x="1971253" y="1192947"/>
                  </a:lnTo>
                  <a:lnTo>
                    <a:pt x="2365543" y="1471308"/>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42">
              <a:extLst>
                <a:ext uri="{FF2B5EF4-FFF2-40B4-BE49-F238E27FC236}">
                  <a16:creationId xmlns:a16="http://schemas.microsoft.com/office/drawing/2014/main" id="{984170CB-639D-8633-8C74-3AA49B63E0D3}"/>
                </a:ext>
              </a:extLst>
            </p:cNvPr>
            <p:cNvSpPr/>
            <p:nvPr/>
          </p:nvSpPr>
          <p:spPr>
            <a:xfrm>
              <a:off x="1372801" y="2362363"/>
              <a:ext cx="7115971" cy="2631699"/>
            </a:xfrm>
            <a:custGeom>
              <a:avLst/>
              <a:gdLst>
                <a:gd name="connsiteX0" fmla="*/ 0 w 8673592"/>
                <a:gd name="connsiteY0" fmla="*/ 0 h 2485323"/>
                <a:gd name="connsiteX1" fmla="*/ 394290 w 8673592"/>
                <a:gd name="connsiteY1" fmla="*/ 782804 h 2485323"/>
                <a:gd name="connsiteX2" fmla="*/ 788580 w 8673592"/>
                <a:gd name="connsiteY2" fmla="*/ 991525 h 2485323"/>
                <a:gd name="connsiteX3" fmla="*/ 1182673 w 8673592"/>
                <a:gd name="connsiteY3" fmla="*/ 1786955 h 2485323"/>
                <a:gd name="connsiteX4" fmla="*/ 1576963 w 8673592"/>
                <a:gd name="connsiteY4" fmla="*/ 2485324 h 2485323"/>
                <a:gd name="connsiteX5" fmla="*/ 1971253 w 8673592"/>
                <a:gd name="connsiteY5" fmla="*/ 2485324 h 2485323"/>
                <a:gd name="connsiteX6" fmla="*/ 2365543 w 8673592"/>
                <a:gd name="connsiteY6" fmla="*/ 2485324 h 2485323"/>
                <a:gd name="connsiteX7" fmla="*/ 2759833 w 8673592"/>
                <a:gd name="connsiteY7" fmla="*/ 2485324 h 2485323"/>
                <a:gd name="connsiteX8" fmla="*/ 3154124 w 8673592"/>
                <a:gd name="connsiteY8" fmla="*/ 2485324 h 2485323"/>
                <a:gd name="connsiteX9" fmla="*/ 3548216 w 8673592"/>
                <a:gd name="connsiteY9" fmla="*/ 2485324 h 2485323"/>
                <a:gd name="connsiteX10" fmla="*/ 3942506 w 8673592"/>
                <a:gd name="connsiteY10" fmla="*/ 2485324 h 2485323"/>
                <a:gd name="connsiteX11" fmla="*/ 4336796 w 8673592"/>
                <a:gd name="connsiteY11" fmla="*/ 2485324 h 2485323"/>
                <a:gd name="connsiteX12" fmla="*/ 4731086 w 8673592"/>
                <a:gd name="connsiteY12" fmla="*/ 2485324 h 2485323"/>
                <a:gd name="connsiteX13" fmla="*/ 5125377 w 8673592"/>
                <a:gd name="connsiteY13" fmla="*/ 2485324 h 2485323"/>
                <a:gd name="connsiteX14" fmla="*/ 5519469 w 8673592"/>
                <a:gd name="connsiteY14" fmla="*/ 2485324 h 2485323"/>
                <a:gd name="connsiteX15" fmla="*/ 5913759 w 8673592"/>
                <a:gd name="connsiteY15" fmla="*/ 2485324 h 2485323"/>
                <a:gd name="connsiteX16" fmla="*/ 6308049 w 8673592"/>
                <a:gd name="connsiteY16" fmla="*/ 2485324 h 2485323"/>
                <a:gd name="connsiteX17" fmla="*/ 6702339 w 8673592"/>
                <a:gd name="connsiteY17" fmla="*/ 2485324 h 2485323"/>
                <a:gd name="connsiteX18" fmla="*/ 7096630 w 8673592"/>
                <a:gd name="connsiteY18" fmla="*/ 2485324 h 2485323"/>
                <a:gd name="connsiteX19" fmla="*/ 7490722 w 8673592"/>
                <a:gd name="connsiteY19" fmla="*/ 2485324 h 2485323"/>
                <a:gd name="connsiteX20" fmla="*/ 7885012 w 8673592"/>
                <a:gd name="connsiteY20" fmla="*/ 2485324 h 2485323"/>
                <a:gd name="connsiteX21" fmla="*/ 8279302 w 8673592"/>
                <a:gd name="connsiteY21" fmla="*/ 2485324 h 2485323"/>
                <a:gd name="connsiteX22" fmla="*/ 8673592 w 8673592"/>
                <a:gd name="connsiteY22" fmla="*/ 2485324 h 24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73592" h="2485323">
                  <a:moveTo>
                    <a:pt x="0" y="0"/>
                  </a:moveTo>
                  <a:lnTo>
                    <a:pt x="394290" y="782804"/>
                  </a:lnTo>
                  <a:lnTo>
                    <a:pt x="788580" y="991525"/>
                  </a:lnTo>
                  <a:lnTo>
                    <a:pt x="1182673" y="1786955"/>
                  </a:lnTo>
                  <a:lnTo>
                    <a:pt x="1576963" y="2485324"/>
                  </a:lnTo>
                  <a:lnTo>
                    <a:pt x="1971253" y="2485324"/>
                  </a:lnTo>
                  <a:lnTo>
                    <a:pt x="2365543" y="2485324"/>
                  </a:lnTo>
                  <a:lnTo>
                    <a:pt x="2759833" y="2485324"/>
                  </a:lnTo>
                  <a:lnTo>
                    <a:pt x="3154124" y="2485324"/>
                  </a:lnTo>
                  <a:lnTo>
                    <a:pt x="3548216" y="2485324"/>
                  </a:lnTo>
                  <a:lnTo>
                    <a:pt x="3942506" y="2485324"/>
                  </a:lnTo>
                  <a:lnTo>
                    <a:pt x="4336796" y="2485324"/>
                  </a:lnTo>
                  <a:lnTo>
                    <a:pt x="4731086" y="2485324"/>
                  </a:lnTo>
                  <a:lnTo>
                    <a:pt x="5125377" y="2485324"/>
                  </a:lnTo>
                  <a:lnTo>
                    <a:pt x="5519469" y="2485324"/>
                  </a:lnTo>
                  <a:lnTo>
                    <a:pt x="5913759" y="2485324"/>
                  </a:lnTo>
                  <a:lnTo>
                    <a:pt x="6308049" y="2485324"/>
                  </a:lnTo>
                  <a:lnTo>
                    <a:pt x="6702339" y="2485324"/>
                  </a:lnTo>
                  <a:lnTo>
                    <a:pt x="7096630" y="2485324"/>
                  </a:lnTo>
                  <a:lnTo>
                    <a:pt x="7490722" y="2485324"/>
                  </a:lnTo>
                  <a:lnTo>
                    <a:pt x="7885012" y="2485324"/>
                  </a:lnTo>
                  <a:lnTo>
                    <a:pt x="8279302" y="2485324"/>
                  </a:lnTo>
                  <a:lnTo>
                    <a:pt x="8673592" y="2485324"/>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43">
              <a:extLst>
                <a:ext uri="{FF2B5EF4-FFF2-40B4-BE49-F238E27FC236}">
                  <a16:creationId xmlns:a16="http://schemas.microsoft.com/office/drawing/2014/main" id="{7B92A55F-2EE9-69D7-5811-135F0C70E111}"/>
                </a:ext>
              </a:extLst>
            </p:cNvPr>
            <p:cNvSpPr/>
            <p:nvPr/>
          </p:nvSpPr>
          <p:spPr>
            <a:xfrm>
              <a:off x="1372801" y="2362363"/>
              <a:ext cx="1293768" cy="1429073"/>
            </a:xfrm>
            <a:custGeom>
              <a:avLst/>
              <a:gdLst>
                <a:gd name="connsiteX0" fmla="*/ 0 w 1576962"/>
                <a:gd name="connsiteY0" fmla="*/ 0 h 1349587"/>
                <a:gd name="connsiteX1" fmla="*/ 394290 w 1576962"/>
                <a:gd name="connsiteY1" fmla="*/ 934512 h 1349587"/>
                <a:gd name="connsiteX2" fmla="*/ 788580 w 1576962"/>
                <a:gd name="connsiteY2" fmla="*/ 1076158 h 1349587"/>
                <a:gd name="connsiteX3" fmla="*/ 1182673 w 1576962"/>
                <a:gd name="connsiteY3" fmla="*/ 1138301 h 1349587"/>
                <a:gd name="connsiteX4" fmla="*/ 1576963 w 1576962"/>
                <a:gd name="connsiteY4" fmla="*/ 1349587 h 1349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962" h="1349587">
                  <a:moveTo>
                    <a:pt x="0" y="0"/>
                  </a:moveTo>
                  <a:lnTo>
                    <a:pt x="394290" y="934512"/>
                  </a:lnTo>
                  <a:lnTo>
                    <a:pt x="788580" y="1076158"/>
                  </a:lnTo>
                  <a:lnTo>
                    <a:pt x="1182673" y="1138301"/>
                  </a:lnTo>
                  <a:lnTo>
                    <a:pt x="1576963" y="1349587"/>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44">
              <a:extLst>
                <a:ext uri="{FF2B5EF4-FFF2-40B4-BE49-F238E27FC236}">
                  <a16:creationId xmlns:a16="http://schemas.microsoft.com/office/drawing/2014/main" id="{520832FA-6112-5281-6B91-AF28DE52324D}"/>
                </a:ext>
              </a:extLst>
            </p:cNvPr>
            <p:cNvSpPr/>
            <p:nvPr/>
          </p:nvSpPr>
          <p:spPr>
            <a:xfrm>
              <a:off x="1372801" y="2362363"/>
              <a:ext cx="2587700" cy="1278874"/>
            </a:xfrm>
            <a:custGeom>
              <a:avLst/>
              <a:gdLst>
                <a:gd name="connsiteX0" fmla="*/ 0 w 3154123"/>
                <a:gd name="connsiteY0" fmla="*/ 0 h 1207743"/>
                <a:gd name="connsiteX1" fmla="*/ 394290 w 3154123"/>
                <a:gd name="connsiteY1" fmla="*/ 429871 h 1207743"/>
                <a:gd name="connsiteX2" fmla="*/ 788580 w 3154123"/>
                <a:gd name="connsiteY2" fmla="*/ 869804 h 1207743"/>
                <a:gd name="connsiteX3" fmla="*/ 1182673 w 3154123"/>
                <a:gd name="connsiteY3" fmla="*/ 812593 h 1207743"/>
                <a:gd name="connsiteX4" fmla="*/ 1576963 w 3154123"/>
                <a:gd name="connsiteY4" fmla="*/ 969233 h 1207743"/>
                <a:gd name="connsiteX5" fmla="*/ 1971253 w 3154123"/>
                <a:gd name="connsiteY5" fmla="*/ 1041240 h 1207743"/>
                <a:gd name="connsiteX6" fmla="*/ 2365543 w 3154123"/>
                <a:gd name="connsiteY6" fmla="*/ 1113444 h 1207743"/>
                <a:gd name="connsiteX7" fmla="*/ 2759833 w 3154123"/>
                <a:gd name="connsiteY7" fmla="*/ 1207743 h 1207743"/>
                <a:gd name="connsiteX8" fmla="*/ 3154124 w 3154123"/>
                <a:gd name="connsiteY8" fmla="*/ 1088587 h 120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123" h="1207743">
                  <a:moveTo>
                    <a:pt x="0" y="0"/>
                  </a:moveTo>
                  <a:lnTo>
                    <a:pt x="394290" y="429871"/>
                  </a:lnTo>
                  <a:lnTo>
                    <a:pt x="788580" y="869804"/>
                  </a:lnTo>
                  <a:lnTo>
                    <a:pt x="1182673" y="812593"/>
                  </a:lnTo>
                  <a:lnTo>
                    <a:pt x="1576963" y="969233"/>
                  </a:lnTo>
                  <a:lnTo>
                    <a:pt x="1971253" y="1041240"/>
                  </a:lnTo>
                  <a:lnTo>
                    <a:pt x="2365543" y="1113444"/>
                  </a:lnTo>
                  <a:lnTo>
                    <a:pt x="2759833" y="1207743"/>
                  </a:lnTo>
                  <a:lnTo>
                    <a:pt x="3154124" y="1088587"/>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45">
              <a:extLst>
                <a:ext uri="{FF2B5EF4-FFF2-40B4-BE49-F238E27FC236}">
                  <a16:creationId xmlns:a16="http://schemas.microsoft.com/office/drawing/2014/main" id="{05242421-660C-6E3B-10AD-35320F99D797}"/>
                </a:ext>
              </a:extLst>
            </p:cNvPr>
            <p:cNvSpPr/>
            <p:nvPr/>
          </p:nvSpPr>
          <p:spPr>
            <a:xfrm>
              <a:off x="1372801" y="2362363"/>
              <a:ext cx="3881469" cy="2323783"/>
            </a:xfrm>
            <a:custGeom>
              <a:avLst/>
              <a:gdLst>
                <a:gd name="connsiteX0" fmla="*/ 0 w 4731086"/>
                <a:gd name="connsiteY0" fmla="*/ 0 h 2194534"/>
                <a:gd name="connsiteX1" fmla="*/ 394290 w 4731086"/>
                <a:gd name="connsiteY1" fmla="*/ 683375 h 2194534"/>
                <a:gd name="connsiteX2" fmla="*/ 788580 w 4731086"/>
                <a:gd name="connsiteY2" fmla="*/ 1031376 h 2194534"/>
                <a:gd name="connsiteX3" fmla="*/ 1182673 w 4731086"/>
                <a:gd name="connsiteY3" fmla="*/ 1441519 h 2194534"/>
                <a:gd name="connsiteX4" fmla="*/ 1576963 w 4731086"/>
                <a:gd name="connsiteY4" fmla="*/ 1622819 h 2194534"/>
                <a:gd name="connsiteX5" fmla="*/ 1971253 w 4731086"/>
                <a:gd name="connsiteY5" fmla="*/ 1714751 h 2194534"/>
                <a:gd name="connsiteX6" fmla="*/ 2365543 w 4731086"/>
                <a:gd name="connsiteY6" fmla="*/ 1796819 h 2194534"/>
                <a:gd name="connsiteX7" fmla="*/ 2759833 w 4731086"/>
                <a:gd name="connsiteY7" fmla="*/ 1709819 h 2194534"/>
                <a:gd name="connsiteX8" fmla="*/ 3154124 w 4731086"/>
                <a:gd name="connsiteY8" fmla="*/ 1558309 h 2194534"/>
                <a:gd name="connsiteX9" fmla="*/ 3548216 w 4731086"/>
                <a:gd name="connsiteY9" fmla="*/ 1801751 h 2194534"/>
                <a:gd name="connsiteX10" fmla="*/ 3942506 w 4731086"/>
                <a:gd name="connsiteY10" fmla="*/ 2194534 h 2194534"/>
                <a:gd name="connsiteX11" fmla="*/ 4336796 w 4731086"/>
                <a:gd name="connsiteY11" fmla="*/ 2085241 h 2194534"/>
                <a:gd name="connsiteX12" fmla="*/ 4731086 w 4731086"/>
                <a:gd name="connsiteY12" fmla="*/ 1789323 h 219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1086" h="2194534">
                  <a:moveTo>
                    <a:pt x="0" y="0"/>
                  </a:moveTo>
                  <a:lnTo>
                    <a:pt x="394290" y="683375"/>
                  </a:lnTo>
                  <a:lnTo>
                    <a:pt x="788580" y="1031376"/>
                  </a:lnTo>
                  <a:lnTo>
                    <a:pt x="1182673" y="1441519"/>
                  </a:lnTo>
                  <a:lnTo>
                    <a:pt x="1576963" y="1622819"/>
                  </a:lnTo>
                  <a:lnTo>
                    <a:pt x="1971253" y="1714751"/>
                  </a:lnTo>
                  <a:lnTo>
                    <a:pt x="2365543" y="1796819"/>
                  </a:lnTo>
                  <a:lnTo>
                    <a:pt x="2759833" y="1709819"/>
                  </a:lnTo>
                  <a:lnTo>
                    <a:pt x="3154124" y="1558309"/>
                  </a:lnTo>
                  <a:lnTo>
                    <a:pt x="3548216" y="1801751"/>
                  </a:lnTo>
                  <a:lnTo>
                    <a:pt x="3942506" y="2194534"/>
                  </a:lnTo>
                  <a:lnTo>
                    <a:pt x="4336796" y="2085241"/>
                  </a:lnTo>
                  <a:lnTo>
                    <a:pt x="4731086" y="1789323"/>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46">
              <a:extLst>
                <a:ext uri="{FF2B5EF4-FFF2-40B4-BE49-F238E27FC236}">
                  <a16:creationId xmlns:a16="http://schemas.microsoft.com/office/drawing/2014/main" id="{84796291-356A-2E54-A746-A157EE940F63}"/>
                </a:ext>
              </a:extLst>
            </p:cNvPr>
            <p:cNvSpPr/>
            <p:nvPr/>
          </p:nvSpPr>
          <p:spPr>
            <a:xfrm>
              <a:off x="1372801" y="2362363"/>
              <a:ext cx="2264217" cy="1265713"/>
            </a:xfrm>
            <a:custGeom>
              <a:avLst/>
              <a:gdLst>
                <a:gd name="connsiteX0" fmla="*/ 0 w 2759833"/>
                <a:gd name="connsiteY0" fmla="*/ 0 h 1195314"/>
                <a:gd name="connsiteX1" fmla="*/ 394290 w 2759833"/>
                <a:gd name="connsiteY1" fmla="*/ 762879 h 1195314"/>
                <a:gd name="connsiteX2" fmla="*/ 788580 w 2759833"/>
                <a:gd name="connsiteY2" fmla="*/ 929382 h 1195314"/>
                <a:gd name="connsiteX3" fmla="*/ 1182673 w 2759833"/>
                <a:gd name="connsiteY3" fmla="*/ 1160594 h 1195314"/>
                <a:gd name="connsiteX4" fmla="*/ 1576963 w 2759833"/>
                <a:gd name="connsiteY4" fmla="*/ 1173022 h 1195314"/>
                <a:gd name="connsiteX5" fmla="*/ 1971253 w 2759833"/>
                <a:gd name="connsiteY5" fmla="*/ 994090 h 1195314"/>
                <a:gd name="connsiteX6" fmla="*/ 2365543 w 2759833"/>
                <a:gd name="connsiteY6" fmla="*/ 1195315 h 1195314"/>
                <a:gd name="connsiteX7" fmla="*/ 2759833 w 2759833"/>
                <a:gd name="connsiteY7" fmla="*/ 1123308 h 119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9833" h="1195314">
                  <a:moveTo>
                    <a:pt x="0" y="0"/>
                  </a:moveTo>
                  <a:lnTo>
                    <a:pt x="394290" y="762879"/>
                  </a:lnTo>
                  <a:lnTo>
                    <a:pt x="788580" y="929382"/>
                  </a:lnTo>
                  <a:lnTo>
                    <a:pt x="1182673" y="1160594"/>
                  </a:lnTo>
                  <a:lnTo>
                    <a:pt x="1576963" y="1173022"/>
                  </a:lnTo>
                  <a:lnTo>
                    <a:pt x="1971253" y="994090"/>
                  </a:lnTo>
                  <a:lnTo>
                    <a:pt x="2365543" y="1195315"/>
                  </a:lnTo>
                  <a:lnTo>
                    <a:pt x="2759833" y="1123308"/>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47">
              <a:extLst>
                <a:ext uri="{FF2B5EF4-FFF2-40B4-BE49-F238E27FC236}">
                  <a16:creationId xmlns:a16="http://schemas.microsoft.com/office/drawing/2014/main" id="{3E417EA2-FBE2-1AA2-1B5F-076E1A1AADBD}"/>
                </a:ext>
              </a:extLst>
            </p:cNvPr>
            <p:cNvSpPr/>
            <p:nvPr/>
          </p:nvSpPr>
          <p:spPr>
            <a:xfrm>
              <a:off x="1372801" y="2362363"/>
              <a:ext cx="646965" cy="1286812"/>
            </a:xfrm>
            <a:custGeom>
              <a:avLst/>
              <a:gdLst>
                <a:gd name="connsiteX0" fmla="*/ 0 w 788580"/>
                <a:gd name="connsiteY0" fmla="*/ 0 h 1215240"/>
                <a:gd name="connsiteX1" fmla="*/ 394290 w 788580"/>
                <a:gd name="connsiteY1" fmla="*/ 1215240 h 1215240"/>
                <a:gd name="connsiteX2" fmla="*/ 788580 w 788580"/>
                <a:gd name="connsiteY2" fmla="*/ 1123308 h 1215240"/>
              </a:gdLst>
              <a:ahLst/>
              <a:cxnLst>
                <a:cxn ang="0">
                  <a:pos x="connsiteX0" y="connsiteY0"/>
                </a:cxn>
                <a:cxn ang="0">
                  <a:pos x="connsiteX1" y="connsiteY1"/>
                </a:cxn>
                <a:cxn ang="0">
                  <a:pos x="connsiteX2" y="connsiteY2"/>
                </a:cxn>
              </a:cxnLst>
              <a:rect l="l" t="t" r="r" b="b"/>
              <a:pathLst>
                <a:path w="788580" h="1215240">
                  <a:moveTo>
                    <a:pt x="0" y="0"/>
                  </a:moveTo>
                  <a:lnTo>
                    <a:pt x="394290" y="1215240"/>
                  </a:lnTo>
                  <a:lnTo>
                    <a:pt x="788580" y="1123308"/>
                  </a:lnTo>
                </a:path>
              </a:pathLst>
            </a:custGeom>
            <a:noFill/>
            <a:ln w="29674" cap="flat">
              <a:solidFill>
                <a:srgbClr val="00AF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48">
              <a:extLst>
                <a:ext uri="{FF2B5EF4-FFF2-40B4-BE49-F238E27FC236}">
                  <a16:creationId xmlns:a16="http://schemas.microsoft.com/office/drawing/2014/main" id="{41C56463-32F6-260A-D41A-F8F5DEAC55F6}"/>
                </a:ext>
              </a:extLst>
            </p:cNvPr>
            <p:cNvSpPr/>
            <p:nvPr/>
          </p:nvSpPr>
          <p:spPr>
            <a:xfrm>
              <a:off x="1372801" y="2362363"/>
              <a:ext cx="7115971" cy="2631699"/>
            </a:xfrm>
            <a:custGeom>
              <a:avLst/>
              <a:gdLst>
                <a:gd name="connsiteX0" fmla="*/ 0 w 8673592"/>
                <a:gd name="connsiteY0" fmla="*/ 0 h 2485323"/>
                <a:gd name="connsiteX1" fmla="*/ 394290 w 8673592"/>
                <a:gd name="connsiteY1" fmla="*/ 1036308 h 2485323"/>
                <a:gd name="connsiteX2" fmla="*/ 788580 w 8673592"/>
                <a:gd name="connsiteY2" fmla="*/ 1381744 h 2485323"/>
                <a:gd name="connsiteX3" fmla="*/ 1182673 w 8673592"/>
                <a:gd name="connsiteY3" fmla="*/ 1409166 h 2485323"/>
                <a:gd name="connsiteX4" fmla="*/ 1576963 w 8673592"/>
                <a:gd name="connsiteY4" fmla="*/ 1376812 h 2485323"/>
                <a:gd name="connsiteX5" fmla="*/ 1971253 w 8673592"/>
                <a:gd name="connsiteY5" fmla="*/ 1558309 h 2485323"/>
                <a:gd name="connsiteX6" fmla="*/ 2365543 w 8673592"/>
                <a:gd name="connsiteY6" fmla="*/ 1637812 h 2485323"/>
                <a:gd name="connsiteX7" fmla="*/ 2759833 w 8673592"/>
                <a:gd name="connsiteY7" fmla="*/ 1886384 h 2485323"/>
                <a:gd name="connsiteX8" fmla="*/ 3154124 w 8673592"/>
                <a:gd name="connsiteY8" fmla="*/ 2485324 h 2485323"/>
                <a:gd name="connsiteX9" fmla="*/ 3548216 w 8673592"/>
                <a:gd name="connsiteY9" fmla="*/ 2485324 h 2485323"/>
                <a:gd name="connsiteX10" fmla="*/ 3942506 w 8673592"/>
                <a:gd name="connsiteY10" fmla="*/ 2485324 h 2485323"/>
                <a:gd name="connsiteX11" fmla="*/ 4336796 w 8673592"/>
                <a:gd name="connsiteY11" fmla="*/ 2485324 h 2485323"/>
                <a:gd name="connsiteX12" fmla="*/ 4731086 w 8673592"/>
                <a:gd name="connsiteY12" fmla="*/ 2485324 h 2485323"/>
                <a:gd name="connsiteX13" fmla="*/ 5125377 w 8673592"/>
                <a:gd name="connsiteY13" fmla="*/ 2485324 h 2485323"/>
                <a:gd name="connsiteX14" fmla="*/ 5519469 w 8673592"/>
                <a:gd name="connsiteY14" fmla="*/ 2485324 h 2485323"/>
                <a:gd name="connsiteX15" fmla="*/ 6308049 w 8673592"/>
                <a:gd name="connsiteY15" fmla="*/ 2485324 h 2485323"/>
                <a:gd name="connsiteX16" fmla="*/ 7096630 w 8673592"/>
                <a:gd name="connsiteY16" fmla="*/ 2485324 h 2485323"/>
                <a:gd name="connsiteX17" fmla="*/ 7885012 w 8673592"/>
                <a:gd name="connsiteY17" fmla="*/ 2485324 h 2485323"/>
                <a:gd name="connsiteX18" fmla="*/ 8673592 w 8673592"/>
                <a:gd name="connsiteY18" fmla="*/ 2485324 h 24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73592" h="2485323">
                  <a:moveTo>
                    <a:pt x="0" y="0"/>
                  </a:moveTo>
                  <a:lnTo>
                    <a:pt x="394290" y="1036308"/>
                  </a:lnTo>
                  <a:lnTo>
                    <a:pt x="788580" y="1381744"/>
                  </a:lnTo>
                  <a:lnTo>
                    <a:pt x="1182673" y="1409166"/>
                  </a:lnTo>
                  <a:lnTo>
                    <a:pt x="1576963" y="1376812"/>
                  </a:lnTo>
                  <a:lnTo>
                    <a:pt x="1971253" y="1558309"/>
                  </a:lnTo>
                  <a:lnTo>
                    <a:pt x="2365543" y="1637812"/>
                  </a:lnTo>
                  <a:lnTo>
                    <a:pt x="2759833" y="1886384"/>
                  </a:lnTo>
                  <a:lnTo>
                    <a:pt x="3154124" y="2485324"/>
                  </a:lnTo>
                  <a:lnTo>
                    <a:pt x="3548216" y="2485324"/>
                  </a:lnTo>
                  <a:lnTo>
                    <a:pt x="3942506" y="2485324"/>
                  </a:lnTo>
                  <a:lnTo>
                    <a:pt x="4336796" y="2485324"/>
                  </a:lnTo>
                  <a:lnTo>
                    <a:pt x="4731086" y="2485324"/>
                  </a:lnTo>
                  <a:lnTo>
                    <a:pt x="5125377" y="2485324"/>
                  </a:lnTo>
                  <a:lnTo>
                    <a:pt x="5519469" y="2485324"/>
                  </a:lnTo>
                  <a:lnTo>
                    <a:pt x="6308049" y="2485324"/>
                  </a:lnTo>
                  <a:lnTo>
                    <a:pt x="7096630" y="2485324"/>
                  </a:lnTo>
                  <a:lnTo>
                    <a:pt x="7885012" y="2485324"/>
                  </a:lnTo>
                  <a:lnTo>
                    <a:pt x="8673592" y="2485324"/>
                  </a:lnTo>
                </a:path>
              </a:pathLst>
            </a:custGeom>
            <a:noFill/>
            <a:ln w="29674" cap="flat">
              <a:solidFill>
                <a:srgbClr val="80BD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49">
              <a:extLst>
                <a:ext uri="{FF2B5EF4-FFF2-40B4-BE49-F238E27FC236}">
                  <a16:creationId xmlns:a16="http://schemas.microsoft.com/office/drawing/2014/main" id="{6D954104-7ED2-6FDC-1726-9990D4F3BD4C}"/>
                </a:ext>
              </a:extLst>
            </p:cNvPr>
            <p:cNvSpPr/>
            <p:nvPr/>
          </p:nvSpPr>
          <p:spPr>
            <a:xfrm>
              <a:off x="1372801" y="2362363"/>
              <a:ext cx="3881469" cy="2631699"/>
            </a:xfrm>
            <a:custGeom>
              <a:avLst/>
              <a:gdLst>
                <a:gd name="connsiteX0" fmla="*/ 0 w 4731086"/>
                <a:gd name="connsiteY0" fmla="*/ 0 h 2485323"/>
                <a:gd name="connsiteX1" fmla="*/ 394290 w 4731086"/>
                <a:gd name="connsiteY1" fmla="*/ 1386676 h 2485323"/>
                <a:gd name="connsiteX2" fmla="*/ 788580 w 4731086"/>
                <a:gd name="connsiteY2" fmla="*/ 1749670 h 2485323"/>
                <a:gd name="connsiteX3" fmla="*/ 1182673 w 4731086"/>
                <a:gd name="connsiteY3" fmla="*/ 1911241 h 2485323"/>
                <a:gd name="connsiteX4" fmla="*/ 1576963 w 4731086"/>
                <a:gd name="connsiteY4" fmla="*/ 1861527 h 2485323"/>
                <a:gd name="connsiteX5" fmla="*/ 1971253 w 4731086"/>
                <a:gd name="connsiteY5" fmla="*/ 1861527 h 2485323"/>
                <a:gd name="connsiteX6" fmla="*/ 2365543 w 4731086"/>
                <a:gd name="connsiteY6" fmla="*/ 1861527 h 2485323"/>
                <a:gd name="connsiteX7" fmla="*/ 2759833 w 4731086"/>
                <a:gd name="connsiteY7" fmla="*/ 1861527 h 2485323"/>
                <a:gd name="connsiteX8" fmla="*/ 3154124 w 4731086"/>
                <a:gd name="connsiteY8" fmla="*/ 1861527 h 2485323"/>
                <a:gd name="connsiteX9" fmla="*/ 3548216 w 4731086"/>
                <a:gd name="connsiteY9" fmla="*/ 2485324 h 2485323"/>
                <a:gd name="connsiteX10" fmla="*/ 3942506 w 4731086"/>
                <a:gd name="connsiteY10" fmla="*/ 2485324 h 2485323"/>
                <a:gd name="connsiteX11" fmla="*/ 4336796 w 4731086"/>
                <a:gd name="connsiteY11" fmla="*/ 2485324 h 2485323"/>
                <a:gd name="connsiteX12" fmla="*/ 4731086 w 4731086"/>
                <a:gd name="connsiteY12" fmla="*/ 2485324 h 24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1086" h="2485323">
                  <a:moveTo>
                    <a:pt x="0" y="0"/>
                  </a:moveTo>
                  <a:lnTo>
                    <a:pt x="394290" y="1386676"/>
                  </a:lnTo>
                  <a:lnTo>
                    <a:pt x="788580" y="1749670"/>
                  </a:lnTo>
                  <a:lnTo>
                    <a:pt x="1182673" y="1911241"/>
                  </a:lnTo>
                  <a:lnTo>
                    <a:pt x="1576963" y="1861527"/>
                  </a:lnTo>
                  <a:lnTo>
                    <a:pt x="1971253" y="1861527"/>
                  </a:lnTo>
                  <a:lnTo>
                    <a:pt x="2365543" y="1861527"/>
                  </a:lnTo>
                  <a:lnTo>
                    <a:pt x="2759833" y="1861527"/>
                  </a:lnTo>
                  <a:lnTo>
                    <a:pt x="3154124" y="1861527"/>
                  </a:lnTo>
                  <a:lnTo>
                    <a:pt x="3548216" y="2485324"/>
                  </a:lnTo>
                  <a:lnTo>
                    <a:pt x="3942506" y="2485324"/>
                  </a:lnTo>
                  <a:lnTo>
                    <a:pt x="4336796" y="2485324"/>
                  </a:lnTo>
                  <a:lnTo>
                    <a:pt x="4731086" y="2485324"/>
                  </a:lnTo>
                </a:path>
              </a:pathLst>
            </a:custGeom>
            <a:noFill/>
            <a:ln w="29674" cap="flat">
              <a:solidFill>
                <a:srgbClr val="80BD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50">
              <a:extLst>
                <a:ext uri="{FF2B5EF4-FFF2-40B4-BE49-F238E27FC236}">
                  <a16:creationId xmlns:a16="http://schemas.microsoft.com/office/drawing/2014/main" id="{9CA7DE1A-F51A-7406-913C-0F3FFB138B05}"/>
                </a:ext>
              </a:extLst>
            </p:cNvPr>
            <p:cNvSpPr/>
            <p:nvPr/>
          </p:nvSpPr>
          <p:spPr>
            <a:xfrm>
              <a:off x="1372801" y="2362363"/>
              <a:ext cx="7115971" cy="2631699"/>
            </a:xfrm>
            <a:custGeom>
              <a:avLst/>
              <a:gdLst>
                <a:gd name="connsiteX0" fmla="*/ 0 w 8673592"/>
                <a:gd name="connsiteY0" fmla="*/ 0 h 2485323"/>
                <a:gd name="connsiteX1" fmla="*/ 394290 w 8673592"/>
                <a:gd name="connsiteY1" fmla="*/ 2485324 h 2485323"/>
                <a:gd name="connsiteX2" fmla="*/ 788580 w 8673592"/>
                <a:gd name="connsiteY2" fmla="*/ 2485324 h 2485323"/>
                <a:gd name="connsiteX3" fmla="*/ 1182673 w 8673592"/>
                <a:gd name="connsiteY3" fmla="*/ 2485324 h 2485323"/>
                <a:gd name="connsiteX4" fmla="*/ 1576963 w 8673592"/>
                <a:gd name="connsiteY4" fmla="*/ 2485324 h 2485323"/>
                <a:gd name="connsiteX5" fmla="*/ 1971253 w 8673592"/>
                <a:gd name="connsiteY5" fmla="*/ 2485324 h 2485323"/>
                <a:gd name="connsiteX6" fmla="*/ 2365543 w 8673592"/>
                <a:gd name="connsiteY6" fmla="*/ 2485324 h 2485323"/>
                <a:gd name="connsiteX7" fmla="*/ 2759833 w 8673592"/>
                <a:gd name="connsiteY7" fmla="*/ 2485324 h 2485323"/>
                <a:gd name="connsiteX8" fmla="*/ 3154124 w 8673592"/>
                <a:gd name="connsiteY8" fmla="*/ 2485324 h 2485323"/>
                <a:gd name="connsiteX9" fmla="*/ 3548216 w 8673592"/>
                <a:gd name="connsiteY9" fmla="*/ 2485324 h 2485323"/>
                <a:gd name="connsiteX10" fmla="*/ 3942506 w 8673592"/>
                <a:gd name="connsiteY10" fmla="*/ 2485324 h 2485323"/>
                <a:gd name="connsiteX11" fmla="*/ 4336796 w 8673592"/>
                <a:gd name="connsiteY11" fmla="*/ 2485324 h 2485323"/>
                <a:gd name="connsiteX12" fmla="*/ 4731086 w 8673592"/>
                <a:gd name="connsiteY12" fmla="*/ 2485324 h 2485323"/>
                <a:gd name="connsiteX13" fmla="*/ 5519469 w 8673592"/>
                <a:gd name="connsiteY13" fmla="*/ 2485324 h 2485323"/>
                <a:gd name="connsiteX14" fmla="*/ 5913759 w 8673592"/>
                <a:gd name="connsiteY14" fmla="*/ 2485324 h 2485323"/>
                <a:gd name="connsiteX15" fmla="*/ 6308049 w 8673592"/>
                <a:gd name="connsiteY15" fmla="*/ 2485324 h 2485323"/>
                <a:gd name="connsiteX16" fmla="*/ 6702339 w 8673592"/>
                <a:gd name="connsiteY16" fmla="*/ 2485324 h 2485323"/>
                <a:gd name="connsiteX17" fmla="*/ 7096630 w 8673592"/>
                <a:gd name="connsiteY17" fmla="*/ 2485324 h 2485323"/>
                <a:gd name="connsiteX18" fmla="*/ 7885012 w 8673592"/>
                <a:gd name="connsiteY18" fmla="*/ 2485324 h 2485323"/>
                <a:gd name="connsiteX19" fmla="*/ 8279302 w 8673592"/>
                <a:gd name="connsiteY19" fmla="*/ 2485324 h 2485323"/>
                <a:gd name="connsiteX20" fmla="*/ 8673592 w 8673592"/>
                <a:gd name="connsiteY20" fmla="*/ 2485324 h 24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3592" h="2485323">
                  <a:moveTo>
                    <a:pt x="0" y="0"/>
                  </a:moveTo>
                  <a:lnTo>
                    <a:pt x="394290" y="2485324"/>
                  </a:lnTo>
                  <a:lnTo>
                    <a:pt x="788580" y="2485324"/>
                  </a:lnTo>
                  <a:lnTo>
                    <a:pt x="1182673" y="2485324"/>
                  </a:lnTo>
                  <a:lnTo>
                    <a:pt x="1576963" y="2485324"/>
                  </a:lnTo>
                  <a:lnTo>
                    <a:pt x="1971253" y="2485324"/>
                  </a:lnTo>
                  <a:lnTo>
                    <a:pt x="2365543" y="2485324"/>
                  </a:lnTo>
                  <a:lnTo>
                    <a:pt x="2759833" y="2485324"/>
                  </a:lnTo>
                  <a:lnTo>
                    <a:pt x="3154124" y="2485324"/>
                  </a:lnTo>
                  <a:lnTo>
                    <a:pt x="3548216" y="2485324"/>
                  </a:lnTo>
                  <a:lnTo>
                    <a:pt x="3942506" y="2485324"/>
                  </a:lnTo>
                  <a:lnTo>
                    <a:pt x="4336796" y="2485324"/>
                  </a:lnTo>
                  <a:lnTo>
                    <a:pt x="4731086" y="2485324"/>
                  </a:lnTo>
                  <a:lnTo>
                    <a:pt x="5519469" y="2485324"/>
                  </a:lnTo>
                  <a:lnTo>
                    <a:pt x="5913759" y="2485324"/>
                  </a:lnTo>
                  <a:lnTo>
                    <a:pt x="6308049" y="2485324"/>
                  </a:lnTo>
                  <a:lnTo>
                    <a:pt x="6702339" y="2485324"/>
                  </a:lnTo>
                  <a:lnTo>
                    <a:pt x="7096630" y="2485324"/>
                  </a:lnTo>
                  <a:lnTo>
                    <a:pt x="7885012" y="2485324"/>
                  </a:lnTo>
                  <a:lnTo>
                    <a:pt x="8279302" y="2485324"/>
                  </a:lnTo>
                  <a:lnTo>
                    <a:pt x="8673592" y="2485324"/>
                  </a:lnTo>
                </a:path>
              </a:pathLst>
            </a:custGeom>
            <a:noFill/>
            <a:ln w="29674" cap="flat">
              <a:solidFill>
                <a:srgbClr val="80BD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51">
              <a:extLst>
                <a:ext uri="{FF2B5EF4-FFF2-40B4-BE49-F238E27FC236}">
                  <a16:creationId xmlns:a16="http://schemas.microsoft.com/office/drawing/2014/main" id="{A3A066DC-BCC4-321E-7269-4DFA918347BE}"/>
                </a:ext>
              </a:extLst>
            </p:cNvPr>
            <p:cNvSpPr/>
            <p:nvPr/>
          </p:nvSpPr>
          <p:spPr>
            <a:xfrm>
              <a:off x="1372801" y="2362363"/>
              <a:ext cx="5175237" cy="2631699"/>
            </a:xfrm>
            <a:custGeom>
              <a:avLst/>
              <a:gdLst>
                <a:gd name="connsiteX0" fmla="*/ 0 w 6308049"/>
                <a:gd name="connsiteY0" fmla="*/ 0 h 2485323"/>
                <a:gd name="connsiteX1" fmla="*/ 394290 w 6308049"/>
                <a:gd name="connsiteY1" fmla="*/ 1379376 h 2485323"/>
                <a:gd name="connsiteX2" fmla="*/ 788580 w 6308049"/>
                <a:gd name="connsiteY2" fmla="*/ 1811813 h 2485323"/>
                <a:gd name="connsiteX3" fmla="*/ 1182673 w 6308049"/>
                <a:gd name="connsiteY3" fmla="*/ 2485324 h 2485323"/>
                <a:gd name="connsiteX4" fmla="*/ 1576963 w 6308049"/>
                <a:gd name="connsiteY4" fmla="*/ 2485324 h 2485323"/>
                <a:gd name="connsiteX5" fmla="*/ 1774108 w 6308049"/>
                <a:gd name="connsiteY5" fmla="*/ 2485324 h 2485323"/>
                <a:gd name="connsiteX6" fmla="*/ 1971253 w 6308049"/>
                <a:gd name="connsiteY6" fmla="*/ 2485324 h 2485323"/>
                <a:gd name="connsiteX7" fmla="*/ 2365543 w 6308049"/>
                <a:gd name="connsiteY7" fmla="*/ 2485324 h 2485323"/>
                <a:gd name="connsiteX8" fmla="*/ 2759833 w 6308049"/>
                <a:gd name="connsiteY8" fmla="*/ 2485324 h 2485323"/>
                <a:gd name="connsiteX9" fmla="*/ 3154124 w 6308049"/>
                <a:gd name="connsiteY9" fmla="*/ 2485324 h 2485323"/>
                <a:gd name="connsiteX10" fmla="*/ 3548216 w 6308049"/>
                <a:gd name="connsiteY10" fmla="*/ 2485324 h 2485323"/>
                <a:gd name="connsiteX11" fmla="*/ 3942506 w 6308049"/>
                <a:gd name="connsiteY11" fmla="*/ 2485324 h 2485323"/>
                <a:gd name="connsiteX12" fmla="*/ 4336796 w 6308049"/>
                <a:gd name="connsiteY12" fmla="*/ 2485324 h 2485323"/>
                <a:gd name="connsiteX13" fmla="*/ 4731086 w 6308049"/>
                <a:gd name="connsiteY13" fmla="*/ 2485324 h 2485323"/>
                <a:gd name="connsiteX14" fmla="*/ 5125377 w 6308049"/>
                <a:gd name="connsiteY14" fmla="*/ 2485324 h 2485323"/>
                <a:gd name="connsiteX15" fmla="*/ 5519469 w 6308049"/>
                <a:gd name="connsiteY15" fmla="*/ 2485324 h 2485323"/>
                <a:gd name="connsiteX16" fmla="*/ 5913759 w 6308049"/>
                <a:gd name="connsiteY16" fmla="*/ 2485324 h 2485323"/>
                <a:gd name="connsiteX17" fmla="*/ 6308049 w 6308049"/>
                <a:gd name="connsiteY17" fmla="*/ 2485324 h 24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08049" h="2485323">
                  <a:moveTo>
                    <a:pt x="0" y="0"/>
                  </a:moveTo>
                  <a:lnTo>
                    <a:pt x="394290" y="1379376"/>
                  </a:lnTo>
                  <a:lnTo>
                    <a:pt x="788580" y="1811813"/>
                  </a:lnTo>
                  <a:lnTo>
                    <a:pt x="1182673" y="2485324"/>
                  </a:lnTo>
                  <a:lnTo>
                    <a:pt x="1576963" y="2485324"/>
                  </a:lnTo>
                  <a:lnTo>
                    <a:pt x="1774108" y="2485324"/>
                  </a:lnTo>
                  <a:lnTo>
                    <a:pt x="1971253" y="2485324"/>
                  </a:lnTo>
                  <a:lnTo>
                    <a:pt x="2365543" y="2485324"/>
                  </a:lnTo>
                  <a:lnTo>
                    <a:pt x="2759833" y="2485324"/>
                  </a:lnTo>
                  <a:lnTo>
                    <a:pt x="3154124" y="2485324"/>
                  </a:lnTo>
                  <a:lnTo>
                    <a:pt x="3548216" y="2485324"/>
                  </a:lnTo>
                  <a:lnTo>
                    <a:pt x="3942506" y="2485324"/>
                  </a:lnTo>
                  <a:lnTo>
                    <a:pt x="4336796" y="2485324"/>
                  </a:lnTo>
                  <a:lnTo>
                    <a:pt x="4731086" y="2485324"/>
                  </a:lnTo>
                  <a:lnTo>
                    <a:pt x="5125377" y="2485324"/>
                  </a:lnTo>
                  <a:lnTo>
                    <a:pt x="5519469" y="2485324"/>
                  </a:lnTo>
                  <a:lnTo>
                    <a:pt x="5913759" y="2485324"/>
                  </a:lnTo>
                  <a:lnTo>
                    <a:pt x="6308049" y="2485324"/>
                  </a:lnTo>
                </a:path>
              </a:pathLst>
            </a:custGeom>
            <a:noFill/>
            <a:ln w="29674" cap="flat">
              <a:solidFill>
                <a:srgbClr val="80BD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52">
              <a:extLst>
                <a:ext uri="{FF2B5EF4-FFF2-40B4-BE49-F238E27FC236}">
                  <a16:creationId xmlns:a16="http://schemas.microsoft.com/office/drawing/2014/main" id="{AD127702-2D7A-B671-AC26-359B2A16C541}"/>
                </a:ext>
              </a:extLst>
            </p:cNvPr>
            <p:cNvSpPr/>
            <p:nvPr/>
          </p:nvSpPr>
          <p:spPr>
            <a:xfrm>
              <a:off x="1372801" y="2362363"/>
              <a:ext cx="5822202" cy="2631699"/>
            </a:xfrm>
            <a:custGeom>
              <a:avLst/>
              <a:gdLst>
                <a:gd name="connsiteX0" fmla="*/ 0 w 7096629"/>
                <a:gd name="connsiteY0" fmla="*/ 0 h 2485323"/>
                <a:gd name="connsiteX1" fmla="*/ 394290 w 7096629"/>
                <a:gd name="connsiteY1" fmla="*/ 1175587 h 2485323"/>
                <a:gd name="connsiteX2" fmla="*/ 788580 w 7096629"/>
                <a:gd name="connsiteY2" fmla="*/ 1493601 h 2485323"/>
                <a:gd name="connsiteX3" fmla="*/ 1576963 w 7096629"/>
                <a:gd name="connsiteY3" fmla="*/ 1642744 h 2485323"/>
                <a:gd name="connsiteX4" fmla="*/ 1971253 w 7096629"/>
                <a:gd name="connsiteY4" fmla="*/ 1699955 h 2485323"/>
                <a:gd name="connsiteX5" fmla="*/ 2365543 w 7096629"/>
                <a:gd name="connsiteY5" fmla="*/ 1712384 h 2485323"/>
                <a:gd name="connsiteX6" fmla="*/ 2759833 w 7096629"/>
                <a:gd name="connsiteY6" fmla="*/ 1737241 h 2485323"/>
                <a:gd name="connsiteX7" fmla="*/ 3154124 w 7096629"/>
                <a:gd name="connsiteY7" fmla="*/ 1737241 h 2485323"/>
                <a:gd name="connsiteX8" fmla="*/ 3548216 w 7096629"/>
                <a:gd name="connsiteY8" fmla="*/ 1652608 h 2485323"/>
                <a:gd name="connsiteX9" fmla="*/ 3942506 w 7096629"/>
                <a:gd name="connsiteY9" fmla="*/ 1796819 h 2485323"/>
                <a:gd name="connsiteX10" fmla="*/ 4336796 w 7096629"/>
                <a:gd name="connsiteY10" fmla="*/ 2144820 h 2485323"/>
                <a:gd name="connsiteX11" fmla="*/ 4731086 w 7096629"/>
                <a:gd name="connsiteY11" fmla="*/ 2174609 h 2485323"/>
                <a:gd name="connsiteX12" fmla="*/ 5125377 w 7096629"/>
                <a:gd name="connsiteY12" fmla="*/ 2485324 h 2485323"/>
                <a:gd name="connsiteX13" fmla="*/ 5519469 w 7096629"/>
                <a:gd name="connsiteY13" fmla="*/ 2485324 h 2485323"/>
                <a:gd name="connsiteX14" fmla="*/ 5913759 w 7096629"/>
                <a:gd name="connsiteY14" fmla="*/ 2485324 h 2485323"/>
                <a:gd name="connsiteX15" fmla="*/ 6308049 w 7096629"/>
                <a:gd name="connsiteY15" fmla="*/ 2485324 h 2485323"/>
                <a:gd name="connsiteX16" fmla="*/ 6702339 w 7096629"/>
                <a:gd name="connsiteY16" fmla="*/ 2485324 h 2485323"/>
                <a:gd name="connsiteX17" fmla="*/ 7096630 w 7096629"/>
                <a:gd name="connsiteY17" fmla="*/ 2485324 h 24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96629" h="2485323">
                  <a:moveTo>
                    <a:pt x="0" y="0"/>
                  </a:moveTo>
                  <a:lnTo>
                    <a:pt x="394290" y="1175587"/>
                  </a:lnTo>
                  <a:lnTo>
                    <a:pt x="788580" y="1493601"/>
                  </a:lnTo>
                  <a:lnTo>
                    <a:pt x="1576963" y="1642744"/>
                  </a:lnTo>
                  <a:lnTo>
                    <a:pt x="1971253" y="1699955"/>
                  </a:lnTo>
                  <a:lnTo>
                    <a:pt x="2365543" y="1712384"/>
                  </a:lnTo>
                  <a:lnTo>
                    <a:pt x="2759833" y="1737241"/>
                  </a:lnTo>
                  <a:lnTo>
                    <a:pt x="3154124" y="1737241"/>
                  </a:lnTo>
                  <a:lnTo>
                    <a:pt x="3548216" y="1652608"/>
                  </a:lnTo>
                  <a:lnTo>
                    <a:pt x="3942506" y="1796819"/>
                  </a:lnTo>
                  <a:lnTo>
                    <a:pt x="4336796" y="2144820"/>
                  </a:lnTo>
                  <a:lnTo>
                    <a:pt x="4731086" y="2174609"/>
                  </a:lnTo>
                  <a:lnTo>
                    <a:pt x="5125377" y="2485324"/>
                  </a:lnTo>
                  <a:lnTo>
                    <a:pt x="5519469" y="2485324"/>
                  </a:lnTo>
                  <a:lnTo>
                    <a:pt x="5913759" y="2485324"/>
                  </a:lnTo>
                  <a:lnTo>
                    <a:pt x="6308049" y="2485324"/>
                  </a:lnTo>
                  <a:lnTo>
                    <a:pt x="6702339" y="2485324"/>
                  </a:lnTo>
                  <a:lnTo>
                    <a:pt x="7096630" y="2485324"/>
                  </a:lnTo>
                </a:path>
              </a:pathLst>
            </a:custGeom>
            <a:noFill/>
            <a:ln w="29674" cap="flat">
              <a:solidFill>
                <a:srgbClr val="80BD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53">
              <a:extLst>
                <a:ext uri="{FF2B5EF4-FFF2-40B4-BE49-F238E27FC236}">
                  <a16:creationId xmlns:a16="http://schemas.microsoft.com/office/drawing/2014/main" id="{BEE04FAD-962B-24B6-AB2F-66C37B619FD5}"/>
                </a:ext>
              </a:extLst>
            </p:cNvPr>
            <p:cNvSpPr/>
            <p:nvPr/>
          </p:nvSpPr>
          <p:spPr>
            <a:xfrm>
              <a:off x="1372801" y="2362363"/>
              <a:ext cx="6792488" cy="2631699"/>
            </a:xfrm>
            <a:custGeom>
              <a:avLst/>
              <a:gdLst>
                <a:gd name="connsiteX0" fmla="*/ 0 w 8279301"/>
                <a:gd name="connsiteY0" fmla="*/ 0 h 2485323"/>
                <a:gd name="connsiteX1" fmla="*/ 394290 w 8279301"/>
                <a:gd name="connsiteY1" fmla="*/ 1707452 h 2485323"/>
                <a:gd name="connsiteX2" fmla="*/ 788580 w 8279301"/>
                <a:gd name="connsiteY2" fmla="*/ 1970820 h 2485323"/>
                <a:gd name="connsiteX3" fmla="*/ 1182673 w 8279301"/>
                <a:gd name="connsiteY3" fmla="*/ 2124895 h 2485323"/>
                <a:gd name="connsiteX4" fmla="*/ 1576963 w 8279301"/>
                <a:gd name="connsiteY4" fmla="*/ 2204398 h 2485323"/>
                <a:gd name="connsiteX5" fmla="*/ 1971253 w 8279301"/>
                <a:gd name="connsiteY5" fmla="*/ 2149752 h 2485323"/>
                <a:gd name="connsiteX6" fmla="*/ 2365543 w 8279301"/>
                <a:gd name="connsiteY6" fmla="*/ 2159616 h 2485323"/>
                <a:gd name="connsiteX7" fmla="*/ 2759833 w 8279301"/>
                <a:gd name="connsiteY7" fmla="*/ 2172044 h 2485323"/>
                <a:gd name="connsiteX8" fmla="*/ 3154124 w 8279301"/>
                <a:gd name="connsiteY8" fmla="*/ 2209330 h 2485323"/>
                <a:gd name="connsiteX9" fmla="*/ 3548216 w 8279301"/>
                <a:gd name="connsiteY9" fmla="*/ 2231820 h 2485323"/>
                <a:gd name="connsiteX10" fmla="*/ 3942506 w 8279301"/>
                <a:gd name="connsiteY10" fmla="*/ 2283902 h 2485323"/>
                <a:gd name="connsiteX11" fmla="*/ 4336796 w 8279301"/>
                <a:gd name="connsiteY11" fmla="*/ 2281535 h 2485323"/>
                <a:gd name="connsiteX12" fmla="*/ 4731086 w 8279301"/>
                <a:gd name="connsiteY12" fmla="*/ 2289031 h 2485323"/>
                <a:gd name="connsiteX13" fmla="*/ 5125377 w 8279301"/>
                <a:gd name="connsiteY13" fmla="*/ 2485324 h 2485323"/>
                <a:gd name="connsiteX14" fmla="*/ 5519469 w 8279301"/>
                <a:gd name="connsiteY14" fmla="*/ 2485324 h 2485323"/>
                <a:gd name="connsiteX15" fmla="*/ 5913759 w 8279301"/>
                <a:gd name="connsiteY15" fmla="*/ 2485324 h 2485323"/>
                <a:gd name="connsiteX16" fmla="*/ 6308049 w 8279301"/>
                <a:gd name="connsiteY16" fmla="*/ 2485324 h 2485323"/>
                <a:gd name="connsiteX17" fmla="*/ 6702339 w 8279301"/>
                <a:gd name="connsiteY17" fmla="*/ 2485324 h 2485323"/>
                <a:gd name="connsiteX18" fmla="*/ 7096630 w 8279301"/>
                <a:gd name="connsiteY18" fmla="*/ 2485324 h 2485323"/>
                <a:gd name="connsiteX19" fmla="*/ 7490722 w 8279301"/>
                <a:gd name="connsiteY19" fmla="*/ 2485324 h 2485323"/>
                <a:gd name="connsiteX20" fmla="*/ 7885012 w 8279301"/>
                <a:gd name="connsiteY20" fmla="*/ 2485324 h 2485323"/>
                <a:gd name="connsiteX21" fmla="*/ 8279302 w 8279301"/>
                <a:gd name="connsiteY21" fmla="*/ 2485324 h 24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79301" h="2485323">
                  <a:moveTo>
                    <a:pt x="0" y="0"/>
                  </a:moveTo>
                  <a:lnTo>
                    <a:pt x="394290" y="1707452"/>
                  </a:lnTo>
                  <a:lnTo>
                    <a:pt x="788580" y="1970820"/>
                  </a:lnTo>
                  <a:lnTo>
                    <a:pt x="1182673" y="2124895"/>
                  </a:lnTo>
                  <a:lnTo>
                    <a:pt x="1576963" y="2204398"/>
                  </a:lnTo>
                  <a:lnTo>
                    <a:pt x="1971253" y="2149752"/>
                  </a:lnTo>
                  <a:lnTo>
                    <a:pt x="2365543" y="2159616"/>
                  </a:lnTo>
                  <a:lnTo>
                    <a:pt x="2759833" y="2172044"/>
                  </a:lnTo>
                  <a:lnTo>
                    <a:pt x="3154124" y="2209330"/>
                  </a:lnTo>
                  <a:lnTo>
                    <a:pt x="3548216" y="2231820"/>
                  </a:lnTo>
                  <a:lnTo>
                    <a:pt x="3942506" y="2283902"/>
                  </a:lnTo>
                  <a:lnTo>
                    <a:pt x="4336796" y="2281535"/>
                  </a:lnTo>
                  <a:lnTo>
                    <a:pt x="4731086" y="2289031"/>
                  </a:lnTo>
                  <a:lnTo>
                    <a:pt x="5125377" y="2485324"/>
                  </a:lnTo>
                  <a:lnTo>
                    <a:pt x="5519469" y="2485324"/>
                  </a:lnTo>
                  <a:lnTo>
                    <a:pt x="5913759" y="2485324"/>
                  </a:lnTo>
                  <a:lnTo>
                    <a:pt x="6308049" y="2485324"/>
                  </a:lnTo>
                  <a:lnTo>
                    <a:pt x="6702339" y="2485324"/>
                  </a:lnTo>
                  <a:lnTo>
                    <a:pt x="7096630" y="2485324"/>
                  </a:lnTo>
                  <a:lnTo>
                    <a:pt x="7490722" y="2485324"/>
                  </a:lnTo>
                  <a:lnTo>
                    <a:pt x="7885012" y="2485324"/>
                  </a:lnTo>
                  <a:lnTo>
                    <a:pt x="8279302" y="2485324"/>
                  </a:lnTo>
                </a:path>
              </a:pathLst>
            </a:custGeom>
            <a:noFill/>
            <a:ln w="29674" cap="flat">
              <a:solidFill>
                <a:srgbClr val="80BD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54">
              <a:extLst>
                <a:ext uri="{FF2B5EF4-FFF2-40B4-BE49-F238E27FC236}">
                  <a16:creationId xmlns:a16="http://schemas.microsoft.com/office/drawing/2014/main" id="{380CAA7C-8EBF-67EE-255E-5CF9F0403668}"/>
                </a:ext>
              </a:extLst>
            </p:cNvPr>
            <p:cNvSpPr/>
            <p:nvPr/>
          </p:nvSpPr>
          <p:spPr>
            <a:xfrm>
              <a:off x="1372801" y="2362363"/>
              <a:ext cx="6792488" cy="2631699"/>
            </a:xfrm>
            <a:custGeom>
              <a:avLst/>
              <a:gdLst>
                <a:gd name="connsiteX0" fmla="*/ 0 w 8279301"/>
                <a:gd name="connsiteY0" fmla="*/ 0 h 2485323"/>
                <a:gd name="connsiteX1" fmla="*/ 394290 w 8279301"/>
                <a:gd name="connsiteY1" fmla="*/ 2485324 h 2485323"/>
                <a:gd name="connsiteX2" fmla="*/ 788580 w 8279301"/>
                <a:gd name="connsiteY2" fmla="*/ 2485324 h 2485323"/>
                <a:gd name="connsiteX3" fmla="*/ 1182673 w 8279301"/>
                <a:gd name="connsiteY3" fmla="*/ 2485324 h 2485323"/>
                <a:gd name="connsiteX4" fmla="*/ 1576963 w 8279301"/>
                <a:gd name="connsiteY4" fmla="*/ 2485324 h 2485323"/>
                <a:gd name="connsiteX5" fmla="*/ 1971253 w 8279301"/>
                <a:gd name="connsiteY5" fmla="*/ 2485324 h 2485323"/>
                <a:gd name="connsiteX6" fmla="*/ 2365543 w 8279301"/>
                <a:gd name="connsiteY6" fmla="*/ 2485324 h 2485323"/>
                <a:gd name="connsiteX7" fmla="*/ 2759833 w 8279301"/>
                <a:gd name="connsiteY7" fmla="*/ 2485324 h 2485323"/>
                <a:gd name="connsiteX8" fmla="*/ 3154124 w 8279301"/>
                <a:gd name="connsiteY8" fmla="*/ 2485324 h 2485323"/>
                <a:gd name="connsiteX9" fmla="*/ 3548216 w 8279301"/>
                <a:gd name="connsiteY9" fmla="*/ 2485324 h 2485323"/>
                <a:gd name="connsiteX10" fmla="*/ 3942506 w 8279301"/>
                <a:gd name="connsiteY10" fmla="*/ 2485324 h 2485323"/>
                <a:gd name="connsiteX11" fmla="*/ 4336796 w 8279301"/>
                <a:gd name="connsiteY11" fmla="*/ 2485324 h 2485323"/>
                <a:gd name="connsiteX12" fmla="*/ 4731086 w 8279301"/>
                <a:gd name="connsiteY12" fmla="*/ 2485324 h 2485323"/>
                <a:gd name="connsiteX13" fmla="*/ 5125377 w 8279301"/>
                <a:gd name="connsiteY13" fmla="*/ 2485324 h 2485323"/>
                <a:gd name="connsiteX14" fmla="*/ 5519469 w 8279301"/>
                <a:gd name="connsiteY14" fmla="*/ 2485324 h 2485323"/>
                <a:gd name="connsiteX15" fmla="*/ 5913759 w 8279301"/>
                <a:gd name="connsiteY15" fmla="*/ 2485324 h 2485323"/>
                <a:gd name="connsiteX16" fmla="*/ 6308049 w 8279301"/>
                <a:gd name="connsiteY16" fmla="*/ 2485324 h 2485323"/>
                <a:gd name="connsiteX17" fmla="*/ 6702339 w 8279301"/>
                <a:gd name="connsiteY17" fmla="*/ 2485324 h 2485323"/>
                <a:gd name="connsiteX18" fmla="*/ 7096630 w 8279301"/>
                <a:gd name="connsiteY18" fmla="*/ 2485324 h 2485323"/>
                <a:gd name="connsiteX19" fmla="*/ 7490722 w 8279301"/>
                <a:gd name="connsiteY19" fmla="*/ 2485324 h 2485323"/>
                <a:gd name="connsiteX20" fmla="*/ 7885012 w 8279301"/>
                <a:gd name="connsiteY20" fmla="*/ 2485324 h 2485323"/>
                <a:gd name="connsiteX21" fmla="*/ 8279302 w 8279301"/>
                <a:gd name="connsiteY21" fmla="*/ 2485324 h 24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79301" h="2485323">
                  <a:moveTo>
                    <a:pt x="0" y="0"/>
                  </a:moveTo>
                  <a:lnTo>
                    <a:pt x="394290" y="2485324"/>
                  </a:lnTo>
                  <a:lnTo>
                    <a:pt x="788580" y="2485324"/>
                  </a:lnTo>
                  <a:lnTo>
                    <a:pt x="1182673" y="2485324"/>
                  </a:lnTo>
                  <a:lnTo>
                    <a:pt x="1576963" y="2485324"/>
                  </a:lnTo>
                  <a:lnTo>
                    <a:pt x="1971253" y="2485324"/>
                  </a:lnTo>
                  <a:lnTo>
                    <a:pt x="2365543" y="2485324"/>
                  </a:lnTo>
                  <a:lnTo>
                    <a:pt x="2759833" y="2485324"/>
                  </a:lnTo>
                  <a:lnTo>
                    <a:pt x="3154124" y="2485324"/>
                  </a:lnTo>
                  <a:lnTo>
                    <a:pt x="3548216" y="2485324"/>
                  </a:lnTo>
                  <a:lnTo>
                    <a:pt x="3942506" y="2485324"/>
                  </a:lnTo>
                  <a:lnTo>
                    <a:pt x="4336796" y="2485324"/>
                  </a:lnTo>
                  <a:lnTo>
                    <a:pt x="4731086" y="2485324"/>
                  </a:lnTo>
                  <a:lnTo>
                    <a:pt x="5125377" y="2485324"/>
                  </a:lnTo>
                  <a:lnTo>
                    <a:pt x="5519469" y="2485324"/>
                  </a:lnTo>
                  <a:lnTo>
                    <a:pt x="5913759" y="2485324"/>
                  </a:lnTo>
                  <a:lnTo>
                    <a:pt x="6308049" y="2485324"/>
                  </a:lnTo>
                  <a:lnTo>
                    <a:pt x="6702339" y="2485324"/>
                  </a:lnTo>
                  <a:lnTo>
                    <a:pt x="7096630" y="2485324"/>
                  </a:lnTo>
                  <a:lnTo>
                    <a:pt x="7490722" y="2485324"/>
                  </a:lnTo>
                  <a:lnTo>
                    <a:pt x="7885012" y="2485324"/>
                  </a:lnTo>
                  <a:lnTo>
                    <a:pt x="8279302" y="2485324"/>
                  </a:lnTo>
                </a:path>
              </a:pathLst>
            </a:custGeom>
            <a:noFill/>
            <a:ln w="29674" cap="flat">
              <a:solidFill>
                <a:srgbClr val="80BD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55">
              <a:extLst>
                <a:ext uri="{FF2B5EF4-FFF2-40B4-BE49-F238E27FC236}">
                  <a16:creationId xmlns:a16="http://schemas.microsoft.com/office/drawing/2014/main" id="{2FE16979-904A-E9DF-0014-3CAF95F0C647}"/>
                </a:ext>
              </a:extLst>
            </p:cNvPr>
            <p:cNvSpPr/>
            <p:nvPr/>
          </p:nvSpPr>
          <p:spPr>
            <a:xfrm>
              <a:off x="1372801" y="2362363"/>
              <a:ext cx="6145523" cy="2631699"/>
            </a:xfrm>
            <a:custGeom>
              <a:avLst/>
              <a:gdLst>
                <a:gd name="connsiteX0" fmla="*/ 0 w 7490721"/>
                <a:gd name="connsiteY0" fmla="*/ 0 h 2485323"/>
                <a:gd name="connsiteX1" fmla="*/ 394290 w 7490721"/>
                <a:gd name="connsiteY1" fmla="*/ 2179541 h 2485323"/>
                <a:gd name="connsiteX2" fmla="*/ 788580 w 7490721"/>
                <a:gd name="connsiteY2" fmla="*/ 2485324 h 2485323"/>
                <a:gd name="connsiteX3" fmla="*/ 1182673 w 7490721"/>
                <a:gd name="connsiteY3" fmla="*/ 2485324 h 2485323"/>
                <a:gd name="connsiteX4" fmla="*/ 1576963 w 7490721"/>
                <a:gd name="connsiteY4" fmla="*/ 2485324 h 2485323"/>
                <a:gd name="connsiteX5" fmla="*/ 1971253 w 7490721"/>
                <a:gd name="connsiteY5" fmla="*/ 2485324 h 2485323"/>
                <a:gd name="connsiteX6" fmla="*/ 2365543 w 7490721"/>
                <a:gd name="connsiteY6" fmla="*/ 2485324 h 2485323"/>
                <a:gd name="connsiteX7" fmla="*/ 2759833 w 7490721"/>
                <a:gd name="connsiteY7" fmla="*/ 2485324 h 2485323"/>
                <a:gd name="connsiteX8" fmla="*/ 3154124 w 7490721"/>
                <a:gd name="connsiteY8" fmla="*/ 2485324 h 2485323"/>
                <a:gd name="connsiteX9" fmla="*/ 3548216 w 7490721"/>
                <a:gd name="connsiteY9" fmla="*/ 2485324 h 2485323"/>
                <a:gd name="connsiteX10" fmla="*/ 3942506 w 7490721"/>
                <a:gd name="connsiteY10" fmla="*/ 2485324 h 2485323"/>
                <a:gd name="connsiteX11" fmla="*/ 4336796 w 7490721"/>
                <a:gd name="connsiteY11" fmla="*/ 2485324 h 2485323"/>
                <a:gd name="connsiteX12" fmla="*/ 4731086 w 7490721"/>
                <a:gd name="connsiteY12" fmla="*/ 2485324 h 2485323"/>
                <a:gd name="connsiteX13" fmla="*/ 5125377 w 7490721"/>
                <a:gd name="connsiteY13" fmla="*/ 2485324 h 2485323"/>
                <a:gd name="connsiteX14" fmla="*/ 5519469 w 7490721"/>
                <a:gd name="connsiteY14" fmla="*/ 2485324 h 2485323"/>
                <a:gd name="connsiteX15" fmla="*/ 5913759 w 7490721"/>
                <a:gd name="connsiteY15" fmla="*/ 2485324 h 2485323"/>
                <a:gd name="connsiteX16" fmla="*/ 6308049 w 7490721"/>
                <a:gd name="connsiteY16" fmla="*/ 2485324 h 2485323"/>
                <a:gd name="connsiteX17" fmla="*/ 6702339 w 7490721"/>
                <a:gd name="connsiteY17" fmla="*/ 2485324 h 2485323"/>
                <a:gd name="connsiteX18" fmla="*/ 7490722 w 7490721"/>
                <a:gd name="connsiteY18" fmla="*/ 2485324 h 24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90721" h="2485323">
                  <a:moveTo>
                    <a:pt x="0" y="0"/>
                  </a:moveTo>
                  <a:lnTo>
                    <a:pt x="394290" y="2179541"/>
                  </a:lnTo>
                  <a:lnTo>
                    <a:pt x="788580" y="2485324"/>
                  </a:lnTo>
                  <a:lnTo>
                    <a:pt x="1182673" y="2485324"/>
                  </a:lnTo>
                  <a:lnTo>
                    <a:pt x="1576963" y="2485324"/>
                  </a:lnTo>
                  <a:lnTo>
                    <a:pt x="1971253" y="2485324"/>
                  </a:lnTo>
                  <a:lnTo>
                    <a:pt x="2365543" y="2485324"/>
                  </a:lnTo>
                  <a:lnTo>
                    <a:pt x="2759833" y="2485324"/>
                  </a:lnTo>
                  <a:lnTo>
                    <a:pt x="3154124" y="2485324"/>
                  </a:lnTo>
                  <a:lnTo>
                    <a:pt x="3548216" y="2485324"/>
                  </a:lnTo>
                  <a:lnTo>
                    <a:pt x="3942506" y="2485324"/>
                  </a:lnTo>
                  <a:lnTo>
                    <a:pt x="4336796" y="2485324"/>
                  </a:lnTo>
                  <a:lnTo>
                    <a:pt x="4731086" y="2485324"/>
                  </a:lnTo>
                  <a:lnTo>
                    <a:pt x="5125377" y="2485324"/>
                  </a:lnTo>
                  <a:lnTo>
                    <a:pt x="5519469" y="2485324"/>
                  </a:lnTo>
                  <a:lnTo>
                    <a:pt x="5913759" y="2485324"/>
                  </a:lnTo>
                  <a:lnTo>
                    <a:pt x="6308049" y="2485324"/>
                  </a:lnTo>
                  <a:lnTo>
                    <a:pt x="6702339" y="2485324"/>
                  </a:lnTo>
                  <a:lnTo>
                    <a:pt x="7490722" y="2485324"/>
                  </a:lnTo>
                </a:path>
              </a:pathLst>
            </a:custGeom>
            <a:noFill/>
            <a:ln w="29674" cap="flat">
              <a:solidFill>
                <a:srgbClr val="80BD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56">
              <a:extLst>
                <a:ext uri="{FF2B5EF4-FFF2-40B4-BE49-F238E27FC236}">
                  <a16:creationId xmlns:a16="http://schemas.microsoft.com/office/drawing/2014/main" id="{C90D03A5-8225-BF39-59CE-DE4ED14D80D2}"/>
                </a:ext>
              </a:extLst>
            </p:cNvPr>
            <p:cNvSpPr/>
            <p:nvPr/>
          </p:nvSpPr>
          <p:spPr>
            <a:xfrm>
              <a:off x="1372801" y="2362363"/>
              <a:ext cx="4787123" cy="2631699"/>
            </a:xfrm>
            <a:custGeom>
              <a:avLst/>
              <a:gdLst>
                <a:gd name="connsiteX0" fmla="*/ 0 w 5834980"/>
                <a:gd name="connsiteY0" fmla="*/ 0 h 2485323"/>
                <a:gd name="connsiteX1" fmla="*/ 394290 w 5834980"/>
                <a:gd name="connsiteY1" fmla="*/ 504443 h 2485323"/>
                <a:gd name="connsiteX2" fmla="*/ 788580 w 5834980"/>
                <a:gd name="connsiteY2" fmla="*/ 2167113 h 2485323"/>
                <a:gd name="connsiteX3" fmla="*/ 1182673 w 5834980"/>
                <a:gd name="connsiteY3" fmla="*/ 2167113 h 2485323"/>
                <a:gd name="connsiteX4" fmla="*/ 1576963 w 5834980"/>
                <a:gd name="connsiteY4" fmla="*/ 2167113 h 2485323"/>
                <a:gd name="connsiteX5" fmla="*/ 1971253 w 5834980"/>
                <a:gd name="connsiteY5" fmla="*/ 2485324 h 2485323"/>
                <a:gd name="connsiteX6" fmla="*/ 2365543 w 5834980"/>
                <a:gd name="connsiteY6" fmla="*/ 2485324 h 2485323"/>
                <a:gd name="connsiteX7" fmla="*/ 2759833 w 5834980"/>
                <a:gd name="connsiteY7" fmla="*/ 2485324 h 2485323"/>
                <a:gd name="connsiteX8" fmla="*/ 3154124 w 5834980"/>
                <a:gd name="connsiteY8" fmla="*/ 2485324 h 2485323"/>
                <a:gd name="connsiteX9" fmla="*/ 3548216 w 5834980"/>
                <a:gd name="connsiteY9" fmla="*/ 2485324 h 2485323"/>
                <a:gd name="connsiteX10" fmla="*/ 3942506 w 5834980"/>
                <a:gd name="connsiteY10" fmla="*/ 2485324 h 2485323"/>
                <a:gd name="connsiteX11" fmla="*/ 4336796 w 5834980"/>
                <a:gd name="connsiteY11" fmla="*/ 2485324 h 2485323"/>
                <a:gd name="connsiteX12" fmla="*/ 4731086 w 5834980"/>
                <a:gd name="connsiteY12" fmla="*/ 2485324 h 2485323"/>
                <a:gd name="connsiteX13" fmla="*/ 5125377 w 5834980"/>
                <a:gd name="connsiteY13" fmla="*/ 2485324 h 2485323"/>
                <a:gd name="connsiteX14" fmla="*/ 5519469 w 5834980"/>
                <a:gd name="connsiteY14" fmla="*/ 2485324 h 2485323"/>
                <a:gd name="connsiteX15" fmla="*/ 5834980 w 5834980"/>
                <a:gd name="connsiteY15" fmla="*/ 2485324 h 24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4980" h="2485323">
                  <a:moveTo>
                    <a:pt x="0" y="0"/>
                  </a:moveTo>
                  <a:lnTo>
                    <a:pt x="394290" y="504443"/>
                  </a:lnTo>
                  <a:lnTo>
                    <a:pt x="788580" y="2167113"/>
                  </a:lnTo>
                  <a:lnTo>
                    <a:pt x="1182673" y="2167113"/>
                  </a:lnTo>
                  <a:lnTo>
                    <a:pt x="1576963" y="2167113"/>
                  </a:lnTo>
                  <a:lnTo>
                    <a:pt x="1971253" y="2485324"/>
                  </a:lnTo>
                  <a:lnTo>
                    <a:pt x="2365543" y="2485324"/>
                  </a:lnTo>
                  <a:lnTo>
                    <a:pt x="2759833" y="2485324"/>
                  </a:lnTo>
                  <a:lnTo>
                    <a:pt x="3154124" y="2485324"/>
                  </a:lnTo>
                  <a:lnTo>
                    <a:pt x="3548216" y="2485324"/>
                  </a:lnTo>
                  <a:lnTo>
                    <a:pt x="3942506" y="2485324"/>
                  </a:lnTo>
                  <a:lnTo>
                    <a:pt x="4336796" y="2485324"/>
                  </a:lnTo>
                  <a:lnTo>
                    <a:pt x="4731086" y="2485324"/>
                  </a:lnTo>
                  <a:lnTo>
                    <a:pt x="5125377" y="2485324"/>
                  </a:lnTo>
                  <a:lnTo>
                    <a:pt x="5519469" y="2485324"/>
                  </a:lnTo>
                  <a:lnTo>
                    <a:pt x="5834980" y="2485324"/>
                  </a:lnTo>
                </a:path>
              </a:pathLst>
            </a:custGeom>
            <a:noFill/>
            <a:ln w="29674" cap="flat">
              <a:solidFill>
                <a:srgbClr val="80BD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57">
              <a:extLst>
                <a:ext uri="{FF2B5EF4-FFF2-40B4-BE49-F238E27FC236}">
                  <a16:creationId xmlns:a16="http://schemas.microsoft.com/office/drawing/2014/main" id="{D230788D-5400-7A85-672A-B2FC35C4E2B3}"/>
                </a:ext>
              </a:extLst>
            </p:cNvPr>
            <p:cNvSpPr/>
            <p:nvPr/>
          </p:nvSpPr>
          <p:spPr>
            <a:xfrm>
              <a:off x="1297127" y="3151790"/>
              <a:ext cx="7191645" cy="20889"/>
            </a:xfrm>
            <a:custGeom>
              <a:avLst/>
              <a:gdLst>
                <a:gd name="connsiteX0" fmla="*/ 0 w 8765830"/>
                <a:gd name="connsiteY0" fmla="*/ 0 h 19727"/>
                <a:gd name="connsiteX1" fmla="*/ 8765831 w 8765830"/>
                <a:gd name="connsiteY1" fmla="*/ 0 h 19727"/>
              </a:gdLst>
              <a:ahLst/>
              <a:cxnLst>
                <a:cxn ang="0">
                  <a:pos x="connsiteX0" y="connsiteY0"/>
                </a:cxn>
                <a:cxn ang="0">
                  <a:pos x="connsiteX1" y="connsiteY1"/>
                </a:cxn>
              </a:cxnLst>
              <a:rect l="l" t="t" r="r" b="b"/>
              <a:pathLst>
                <a:path w="8765830" h="19727">
                  <a:moveTo>
                    <a:pt x="0" y="0"/>
                  </a:moveTo>
                  <a:lnTo>
                    <a:pt x="8765831" y="0"/>
                  </a:lnTo>
                </a:path>
              </a:pathLst>
            </a:custGeom>
            <a:ln w="14837" cap="flat">
              <a:solidFill>
                <a:srgbClr val="BF2F48"/>
              </a:solidFill>
              <a:custDash>
                <a:ds d="225000" sp="225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58">
              <a:extLst>
                <a:ext uri="{FF2B5EF4-FFF2-40B4-BE49-F238E27FC236}">
                  <a16:creationId xmlns:a16="http://schemas.microsoft.com/office/drawing/2014/main" id="{26CC4B3C-5194-7650-0D4A-86BBEF36E5B0}"/>
                </a:ext>
              </a:extLst>
            </p:cNvPr>
            <p:cNvSpPr/>
            <p:nvPr/>
          </p:nvSpPr>
          <p:spPr>
            <a:xfrm>
              <a:off x="8479841" y="3151372"/>
              <a:ext cx="8931" cy="417"/>
            </a:xfrm>
            <a:custGeom>
              <a:avLst/>
              <a:gdLst>
                <a:gd name="connsiteX0" fmla="*/ 0 w 10886"/>
                <a:gd name="connsiteY0" fmla="*/ 0 h 394"/>
                <a:gd name="connsiteX1" fmla="*/ 10887 w 10886"/>
                <a:gd name="connsiteY1" fmla="*/ 394 h 394"/>
              </a:gdLst>
              <a:ahLst/>
              <a:cxnLst>
                <a:cxn ang="0">
                  <a:pos x="connsiteX0" y="connsiteY0"/>
                </a:cxn>
                <a:cxn ang="0">
                  <a:pos x="connsiteX1" y="connsiteY1"/>
                </a:cxn>
              </a:cxnLst>
              <a:rect l="l" t="t" r="r" b="b"/>
              <a:pathLst>
                <a:path w="10886" h="394">
                  <a:moveTo>
                    <a:pt x="0" y="0"/>
                  </a:moveTo>
                  <a:lnTo>
                    <a:pt x="10887" y="394"/>
                  </a:lnTo>
                </a:path>
              </a:pathLst>
            </a:custGeom>
            <a:ln w="14837" cap="flat">
              <a:solidFill>
                <a:srgbClr val="BF2F4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59">
              <a:extLst>
                <a:ext uri="{FF2B5EF4-FFF2-40B4-BE49-F238E27FC236}">
                  <a16:creationId xmlns:a16="http://schemas.microsoft.com/office/drawing/2014/main" id="{5E9ADA4B-F772-316A-D4D6-99A2C632E036}"/>
                </a:ext>
              </a:extLst>
            </p:cNvPr>
            <p:cNvSpPr/>
            <p:nvPr/>
          </p:nvSpPr>
          <p:spPr>
            <a:xfrm>
              <a:off x="1297127" y="5151991"/>
              <a:ext cx="7191645" cy="20889"/>
            </a:xfrm>
            <a:custGeom>
              <a:avLst/>
              <a:gdLst>
                <a:gd name="connsiteX0" fmla="*/ 0 w 8765830"/>
                <a:gd name="connsiteY0" fmla="*/ 0 h 19727"/>
                <a:gd name="connsiteX1" fmla="*/ 8765831 w 8765830"/>
                <a:gd name="connsiteY1" fmla="*/ 0 h 19727"/>
              </a:gdLst>
              <a:ahLst/>
              <a:cxnLst>
                <a:cxn ang="0">
                  <a:pos x="connsiteX0" y="connsiteY0"/>
                </a:cxn>
                <a:cxn ang="0">
                  <a:pos x="connsiteX1" y="connsiteY1"/>
                </a:cxn>
              </a:cxnLst>
              <a:rect l="l" t="t" r="r" b="b"/>
              <a:pathLst>
                <a:path w="8765830" h="19727">
                  <a:moveTo>
                    <a:pt x="0" y="0"/>
                  </a:moveTo>
                  <a:lnTo>
                    <a:pt x="8765831"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60">
              <a:extLst>
                <a:ext uri="{FF2B5EF4-FFF2-40B4-BE49-F238E27FC236}">
                  <a16:creationId xmlns:a16="http://schemas.microsoft.com/office/drawing/2014/main" id="{12E8AE20-317D-3769-7F60-3674C205F5F7}"/>
                </a:ext>
              </a:extLst>
            </p:cNvPr>
            <p:cNvSpPr/>
            <p:nvPr/>
          </p:nvSpPr>
          <p:spPr>
            <a:xfrm>
              <a:off x="1297127" y="1829255"/>
              <a:ext cx="16239" cy="3322735"/>
            </a:xfrm>
            <a:custGeom>
              <a:avLst/>
              <a:gdLst>
                <a:gd name="connsiteX0" fmla="*/ 0 w 19793"/>
                <a:gd name="connsiteY0" fmla="*/ 3137924 h 3137923"/>
                <a:gd name="connsiteX1" fmla="*/ 0 w 19793"/>
                <a:gd name="connsiteY1" fmla="*/ 0 h 3137923"/>
              </a:gdLst>
              <a:ahLst/>
              <a:cxnLst>
                <a:cxn ang="0">
                  <a:pos x="connsiteX0" y="connsiteY0"/>
                </a:cxn>
                <a:cxn ang="0">
                  <a:pos x="connsiteX1" y="connsiteY1"/>
                </a:cxn>
              </a:cxnLst>
              <a:rect l="l" t="t" r="r" b="b"/>
              <a:pathLst>
                <a:path w="19793" h="3137923">
                  <a:moveTo>
                    <a:pt x="0" y="3137924"/>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61">
              <a:extLst>
                <a:ext uri="{FF2B5EF4-FFF2-40B4-BE49-F238E27FC236}">
                  <a16:creationId xmlns:a16="http://schemas.microsoft.com/office/drawing/2014/main" id="{87D67CC1-85AC-3ABA-A2F9-5C407D37946A}"/>
                </a:ext>
              </a:extLst>
            </p:cNvPr>
            <p:cNvSpPr/>
            <p:nvPr/>
          </p:nvSpPr>
          <p:spPr>
            <a:xfrm>
              <a:off x="1297127" y="5151991"/>
              <a:ext cx="7191645" cy="20889"/>
            </a:xfrm>
            <a:custGeom>
              <a:avLst/>
              <a:gdLst>
                <a:gd name="connsiteX0" fmla="*/ 0 w 8765830"/>
                <a:gd name="connsiteY0" fmla="*/ 0 h 19727"/>
                <a:gd name="connsiteX1" fmla="*/ 8765831 w 8765830"/>
                <a:gd name="connsiteY1" fmla="*/ 0 h 19727"/>
              </a:gdLst>
              <a:ahLst/>
              <a:cxnLst>
                <a:cxn ang="0">
                  <a:pos x="connsiteX0" y="connsiteY0"/>
                </a:cxn>
                <a:cxn ang="0">
                  <a:pos x="connsiteX1" y="connsiteY1"/>
                </a:cxn>
              </a:cxnLst>
              <a:rect l="l" t="t" r="r" b="b"/>
              <a:pathLst>
                <a:path w="8765830" h="19727">
                  <a:moveTo>
                    <a:pt x="0" y="0"/>
                  </a:moveTo>
                  <a:lnTo>
                    <a:pt x="8765831"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62">
              <a:extLst>
                <a:ext uri="{FF2B5EF4-FFF2-40B4-BE49-F238E27FC236}">
                  <a16:creationId xmlns:a16="http://schemas.microsoft.com/office/drawing/2014/main" id="{BD034DF0-1C0F-AD88-ADE7-7A66FFC42262}"/>
                </a:ext>
              </a:extLst>
            </p:cNvPr>
            <p:cNvSpPr/>
            <p:nvPr/>
          </p:nvSpPr>
          <p:spPr>
            <a:xfrm>
              <a:off x="1372801"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319">
              <a:extLst>
                <a:ext uri="{FF2B5EF4-FFF2-40B4-BE49-F238E27FC236}">
                  <a16:creationId xmlns:a16="http://schemas.microsoft.com/office/drawing/2014/main" id="{FAAB48F0-B311-7D0C-C21E-FA1A14EE867B}"/>
                </a:ext>
              </a:extLst>
            </p:cNvPr>
            <p:cNvSpPr/>
            <p:nvPr/>
          </p:nvSpPr>
          <p:spPr>
            <a:xfrm>
              <a:off x="1696284"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320">
              <a:extLst>
                <a:ext uri="{FF2B5EF4-FFF2-40B4-BE49-F238E27FC236}">
                  <a16:creationId xmlns:a16="http://schemas.microsoft.com/office/drawing/2014/main" id="{15CB7CB4-39B6-9CBE-F0DD-50409B63EBDF}"/>
                </a:ext>
              </a:extLst>
            </p:cNvPr>
            <p:cNvSpPr/>
            <p:nvPr/>
          </p:nvSpPr>
          <p:spPr>
            <a:xfrm>
              <a:off x="2019766"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322">
              <a:extLst>
                <a:ext uri="{FF2B5EF4-FFF2-40B4-BE49-F238E27FC236}">
                  <a16:creationId xmlns:a16="http://schemas.microsoft.com/office/drawing/2014/main" id="{72F86482-B82C-509A-E4A5-DA7C511645CD}"/>
                </a:ext>
              </a:extLst>
            </p:cNvPr>
            <p:cNvSpPr/>
            <p:nvPr/>
          </p:nvSpPr>
          <p:spPr>
            <a:xfrm>
              <a:off x="2343088"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323">
              <a:extLst>
                <a:ext uri="{FF2B5EF4-FFF2-40B4-BE49-F238E27FC236}">
                  <a16:creationId xmlns:a16="http://schemas.microsoft.com/office/drawing/2014/main" id="{A821D730-6F66-390F-17A5-2AA1B2FAC7D2}"/>
                </a:ext>
              </a:extLst>
            </p:cNvPr>
            <p:cNvSpPr/>
            <p:nvPr/>
          </p:nvSpPr>
          <p:spPr>
            <a:xfrm>
              <a:off x="2666570"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324">
              <a:extLst>
                <a:ext uri="{FF2B5EF4-FFF2-40B4-BE49-F238E27FC236}">
                  <a16:creationId xmlns:a16="http://schemas.microsoft.com/office/drawing/2014/main" id="{955CB2CB-CB24-3BF4-BE8C-BFF3E6E60BE8}"/>
                </a:ext>
              </a:extLst>
            </p:cNvPr>
            <p:cNvSpPr/>
            <p:nvPr/>
          </p:nvSpPr>
          <p:spPr>
            <a:xfrm>
              <a:off x="2990053"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325">
              <a:extLst>
                <a:ext uri="{FF2B5EF4-FFF2-40B4-BE49-F238E27FC236}">
                  <a16:creationId xmlns:a16="http://schemas.microsoft.com/office/drawing/2014/main" id="{DE8579C0-416B-07B1-32B3-833B04B38CD1}"/>
                </a:ext>
              </a:extLst>
            </p:cNvPr>
            <p:cNvSpPr/>
            <p:nvPr/>
          </p:nvSpPr>
          <p:spPr>
            <a:xfrm>
              <a:off x="3313535"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326">
              <a:extLst>
                <a:ext uri="{FF2B5EF4-FFF2-40B4-BE49-F238E27FC236}">
                  <a16:creationId xmlns:a16="http://schemas.microsoft.com/office/drawing/2014/main" id="{D6705494-3082-7631-B2E6-2A4D9B25AA19}"/>
                </a:ext>
              </a:extLst>
            </p:cNvPr>
            <p:cNvSpPr/>
            <p:nvPr/>
          </p:nvSpPr>
          <p:spPr>
            <a:xfrm>
              <a:off x="3637017"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327">
              <a:extLst>
                <a:ext uri="{FF2B5EF4-FFF2-40B4-BE49-F238E27FC236}">
                  <a16:creationId xmlns:a16="http://schemas.microsoft.com/office/drawing/2014/main" id="{82025F44-45AA-C779-2EDC-A5CC60F5933D}"/>
                </a:ext>
              </a:extLst>
            </p:cNvPr>
            <p:cNvSpPr/>
            <p:nvPr/>
          </p:nvSpPr>
          <p:spPr>
            <a:xfrm>
              <a:off x="3960501"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328">
              <a:extLst>
                <a:ext uri="{FF2B5EF4-FFF2-40B4-BE49-F238E27FC236}">
                  <a16:creationId xmlns:a16="http://schemas.microsoft.com/office/drawing/2014/main" id="{9316D548-2E58-8894-6E8C-E89690E9AB1E}"/>
                </a:ext>
              </a:extLst>
            </p:cNvPr>
            <p:cNvSpPr/>
            <p:nvPr/>
          </p:nvSpPr>
          <p:spPr>
            <a:xfrm>
              <a:off x="4283821"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329">
              <a:extLst>
                <a:ext uri="{FF2B5EF4-FFF2-40B4-BE49-F238E27FC236}">
                  <a16:creationId xmlns:a16="http://schemas.microsoft.com/office/drawing/2014/main" id="{F0AC4567-490B-ED61-B286-6BDD1631C816}"/>
                </a:ext>
              </a:extLst>
            </p:cNvPr>
            <p:cNvSpPr/>
            <p:nvPr/>
          </p:nvSpPr>
          <p:spPr>
            <a:xfrm>
              <a:off x="4607304"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330">
              <a:extLst>
                <a:ext uri="{FF2B5EF4-FFF2-40B4-BE49-F238E27FC236}">
                  <a16:creationId xmlns:a16="http://schemas.microsoft.com/office/drawing/2014/main" id="{5D401236-F04A-5EF2-74F5-835A602C362C}"/>
                </a:ext>
              </a:extLst>
            </p:cNvPr>
            <p:cNvSpPr/>
            <p:nvPr/>
          </p:nvSpPr>
          <p:spPr>
            <a:xfrm>
              <a:off x="4930786"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331">
              <a:extLst>
                <a:ext uri="{FF2B5EF4-FFF2-40B4-BE49-F238E27FC236}">
                  <a16:creationId xmlns:a16="http://schemas.microsoft.com/office/drawing/2014/main" id="{A57E7332-5286-60DD-85E6-D5BFB9BC3F16}"/>
                </a:ext>
              </a:extLst>
            </p:cNvPr>
            <p:cNvSpPr/>
            <p:nvPr/>
          </p:nvSpPr>
          <p:spPr>
            <a:xfrm>
              <a:off x="5254269"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332">
              <a:extLst>
                <a:ext uri="{FF2B5EF4-FFF2-40B4-BE49-F238E27FC236}">
                  <a16:creationId xmlns:a16="http://schemas.microsoft.com/office/drawing/2014/main" id="{4CECD225-E6A2-DC89-1794-E441DA10A31D}"/>
                </a:ext>
              </a:extLst>
            </p:cNvPr>
            <p:cNvSpPr/>
            <p:nvPr/>
          </p:nvSpPr>
          <p:spPr>
            <a:xfrm>
              <a:off x="5577753"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333">
              <a:extLst>
                <a:ext uri="{FF2B5EF4-FFF2-40B4-BE49-F238E27FC236}">
                  <a16:creationId xmlns:a16="http://schemas.microsoft.com/office/drawing/2014/main" id="{BC9F1229-2FBD-D8D4-C856-6E5F79D16FC0}"/>
                </a:ext>
              </a:extLst>
            </p:cNvPr>
            <p:cNvSpPr/>
            <p:nvPr/>
          </p:nvSpPr>
          <p:spPr>
            <a:xfrm>
              <a:off x="5901073"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334">
              <a:extLst>
                <a:ext uri="{FF2B5EF4-FFF2-40B4-BE49-F238E27FC236}">
                  <a16:creationId xmlns:a16="http://schemas.microsoft.com/office/drawing/2014/main" id="{37366220-0E8F-E4EE-1D1C-E8646D48E3D1}"/>
                </a:ext>
              </a:extLst>
            </p:cNvPr>
            <p:cNvSpPr/>
            <p:nvPr/>
          </p:nvSpPr>
          <p:spPr>
            <a:xfrm>
              <a:off x="6224555"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335">
              <a:extLst>
                <a:ext uri="{FF2B5EF4-FFF2-40B4-BE49-F238E27FC236}">
                  <a16:creationId xmlns:a16="http://schemas.microsoft.com/office/drawing/2014/main" id="{BD65141A-6743-5545-519C-9707665BACBA}"/>
                </a:ext>
              </a:extLst>
            </p:cNvPr>
            <p:cNvSpPr/>
            <p:nvPr/>
          </p:nvSpPr>
          <p:spPr>
            <a:xfrm>
              <a:off x="6548038"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336">
              <a:extLst>
                <a:ext uri="{FF2B5EF4-FFF2-40B4-BE49-F238E27FC236}">
                  <a16:creationId xmlns:a16="http://schemas.microsoft.com/office/drawing/2014/main" id="{51B04F0B-4846-DBE2-77B0-39B2CA7E2B6B}"/>
                </a:ext>
              </a:extLst>
            </p:cNvPr>
            <p:cNvSpPr/>
            <p:nvPr/>
          </p:nvSpPr>
          <p:spPr>
            <a:xfrm>
              <a:off x="6871521"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337">
              <a:extLst>
                <a:ext uri="{FF2B5EF4-FFF2-40B4-BE49-F238E27FC236}">
                  <a16:creationId xmlns:a16="http://schemas.microsoft.com/office/drawing/2014/main" id="{D59B279C-F804-0524-112A-B544AC01FA65}"/>
                </a:ext>
              </a:extLst>
            </p:cNvPr>
            <p:cNvSpPr/>
            <p:nvPr/>
          </p:nvSpPr>
          <p:spPr>
            <a:xfrm>
              <a:off x="7195004"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338">
              <a:extLst>
                <a:ext uri="{FF2B5EF4-FFF2-40B4-BE49-F238E27FC236}">
                  <a16:creationId xmlns:a16="http://schemas.microsoft.com/office/drawing/2014/main" id="{1A424A2C-EAE9-AE53-4DFD-419C446B558C}"/>
                </a:ext>
              </a:extLst>
            </p:cNvPr>
            <p:cNvSpPr/>
            <p:nvPr/>
          </p:nvSpPr>
          <p:spPr>
            <a:xfrm>
              <a:off x="7518324"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339">
              <a:extLst>
                <a:ext uri="{FF2B5EF4-FFF2-40B4-BE49-F238E27FC236}">
                  <a16:creationId xmlns:a16="http://schemas.microsoft.com/office/drawing/2014/main" id="{ABB15AA2-92D1-C678-760E-91447933B27E}"/>
                </a:ext>
              </a:extLst>
            </p:cNvPr>
            <p:cNvSpPr/>
            <p:nvPr/>
          </p:nvSpPr>
          <p:spPr>
            <a:xfrm>
              <a:off x="7841807"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340">
              <a:extLst>
                <a:ext uri="{FF2B5EF4-FFF2-40B4-BE49-F238E27FC236}">
                  <a16:creationId xmlns:a16="http://schemas.microsoft.com/office/drawing/2014/main" id="{86F6123B-69F5-D61D-8399-FAD24C194DF6}"/>
                </a:ext>
              </a:extLst>
            </p:cNvPr>
            <p:cNvSpPr/>
            <p:nvPr/>
          </p:nvSpPr>
          <p:spPr>
            <a:xfrm>
              <a:off x="8165290"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341">
              <a:extLst>
                <a:ext uri="{FF2B5EF4-FFF2-40B4-BE49-F238E27FC236}">
                  <a16:creationId xmlns:a16="http://schemas.microsoft.com/office/drawing/2014/main" id="{097A4910-79E5-CB97-F2F6-8426E690DAA6}"/>
                </a:ext>
              </a:extLst>
            </p:cNvPr>
            <p:cNvSpPr/>
            <p:nvPr/>
          </p:nvSpPr>
          <p:spPr>
            <a:xfrm>
              <a:off x="8488772" y="5151991"/>
              <a:ext cx="16239" cy="72905"/>
            </a:xfrm>
            <a:custGeom>
              <a:avLst/>
              <a:gdLst>
                <a:gd name="connsiteX0" fmla="*/ 0 w 19793"/>
                <a:gd name="connsiteY0" fmla="*/ 0 h 68850"/>
                <a:gd name="connsiteX1" fmla="*/ 0 w 19793"/>
                <a:gd name="connsiteY1" fmla="*/ 68850 h 68850"/>
              </a:gdLst>
              <a:ahLst/>
              <a:cxnLst>
                <a:cxn ang="0">
                  <a:pos x="connsiteX0" y="connsiteY0"/>
                </a:cxn>
                <a:cxn ang="0">
                  <a:pos x="connsiteX1" y="connsiteY1"/>
                </a:cxn>
              </a:cxnLst>
              <a:rect l="l" t="t" r="r" b="b"/>
              <a:pathLst>
                <a:path w="19793" h="68850">
                  <a:moveTo>
                    <a:pt x="0" y="0"/>
                  </a:moveTo>
                  <a:lnTo>
                    <a:pt x="0" y="6885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43" name="Group 342">
              <a:extLst>
                <a:ext uri="{FF2B5EF4-FFF2-40B4-BE49-F238E27FC236}">
                  <a16:creationId xmlns:a16="http://schemas.microsoft.com/office/drawing/2014/main" id="{1FEE96D6-ADB8-9141-4C7D-154C379E9FFE}"/>
                </a:ext>
              </a:extLst>
            </p:cNvPr>
            <p:cNvGrpSpPr/>
            <p:nvPr/>
          </p:nvGrpSpPr>
          <p:grpSpPr>
            <a:xfrm>
              <a:off x="1202215" y="5219520"/>
              <a:ext cx="7503019" cy="492025"/>
              <a:chOff x="1759490" y="4726002"/>
              <a:chExt cx="9145362" cy="464658"/>
            </a:xfrm>
          </p:grpSpPr>
          <p:sp>
            <p:nvSpPr>
              <p:cNvPr id="373" name="TextBox 372">
                <a:extLst>
                  <a:ext uri="{FF2B5EF4-FFF2-40B4-BE49-F238E27FC236}">
                    <a16:creationId xmlns:a16="http://schemas.microsoft.com/office/drawing/2014/main" id="{DC6FF896-6EC2-0E8F-8626-A956B0597FE7}"/>
                  </a:ext>
                </a:extLst>
              </p:cNvPr>
              <p:cNvSpPr txBox="1"/>
              <p:nvPr/>
            </p:nvSpPr>
            <p:spPr>
              <a:xfrm>
                <a:off x="1759490" y="4726002"/>
                <a:ext cx="414615"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BL</a:t>
                </a:r>
              </a:p>
            </p:txBody>
          </p:sp>
          <p:sp>
            <p:nvSpPr>
              <p:cNvPr id="374" name="TextBox 373">
                <a:extLst>
                  <a:ext uri="{FF2B5EF4-FFF2-40B4-BE49-F238E27FC236}">
                    <a16:creationId xmlns:a16="http://schemas.microsoft.com/office/drawing/2014/main" id="{647CF91F-3FC1-0B56-45C9-5B471F60B156}"/>
                  </a:ext>
                </a:extLst>
              </p:cNvPr>
              <p:cNvSpPr txBox="1"/>
              <p:nvPr/>
            </p:nvSpPr>
            <p:spPr>
              <a:xfrm>
                <a:off x="2103640" y="4726002"/>
                <a:ext cx="510354"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D42</a:t>
                </a:r>
              </a:p>
            </p:txBody>
          </p:sp>
          <p:sp>
            <p:nvSpPr>
              <p:cNvPr id="375" name="TextBox 374">
                <a:extLst>
                  <a:ext uri="{FF2B5EF4-FFF2-40B4-BE49-F238E27FC236}">
                    <a16:creationId xmlns:a16="http://schemas.microsoft.com/office/drawing/2014/main" id="{ABB4D2DF-4608-744A-C3AE-F2C189D4F5BF}"/>
                  </a:ext>
                </a:extLst>
              </p:cNvPr>
              <p:cNvSpPr txBox="1"/>
              <p:nvPr/>
            </p:nvSpPr>
            <p:spPr>
              <a:xfrm>
                <a:off x="2497931" y="4726002"/>
                <a:ext cx="510354"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D84</a:t>
                </a:r>
              </a:p>
            </p:txBody>
          </p:sp>
          <p:sp>
            <p:nvSpPr>
              <p:cNvPr id="376" name="TextBox 375">
                <a:extLst>
                  <a:ext uri="{FF2B5EF4-FFF2-40B4-BE49-F238E27FC236}">
                    <a16:creationId xmlns:a16="http://schemas.microsoft.com/office/drawing/2014/main" id="{5CB19AA8-8129-653C-495A-570F9B98A587}"/>
                  </a:ext>
                </a:extLst>
              </p:cNvPr>
              <p:cNvSpPr txBox="1"/>
              <p:nvPr/>
            </p:nvSpPr>
            <p:spPr>
              <a:xfrm>
                <a:off x="2839689" y="4726002"/>
                <a:ext cx="596325"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D126</a:t>
                </a:r>
              </a:p>
            </p:txBody>
          </p:sp>
          <p:sp>
            <p:nvSpPr>
              <p:cNvPr id="377" name="TextBox 376">
                <a:extLst>
                  <a:ext uri="{FF2B5EF4-FFF2-40B4-BE49-F238E27FC236}">
                    <a16:creationId xmlns:a16="http://schemas.microsoft.com/office/drawing/2014/main" id="{C6498C4D-8F47-D019-C326-BE3EEBBE6700}"/>
                  </a:ext>
                </a:extLst>
              </p:cNvPr>
              <p:cNvSpPr txBox="1"/>
              <p:nvPr/>
            </p:nvSpPr>
            <p:spPr>
              <a:xfrm>
                <a:off x="3350120" y="4726002"/>
                <a:ext cx="441970"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M6</a:t>
                </a:r>
              </a:p>
            </p:txBody>
          </p:sp>
          <p:sp>
            <p:nvSpPr>
              <p:cNvPr id="378" name="TextBox 377">
                <a:extLst>
                  <a:ext uri="{FF2B5EF4-FFF2-40B4-BE49-F238E27FC236}">
                    <a16:creationId xmlns:a16="http://schemas.microsoft.com/office/drawing/2014/main" id="{D69CFBDD-2FCA-D956-D474-07002C88FA68}"/>
                  </a:ext>
                </a:extLst>
              </p:cNvPr>
              <p:cNvSpPr txBox="1"/>
              <p:nvPr/>
            </p:nvSpPr>
            <p:spPr>
              <a:xfrm>
                <a:off x="3726794" y="4726002"/>
                <a:ext cx="441970"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M9</a:t>
                </a:r>
              </a:p>
            </p:txBody>
          </p:sp>
          <p:sp>
            <p:nvSpPr>
              <p:cNvPr id="379" name="TextBox 378">
                <a:extLst>
                  <a:ext uri="{FF2B5EF4-FFF2-40B4-BE49-F238E27FC236}">
                    <a16:creationId xmlns:a16="http://schemas.microsoft.com/office/drawing/2014/main" id="{0D03BCBE-1DD2-AB4B-F4BC-E3202CE5DE2E}"/>
                  </a:ext>
                </a:extLst>
              </p:cNvPr>
              <p:cNvSpPr txBox="1"/>
              <p:nvPr/>
            </p:nvSpPr>
            <p:spPr>
              <a:xfrm>
                <a:off x="4068357"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M12</a:t>
                </a:r>
              </a:p>
            </p:txBody>
          </p:sp>
          <p:sp>
            <p:nvSpPr>
              <p:cNvPr id="380" name="TextBox 379">
                <a:extLst>
                  <a:ext uri="{FF2B5EF4-FFF2-40B4-BE49-F238E27FC236}">
                    <a16:creationId xmlns:a16="http://schemas.microsoft.com/office/drawing/2014/main" id="{7522C716-86B7-9B9D-45F3-10A04731F4BB}"/>
                  </a:ext>
                </a:extLst>
              </p:cNvPr>
              <p:cNvSpPr txBox="1"/>
              <p:nvPr/>
            </p:nvSpPr>
            <p:spPr>
              <a:xfrm>
                <a:off x="4462647"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M15</a:t>
                </a:r>
              </a:p>
            </p:txBody>
          </p:sp>
          <p:sp>
            <p:nvSpPr>
              <p:cNvPr id="381" name="TextBox 380">
                <a:extLst>
                  <a:ext uri="{FF2B5EF4-FFF2-40B4-BE49-F238E27FC236}">
                    <a16:creationId xmlns:a16="http://schemas.microsoft.com/office/drawing/2014/main" id="{1678F7DD-E348-BD1A-B9E8-D109542C3166}"/>
                  </a:ext>
                </a:extLst>
              </p:cNvPr>
              <p:cNvSpPr txBox="1"/>
              <p:nvPr/>
            </p:nvSpPr>
            <p:spPr>
              <a:xfrm>
                <a:off x="4856935"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M18</a:t>
                </a:r>
              </a:p>
            </p:txBody>
          </p:sp>
          <p:sp>
            <p:nvSpPr>
              <p:cNvPr id="382" name="TextBox 381">
                <a:extLst>
                  <a:ext uri="{FF2B5EF4-FFF2-40B4-BE49-F238E27FC236}">
                    <a16:creationId xmlns:a16="http://schemas.microsoft.com/office/drawing/2014/main" id="{028C0620-AD74-3F68-C5ED-5B7F69209122}"/>
                  </a:ext>
                </a:extLst>
              </p:cNvPr>
              <p:cNvSpPr txBox="1"/>
              <p:nvPr/>
            </p:nvSpPr>
            <p:spPr>
              <a:xfrm>
                <a:off x="5247112"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M21</a:t>
                </a:r>
              </a:p>
            </p:txBody>
          </p:sp>
          <p:sp>
            <p:nvSpPr>
              <p:cNvPr id="383" name="TextBox 382">
                <a:extLst>
                  <a:ext uri="{FF2B5EF4-FFF2-40B4-BE49-F238E27FC236}">
                    <a16:creationId xmlns:a16="http://schemas.microsoft.com/office/drawing/2014/main" id="{B59D3452-2C15-420C-B393-4471EA651D8D}"/>
                  </a:ext>
                </a:extLst>
              </p:cNvPr>
              <p:cNvSpPr txBox="1"/>
              <p:nvPr/>
            </p:nvSpPr>
            <p:spPr>
              <a:xfrm>
                <a:off x="5645517"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M24</a:t>
                </a:r>
              </a:p>
            </p:txBody>
          </p:sp>
          <p:sp>
            <p:nvSpPr>
              <p:cNvPr id="384" name="TextBox 383">
                <a:extLst>
                  <a:ext uri="{FF2B5EF4-FFF2-40B4-BE49-F238E27FC236}">
                    <a16:creationId xmlns:a16="http://schemas.microsoft.com/office/drawing/2014/main" id="{B02D8B11-7288-1FE4-6193-0E5AB302E4C7}"/>
                  </a:ext>
                </a:extLst>
              </p:cNvPr>
              <p:cNvSpPr txBox="1"/>
              <p:nvPr/>
            </p:nvSpPr>
            <p:spPr>
              <a:xfrm>
                <a:off x="6039806"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M27</a:t>
                </a:r>
              </a:p>
            </p:txBody>
          </p:sp>
          <p:sp>
            <p:nvSpPr>
              <p:cNvPr id="385" name="TextBox 384">
                <a:extLst>
                  <a:ext uri="{FF2B5EF4-FFF2-40B4-BE49-F238E27FC236}">
                    <a16:creationId xmlns:a16="http://schemas.microsoft.com/office/drawing/2014/main" id="{7046C2C1-2ADE-9FE4-BE0B-C4DDC1E7276F}"/>
                  </a:ext>
                </a:extLst>
              </p:cNvPr>
              <p:cNvSpPr txBox="1"/>
              <p:nvPr/>
            </p:nvSpPr>
            <p:spPr>
              <a:xfrm>
                <a:off x="6433899"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M30</a:t>
                </a:r>
              </a:p>
            </p:txBody>
          </p:sp>
          <p:sp>
            <p:nvSpPr>
              <p:cNvPr id="386" name="TextBox 385">
                <a:extLst>
                  <a:ext uri="{FF2B5EF4-FFF2-40B4-BE49-F238E27FC236}">
                    <a16:creationId xmlns:a16="http://schemas.microsoft.com/office/drawing/2014/main" id="{44F239F6-33BE-3C30-0899-CF53C4406DFC}"/>
                  </a:ext>
                </a:extLst>
              </p:cNvPr>
              <p:cNvSpPr txBox="1"/>
              <p:nvPr/>
            </p:nvSpPr>
            <p:spPr>
              <a:xfrm>
                <a:off x="6828188"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M33</a:t>
                </a:r>
              </a:p>
            </p:txBody>
          </p:sp>
          <p:sp>
            <p:nvSpPr>
              <p:cNvPr id="387" name="TextBox 386">
                <a:extLst>
                  <a:ext uri="{FF2B5EF4-FFF2-40B4-BE49-F238E27FC236}">
                    <a16:creationId xmlns:a16="http://schemas.microsoft.com/office/drawing/2014/main" id="{41162C34-3A6E-F0C4-C58D-E11DE0027960}"/>
                  </a:ext>
                </a:extLst>
              </p:cNvPr>
              <p:cNvSpPr txBox="1"/>
              <p:nvPr/>
            </p:nvSpPr>
            <p:spPr>
              <a:xfrm>
                <a:off x="7222480"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M36</a:t>
                </a:r>
              </a:p>
            </p:txBody>
          </p:sp>
          <p:sp>
            <p:nvSpPr>
              <p:cNvPr id="388" name="TextBox 387">
                <a:extLst>
                  <a:ext uri="{FF2B5EF4-FFF2-40B4-BE49-F238E27FC236}">
                    <a16:creationId xmlns:a16="http://schemas.microsoft.com/office/drawing/2014/main" id="{F0EF0FF5-E594-05CB-3DBA-9C9946026551}"/>
                  </a:ext>
                </a:extLst>
              </p:cNvPr>
              <p:cNvSpPr txBox="1"/>
              <p:nvPr/>
            </p:nvSpPr>
            <p:spPr>
              <a:xfrm>
                <a:off x="7616769"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M39</a:t>
                </a:r>
              </a:p>
            </p:txBody>
          </p:sp>
          <p:sp>
            <p:nvSpPr>
              <p:cNvPr id="389" name="TextBox 388">
                <a:extLst>
                  <a:ext uri="{FF2B5EF4-FFF2-40B4-BE49-F238E27FC236}">
                    <a16:creationId xmlns:a16="http://schemas.microsoft.com/office/drawing/2014/main" id="{C793D623-A702-B346-D80B-9BC434A23D03}"/>
                  </a:ext>
                </a:extLst>
              </p:cNvPr>
              <p:cNvSpPr txBox="1"/>
              <p:nvPr/>
            </p:nvSpPr>
            <p:spPr>
              <a:xfrm>
                <a:off x="8011060"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M42</a:t>
                </a:r>
              </a:p>
            </p:txBody>
          </p:sp>
          <p:sp>
            <p:nvSpPr>
              <p:cNvPr id="390" name="TextBox 389">
                <a:extLst>
                  <a:ext uri="{FF2B5EF4-FFF2-40B4-BE49-F238E27FC236}">
                    <a16:creationId xmlns:a16="http://schemas.microsoft.com/office/drawing/2014/main" id="{7F3D59DB-EF33-290D-8B76-26715CD40B7D}"/>
                  </a:ext>
                </a:extLst>
              </p:cNvPr>
              <p:cNvSpPr txBox="1"/>
              <p:nvPr/>
            </p:nvSpPr>
            <p:spPr>
              <a:xfrm>
                <a:off x="8410041"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M45</a:t>
                </a:r>
              </a:p>
            </p:txBody>
          </p:sp>
          <p:sp>
            <p:nvSpPr>
              <p:cNvPr id="391" name="TextBox 390">
                <a:extLst>
                  <a:ext uri="{FF2B5EF4-FFF2-40B4-BE49-F238E27FC236}">
                    <a16:creationId xmlns:a16="http://schemas.microsoft.com/office/drawing/2014/main" id="{B1A95644-E5CE-059E-E1D3-D72E14CE73B5}"/>
                  </a:ext>
                </a:extLst>
              </p:cNvPr>
              <p:cNvSpPr txBox="1"/>
              <p:nvPr/>
            </p:nvSpPr>
            <p:spPr>
              <a:xfrm>
                <a:off x="8804332"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M48</a:t>
                </a:r>
              </a:p>
            </p:txBody>
          </p:sp>
          <p:sp>
            <p:nvSpPr>
              <p:cNvPr id="392" name="TextBox 391">
                <a:extLst>
                  <a:ext uri="{FF2B5EF4-FFF2-40B4-BE49-F238E27FC236}">
                    <a16:creationId xmlns:a16="http://schemas.microsoft.com/office/drawing/2014/main" id="{85A7D6E5-25AE-0110-87F6-CA3D892438C7}"/>
                  </a:ext>
                </a:extLst>
              </p:cNvPr>
              <p:cNvSpPr txBox="1"/>
              <p:nvPr/>
            </p:nvSpPr>
            <p:spPr>
              <a:xfrm>
                <a:off x="9193732"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M51</a:t>
                </a:r>
              </a:p>
            </p:txBody>
          </p:sp>
          <p:sp>
            <p:nvSpPr>
              <p:cNvPr id="393" name="TextBox 392">
                <a:extLst>
                  <a:ext uri="{FF2B5EF4-FFF2-40B4-BE49-F238E27FC236}">
                    <a16:creationId xmlns:a16="http://schemas.microsoft.com/office/drawing/2014/main" id="{C0EB3626-3F23-6B3D-DCFA-F6E9A96EFA08}"/>
                  </a:ext>
                </a:extLst>
              </p:cNvPr>
              <p:cNvSpPr txBox="1"/>
              <p:nvPr/>
            </p:nvSpPr>
            <p:spPr>
              <a:xfrm>
                <a:off x="9589043"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M54</a:t>
                </a:r>
              </a:p>
            </p:txBody>
          </p:sp>
          <p:sp>
            <p:nvSpPr>
              <p:cNvPr id="394" name="TextBox 393">
                <a:extLst>
                  <a:ext uri="{FF2B5EF4-FFF2-40B4-BE49-F238E27FC236}">
                    <a16:creationId xmlns:a16="http://schemas.microsoft.com/office/drawing/2014/main" id="{9B086F1A-D104-9C86-934D-6CC3C0950164}"/>
                  </a:ext>
                </a:extLst>
              </p:cNvPr>
              <p:cNvSpPr txBox="1"/>
              <p:nvPr/>
            </p:nvSpPr>
            <p:spPr>
              <a:xfrm>
                <a:off x="9986182" y="4726002"/>
                <a:ext cx="527941" cy="232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M57</a:t>
                </a:r>
              </a:p>
            </p:txBody>
          </p:sp>
          <p:sp>
            <p:nvSpPr>
              <p:cNvPr id="395" name="TextBox 394">
                <a:extLst>
                  <a:ext uri="{FF2B5EF4-FFF2-40B4-BE49-F238E27FC236}">
                    <a16:creationId xmlns:a16="http://schemas.microsoft.com/office/drawing/2014/main" id="{64CA5A6D-0458-2A63-E5BA-7E01AAF4A935}"/>
                  </a:ext>
                </a:extLst>
              </p:cNvPr>
              <p:cNvSpPr txBox="1"/>
              <p:nvPr/>
            </p:nvSpPr>
            <p:spPr>
              <a:xfrm>
                <a:off x="10376910" y="4726002"/>
                <a:ext cx="527942" cy="2325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M60</a:t>
                </a:r>
              </a:p>
            </p:txBody>
          </p:sp>
          <p:sp>
            <p:nvSpPr>
              <p:cNvPr id="396" name="TextBox 395">
                <a:extLst>
                  <a:ext uri="{FF2B5EF4-FFF2-40B4-BE49-F238E27FC236}">
                    <a16:creationId xmlns:a16="http://schemas.microsoft.com/office/drawing/2014/main" id="{A45D198E-E295-FD43-8A18-D03A7429435D}"/>
                  </a:ext>
                </a:extLst>
              </p:cNvPr>
              <p:cNvSpPr txBox="1"/>
              <p:nvPr/>
            </p:nvSpPr>
            <p:spPr>
              <a:xfrm>
                <a:off x="6006581" y="4943601"/>
                <a:ext cx="586557" cy="24705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prstClr val="black"/>
                    </a:solidFill>
                    <a:effectLst/>
                    <a:uLnTx/>
                    <a:uFillTx/>
                    <a:latin typeface="Arial"/>
                    <a:ea typeface="+mn-ea"/>
                    <a:cs typeface="Arial"/>
                    <a:sym typeface="Arial"/>
                    <a:rtl val="0"/>
                  </a:rPr>
                  <a:t>Visit</a:t>
                </a:r>
              </a:p>
            </p:txBody>
          </p:sp>
        </p:grpSp>
        <p:sp>
          <p:nvSpPr>
            <p:cNvPr id="344" name="Freeform 343">
              <a:extLst>
                <a:ext uri="{FF2B5EF4-FFF2-40B4-BE49-F238E27FC236}">
                  <a16:creationId xmlns:a16="http://schemas.microsoft.com/office/drawing/2014/main" id="{1D8FCCE2-51B4-044C-A9C4-147FC1CABDD3}"/>
                </a:ext>
              </a:extLst>
            </p:cNvPr>
            <p:cNvSpPr/>
            <p:nvPr/>
          </p:nvSpPr>
          <p:spPr>
            <a:xfrm>
              <a:off x="1297127" y="1829255"/>
              <a:ext cx="16239" cy="3322735"/>
            </a:xfrm>
            <a:custGeom>
              <a:avLst/>
              <a:gdLst>
                <a:gd name="connsiteX0" fmla="*/ 0 w 19793"/>
                <a:gd name="connsiteY0" fmla="*/ 3137924 h 3137923"/>
                <a:gd name="connsiteX1" fmla="*/ 0 w 19793"/>
                <a:gd name="connsiteY1" fmla="*/ 0 h 3137923"/>
              </a:gdLst>
              <a:ahLst/>
              <a:cxnLst>
                <a:cxn ang="0">
                  <a:pos x="connsiteX0" y="connsiteY0"/>
                </a:cxn>
                <a:cxn ang="0">
                  <a:pos x="connsiteX1" y="connsiteY1"/>
                </a:cxn>
              </a:cxnLst>
              <a:rect l="l" t="t" r="r" b="b"/>
              <a:pathLst>
                <a:path w="19793" h="3137923">
                  <a:moveTo>
                    <a:pt x="0" y="3137924"/>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344">
              <a:extLst>
                <a:ext uri="{FF2B5EF4-FFF2-40B4-BE49-F238E27FC236}">
                  <a16:creationId xmlns:a16="http://schemas.microsoft.com/office/drawing/2014/main" id="{D1213F7B-24F2-D1C1-0482-3776AF76EE45}"/>
                </a:ext>
              </a:extLst>
            </p:cNvPr>
            <p:cNvSpPr/>
            <p:nvPr/>
          </p:nvSpPr>
          <p:spPr>
            <a:xfrm>
              <a:off x="1240128" y="4994064"/>
              <a:ext cx="56998" cy="20889"/>
            </a:xfrm>
            <a:custGeom>
              <a:avLst/>
              <a:gdLst>
                <a:gd name="connsiteX0" fmla="*/ 69476 w 69475"/>
                <a:gd name="connsiteY0" fmla="*/ 0 h 19727"/>
                <a:gd name="connsiteX1" fmla="*/ 0 w 69475"/>
                <a:gd name="connsiteY1" fmla="*/ 0 h 19727"/>
              </a:gdLst>
              <a:ahLst/>
              <a:cxnLst>
                <a:cxn ang="0">
                  <a:pos x="connsiteX0" y="connsiteY0"/>
                </a:cxn>
                <a:cxn ang="0">
                  <a:pos x="connsiteX1" y="connsiteY1"/>
                </a:cxn>
              </a:cxnLst>
              <a:rect l="l" t="t" r="r" b="b"/>
              <a:pathLst>
                <a:path w="69475" h="19727">
                  <a:moveTo>
                    <a:pt x="69476"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345">
              <a:extLst>
                <a:ext uri="{FF2B5EF4-FFF2-40B4-BE49-F238E27FC236}">
                  <a16:creationId xmlns:a16="http://schemas.microsoft.com/office/drawing/2014/main" id="{A921D51E-07C8-B6B7-E745-E918229DF009}"/>
                </a:ext>
              </a:extLst>
            </p:cNvPr>
            <p:cNvSpPr/>
            <p:nvPr/>
          </p:nvSpPr>
          <p:spPr>
            <a:xfrm>
              <a:off x="1240128" y="4467639"/>
              <a:ext cx="56998" cy="20889"/>
            </a:xfrm>
            <a:custGeom>
              <a:avLst/>
              <a:gdLst>
                <a:gd name="connsiteX0" fmla="*/ 69476 w 69475"/>
                <a:gd name="connsiteY0" fmla="*/ 0 h 19727"/>
                <a:gd name="connsiteX1" fmla="*/ 0 w 69475"/>
                <a:gd name="connsiteY1" fmla="*/ 0 h 19727"/>
              </a:gdLst>
              <a:ahLst/>
              <a:cxnLst>
                <a:cxn ang="0">
                  <a:pos x="connsiteX0" y="connsiteY0"/>
                </a:cxn>
                <a:cxn ang="0">
                  <a:pos x="connsiteX1" y="connsiteY1"/>
                </a:cxn>
              </a:cxnLst>
              <a:rect l="l" t="t" r="r" b="b"/>
              <a:pathLst>
                <a:path w="69475" h="19727">
                  <a:moveTo>
                    <a:pt x="69476"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346">
              <a:extLst>
                <a:ext uri="{FF2B5EF4-FFF2-40B4-BE49-F238E27FC236}">
                  <a16:creationId xmlns:a16="http://schemas.microsoft.com/office/drawing/2014/main" id="{31DD6687-29D7-AE21-4BE7-101FF8C9207D}"/>
                </a:ext>
              </a:extLst>
            </p:cNvPr>
            <p:cNvSpPr/>
            <p:nvPr/>
          </p:nvSpPr>
          <p:spPr>
            <a:xfrm>
              <a:off x="1240128" y="3941426"/>
              <a:ext cx="56998" cy="20889"/>
            </a:xfrm>
            <a:custGeom>
              <a:avLst/>
              <a:gdLst>
                <a:gd name="connsiteX0" fmla="*/ 69476 w 69475"/>
                <a:gd name="connsiteY0" fmla="*/ 0 h 19727"/>
                <a:gd name="connsiteX1" fmla="*/ 0 w 69475"/>
                <a:gd name="connsiteY1" fmla="*/ 0 h 19727"/>
              </a:gdLst>
              <a:ahLst/>
              <a:cxnLst>
                <a:cxn ang="0">
                  <a:pos x="connsiteX0" y="connsiteY0"/>
                </a:cxn>
                <a:cxn ang="0">
                  <a:pos x="connsiteX1" y="connsiteY1"/>
                </a:cxn>
              </a:cxnLst>
              <a:rect l="l" t="t" r="r" b="b"/>
              <a:pathLst>
                <a:path w="69475" h="19727">
                  <a:moveTo>
                    <a:pt x="69476"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347">
              <a:extLst>
                <a:ext uri="{FF2B5EF4-FFF2-40B4-BE49-F238E27FC236}">
                  <a16:creationId xmlns:a16="http://schemas.microsoft.com/office/drawing/2014/main" id="{D169C2EA-A5C0-393C-2D30-CD765CC7D3A2}"/>
                </a:ext>
              </a:extLst>
            </p:cNvPr>
            <p:cNvSpPr/>
            <p:nvPr/>
          </p:nvSpPr>
          <p:spPr>
            <a:xfrm>
              <a:off x="1240128" y="3415001"/>
              <a:ext cx="56998" cy="20889"/>
            </a:xfrm>
            <a:custGeom>
              <a:avLst/>
              <a:gdLst>
                <a:gd name="connsiteX0" fmla="*/ 69476 w 69475"/>
                <a:gd name="connsiteY0" fmla="*/ 0 h 19727"/>
                <a:gd name="connsiteX1" fmla="*/ 0 w 69475"/>
                <a:gd name="connsiteY1" fmla="*/ 0 h 19727"/>
              </a:gdLst>
              <a:ahLst/>
              <a:cxnLst>
                <a:cxn ang="0">
                  <a:pos x="connsiteX0" y="connsiteY0"/>
                </a:cxn>
                <a:cxn ang="0">
                  <a:pos x="connsiteX1" y="connsiteY1"/>
                </a:cxn>
              </a:cxnLst>
              <a:rect l="l" t="t" r="r" b="b"/>
              <a:pathLst>
                <a:path w="69475" h="19727">
                  <a:moveTo>
                    <a:pt x="69476"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348">
              <a:extLst>
                <a:ext uri="{FF2B5EF4-FFF2-40B4-BE49-F238E27FC236}">
                  <a16:creationId xmlns:a16="http://schemas.microsoft.com/office/drawing/2014/main" id="{C6FD2659-AA1C-3E01-7F37-3F7E50556297}"/>
                </a:ext>
              </a:extLst>
            </p:cNvPr>
            <p:cNvSpPr/>
            <p:nvPr/>
          </p:nvSpPr>
          <p:spPr>
            <a:xfrm>
              <a:off x="1240128" y="3151790"/>
              <a:ext cx="56998" cy="20889"/>
            </a:xfrm>
            <a:custGeom>
              <a:avLst/>
              <a:gdLst>
                <a:gd name="connsiteX0" fmla="*/ 69476 w 69475"/>
                <a:gd name="connsiteY0" fmla="*/ 0 h 19727"/>
                <a:gd name="connsiteX1" fmla="*/ 0 w 69475"/>
                <a:gd name="connsiteY1" fmla="*/ 0 h 19727"/>
              </a:gdLst>
              <a:ahLst/>
              <a:cxnLst>
                <a:cxn ang="0">
                  <a:pos x="connsiteX0" y="connsiteY0"/>
                </a:cxn>
                <a:cxn ang="0">
                  <a:pos x="connsiteX1" y="connsiteY1"/>
                </a:cxn>
              </a:cxnLst>
              <a:rect l="l" t="t" r="r" b="b"/>
              <a:pathLst>
                <a:path w="69475" h="19727">
                  <a:moveTo>
                    <a:pt x="69476"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349">
              <a:extLst>
                <a:ext uri="{FF2B5EF4-FFF2-40B4-BE49-F238E27FC236}">
                  <a16:creationId xmlns:a16="http://schemas.microsoft.com/office/drawing/2014/main" id="{9A1F1C1F-133D-D0FB-8BFE-BEFC4EDA0CE4}"/>
                </a:ext>
              </a:extLst>
            </p:cNvPr>
            <p:cNvSpPr/>
            <p:nvPr/>
          </p:nvSpPr>
          <p:spPr>
            <a:xfrm>
              <a:off x="1240128" y="2888578"/>
              <a:ext cx="56998" cy="20889"/>
            </a:xfrm>
            <a:custGeom>
              <a:avLst/>
              <a:gdLst>
                <a:gd name="connsiteX0" fmla="*/ 69476 w 69475"/>
                <a:gd name="connsiteY0" fmla="*/ 0 h 19727"/>
                <a:gd name="connsiteX1" fmla="*/ 0 w 69475"/>
                <a:gd name="connsiteY1" fmla="*/ 0 h 19727"/>
              </a:gdLst>
              <a:ahLst/>
              <a:cxnLst>
                <a:cxn ang="0">
                  <a:pos x="connsiteX0" y="connsiteY0"/>
                </a:cxn>
                <a:cxn ang="0">
                  <a:pos x="connsiteX1" y="connsiteY1"/>
                </a:cxn>
              </a:cxnLst>
              <a:rect l="l" t="t" r="r" b="b"/>
              <a:pathLst>
                <a:path w="69475" h="19727">
                  <a:moveTo>
                    <a:pt x="69476"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1" name="Freeform 350">
              <a:extLst>
                <a:ext uri="{FF2B5EF4-FFF2-40B4-BE49-F238E27FC236}">
                  <a16:creationId xmlns:a16="http://schemas.microsoft.com/office/drawing/2014/main" id="{D9490044-AA84-3F06-EE95-99F9B5233830}"/>
                </a:ext>
              </a:extLst>
            </p:cNvPr>
            <p:cNvSpPr/>
            <p:nvPr/>
          </p:nvSpPr>
          <p:spPr>
            <a:xfrm>
              <a:off x="1240128" y="2362363"/>
              <a:ext cx="56998" cy="20889"/>
            </a:xfrm>
            <a:custGeom>
              <a:avLst/>
              <a:gdLst>
                <a:gd name="connsiteX0" fmla="*/ 69476 w 69475"/>
                <a:gd name="connsiteY0" fmla="*/ 0 h 19727"/>
                <a:gd name="connsiteX1" fmla="*/ 0 w 69475"/>
                <a:gd name="connsiteY1" fmla="*/ 0 h 19727"/>
              </a:gdLst>
              <a:ahLst/>
              <a:cxnLst>
                <a:cxn ang="0">
                  <a:pos x="connsiteX0" y="connsiteY0"/>
                </a:cxn>
                <a:cxn ang="0">
                  <a:pos x="connsiteX1" y="connsiteY1"/>
                </a:cxn>
              </a:cxnLst>
              <a:rect l="l" t="t" r="r" b="b"/>
              <a:pathLst>
                <a:path w="69475" h="19727">
                  <a:moveTo>
                    <a:pt x="69476"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Freeform 351">
              <a:extLst>
                <a:ext uri="{FF2B5EF4-FFF2-40B4-BE49-F238E27FC236}">
                  <a16:creationId xmlns:a16="http://schemas.microsoft.com/office/drawing/2014/main" id="{3A215392-8625-5865-CC88-A58419485391}"/>
                </a:ext>
              </a:extLst>
            </p:cNvPr>
            <p:cNvSpPr/>
            <p:nvPr/>
          </p:nvSpPr>
          <p:spPr>
            <a:xfrm>
              <a:off x="1240128" y="1835940"/>
              <a:ext cx="56998" cy="20889"/>
            </a:xfrm>
            <a:custGeom>
              <a:avLst/>
              <a:gdLst>
                <a:gd name="connsiteX0" fmla="*/ 69476 w 69475"/>
                <a:gd name="connsiteY0" fmla="*/ 0 h 19727"/>
                <a:gd name="connsiteX1" fmla="*/ 0 w 69475"/>
                <a:gd name="connsiteY1" fmla="*/ 0 h 19727"/>
              </a:gdLst>
              <a:ahLst/>
              <a:cxnLst>
                <a:cxn ang="0">
                  <a:pos x="connsiteX0" y="connsiteY0"/>
                </a:cxn>
                <a:cxn ang="0">
                  <a:pos x="connsiteX1" y="connsiteY1"/>
                </a:cxn>
              </a:cxnLst>
              <a:rect l="l" t="t" r="r" b="b"/>
              <a:pathLst>
                <a:path w="69475" h="19727">
                  <a:moveTo>
                    <a:pt x="69476"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53" name="Group 352">
              <a:extLst>
                <a:ext uri="{FF2B5EF4-FFF2-40B4-BE49-F238E27FC236}">
                  <a16:creationId xmlns:a16="http://schemas.microsoft.com/office/drawing/2014/main" id="{31CFAB6F-6634-D313-2900-4ACB2974E13A}"/>
                </a:ext>
              </a:extLst>
            </p:cNvPr>
            <p:cNvGrpSpPr/>
            <p:nvPr/>
          </p:nvGrpSpPr>
          <p:grpSpPr>
            <a:xfrm>
              <a:off x="826978" y="1710862"/>
              <a:ext cx="471603" cy="3404342"/>
              <a:chOff x="1302119" y="1412500"/>
              <a:chExt cx="574834" cy="3214993"/>
            </a:xfrm>
          </p:grpSpPr>
          <p:sp>
            <p:nvSpPr>
              <p:cNvPr id="365" name="TextBox 364">
                <a:extLst>
                  <a:ext uri="{FF2B5EF4-FFF2-40B4-BE49-F238E27FC236}">
                    <a16:creationId xmlns:a16="http://schemas.microsoft.com/office/drawing/2014/main" id="{E4E01472-D166-EEB8-27D8-57B3F37B9F99}"/>
                  </a:ext>
                </a:extLst>
              </p:cNvPr>
              <p:cNvSpPr txBox="1"/>
              <p:nvPr/>
            </p:nvSpPr>
            <p:spPr>
              <a:xfrm>
                <a:off x="1302119" y="4394967"/>
                <a:ext cx="574834" cy="23252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a:t>
                </a:r>
                <a:r>
                  <a:rPr kumimoji="0" lang="en-US" sz="1000" b="0" i="0" u="none" strike="noStrike" kern="1200" cap="none" spc="0" normalizeH="0" baseline="0" noProof="0">
                    <a:ln/>
                    <a:solidFill>
                      <a:prstClr val="black"/>
                    </a:solidFill>
                    <a:effectLst/>
                    <a:uLnTx/>
                    <a:uFillTx/>
                    <a:latin typeface="Arial"/>
                    <a:ea typeface="+mn-ea"/>
                    <a:cs typeface="Arial"/>
                    <a:sym typeface="Arial"/>
                    <a:rtl val="0"/>
                  </a:rPr>
                  <a:t>100</a:t>
                </a:r>
              </a:p>
            </p:txBody>
          </p:sp>
          <p:sp>
            <p:nvSpPr>
              <p:cNvPr id="366" name="TextBox 365">
                <a:extLst>
                  <a:ext uri="{FF2B5EF4-FFF2-40B4-BE49-F238E27FC236}">
                    <a16:creationId xmlns:a16="http://schemas.microsoft.com/office/drawing/2014/main" id="{B5BADBEB-722B-0CDC-8BA0-32A9DD493A8E}"/>
                  </a:ext>
                </a:extLst>
              </p:cNvPr>
              <p:cNvSpPr txBox="1"/>
              <p:nvPr/>
            </p:nvSpPr>
            <p:spPr>
              <a:xfrm>
                <a:off x="1378193" y="3897823"/>
                <a:ext cx="488864" cy="23252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a:t>
                </a:r>
                <a:r>
                  <a:rPr kumimoji="0" lang="en-US" sz="1000" b="0" i="0" u="none" strike="noStrike" kern="1200" cap="none" spc="0" normalizeH="0" baseline="0" noProof="0">
                    <a:ln/>
                    <a:solidFill>
                      <a:prstClr val="black"/>
                    </a:solidFill>
                    <a:effectLst/>
                    <a:uLnTx/>
                    <a:uFillTx/>
                    <a:latin typeface="Arial"/>
                    <a:ea typeface="+mn-ea"/>
                    <a:cs typeface="Arial"/>
                    <a:sym typeface="Arial"/>
                    <a:rtl val="0"/>
                  </a:rPr>
                  <a:t>80</a:t>
                </a:r>
              </a:p>
            </p:txBody>
          </p:sp>
          <p:sp>
            <p:nvSpPr>
              <p:cNvPr id="367" name="TextBox 366">
                <a:extLst>
                  <a:ext uri="{FF2B5EF4-FFF2-40B4-BE49-F238E27FC236}">
                    <a16:creationId xmlns:a16="http://schemas.microsoft.com/office/drawing/2014/main" id="{E4B2AB59-E073-4F4C-1911-B10DB72FC970}"/>
                  </a:ext>
                </a:extLst>
              </p:cNvPr>
              <p:cNvSpPr txBox="1"/>
              <p:nvPr/>
            </p:nvSpPr>
            <p:spPr>
              <a:xfrm>
                <a:off x="1378193" y="3400877"/>
                <a:ext cx="488864" cy="23252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a:t>
                </a:r>
                <a:r>
                  <a:rPr kumimoji="0" lang="en-US" sz="1000" b="0" i="0" u="none" strike="noStrike" kern="1200" cap="none" spc="0" normalizeH="0" baseline="0" noProof="0">
                    <a:ln/>
                    <a:solidFill>
                      <a:prstClr val="black"/>
                    </a:solidFill>
                    <a:effectLst/>
                    <a:uLnTx/>
                    <a:uFillTx/>
                    <a:latin typeface="Arial"/>
                    <a:ea typeface="+mn-ea"/>
                    <a:cs typeface="Arial"/>
                    <a:sym typeface="Arial"/>
                    <a:rtl val="0"/>
                  </a:rPr>
                  <a:t>60</a:t>
                </a:r>
              </a:p>
            </p:txBody>
          </p:sp>
          <p:sp>
            <p:nvSpPr>
              <p:cNvPr id="368" name="TextBox 367">
                <a:extLst>
                  <a:ext uri="{FF2B5EF4-FFF2-40B4-BE49-F238E27FC236}">
                    <a16:creationId xmlns:a16="http://schemas.microsoft.com/office/drawing/2014/main" id="{6C50AB14-7E01-CCD1-6D89-B3D2DAED3A46}"/>
                  </a:ext>
                </a:extLst>
              </p:cNvPr>
              <p:cNvSpPr txBox="1"/>
              <p:nvPr/>
            </p:nvSpPr>
            <p:spPr>
              <a:xfrm>
                <a:off x="1378193" y="2903733"/>
                <a:ext cx="488864" cy="23252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a:t>
                </a:r>
                <a:r>
                  <a:rPr kumimoji="0" lang="en-US" sz="1000" b="0" i="0" u="none" strike="noStrike" kern="1200" cap="none" spc="0" normalizeH="0" baseline="0" noProof="0">
                    <a:ln/>
                    <a:solidFill>
                      <a:prstClr val="black"/>
                    </a:solidFill>
                    <a:effectLst/>
                    <a:uLnTx/>
                    <a:uFillTx/>
                    <a:latin typeface="Arial"/>
                    <a:ea typeface="+mn-ea"/>
                    <a:cs typeface="Arial"/>
                    <a:sym typeface="Arial"/>
                    <a:rtl val="0"/>
                  </a:rPr>
                  <a:t>40</a:t>
                </a:r>
              </a:p>
            </p:txBody>
          </p:sp>
          <p:sp>
            <p:nvSpPr>
              <p:cNvPr id="369" name="TextBox 368">
                <a:extLst>
                  <a:ext uri="{FF2B5EF4-FFF2-40B4-BE49-F238E27FC236}">
                    <a16:creationId xmlns:a16="http://schemas.microsoft.com/office/drawing/2014/main" id="{07A4E65E-7219-59BF-8A86-19BA2D35F7ED}"/>
                  </a:ext>
                </a:extLst>
              </p:cNvPr>
              <p:cNvSpPr txBox="1"/>
              <p:nvPr/>
            </p:nvSpPr>
            <p:spPr>
              <a:xfrm>
                <a:off x="1378193" y="2655162"/>
                <a:ext cx="488864" cy="23252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a:t>
                </a:r>
                <a:r>
                  <a:rPr kumimoji="0" lang="en-US" sz="1000" b="0" i="0" u="none" strike="noStrike" kern="1200" cap="none" spc="0" normalizeH="0" baseline="0" noProof="0">
                    <a:ln/>
                    <a:solidFill>
                      <a:prstClr val="black"/>
                    </a:solidFill>
                    <a:effectLst/>
                    <a:uLnTx/>
                    <a:uFillTx/>
                    <a:latin typeface="Arial"/>
                    <a:ea typeface="+mn-ea"/>
                    <a:cs typeface="Arial"/>
                    <a:sym typeface="Arial"/>
                    <a:rtl val="0"/>
                  </a:rPr>
                  <a:t>30</a:t>
                </a:r>
              </a:p>
            </p:txBody>
          </p:sp>
          <p:sp>
            <p:nvSpPr>
              <p:cNvPr id="370" name="TextBox 369">
                <a:extLst>
                  <a:ext uri="{FF2B5EF4-FFF2-40B4-BE49-F238E27FC236}">
                    <a16:creationId xmlns:a16="http://schemas.microsoft.com/office/drawing/2014/main" id="{B9EDDA3B-16EC-4388-EB2F-46F49542DF26}"/>
                  </a:ext>
                </a:extLst>
              </p:cNvPr>
              <p:cNvSpPr txBox="1"/>
              <p:nvPr/>
            </p:nvSpPr>
            <p:spPr>
              <a:xfrm>
                <a:off x="1378843" y="2406787"/>
                <a:ext cx="488864" cy="23252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a:t>
                </a:r>
                <a:r>
                  <a:rPr kumimoji="0" lang="en-US" sz="1000" b="0" i="0" u="none" strike="noStrike" kern="1200" cap="none" spc="0" normalizeH="0" baseline="0" noProof="0">
                    <a:ln/>
                    <a:solidFill>
                      <a:prstClr val="black"/>
                    </a:solidFill>
                    <a:effectLst/>
                    <a:uLnTx/>
                    <a:uFillTx/>
                    <a:latin typeface="Arial"/>
                    <a:ea typeface="+mn-ea"/>
                    <a:cs typeface="Arial"/>
                    <a:sym typeface="Arial"/>
                    <a:rtl val="0"/>
                  </a:rPr>
                  <a:t>20</a:t>
                </a:r>
              </a:p>
            </p:txBody>
          </p:sp>
          <p:sp>
            <p:nvSpPr>
              <p:cNvPr id="371" name="TextBox 370">
                <a:extLst>
                  <a:ext uri="{FF2B5EF4-FFF2-40B4-BE49-F238E27FC236}">
                    <a16:creationId xmlns:a16="http://schemas.microsoft.com/office/drawing/2014/main" id="{871CDAAE-73B7-AD28-3EAC-A6780EA06D12}"/>
                  </a:ext>
                </a:extLst>
              </p:cNvPr>
              <p:cNvSpPr txBox="1"/>
              <p:nvPr/>
            </p:nvSpPr>
            <p:spPr>
              <a:xfrm>
                <a:off x="1552630" y="1909643"/>
                <a:ext cx="311060" cy="23252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0</a:t>
                </a:r>
              </a:p>
            </p:txBody>
          </p:sp>
          <p:sp>
            <p:nvSpPr>
              <p:cNvPr id="372" name="TextBox 371">
                <a:extLst>
                  <a:ext uri="{FF2B5EF4-FFF2-40B4-BE49-F238E27FC236}">
                    <a16:creationId xmlns:a16="http://schemas.microsoft.com/office/drawing/2014/main" id="{6EB17FA9-0D8F-03BF-75CE-CA0004BD7F70}"/>
                  </a:ext>
                </a:extLst>
              </p:cNvPr>
              <p:cNvSpPr txBox="1"/>
              <p:nvPr/>
            </p:nvSpPr>
            <p:spPr>
              <a:xfrm>
                <a:off x="1476557" y="1412500"/>
                <a:ext cx="397032" cy="23252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20</a:t>
                </a:r>
              </a:p>
            </p:txBody>
          </p:sp>
        </p:grpSp>
        <p:sp>
          <p:nvSpPr>
            <p:cNvPr id="354" name="TextBox 353">
              <a:extLst>
                <a:ext uri="{FF2B5EF4-FFF2-40B4-BE49-F238E27FC236}">
                  <a16:creationId xmlns:a16="http://schemas.microsoft.com/office/drawing/2014/main" id="{CC5194E6-B76A-DD00-3F2E-0D310B4D7E1C}"/>
                </a:ext>
              </a:extLst>
            </p:cNvPr>
            <p:cNvSpPr txBox="1"/>
            <p:nvPr/>
          </p:nvSpPr>
          <p:spPr>
            <a:xfrm rot="16200000">
              <a:off x="-818787" y="3361653"/>
              <a:ext cx="33086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prstClr val="black"/>
                  </a:solidFill>
                  <a:effectLst/>
                  <a:uLnTx/>
                  <a:uFillTx/>
                  <a:latin typeface="Arial"/>
                  <a:ea typeface="+mn-ea"/>
                  <a:cs typeface="Arial"/>
                  <a:sym typeface="Arial"/>
                  <a:rtl val="0"/>
                </a:rPr>
                <a:t>Change from baseline, %</a:t>
              </a:r>
            </a:p>
          </p:txBody>
        </p:sp>
        <p:sp>
          <p:nvSpPr>
            <p:cNvPr id="357" name="Freeform 356">
              <a:extLst>
                <a:ext uri="{FF2B5EF4-FFF2-40B4-BE49-F238E27FC236}">
                  <a16:creationId xmlns:a16="http://schemas.microsoft.com/office/drawing/2014/main" id="{A31CC06C-9BB4-D549-85EF-F1403BDC62E3}"/>
                </a:ext>
              </a:extLst>
            </p:cNvPr>
            <p:cNvSpPr/>
            <p:nvPr/>
          </p:nvSpPr>
          <p:spPr>
            <a:xfrm>
              <a:off x="8182179" y="1870826"/>
              <a:ext cx="75836" cy="97347"/>
            </a:xfrm>
            <a:custGeom>
              <a:avLst/>
              <a:gdLst>
                <a:gd name="connsiteX0" fmla="*/ 0 w 92436"/>
                <a:gd name="connsiteY0" fmla="*/ 0 h 91932"/>
                <a:gd name="connsiteX1" fmla="*/ 92437 w 92436"/>
                <a:gd name="connsiteY1" fmla="*/ 0 h 91932"/>
                <a:gd name="connsiteX2" fmla="*/ 92437 w 92436"/>
                <a:gd name="connsiteY2" fmla="*/ 91932 h 91932"/>
                <a:gd name="connsiteX3" fmla="*/ 0 w 92436"/>
                <a:gd name="connsiteY3" fmla="*/ 91932 h 91932"/>
              </a:gdLst>
              <a:ahLst/>
              <a:cxnLst>
                <a:cxn ang="0">
                  <a:pos x="connsiteX0" y="connsiteY0"/>
                </a:cxn>
                <a:cxn ang="0">
                  <a:pos x="connsiteX1" y="connsiteY1"/>
                </a:cxn>
                <a:cxn ang="0">
                  <a:pos x="connsiteX2" y="connsiteY2"/>
                </a:cxn>
                <a:cxn ang="0">
                  <a:pos x="connsiteX3" y="connsiteY3"/>
                </a:cxn>
              </a:cxnLst>
              <a:rect l="l" t="t" r="r" b="b"/>
              <a:pathLst>
                <a:path w="92436" h="91932">
                  <a:moveTo>
                    <a:pt x="0" y="0"/>
                  </a:moveTo>
                  <a:lnTo>
                    <a:pt x="92437" y="0"/>
                  </a:lnTo>
                  <a:lnTo>
                    <a:pt x="92437" y="91932"/>
                  </a:lnTo>
                  <a:lnTo>
                    <a:pt x="0" y="91932"/>
                  </a:lnTo>
                  <a:close/>
                </a:path>
              </a:pathLst>
            </a:custGeom>
            <a:noFill/>
            <a:ln w="14837"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Freeform 359">
              <a:extLst>
                <a:ext uri="{FF2B5EF4-FFF2-40B4-BE49-F238E27FC236}">
                  <a16:creationId xmlns:a16="http://schemas.microsoft.com/office/drawing/2014/main" id="{202CAA5B-5611-62B7-0CB9-17C3BF5BFB09}"/>
                </a:ext>
              </a:extLst>
            </p:cNvPr>
            <p:cNvSpPr/>
            <p:nvPr/>
          </p:nvSpPr>
          <p:spPr>
            <a:xfrm>
              <a:off x="7822158" y="1870826"/>
              <a:ext cx="75836" cy="97347"/>
            </a:xfrm>
            <a:custGeom>
              <a:avLst/>
              <a:gdLst>
                <a:gd name="connsiteX0" fmla="*/ 0 w 92436"/>
                <a:gd name="connsiteY0" fmla="*/ 0 h 91932"/>
                <a:gd name="connsiteX1" fmla="*/ 92437 w 92436"/>
                <a:gd name="connsiteY1" fmla="*/ 0 h 91932"/>
                <a:gd name="connsiteX2" fmla="*/ 92437 w 92436"/>
                <a:gd name="connsiteY2" fmla="*/ 91932 h 91932"/>
                <a:gd name="connsiteX3" fmla="*/ 0 w 92436"/>
                <a:gd name="connsiteY3" fmla="*/ 91932 h 91932"/>
              </a:gdLst>
              <a:ahLst/>
              <a:cxnLst>
                <a:cxn ang="0">
                  <a:pos x="connsiteX0" y="connsiteY0"/>
                </a:cxn>
                <a:cxn ang="0">
                  <a:pos x="connsiteX1" y="connsiteY1"/>
                </a:cxn>
                <a:cxn ang="0">
                  <a:pos x="connsiteX2" y="connsiteY2"/>
                </a:cxn>
                <a:cxn ang="0">
                  <a:pos x="connsiteX3" y="connsiteY3"/>
                </a:cxn>
              </a:cxnLst>
              <a:rect l="l" t="t" r="r" b="b"/>
              <a:pathLst>
                <a:path w="92436" h="91932">
                  <a:moveTo>
                    <a:pt x="0" y="0"/>
                  </a:moveTo>
                  <a:lnTo>
                    <a:pt x="92437" y="0"/>
                  </a:lnTo>
                  <a:lnTo>
                    <a:pt x="92437" y="91932"/>
                  </a:lnTo>
                  <a:lnTo>
                    <a:pt x="0" y="91932"/>
                  </a:lnTo>
                  <a:close/>
                </a:path>
              </a:pathLst>
            </a:custGeom>
            <a:noFill/>
            <a:ln w="14837"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361">
              <a:extLst>
                <a:ext uri="{FF2B5EF4-FFF2-40B4-BE49-F238E27FC236}">
                  <a16:creationId xmlns:a16="http://schemas.microsoft.com/office/drawing/2014/main" id="{D266665E-E26E-8294-7571-4394D370CCED}"/>
                </a:ext>
              </a:extLst>
            </p:cNvPr>
            <p:cNvSpPr/>
            <p:nvPr/>
          </p:nvSpPr>
          <p:spPr>
            <a:xfrm>
              <a:off x="3853010" y="4886062"/>
              <a:ext cx="182880" cy="182881"/>
            </a:xfrm>
            <a:custGeom>
              <a:avLst/>
              <a:gdLst>
                <a:gd name="connsiteX0" fmla="*/ 204667 w 204666"/>
                <a:gd name="connsiteY0" fmla="*/ 101994 h 203986"/>
                <a:gd name="connsiteX1" fmla="*/ 102333 w 204666"/>
                <a:gd name="connsiteY1" fmla="*/ 203987 h 203986"/>
                <a:gd name="connsiteX2" fmla="*/ 0 w 204666"/>
                <a:gd name="connsiteY2" fmla="*/ 101994 h 203986"/>
                <a:gd name="connsiteX3" fmla="*/ 102333 w 204666"/>
                <a:gd name="connsiteY3" fmla="*/ 0 h 203986"/>
                <a:gd name="connsiteX4" fmla="*/ 204667 w 204666"/>
                <a:gd name="connsiteY4" fmla="*/ 101994 h 20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66" h="203986">
                  <a:moveTo>
                    <a:pt x="204667" y="101994"/>
                  </a:moveTo>
                  <a:cubicBezTo>
                    <a:pt x="204667" y="158323"/>
                    <a:pt x="158851" y="203987"/>
                    <a:pt x="102333" y="203987"/>
                  </a:cubicBezTo>
                  <a:cubicBezTo>
                    <a:pt x="45816" y="203987"/>
                    <a:pt x="0" y="158323"/>
                    <a:pt x="0" y="101994"/>
                  </a:cubicBezTo>
                  <a:cubicBezTo>
                    <a:pt x="0" y="45664"/>
                    <a:pt x="45816" y="0"/>
                    <a:pt x="102333" y="0"/>
                  </a:cubicBezTo>
                  <a:cubicBezTo>
                    <a:pt x="158851" y="0"/>
                    <a:pt x="204667" y="45664"/>
                    <a:pt x="204667" y="101994"/>
                  </a:cubicBezTo>
                  <a:close/>
                </a:path>
              </a:pathLst>
            </a:custGeom>
            <a:noFill/>
            <a:ln w="19783" cap="flat">
              <a:solidFill>
                <a:srgbClr val="FF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9" name="Freeform 528">
              <a:extLst>
                <a:ext uri="{FF2B5EF4-FFF2-40B4-BE49-F238E27FC236}">
                  <a16:creationId xmlns:a16="http://schemas.microsoft.com/office/drawing/2014/main" id="{13344551-D16F-D371-BFB4-8A959F0E6B7A}"/>
                </a:ext>
              </a:extLst>
            </p:cNvPr>
            <p:cNvSpPr/>
            <p:nvPr/>
          </p:nvSpPr>
          <p:spPr>
            <a:xfrm>
              <a:off x="4182463" y="4886062"/>
              <a:ext cx="182880" cy="182881"/>
            </a:xfrm>
            <a:custGeom>
              <a:avLst/>
              <a:gdLst>
                <a:gd name="connsiteX0" fmla="*/ 204667 w 204666"/>
                <a:gd name="connsiteY0" fmla="*/ 101994 h 203986"/>
                <a:gd name="connsiteX1" fmla="*/ 102333 w 204666"/>
                <a:gd name="connsiteY1" fmla="*/ 203987 h 203986"/>
                <a:gd name="connsiteX2" fmla="*/ 0 w 204666"/>
                <a:gd name="connsiteY2" fmla="*/ 101994 h 203986"/>
                <a:gd name="connsiteX3" fmla="*/ 102333 w 204666"/>
                <a:gd name="connsiteY3" fmla="*/ 0 h 203986"/>
                <a:gd name="connsiteX4" fmla="*/ 204667 w 204666"/>
                <a:gd name="connsiteY4" fmla="*/ 101994 h 20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66" h="203986">
                  <a:moveTo>
                    <a:pt x="204667" y="101994"/>
                  </a:moveTo>
                  <a:cubicBezTo>
                    <a:pt x="204667" y="158323"/>
                    <a:pt x="158851" y="203987"/>
                    <a:pt x="102333" y="203987"/>
                  </a:cubicBezTo>
                  <a:cubicBezTo>
                    <a:pt x="45816" y="203987"/>
                    <a:pt x="0" y="158323"/>
                    <a:pt x="0" y="101994"/>
                  </a:cubicBezTo>
                  <a:cubicBezTo>
                    <a:pt x="0" y="45664"/>
                    <a:pt x="45816" y="0"/>
                    <a:pt x="102333" y="0"/>
                  </a:cubicBezTo>
                  <a:cubicBezTo>
                    <a:pt x="158851" y="0"/>
                    <a:pt x="204667" y="45664"/>
                    <a:pt x="204667" y="101994"/>
                  </a:cubicBezTo>
                  <a:close/>
                </a:path>
              </a:pathLst>
            </a:custGeom>
            <a:noFill/>
            <a:ln w="19783" cap="flat">
              <a:solidFill>
                <a:srgbClr val="FF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0" name="Freeform 529">
              <a:extLst>
                <a:ext uri="{FF2B5EF4-FFF2-40B4-BE49-F238E27FC236}">
                  <a16:creationId xmlns:a16="http://schemas.microsoft.com/office/drawing/2014/main" id="{FCDA0C44-42EA-36F0-3230-C01E94F157AF}"/>
                </a:ext>
              </a:extLst>
            </p:cNvPr>
            <p:cNvSpPr/>
            <p:nvPr/>
          </p:nvSpPr>
          <p:spPr>
            <a:xfrm>
              <a:off x="5459933" y="4886062"/>
              <a:ext cx="182880" cy="182881"/>
            </a:xfrm>
            <a:custGeom>
              <a:avLst/>
              <a:gdLst>
                <a:gd name="connsiteX0" fmla="*/ 204667 w 204666"/>
                <a:gd name="connsiteY0" fmla="*/ 101994 h 203986"/>
                <a:gd name="connsiteX1" fmla="*/ 102333 w 204666"/>
                <a:gd name="connsiteY1" fmla="*/ 203987 h 203986"/>
                <a:gd name="connsiteX2" fmla="*/ 0 w 204666"/>
                <a:gd name="connsiteY2" fmla="*/ 101994 h 203986"/>
                <a:gd name="connsiteX3" fmla="*/ 102333 w 204666"/>
                <a:gd name="connsiteY3" fmla="*/ 0 h 203986"/>
                <a:gd name="connsiteX4" fmla="*/ 204667 w 204666"/>
                <a:gd name="connsiteY4" fmla="*/ 101994 h 20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66" h="203986">
                  <a:moveTo>
                    <a:pt x="204667" y="101994"/>
                  </a:moveTo>
                  <a:cubicBezTo>
                    <a:pt x="204667" y="158323"/>
                    <a:pt x="158851" y="203987"/>
                    <a:pt x="102333" y="203987"/>
                  </a:cubicBezTo>
                  <a:cubicBezTo>
                    <a:pt x="45816" y="203987"/>
                    <a:pt x="0" y="158323"/>
                    <a:pt x="0" y="101994"/>
                  </a:cubicBezTo>
                  <a:cubicBezTo>
                    <a:pt x="0" y="45664"/>
                    <a:pt x="45816" y="0"/>
                    <a:pt x="102333" y="0"/>
                  </a:cubicBezTo>
                  <a:cubicBezTo>
                    <a:pt x="158851" y="0"/>
                    <a:pt x="204667" y="45664"/>
                    <a:pt x="204667" y="101994"/>
                  </a:cubicBezTo>
                  <a:close/>
                </a:path>
              </a:pathLst>
            </a:custGeom>
            <a:noFill/>
            <a:ln w="19783" cap="flat">
              <a:solidFill>
                <a:srgbClr val="FF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39" name="Group 538">
              <a:extLst>
                <a:ext uri="{FF2B5EF4-FFF2-40B4-BE49-F238E27FC236}">
                  <a16:creationId xmlns:a16="http://schemas.microsoft.com/office/drawing/2014/main" id="{A776A61C-D0C7-94BB-A434-0B3A604A0AB5}"/>
                </a:ext>
              </a:extLst>
            </p:cNvPr>
            <p:cNvGrpSpPr/>
            <p:nvPr/>
          </p:nvGrpSpPr>
          <p:grpSpPr>
            <a:xfrm>
              <a:off x="3853130" y="1810492"/>
              <a:ext cx="2034699" cy="250505"/>
              <a:chOff x="5821686" y="1807362"/>
              <a:chExt cx="2034699" cy="250505"/>
            </a:xfrm>
          </p:grpSpPr>
          <p:sp>
            <p:nvSpPr>
              <p:cNvPr id="533" name="TextBox 532">
                <a:extLst>
                  <a:ext uri="{FF2B5EF4-FFF2-40B4-BE49-F238E27FC236}">
                    <a16:creationId xmlns:a16="http://schemas.microsoft.com/office/drawing/2014/main" id="{B9A0FE63-78C5-39FB-A79A-46F1686B07F7}"/>
                  </a:ext>
                </a:extLst>
              </p:cNvPr>
              <p:cNvSpPr txBox="1"/>
              <p:nvPr/>
            </p:nvSpPr>
            <p:spPr>
              <a:xfrm>
                <a:off x="7017282" y="1807362"/>
                <a:ext cx="36260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PR</a:t>
                </a:r>
              </a:p>
            </p:txBody>
          </p:sp>
          <p:sp>
            <p:nvSpPr>
              <p:cNvPr id="534" name="Freeform 533">
                <a:extLst>
                  <a:ext uri="{FF2B5EF4-FFF2-40B4-BE49-F238E27FC236}">
                    <a16:creationId xmlns:a16="http://schemas.microsoft.com/office/drawing/2014/main" id="{D8E4FE6B-3A3F-5CDD-1DB5-A3C7C284FD53}"/>
                  </a:ext>
                </a:extLst>
              </p:cNvPr>
              <p:cNvSpPr/>
              <p:nvPr/>
            </p:nvSpPr>
            <p:spPr>
              <a:xfrm>
                <a:off x="6974456" y="1887443"/>
                <a:ext cx="91440" cy="91440"/>
              </a:xfrm>
              <a:custGeom>
                <a:avLst/>
                <a:gdLst>
                  <a:gd name="connsiteX0" fmla="*/ 0 w 92436"/>
                  <a:gd name="connsiteY0" fmla="*/ 0 h 91932"/>
                  <a:gd name="connsiteX1" fmla="*/ 92437 w 92436"/>
                  <a:gd name="connsiteY1" fmla="*/ 0 h 91932"/>
                  <a:gd name="connsiteX2" fmla="*/ 92437 w 92436"/>
                  <a:gd name="connsiteY2" fmla="*/ 91932 h 91932"/>
                  <a:gd name="connsiteX3" fmla="*/ 0 w 92436"/>
                  <a:gd name="connsiteY3" fmla="*/ 91932 h 91932"/>
                </a:gdLst>
                <a:ahLst/>
                <a:cxnLst>
                  <a:cxn ang="0">
                    <a:pos x="connsiteX0" y="connsiteY0"/>
                  </a:cxn>
                  <a:cxn ang="0">
                    <a:pos x="connsiteX1" y="connsiteY1"/>
                  </a:cxn>
                  <a:cxn ang="0">
                    <a:pos x="connsiteX2" y="connsiteY2"/>
                  </a:cxn>
                  <a:cxn ang="0">
                    <a:pos x="connsiteX3" y="connsiteY3"/>
                  </a:cxn>
                </a:cxnLst>
                <a:rect l="l" t="t" r="r" b="b"/>
                <a:pathLst>
                  <a:path w="92436" h="91932">
                    <a:moveTo>
                      <a:pt x="0" y="0"/>
                    </a:moveTo>
                    <a:lnTo>
                      <a:pt x="92437" y="0"/>
                    </a:lnTo>
                    <a:lnTo>
                      <a:pt x="92437" y="91932"/>
                    </a:lnTo>
                    <a:lnTo>
                      <a:pt x="0" y="91932"/>
                    </a:lnTo>
                    <a:close/>
                  </a:path>
                </a:pathLst>
              </a:custGeom>
              <a:solidFill>
                <a:srgbClr val="00AFB9"/>
              </a:solidFill>
              <a:ln w="197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6" name="TextBox 535">
                <a:extLst>
                  <a:ext uri="{FF2B5EF4-FFF2-40B4-BE49-F238E27FC236}">
                    <a16:creationId xmlns:a16="http://schemas.microsoft.com/office/drawing/2014/main" id="{3C5AC28C-E193-99FC-A072-730AFB0A37EB}"/>
                  </a:ext>
                </a:extLst>
              </p:cNvPr>
              <p:cNvSpPr txBox="1"/>
              <p:nvPr/>
            </p:nvSpPr>
            <p:spPr>
              <a:xfrm>
                <a:off x="7485771" y="1807362"/>
                <a:ext cx="37061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CR</a:t>
                </a:r>
              </a:p>
            </p:txBody>
          </p:sp>
          <p:sp>
            <p:nvSpPr>
              <p:cNvPr id="537" name="Freeform 536">
                <a:extLst>
                  <a:ext uri="{FF2B5EF4-FFF2-40B4-BE49-F238E27FC236}">
                    <a16:creationId xmlns:a16="http://schemas.microsoft.com/office/drawing/2014/main" id="{E165A574-2B1C-0F79-C4EF-47624E8512BD}"/>
                  </a:ext>
                </a:extLst>
              </p:cNvPr>
              <p:cNvSpPr/>
              <p:nvPr/>
            </p:nvSpPr>
            <p:spPr>
              <a:xfrm>
                <a:off x="7442945" y="1887443"/>
                <a:ext cx="91440" cy="91440"/>
              </a:xfrm>
              <a:custGeom>
                <a:avLst/>
                <a:gdLst>
                  <a:gd name="connsiteX0" fmla="*/ 0 w 92436"/>
                  <a:gd name="connsiteY0" fmla="*/ 0 h 91932"/>
                  <a:gd name="connsiteX1" fmla="*/ 92437 w 92436"/>
                  <a:gd name="connsiteY1" fmla="*/ 0 h 91932"/>
                  <a:gd name="connsiteX2" fmla="*/ 92437 w 92436"/>
                  <a:gd name="connsiteY2" fmla="*/ 91932 h 91932"/>
                  <a:gd name="connsiteX3" fmla="*/ 0 w 92436"/>
                  <a:gd name="connsiteY3" fmla="*/ 91932 h 91932"/>
                </a:gdLst>
                <a:ahLst/>
                <a:cxnLst>
                  <a:cxn ang="0">
                    <a:pos x="connsiteX0" y="connsiteY0"/>
                  </a:cxn>
                  <a:cxn ang="0">
                    <a:pos x="connsiteX1" y="connsiteY1"/>
                  </a:cxn>
                  <a:cxn ang="0">
                    <a:pos x="connsiteX2" y="connsiteY2"/>
                  </a:cxn>
                  <a:cxn ang="0">
                    <a:pos x="connsiteX3" y="connsiteY3"/>
                  </a:cxn>
                </a:cxnLst>
                <a:rect l="l" t="t" r="r" b="b"/>
                <a:pathLst>
                  <a:path w="92436" h="91932">
                    <a:moveTo>
                      <a:pt x="0" y="0"/>
                    </a:moveTo>
                    <a:lnTo>
                      <a:pt x="92437" y="0"/>
                    </a:lnTo>
                    <a:lnTo>
                      <a:pt x="92437" y="91932"/>
                    </a:lnTo>
                    <a:lnTo>
                      <a:pt x="0" y="91932"/>
                    </a:lnTo>
                    <a:close/>
                  </a:path>
                </a:pathLst>
              </a:custGeom>
              <a:solidFill>
                <a:srgbClr val="80BD02"/>
              </a:solidFill>
              <a:ln w="197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8" name="TextBox 537">
                <a:extLst>
                  <a:ext uri="{FF2B5EF4-FFF2-40B4-BE49-F238E27FC236}">
                    <a16:creationId xmlns:a16="http://schemas.microsoft.com/office/drawing/2014/main" id="{97CE0ECC-DDA3-5CC7-667B-38B0EFD38349}"/>
                  </a:ext>
                </a:extLst>
              </p:cNvPr>
              <p:cNvSpPr txBox="1"/>
              <p:nvPr/>
            </p:nvSpPr>
            <p:spPr>
              <a:xfrm>
                <a:off x="5821686" y="1807362"/>
                <a:ext cx="1016374" cy="2505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prstClr val="black"/>
                    </a:solidFill>
                    <a:effectLst/>
                    <a:uLnTx/>
                    <a:uFillTx/>
                    <a:latin typeface="Arial"/>
                    <a:ea typeface="+mn-ea"/>
                    <a:cs typeface="Arial"/>
                    <a:sym typeface="Arial"/>
                    <a:rtl val="0"/>
                  </a:rPr>
                  <a:t>Best response</a:t>
                </a:r>
              </a:p>
            </p:txBody>
          </p:sp>
        </p:grpSp>
      </p:grpSp>
    </p:spTree>
    <p:extLst>
      <p:ext uri="{BB962C8B-B14F-4D97-AF65-F5344CB8AC3E}">
        <p14:creationId xmlns:p14="http://schemas.microsoft.com/office/powerpoint/2010/main" val="2441673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962902-13D6-2572-D61B-BC0EFE8A8C27}"/>
              </a:ext>
            </a:extLst>
          </p:cNvPr>
          <p:cNvSpPr/>
          <p:nvPr/>
        </p:nvSpPr>
        <p:spPr>
          <a:xfrm>
            <a:off x="740833" y="2069347"/>
            <a:ext cx="10744200" cy="37523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8D3DFBD-C085-61B0-7F99-041A9C79275E}"/>
              </a:ext>
            </a:extLst>
          </p:cNvPr>
          <p:cNvSpPr>
            <a:spLocks noGrp="1"/>
          </p:cNvSpPr>
          <p:nvPr>
            <p:ph type="title"/>
          </p:nvPr>
        </p:nvSpPr>
        <p:spPr>
          <a:xfrm>
            <a:off x="640080" y="365124"/>
            <a:ext cx="10972800" cy="907864"/>
          </a:xfrm>
        </p:spPr>
        <p:txBody>
          <a:bodyPr>
            <a:normAutofit/>
          </a:bodyPr>
          <a:lstStyle/>
          <a:p>
            <a:r>
              <a:rPr lang="en-US" sz="3400"/>
              <a:t>Favorable overall survival outcomes were observed</a:t>
            </a:r>
          </a:p>
        </p:txBody>
      </p:sp>
      <p:sp>
        <p:nvSpPr>
          <p:cNvPr id="3" name="Slide Number Placeholder 2">
            <a:extLst>
              <a:ext uri="{FF2B5EF4-FFF2-40B4-BE49-F238E27FC236}">
                <a16:creationId xmlns:a16="http://schemas.microsoft.com/office/drawing/2014/main" id="{25714CF1-FB21-251E-DA4A-82A6907891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CF1AE477-1D4B-6795-08F9-AF01D638CBD8}"/>
              </a:ext>
            </a:extLst>
          </p:cNvPr>
          <p:cNvSpPr>
            <a:spLocks noGrp="1"/>
          </p:cNvSpPr>
          <p:nvPr>
            <p:ph type="body" sz="quarter" idx="15"/>
          </p:nvPr>
        </p:nvSpPr>
        <p:spPr/>
        <p:txBody>
          <a:bodyPr/>
          <a:lstStyle/>
          <a:p>
            <a:r>
              <a:rPr lang="en-US"/>
              <a:t>Theresa Medina, MD</a:t>
            </a:r>
          </a:p>
        </p:txBody>
      </p:sp>
      <p:sp>
        <p:nvSpPr>
          <p:cNvPr id="6" name="Content Placeholder 3">
            <a:extLst>
              <a:ext uri="{FF2B5EF4-FFF2-40B4-BE49-F238E27FC236}">
                <a16:creationId xmlns:a16="http://schemas.microsoft.com/office/drawing/2014/main" id="{1A660B8F-07CE-672A-DE2F-D6855D1D795D}"/>
              </a:ext>
            </a:extLst>
          </p:cNvPr>
          <p:cNvSpPr txBox="1">
            <a:spLocks/>
          </p:cNvSpPr>
          <p:nvPr/>
        </p:nvSpPr>
        <p:spPr>
          <a:xfrm>
            <a:off x="640079" y="1272988"/>
            <a:ext cx="10972800" cy="369332"/>
          </a:xfrm>
          <a:prstGeom prst="rect">
            <a:avLst/>
          </a:prstGeom>
        </p:spPr>
        <p:txBody>
          <a:bodyPr vert="horz" lIns="91440" tIns="45720" rIns="91440" bIns="45720" rtlCol="0">
            <a:sp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287338" algn="l" defTabSz="914400" rtl="0" eaLnBrk="1" fontAlgn="auto" latinLnBrk="0" hangingPunct="1">
              <a:lnSpc>
                <a:spcPct val="100000"/>
              </a:lnSpc>
              <a:spcBef>
                <a:spcPts val="400"/>
              </a:spcBef>
              <a:spcAft>
                <a:spcPts val="0"/>
              </a:spcAft>
              <a:buClr>
                <a:prstClr val="white"/>
              </a:buClr>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 median OS for the total population was 13.9 months; the estimated 5-year OS rate was 19.7%</a:t>
            </a:r>
          </a:p>
        </p:txBody>
      </p:sp>
      <p:sp>
        <p:nvSpPr>
          <p:cNvPr id="8" name="TextBox 7">
            <a:extLst>
              <a:ext uri="{FF2B5EF4-FFF2-40B4-BE49-F238E27FC236}">
                <a16:creationId xmlns:a16="http://schemas.microsoft.com/office/drawing/2014/main" id="{846C646D-3469-3782-1990-E473F99BD3C9}"/>
              </a:ext>
            </a:extLst>
          </p:cNvPr>
          <p:cNvSpPr txBox="1"/>
          <p:nvPr/>
        </p:nvSpPr>
        <p:spPr>
          <a:xfrm>
            <a:off x="640079" y="5994334"/>
            <a:ext cx="888750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mo, months; OS, overall survival.</a:t>
            </a:r>
          </a:p>
        </p:txBody>
      </p:sp>
      <p:sp>
        <p:nvSpPr>
          <p:cNvPr id="4" name="TextBox 3">
            <a:extLst>
              <a:ext uri="{FF2B5EF4-FFF2-40B4-BE49-F238E27FC236}">
                <a16:creationId xmlns:a16="http://schemas.microsoft.com/office/drawing/2014/main" id="{82FA8B3E-D5B9-A08C-AA05-1163373E6C74}"/>
              </a:ext>
            </a:extLst>
          </p:cNvPr>
          <p:cNvSpPr txBox="1"/>
          <p:nvPr/>
        </p:nvSpPr>
        <p:spPr>
          <a:xfrm>
            <a:off x="723900" y="1769953"/>
            <a:ext cx="107442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Overall Survival</a:t>
            </a:r>
          </a:p>
        </p:txBody>
      </p:sp>
      <p:sp>
        <p:nvSpPr>
          <p:cNvPr id="101" name="TextBox 100">
            <a:extLst>
              <a:ext uri="{FF2B5EF4-FFF2-40B4-BE49-F238E27FC236}">
                <a16:creationId xmlns:a16="http://schemas.microsoft.com/office/drawing/2014/main" id="{0E3E3CEF-0C5D-4C9E-63CE-9AAD44E5F536}"/>
              </a:ext>
            </a:extLst>
          </p:cNvPr>
          <p:cNvSpPr txBox="1"/>
          <p:nvPr/>
        </p:nvSpPr>
        <p:spPr>
          <a:xfrm>
            <a:off x="2166221" y="5174737"/>
            <a:ext cx="90634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prstClr val="black"/>
                </a:solidFill>
                <a:effectLst/>
                <a:uLnTx/>
                <a:uFillTx/>
                <a:latin typeface="Arial"/>
                <a:ea typeface="+mn-ea"/>
                <a:cs typeface="Arial"/>
                <a:sym typeface="Arial"/>
                <a:rtl val="0"/>
              </a:rPr>
              <a:t>Time since lifileucel infusion, mo</a:t>
            </a:r>
          </a:p>
        </p:txBody>
      </p:sp>
      <p:grpSp>
        <p:nvGrpSpPr>
          <p:cNvPr id="275" name="Group 274">
            <a:extLst>
              <a:ext uri="{FF2B5EF4-FFF2-40B4-BE49-F238E27FC236}">
                <a16:creationId xmlns:a16="http://schemas.microsoft.com/office/drawing/2014/main" id="{EB8B2D3B-6625-4F05-DD2C-034FE50E80E6}"/>
              </a:ext>
            </a:extLst>
          </p:cNvPr>
          <p:cNvGrpSpPr/>
          <p:nvPr/>
        </p:nvGrpSpPr>
        <p:grpSpPr>
          <a:xfrm>
            <a:off x="812658" y="2186872"/>
            <a:ext cx="10566683" cy="3531548"/>
            <a:chOff x="831515" y="2186872"/>
            <a:chExt cx="10566683" cy="3531548"/>
          </a:xfrm>
        </p:grpSpPr>
        <p:grpSp>
          <p:nvGrpSpPr>
            <p:cNvPr id="274" name="Group 273">
              <a:extLst>
                <a:ext uri="{FF2B5EF4-FFF2-40B4-BE49-F238E27FC236}">
                  <a16:creationId xmlns:a16="http://schemas.microsoft.com/office/drawing/2014/main" id="{E56D572E-8D5A-C150-F1B0-BB3F3CCBBF2F}"/>
                </a:ext>
              </a:extLst>
            </p:cNvPr>
            <p:cNvGrpSpPr/>
            <p:nvPr/>
          </p:nvGrpSpPr>
          <p:grpSpPr>
            <a:xfrm>
              <a:off x="1502843" y="2186872"/>
              <a:ext cx="9895355" cy="2987872"/>
              <a:chOff x="1502843" y="2186869"/>
              <a:chExt cx="9895355" cy="2799693"/>
            </a:xfrm>
          </p:grpSpPr>
          <p:grpSp>
            <p:nvGrpSpPr>
              <p:cNvPr id="250" name="Group 249">
                <a:extLst>
                  <a:ext uri="{FF2B5EF4-FFF2-40B4-BE49-F238E27FC236}">
                    <a16:creationId xmlns:a16="http://schemas.microsoft.com/office/drawing/2014/main" id="{14561F83-DBF9-FDD6-D020-1B214F6B9232}"/>
                  </a:ext>
                </a:extLst>
              </p:cNvPr>
              <p:cNvGrpSpPr/>
              <p:nvPr/>
            </p:nvGrpSpPr>
            <p:grpSpPr>
              <a:xfrm>
                <a:off x="2045389" y="4753739"/>
                <a:ext cx="9352809" cy="232823"/>
                <a:chOff x="2045389" y="4753739"/>
                <a:chExt cx="9352809" cy="232823"/>
              </a:xfrm>
            </p:grpSpPr>
            <p:sp>
              <p:nvSpPr>
                <p:cNvPr id="9" name="TextBox 8">
                  <a:extLst>
                    <a:ext uri="{FF2B5EF4-FFF2-40B4-BE49-F238E27FC236}">
                      <a16:creationId xmlns:a16="http://schemas.microsoft.com/office/drawing/2014/main" id="{8099EBFB-8952-0B11-3D06-69468DAD22D4}"/>
                    </a:ext>
                  </a:extLst>
                </p:cNvPr>
                <p:cNvSpPr txBox="1"/>
                <p:nvPr/>
              </p:nvSpPr>
              <p:spPr>
                <a:xfrm>
                  <a:off x="2045389" y="4753739"/>
                  <a:ext cx="263214"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11" name="TextBox 10">
                  <a:extLst>
                    <a:ext uri="{FF2B5EF4-FFF2-40B4-BE49-F238E27FC236}">
                      <a16:creationId xmlns:a16="http://schemas.microsoft.com/office/drawing/2014/main" id="{951AC6BB-98FA-C99C-06DB-D97B219731FA}"/>
                    </a:ext>
                  </a:extLst>
                </p:cNvPr>
                <p:cNvSpPr txBox="1"/>
                <p:nvPr/>
              </p:nvSpPr>
              <p:spPr>
                <a:xfrm>
                  <a:off x="2497375" y="4753739"/>
                  <a:ext cx="263214"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12" name="TextBox 11">
                  <a:extLst>
                    <a:ext uri="{FF2B5EF4-FFF2-40B4-BE49-F238E27FC236}">
                      <a16:creationId xmlns:a16="http://schemas.microsoft.com/office/drawing/2014/main" id="{0B9E5D04-2F32-DB1D-8861-8A3B98B12D2E}"/>
                    </a:ext>
                  </a:extLst>
                </p:cNvPr>
                <p:cNvSpPr txBox="1"/>
                <p:nvPr/>
              </p:nvSpPr>
              <p:spPr>
                <a:xfrm>
                  <a:off x="2940002" y="4753739"/>
                  <a:ext cx="263214"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6</a:t>
                  </a:r>
                </a:p>
              </p:txBody>
            </p:sp>
            <p:sp>
              <p:nvSpPr>
                <p:cNvPr id="13" name="TextBox 12">
                  <a:extLst>
                    <a:ext uri="{FF2B5EF4-FFF2-40B4-BE49-F238E27FC236}">
                      <a16:creationId xmlns:a16="http://schemas.microsoft.com/office/drawing/2014/main" id="{35D2D65E-2DA2-746E-02EE-2726D9CEF58A}"/>
                    </a:ext>
                  </a:extLst>
                </p:cNvPr>
                <p:cNvSpPr txBox="1"/>
                <p:nvPr/>
              </p:nvSpPr>
              <p:spPr>
                <a:xfrm>
                  <a:off x="3399055" y="4753739"/>
                  <a:ext cx="263214"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9</a:t>
                  </a:r>
                </a:p>
              </p:txBody>
            </p:sp>
            <p:sp>
              <p:nvSpPr>
                <p:cNvPr id="14" name="TextBox 13">
                  <a:extLst>
                    <a:ext uri="{FF2B5EF4-FFF2-40B4-BE49-F238E27FC236}">
                      <a16:creationId xmlns:a16="http://schemas.microsoft.com/office/drawing/2014/main" id="{8E8AF2E7-C56F-CD30-92DF-1C6B33ADF681}"/>
                    </a:ext>
                  </a:extLst>
                </p:cNvPr>
                <p:cNvSpPr txBox="1"/>
                <p:nvPr/>
              </p:nvSpPr>
              <p:spPr>
                <a:xfrm>
                  <a:off x="3816894"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12</a:t>
                  </a:r>
                </a:p>
              </p:txBody>
            </p:sp>
            <p:sp>
              <p:nvSpPr>
                <p:cNvPr id="15" name="TextBox 14">
                  <a:extLst>
                    <a:ext uri="{FF2B5EF4-FFF2-40B4-BE49-F238E27FC236}">
                      <a16:creationId xmlns:a16="http://schemas.microsoft.com/office/drawing/2014/main" id="{166983C3-6699-FE31-4F4E-D5A0A92DB898}"/>
                    </a:ext>
                  </a:extLst>
                </p:cNvPr>
                <p:cNvSpPr txBox="1"/>
                <p:nvPr/>
              </p:nvSpPr>
              <p:spPr>
                <a:xfrm>
                  <a:off x="4266784"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15</a:t>
                  </a:r>
                </a:p>
              </p:txBody>
            </p:sp>
            <p:sp>
              <p:nvSpPr>
                <p:cNvPr id="86" name="TextBox 85">
                  <a:extLst>
                    <a:ext uri="{FF2B5EF4-FFF2-40B4-BE49-F238E27FC236}">
                      <a16:creationId xmlns:a16="http://schemas.microsoft.com/office/drawing/2014/main" id="{218A192A-863E-335E-34CC-6BCA90A337EB}"/>
                    </a:ext>
                  </a:extLst>
                </p:cNvPr>
                <p:cNvSpPr txBox="1"/>
                <p:nvPr/>
              </p:nvSpPr>
              <p:spPr>
                <a:xfrm>
                  <a:off x="4716738"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18</a:t>
                  </a:r>
                </a:p>
              </p:txBody>
            </p:sp>
            <p:sp>
              <p:nvSpPr>
                <p:cNvPr id="87" name="TextBox 86">
                  <a:extLst>
                    <a:ext uri="{FF2B5EF4-FFF2-40B4-BE49-F238E27FC236}">
                      <a16:creationId xmlns:a16="http://schemas.microsoft.com/office/drawing/2014/main" id="{9937C836-59A9-C66A-B5D7-CFB1220B2F09}"/>
                    </a:ext>
                  </a:extLst>
                </p:cNvPr>
                <p:cNvSpPr txBox="1"/>
                <p:nvPr/>
              </p:nvSpPr>
              <p:spPr>
                <a:xfrm>
                  <a:off x="5170796"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21</a:t>
                  </a:r>
                </a:p>
              </p:txBody>
            </p:sp>
            <p:sp>
              <p:nvSpPr>
                <p:cNvPr id="88" name="TextBox 87">
                  <a:extLst>
                    <a:ext uri="{FF2B5EF4-FFF2-40B4-BE49-F238E27FC236}">
                      <a16:creationId xmlns:a16="http://schemas.microsoft.com/office/drawing/2014/main" id="{8D15E6F7-1E87-0DD8-F475-8B90DABE6EF7}"/>
                    </a:ext>
                  </a:extLst>
                </p:cNvPr>
                <p:cNvSpPr txBox="1"/>
                <p:nvPr/>
              </p:nvSpPr>
              <p:spPr>
                <a:xfrm>
                  <a:off x="5620055"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24</a:t>
                  </a:r>
                </a:p>
              </p:txBody>
            </p:sp>
            <p:sp>
              <p:nvSpPr>
                <p:cNvPr id="89" name="TextBox 88">
                  <a:extLst>
                    <a:ext uri="{FF2B5EF4-FFF2-40B4-BE49-F238E27FC236}">
                      <a16:creationId xmlns:a16="http://schemas.microsoft.com/office/drawing/2014/main" id="{D165760D-77F5-F2D1-58B3-AEFEE6B80039}"/>
                    </a:ext>
                  </a:extLst>
                </p:cNvPr>
                <p:cNvSpPr txBox="1"/>
                <p:nvPr/>
              </p:nvSpPr>
              <p:spPr>
                <a:xfrm>
                  <a:off x="6074113"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27</a:t>
                  </a:r>
                </a:p>
              </p:txBody>
            </p:sp>
            <p:sp>
              <p:nvSpPr>
                <p:cNvPr id="90" name="TextBox 89">
                  <a:extLst>
                    <a:ext uri="{FF2B5EF4-FFF2-40B4-BE49-F238E27FC236}">
                      <a16:creationId xmlns:a16="http://schemas.microsoft.com/office/drawing/2014/main" id="{14476606-21D5-38F7-043B-B937AB886555}"/>
                    </a:ext>
                  </a:extLst>
                </p:cNvPr>
                <p:cNvSpPr txBox="1"/>
                <p:nvPr/>
              </p:nvSpPr>
              <p:spPr>
                <a:xfrm>
                  <a:off x="6528171"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30</a:t>
                  </a:r>
                </a:p>
              </p:txBody>
            </p:sp>
            <p:sp>
              <p:nvSpPr>
                <p:cNvPr id="91" name="TextBox 90">
                  <a:extLst>
                    <a:ext uri="{FF2B5EF4-FFF2-40B4-BE49-F238E27FC236}">
                      <a16:creationId xmlns:a16="http://schemas.microsoft.com/office/drawing/2014/main" id="{EC430085-0901-13E7-C612-02E677954B84}"/>
                    </a:ext>
                  </a:extLst>
                </p:cNvPr>
                <p:cNvSpPr txBox="1"/>
                <p:nvPr/>
              </p:nvSpPr>
              <p:spPr>
                <a:xfrm>
                  <a:off x="6978126"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33</a:t>
                  </a:r>
                </a:p>
              </p:txBody>
            </p:sp>
            <p:sp>
              <p:nvSpPr>
                <p:cNvPr id="92" name="TextBox 91">
                  <a:extLst>
                    <a:ext uri="{FF2B5EF4-FFF2-40B4-BE49-F238E27FC236}">
                      <a16:creationId xmlns:a16="http://schemas.microsoft.com/office/drawing/2014/main" id="{0142285B-EA4F-800C-B331-42CA0B588D0C}"/>
                    </a:ext>
                  </a:extLst>
                </p:cNvPr>
                <p:cNvSpPr txBox="1"/>
                <p:nvPr/>
              </p:nvSpPr>
              <p:spPr>
                <a:xfrm>
                  <a:off x="7428075"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36</a:t>
                  </a:r>
                </a:p>
              </p:txBody>
            </p:sp>
            <p:sp>
              <p:nvSpPr>
                <p:cNvPr id="93" name="TextBox 92">
                  <a:extLst>
                    <a:ext uri="{FF2B5EF4-FFF2-40B4-BE49-F238E27FC236}">
                      <a16:creationId xmlns:a16="http://schemas.microsoft.com/office/drawing/2014/main" id="{BD14F058-8CB8-057E-7BD9-AA7528EAEA15}"/>
                    </a:ext>
                  </a:extLst>
                </p:cNvPr>
                <p:cNvSpPr txBox="1"/>
                <p:nvPr/>
              </p:nvSpPr>
              <p:spPr>
                <a:xfrm>
                  <a:off x="7890345"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39</a:t>
                  </a:r>
                </a:p>
              </p:txBody>
            </p:sp>
            <p:sp>
              <p:nvSpPr>
                <p:cNvPr id="94" name="TextBox 93">
                  <a:extLst>
                    <a:ext uri="{FF2B5EF4-FFF2-40B4-BE49-F238E27FC236}">
                      <a16:creationId xmlns:a16="http://schemas.microsoft.com/office/drawing/2014/main" id="{23306450-4E7F-8D0B-CE19-BDEA7835F15C}"/>
                    </a:ext>
                  </a:extLst>
                </p:cNvPr>
                <p:cNvSpPr txBox="1"/>
                <p:nvPr/>
              </p:nvSpPr>
              <p:spPr>
                <a:xfrm>
                  <a:off x="8340301"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42</a:t>
                  </a:r>
                </a:p>
              </p:txBody>
            </p:sp>
            <p:sp>
              <p:nvSpPr>
                <p:cNvPr id="95" name="TextBox 94">
                  <a:extLst>
                    <a:ext uri="{FF2B5EF4-FFF2-40B4-BE49-F238E27FC236}">
                      <a16:creationId xmlns:a16="http://schemas.microsoft.com/office/drawing/2014/main" id="{D239EBC5-1725-8E23-C0F0-78FD96761979}"/>
                    </a:ext>
                  </a:extLst>
                </p:cNvPr>
                <p:cNvSpPr txBox="1"/>
                <p:nvPr/>
              </p:nvSpPr>
              <p:spPr>
                <a:xfrm>
                  <a:off x="8786147"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45</a:t>
                  </a:r>
                </a:p>
              </p:txBody>
            </p:sp>
            <p:sp>
              <p:nvSpPr>
                <p:cNvPr id="96" name="TextBox 95">
                  <a:extLst>
                    <a:ext uri="{FF2B5EF4-FFF2-40B4-BE49-F238E27FC236}">
                      <a16:creationId xmlns:a16="http://schemas.microsoft.com/office/drawing/2014/main" id="{CF4E093F-78D2-7520-64D6-5192C12CC3AF}"/>
                    </a:ext>
                  </a:extLst>
                </p:cNvPr>
                <p:cNvSpPr txBox="1"/>
                <p:nvPr/>
              </p:nvSpPr>
              <p:spPr>
                <a:xfrm>
                  <a:off x="9244314"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48</a:t>
                  </a:r>
                </a:p>
              </p:txBody>
            </p:sp>
            <p:sp>
              <p:nvSpPr>
                <p:cNvPr id="97" name="TextBox 96">
                  <a:extLst>
                    <a:ext uri="{FF2B5EF4-FFF2-40B4-BE49-F238E27FC236}">
                      <a16:creationId xmlns:a16="http://schemas.microsoft.com/office/drawing/2014/main" id="{F2871E5C-C8F3-B14A-C3BF-12DC2AD3328E}"/>
                    </a:ext>
                  </a:extLst>
                </p:cNvPr>
                <p:cNvSpPr txBox="1"/>
                <p:nvPr/>
              </p:nvSpPr>
              <p:spPr>
                <a:xfrm>
                  <a:off x="9694264"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51</a:t>
                  </a:r>
                </a:p>
              </p:txBody>
            </p:sp>
            <p:sp>
              <p:nvSpPr>
                <p:cNvPr id="98" name="TextBox 97">
                  <a:extLst>
                    <a:ext uri="{FF2B5EF4-FFF2-40B4-BE49-F238E27FC236}">
                      <a16:creationId xmlns:a16="http://schemas.microsoft.com/office/drawing/2014/main" id="{39A71756-880A-2680-590F-F610D345C161}"/>
                    </a:ext>
                  </a:extLst>
                </p:cNvPr>
                <p:cNvSpPr txBox="1"/>
                <p:nvPr/>
              </p:nvSpPr>
              <p:spPr>
                <a:xfrm>
                  <a:off x="10152431"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54</a:t>
                  </a:r>
                </a:p>
              </p:txBody>
            </p:sp>
            <p:sp>
              <p:nvSpPr>
                <p:cNvPr id="99" name="TextBox 98">
                  <a:extLst>
                    <a:ext uri="{FF2B5EF4-FFF2-40B4-BE49-F238E27FC236}">
                      <a16:creationId xmlns:a16="http://schemas.microsoft.com/office/drawing/2014/main" id="{86554F70-D5CD-4102-6F29-EC8B34637780}"/>
                    </a:ext>
                  </a:extLst>
                </p:cNvPr>
                <p:cNvSpPr txBox="1"/>
                <p:nvPr/>
              </p:nvSpPr>
              <p:spPr>
                <a:xfrm>
                  <a:off x="10598277"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57</a:t>
                  </a:r>
                </a:p>
              </p:txBody>
            </p:sp>
            <p:sp>
              <p:nvSpPr>
                <p:cNvPr id="100" name="TextBox 99">
                  <a:extLst>
                    <a:ext uri="{FF2B5EF4-FFF2-40B4-BE49-F238E27FC236}">
                      <a16:creationId xmlns:a16="http://schemas.microsoft.com/office/drawing/2014/main" id="{04FBE604-5605-1C19-66BB-F43A8DC6437C}"/>
                    </a:ext>
                  </a:extLst>
                </p:cNvPr>
                <p:cNvSpPr txBox="1"/>
                <p:nvPr/>
              </p:nvSpPr>
              <p:spPr>
                <a:xfrm>
                  <a:off x="11056438" y="4753739"/>
                  <a:ext cx="341760" cy="2328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60</a:t>
                  </a:r>
                </a:p>
              </p:txBody>
            </p:sp>
          </p:grpSp>
          <p:grpSp>
            <p:nvGrpSpPr>
              <p:cNvPr id="102" name="Group 101">
                <a:extLst>
                  <a:ext uri="{FF2B5EF4-FFF2-40B4-BE49-F238E27FC236}">
                    <a16:creationId xmlns:a16="http://schemas.microsoft.com/office/drawing/2014/main" id="{40CC2476-91EA-9C25-4D8A-895AF595329E}"/>
                  </a:ext>
                </a:extLst>
              </p:cNvPr>
              <p:cNvGrpSpPr/>
              <p:nvPr/>
            </p:nvGrpSpPr>
            <p:grpSpPr>
              <a:xfrm>
                <a:off x="1704407" y="2186869"/>
                <a:ext cx="420310" cy="2625326"/>
                <a:chOff x="2004855" y="1326708"/>
                <a:chExt cx="354537" cy="3261686"/>
              </a:xfrm>
            </p:grpSpPr>
            <p:sp>
              <p:nvSpPr>
                <p:cNvPr id="103" name="TextBox 102">
                  <a:extLst>
                    <a:ext uri="{FF2B5EF4-FFF2-40B4-BE49-F238E27FC236}">
                      <a16:creationId xmlns:a16="http://schemas.microsoft.com/office/drawing/2014/main" id="{F3634857-7C15-5446-7445-BEFB7EC3CC5F}"/>
                    </a:ext>
                  </a:extLst>
                </p:cNvPr>
                <p:cNvSpPr txBox="1"/>
                <p:nvPr/>
              </p:nvSpPr>
              <p:spPr>
                <a:xfrm>
                  <a:off x="2137368" y="4299136"/>
                  <a:ext cx="222024" cy="2892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104" name="TextBox 103">
                  <a:extLst>
                    <a:ext uri="{FF2B5EF4-FFF2-40B4-BE49-F238E27FC236}">
                      <a16:creationId xmlns:a16="http://schemas.microsoft.com/office/drawing/2014/main" id="{D8801342-2C81-CBE5-B079-DA9601F5CD81}"/>
                    </a:ext>
                  </a:extLst>
                </p:cNvPr>
                <p:cNvSpPr txBox="1"/>
                <p:nvPr/>
              </p:nvSpPr>
              <p:spPr>
                <a:xfrm>
                  <a:off x="2071112" y="4001891"/>
                  <a:ext cx="288280" cy="2892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10</a:t>
                  </a:r>
                </a:p>
              </p:txBody>
            </p:sp>
            <p:sp>
              <p:nvSpPr>
                <p:cNvPr id="105" name="TextBox 104">
                  <a:extLst>
                    <a:ext uri="{FF2B5EF4-FFF2-40B4-BE49-F238E27FC236}">
                      <a16:creationId xmlns:a16="http://schemas.microsoft.com/office/drawing/2014/main" id="{1D4E3DB2-1C0F-4E01-4174-840AE93F284B}"/>
                    </a:ext>
                  </a:extLst>
                </p:cNvPr>
                <p:cNvSpPr txBox="1"/>
                <p:nvPr/>
              </p:nvSpPr>
              <p:spPr>
                <a:xfrm>
                  <a:off x="2071112" y="3704653"/>
                  <a:ext cx="288280" cy="2892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20</a:t>
                  </a:r>
                </a:p>
              </p:txBody>
            </p:sp>
            <p:sp>
              <p:nvSpPr>
                <p:cNvPr id="106" name="TextBox 105">
                  <a:extLst>
                    <a:ext uri="{FF2B5EF4-FFF2-40B4-BE49-F238E27FC236}">
                      <a16:creationId xmlns:a16="http://schemas.microsoft.com/office/drawing/2014/main" id="{9B9A575F-51D6-2B95-870D-D65DD30A238E}"/>
                    </a:ext>
                  </a:extLst>
                </p:cNvPr>
                <p:cNvSpPr txBox="1"/>
                <p:nvPr/>
              </p:nvSpPr>
              <p:spPr>
                <a:xfrm>
                  <a:off x="2071112" y="3407407"/>
                  <a:ext cx="288280" cy="2892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30</a:t>
                  </a:r>
                </a:p>
              </p:txBody>
            </p:sp>
            <p:sp>
              <p:nvSpPr>
                <p:cNvPr id="107" name="TextBox 106">
                  <a:extLst>
                    <a:ext uri="{FF2B5EF4-FFF2-40B4-BE49-F238E27FC236}">
                      <a16:creationId xmlns:a16="http://schemas.microsoft.com/office/drawing/2014/main" id="{1001EEA2-8ED2-5DAB-C0A6-71B984F99306}"/>
                    </a:ext>
                  </a:extLst>
                </p:cNvPr>
                <p:cNvSpPr txBox="1"/>
                <p:nvPr/>
              </p:nvSpPr>
              <p:spPr>
                <a:xfrm>
                  <a:off x="2071112" y="3110164"/>
                  <a:ext cx="288280" cy="2892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40</a:t>
                  </a:r>
                </a:p>
              </p:txBody>
            </p:sp>
            <p:sp>
              <p:nvSpPr>
                <p:cNvPr id="108" name="TextBox 107">
                  <a:extLst>
                    <a:ext uri="{FF2B5EF4-FFF2-40B4-BE49-F238E27FC236}">
                      <a16:creationId xmlns:a16="http://schemas.microsoft.com/office/drawing/2014/main" id="{7E033F82-0EDE-EE35-883A-CB29B16B1648}"/>
                    </a:ext>
                  </a:extLst>
                </p:cNvPr>
                <p:cNvSpPr txBox="1"/>
                <p:nvPr/>
              </p:nvSpPr>
              <p:spPr>
                <a:xfrm>
                  <a:off x="2071112" y="2812923"/>
                  <a:ext cx="288280" cy="2892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50</a:t>
                  </a:r>
                </a:p>
              </p:txBody>
            </p:sp>
            <p:sp>
              <p:nvSpPr>
                <p:cNvPr id="109" name="TextBox 108">
                  <a:extLst>
                    <a:ext uri="{FF2B5EF4-FFF2-40B4-BE49-F238E27FC236}">
                      <a16:creationId xmlns:a16="http://schemas.microsoft.com/office/drawing/2014/main" id="{E207CD41-895F-B3B8-78DA-5B78F34EAE56}"/>
                    </a:ext>
                  </a:extLst>
                </p:cNvPr>
                <p:cNvSpPr txBox="1"/>
                <p:nvPr/>
              </p:nvSpPr>
              <p:spPr>
                <a:xfrm>
                  <a:off x="2071112" y="2515678"/>
                  <a:ext cx="288280" cy="2892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60</a:t>
                  </a:r>
                </a:p>
              </p:txBody>
            </p:sp>
            <p:sp>
              <p:nvSpPr>
                <p:cNvPr id="110" name="TextBox 109">
                  <a:extLst>
                    <a:ext uri="{FF2B5EF4-FFF2-40B4-BE49-F238E27FC236}">
                      <a16:creationId xmlns:a16="http://schemas.microsoft.com/office/drawing/2014/main" id="{A388C613-D2BD-0E14-1716-34D49A391EDF}"/>
                    </a:ext>
                  </a:extLst>
                </p:cNvPr>
                <p:cNvSpPr txBox="1"/>
                <p:nvPr/>
              </p:nvSpPr>
              <p:spPr>
                <a:xfrm>
                  <a:off x="2071112" y="2218438"/>
                  <a:ext cx="288280" cy="2892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70</a:t>
                  </a:r>
                </a:p>
              </p:txBody>
            </p:sp>
            <p:sp>
              <p:nvSpPr>
                <p:cNvPr id="111" name="TextBox 110">
                  <a:extLst>
                    <a:ext uri="{FF2B5EF4-FFF2-40B4-BE49-F238E27FC236}">
                      <a16:creationId xmlns:a16="http://schemas.microsoft.com/office/drawing/2014/main" id="{91205EC8-1536-D920-4816-93CD3C4E3D15}"/>
                    </a:ext>
                  </a:extLst>
                </p:cNvPr>
                <p:cNvSpPr txBox="1"/>
                <p:nvPr/>
              </p:nvSpPr>
              <p:spPr>
                <a:xfrm>
                  <a:off x="2071112" y="1921196"/>
                  <a:ext cx="288280" cy="2892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80</a:t>
                  </a:r>
                </a:p>
              </p:txBody>
            </p:sp>
            <p:sp>
              <p:nvSpPr>
                <p:cNvPr id="112" name="TextBox 111">
                  <a:extLst>
                    <a:ext uri="{FF2B5EF4-FFF2-40B4-BE49-F238E27FC236}">
                      <a16:creationId xmlns:a16="http://schemas.microsoft.com/office/drawing/2014/main" id="{4A82D628-A307-4C5B-DD43-FECA34DEE5E3}"/>
                    </a:ext>
                  </a:extLst>
                </p:cNvPr>
                <p:cNvSpPr txBox="1"/>
                <p:nvPr/>
              </p:nvSpPr>
              <p:spPr>
                <a:xfrm>
                  <a:off x="2071112" y="1623954"/>
                  <a:ext cx="288280" cy="2892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90</a:t>
                  </a:r>
                </a:p>
              </p:txBody>
            </p:sp>
            <p:sp>
              <p:nvSpPr>
                <p:cNvPr id="113" name="TextBox 112">
                  <a:extLst>
                    <a:ext uri="{FF2B5EF4-FFF2-40B4-BE49-F238E27FC236}">
                      <a16:creationId xmlns:a16="http://schemas.microsoft.com/office/drawing/2014/main" id="{C9B37A5D-DE76-FD99-2108-50199F083F3A}"/>
                    </a:ext>
                  </a:extLst>
                </p:cNvPr>
                <p:cNvSpPr txBox="1"/>
                <p:nvPr/>
              </p:nvSpPr>
              <p:spPr>
                <a:xfrm>
                  <a:off x="2004855" y="1326708"/>
                  <a:ext cx="354536" cy="28925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a:ea typeface="+mn-ea"/>
                      <a:cs typeface="Arial"/>
                      <a:sym typeface="Arial"/>
                      <a:rtl val="0"/>
                    </a:rPr>
                    <a:t>100</a:t>
                  </a:r>
                </a:p>
              </p:txBody>
            </p:sp>
          </p:grpSp>
          <p:sp>
            <p:nvSpPr>
              <p:cNvPr id="114" name="TextBox 113">
                <a:extLst>
                  <a:ext uri="{FF2B5EF4-FFF2-40B4-BE49-F238E27FC236}">
                    <a16:creationId xmlns:a16="http://schemas.microsoft.com/office/drawing/2014/main" id="{397C4829-D2A6-E32D-A2FA-3702313263D6}"/>
                  </a:ext>
                </a:extLst>
              </p:cNvPr>
              <p:cNvSpPr txBox="1"/>
              <p:nvPr/>
            </p:nvSpPr>
            <p:spPr>
              <a:xfrm rot="16200000">
                <a:off x="406699" y="3357768"/>
                <a:ext cx="24692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prstClr val="black"/>
                    </a:solidFill>
                    <a:effectLst/>
                    <a:uLnTx/>
                    <a:uFillTx/>
                    <a:latin typeface="Arial"/>
                    <a:ea typeface="+mn-ea"/>
                    <a:cs typeface="Arial"/>
                    <a:sym typeface="Arial"/>
                    <a:rtl val="0"/>
                  </a:rPr>
                  <a:t>Overall survival, %</a:t>
                </a:r>
              </a:p>
            </p:txBody>
          </p:sp>
          <p:grpSp>
            <p:nvGrpSpPr>
              <p:cNvPr id="116" name="Group 115">
                <a:extLst>
                  <a:ext uri="{FF2B5EF4-FFF2-40B4-BE49-F238E27FC236}">
                    <a16:creationId xmlns:a16="http://schemas.microsoft.com/office/drawing/2014/main" id="{8C75B65D-9336-4DCB-50B7-81B2F2DF6F92}"/>
                  </a:ext>
                </a:extLst>
              </p:cNvPr>
              <p:cNvGrpSpPr/>
              <p:nvPr/>
            </p:nvGrpSpPr>
            <p:grpSpPr>
              <a:xfrm>
                <a:off x="2171108" y="2306931"/>
                <a:ext cx="9049010" cy="1992004"/>
                <a:chOff x="2398530" y="1475872"/>
                <a:chExt cx="7632982" cy="2474855"/>
              </a:xfrm>
            </p:grpSpPr>
            <p:sp>
              <p:nvSpPr>
                <p:cNvPr id="117" name="Freeform 116">
                  <a:extLst>
                    <a:ext uri="{FF2B5EF4-FFF2-40B4-BE49-F238E27FC236}">
                      <a16:creationId xmlns:a16="http://schemas.microsoft.com/office/drawing/2014/main" id="{EFD5420A-27BC-8D68-A637-49FE04E09DBE}"/>
                    </a:ext>
                  </a:extLst>
                </p:cNvPr>
                <p:cNvSpPr/>
                <p:nvPr/>
              </p:nvSpPr>
              <p:spPr>
                <a:xfrm>
                  <a:off x="2398530" y="1475872"/>
                  <a:ext cx="7632982" cy="2387550"/>
                </a:xfrm>
                <a:custGeom>
                  <a:avLst/>
                  <a:gdLst>
                    <a:gd name="connsiteX0" fmla="*/ 0 w 3994785"/>
                    <a:gd name="connsiteY0" fmla="*/ 0 h 1272109"/>
                    <a:gd name="connsiteX1" fmla="*/ 15240 w 3994785"/>
                    <a:gd name="connsiteY1" fmla="*/ 0 h 1272109"/>
                    <a:gd name="connsiteX2" fmla="*/ 15240 w 3994785"/>
                    <a:gd name="connsiteY2" fmla="*/ 9493 h 1272109"/>
                    <a:gd name="connsiteX3" fmla="*/ 28575 w 3994785"/>
                    <a:gd name="connsiteY3" fmla="*/ 9493 h 1272109"/>
                    <a:gd name="connsiteX4" fmla="*/ 28575 w 3994785"/>
                    <a:gd name="connsiteY4" fmla="*/ 19936 h 1272109"/>
                    <a:gd name="connsiteX5" fmla="*/ 32385 w 3994785"/>
                    <a:gd name="connsiteY5" fmla="*/ 19936 h 1272109"/>
                    <a:gd name="connsiteX6" fmla="*/ 32385 w 3994785"/>
                    <a:gd name="connsiteY6" fmla="*/ 30379 h 1272109"/>
                    <a:gd name="connsiteX7" fmla="*/ 39053 w 3994785"/>
                    <a:gd name="connsiteY7" fmla="*/ 30379 h 1272109"/>
                    <a:gd name="connsiteX8" fmla="*/ 39053 w 3994785"/>
                    <a:gd name="connsiteY8" fmla="*/ 40821 h 1272109"/>
                    <a:gd name="connsiteX9" fmla="*/ 54293 w 3994785"/>
                    <a:gd name="connsiteY9" fmla="*/ 40821 h 1272109"/>
                    <a:gd name="connsiteX10" fmla="*/ 54293 w 3994785"/>
                    <a:gd name="connsiteY10" fmla="*/ 51264 h 1272109"/>
                    <a:gd name="connsiteX11" fmla="*/ 85725 w 3994785"/>
                    <a:gd name="connsiteY11" fmla="*/ 51264 h 1272109"/>
                    <a:gd name="connsiteX12" fmla="*/ 85725 w 3994785"/>
                    <a:gd name="connsiteY12" fmla="*/ 61707 h 1272109"/>
                    <a:gd name="connsiteX13" fmla="*/ 104775 w 3994785"/>
                    <a:gd name="connsiteY13" fmla="*/ 61707 h 1272109"/>
                    <a:gd name="connsiteX14" fmla="*/ 104775 w 3994785"/>
                    <a:gd name="connsiteY14" fmla="*/ 72149 h 1272109"/>
                    <a:gd name="connsiteX15" fmla="*/ 109538 w 3994785"/>
                    <a:gd name="connsiteY15" fmla="*/ 72149 h 1272109"/>
                    <a:gd name="connsiteX16" fmla="*/ 109538 w 3994785"/>
                    <a:gd name="connsiteY16" fmla="*/ 82592 h 1272109"/>
                    <a:gd name="connsiteX17" fmla="*/ 124778 w 3994785"/>
                    <a:gd name="connsiteY17" fmla="*/ 82592 h 1272109"/>
                    <a:gd name="connsiteX18" fmla="*/ 124778 w 3994785"/>
                    <a:gd name="connsiteY18" fmla="*/ 93035 h 1272109"/>
                    <a:gd name="connsiteX19" fmla="*/ 129540 w 3994785"/>
                    <a:gd name="connsiteY19" fmla="*/ 93035 h 1272109"/>
                    <a:gd name="connsiteX20" fmla="*/ 129540 w 3994785"/>
                    <a:gd name="connsiteY20" fmla="*/ 103478 h 1272109"/>
                    <a:gd name="connsiteX21" fmla="*/ 160020 w 3994785"/>
                    <a:gd name="connsiteY21" fmla="*/ 103478 h 1272109"/>
                    <a:gd name="connsiteX22" fmla="*/ 160020 w 3994785"/>
                    <a:gd name="connsiteY22" fmla="*/ 113920 h 1272109"/>
                    <a:gd name="connsiteX23" fmla="*/ 161925 w 3994785"/>
                    <a:gd name="connsiteY23" fmla="*/ 113920 h 1272109"/>
                    <a:gd name="connsiteX24" fmla="*/ 161925 w 3994785"/>
                    <a:gd name="connsiteY24" fmla="*/ 124363 h 1272109"/>
                    <a:gd name="connsiteX25" fmla="*/ 163830 w 3994785"/>
                    <a:gd name="connsiteY25" fmla="*/ 124363 h 1272109"/>
                    <a:gd name="connsiteX26" fmla="*/ 163830 w 3994785"/>
                    <a:gd name="connsiteY26" fmla="*/ 134806 h 1272109"/>
                    <a:gd name="connsiteX27" fmla="*/ 168593 w 3994785"/>
                    <a:gd name="connsiteY27" fmla="*/ 134806 h 1272109"/>
                    <a:gd name="connsiteX28" fmla="*/ 168593 w 3994785"/>
                    <a:gd name="connsiteY28" fmla="*/ 145248 h 1272109"/>
                    <a:gd name="connsiteX29" fmla="*/ 172403 w 3994785"/>
                    <a:gd name="connsiteY29" fmla="*/ 145248 h 1272109"/>
                    <a:gd name="connsiteX30" fmla="*/ 172403 w 3994785"/>
                    <a:gd name="connsiteY30" fmla="*/ 155691 h 1272109"/>
                    <a:gd name="connsiteX31" fmla="*/ 175260 w 3994785"/>
                    <a:gd name="connsiteY31" fmla="*/ 155691 h 1272109"/>
                    <a:gd name="connsiteX32" fmla="*/ 175260 w 3994785"/>
                    <a:gd name="connsiteY32" fmla="*/ 166134 h 1272109"/>
                    <a:gd name="connsiteX33" fmla="*/ 207645 w 3994785"/>
                    <a:gd name="connsiteY33" fmla="*/ 166134 h 1272109"/>
                    <a:gd name="connsiteX34" fmla="*/ 207645 w 3994785"/>
                    <a:gd name="connsiteY34" fmla="*/ 187019 h 1272109"/>
                    <a:gd name="connsiteX35" fmla="*/ 210503 w 3994785"/>
                    <a:gd name="connsiteY35" fmla="*/ 187019 h 1272109"/>
                    <a:gd name="connsiteX36" fmla="*/ 210503 w 3994785"/>
                    <a:gd name="connsiteY36" fmla="*/ 198411 h 1272109"/>
                    <a:gd name="connsiteX37" fmla="*/ 238125 w 3994785"/>
                    <a:gd name="connsiteY37" fmla="*/ 198411 h 1272109"/>
                    <a:gd name="connsiteX38" fmla="*/ 238125 w 3994785"/>
                    <a:gd name="connsiteY38" fmla="*/ 208854 h 1272109"/>
                    <a:gd name="connsiteX39" fmla="*/ 247650 w 3994785"/>
                    <a:gd name="connsiteY39" fmla="*/ 208854 h 1272109"/>
                    <a:gd name="connsiteX40" fmla="*/ 247650 w 3994785"/>
                    <a:gd name="connsiteY40" fmla="*/ 219297 h 1272109"/>
                    <a:gd name="connsiteX41" fmla="*/ 251460 w 3994785"/>
                    <a:gd name="connsiteY41" fmla="*/ 219297 h 1272109"/>
                    <a:gd name="connsiteX42" fmla="*/ 251460 w 3994785"/>
                    <a:gd name="connsiteY42" fmla="*/ 229739 h 1272109"/>
                    <a:gd name="connsiteX43" fmla="*/ 253365 w 3994785"/>
                    <a:gd name="connsiteY43" fmla="*/ 229739 h 1272109"/>
                    <a:gd name="connsiteX44" fmla="*/ 253365 w 3994785"/>
                    <a:gd name="connsiteY44" fmla="*/ 250625 h 1272109"/>
                    <a:gd name="connsiteX45" fmla="*/ 260033 w 3994785"/>
                    <a:gd name="connsiteY45" fmla="*/ 250625 h 1272109"/>
                    <a:gd name="connsiteX46" fmla="*/ 260033 w 3994785"/>
                    <a:gd name="connsiteY46" fmla="*/ 261067 h 1272109"/>
                    <a:gd name="connsiteX47" fmla="*/ 280035 w 3994785"/>
                    <a:gd name="connsiteY47" fmla="*/ 261067 h 1272109"/>
                    <a:gd name="connsiteX48" fmla="*/ 280035 w 3994785"/>
                    <a:gd name="connsiteY48" fmla="*/ 272459 h 1272109"/>
                    <a:gd name="connsiteX49" fmla="*/ 293370 w 3994785"/>
                    <a:gd name="connsiteY49" fmla="*/ 272459 h 1272109"/>
                    <a:gd name="connsiteX50" fmla="*/ 293370 w 3994785"/>
                    <a:gd name="connsiteY50" fmla="*/ 282902 h 1272109"/>
                    <a:gd name="connsiteX51" fmla="*/ 310515 w 3994785"/>
                    <a:gd name="connsiteY51" fmla="*/ 282902 h 1272109"/>
                    <a:gd name="connsiteX52" fmla="*/ 310515 w 3994785"/>
                    <a:gd name="connsiteY52" fmla="*/ 293345 h 1272109"/>
                    <a:gd name="connsiteX53" fmla="*/ 315278 w 3994785"/>
                    <a:gd name="connsiteY53" fmla="*/ 293345 h 1272109"/>
                    <a:gd name="connsiteX54" fmla="*/ 315278 w 3994785"/>
                    <a:gd name="connsiteY54" fmla="*/ 303787 h 1272109"/>
                    <a:gd name="connsiteX55" fmla="*/ 325755 w 3994785"/>
                    <a:gd name="connsiteY55" fmla="*/ 303787 h 1272109"/>
                    <a:gd name="connsiteX56" fmla="*/ 325755 w 3994785"/>
                    <a:gd name="connsiteY56" fmla="*/ 314230 h 1272109"/>
                    <a:gd name="connsiteX57" fmla="*/ 330518 w 3994785"/>
                    <a:gd name="connsiteY57" fmla="*/ 314230 h 1272109"/>
                    <a:gd name="connsiteX58" fmla="*/ 330518 w 3994785"/>
                    <a:gd name="connsiteY58" fmla="*/ 324673 h 1272109"/>
                    <a:gd name="connsiteX59" fmla="*/ 339090 w 3994785"/>
                    <a:gd name="connsiteY59" fmla="*/ 324673 h 1272109"/>
                    <a:gd name="connsiteX60" fmla="*/ 339090 w 3994785"/>
                    <a:gd name="connsiteY60" fmla="*/ 335115 h 1272109"/>
                    <a:gd name="connsiteX61" fmla="*/ 340995 w 3994785"/>
                    <a:gd name="connsiteY61" fmla="*/ 335115 h 1272109"/>
                    <a:gd name="connsiteX62" fmla="*/ 340995 w 3994785"/>
                    <a:gd name="connsiteY62" fmla="*/ 345558 h 1272109"/>
                    <a:gd name="connsiteX63" fmla="*/ 343853 w 3994785"/>
                    <a:gd name="connsiteY63" fmla="*/ 345558 h 1272109"/>
                    <a:gd name="connsiteX64" fmla="*/ 343853 w 3994785"/>
                    <a:gd name="connsiteY64" fmla="*/ 356950 h 1272109"/>
                    <a:gd name="connsiteX65" fmla="*/ 350520 w 3994785"/>
                    <a:gd name="connsiteY65" fmla="*/ 356950 h 1272109"/>
                    <a:gd name="connsiteX66" fmla="*/ 350520 w 3994785"/>
                    <a:gd name="connsiteY66" fmla="*/ 367393 h 1272109"/>
                    <a:gd name="connsiteX67" fmla="*/ 356235 w 3994785"/>
                    <a:gd name="connsiteY67" fmla="*/ 367393 h 1272109"/>
                    <a:gd name="connsiteX68" fmla="*/ 356235 w 3994785"/>
                    <a:gd name="connsiteY68" fmla="*/ 377836 h 1272109"/>
                    <a:gd name="connsiteX69" fmla="*/ 359093 w 3994785"/>
                    <a:gd name="connsiteY69" fmla="*/ 377836 h 1272109"/>
                    <a:gd name="connsiteX70" fmla="*/ 359093 w 3994785"/>
                    <a:gd name="connsiteY70" fmla="*/ 388278 h 1272109"/>
                    <a:gd name="connsiteX71" fmla="*/ 367665 w 3994785"/>
                    <a:gd name="connsiteY71" fmla="*/ 388278 h 1272109"/>
                    <a:gd name="connsiteX72" fmla="*/ 367665 w 3994785"/>
                    <a:gd name="connsiteY72" fmla="*/ 398721 h 1272109"/>
                    <a:gd name="connsiteX73" fmla="*/ 374333 w 3994785"/>
                    <a:gd name="connsiteY73" fmla="*/ 398721 h 1272109"/>
                    <a:gd name="connsiteX74" fmla="*/ 374333 w 3994785"/>
                    <a:gd name="connsiteY74" fmla="*/ 409164 h 1272109"/>
                    <a:gd name="connsiteX75" fmla="*/ 406717 w 3994785"/>
                    <a:gd name="connsiteY75" fmla="*/ 409164 h 1272109"/>
                    <a:gd name="connsiteX76" fmla="*/ 406717 w 3994785"/>
                    <a:gd name="connsiteY76" fmla="*/ 441441 h 1272109"/>
                    <a:gd name="connsiteX77" fmla="*/ 420053 w 3994785"/>
                    <a:gd name="connsiteY77" fmla="*/ 441441 h 1272109"/>
                    <a:gd name="connsiteX78" fmla="*/ 420053 w 3994785"/>
                    <a:gd name="connsiteY78" fmla="*/ 451884 h 1272109"/>
                    <a:gd name="connsiteX79" fmla="*/ 426720 w 3994785"/>
                    <a:gd name="connsiteY79" fmla="*/ 451884 h 1272109"/>
                    <a:gd name="connsiteX80" fmla="*/ 426720 w 3994785"/>
                    <a:gd name="connsiteY80" fmla="*/ 462326 h 1272109"/>
                    <a:gd name="connsiteX81" fmla="*/ 459105 w 3994785"/>
                    <a:gd name="connsiteY81" fmla="*/ 462326 h 1272109"/>
                    <a:gd name="connsiteX82" fmla="*/ 459105 w 3994785"/>
                    <a:gd name="connsiteY82" fmla="*/ 483212 h 1272109"/>
                    <a:gd name="connsiteX83" fmla="*/ 481013 w 3994785"/>
                    <a:gd name="connsiteY83" fmla="*/ 483212 h 1272109"/>
                    <a:gd name="connsiteX84" fmla="*/ 481013 w 3994785"/>
                    <a:gd name="connsiteY84" fmla="*/ 493655 h 1272109"/>
                    <a:gd name="connsiteX85" fmla="*/ 483870 w 3994785"/>
                    <a:gd name="connsiteY85" fmla="*/ 493655 h 1272109"/>
                    <a:gd name="connsiteX86" fmla="*/ 483870 w 3994785"/>
                    <a:gd name="connsiteY86" fmla="*/ 505046 h 1272109"/>
                    <a:gd name="connsiteX87" fmla="*/ 518160 w 3994785"/>
                    <a:gd name="connsiteY87" fmla="*/ 505046 h 1272109"/>
                    <a:gd name="connsiteX88" fmla="*/ 518160 w 3994785"/>
                    <a:gd name="connsiteY88" fmla="*/ 515489 h 1272109"/>
                    <a:gd name="connsiteX89" fmla="*/ 521017 w 3994785"/>
                    <a:gd name="connsiteY89" fmla="*/ 515489 h 1272109"/>
                    <a:gd name="connsiteX90" fmla="*/ 521017 w 3994785"/>
                    <a:gd name="connsiteY90" fmla="*/ 536375 h 1272109"/>
                    <a:gd name="connsiteX91" fmla="*/ 527685 w 3994785"/>
                    <a:gd name="connsiteY91" fmla="*/ 536375 h 1272109"/>
                    <a:gd name="connsiteX92" fmla="*/ 527685 w 3994785"/>
                    <a:gd name="connsiteY92" fmla="*/ 546817 h 1272109"/>
                    <a:gd name="connsiteX93" fmla="*/ 540068 w 3994785"/>
                    <a:gd name="connsiteY93" fmla="*/ 546817 h 1272109"/>
                    <a:gd name="connsiteX94" fmla="*/ 540068 w 3994785"/>
                    <a:gd name="connsiteY94" fmla="*/ 557260 h 1272109"/>
                    <a:gd name="connsiteX95" fmla="*/ 553403 w 3994785"/>
                    <a:gd name="connsiteY95" fmla="*/ 557260 h 1272109"/>
                    <a:gd name="connsiteX96" fmla="*/ 553403 w 3994785"/>
                    <a:gd name="connsiteY96" fmla="*/ 567703 h 1272109"/>
                    <a:gd name="connsiteX97" fmla="*/ 555308 w 3994785"/>
                    <a:gd name="connsiteY97" fmla="*/ 567703 h 1272109"/>
                    <a:gd name="connsiteX98" fmla="*/ 555308 w 3994785"/>
                    <a:gd name="connsiteY98" fmla="*/ 579095 h 1272109"/>
                    <a:gd name="connsiteX99" fmla="*/ 590550 w 3994785"/>
                    <a:gd name="connsiteY99" fmla="*/ 579095 h 1272109"/>
                    <a:gd name="connsiteX100" fmla="*/ 590550 w 3994785"/>
                    <a:gd name="connsiteY100" fmla="*/ 589537 h 1272109"/>
                    <a:gd name="connsiteX101" fmla="*/ 599123 w 3994785"/>
                    <a:gd name="connsiteY101" fmla="*/ 589537 h 1272109"/>
                    <a:gd name="connsiteX102" fmla="*/ 599123 w 3994785"/>
                    <a:gd name="connsiteY102" fmla="*/ 599980 h 1272109"/>
                    <a:gd name="connsiteX103" fmla="*/ 608648 w 3994785"/>
                    <a:gd name="connsiteY103" fmla="*/ 599980 h 1272109"/>
                    <a:gd name="connsiteX104" fmla="*/ 608648 w 3994785"/>
                    <a:gd name="connsiteY104" fmla="*/ 610423 h 1272109"/>
                    <a:gd name="connsiteX105" fmla="*/ 610553 w 3994785"/>
                    <a:gd name="connsiteY105" fmla="*/ 610423 h 1272109"/>
                    <a:gd name="connsiteX106" fmla="*/ 610553 w 3994785"/>
                    <a:gd name="connsiteY106" fmla="*/ 620865 h 1272109"/>
                    <a:gd name="connsiteX107" fmla="*/ 619125 w 3994785"/>
                    <a:gd name="connsiteY107" fmla="*/ 620865 h 1272109"/>
                    <a:gd name="connsiteX108" fmla="*/ 619125 w 3994785"/>
                    <a:gd name="connsiteY108" fmla="*/ 631308 h 1272109"/>
                    <a:gd name="connsiteX109" fmla="*/ 642938 w 3994785"/>
                    <a:gd name="connsiteY109" fmla="*/ 631308 h 1272109"/>
                    <a:gd name="connsiteX110" fmla="*/ 642938 w 3994785"/>
                    <a:gd name="connsiteY110" fmla="*/ 641751 h 1272109"/>
                    <a:gd name="connsiteX111" fmla="*/ 682943 w 3994785"/>
                    <a:gd name="connsiteY111" fmla="*/ 641751 h 1272109"/>
                    <a:gd name="connsiteX112" fmla="*/ 682943 w 3994785"/>
                    <a:gd name="connsiteY112" fmla="*/ 653143 h 1272109"/>
                    <a:gd name="connsiteX113" fmla="*/ 708660 w 3994785"/>
                    <a:gd name="connsiteY113" fmla="*/ 653143 h 1272109"/>
                    <a:gd name="connsiteX114" fmla="*/ 708660 w 3994785"/>
                    <a:gd name="connsiteY114" fmla="*/ 663586 h 1272109"/>
                    <a:gd name="connsiteX115" fmla="*/ 715328 w 3994785"/>
                    <a:gd name="connsiteY115" fmla="*/ 663586 h 1272109"/>
                    <a:gd name="connsiteX116" fmla="*/ 715328 w 3994785"/>
                    <a:gd name="connsiteY116" fmla="*/ 674028 h 1272109"/>
                    <a:gd name="connsiteX117" fmla="*/ 730568 w 3994785"/>
                    <a:gd name="connsiteY117" fmla="*/ 674028 h 1272109"/>
                    <a:gd name="connsiteX118" fmla="*/ 730568 w 3994785"/>
                    <a:gd name="connsiteY118" fmla="*/ 684471 h 1272109"/>
                    <a:gd name="connsiteX119" fmla="*/ 782955 w 3994785"/>
                    <a:gd name="connsiteY119" fmla="*/ 684471 h 1272109"/>
                    <a:gd name="connsiteX120" fmla="*/ 782955 w 3994785"/>
                    <a:gd name="connsiteY120" fmla="*/ 695863 h 1272109"/>
                    <a:gd name="connsiteX121" fmla="*/ 785813 w 3994785"/>
                    <a:gd name="connsiteY121" fmla="*/ 695863 h 1272109"/>
                    <a:gd name="connsiteX122" fmla="*/ 785813 w 3994785"/>
                    <a:gd name="connsiteY122" fmla="*/ 717698 h 1272109"/>
                    <a:gd name="connsiteX123" fmla="*/ 792480 w 3994785"/>
                    <a:gd name="connsiteY123" fmla="*/ 717698 h 1272109"/>
                    <a:gd name="connsiteX124" fmla="*/ 792480 w 3994785"/>
                    <a:gd name="connsiteY124" fmla="*/ 729090 h 1272109"/>
                    <a:gd name="connsiteX125" fmla="*/ 820103 w 3994785"/>
                    <a:gd name="connsiteY125" fmla="*/ 729090 h 1272109"/>
                    <a:gd name="connsiteX126" fmla="*/ 820103 w 3994785"/>
                    <a:gd name="connsiteY126" fmla="*/ 739532 h 1272109"/>
                    <a:gd name="connsiteX127" fmla="*/ 848678 w 3994785"/>
                    <a:gd name="connsiteY127" fmla="*/ 739532 h 1272109"/>
                    <a:gd name="connsiteX128" fmla="*/ 848678 w 3994785"/>
                    <a:gd name="connsiteY128" fmla="*/ 750924 h 1272109"/>
                    <a:gd name="connsiteX129" fmla="*/ 855345 w 3994785"/>
                    <a:gd name="connsiteY129" fmla="*/ 750924 h 1272109"/>
                    <a:gd name="connsiteX130" fmla="*/ 855345 w 3994785"/>
                    <a:gd name="connsiteY130" fmla="*/ 761367 h 1272109"/>
                    <a:gd name="connsiteX131" fmla="*/ 879158 w 3994785"/>
                    <a:gd name="connsiteY131" fmla="*/ 761367 h 1272109"/>
                    <a:gd name="connsiteX132" fmla="*/ 879158 w 3994785"/>
                    <a:gd name="connsiteY132" fmla="*/ 772759 h 1272109"/>
                    <a:gd name="connsiteX133" fmla="*/ 895350 w 3994785"/>
                    <a:gd name="connsiteY133" fmla="*/ 772759 h 1272109"/>
                    <a:gd name="connsiteX134" fmla="*/ 895350 w 3994785"/>
                    <a:gd name="connsiteY134" fmla="*/ 783202 h 1272109"/>
                    <a:gd name="connsiteX135" fmla="*/ 925830 w 3994785"/>
                    <a:gd name="connsiteY135" fmla="*/ 783202 h 1272109"/>
                    <a:gd name="connsiteX136" fmla="*/ 925830 w 3994785"/>
                    <a:gd name="connsiteY136" fmla="*/ 794594 h 1272109"/>
                    <a:gd name="connsiteX137" fmla="*/ 929640 w 3994785"/>
                    <a:gd name="connsiteY137" fmla="*/ 794594 h 1272109"/>
                    <a:gd name="connsiteX138" fmla="*/ 929640 w 3994785"/>
                    <a:gd name="connsiteY138" fmla="*/ 805037 h 1272109"/>
                    <a:gd name="connsiteX139" fmla="*/ 938213 w 3994785"/>
                    <a:gd name="connsiteY139" fmla="*/ 805037 h 1272109"/>
                    <a:gd name="connsiteX140" fmla="*/ 938213 w 3994785"/>
                    <a:gd name="connsiteY140" fmla="*/ 816429 h 1272109"/>
                    <a:gd name="connsiteX141" fmla="*/ 971550 w 3994785"/>
                    <a:gd name="connsiteY141" fmla="*/ 816429 h 1272109"/>
                    <a:gd name="connsiteX142" fmla="*/ 971550 w 3994785"/>
                    <a:gd name="connsiteY142" fmla="*/ 827821 h 1272109"/>
                    <a:gd name="connsiteX143" fmla="*/ 973455 w 3994785"/>
                    <a:gd name="connsiteY143" fmla="*/ 827821 h 1272109"/>
                    <a:gd name="connsiteX144" fmla="*/ 973455 w 3994785"/>
                    <a:gd name="connsiteY144" fmla="*/ 838263 h 1272109"/>
                    <a:gd name="connsiteX145" fmla="*/ 1039178 w 3994785"/>
                    <a:gd name="connsiteY145" fmla="*/ 838263 h 1272109"/>
                    <a:gd name="connsiteX146" fmla="*/ 1039178 w 3994785"/>
                    <a:gd name="connsiteY146" fmla="*/ 849655 h 1272109"/>
                    <a:gd name="connsiteX147" fmla="*/ 1113473 w 3994785"/>
                    <a:gd name="connsiteY147" fmla="*/ 849655 h 1272109"/>
                    <a:gd name="connsiteX148" fmla="*/ 1113473 w 3994785"/>
                    <a:gd name="connsiteY148" fmla="*/ 871490 h 1272109"/>
                    <a:gd name="connsiteX149" fmla="*/ 1140143 w 3994785"/>
                    <a:gd name="connsiteY149" fmla="*/ 871490 h 1272109"/>
                    <a:gd name="connsiteX150" fmla="*/ 1140143 w 3994785"/>
                    <a:gd name="connsiteY150" fmla="*/ 881933 h 1272109"/>
                    <a:gd name="connsiteX151" fmla="*/ 1157288 w 3994785"/>
                    <a:gd name="connsiteY151" fmla="*/ 881933 h 1272109"/>
                    <a:gd name="connsiteX152" fmla="*/ 1157288 w 3994785"/>
                    <a:gd name="connsiteY152" fmla="*/ 893325 h 1272109"/>
                    <a:gd name="connsiteX153" fmla="*/ 1185863 w 3994785"/>
                    <a:gd name="connsiteY153" fmla="*/ 893325 h 1272109"/>
                    <a:gd name="connsiteX154" fmla="*/ 1185863 w 3994785"/>
                    <a:gd name="connsiteY154" fmla="*/ 903767 h 1272109"/>
                    <a:gd name="connsiteX155" fmla="*/ 1187768 w 3994785"/>
                    <a:gd name="connsiteY155" fmla="*/ 903767 h 1272109"/>
                    <a:gd name="connsiteX156" fmla="*/ 1187768 w 3994785"/>
                    <a:gd name="connsiteY156" fmla="*/ 915160 h 1272109"/>
                    <a:gd name="connsiteX157" fmla="*/ 1205865 w 3994785"/>
                    <a:gd name="connsiteY157" fmla="*/ 915160 h 1272109"/>
                    <a:gd name="connsiteX158" fmla="*/ 1205865 w 3994785"/>
                    <a:gd name="connsiteY158" fmla="*/ 925602 h 1272109"/>
                    <a:gd name="connsiteX159" fmla="*/ 1214438 w 3994785"/>
                    <a:gd name="connsiteY159" fmla="*/ 925602 h 1272109"/>
                    <a:gd name="connsiteX160" fmla="*/ 1214438 w 3994785"/>
                    <a:gd name="connsiteY160" fmla="*/ 936994 h 1272109"/>
                    <a:gd name="connsiteX161" fmla="*/ 1216343 w 3994785"/>
                    <a:gd name="connsiteY161" fmla="*/ 936994 h 1272109"/>
                    <a:gd name="connsiteX162" fmla="*/ 1216343 w 3994785"/>
                    <a:gd name="connsiteY162" fmla="*/ 947437 h 1272109"/>
                    <a:gd name="connsiteX163" fmla="*/ 1224915 w 3994785"/>
                    <a:gd name="connsiteY163" fmla="*/ 947437 h 1272109"/>
                    <a:gd name="connsiteX164" fmla="*/ 1224915 w 3994785"/>
                    <a:gd name="connsiteY164" fmla="*/ 958829 h 1272109"/>
                    <a:gd name="connsiteX165" fmla="*/ 1266825 w 3994785"/>
                    <a:gd name="connsiteY165" fmla="*/ 958829 h 1272109"/>
                    <a:gd name="connsiteX166" fmla="*/ 1266825 w 3994785"/>
                    <a:gd name="connsiteY166" fmla="*/ 970221 h 1272109"/>
                    <a:gd name="connsiteX167" fmla="*/ 1290638 w 3994785"/>
                    <a:gd name="connsiteY167" fmla="*/ 970221 h 1272109"/>
                    <a:gd name="connsiteX168" fmla="*/ 1290638 w 3994785"/>
                    <a:gd name="connsiteY168" fmla="*/ 980664 h 1272109"/>
                    <a:gd name="connsiteX169" fmla="*/ 1361123 w 3994785"/>
                    <a:gd name="connsiteY169" fmla="*/ 980664 h 1272109"/>
                    <a:gd name="connsiteX170" fmla="*/ 1361123 w 3994785"/>
                    <a:gd name="connsiteY170" fmla="*/ 992056 h 1272109"/>
                    <a:gd name="connsiteX171" fmla="*/ 1386840 w 3994785"/>
                    <a:gd name="connsiteY171" fmla="*/ 992056 h 1272109"/>
                    <a:gd name="connsiteX172" fmla="*/ 1386840 w 3994785"/>
                    <a:gd name="connsiteY172" fmla="*/ 1002498 h 1272109"/>
                    <a:gd name="connsiteX173" fmla="*/ 1391603 w 3994785"/>
                    <a:gd name="connsiteY173" fmla="*/ 1002498 h 1272109"/>
                    <a:gd name="connsiteX174" fmla="*/ 1391603 w 3994785"/>
                    <a:gd name="connsiteY174" fmla="*/ 1013890 h 1272109"/>
                    <a:gd name="connsiteX175" fmla="*/ 1426845 w 3994785"/>
                    <a:gd name="connsiteY175" fmla="*/ 1013890 h 1272109"/>
                    <a:gd name="connsiteX176" fmla="*/ 1426845 w 3994785"/>
                    <a:gd name="connsiteY176" fmla="*/ 1024333 h 1272109"/>
                    <a:gd name="connsiteX177" fmla="*/ 1503045 w 3994785"/>
                    <a:gd name="connsiteY177" fmla="*/ 1024333 h 1272109"/>
                    <a:gd name="connsiteX178" fmla="*/ 1503045 w 3994785"/>
                    <a:gd name="connsiteY178" fmla="*/ 1035725 h 1272109"/>
                    <a:gd name="connsiteX179" fmla="*/ 1548765 w 3994785"/>
                    <a:gd name="connsiteY179" fmla="*/ 1035725 h 1272109"/>
                    <a:gd name="connsiteX180" fmla="*/ 1548765 w 3994785"/>
                    <a:gd name="connsiteY180" fmla="*/ 1046168 h 1272109"/>
                    <a:gd name="connsiteX181" fmla="*/ 1599248 w 3994785"/>
                    <a:gd name="connsiteY181" fmla="*/ 1046168 h 1272109"/>
                    <a:gd name="connsiteX182" fmla="*/ 1599248 w 3994785"/>
                    <a:gd name="connsiteY182" fmla="*/ 1057560 h 1272109"/>
                    <a:gd name="connsiteX183" fmla="*/ 1651635 w 3994785"/>
                    <a:gd name="connsiteY183" fmla="*/ 1057560 h 1272109"/>
                    <a:gd name="connsiteX184" fmla="*/ 1651635 w 3994785"/>
                    <a:gd name="connsiteY184" fmla="*/ 1068003 h 1272109"/>
                    <a:gd name="connsiteX185" fmla="*/ 1978343 w 3994785"/>
                    <a:gd name="connsiteY185" fmla="*/ 1068003 h 1272109"/>
                    <a:gd name="connsiteX186" fmla="*/ 1978343 w 3994785"/>
                    <a:gd name="connsiteY186" fmla="*/ 1079395 h 1272109"/>
                    <a:gd name="connsiteX187" fmla="*/ 2076450 w 3994785"/>
                    <a:gd name="connsiteY187" fmla="*/ 1079395 h 1272109"/>
                    <a:gd name="connsiteX188" fmla="*/ 2076450 w 3994785"/>
                    <a:gd name="connsiteY188" fmla="*/ 1089837 h 1272109"/>
                    <a:gd name="connsiteX189" fmla="*/ 2124075 w 3994785"/>
                    <a:gd name="connsiteY189" fmla="*/ 1089837 h 1272109"/>
                    <a:gd name="connsiteX190" fmla="*/ 2124075 w 3994785"/>
                    <a:gd name="connsiteY190" fmla="*/ 1101229 h 1272109"/>
                    <a:gd name="connsiteX191" fmla="*/ 2266950 w 3994785"/>
                    <a:gd name="connsiteY191" fmla="*/ 1101229 h 1272109"/>
                    <a:gd name="connsiteX192" fmla="*/ 2266950 w 3994785"/>
                    <a:gd name="connsiteY192" fmla="*/ 1112621 h 1272109"/>
                    <a:gd name="connsiteX193" fmla="*/ 2299335 w 3994785"/>
                    <a:gd name="connsiteY193" fmla="*/ 1112621 h 1272109"/>
                    <a:gd name="connsiteX194" fmla="*/ 2299335 w 3994785"/>
                    <a:gd name="connsiteY194" fmla="*/ 1123064 h 1272109"/>
                    <a:gd name="connsiteX195" fmla="*/ 2358390 w 3994785"/>
                    <a:gd name="connsiteY195" fmla="*/ 1123064 h 1272109"/>
                    <a:gd name="connsiteX196" fmla="*/ 2358390 w 3994785"/>
                    <a:gd name="connsiteY196" fmla="*/ 1134456 h 1272109"/>
                    <a:gd name="connsiteX197" fmla="*/ 2461260 w 3994785"/>
                    <a:gd name="connsiteY197" fmla="*/ 1134456 h 1272109"/>
                    <a:gd name="connsiteX198" fmla="*/ 2461260 w 3994785"/>
                    <a:gd name="connsiteY198" fmla="*/ 1144899 h 1272109"/>
                    <a:gd name="connsiteX199" fmla="*/ 2467928 w 3994785"/>
                    <a:gd name="connsiteY199" fmla="*/ 1144899 h 1272109"/>
                    <a:gd name="connsiteX200" fmla="*/ 2467928 w 3994785"/>
                    <a:gd name="connsiteY200" fmla="*/ 1156291 h 1272109"/>
                    <a:gd name="connsiteX201" fmla="*/ 2472690 w 3994785"/>
                    <a:gd name="connsiteY201" fmla="*/ 1156291 h 1272109"/>
                    <a:gd name="connsiteX202" fmla="*/ 2472690 w 3994785"/>
                    <a:gd name="connsiteY202" fmla="*/ 1166733 h 1272109"/>
                    <a:gd name="connsiteX203" fmla="*/ 2476500 w 3994785"/>
                    <a:gd name="connsiteY203" fmla="*/ 1166733 h 1272109"/>
                    <a:gd name="connsiteX204" fmla="*/ 2476500 w 3994785"/>
                    <a:gd name="connsiteY204" fmla="*/ 1178126 h 1272109"/>
                    <a:gd name="connsiteX205" fmla="*/ 2550795 w 3994785"/>
                    <a:gd name="connsiteY205" fmla="*/ 1178126 h 1272109"/>
                    <a:gd name="connsiteX206" fmla="*/ 2550795 w 3994785"/>
                    <a:gd name="connsiteY206" fmla="*/ 1199960 h 1272109"/>
                    <a:gd name="connsiteX207" fmla="*/ 2631758 w 3994785"/>
                    <a:gd name="connsiteY207" fmla="*/ 1199960 h 1272109"/>
                    <a:gd name="connsiteX208" fmla="*/ 2631758 w 3994785"/>
                    <a:gd name="connsiteY208" fmla="*/ 1210403 h 1272109"/>
                    <a:gd name="connsiteX209" fmla="*/ 2665095 w 3994785"/>
                    <a:gd name="connsiteY209" fmla="*/ 1210403 h 1272109"/>
                    <a:gd name="connsiteX210" fmla="*/ 2665095 w 3994785"/>
                    <a:gd name="connsiteY210" fmla="*/ 1221795 h 1272109"/>
                    <a:gd name="connsiteX211" fmla="*/ 2921318 w 3994785"/>
                    <a:gd name="connsiteY211" fmla="*/ 1221795 h 1272109"/>
                    <a:gd name="connsiteX212" fmla="*/ 2921318 w 3994785"/>
                    <a:gd name="connsiteY212" fmla="*/ 1233187 h 1272109"/>
                    <a:gd name="connsiteX213" fmla="*/ 3682365 w 3994785"/>
                    <a:gd name="connsiteY213" fmla="*/ 1233187 h 1272109"/>
                    <a:gd name="connsiteX214" fmla="*/ 3682365 w 3994785"/>
                    <a:gd name="connsiteY214" fmla="*/ 1245528 h 1272109"/>
                    <a:gd name="connsiteX215" fmla="*/ 3896678 w 3994785"/>
                    <a:gd name="connsiteY215" fmla="*/ 1245528 h 1272109"/>
                    <a:gd name="connsiteX216" fmla="*/ 3896678 w 3994785"/>
                    <a:gd name="connsiteY216" fmla="*/ 1272110 h 1272109"/>
                    <a:gd name="connsiteX217" fmla="*/ 3994785 w 3994785"/>
                    <a:gd name="connsiteY217" fmla="*/ 1272110 h 12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3994785" h="1272109">
                      <a:moveTo>
                        <a:pt x="0" y="0"/>
                      </a:moveTo>
                      <a:lnTo>
                        <a:pt x="15240" y="0"/>
                      </a:lnTo>
                      <a:lnTo>
                        <a:pt x="15240" y="9493"/>
                      </a:lnTo>
                      <a:lnTo>
                        <a:pt x="28575" y="9493"/>
                      </a:lnTo>
                      <a:lnTo>
                        <a:pt x="28575" y="19936"/>
                      </a:lnTo>
                      <a:lnTo>
                        <a:pt x="32385" y="19936"/>
                      </a:lnTo>
                      <a:lnTo>
                        <a:pt x="32385" y="30379"/>
                      </a:lnTo>
                      <a:lnTo>
                        <a:pt x="39053" y="30379"/>
                      </a:lnTo>
                      <a:lnTo>
                        <a:pt x="39053" y="40821"/>
                      </a:lnTo>
                      <a:lnTo>
                        <a:pt x="54293" y="40821"/>
                      </a:lnTo>
                      <a:lnTo>
                        <a:pt x="54293" y="51264"/>
                      </a:lnTo>
                      <a:lnTo>
                        <a:pt x="85725" y="51264"/>
                      </a:lnTo>
                      <a:lnTo>
                        <a:pt x="85725" y="61707"/>
                      </a:lnTo>
                      <a:lnTo>
                        <a:pt x="104775" y="61707"/>
                      </a:lnTo>
                      <a:lnTo>
                        <a:pt x="104775" y="72149"/>
                      </a:lnTo>
                      <a:lnTo>
                        <a:pt x="109538" y="72149"/>
                      </a:lnTo>
                      <a:lnTo>
                        <a:pt x="109538" y="82592"/>
                      </a:lnTo>
                      <a:lnTo>
                        <a:pt x="124778" y="82592"/>
                      </a:lnTo>
                      <a:lnTo>
                        <a:pt x="124778" y="93035"/>
                      </a:lnTo>
                      <a:lnTo>
                        <a:pt x="129540" y="93035"/>
                      </a:lnTo>
                      <a:lnTo>
                        <a:pt x="129540" y="103478"/>
                      </a:lnTo>
                      <a:lnTo>
                        <a:pt x="160020" y="103478"/>
                      </a:lnTo>
                      <a:lnTo>
                        <a:pt x="160020" y="113920"/>
                      </a:lnTo>
                      <a:lnTo>
                        <a:pt x="161925" y="113920"/>
                      </a:lnTo>
                      <a:lnTo>
                        <a:pt x="161925" y="124363"/>
                      </a:lnTo>
                      <a:lnTo>
                        <a:pt x="163830" y="124363"/>
                      </a:lnTo>
                      <a:lnTo>
                        <a:pt x="163830" y="134806"/>
                      </a:lnTo>
                      <a:lnTo>
                        <a:pt x="168593" y="134806"/>
                      </a:lnTo>
                      <a:lnTo>
                        <a:pt x="168593" y="145248"/>
                      </a:lnTo>
                      <a:lnTo>
                        <a:pt x="172403" y="145248"/>
                      </a:lnTo>
                      <a:lnTo>
                        <a:pt x="172403" y="155691"/>
                      </a:lnTo>
                      <a:lnTo>
                        <a:pt x="175260" y="155691"/>
                      </a:lnTo>
                      <a:lnTo>
                        <a:pt x="175260" y="166134"/>
                      </a:lnTo>
                      <a:lnTo>
                        <a:pt x="207645" y="166134"/>
                      </a:lnTo>
                      <a:lnTo>
                        <a:pt x="207645" y="187019"/>
                      </a:lnTo>
                      <a:lnTo>
                        <a:pt x="210503" y="187019"/>
                      </a:lnTo>
                      <a:lnTo>
                        <a:pt x="210503" y="198411"/>
                      </a:lnTo>
                      <a:lnTo>
                        <a:pt x="238125" y="198411"/>
                      </a:lnTo>
                      <a:lnTo>
                        <a:pt x="238125" y="208854"/>
                      </a:lnTo>
                      <a:lnTo>
                        <a:pt x="247650" y="208854"/>
                      </a:lnTo>
                      <a:lnTo>
                        <a:pt x="247650" y="219297"/>
                      </a:lnTo>
                      <a:lnTo>
                        <a:pt x="251460" y="219297"/>
                      </a:lnTo>
                      <a:lnTo>
                        <a:pt x="251460" y="229739"/>
                      </a:lnTo>
                      <a:lnTo>
                        <a:pt x="253365" y="229739"/>
                      </a:lnTo>
                      <a:lnTo>
                        <a:pt x="253365" y="250625"/>
                      </a:lnTo>
                      <a:lnTo>
                        <a:pt x="260033" y="250625"/>
                      </a:lnTo>
                      <a:lnTo>
                        <a:pt x="260033" y="261067"/>
                      </a:lnTo>
                      <a:lnTo>
                        <a:pt x="280035" y="261067"/>
                      </a:lnTo>
                      <a:lnTo>
                        <a:pt x="280035" y="272459"/>
                      </a:lnTo>
                      <a:lnTo>
                        <a:pt x="293370" y="272459"/>
                      </a:lnTo>
                      <a:lnTo>
                        <a:pt x="293370" y="282902"/>
                      </a:lnTo>
                      <a:lnTo>
                        <a:pt x="310515" y="282902"/>
                      </a:lnTo>
                      <a:lnTo>
                        <a:pt x="310515" y="293345"/>
                      </a:lnTo>
                      <a:lnTo>
                        <a:pt x="315278" y="293345"/>
                      </a:lnTo>
                      <a:lnTo>
                        <a:pt x="315278" y="303787"/>
                      </a:lnTo>
                      <a:lnTo>
                        <a:pt x="325755" y="303787"/>
                      </a:lnTo>
                      <a:lnTo>
                        <a:pt x="325755" y="314230"/>
                      </a:lnTo>
                      <a:lnTo>
                        <a:pt x="330518" y="314230"/>
                      </a:lnTo>
                      <a:lnTo>
                        <a:pt x="330518" y="324673"/>
                      </a:lnTo>
                      <a:lnTo>
                        <a:pt x="339090" y="324673"/>
                      </a:lnTo>
                      <a:lnTo>
                        <a:pt x="339090" y="335115"/>
                      </a:lnTo>
                      <a:lnTo>
                        <a:pt x="340995" y="335115"/>
                      </a:lnTo>
                      <a:lnTo>
                        <a:pt x="340995" y="345558"/>
                      </a:lnTo>
                      <a:lnTo>
                        <a:pt x="343853" y="345558"/>
                      </a:lnTo>
                      <a:lnTo>
                        <a:pt x="343853" y="356950"/>
                      </a:lnTo>
                      <a:lnTo>
                        <a:pt x="350520" y="356950"/>
                      </a:lnTo>
                      <a:lnTo>
                        <a:pt x="350520" y="367393"/>
                      </a:lnTo>
                      <a:lnTo>
                        <a:pt x="356235" y="367393"/>
                      </a:lnTo>
                      <a:lnTo>
                        <a:pt x="356235" y="377836"/>
                      </a:lnTo>
                      <a:lnTo>
                        <a:pt x="359093" y="377836"/>
                      </a:lnTo>
                      <a:lnTo>
                        <a:pt x="359093" y="388278"/>
                      </a:lnTo>
                      <a:lnTo>
                        <a:pt x="367665" y="388278"/>
                      </a:lnTo>
                      <a:lnTo>
                        <a:pt x="367665" y="398721"/>
                      </a:lnTo>
                      <a:lnTo>
                        <a:pt x="374333" y="398721"/>
                      </a:lnTo>
                      <a:lnTo>
                        <a:pt x="374333" y="409164"/>
                      </a:lnTo>
                      <a:lnTo>
                        <a:pt x="406717" y="409164"/>
                      </a:lnTo>
                      <a:lnTo>
                        <a:pt x="406717" y="441441"/>
                      </a:lnTo>
                      <a:lnTo>
                        <a:pt x="420053" y="441441"/>
                      </a:lnTo>
                      <a:lnTo>
                        <a:pt x="420053" y="451884"/>
                      </a:lnTo>
                      <a:lnTo>
                        <a:pt x="426720" y="451884"/>
                      </a:lnTo>
                      <a:lnTo>
                        <a:pt x="426720" y="462326"/>
                      </a:lnTo>
                      <a:lnTo>
                        <a:pt x="459105" y="462326"/>
                      </a:lnTo>
                      <a:lnTo>
                        <a:pt x="459105" y="483212"/>
                      </a:lnTo>
                      <a:lnTo>
                        <a:pt x="481013" y="483212"/>
                      </a:lnTo>
                      <a:lnTo>
                        <a:pt x="481013" y="493655"/>
                      </a:lnTo>
                      <a:lnTo>
                        <a:pt x="483870" y="493655"/>
                      </a:lnTo>
                      <a:lnTo>
                        <a:pt x="483870" y="505046"/>
                      </a:lnTo>
                      <a:lnTo>
                        <a:pt x="518160" y="505046"/>
                      </a:lnTo>
                      <a:lnTo>
                        <a:pt x="518160" y="515489"/>
                      </a:lnTo>
                      <a:lnTo>
                        <a:pt x="521017" y="515489"/>
                      </a:lnTo>
                      <a:lnTo>
                        <a:pt x="521017" y="536375"/>
                      </a:lnTo>
                      <a:lnTo>
                        <a:pt x="527685" y="536375"/>
                      </a:lnTo>
                      <a:lnTo>
                        <a:pt x="527685" y="546817"/>
                      </a:lnTo>
                      <a:lnTo>
                        <a:pt x="540068" y="546817"/>
                      </a:lnTo>
                      <a:lnTo>
                        <a:pt x="540068" y="557260"/>
                      </a:lnTo>
                      <a:lnTo>
                        <a:pt x="553403" y="557260"/>
                      </a:lnTo>
                      <a:lnTo>
                        <a:pt x="553403" y="567703"/>
                      </a:lnTo>
                      <a:lnTo>
                        <a:pt x="555308" y="567703"/>
                      </a:lnTo>
                      <a:lnTo>
                        <a:pt x="555308" y="579095"/>
                      </a:lnTo>
                      <a:lnTo>
                        <a:pt x="590550" y="579095"/>
                      </a:lnTo>
                      <a:lnTo>
                        <a:pt x="590550" y="589537"/>
                      </a:lnTo>
                      <a:lnTo>
                        <a:pt x="599123" y="589537"/>
                      </a:lnTo>
                      <a:lnTo>
                        <a:pt x="599123" y="599980"/>
                      </a:lnTo>
                      <a:lnTo>
                        <a:pt x="608648" y="599980"/>
                      </a:lnTo>
                      <a:lnTo>
                        <a:pt x="608648" y="610423"/>
                      </a:lnTo>
                      <a:lnTo>
                        <a:pt x="610553" y="610423"/>
                      </a:lnTo>
                      <a:lnTo>
                        <a:pt x="610553" y="620865"/>
                      </a:lnTo>
                      <a:lnTo>
                        <a:pt x="619125" y="620865"/>
                      </a:lnTo>
                      <a:lnTo>
                        <a:pt x="619125" y="631308"/>
                      </a:lnTo>
                      <a:lnTo>
                        <a:pt x="642938" y="631308"/>
                      </a:lnTo>
                      <a:lnTo>
                        <a:pt x="642938" y="641751"/>
                      </a:lnTo>
                      <a:lnTo>
                        <a:pt x="682943" y="641751"/>
                      </a:lnTo>
                      <a:lnTo>
                        <a:pt x="682943" y="653143"/>
                      </a:lnTo>
                      <a:lnTo>
                        <a:pt x="708660" y="653143"/>
                      </a:lnTo>
                      <a:lnTo>
                        <a:pt x="708660" y="663586"/>
                      </a:lnTo>
                      <a:lnTo>
                        <a:pt x="715328" y="663586"/>
                      </a:lnTo>
                      <a:lnTo>
                        <a:pt x="715328" y="674028"/>
                      </a:lnTo>
                      <a:lnTo>
                        <a:pt x="730568" y="674028"/>
                      </a:lnTo>
                      <a:lnTo>
                        <a:pt x="730568" y="684471"/>
                      </a:lnTo>
                      <a:lnTo>
                        <a:pt x="782955" y="684471"/>
                      </a:lnTo>
                      <a:lnTo>
                        <a:pt x="782955" y="695863"/>
                      </a:lnTo>
                      <a:lnTo>
                        <a:pt x="785813" y="695863"/>
                      </a:lnTo>
                      <a:lnTo>
                        <a:pt x="785813" y="717698"/>
                      </a:lnTo>
                      <a:lnTo>
                        <a:pt x="792480" y="717698"/>
                      </a:lnTo>
                      <a:lnTo>
                        <a:pt x="792480" y="729090"/>
                      </a:lnTo>
                      <a:lnTo>
                        <a:pt x="820103" y="729090"/>
                      </a:lnTo>
                      <a:lnTo>
                        <a:pt x="820103" y="739532"/>
                      </a:lnTo>
                      <a:lnTo>
                        <a:pt x="848678" y="739532"/>
                      </a:lnTo>
                      <a:lnTo>
                        <a:pt x="848678" y="750924"/>
                      </a:lnTo>
                      <a:lnTo>
                        <a:pt x="855345" y="750924"/>
                      </a:lnTo>
                      <a:lnTo>
                        <a:pt x="855345" y="761367"/>
                      </a:lnTo>
                      <a:lnTo>
                        <a:pt x="879158" y="761367"/>
                      </a:lnTo>
                      <a:lnTo>
                        <a:pt x="879158" y="772759"/>
                      </a:lnTo>
                      <a:lnTo>
                        <a:pt x="895350" y="772759"/>
                      </a:lnTo>
                      <a:lnTo>
                        <a:pt x="895350" y="783202"/>
                      </a:lnTo>
                      <a:lnTo>
                        <a:pt x="925830" y="783202"/>
                      </a:lnTo>
                      <a:lnTo>
                        <a:pt x="925830" y="794594"/>
                      </a:lnTo>
                      <a:lnTo>
                        <a:pt x="929640" y="794594"/>
                      </a:lnTo>
                      <a:lnTo>
                        <a:pt x="929640" y="805037"/>
                      </a:lnTo>
                      <a:lnTo>
                        <a:pt x="938213" y="805037"/>
                      </a:lnTo>
                      <a:lnTo>
                        <a:pt x="938213" y="816429"/>
                      </a:lnTo>
                      <a:lnTo>
                        <a:pt x="971550" y="816429"/>
                      </a:lnTo>
                      <a:lnTo>
                        <a:pt x="971550" y="827821"/>
                      </a:lnTo>
                      <a:lnTo>
                        <a:pt x="973455" y="827821"/>
                      </a:lnTo>
                      <a:lnTo>
                        <a:pt x="973455" y="838263"/>
                      </a:lnTo>
                      <a:lnTo>
                        <a:pt x="1039178" y="838263"/>
                      </a:lnTo>
                      <a:lnTo>
                        <a:pt x="1039178" y="849655"/>
                      </a:lnTo>
                      <a:lnTo>
                        <a:pt x="1113473" y="849655"/>
                      </a:lnTo>
                      <a:lnTo>
                        <a:pt x="1113473" y="871490"/>
                      </a:lnTo>
                      <a:lnTo>
                        <a:pt x="1140143" y="871490"/>
                      </a:lnTo>
                      <a:lnTo>
                        <a:pt x="1140143" y="881933"/>
                      </a:lnTo>
                      <a:lnTo>
                        <a:pt x="1157288" y="881933"/>
                      </a:lnTo>
                      <a:lnTo>
                        <a:pt x="1157288" y="893325"/>
                      </a:lnTo>
                      <a:lnTo>
                        <a:pt x="1185863" y="893325"/>
                      </a:lnTo>
                      <a:lnTo>
                        <a:pt x="1185863" y="903767"/>
                      </a:lnTo>
                      <a:lnTo>
                        <a:pt x="1187768" y="903767"/>
                      </a:lnTo>
                      <a:lnTo>
                        <a:pt x="1187768" y="915160"/>
                      </a:lnTo>
                      <a:lnTo>
                        <a:pt x="1205865" y="915160"/>
                      </a:lnTo>
                      <a:lnTo>
                        <a:pt x="1205865" y="925602"/>
                      </a:lnTo>
                      <a:lnTo>
                        <a:pt x="1214438" y="925602"/>
                      </a:lnTo>
                      <a:lnTo>
                        <a:pt x="1214438" y="936994"/>
                      </a:lnTo>
                      <a:lnTo>
                        <a:pt x="1216343" y="936994"/>
                      </a:lnTo>
                      <a:lnTo>
                        <a:pt x="1216343" y="947437"/>
                      </a:lnTo>
                      <a:lnTo>
                        <a:pt x="1224915" y="947437"/>
                      </a:lnTo>
                      <a:lnTo>
                        <a:pt x="1224915" y="958829"/>
                      </a:lnTo>
                      <a:lnTo>
                        <a:pt x="1266825" y="958829"/>
                      </a:lnTo>
                      <a:lnTo>
                        <a:pt x="1266825" y="970221"/>
                      </a:lnTo>
                      <a:lnTo>
                        <a:pt x="1290638" y="970221"/>
                      </a:lnTo>
                      <a:lnTo>
                        <a:pt x="1290638" y="980664"/>
                      </a:lnTo>
                      <a:lnTo>
                        <a:pt x="1361123" y="980664"/>
                      </a:lnTo>
                      <a:lnTo>
                        <a:pt x="1361123" y="992056"/>
                      </a:lnTo>
                      <a:lnTo>
                        <a:pt x="1386840" y="992056"/>
                      </a:lnTo>
                      <a:lnTo>
                        <a:pt x="1386840" y="1002498"/>
                      </a:lnTo>
                      <a:lnTo>
                        <a:pt x="1391603" y="1002498"/>
                      </a:lnTo>
                      <a:lnTo>
                        <a:pt x="1391603" y="1013890"/>
                      </a:lnTo>
                      <a:lnTo>
                        <a:pt x="1426845" y="1013890"/>
                      </a:lnTo>
                      <a:lnTo>
                        <a:pt x="1426845" y="1024333"/>
                      </a:lnTo>
                      <a:lnTo>
                        <a:pt x="1503045" y="1024333"/>
                      </a:lnTo>
                      <a:lnTo>
                        <a:pt x="1503045" y="1035725"/>
                      </a:lnTo>
                      <a:lnTo>
                        <a:pt x="1548765" y="1035725"/>
                      </a:lnTo>
                      <a:lnTo>
                        <a:pt x="1548765" y="1046168"/>
                      </a:lnTo>
                      <a:lnTo>
                        <a:pt x="1599248" y="1046168"/>
                      </a:lnTo>
                      <a:lnTo>
                        <a:pt x="1599248" y="1057560"/>
                      </a:lnTo>
                      <a:lnTo>
                        <a:pt x="1651635" y="1057560"/>
                      </a:lnTo>
                      <a:lnTo>
                        <a:pt x="1651635" y="1068003"/>
                      </a:lnTo>
                      <a:lnTo>
                        <a:pt x="1978343" y="1068003"/>
                      </a:lnTo>
                      <a:lnTo>
                        <a:pt x="1978343" y="1079395"/>
                      </a:lnTo>
                      <a:lnTo>
                        <a:pt x="2076450" y="1079395"/>
                      </a:lnTo>
                      <a:lnTo>
                        <a:pt x="2076450" y="1089837"/>
                      </a:lnTo>
                      <a:lnTo>
                        <a:pt x="2124075" y="1089837"/>
                      </a:lnTo>
                      <a:lnTo>
                        <a:pt x="2124075" y="1101229"/>
                      </a:lnTo>
                      <a:lnTo>
                        <a:pt x="2266950" y="1101229"/>
                      </a:lnTo>
                      <a:lnTo>
                        <a:pt x="2266950" y="1112621"/>
                      </a:lnTo>
                      <a:lnTo>
                        <a:pt x="2299335" y="1112621"/>
                      </a:lnTo>
                      <a:lnTo>
                        <a:pt x="2299335" y="1123064"/>
                      </a:lnTo>
                      <a:lnTo>
                        <a:pt x="2358390" y="1123064"/>
                      </a:lnTo>
                      <a:lnTo>
                        <a:pt x="2358390" y="1134456"/>
                      </a:lnTo>
                      <a:lnTo>
                        <a:pt x="2461260" y="1134456"/>
                      </a:lnTo>
                      <a:lnTo>
                        <a:pt x="2461260" y="1144899"/>
                      </a:lnTo>
                      <a:lnTo>
                        <a:pt x="2467928" y="1144899"/>
                      </a:lnTo>
                      <a:lnTo>
                        <a:pt x="2467928" y="1156291"/>
                      </a:lnTo>
                      <a:lnTo>
                        <a:pt x="2472690" y="1156291"/>
                      </a:lnTo>
                      <a:lnTo>
                        <a:pt x="2472690" y="1166733"/>
                      </a:lnTo>
                      <a:lnTo>
                        <a:pt x="2476500" y="1166733"/>
                      </a:lnTo>
                      <a:lnTo>
                        <a:pt x="2476500" y="1178126"/>
                      </a:lnTo>
                      <a:lnTo>
                        <a:pt x="2550795" y="1178126"/>
                      </a:lnTo>
                      <a:lnTo>
                        <a:pt x="2550795" y="1199960"/>
                      </a:lnTo>
                      <a:lnTo>
                        <a:pt x="2631758" y="1199960"/>
                      </a:lnTo>
                      <a:lnTo>
                        <a:pt x="2631758" y="1210403"/>
                      </a:lnTo>
                      <a:lnTo>
                        <a:pt x="2665095" y="1210403"/>
                      </a:lnTo>
                      <a:lnTo>
                        <a:pt x="2665095" y="1221795"/>
                      </a:lnTo>
                      <a:lnTo>
                        <a:pt x="2921318" y="1221795"/>
                      </a:lnTo>
                      <a:lnTo>
                        <a:pt x="2921318" y="1233187"/>
                      </a:lnTo>
                      <a:lnTo>
                        <a:pt x="3682365" y="1233187"/>
                      </a:lnTo>
                      <a:lnTo>
                        <a:pt x="3682365" y="1245528"/>
                      </a:lnTo>
                      <a:lnTo>
                        <a:pt x="3896678" y="1245528"/>
                      </a:lnTo>
                      <a:lnTo>
                        <a:pt x="3896678" y="1272110"/>
                      </a:lnTo>
                      <a:lnTo>
                        <a:pt x="3994785" y="1272110"/>
                      </a:lnTo>
                    </a:path>
                  </a:pathLst>
                </a:custGeom>
                <a:noFill/>
                <a:ln w="19050"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117">
                  <a:extLst>
                    <a:ext uri="{FF2B5EF4-FFF2-40B4-BE49-F238E27FC236}">
                      <a16:creationId xmlns:a16="http://schemas.microsoft.com/office/drawing/2014/main" id="{55D2E9C5-4DBF-AE02-47BD-C745712CD8E6}"/>
                    </a:ext>
                  </a:extLst>
                </p:cNvPr>
                <p:cNvSpPr/>
                <p:nvPr/>
              </p:nvSpPr>
              <p:spPr>
                <a:xfrm>
                  <a:off x="2606007" y="1550705"/>
                  <a:ext cx="12739" cy="14788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118">
                  <a:extLst>
                    <a:ext uri="{FF2B5EF4-FFF2-40B4-BE49-F238E27FC236}">
                      <a16:creationId xmlns:a16="http://schemas.microsoft.com/office/drawing/2014/main" id="{B3229046-7F55-AF79-4B3C-EED04C7D9C18}"/>
                    </a:ext>
                  </a:extLst>
                </p:cNvPr>
                <p:cNvSpPr/>
                <p:nvPr/>
              </p:nvSpPr>
              <p:spPr>
                <a:xfrm>
                  <a:off x="2693368" y="1609503"/>
                  <a:ext cx="12739" cy="14788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119">
                  <a:extLst>
                    <a:ext uri="{FF2B5EF4-FFF2-40B4-BE49-F238E27FC236}">
                      <a16:creationId xmlns:a16="http://schemas.microsoft.com/office/drawing/2014/main" id="{BD7A72C6-99AD-EF36-56E7-5CBFA997BA7B}"/>
                    </a:ext>
                  </a:extLst>
                </p:cNvPr>
                <p:cNvSpPr/>
                <p:nvPr/>
              </p:nvSpPr>
              <p:spPr>
                <a:xfrm>
                  <a:off x="2757066" y="1728880"/>
                  <a:ext cx="12739" cy="14788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120">
                  <a:extLst>
                    <a:ext uri="{FF2B5EF4-FFF2-40B4-BE49-F238E27FC236}">
                      <a16:creationId xmlns:a16="http://schemas.microsoft.com/office/drawing/2014/main" id="{79E1C232-8665-A906-CCF0-AC6D3F7424EB}"/>
                    </a:ext>
                  </a:extLst>
                </p:cNvPr>
                <p:cNvSpPr/>
                <p:nvPr/>
              </p:nvSpPr>
              <p:spPr>
                <a:xfrm>
                  <a:off x="3727113" y="2641138"/>
                  <a:ext cx="12739" cy="14788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121">
                  <a:extLst>
                    <a:ext uri="{FF2B5EF4-FFF2-40B4-BE49-F238E27FC236}">
                      <a16:creationId xmlns:a16="http://schemas.microsoft.com/office/drawing/2014/main" id="{5AFA7D75-A67B-8F84-FF8F-DA5877231C22}"/>
                    </a:ext>
                  </a:extLst>
                </p:cNvPr>
                <p:cNvSpPr/>
                <p:nvPr/>
              </p:nvSpPr>
              <p:spPr>
                <a:xfrm>
                  <a:off x="3785352" y="2682119"/>
                  <a:ext cx="12739" cy="14788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122">
                  <a:extLst>
                    <a:ext uri="{FF2B5EF4-FFF2-40B4-BE49-F238E27FC236}">
                      <a16:creationId xmlns:a16="http://schemas.microsoft.com/office/drawing/2014/main" id="{C71A5799-5EAB-5C00-8308-30C2EE3F928E}"/>
                    </a:ext>
                  </a:extLst>
                </p:cNvPr>
                <p:cNvSpPr/>
                <p:nvPr/>
              </p:nvSpPr>
              <p:spPr>
                <a:xfrm>
                  <a:off x="3876351" y="2701719"/>
                  <a:ext cx="12739" cy="14788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123">
                  <a:extLst>
                    <a:ext uri="{FF2B5EF4-FFF2-40B4-BE49-F238E27FC236}">
                      <a16:creationId xmlns:a16="http://schemas.microsoft.com/office/drawing/2014/main" id="{76754F73-A6BB-C410-CB2D-85EC0CABD506}"/>
                    </a:ext>
                  </a:extLst>
                </p:cNvPr>
                <p:cNvSpPr/>
                <p:nvPr/>
              </p:nvSpPr>
              <p:spPr>
                <a:xfrm>
                  <a:off x="9429101" y="3729791"/>
                  <a:ext cx="12739" cy="14788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124">
                  <a:extLst>
                    <a:ext uri="{FF2B5EF4-FFF2-40B4-BE49-F238E27FC236}">
                      <a16:creationId xmlns:a16="http://schemas.microsoft.com/office/drawing/2014/main" id="{BD7246E2-0A3C-3E16-6B9D-76FC739ECD48}"/>
                    </a:ext>
                  </a:extLst>
                </p:cNvPr>
                <p:cNvSpPr/>
                <p:nvPr/>
              </p:nvSpPr>
              <p:spPr>
                <a:xfrm>
                  <a:off x="9429101" y="3729791"/>
                  <a:ext cx="12739" cy="14788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125">
                  <a:extLst>
                    <a:ext uri="{FF2B5EF4-FFF2-40B4-BE49-F238E27FC236}">
                      <a16:creationId xmlns:a16="http://schemas.microsoft.com/office/drawing/2014/main" id="{E07FD667-9459-07B7-29E4-521573C40DDD}"/>
                    </a:ext>
                  </a:extLst>
                </p:cNvPr>
                <p:cNvSpPr/>
                <p:nvPr/>
              </p:nvSpPr>
              <p:spPr>
                <a:xfrm>
                  <a:off x="9429101" y="3729791"/>
                  <a:ext cx="12739" cy="14788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126">
                  <a:extLst>
                    <a:ext uri="{FF2B5EF4-FFF2-40B4-BE49-F238E27FC236}">
                      <a16:creationId xmlns:a16="http://schemas.microsoft.com/office/drawing/2014/main" id="{D0B564C2-CF74-B185-D44B-78F0B28DC5A2}"/>
                    </a:ext>
                  </a:extLst>
                </p:cNvPr>
                <p:cNvSpPr/>
                <p:nvPr/>
              </p:nvSpPr>
              <p:spPr>
                <a:xfrm>
                  <a:off x="9403621" y="3729791"/>
                  <a:ext cx="12739" cy="14788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191">
                  <a:extLst>
                    <a:ext uri="{FF2B5EF4-FFF2-40B4-BE49-F238E27FC236}">
                      <a16:creationId xmlns:a16="http://schemas.microsoft.com/office/drawing/2014/main" id="{F8538F27-567C-44A7-AD40-0E06ADD568C5}"/>
                    </a:ext>
                  </a:extLst>
                </p:cNvPr>
                <p:cNvSpPr/>
                <p:nvPr/>
              </p:nvSpPr>
              <p:spPr>
                <a:xfrm>
                  <a:off x="9312622" y="3729791"/>
                  <a:ext cx="12739" cy="14788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93" name="Graphic 3">
                  <a:extLst>
                    <a:ext uri="{FF2B5EF4-FFF2-40B4-BE49-F238E27FC236}">
                      <a16:creationId xmlns:a16="http://schemas.microsoft.com/office/drawing/2014/main" id="{468ACC18-3953-149D-AADF-ED71103B11B3}"/>
                    </a:ext>
                  </a:extLst>
                </p:cNvPr>
                <p:cNvGrpSpPr/>
                <p:nvPr/>
              </p:nvGrpSpPr>
              <p:grpSpPr>
                <a:xfrm>
                  <a:off x="9449310" y="3754736"/>
                  <a:ext cx="471377" cy="147884"/>
                  <a:chOff x="7892415" y="2211795"/>
                  <a:chExt cx="246696" cy="78794"/>
                </a:xfrm>
                <a:solidFill>
                  <a:srgbClr val="2A25D9"/>
                </a:solidFill>
              </p:grpSpPr>
              <p:sp>
                <p:nvSpPr>
                  <p:cNvPr id="200" name="Freeform 199">
                    <a:extLst>
                      <a:ext uri="{FF2B5EF4-FFF2-40B4-BE49-F238E27FC236}">
                        <a16:creationId xmlns:a16="http://schemas.microsoft.com/office/drawing/2014/main" id="{A627CE59-3416-F91A-480B-2E66005F18A6}"/>
                      </a:ext>
                    </a:extLst>
                  </p:cNvPr>
                  <p:cNvSpPr/>
                  <p:nvPr/>
                </p:nvSpPr>
                <p:spPr>
                  <a:xfrm>
                    <a:off x="7892415" y="2211795"/>
                    <a:ext cx="6667" cy="7879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200">
                    <a:extLst>
                      <a:ext uri="{FF2B5EF4-FFF2-40B4-BE49-F238E27FC236}">
                        <a16:creationId xmlns:a16="http://schemas.microsoft.com/office/drawing/2014/main" id="{BF1ADCEB-E591-8F6C-827E-269EE3B18E1C}"/>
                      </a:ext>
                    </a:extLst>
                  </p:cNvPr>
                  <p:cNvSpPr/>
                  <p:nvPr/>
                </p:nvSpPr>
                <p:spPr>
                  <a:xfrm>
                    <a:off x="7901940" y="2211795"/>
                    <a:ext cx="6667" cy="7879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201">
                    <a:extLst>
                      <a:ext uri="{FF2B5EF4-FFF2-40B4-BE49-F238E27FC236}">
                        <a16:creationId xmlns:a16="http://schemas.microsoft.com/office/drawing/2014/main" id="{6B726DF6-414B-2EB4-DCD2-739902353880}"/>
                      </a:ext>
                    </a:extLst>
                  </p:cNvPr>
                  <p:cNvSpPr/>
                  <p:nvPr/>
                </p:nvSpPr>
                <p:spPr>
                  <a:xfrm>
                    <a:off x="7918132" y="2211795"/>
                    <a:ext cx="6667" cy="7879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202">
                    <a:extLst>
                      <a:ext uri="{FF2B5EF4-FFF2-40B4-BE49-F238E27FC236}">
                        <a16:creationId xmlns:a16="http://schemas.microsoft.com/office/drawing/2014/main" id="{9467945C-169D-BE8F-5356-566BB00908D1}"/>
                      </a:ext>
                    </a:extLst>
                  </p:cNvPr>
                  <p:cNvSpPr/>
                  <p:nvPr/>
                </p:nvSpPr>
                <p:spPr>
                  <a:xfrm>
                    <a:off x="7925752" y="2211795"/>
                    <a:ext cx="6667" cy="7879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203">
                    <a:extLst>
                      <a:ext uri="{FF2B5EF4-FFF2-40B4-BE49-F238E27FC236}">
                        <a16:creationId xmlns:a16="http://schemas.microsoft.com/office/drawing/2014/main" id="{9EC0734C-55EC-FCF3-C921-33502D93DE9B}"/>
                      </a:ext>
                    </a:extLst>
                  </p:cNvPr>
                  <p:cNvSpPr/>
                  <p:nvPr/>
                </p:nvSpPr>
                <p:spPr>
                  <a:xfrm>
                    <a:off x="7959090" y="2211795"/>
                    <a:ext cx="6667" cy="7879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04">
                    <a:extLst>
                      <a:ext uri="{FF2B5EF4-FFF2-40B4-BE49-F238E27FC236}">
                        <a16:creationId xmlns:a16="http://schemas.microsoft.com/office/drawing/2014/main" id="{2E4B7794-076D-65FE-07C2-CA1FB6411881}"/>
                      </a:ext>
                    </a:extLst>
                  </p:cNvPr>
                  <p:cNvSpPr/>
                  <p:nvPr/>
                </p:nvSpPr>
                <p:spPr>
                  <a:xfrm>
                    <a:off x="8029575" y="2211795"/>
                    <a:ext cx="6667" cy="7879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205">
                    <a:extLst>
                      <a:ext uri="{FF2B5EF4-FFF2-40B4-BE49-F238E27FC236}">
                        <a16:creationId xmlns:a16="http://schemas.microsoft.com/office/drawing/2014/main" id="{65A424FF-B3FC-32F2-F557-01BD94ACA9CF}"/>
                      </a:ext>
                    </a:extLst>
                  </p:cNvPr>
                  <p:cNvSpPr/>
                  <p:nvPr/>
                </p:nvSpPr>
                <p:spPr>
                  <a:xfrm>
                    <a:off x="8047672" y="2211795"/>
                    <a:ext cx="6667" cy="7879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206">
                    <a:extLst>
                      <a:ext uri="{FF2B5EF4-FFF2-40B4-BE49-F238E27FC236}">
                        <a16:creationId xmlns:a16="http://schemas.microsoft.com/office/drawing/2014/main" id="{927A6C0E-9036-7B2F-8235-D80553321EA4}"/>
                      </a:ext>
                    </a:extLst>
                  </p:cNvPr>
                  <p:cNvSpPr/>
                  <p:nvPr/>
                </p:nvSpPr>
                <p:spPr>
                  <a:xfrm>
                    <a:off x="8072437" y="2211795"/>
                    <a:ext cx="6667" cy="7879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207">
                    <a:extLst>
                      <a:ext uri="{FF2B5EF4-FFF2-40B4-BE49-F238E27FC236}">
                        <a16:creationId xmlns:a16="http://schemas.microsoft.com/office/drawing/2014/main" id="{D1711AA2-2839-5AE4-2138-E15549205F45}"/>
                      </a:ext>
                    </a:extLst>
                  </p:cNvPr>
                  <p:cNvSpPr/>
                  <p:nvPr/>
                </p:nvSpPr>
                <p:spPr>
                  <a:xfrm>
                    <a:off x="8079105" y="2211795"/>
                    <a:ext cx="6667" cy="7879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208">
                    <a:extLst>
                      <a:ext uri="{FF2B5EF4-FFF2-40B4-BE49-F238E27FC236}">
                        <a16:creationId xmlns:a16="http://schemas.microsoft.com/office/drawing/2014/main" id="{5DF3B389-01E6-D3F9-B60B-7364B93B4DF9}"/>
                      </a:ext>
                    </a:extLst>
                  </p:cNvPr>
                  <p:cNvSpPr/>
                  <p:nvPr/>
                </p:nvSpPr>
                <p:spPr>
                  <a:xfrm>
                    <a:off x="8097202" y="2211795"/>
                    <a:ext cx="6667" cy="7879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209">
                    <a:extLst>
                      <a:ext uri="{FF2B5EF4-FFF2-40B4-BE49-F238E27FC236}">
                        <a16:creationId xmlns:a16="http://schemas.microsoft.com/office/drawing/2014/main" id="{DFD84088-D5AF-6102-9F24-1AF606010261}"/>
                      </a:ext>
                    </a:extLst>
                  </p:cNvPr>
                  <p:cNvSpPr/>
                  <p:nvPr/>
                </p:nvSpPr>
                <p:spPr>
                  <a:xfrm>
                    <a:off x="8109584" y="2211795"/>
                    <a:ext cx="6667" cy="7879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210">
                    <a:extLst>
                      <a:ext uri="{FF2B5EF4-FFF2-40B4-BE49-F238E27FC236}">
                        <a16:creationId xmlns:a16="http://schemas.microsoft.com/office/drawing/2014/main" id="{547B629D-4B1B-5544-A094-065ACD17CCBD}"/>
                      </a:ext>
                    </a:extLst>
                  </p:cNvPr>
                  <p:cNvSpPr/>
                  <p:nvPr/>
                </p:nvSpPr>
                <p:spPr>
                  <a:xfrm>
                    <a:off x="8121015" y="2211795"/>
                    <a:ext cx="6667" cy="7879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211">
                    <a:extLst>
                      <a:ext uri="{FF2B5EF4-FFF2-40B4-BE49-F238E27FC236}">
                        <a16:creationId xmlns:a16="http://schemas.microsoft.com/office/drawing/2014/main" id="{A8F73609-4377-0F1B-5FBF-C1ED83EC2685}"/>
                      </a:ext>
                    </a:extLst>
                  </p:cNvPr>
                  <p:cNvSpPr/>
                  <p:nvPr/>
                </p:nvSpPr>
                <p:spPr>
                  <a:xfrm>
                    <a:off x="8132444" y="2211795"/>
                    <a:ext cx="6667" cy="7879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94" name="Freeform 193">
                  <a:extLst>
                    <a:ext uri="{FF2B5EF4-FFF2-40B4-BE49-F238E27FC236}">
                      <a16:creationId xmlns:a16="http://schemas.microsoft.com/office/drawing/2014/main" id="{A5F20022-DE04-FCA8-2F9F-D88A86A6EAFB}"/>
                    </a:ext>
                  </a:extLst>
                </p:cNvPr>
                <p:cNvSpPr/>
                <p:nvPr/>
              </p:nvSpPr>
              <p:spPr>
                <a:xfrm>
                  <a:off x="10018773" y="3802843"/>
                  <a:ext cx="12739" cy="14788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194">
                  <a:extLst>
                    <a:ext uri="{FF2B5EF4-FFF2-40B4-BE49-F238E27FC236}">
                      <a16:creationId xmlns:a16="http://schemas.microsoft.com/office/drawing/2014/main" id="{B97187D8-CE61-D2A9-41DF-EFFE79A18E8D}"/>
                    </a:ext>
                  </a:extLst>
                </p:cNvPr>
                <p:cNvSpPr/>
                <p:nvPr/>
              </p:nvSpPr>
              <p:spPr>
                <a:xfrm>
                  <a:off x="10006035" y="3802843"/>
                  <a:ext cx="12739" cy="14788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195">
                  <a:extLst>
                    <a:ext uri="{FF2B5EF4-FFF2-40B4-BE49-F238E27FC236}">
                      <a16:creationId xmlns:a16="http://schemas.microsoft.com/office/drawing/2014/main" id="{3C0FBB52-0BB0-B772-2F0E-11A11118ECB4}"/>
                    </a:ext>
                  </a:extLst>
                </p:cNvPr>
                <p:cNvSpPr/>
                <p:nvPr/>
              </p:nvSpPr>
              <p:spPr>
                <a:xfrm>
                  <a:off x="9973273" y="3802843"/>
                  <a:ext cx="12739" cy="147884"/>
                </a:xfrm>
                <a:custGeom>
                  <a:avLst/>
                  <a:gdLst>
                    <a:gd name="connsiteX0" fmla="*/ 0 w 6667"/>
                    <a:gd name="connsiteY0" fmla="*/ 78795 h 78794"/>
                    <a:gd name="connsiteX1" fmla="*/ 0 w 6667"/>
                    <a:gd name="connsiteY1" fmla="*/ 0 h 78794"/>
                    <a:gd name="connsiteX2" fmla="*/ 6668 w 6667"/>
                    <a:gd name="connsiteY2" fmla="*/ 0 h 78794"/>
                    <a:gd name="connsiteX3" fmla="*/ 6668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8" y="0"/>
                      </a:lnTo>
                      <a:lnTo>
                        <a:pt x="6668"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196">
                  <a:extLst>
                    <a:ext uri="{FF2B5EF4-FFF2-40B4-BE49-F238E27FC236}">
                      <a16:creationId xmlns:a16="http://schemas.microsoft.com/office/drawing/2014/main" id="{261E5393-1A83-B8BB-AC73-AD66015CA765}"/>
                    </a:ext>
                  </a:extLst>
                </p:cNvPr>
                <p:cNvSpPr/>
                <p:nvPr/>
              </p:nvSpPr>
              <p:spPr>
                <a:xfrm>
                  <a:off x="9951435" y="3802843"/>
                  <a:ext cx="12739" cy="14788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197">
                  <a:extLst>
                    <a:ext uri="{FF2B5EF4-FFF2-40B4-BE49-F238E27FC236}">
                      <a16:creationId xmlns:a16="http://schemas.microsoft.com/office/drawing/2014/main" id="{E9A6976D-4C68-B56C-532C-DB06CB3BB4E9}"/>
                    </a:ext>
                  </a:extLst>
                </p:cNvPr>
                <p:cNvSpPr/>
                <p:nvPr/>
              </p:nvSpPr>
              <p:spPr>
                <a:xfrm>
                  <a:off x="9942334" y="3802843"/>
                  <a:ext cx="12739" cy="14788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198">
                  <a:extLst>
                    <a:ext uri="{FF2B5EF4-FFF2-40B4-BE49-F238E27FC236}">
                      <a16:creationId xmlns:a16="http://schemas.microsoft.com/office/drawing/2014/main" id="{E1F95CA3-FD7F-1194-8972-889281580CE1}"/>
                    </a:ext>
                  </a:extLst>
                </p:cNvPr>
                <p:cNvSpPr/>
                <p:nvPr/>
              </p:nvSpPr>
              <p:spPr>
                <a:xfrm>
                  <a:off x="9942334" y="3802843"/>
                  <a:ext cx="12739" cy="147884"/>
                </a:xfrm>
                <a:custGeom>
                  <a:avLst/>
                  <a:gdLst>
                    <a:gd name="connsiteX0" fmla="*/ 0 w 6667"/>
                    <a:gd name="connsiteY0" fmla="*/ 78795 h 78794"/>
                    <a:gd name="connsiteX1" fmla="*/ 0 w 6667"/>
                    <a:gd name="connsiteY1" fmla="*/ 0 h 78794"/>
                    <a:gd name="connsiteX2" fmla="*/ 6667 w 6667"/>
                    <a:gd name="connsiteY2" fmla="*/ 0 h 78794"/>
                    <a:gd name="connsiteX3" fmla="*/ 6667 w 6667"/>
                    <a:gd name="connsiteY3" fmla="*/ 78795 h 78794"/>
                    <a:gd name="connsiteX4" fmla="*/ 0 w 6667"/>
                    <a:gd name="connsiteY4" fmla="*/ 78795 h 7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8794">
                      <a:moveTo>
                        <a:pt x="0" y="78795"/>
                      </a:moveTo>
                      <a:lnTo>
                        <a:pt x="0" y="0"/>
                      </a:lnTo>
                      <a:lnTo>
                        <a:pt x="6667" y="0"/>
                      </a:lnTo>
                      <a:lnTo>
                        <a:pt x="6667" y="78795"/>
                      </a:lnTo>
                      <a:lnTo>
                        <a:pt x="0" y="78795"/>
                      </a:lnTo>
                      <a:close/>
                    </a:path>
                  </a:pathLst>
                </a:custGeom>
                <a:solidFill>
                  <a:srgbClr val="2A25D9"/>
                </a:solidFill>
                <a:ln w="4763" cap="flat">
                  <a:solidFill>
                    <a:srgbClr val="2A25D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3" name="Group 212">
                <a:extLst>
                  <a:ext uri="{FF2B5EF4-FFF2-40B4-BE49-F238E27FC236}">
                    <a16:creationId xmlns:a16="http://schemas.microsoft.com/office/drawing/2014/main" id="{C688BE5A-E376-32F9-989F-7B4386B0809C}"/>
                  </a:ext>
                </a:extLst>
              </p:cNvPr>
              <p:cNvGrpSpPr/>
              <p:nvPr/>
            </p:nvGrpSpPr>
            <p:grpSpPr>
              <a:xfrm>
                <a:off x="2082647" y="2228059"/>
                <a:ext cx="9161206" cy="2548468"/>
                <a:chOff x="2323912" y="1377874"/>
                <a:chExt cx="7727621" cy="3166178"/>
              </a:xfrm>
            </p:grpSpPr>
            <p:sp>
              <p:nvSpPr>
                <p:cNvPr id="214" name="Freeform 213">
                  <a:extLst>
                    <a:ext uri="{FF2B5EF4-FFF2-40B4-BE49-F238E27FC236}">
                      <a16:creationId xmlns:a16="http://schemas.microsoft.com/office/drawing/2014/main" id="{5812DEAB-94C0-1A0A-E65F-65DA91F74FA4}"/>
                    </a:ext>
                  </a:extLst>
                </p:cNvPr>
                <p:cNvSpPr/>
                <p:nvPr/>
              </p:nvSpPr>
              <p:spPr>
                <a:xfrm>
                  <a:off x="2323912" y="4447839"/>
                  <a:ext cx="7716701" cy="17817"/>
                </a:xfrm>
                <a:custGeom>
                  <a:avLst/>
                  <a:gdLst>
                    <a:gd name="connsiteX0" fmla="*/ 0 w 4038600"/>
                    <a:gd name="connsiteY0" fmla="*/ 0 h 9493"/>
                    <a:gd name="connsiteX1" fmla="*/ 4038600 w 4038600"/>
                    <a:gd name="connsiteY1" fmla="*/ 0 h 9493"/>
                  </a:gdLst>
                  <a:ahLst/>
                  <a:cxnLst>
                    <a:cxn ang="0">
                      <a:pos x="connsiteX0" y="connsiteY0"/>
                    </a:cxn>
                    <a:cxn ang="0">
                      <a:pos x="connsiteX1" y="connsiteY1"/>
                    </a:cxn>
                  </a:cxnLst>
                  <a:rect l="l" t="t" r="r" b="b"/>
                  <a:pathLst>
                    <a:path w="4038600" h="9493">
                      <a:moveTo>
                        <a:pt x="0" y="0"/>
                      </a:moveTo>
                      <a:lnTo>
                        <a:pt x="403860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214">
                  <a:extLst>
                    <a:ext uri="{FF2B5EF4-FFF2-40B4-BE49-F238E27FC236}">
                      <a16:creationId xmlns:a16="http://schemas.microsoft.com/office/drawing/2014/main" id="{B47EA77B-AFE2-92D2-23AA-A6A3399877E2}"/>
                    </a:ext>
                  </a:extLst>
                </p:cNvPr>
                <p:cNvSpPr/>
                <p:nvPr/>
              </p:nvSpPr>
              <p:spPr>
                <a:xfrm>
                  <a:off x="2398532"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215">
                  <a:extLst>
                    <a:ext uri="{FF2B5EF4-FFF2-40B4-BE49-F238E27FC236}">
                      <a16:creationId xmlns:a16="http://schemas.microsoft.com/office/drawing/2014/main" id="{68D98AE2-8E4D-778B-3985-23CA18DE55D9}"/>
                    </a:ext>
                  </a:extLst>
                </p:cNvPr>
                <p:cNvSpPr/>
                <p:nvPr/>
              </p:nvSpPr>
              <p:spPr>
                <a:xfrm>
                  <a:off x="2780727"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216">
                  <a:extLst>
                    <a:ext uri="{FF2B5EF4-FFF2-40B4-BE49-F238E27FC236}">
                      <a16:creationId xmlns:a16="http://schemas.microsoft.com/office/drawing/2014/main" id="{619B9572-136D-84D5-64EF-19800656ABAE}"/>
                    </a:ext>
                  </a:extLst>
                </p:cNvPr>
                <p:cNvSpPr/>
                <p:nvPr/>
              </p:nvSpPr>
              <p:spPr>
                <a:xfrm>
                  <a:off x="3161101"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217">
                  <a:extLst>
                    <a:ext uri="{FF2B5EF4-FFF2-40B4-BE49-F238E27FC236}">
                      <a16:creationId xmlns:a16="http://schemas.microsoft.com/office/drawing/2014/main" id="{5C24A0C9-DA40-F422-5AA1-D9ACBFBF14B6}"/>
                    </a:ext>
                  </a:extLst>
                </p:cNvPr>
                <p:cNvSpPr/>
                <p:nvPr/>
              </p:nvSpPr>
              <p:spPr>
                <a:xfrm>
                  <a:off x="3543296"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218">
                  <a:extLst>
                    <a:ext uri="{FF2B5EF4-FFF2-40B4-BE49-F238E27FC236}">
                      <a16:creationId xmlns:a16="http://schemas.microsoft.com/office/drawing/2014/main" id="{3CC28B60-7404-987B-8875-510A8434683C}"/>
                    </a:ext>
                  </a:extLst>
                </p:cNvPr>
                <p:cNvSpPr/>
                <p:nvPr/>
              </p:nvSpPr>
              <p:spPr>
                <a:xfrm>
                  <a:off x="3925491"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219">
                  <a:extLst>
                    <a:ext uri="{FF2B5EF4-FFF2-40B4-BE49-F238E27FC236}">
                      <a16:creationId xmlns:a16="http://schemas.microsoft.com/office/drawing/2014/main" id="{4A13CCE1-74EB-75E0-AA4C-D6258C98A58E}"/>
                    </a:ext>
                  </a:extLst>
                </p:cNvPr>
                <p:cNvSpPr/>
                <p:nvPr/>
              </p:nvSpPr>
              <p:spPr>
                <a:xfrm>
                  <a:off x="4307687"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220">
                  <a:extLst>
                    <a:ext uri="{FF2B5EF4-FFF2-40B4-BE49-F238E27FC236}">
                      <a16:creationId xmlns:a16="http://schemas.microsoft.com/office/drawing/2014/main" id="{DF9B3718-EF2D-5718-217D-AE52C5E302BD}"/>
                    </a:ext>
                  </a:extLst>
                </p:cNvPr>
                <p:cNvSpPr/>
                <p:nvPr/>
              </p:nvSpPr>
              <p:spPr>
                <a:xfrm>
                  <a:off x="4689882"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221">
                  <a:extLst>
                    <a:ext uri="{FF2B5EF4-FFF2-40B4-BE49-F238E27FC236}">
                      <a16:creationId xmlns:a16="http://schemas.microsoft.com/office/drawing/2014/main" id="{511A45FE-B3FB-936E-E596-4F2E58184AD2}"/>
                    </a:ext>
                  </a:extLst>
                </p:cNvPr>
                <p:cNvSpPr/>
                <p:nvPr/>
              </p:nvSpPr>
              <p:spPr>
                <a:xfrm>
                  <a:off x="5070258"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222">
                  <a:extLst>
                    <a:ext uri="{FF2B5EF4-FFF2-40B4-BE49-F238E27FC236}">
                      <a16:creationId xmlns:a16="http://schemas.microsoft.com/office/drawing/2014/main" id="{DA245D9B-0887-2DED-90F4-356B3B1933F5}"/>
                    </a:ext>
                  </a:extLst>
                </p:cNvPr>
                <p:cNvSpPr/>
                <p:nvPr/>
              </p:nvSpPr>
              <p:spPr>
                <a:xfrm>
                  <a:off x="5452453"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223">
                  <a:extLst>
                    <a:ext uri="{FF2B5EF4-FFF2-40B4-BE49-F238E27FC236}">
                      <a16:creationId xmlns:a16="http://schemas.microsoft.com/office/drawing/2014/main" id="{C3000DB1-0D07-F9A5-74A7-04DC75A48CC2}"/>
                    </a:ext>
                  </a:extLst>
                </p:cNvPr>
                <p:cNvSpPr/>
                <p:nvPr/>
              </p:nvSpPr>
              <p:spPr>
                <a:xfrm>
                  <a:off x="5834648"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224">
                  <a:extLst>
                    <a:ext uri="{FF2B5EF4-FFF2-40B4-BE49-F238E27FC236}">
                      <a16:creationId xmlns:a16="http://schemas.microsoft.com/office/drawing/2014/main" id="{27F3F66F-E14F-21F2-E297-C301AC859D8B}"/>
                    </a:ext>
                  </a:extLst>
                </p:cNvPr>
                <p:cNvSpPr/>
                <p:nvPr/>
              </p:nvSpPr>
              <p:spPr>
                <a:xfrm>
                  <a:off x="6216843"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225">
                  <a:extLst>
                    <a:ext uri="{FF2B5EF4-FFF2-40B4-BE49-F238E27FC236}">
                      <a16:creationId xmlns:a16="http://schemas.microsoft.com/office/drawing/2014/main" id="{2FA84C9A-F834-C9A3-5EB9-036AC8249894}"/>
                    </a:ext>
                  </a:extLst>
                </p:cNvPr>
                <p:cNvSpPr/>
                <p:nvPr/>
              </p:nvSpPr>
              <p:spPr>
                <a:xfrm>
                  <a:off x="6597217"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226">
                  <a:extLst>
                    <a:ext uri="{FF2B5EF4-FFF2-40B4-BE49-F238E27FC236}">
                      <a16:creationId xmlns:a16="http://schemas.microsoft.com/office/drawing/2014/main" id="{DC156DB9-C239-6E56-4504-62B95704EB5A}"/>
                    </a:ext>
                  </a:extLst>
                </p:cNvPr>
                <p:cNvSpPr/>
                <p:nvPr/>
              </p:nvSpPr>
              <p:spPr>
                <a:xfrm>
                  <a:off x="6979412"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227">
                  <a:extLst>
                    <a:ext uri="{FF2B5EF4-FFF2-40B4-BE49-F238E27FC236}">
                      <a16:creationId xmlns:a16="http://schemas.microsoft.com/office/drawing/2014/main" id="{7D0786B7-8684-6D2D-BA63-53826F3D327E}"/>
                    </a:ext>
                  </a:extLst>
                </p:cNvPr>
                <p:cNvSpPr/>
                <p:nvPr/>
              </p:nvSpPr>
              <p:spPr>
                <a:xfrm>
                  <a:off x="7361607"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228">
                  <a:extLst>
                    <a:ext uri="{FF2B5EF4-FFF2-40B4-BE49-F238E27FC236}">
                      <a16:creationId xmlns:a16="http://schemas.microsoft.com/office/drawing/2014/main" id="{F2F0E622-0948-7E33-6E45-F556D5E0F73E}"/>
                    </a:ext>
                  </a:extLst>
                </p:cNvPr>
                <p:cNvSpPr/>
                <p:nvPr/>
              </p:nvSpPr>
              <p:spPr>
                <a:xfrm>
                  <a:off x="7743803"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229">
                  <a:extLst>
                    <a:ext uri="{FF2B5EF4-FFF2-40B4-BE49-F238E27FC236}">
                      <a16:creationId xmlns:a16="http://schemas.microsoft.com/office/drawing/2014/main" id="{4F20F07F-8708-FE78-19F1-9433C0C7EA22}"/>
                    </a:ext>
                  </a:extLst>
                </p:cNvPr>
                <p:cNvSpPr/>
                <p:nvPr/>
              </p:nvSpPr>
              <p:spPr>
                <a:xfrm>
                  <a:off x="8124179"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230">
                  <a:extLst>
                    <a:ext uri="{FF2B5EF4-FFF2-40B4-BE49-F238E27FC236}">
                      <a16:creationId xmlns:a16="http://schemas.microsoft.com/office/drawing/2014/main" id="{0592AC7A-6FF4-2993-B287-75E658422EE3}"/>
                    </a:ext>
                  </a:extLst>
                </p:cNvPr>
                <p:cNvSpPr/>
                <p:nvPr/>
              </p:nvSpPr>
              <p:spPr>
                <a:xfrm>
                  <a:off x="8506374"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231">
                  <a:extLst>
                    <a:ext uri="{FF2B5EF4-FFF2-40B4-BE49-F238E27FC236}">
                      <a16:creationId xmlns:a16="http://schemas.microsoft.com/office/drawing/2014/main" id="{520F32A6-A3F8-4667-297B-748CDCF0FBCA}"/>
                    </a:ext>
                  </a:extLst>
                </p:cNvPr>
                <p:cNvSpPr/>
                <p:nvPr/>
              </p:nvSpPr>
              <p:spPr>
                <a:xfrm>
                  <a:off x="8888569"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232">
                  <a:extLst>
                    <a:ext uri="{FF2B5EF4-FFF2-40B4-BE49-F238E27FC236}">
                      <a16:creationId xmlns:a16="http://schemas.microsoft.com/office/drawing/2014/main" id="{ABBF7F1D-774F-4716-E2CB-A9BDEAF8C80E}"/>
                    </a:ext>
                  </a:extLst>
                </p:cNvPr>
                <p:cNvSpPr/>
                <p:nvPr/>
              </p:nvSpPr>
              <p:spPr>
                <a:xfrm>
                  <a:off x="9270764"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233">
                  <a:extLst>
                    <a:ext uri="{FF2B5EF4-FFF2-40B4-BE49-F238E27FC236}">
                      <a16:creationId xmlns:a16="http://schemas.microsoft.com/office/drawing/2014/main" id="{554A5EF0-A3E2-0C32-1837-F4498768ADB0}"/>
                    </a:ext>
                  </a:extLst>
                </p:cNvPr>
                <p:cNvSpPr/>
                <p:nvPr/>
              </p:nvSpPr>
              <p:spPr>
                <a:xfrm>
                  <a:off x="9651138"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234">
                  <a:extLst>
                    <a:ext uri="{FF2B5EF4-FFF2-40B4-BE49-F238E27FC236}">
                      <a16:creationId xmlns:a16="http://schemas.microsoft.com/office/drawing/2014/main" id="{F17B1D7E-E0A9-A2B5-80A5-76EF25D3AF12}"/>
                    </a:ext>
                  </a:extLst>
                </p:cNvPr>
                <p:cNvSpPr/>
                <p:nvPr/>
              </p:nvSpPr>
              <p:spPr>
                <a:xfrm>
                  <a:off x="10033333" y="4447839"/>
                  <a:ext cx="18200" cy="73051"/>
                </a:xfrm>
                <a:custGeom>
                  <a:avLst/>
                  <a:gdLst>
                    <a:gd name="connsiteX0" fmla="*/ 0 w 9525"/>
                    <a:gd name="connsiteY0" fmla="*/ 0 h 38922"/>
                    <a:gd name="connsiteX1" fmla="*/ 0 w 9525"/>
                    <a:gd name="connsiteY1" fmla="*/ 38923 h 38922"/>
                  </a:gdLst>
                  <a:ahLst/>
                  <a:cxnLst>
                    <a:cxn ang="0">
                      <a:pos x="connsiteX0" y="connsiteY0"/>
                    </a:cxn>
                    <a:cxn ang="0">
                      <a:pos x="connsiteX1" y="connsiteY1"/>
                    </a:cxn>
                  </a:cxnLst>
                  <a:rect l="l" t="t" r="r" b="b"/>
                  <a:pathLst>
                    <a:path w="9525" h="38922">
                      <a:moveTo>
                        <a:pt x="0" y="0"/>
                      </a:moveTo>
                      <a:lnTo>
                        <a:pt x="0" y="38923"/>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235">
                  <a:extLst>
                    <a:ext uri="{FF2B5EF4-FFF2-40B4-BE49-F238E27FC236}">
                      <a16:creationId xmlns:a16="http://schemas.microsoft.com/office/drawing/2014/main" id="{B22E9D8F-6B99-4479-5F57-760657D6B9E5}"/>
                    </a:ext>
                  </a:extLst>
                </p:cNvPr>
                <p:cNvSpPr/>
                <p:nvPr/>
              </p:nvSpPr>
              <p:spPr>
                <a:xfrm>
                  <a:off x="2398532" y="1377874"/>
                  <a:ext cx="18200" cy="3166178"/>
                </a:xfrm>
                <a:custGeom>
                  <a:avLst/>
                  <a:gdLst>
                    <a:gd name="connsiteX0" fmla="*/ 0 w 9525"/>
                    <a:gd name="connsiteY0" fmla="*/ 1686969 h 1686969"/>
                    <a:gd name="connsiteX1" fmla="*/ 0 w 9525"/>
                    <a:gd name="connsiteY1" fmla="*/ 0 h 1686969"/>
                  </a:gdLst>
                  <a:ahLst/>
                  <a:cxnLst>
                    <a:cxn ang="0">
                      <a:pos x="connsiteX0" y="connsiteY0"/>
                    </a:cxn>
                    <a:cxn ang="0">
                      <a:pos x="connsiteX1" y="connsiteY1"/>
                    </a:cxn>
                  </a:cxnLst>
                  <a:rect l="l" t="t" r="r" b="b"/>
                  <a:pathLst>
                    <a:path w="9525" h="1686969">
                      <a:moveTo>
                        <a:pt x="0" y="1686969"/>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236">
                  <a:extLst>
                    <a:ext uri="{FF2B5EF4-FFF2-40B4-BE49-F238E27FC236}">
                      <a16:creationId xmlns:a16="http://schemas.microsoft.com/office/drawing/2014/main" id="{D7513F5F-72D9-CEA8-3032-D96BC8D234ED}"/>
                    </a:ext>
                  </a:extLst>
                </p:cNvPr>
                <p:cNvSpPr/>
                <p:nvPr/>
              </p:nvSpPr>
              <p:spPr>
                <a:xfrm>
                  <a:off x="2323912" y="4150284"/>
                  <a:ext cx="74618" cy="17817"/>
                </a:xfrm>
                <a:custGeom>
                  <a:avLst/>
                  <a:gdLst>
                    <a:gd name="connsiteX0" fmla="*/ 39052 w 39052"/>
                    <a:gd name="connsiteY0" fmla="*/ 0 h 9493"/>
                    <a:gd name="connsiteX1" fmla="*/ 0 w 39052"/>
                    <a:gd name="connsiteY1" fmla="*/ 0 h 9493"/>
                  </a:gdLst>
                  <a:ahLst/>
                  <a:cxnLst>
                    <a:cxn ang="0">
                      <a:pos x="connsiteX0" y="connsiteY0"/>
                    </a:cxn>
                    <a:cxn ang="0">
                      <a:pos x="connsiteX1" y="connsiteY1"/>
                    </a:cxn>
                  </a:cxnLst>
                  <a:rect l="l" t="t" r="r" b="b"/>
                  <a:pathLst>
                    <a:path w="39052" h="9493">
                      <a:moveTo>
                        <a:pt x="3905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237">
                  <a:extLst>
                    <a:ext uri="{FF2B5EF4-FFF2-40B4-BE49-F238E27FC236}">
                      <a16:creationId xmlns:a16="http://schemas.microsoft.com/office/drawing/2014/main" id="{CCC8D986-3D5C-B838-7F4C-D9B7AA3B750D}"/>
                    </a:ext>
                  </a:extLst>
                </p:cNvPr>
                <p:cNvSpPr/>
                <p:nvPr/>
              </p:nvSpPr>
              <p:spPr>
                <a:xfrm>
                  <a:off x="2323912" y="3852731"/>
                  <a:ext cx="74618" cy="17817"/>
                </a:xfrm>
                <a:custGeom>
                  <a:avLst/>
                  <a:gdLst>
                    <a:gd name="connsiteX0" fmla="*/ 39052 w 39052"/>
                    <a:gd name="connsiteY0" fmla="*/ 0 h 9493"/>
                    <a:gd name="connsiteX1" fmla="*/ 0 w 39052"/>
                    <a:gd name="connsiteY1" fmla="*/ 0 h 9493"/>
                  </a:gdLst>
                  <a:ahLst/>
                  <a:cxnLst>
                    <a:cxn ang="0">
                      <a:pos x="connsiteX0" y="connsiteY0"/>
                    </a:cxn>
                    <a:cxn ang="0">
                      <a:pos x="connsiteX1" y="connsiteY1"/>
                    </a:cxn>
                  </a:cxnLst>
                  <a:rect l="l" t="t" r="r" b="b"/>
                  <a:pathLst>
                    <a:path w="39052" h="9493">
                      <a:moveTo>
                        <a:pt x="3905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238">
                  <a:extLst>
                    <a:ext uri="{FF2B5EF4-FFF2-40B4-BE49-F238E27FC236}">
                      <a16:creationId xmlns:a16="http://schemas.microsoft.com/office/drawing/2014/main" id="{7170241E-7019-7364-1BD8-9FB49C48E42F}"/>
                    </a:ext>
                  </a:extLst>
                </p:cNvPr>
                <p:cNvSpPr/>
                <p:nvPr/>
              </p:nvSpPr>
              <p:spPr>
                <a:xfrm>
                  <a:off x="2323912" y="3555178"/>
                  <a:ext cx="74618" cy="17817"/>
                </a:xfrm>
                <a:custGeom>
                  <a:avLst/>
                  <a:gdLst>
                    <a:gd name="connsiteX0" fmla="*/ 39052 w 39052"/>
                    <a:gd name="connsiteY0" fmla="*/ 0 h 9493"/>
                    <a:gd name="connsiteX1" fmla="*/ 0 w 39052"/>
                    <a:gd name="connsiteY1" fmla="*/ 0 h 9493"/>
                  </a:gdLst>
                  <a:ahLst/>
                  <a:cxnLst>
                    <a:cxn ang="0">
                      <a:pos x="connsiteX0" y="connsiteY0"/>
                    </a:cxn>
                    <a:cxn ang="0">
                      <a:pos x="connsiteX1" y="connsiteY1"/>
                    </a:cxn>
                  </a:cxnLst>
                  <a:rect l="l" t="t" r="r" b="b"/>
                  <a:pathLst>
                    <a:path w="39052" h="9493">
                      <a:moveTo>
                        <a:pt x="3905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239">
                  <a:extLst>
                    <a:ext uri="{FF2B5EF4-FFF2-40B4-BE49-F238E27FC236}">
                      <a16:creationId xmlns:a16="http://schemas.microsoft.com/office/drawing/2014/main" id="{8E48333A-5D41-9C53-CE51-87722BA7300A}"/>
                    </a:ext>
                  </a:extLst>
                </p:cNvPr>
                <p:cNvSpPr/>
                <p:nvPr/>
              </p:nvSpPr>
              <p:spPr>
                <a:xfrm>
                  <a:off x="2323912" y="3259408"/>
                  <a:ext cx="74618" cy="17817"/>
                </a:xfrm>
                <a:custGeom>
                  <a:avLst/>
                  <a:gdLst>
                    <a:gd name="connsiteX0" fmla="*/ 39052 w 39052"/>
                    <a:gd name="connsiteY0" fmla="*/ 0 h 9493"/>
                    <a:gd name="connsiteX1" fmla="*/ 0 w 39052"/>
                    <a:gd name="connsiteY1" fmla="*/ 0 h 9493"/>
                  </a:gdLst>
                  <a:ahLst/>
                  <a:cxnLst>
                    <a:cxn ang="0">
                      <a:pos x="connsiteX0" y="connsiteY0"/>
                    </a:cxn>
                    <a:cxn ang="0">
                      <a:pos x="connsiteX1" y="connsiteY1"/>
                    </a:cxn>
                  </a:cxnLst>
                  <a:rect l="l" t="t" r="r" b="b"/>
                  <a:pathLst>
                    <a:path w="39052" h="9493">
                      <a:moveTo>
                        <a:pt x="3905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240">
                  <a:extLst>
                    <a:ext uri="{FF2B5EF4-FFF2-40B4-BE49-F238E27FC236}">
                      <a16:creationId xmlns:a16="http://schemas.microsoft.com/office/drawing/2014/main" id="{26A69B47-80DE-2258-8C4A-78C52CCF1B0F}"/>
                    </a:ext>
                  </a:extLst>
                </p:cNvPr>
                <p:cNvSpPr/>
                <p:nvPr/>
              </p:nvSpPr>
              <p:spPr>
                <a:xfrm>
                  <a:off x="2323912" y="2961855"/>
                  <a:ext cx="74618" cy="17817"/>
                </a:xfrm>
                <a:custGeom>
                  <a:avLst/>
                  <a:gdLst>
                    <a:gd name="connsiteX0" fmla="*/ 39052 w 39052"/>
                    <a:gd name="connsiteY0" fmla="*/ 0 h 9493"/>
                    <a:gd name="connsiteX1" fmla="*/ 0 w 39052"/>
                    <a:gd name="connsiteY1" fmla="*/ 0 h 9493"/>
                  </a:gdLst>
                  <a:ahLst/>
                  <a:cxnLst>
                    <a:cxn ang="0">
                      <a:pos x="connsiteX0" y="connsiteY0"/>
                    </a:cxn>
                    <a:cxn ang="0">
                      <a:pos x="connsiteX1" y="connsiteY1"/>
                    </a:cxn>
                  </a:cxnLst>
                  <a:rect l="l" t="t" r="r" b="b"/>
                  <a:pathLst>
                    <a:path w="39052" h="9493">
                      <a:moveTo>
                        <a:pt x="3905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241">
                  <a:extLst>
                    <a:ext uri="{FF2B5EF4-FFF2-40B4-BE49-F238E27FC236}">
                      <a16:creationId xmlns:a16="http://schemas.microsoft.com/office/drawing/2014/main" id="{05B2F04D-A394-B754-A118-1213D63FA995}"/>
                    </a:ext>
                  </a:extLst>
                </p:cNvPr>
                <p:cNvSpPr/>
                <p:nvPr/>
              </p:nvSpPr>
              <p:spPr>
                <a:xfrm>
                  <a:off x="2323912" y="2664302"/>
                  <a:ext cx="74618" cy="17817"/>
                </a:xfrm>
                <a:custGeom>
                  <a:avLst/>
                  <a:gdLst>
                    <a:gd name="connsiteX0" fmla="*/ 39052 w 39052"/>
                    <a:gd name="connsiteY0" fmla="*/ 0 h 9493"/>
                    <a:gd name="connsiteX1" fmla="*/ 0 w 39052"/>
                    <a:gd name="connsiteY1" fmla="*/ 0 h 9493"/>
                  </a:gdLst>
                  <a:ahLst/>
                  <a:cxnLst>
                    <a:cxn ang="0">
                      <a:pos x="connsiteX0" y="connsiteY0"/>
                    </a:cxn>
                    <a:cxn ang="0">
                      <a:pos x="connsiteX1" y="connsiteY1"/>
                    </a:cxn>
                  </a:cxnLst>
                  <a:rect l="l" t="t" r="r" b="b"/>
                  <a:pathLst>
                    <a:path w="39052" h="9493">
                      <a:moveTo>
                        <a:pt x="3905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242">
                  <a:extLst>
                    <a:ext uri="{FF2B5EF4-FFF2-40B4-BE49-F238E27FC236}">
                      <a16:creationId xmlns:a16="http://schemas.microsoft.com/office/drawing/2014/main" id="{6F871E4F-982F-13D3-96CE-8B262A9B9877}"/>
                    </a:ext>
                  </a:extLst>
                </p:cNvPr>
                <p:cNvSpPr/>
                <p:nvPr/>
              </p:nvSpPr>
              <p:spPr>
                <a:xfrm>
                  <a:off x="2323912" y="2366749"/>
                  <a:ext cx="74618" cy="17817"/>
                </a:xfrm>
                <a:custGeom>
                  <a:avLst/>
                  <a:gdLst>
                    <a:gd name="connsiteX0" fmla="*/ 39052 w 39052"/>
                    <a:gd name="connsiteY0" fmla="*/ 0 h 9493"/>
                    <a:gd name="connsiteX1" fmla="*/ 0 w 39052"/>
                    <a:gd name="connsiteY1" fmla="*/ 0 h 9493"/>
                  </a:gdLst>
                  <a:ahLst/>
                  <a:cxnLst>
                    <a:cxn ang="0">
                      <a:pos x="connsiteX0" y="connsiteY0"/>
                    </a:cxn>
                    <a:cxn ang="0">
                      <a:pos x="connsiteX1" y="connsiteY1"/>
                    </a:cxn>
                  </a:cxnLst>
                  <a:rect l="l" t="t" r="r" b="b"/>
                  <a:pathLst>
                    <a:path w="39052" h="9493">
                      <a:moveTo>
                        <a:pt x="3905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243">
                  <a:extLst>
                    <a:ext uri="{FF2B5EF4-FFF2-40B4-BE49-F238E27FC236}">
                      <a16:creationId xmlns:a16="http://schemas.microsoft.com/office/drawing/2014/main" id="{0B81F4EF-6752-7ED9-97C8-EFB04F53FB06}"/>
                    </a:ext>
                  </a:extLst>
                </p:cNvPr>
                <p:cNvSpPr/>
                <p:nvPr/>
              </p:nvSpPr>
              <p:spPr>
                <a:xfrm>
                  <a:off x="2323912" y="2069196"/>
                  <a:ext cx="74618" cy="17817"/>
                </a:xfrm>
                <a:custGeom>
                  <a:avLst/>
                  <a:gdLst>
                    <a:gd name="connsiteX0" fmla="*/ 39052 w 39052"/>
                    <a:gd name="connsiteY0" fmla="*/ 0 h 9493"/>
                    <a:gd name="connsiteX1" fmla="*/ 0 w 39052"/>
                    <a:gd name="connsiteY1" fmla="*/ 0 h 9493"/>
                  </a:gdLst>
                  <a:ahLst/>
                  <a:cxnLst>
                    <a:cxn ang="0">
                      <a:pos x="connsiteX0" y="connsiteY0"/>
                    </a:cxn>
                    <a:cxn ang="0">
                      <a:pos x="connsiteX1" y="connsiteY1"/>
                    </a:cxn>
                  </a:cxnLst>
                  <a:rect l="l" t="t" r="r" b="b"/>
                  <a:pathLst>
                    <a:path w="39052" h="9493">
                      <a:moveTo>
                        <a:pt x="3905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245">
                  <a:extLst>
                    <a:ext uri="{FF2B5EF4-FFF2-40B4-BE49-F238E27FC236}">
                      <a16:creationId xmlns:a16="http://schemas.microsoft.com/office/drawing/2014/main" id="{5B094FCE-02E4-B72E-8472-FC48EC70FC12}"/>
                    </a:ext>
                  </a:extLst>
                </p:cNvPr>
                <p:cNvSpPr/>
                <p:nvPr/>
              </p:nvSpPr>
              <p:spPr>
                <a:xfrm>
                  <a:off x="2323912" y="1771643"/>
                  <a:ext cx="74618" cy="17817"/>
                </a:xfrm>
                <a:custGeom>
                  <a:avLst/>
                  <a:gdLst>
                    <a:gd name="connsiteX0" fmla="*/ 39052 w 39052"/>
                    <a:gd name="connsiteY0" fmla="*/ 0 h 9493"/>
                    <a:gd name="connsiteX1" fmla="*/ 0 w 39052"/>
                    <a:gd name="connsiteY1" fmla="*/ 0 h 9493"/>
                  </a:gdLst>
                  <a:ahLst/>
                  <a:cxnLst>
                    <a:cxn ang="0">
                      <a:pos x="connsiteX0" y="connsiteY0"/>
                    </a:cxn>
                    <a:cxn ang="0">
                      <a:pos x="connsiteX1" y="connsiteY1"/>
                    </a:cxn>
                  </a:cxnLst>
                  <a:rect l="l" t="t" r="r" b="b"/>
                  <a:pathLst>
                    <a:path w="39052" h="9493">
                      <a:moveTo>
                        <a:pt x="3905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246">
                  <a:extLst>
                    <a:ext uri="{FF2B5EF4-FFF2-40B4-BE49-F238E27FC236}">
                      <a16:creationId xmlns:a16="http://schemas.microsoft.com/office/drawing/2014/main" id="{6DB4B907-B995-C17F-7BF1-42BF150F446A}"/>
                    </a:ext>
                  </a:extLst>
                </p:cNvPr>
                <p:cNvSpPr/>
                <p:nvPr/>
              </p:nvSpPr>
              <p:spPr>
                <a:xfrm>
                  <a:off x="2323912" y="1475872"/>
                  <a:ext cx="74618" cy="17817"/>
                </a:xfrm>
                <a:custGeom>
                  <a:avLst/>
                  <a:gdLst>
                    <a:gd name="connsiteX0" fmla="*/ 39052 w 39052"/>
                    <a:gd name="connsiteY0" fmla="*/ 0 h 9493"/>
                    <a:gd name="connsiteX1" fmla="*/ 0 w 39052"/>
                    <a:gd name="connsiteY1" fmla="*/ 0 h 9493"/>
                  </a:gdLst>
                  <a:ahLst/>
                  <a:cxnLst>
                    <a:cxn ang="0">
                      <a:pos x="connsiteX0" y="connsiteY0"/>
                    </a:cxn>
                    <a:cxn ang="0">
                      <a:pos x="connsiteX1" y="connsiteY1"/>
                    </a:cxn>
                  </a:cxnLst>
                  <a:rect l="l" t="t" r="r" b="b"/>
                  <a:pathLst>
                    <a:path w="39052" h="9493">
                      <a:moveTo>
                        <a:pt x="3905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273" name="Group 272">
              <a:extLst>
                <a:ext uri="{FF2B5EF4-FFF2-40B4-BE49-F238E27FC236}">
                  <a16:creationId xmlns:a16="http://schemas.microsoft.com/office/drawing/2014/main" id="{E3236F76-15C9-964E-53D8-76FC60D371F7}"/>
                </a:ext>
              </a:extLst>
            </p:cNvPr>
            <p:cNvGrpSpPr/>
            <p:nvPr/>
          </p:nvGrpSpPr>
          <p:grpSpPr>
            <a:xfrm>
              <a:off x="831515" y="5472199"/>
              <a:ext cx="10523402" cy="246221"/>
              <a:chOff x="831515" y="5258260"/>
              <a:chExt cx="10523402" cy="246221"/>
            </a:xfrm>
          </p:grpSpPr>
          <p:sp>
            <p:nvSpPr>
              <p:cNvPr id="7" name="TextBox 6">
                <a:extLst>
                  <a:ext uri="{FF2B5EF4-FFF2-40B4-BE49-F238E27FC236}">
                    <a16:creationId xmlns:a16="http://schemas.microsoft.com/office/drawing/2014/main" id="{5FDEEEAD-5A78-A98D-BB0D-E5BED38C0C31}"/>
                  </a:ext>
                </a:extLst>
              </p:cNvPr>
              <p:cNvSpPr txBox="1"/>
              <p:nvPr/>
            </p:nvSpPr>
            <p:spPr>
              <a:xfrm>
                <a:off x="831515" y="5258260"/>
                <a:ext cx="1241044"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solidFill>
                      <a:srgbClr val="000000"/>
                    </a:solidFill>
                    <a:effectLst/>
                    <a:uLnTx/>
                    <a:uFillTx/>
                    <a:latin typeface="Arial"/>
                    <a:ea typeface="+mn-ea"/>
                    <a:cs typeface="Arial"/>
                    <a:sym typeface="Arial"/>
                    <a:rtl val="0"/>
                  </a:rPr>
                  <a:t>Patients at risk, n</a:t>
                </a:r>
              </a:p>
            </p:txBody>
          </p:sp>
          <p:sp>
            <p:nvSpPr>
              <p:cNvPr id="252" name="TextBox 251">
                <a:extLst>
                  <a:ext uri="{FF2B5EF4-FFF2-40B4-BE49-F238E27FC236}">
                    <a16:creationId xmlns:a16="http://schemas.microsoft.com/office/drawing/2014/main" id="{214545D7-14EE-F335-B8E6-F8EFF005D973}"/>
                  </a:ext>
                </a:extLst>
              </p:cNvPr>
              <p:cNvSpPr txBox="1"/>
              <p:nvPr/>
            </p:nvSpPr>
            <p:spPr>
              <a:xfrm>
                <a:off x="1978864" y="5258260"/>
                <a:ext cx="396263"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153</a:t>
                </a:r>
              </a:p>
            </p:txBody>
          </p:sp>
          <p:sp>
            <p:nvSpPr>
              <p:cNvPr id="253" name="TextBox 252">
                <a:extLst>
                  <a:ext uri="{FF2B5EF4-FFF2-40B4-BE49-F238E27FC236}">
                    <a16:creationId xmlns:a16="http://schemas.microsoft.com/office/drawing/2014/main" id="{EFBBA3AE-51AC-F3FC-1FCF-2F62890E069F}"/>
                  </a:ext>
                </a:extLst>
              </p:cNvPr>
              <p:cNvSpPr txBox="1"/>
              <p:nvPr/>
            </p:nvSpPr>
            <p:spPr>
              <a:xfrm>
                <a:off x="2430850" y="5258260"/>
                <a:ext cx="396263"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134</a:t>
                </a:r>
              </a:p>
            </p:txBody>
          </p:sp>
          <p:sp>
            <p:nvSpPr>
              <p:cNvPr id="254" name="TextBox 253">
                <a:extLst>
                  <a:ext uri="{FF2B5EF4-FFF2-40B4-BE49-F238E27FC236}">
                    <a16:creationId xmlns:a16="http://schemas.microsoft.com/office/drawing/2014/main" id="{1562E0F4-650D-F2F5-104A-E43E141C0050}"/>
                  </a:ext>
                </a:extLst>
              </p:cNvPr>
              <p:cNvSpPr txBox="1"/>
              <p:nvPr/>
            </p:nvSpPr>
            <p:spPr>
              <a:xfrm>
                <a:off x="2873477" y="5258260"/>
                <a:ext cx="396263"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111</a:t>
                </a:r>
              </a:p>
            </p:txBody>
          </p:sp>
          <p:sp>
            <p:nvSpPr>
              <p:cNvPr id="255" name="TextBox 254">
                <a:extLst>
                  <a:ext uri="{FF2B5EF4-FFF2-40B4-BE49-F238E27FC236}">
                    <a16:creationId xmlns:a16="http://schemas.microsoft.com/office/drawing/2014/main" id="{ADF4E1EF-93A1-D384-5E4F-357E525BD088}"/>
                  </a:ext>
                </a:extLst>
              </p:cNvPr>
              <p:cNvSpPr txBox="1"/>
              <p:nvPr/>
            </p:nvSpPr>
            <p:spPr>
              <a:xfrm>
                <a:off x="3367796"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94</a:t>
                </a:r>
              </a:p>
            </p:txBody>
          </p:sp>
          <p:sp>
            <p:nvSpPr>
              <p:cNvPr id="256" name="TextBox 255">
                <a:extLst>
                  <a:ext uri="{FF2B5EF4-FFF2-40B4-BE49-F238E27FC236}">
                    <a16:creationId xmlns:a16="http://schemas.microsoft.com/office/drawing/2014/main" id="{59062369-A49C-3131-0DE6-4EB772AA3544}"/>
                  </a:ext>
                </a:extLst>
              </p:cNvPr>
              <p:cNvSpPr txBox="1"/>
              <p:nvPr/>
            </p:nvSpPr>
            <p:spPr>
              <a:xfrm>
                <a:off x="3824908"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78</a:t>
                </a:r>
              </a:p>
            </p:txBody>
          </p:sp>
          <p:sp>
            <p:nvSpPr>
              <p:cNvPr id="257" name="TextBox 256">
                <a:extLst>
                  <a:ext uri="{FF2B5EF4-FFF2-40B4-BE49-F238E27FC236}">
                    <a16:creationId xmlns:a16="http://schemas.microsoft.com/office/drawing/2014/main" id="{2D7E5B4D-C46A-EACC-D70C-9DF93905BDB3}"/>
                  </a:ext>
                </a:extLst>
              </p:cNvPr>
              <p:cNvSpPr txBox="1"/>
              <p:nvPr/>
            </p:nvSpPr>
            <p:spPr>
              <a:xfrm>
                <a:off x="4274799"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68</a:t>
                </a:r>
              </a:p>
            </p:txBody>
          </p:sp>
          <p:sp>
            <p:nvSpPr>
              <p:cNvPr id="258" name="TextBox 257">
                <a:extLst>
                  <a:ext uri="{FF2B5EF4-FFF2-40B4-BE49-F238E27FC236}">
                    <a16:creationId xmlns:a16="http://schemas.microsoft.com/office/drawing/2014/main" id="{B74761E6-6E74-DF15-EB7C-43B2F0771EEA}"/>
                  </a:ext>
                </a:extLst>
              </p:cNvPr>
              <p:cNvSpPr txBox="1"/>
              <p:nvPr/>
            </p:nvSpPr>
            <p:spPr>
              <a:xfrm>
                <a:off x="4724753"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61</a:t>
                </a:r>
              </a:p>
            </p:txBody>
          </p:sp>
          <p:sp>
            <p:nvSpPr>
              <p:cNvPr id="259" name="TextBox 258">
                <a:extLst>
                  <a:ext uri="{FF2B5EF4-FFF2-40B4-BE49-F238E27FC236}">
                    <a16:creationId xmlns:a16="http://schemas.microsoft.com/office/drawing/2014/main" id="{85BC250D-A2B1-6F0A-19CC-C19A172539A2}"/>
                  </a:ext>
                </a:extLst>
              </p:cNvPr>
              <p:cNvSpPr txBox="1"/>
              <p:nvPr/>
            </p:nvSpPr>
            <p:spPr>
              <a:xfrm>
                <a:off x="5178811"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52</a:t>
                </a:r>
              </a:p>
            </p:txBody>
          </p:sp>
          <p:sp>
            <p:nvSpPr>
              <p:cNvPr id="260" name="TextBox 259">
                <a:extLst>
                  <a:ext uri="{FF2B5EF4-FFF2-40B4-BE49-F238E27FC236}">
                    <a16:creationId xmlns:a16="http://schemas.microsoft.com/office/drawing/2014/main" id="{C693B968-3B86-B3EC-3FCB-98B84DE7F096}"/>
                  </a:ext>
                </a:extLst>
              </p:cNvPr>
              <p:cNvSpPr txBox="1"/>
              <p:nvPr/>
            </p:nvSpPr>
            <p:spPr>
              <a:xfrm>
                <a:off x="5628070"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49</a:t>
                </a:r>
              </a:p>
            </p:txBody>
          </p:sp>
          <p:sp>
            <p:nvSpPr>
              <p:cNvPr id="261" name="TextBox 260">
                <a:extLst>
                  <a:ext uri="{FF2B5EF4-FFF2-40B4-BE49-F238E27FC236}">
                    <a16:creationId xmlns:a16="http://schemas.microsoft.com/office/drawing/2014/main" id="{BDA3B7F2-3D7E-869C-A3B7-37791D9CBF2A}"/>
                  </a:ext>
                </a:extLst>
              </p:cNvPr>
              <p:cNvSpPr txBox="1"/>
              <p:nvPr/>
            </p:nvSpPr>
            <p:spPr>
              <a:xfrm>
                <a:off x="6082128"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47</a:t>
                </a:r>
              </a:p>
            </p:txBody>
          </p:sp>
          <p:sp>
            <p:nvSpPr>
              <p:cNvPr id="262" name="TextBox 261">
                <a:extLst>
                  <a:ext uri="{FF2B5EF4-FFF2-40B4-BE49-F238E27FC236}">
                    <a16:creationId xmlns:a16="http://schemas.microsoft.com/office/drawing/2014/main" id="{6C487AAE-3EBF-9AA1-1024-6BEB1B7C5D53}"/>
                  </a:ext>
                </a:extLst>
              </p:cNvPr>
              <p:cNvSpPr txBox="1"/>
              <p:nvPr/>
            </p:nvSpPr>
            <p:spPr>
              <a:xfrm>
                <a:off x="6536186"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46</a:t>
                </a:r>
              </a:p>
            </p:txBody>
          </p:sp>
          <p:sp>
            <p:nvSpPr>
              <p:cNvPr id="263" name="TextBox 262">
                <a:extLst>
                  <a:ext uri="{FF2B5EF4-FFF2-40B4-BE49-F238E27FC236}">
                    <a16:creationId xmlns:a16="http://schemas.microsoft.com/office/drawing/2014/main" id="{9E7AFB96-8956-4073-F7D9-A244EE612AC8}"/>
                  </a:ext>
                </a:extLst>
              </p:cNvPr>
              <p:cNvSpPr txBox="1"/>
              <p:nvPr/>
            </p:nvSpPr>
            <p:spPr>
              <a:xfrm>
                <a:off x="6986141"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44</a:t>
                </a:r>
              </a:p>
            </p:txBody>
          </p:sp>
          <p:sp>
            <p:nvSpPr>
              <p:cNvPr id="264" name="TextBox 263">
                <a:extLst>
                  <a:ext uri="{FF2B5EF4-FFF2-40B4-BE49-F238E27FC236}">
                    <a16:creationId xmlns:a16="http://schemas.microsoft.com/office/drawing/2014/main" id="{9E9F5440-A0F7-DEB9-339F-DBE7CFF0213C}"/>
                  </a:ext>
                </a:extLst>
              </p:cNvPr>
              <p:cNvSpPr txBox="1"/>
              <p:nvPr/>
            </p:nvSpPr>
            <p:spPr>
              <a:xfrm>
                <a:off x="7436090"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41</a:t>
                </a:r>
              </a:p>
            </p:txBody>
          </p:sp>
          <p:sp>
            <p:nvSpPr>
              <p:cNvPr id="265" name="TextBox 264">
                <a:extLst>
                  <a:ext uri="{FF2B5EF4-FFF2-40B4-BE49-F238E27FC236}">
                    <a16:creationId xmlns:a16="http://schemas.microsoft.com/office/drawing/2014/main" id="{0C53F7FF-7F36-C4DD-9E8A-0175C8085A85}"/>
                  </a:ext>
                </a:extLst>
              </p:cNvPr>
              <p:cNvSpPr txBox="1"/>
              <p:nvPr/>
            </p:nvSpPr>
            <p:spPr>
              <a:xfrm>
                <a:off x="7898360"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35</a:t>
                </a:r>
              </a:p>
            </p:txBody>
          </p:sp>
          <p:sp>
            <p:nvSpPr>
              <p:cNvPr id="266" name="TextBox 265">
                <a:extLst>
                  <a:ext uri="{FF2B5EF4-FFF2-40B4-BE49-F238E27FC236}">
                    <a16:creationId xmlns:a16="http://schemas.microsoft.com/office/drawing/2014/main" id="{B8A3C90C-724C-58E3-AB21-27C6C95FB0A0}"/>
                  </a:ext>
                </a:extLst>
              </p:cNvPr>
              <p:cNvSpPr txBox="1"/>
              <p:nvPr/>
            </p:nvSpPr>
            <p:spPr>
              <a:xfrm>
                <a:off x="8348316"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33</a:t>
                </a:r>
              </a:p>
            </p:txBody>
          </p:sp>
          <p:sp>
            <p:nvSpPr>
              <p:cNvPr id="267" name="TextBox 266">
                <a:extLst>
                  <a:ext uri="{FF2B5EF4-FFF2-40B4-BE49-F238E27FC236}">
                    <a16:creationId xmlns:a16="http://schemas.microsoft.com/office/drawing/2014/main" id="{F60D65D1-A87B-C06A-EEE0-B8A65D1E5226}"/>
                  </a:ext>
                </a:extLst>
              </p:cNvPr>
              <p:cNvSpPr txBox="1"/>
              <p:nvPr/>
            </p:nvSpPr>
            <p:spPr>
              <a:xfrm>
                <a:off x="8794162"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32</a:t>
                </a:r>
              </a:p>
            </p:txBody>
          </p:sp>
          <p:sp>
            <p:nvSpPr>
              <p:cNvPr id="268" name="TextBox 267">
                <a:extLst>
                  <a:ext uri="{FF2B5EF4-FFF2-40B4-BE49-F238E27FC236}">
                    <a16:creationId xmlns:a16="http://schemas.microsoft.com/office/drawing/2014/main" id="{D86EFDED-90EF-5C7F-1CC8-279FD17F20E9}"/>
                  </a:ext>
                </a:extLst>
              </p:cNvPr>
              <p:cNvSpPr txBox="1"/>
              <p:nvPr/>
            </p:nvSpPr>
            <p:spPr>
              <a:xfrm>
                <a:off x="9252329"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32</a:t>
                </a:r>
              </a:p>
            </p:txBody>
          </p:sp>
          <p:sp>
            <p:nvSpPr>
              <p:cNvPr id="269" name="TextBox 268">
                <a:extLst>
                  <a:ext uri="{FF2B5EF4-FFF2-40B4-BE49-F238E27FC236}">
                    <a16:creationId xmlns:a16="http://schemas.microsoft.com/office/drawing/2014/main" id="{A1127B44-03EE-3549-F865-C7A8DE5E0D99}"/>
                  </a:ext>
                </a:extLst>
              </p:cNvPr>
              <p:cNvSpPr txBox="1"/>
              <p:nvPr/>
            </p:nvSpPr>
            <p:spPr>
              <a:xfrm>
                <a:off x="9702279"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32</a:t>
                </a:r>
              </a:p>
            </p:txBody>
          </p:sp>
          <p:sp>
            <p:nvSpPr>
              <p:cNvPr id="270" name="TextBox 269">
                <a:extLst>
                  <a:ext uri="{FF2B5EF4-FFF2-40B4-BE49-F238E27FC236}">
                    <a16:creationId xmlns:a16="http://schemas.microsoft.com/office/drawing/2014/main" id="{177F5A76-53B8-3303-F514-A20411E4EAFF}"/>
                  </a:ext>
                </a:extLst>
              </p:cNvPr>
              <p:cNvSpPr txBox="1"/>
              <p:nvPr/>
            </p:nvSpPr>
            <p:spPr>
              <a:xfrm>
                <a:off x="10160446"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32</a:t>
                </a:r>
              </a:p>
            </p:txBody>
          </p:sp>
          <p:sp>
            <p:nvSpPr>
              <p:cNvPr id="271" name="TextBox 270">
                <a:extLst>
                  <a:ext uri="{FF2B5EF4-FFF2-40B4-BE49-F238E27FC236}">
                    <a16:creationId xmlns:a16="http://schemas.microsoft.com/office/drawing/2014/main" id="{453D1D39-CEA1-2BAA-9DE7-8CBE9E3F6A28}"/>
                  </a:ext>
                </a:extLst>
              </p:cNvPr>
              <p:cNvSpPr txBox="1"/>
              <p:nvPr/>
            </p:nvSpPr>
            <p:spPr>
              <a:xfrm>
                <a:off x="10606292" y="5258260"/>
                <a:ext cx="325731"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21</a:t>
                </a:r>
              </a:p>
            </p:txBody>
          </p:sp>
          <p:sp>
            <p:nvSpPr>
              <p:cNvPr id="272" name="TextBox 271">
                <a:extLst>
                  <a:ext uri="{FF2B5EF4-FFF2-40B4-BE49-F238E27FC236}">
                    <a16:creationId xmlns:a16="http://schemas.microsoft.com/office/drawing/2014/main" id="{E9A7818C-0FA5-B8AA-B23A-0101B8603523}"/>
                  </a:ext>
                </a:extLst>
              </p:cNvPr>
              <p:cNvSpPr txBox="1"/>
              <p:nvPr/>
            </p:nvSpPr>
            <p:spPr>
              <a:xfrm>
                <a:off x="11099719" y="5258260"/>
                <a:ext cx="255198"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a:ea typeface="+mn-ea"/>
                    <a:cs typeface="Arial"/>
                    <a:sym typeface="Arial"/>
                    <a:rtl val="0"/>
                  </a:rPr>
                  <a:t>5</a:t>
                </a:r>
              </a:p>
            </p:txBody>
          </p:sp>
        </p:grpSp>
      </p:grpSp>
    </p:spTree>
    <p:extLst>
      <p:ext uri="{BB962C8B-B14F-4D97-AF65-F5344CB8AC3E}">
        <p14:creationId xmlns:p14="http://schemas.microsoft.com/office/powerpoint/2010/main" val="2070471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B3D9A-21FC-C2D6-8042-D4DABDA4FB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E1EF02-FE48-99F7-4073-A29D0B8EC02B}"/>
              </a:ext>
            </a:extLst>
          </p:cNvPr>
          <p:cNvSpPr>
            <a:spLocks noGrp="1"/>
          </p:cNvSpPr>
          <p:nvPr>
            <p:ph type="title"/>
          </p:nvPr>
        </p:nvSpPr>
        <p:spPr>
          <a:xfrm>
            <a:off x="640080" y="365124"/>
            <a:ext cx="11172475" cy="907864"/>
          </a:xfrm>
        </p:spPr>
        <p:txBody>
          <a:bodyPr>
            <a:noAutofit/>
          </a:bodyPr>
          <a:lstStyle/>
          <a:p>
            <a:r>
              <a:rPr lang="en-US">
                <a:effectLst/>
                <a:ea typeface="Times New Roman" panose="02020603050405020304" pitchFamily="18" charset="0"/>
                <a:cs typeface="Times New Roman" panose="02020603050405020304" pitchFamily="18" charset="0"/>
              </a:rPr>
              <a:t>Adverse events were consistent with known safety profiles of NMA-LD and IL-2 administration</a:t>
            </a:r>
            <a:endParaRPr lang="en-US"/>
          </a:p>
        </p:txBody>
      </p:sp>
      <p:sp>
        <p:nvSpPr>
          <p:cNvPr id="3" name="Slide Number Placeholder 2">
            <a:extLst>
              <a:ext uri="{FF2B5EF4-FFF2-40B4-BE49-F238E27FC236}">
                <a16:creationId xmlns:a16="http://schemas.microsoft.com/office/drawing/2014/main" id="{6CBC8949-2BF4-3962-99EC-C11986416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5CFDA319-D447-F9AF-A444-AB4F38594B2A}"/>
              </a:ext>
            </a:extLst>
          </p:cNvPr>
          <p:cNvSpPr>
            <a:spLocks noGrp="1"/>
          </p:cNvSpPr>
          <p:nvPr>
            <p:ph sz="quarter" idx="13"/>
          </p:nvPr>
        </p:nvSpPr>
        <p:spPr>
          <a:xfrm>
            <a:off x="308490" y="1479446"/>
            <a:ext cx="4403553" cy="4667354"/>
          </a:xfrm>
        </p:spPr>
        <p:txBody>
          <a:bodyPr>
            <a:normAutofit/>
          </a:bodyPr>
          <a:lstStyle/>
          <a:p>
            <a:pPr indent="-231775">
              <a:spcBef>
                <a:spcPts val="600"/>
              </a:spcBef>
            </a:pPr>
            <a:r>
              <a:rPr lang="en-US" sz="1800">
                <a:solidFill>
                  <a:schemeClr val="bg1"/>
                </a:solidFill>
                <a:effectLst/>
                <a:ea typeface="Times New Roman" panose="02020603050405020304" pitchFamily="18" charset="0"/>
              </a:rPr>
              <a:t>The </a:t>
            </a:r>
            <a:r>
              <a:rPr lang="en-US" sz="1800">
                <a:effectLst/>
                <a:ea typeface="Times New Roman" panose="02020603050405020304" pitchFamily="18" charset="0"/>
                <a:cs typeface="Times New Roman" panose="02020603050405020304" pitchFamily="18" charset="0"/>
              </a:rPr>
              <a:t>incidence of AEs decreased rapidly within the first 2 weeks after lifileucel infusion, and </a:t>
            </a:r>
            <a:r>
              <a:rPr lang="en-US" sz="1800">
                <a:ea typeface="Times New Roman" panose="02020603050405020304" pitchFamily="18" charset="0"/>
                <a:cs typeface="Times New Roman" panose="02020603050405020304" pitchFamily="18" charset="0"/>
              </a:rPr>
              <a:t>n</a:t>
            </a:r>
            <a:r>
              <a:rPr lang="en-US" sz="1800">
                <a:effectLst/>
                <a:ea typeface="Times New Roman" panose="02020603050405020304" pitchFamily="18" charset="0"/>
                <a:cs typeface="Times New Roman" panose="02020603050405020304" pitchFamily="18" charset="0"/>
              </a:rPr>
              <a:t>o new or late-onset AEs related to lifileucel occurred</a:t>
            </a:r>
          </a:p>
          <a:p>
            <a:pPr indent="-231775">
              <a:lnSpc>
                <a:spcPct val="108000"/>
              </a:lnSpc>
            </a:pPr>
            <a:r>
              <a:rPr lang="en-US" sz="1800">
                <a:effectLst/>
                <a:ea typeface="Times New Roman" panose="02020603050405020304" pitchFamily="18" charset="0"/>
                <a:cs typeface="Times New Roman" panose="02020603050405020304" pitchFamily="18" charset="0"/>
              </a:rPr>
              <a:t>All patients experienced grade 3/4 </a:t>
            </a:r>
            <a:r>
              <a:rPr lang="en-US" sz="1800">
                <a:ea typeface="Times New Roman" panose="02020603050405020304" pitchFamily="18" charset="0"/>
                <a:cs typeface="Times New Roman" panose="02020603050405020304" pitchFamily="18" charset="0"/>
              </a:rPr>
              <a:t>cytopenia based on laboratory assessment</a:t>
            </a:r>
            <a:r>
              <a:rPr lang="en-US" sz="1800">
                <a:effectLst/>
                <a:ea typeface="Times New Roman" panose="02020603050405020304" pitchFamily="18" charset="0"/>
                <a:cs typeface="Times New Roman" panose="02020603050405020304" pitchFamily="18" charset="0"/>
              </a:rPr>
              <a:t> from the start of NMA-LD up to 30 days after lifileucel infusion (day 0); most cases </a:t>
            </a:r>
            <a:r>
              <a:rPr lang="en-US" sz="1800">
                <a:effectLst/>
                <a:latin typeface="+mn-lt"/>
                <a:ea typeface="Times New Roman" panose="02020603050405020304" pitchFamily="18" charset="0"/>
                <a:cs typeface="Times New Roman" panose="02020603050405020304" pitchFamily="18" charset="0"/>
              </a:rPr>
              <a:t>resolved to grade ≤2 by </a:t>
            </a:r>
            <a:r>
              <a:rPr lang="en-US" sz="1800">
                <a:effectLst/>
                <a:ea typeface="Times New Roman" panose="02020603050405020304" pitchFamily="18" charset="0"/>
                <a:cs typeface="Times New Roman" panose="02020603050405020304" pitchFamily="18" charset="0"/>
              </a:rPr>
              <a:t>d</a:t>
            </a:r>
            <a:r>
              <a:rPr lang="en-US" sz="1800">
                <a:effectLst/>
                <a:latin typeface="+mn-lt"/>
                <a:ea typeface="Times New Roman" panose="02020603050405020304" pitchFamily="18" charset="0"/>
                <a:cs typeface="Times New Roman" panose="02020603050405020304" pitchFamily="18" charset="0"/>
              </a:rPr>
              <a:t>ay 30 after lifileucel infusion </a:t>
            </a:r>
          </a:p>
          <a:p>
            <a:pPr indent="-231775">
              <a:lnSpc>
                <a:spcPct val="108000"/>
              </a:lnSpc>
            </a:pPr>
            <a:r>
              <a:rPr lang="en-US" sz="1800">
                <a:effectLst/>
                <a:latin typeface="+mn-lt"/>
                <a:ea typeface="Times New Roman" panose="02020603050405020304" pitchFamily="18" charset="0"/>
                <a:cs typeface="Times New Roman" panose="02020603050405020304" pitchFamily="18" charset="0"/>
              </a:rPr>
              <a:t>Most red blood cell and platelet transfusions occurred during the first 14 days after the initiation of NMA-LD </a:t>
            </a:r>
            <a:r>
              <a:rPr lang="en-US" sz="1800">
                <a:effectLst/>
                <a:latin typeface="+mn-lt"/>
              </a:rPr>
              <a:t> </a:t>
            </a:r>
            <a:endParaRPr lang="en-US" sz="1800">
              <a:latin typeface="+mn-lt"/>
            </a:endParaRPr>
          </a:p>
        </p:txBody>
      </p:sp>
      <p:sp>
        <p:nvSpPr>
          <p:cNvPr id="5" name="Text Placeholder 4">
            <a:extLst>
              <a:ext uri="{FF2B5EF4-FFF2-40B4-BE49-F238E27FC236}">
                <a16:creationId xmlns:a16="http://schemas.microsoft.com/office/drawing/2014/main" id="{E00AF7B3-7B13-9D7C-3E8C-77E2E33E661A}"/>
              </a:ext>
            </a:extLst>
          </p:cNvPr>
          <p:cNvSpPr>
            <a:spLocks noGrp="1"/>
          </p:cNvSpPr>
          <p:nvPr>
            <p:ph type="body" sz="quarter" idx="15"/>
          </p:nvPr>
        </p:nvSpPr>
        <p:spPr/>
        <p:txBody>
          <a:bodyPr/>
          <a:lstStyle/>
          <a:p>
            <a:r>
              <a:rPr lang="en-US"/>
              <a:t>Theresa Medina, MD</a:t>
            </a:r>
          </a:p>
        </p:txBody>
      </p:sp>
      <p:sp>
        <p:nvSpPr>
          <p:cNvPr id="9" name="TextBox 8">
            <a:extLst>
              <a:ext uri="{FF2B5EF4-FFF2-40B4-BE49-F238E27FC236}">
                <a16:creationId xmlns:a16="http://schemas.microsoft.com/office/drawing/2014/main" id="{60993E98-B6D6-9B5B-603C-FB3281028867}"/>
              </a:ext>
            </a:extLst>
          </p:cNvPr>
          <p:cNvSpPr txBox="1"/>
          <p:nvPr/>
        </p:nvSpPr>
        <p:spPr>
          <a:xfrm>
            <a:off x="413226" y="5990251"/>
            <a:ext cx="782862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AE, adverse event; BL, baseline; D, day; IL-2, interleukin-2; M, month; NMA-LD, nonmyeloablative lymphodepletion; W, week.</a:t>
            </a:r>
          </a:p>
        </p:txBody>
      </p:sp>
      <p:sp>
        <p:nvSpPr>
          <p:cNvPr id="8" name="TextBox 7">
            <a:extLst>
              <a:ext uri="{FF2B5EF4-FFF2-40B4-BE49-F238E27FC236}">
                <a16:creationId xmlns:a16="http://schemas.microsoft.com/office/drawing/2014/main" id="{5B39F440-56FD-8E81-6A18-816B28FB9CED}"/>
              </a:ext>
            </a:extLst>
          </p:cNvPr>
          <p:cNvSpPr txBox="1"/>
          <p:nvPr/>
        </p:nvSpPr>
        <p:spPr>
          <a:xfrm>
            <a:off x="5751276" y="1471737"/>
            <a:ext cx="51058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Prevalence of Laboratory-Assessed Grade 3/4 Cytopenias</a:t>
            </a:r>
          </a:p>
        </p:txBody>
      </p:sp>
      <p:sp>
        <p:nvSpPr>
          <p:cNvPr id="11" name="Rectangle 10">
            <a:extLst>
              <a:ext uri="{FF2B5EF4-FFF2-40B4-BE49-F238E27FC236}">
                <a16:creationId xmlns:a16="http://schemas.microsoft.com/office/drawing/2014/main" id="{B5802649-84A4-ABB1-49DC-C26BCC1A9ECB}"/>
              </a:ext>
            </a:extLst>
          </p:cNvPr>
          <p:cNvSpPr/>
          <p:nvPr/>
        </p:nvSpPr>
        <p:spPr>
          <a:xfrm>
            <a:off x="4836341" y="1820154"/>
            <a:ext cx="6935755" cy="40042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9EF6E2C-1B57-BBD6-3B9C-4604AA256024}"/>
              </a:ext>
            </a:extLst>
          </p:cNvPr>
          <p:cNvSpPr txBox="1"/>
          <p:nvPr/>
        </p:nvSpPr>
        <p:spPr>
          <a:xfrm>
            <a:off x="9909810" y="-41148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21" name="Group 420">
            <a:extLst>
              <a:ext uri="{FF2B5EF4-FFF2-40B4-BE49-F238E27FC236}">
                <a16:creationId xmlns:a16="http://schemas.microsoft.com/office/drawing/2014/main" id="{16A2A6AF-DC6E-4C7C-AF93-0B2F3ED01DA7}"/>
              </a:ext>
            </a:extLst>
          </p:cNvPr>
          <p:cNvGrpSpPr/>
          <p:nvPr/>
        </p:nvGrpSpPr>
        <p:grpSpPr>
          <a:xfrm>
            <a:off x="4891294" y="1876240"/>
            <a:ext cx="6872149" cy="3892107"/>
            <a:chOff x="4975234" y="1799608"/>
            <a:chExt cx="6872149" cy="3892107"/>
          </a:xfrm>
        </p:grpSpPr>
        <p:sp>
          <p:nvSpPr>
            <p:cNvPr id="18" name="Freeform 17">
              <a:extLst>
                <a:ext uri="{FF2B5EF4-FFF2-40B4-BE49-F238E27FC236}">
                  <a16:creationId xmlns:a16="http://schemas.microsoft.com/office/drawing/2014/main" id="{265A04E3-02F3-E249-F34E-AC904C6E7BF1}"/>
                </a:ext>
              </a:extLst>
            </p:cNvPr>
            <p:cNvSpPr/>
            <p:nvPr/>
          </p:nvSpPr>
          <p:spPr>
            <a:xfrm>
              <a:off x="5464676" y="5091670"/>
              <a:ext cx="6182945" cy="11334"/>
            </a:xfrm>
            <a:custGeom>
              <a:avLst/>
              <a:gdLst>
                <a:gd name="connsiteX0" fmla="*/ 0 w 6182945"/>
                <a:gd name="connsiteY0" fmla="*/ 0 h 11334"/>
                <a:gd name="connsiteX1" fmla="*/ 6182946 w 6182945"/>
                <a:gd name="connsiteY1" fmla="*/ 0 h 11334"/>
              </a:gdLst>
              <a:ahLst/>
              <a:cxnLst>
                <a:cxn ang="0">
                  <a:pos x="connsiteX0" y="connsiteY0"/>
                </a:cxn>
                <a:cxn ang="0">
                  <a:pos x="connsiteX1" y="connsiteY1"/>
                </a:cxn>
              </a:cxnLst>
              <a:rect l="l" t="t" r="r" b="b"/>
              <a:pathLst>
                <a:path w="6182945" h="11334">
                  <a:moveTo>
                    <a:pt x="0" y="0"/>
                  </a:moveTo>
                  <a:lnTo>
                    <a:pt x="6182946" y="0"/>
                  </a:lnTo>
                </a:path>
              </a:pathLst>
            </a:custGeom>
            <a:ln w="793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1FB425E8-2C72-B469-ED54-9A1435D37CAC}"/>
                </a:ext>
              </a:extLst>
            </p:cNvPr>
            <p:cNvSpPr/>
            <p:nvPr/>
          </p:nvSpPr>
          <p:spPr>
            <a:xfrm>
              <a:off x="5701784"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2D3E3CD5-0B96-3A33-1750-D9AF90C75541}"/>
                </a:ext>
              </a:extLst>
            </p:cNvPr>
            <p:cNvSpPr/>
            <p:nvPr/>
          </p:nvSpPr>
          <p:spPr>
            <a:xfrm>
              <a:off x="5940026"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20">
              <a:extLst>
                <a:ext uri="{FF2B5EF4-FFF2-40B4-BE49-F238E27FC236}">
                  <a16:creationId xmlns:a16="http://schemas.microsoft.com/office/drawing/2014/main" id="{84B569BB-1EC2-E5FE-E88E-5CA2BB8DF002}"/>
                </a:ext>
              </a:extLst>
            </p:cNvPr>
            <p:cNvSpPr/>
            <p:nvPr/>
          </p:nvSpPr>
          <p:spPr>
            <a:xfrm>
              <a:off x="6178268"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21">
              <a:extLst>
                <a:ext uri="{FF2B5EF4-FFF2-40B4-BE49-F238E27FC236}">
                  <a16:creationId xmlns:a16="http://schemas.microsoft.com/office/drawing/2014/main" id="{707BFB3E-3A79-6E56-7801-26E6B2F19BCE}"/>
                </a:ext>
              </a:extLst>
            </p:cNvPr>
            <p:cNvSpPr/>
            <p:nvPr/>
          </p:nvSpPr>
          <p:spPr>
            <a:xfrm>
              <a:off x="6415375"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22">
              <a:extLst>
                <a:ext uri="{FF2B5EF4-FFF2-40B4-BE49-F238E27FC236}">
                  <a16:creationId xmlns:a16="http://schemas.microsoft.com/office/drawing/2014/main" id="{4C1962F6-8DE3-6B26-DDC9-848B29EBF80D}"/>
                </a:ext>
              </a:extLst>
            </p:cNvPr>
            <p:cNvSpPr/>
            <p:nvPr/>
          </p:nvSpPr>
          <p:spPr>
            <a:xfrm>
              <a:off x="6653617"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23">
              <a:extLst>
                <a:ext uri="{FF2B5EF4-FFF2-40B4-BE49-F238E27FC236}">
                  <a16:creationId xmlns:a16="http://schemas.microsoft.com/office/drawing/2014/main" id="{22FE3E08-A451-1FE4-CB95-C4AD18E802B7}"/>
                </a:ext>
              </a:extLst>
            </p:cNvPr>
            <p:cNvSpPr/>
            <p:nvPr/>
          </p:nvSpPr>
          <p:spPr>
            <a:xfrm>
              <a:off x="6890724"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24">
              <a:extLst>
                <a:ext uri="{FF2B5EF4-FFF2-40B4-BE49-F238E27FC236}">
                  <a16:creationId xmlns:a16="http://schemas.microsoft.com/office/drawing/2014/main" id="{0452B7E9-748C-17A4-FA92-C028F96EED69}"/>
                </a:ext>
              </a:extLst>
            </p:cNvPr>
            <p:cNvSpPr/>
            <p:nvPr/>
          </p:nvSpPr>
          <p:spPr>
            <a:xfrm>
              <a:off x="7128966"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25">
              <a:extLst>
                <a:ext uri="{FF2B5EF4-FFF2-40B4-BE49-F238E27FC236}">
                  <a16:creationId xmlns:a16="http://schemas.microsoft.com/office/drawing/2014/main" id="{E2B066EB-AB61-CB95-7B0F-8582AA4C03F3}"/>
                </a:ext>
              </a:extLst>
            </p:cNvPr>
            <p:cNvSpPr/>
            <p:nvPr/>
          </p:nvSpPr>
          <p:spPr>
            <a:xfrm>
              <a:off x="7367208"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26">
              <a:extLst>
                <a:ext uri="{FF2B5EF4-FFF2-40B4-BE49-F238E27FC236}">
                  <a16:creationId xmlns:a16="http://schemas.microsoft.com/office/drawing/2014/main" id="{0D0809FE-53E4-C92C-D669-EED92065EC87}"/>
                </a:ext>
              </a:extLst>
            </p:cNvPr>
            <p:cNvSpPr/>
            <p:nvPr/>
          </p:nvSpPr>
          <p:spPr>
            <a:xfrm>
              <a:off x="7604316"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27">
              <a:extLst>
                <a:ext uri="{FF2B5EF4-FFF2-40B4-BE49-F238E27FC236}">
                  <a16:creationId xmlns:a16="http://schemas.microsoft.com/office/drawing/2014/main" id="{6DD50070-93C7-4DEB-4BA3-5F8CEB1A5F42}"/>
                </a:ext>
              </a:extLst>
            </p:cNvPr>
            <p:cNvSpPr/>
            <p:nvPr/>
          </p:nvSpPr>
          <p:spPr>
            <a:xfrm>
              <a:off x="7842558"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28">
              <a:extLst>
                <a:ext uri="{FF2B5EF4-FFF2-40B4-BE49-F238E27FC236}">
                  <a16:creationId xmlns:a16="http://schemas.microsoft.com/office/drawing/2014/main" id="{462D2685-4AD8-3696-722B-9C36E65279BC}"/>
                </a:ext>
              </a:extLst>
            </p:cNvPr>
            <p:cNvSpPr/>
            <p:nvPr/>
          </p:nvSpPr>
          <p:spPr>
            <a:xfrm>
              <a:off x="8080800"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29">
              <a:extLst>
                <a:ext uri="{FF2B5EF4-FFF2-40B4-BE49-F238E27FC236}">
                  <a16:creationId xmlns:a16="http://schemas.microsoft.com/office/drawing/2014/main" id="{2770AC46-C520-E2CA-7A3E-5D2FE662BF2C}"/>
                </a:ext>
              </a:extLst>
            </p:cNvPr>
            <p:cNvSpPr/>
            <p:nvPr/>
          </p:nvSpPr>
          <p:spPr>
            <a:xfrm>
              <a:off x="8317907"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30">
              <a:extLst>
                <a:ext uri="{FF2B5EF4-FFF2-40B4-BE49-F238E27FC236}">
                  <a16:creationId xmlns:a16="http://schemas.microsoft.com/office/drawing/2014/main" id="{A8B286B2-5492-8830-B558-A532D36C21D4}"/>
                </a:ext>
              </a:extLst>
            </p:cNvPr>
            <p:cNvSpPr/>
            <p:nvPr/>
          </p:nvSpPr>
          <p:spPr>
            <a:xfrm>
              <a:off x="8556149"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31">
              <a:extLst>
                <a:ext uri="{FF2B5EF4-FFF2-40B4-BE49-F238E27FC236}">
                  <a16:creationId xmlns:a16="http://schemas.microsoft.com/office/drawing/2014/main" id="{D626B834-99B7-C5AA-C04D-8C04B97A8A87}"/>
                </a:ext>
              </a:extLst>
            </p:cNvPr>
            <p:cNvSpPr/>
            <p:nvPr/>
          </p:nvSpPr>
          <p:spPr>
            <a:xfrm>
              <a:off x="8794391"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32">
              <a:extLst>
                <a:ext uri="{FF2B5EF4-FFF2-40B4-BE49-F238E27FC236}">
                  <a16:creationId xmlns:a16="http://schemas.microsoft.com/office/drawing/2014/main" id="{477662CB-A6BB-0711-BEF7-6219992E2E1F}"/>
                </a:ext>
              </a:extLst>
            </p:cNvPr>
            <p:cNvSpPr/>
            <p:nvPr/>
          </p:nvSpPr>
          <p:spPr>
            <a:xfrm>
              <a:off x="9031498"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33">
              <a:extLst>
                <a:ext uri="{FF2B5EF4-FFF2-40B4-BE49-F238E27FC236}">
                  <a16:creationId xmlns:a16="http://schemas.microsoft.com/office/drawing/2014/main" id="{6135ADDF-A866-161C-918C-9D0B2F699F59}"/>
                </a:ext>
              </a:extLst>
            </p:cNvPr>
            <p:cNvSpPr/>
            <p:nvPr/>
          </p:nvSpPr>
          <p:spPr>
            <a:xfrm>
              <a:off x="9269740"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34">
              <a:extLst>
                <a:ext uri="{FF2B5EF4-FFF2-40B4-BE49-F238E27FC236}">
                  <a16:creationId xmlns:a16="http://schemas.microsoft.com/office/drawing/2014/main" id="{42AF1D9D-4356-2C28-3618-4A77FA58F8D0}"/>
                </a:ext>
              </a:extLst>
            </p:cNvPr>
            <p:cNvSpPr/>
            <p:nvPr/>
          </p:nvSpPr>
          <p:spPr>
            <a:xfrm>
              <a:off x="9507982"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35">
              <a:extLst>
                <a:ext uri="{FF2B5EF4-FFF2-40B4-BE49-F238E27FC236}">
                  <a16:creationId xmlns:a16="http://schemas.microsoft.com/office/drawing/2014/main" id="{08AFF6E1-0BDB-259E-C771-E474D7B04C04}"/>
                </a:ext>
              </a:extLst>
            </p:cNvPr>
            <p:cNvSpPr/>
            <p:nvPr/>
          </p:nvSpPr>
          <p:spPr>
            <a:xfrm>
              <a:off x="9745090"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36">
              <a:extLst>
                <a:ext uri="{FF2B5EF4-FFF2-40B4-BE49-F238E27FC236}">
                  <a16:creationId xmlns:a16="http://schemas.microsoft.com/office/drawing/2014/main" id="{F70F647F-E437-FFF1-BD79-ECE8067460FB}"/>
                </a:ext>
              </a:extLst>
            </p:cNvPr>
            <p:cNvSpPr/>
            <p:nvPr/>
          </p:nvSpPr>
          <p:spPr>
            <a:xfrm>
              <a:off x="9983332"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37">
              <a:extLst>
                <a:ext uri="{FF2B5EF4-FFF2-40B4-BE49-F238E27FC236}">
                  <a16:creationId xmlns:a16="http://schemas.microsoft.com/office/drawing/2014/main" id="{6E36E6AF-F578-62B1-CFD8-8461F0F12D1C}"/>
                </a:ext>
              </a:extLst>
            </p:cNvPr>
            <p:cNvSpPr/>
            <p:nvPr/>
          </p:nvSpPr>
          <p:spPr>
            <a:xfrm>
              <a:off x="10220439"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38">
              <a:extLst>
                <a:ext uri="{FF2B5EF4-FFF2-40B4-BE49-F238E27FC236}">
                  <a16:creationId xmlns:a16="http://schemas.microsoft.com/office/drawing/2014/main" id="{3B2D6C6C-34E5-240A-A088-6B0171F7E6D2}"/>
                </a:ext>
              </a:extLst>
            </p:cNvPr>
            <p:cNvSpPr/>
            <p:nvPr/>
          </p:nvSpPr>
          <p:spPr>
            <a:xfrm>
              <a:off x="10458681"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39">
              <a:extLst>
                <a:ext uri="{FF2B5EF4-FFF2-40B4-BE49-F238E27FC236}">
                  <a16:creationId xmlns:a16="http://schemas.microsoft.com/office/drawing/2014/main" id="{80BB242D-ABD5-DE82-952D-06988C241C51}"/>
                </a:ext>
              </a:extLst>
            </p:cNvPr>
            <p:cNvSpPr/>
            <p:nvPr/>
          </p:nvSpPr>
          <p:spPr>
            <a:xfrm>
              <a:off x="10696923"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40">
              <a:extLst>
                <a:ext uri="{FF2B5EF4-FFF2-40B4-BE49-F238E27FC236}">
                  <a16:creationId xmlns:a16="http://schemas.microsoft.com/office/drawing/2014/main" id="{CF24337D-8033-DC6E-874D-EC4A0A2C2396}"/>
                </a:ext>
              </a:extLst>
            </p:cNvPr>
            <p:cNvSpPr/>
            <p:nvPr/>
          </p:nvSpPr>
          <p:spPr>
            <a:xfrm>
              <a:off x="10934030"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41">
              <a:extLst>
                <a:ext uri="{FF2B5EF4-FFF2-40B4-BE49-F238E27FC236}">
                  <a16:creationId xmlns:a16="http://schemas.microsoft.com/office/drawing/2014/main" id="{F29D5EC6-95C5-6042-65E9-FC7953627714}"/>
                </a:ext>
              </a:extLst>
            </p:cNvPr>
            <p:cNvSpPr/>
            <p:nvPr/>
          </p:nvSpPr>
          <p:spPr>
            <a:xfrm>
              <a:off x="11172272"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42">
              <a:extLst>
                <a:ext uri="{FF2B5EF4-FFF2-40B4-BE49-F238E27FC236}">
                  <a16:creationId xmlns:a16="http://schemas.microsoft.com/office/drawing/2014/main" id="{52A55D46-566C-7B0A-7E46-C5A94493B09C}"/>
                </a:ext>
              </a:extLst>
            </p:cNvPr>
            <p:cNvSpPr/>
            <p:nvPr/>
          </p:nvSpPr>
          <p:spPr>
            <a:xfrm>
              <a:off x="11410514"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43">
              <a:extLst>
                <a:ext uri="{FF2B5EF4-FFF2-40B4-BE49-F238E27FC236}">
                  <a16:creationId xmlns:a16="http://schemas.microsoft.com/office/drawing/2014/main" id="{DDB077CA-E955-4F65-42C1-5BE90C758F1E}"/>
                </a:ext>
              </a:extLst>
            </p:cNvPr>
            <p:cNvSpPr/>
            <p:nvPr/>
          </p:nvSpPr>
          <p:spPr>
            <a:xfrm>
              <a:off x="11647622" y="5091670"/>
              <a:ext cx="11344" cy="61205"/>
            </a:xfrm>
            <a:custGeom>
              <a:avLst/>
              <a:gdLst>
                <a:gd name="connsiteX0" fmla="*/ 0 w 11344"/>
                <a:gd name="connsiteY0" fmla="*/ 0 h 61205"/>
                <a:gd name="connsiteX1" fmla="*/ 0 w 11344"/>
                <a:gd name="connsiteY1" fmla="*/ 61206 h 61205"/>
              </a:gdLst>
              <a:ahLst/>
              <a:cxnLst>
                <a:cxn ang="0">
                  <a:pos x="connsiteX0" y="connsiteY0"/>
                </a:cxn>
                <a:cxn ang="0">
                  <a:pos x="connsiteX1" y="connsiteY1"/>
                </a:cxn>
              </a:cxnLst>
              <a:rect l="l" t="t" r="r" b="b"/>
              <a:pathLst>
                <a:path w="11344" h="61205">
                  <a:moveTo>
                    <a:pt x="0" y="0"/>
                  </a:moveTo>
                  <a:lnTo>
                    <a:pt x="0" y="61206"/>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44">
              <a:extLst>
                <a:ext uri="{FF2B5EF4-FFF2-40B4-BE49-F238E27FC236}">
                  <a16:creationId xmlns:a16="http://schemas.microsoft.com/office/drawing/2014/main" id="{B56BAB19-547A-6705-974D-147B94C2FE77}"/>
                </a:ext>
              </a:extLst>
            </p:cNvPr>
            <p:cNvSpPr/>
            <p:nvPr/>
          </p:nvSpPr>
          <p:spPr>
            <a:xfrm>
              <a:off x="565413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45">
              <a:extLst>
                <a:ext uri="{FF2B5EF4-FFF2-40B4-BE49-F238E27FC236}">
                  <a16:creationId xmlns:a16="http://schemas.microsoft.com/office/drawing/2014/main" id="{2575C2EF-3AB8-9ABA-BA62-A7061185E986}"/>
                </a:ext>
              </a:extLst>
            </p:cNvPr>
            <p:cNvSpPr/>
            <p:nvPr/>
          </p:nvSpPr>
          <p:spPr>
            <a:xfrm>
              <a:off x="560648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46">
              <a:extLst>
                <a:ext uri="{FF2B5EF4-FFF2-40B4-BE49-F238E27FC236}">
                  <a16:creationId xmlns:a16="http://schemas.microsoft.com/office/drawing/2014/main" id="{1425B69B-E726-8926-81D5-AFD8BEDF84B7}"/>
                </a:ext>
              </a:extLst>
            </p:cNvPr>
            <p:cNvSpPr/>
            <p:nvPr/>
          </p:nvSpPr>
          <p:spPr>
            <a:xfrm>
              <a:off x="555997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47">
              <a:extLst>
                <a:ext uri="{FF2B5EF4-FFF2-40B4-BE49-F238E27FC236}">
                  <a16:creationId xmlns:a16="http://schemas.microsoft.com/office/drawing/2014/main" id="{9EAECBB8-C6F0-CAA7-094A-21A2306AD1CB}"/>
                </a:ext>
              </a:extLst>
            </p:cNvPr>
            <p:cNvSpPr/>
            <p:nvPr/>
          </p:nvSpPr>
          <p:spPr>
            <a:xfrm>
              <a:off x="551232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48">
              <a:extLst>
                <a:ext uri="{FF2B5EF4-FFF2-40B4-BE49-F238E27FC236}">
                  <a16:creationId xmlns:a16="http://schemas.microsoft.com/office/drawing/2014/main" id="{01CF3095-69D5-937C-70A3-3573D6806222}"/>
                </a:ext>
              </a:extLst>
            </p:cNvPr>
            <p:cNvSpPr/>
            <p:nvPr/>
          </p:nvSpPr>
          <p:spPr>
            <a:xfrm>
              <a:off x="5749432"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49">
              <a:extLst>
                <a:ext uri="{FF2B5EF4-FFF2-40B4-BE49-F238E27FC236}">
                  <a16:creationId xmlns:a16="http://schemas.microsoft.com/office/drawing/2014/main" id="{CB9B84F3-D23E-3129-09EA-E8019CA7B434}"/>
                </a:ext>
              </a:extLst>
            </p:cNvPr>
            <p:cNvSpPr/>
            <p:nvPr/>
          </p:nvSpPr>
          <p:spPr>
            <a:xfrm>
              <a:off x="5797080"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50">
              <a:extLst>
                <a:ext uri="{FF2B5EF4-FFF2-40B4-BE49-F238E27FC236}">
                  <a16:creationId xmlns:a16="http://schemas.microsoft.com/office/drawing/2014/main" id="{FD4D1525-7B3C-F23A-AF26-1F3CE59486C7}"/>
                </a:ext>
              </a:extLst>
            </p:cNvPr>
            <p:cNvSpPr/>
            <p:nvPr/>
          </p:nvSpPr>
          <p:spPr>
            <a:xfrm>
              <a:off x="5844729"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51">
              <a:extLst>
                <a:ext uri="{FF2B5EF4-FFF2-40B4-BE49-F238E27FC236}">
                  <a16:creationId xmlns:a16="http://schemas.microsoft.com/office/drawing/2014/main" id="{644199F0-AEF1-87C6-E766-5E4EF409960C}"/>
                </a:ext>
              </a:extLst>
            </p:cNvPr>
            <p:cNvSpPr/>
            <p:nvPr/>
          </p:nvSpPr>
          <p:spPr>
            <a:xfrm>
              <a:off x="589237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52">
              <a:extLst>
                <a:ext uri="{FF2B5EF4-FFF2-40B4-BE49-F238E27FC236}">
                  <a16:creationId xmlns:a16="http://schemas.microsoft.com/office/drawing/2014/main" id="{3E226001-2692-3A4D-6023-18BF128A33DC}"/>
                </a:ext>
              </a:extLst>
            </p:cNvPr>
            <p:cNvSpPr/>
            <p:nvPr/>
          </p:nvSpPr>
          <p:spPr>
            <a:xfrm>
              <a:off x="5987674"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53">
              <a:extLst>
                <a:ext uri="{FF2B5EF4-FFF2-40B4-BE49-F238E27FC236}">
                  <a16:creationId xmlns:a16="http://schemas.microsoft.com/office/drawing/2014/main" id="{2E48CADF-F869-053E-E593-B16361E8D45F}"/>
                </a:ext>
              </a:extLst>
            </p:cNvPr>
            <p:cNvSpPr/>
            <p:nvPr/>
          </p:nvSpPr>
          <p:spPr>
            <a:xfrm>
              <a:off x="6035322"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54">
              <a:extLst>
                <a:ext uri="{FF2B5EF4-FFF2-40B4-BE49-F238E27FC236}">
                  <a16:creationId xmlns:a16="http://schemas.microsoft.com/office/drawing/2014/main" id="{889D714D-5153-344C-0D8D-FE6030616052}"/>
                </a:ext>
              </a:extLst>
            </p:cNvPr>
            <p:cNvSpPr/>
            <p:nvPr/>
          </p:nvSpPr>
          <p:spPr>
            <a:xfrm>
              <a:off x="6082971"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55">
              <a:extLst>
                <a:ext uri="{FF2B5EF4-FFF2-40B4-BE49-F238E27FC236}">
                  <a16:creationId xmlns:a16="http://schemas.microsoft.com/office/drawing/2014/main" id="{431BCAE7-3A0B-7998-67AF-C372C2989269}"/>
                </a:ext>
              </a:extLst>
            </p:cNvPr>
            <p:cNvSpPr/>
            <p:nvPr/>
          </p:nvSpPr>
          <p:spPr>
            <a:xfrm>
              <a:off x="6130619"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56">
              <a:extLst>
                <a:ext uri="{FF2B5EF4-FFF2-40B4-BE49-F238E27FC236}">
                  <a16:creationId xmlns:a16="http://schemas.microsoft.com/office/drawing/2014/main" id="{2614D54A-0B5A-DF4F-658F-856647A5F16F}"/>
                </a:ext>
              </a:extLst>
            </p:cNvPr>
            <p:cNvSpPr/>
            <p:nvPr/>
          </p:nvSpPr>
          <p:spPr>
            <a:xfrm>
              <a:off x="6225916"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57">
              <a:extLst>
                <a:ext uri="{FF2B5EF4-FFF2-40B4-BE49-F238E27FC236}">
                  <a16:creationId xmlns:a16="http://schemas.microsoft.com/office/drawing/2014/main" id="{BDE5B453-77A5-2FA8-E4B4-0B5F231A31FC}"/>
                </a:ext>
              </a:extLst>
            </p:cNvPr>
            <p:cNvSpPr/>
            <p:nvPr/>
          </p:nvSpPr>
          <p:spPr>
            <a:xfrm>
              <a:off x="6272430"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58">
              <a:extLst>
                <a:ext uri="{FF2B5EF4-FFF2-40B4-BE49-F238E27FC236}">
                  <a16:creationId xmlns:a16="http://schemas.microsoft.com/office/drawing/2014/main" id="{4B451604-F08A-E991-64C8-42FFE731D6BE}"/>
                </a:ext>
              </a:extLst>
            </p:cNvPr>
            <p:cNvSpPr/>
            <p:nvPr/>
          </p:nvSpPr>
          <p:spPr>
            <a:xfrm>
              <a:off x="6320078"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59">
              <a:extLst>
                <a:ext uri="{FF2B5EF4-FFF2-40B4-BE49-F238E27FC236}">
                  <a16:creationId xmlns:a16="http://schemas.microsoft.com/office/drawing/2014/main" id="{9397279F-7FA4-5866-D450-FD8E4EF8DD98}"/>
                </a:ext>
              </a:extLst>
            </p:cNvPr>
            <p:cNvSpPr/>
            <p:nvPr/>
          </p:nvSpPr>
          <p:spPr>
            <a:xfrm>
              <a:off x="636772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60">
              <a:extLst>
                <a:ext uri="{FF2B5EF4-FFF2-40B4-BE49-F238E27FC236}">
                  <a16:creationId xmlns:a16="http://schemas.microsoft.com/office/drawing/2014/main" id="{FCABB7C7-3A45-DC98-EE03-D3F20597275C}"/>
                </a:ext>
              </a:extLst>
            </p:cNvPr>
            <p:cNvSpPr/>
            <p:nvPr/>
          </p:nvSpPr>
          <p:spPr>
            <a:xfrm>
              <a:off x="646302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61">
              <a:extLst>
                <a:ext uri="{FF2B5EF4-FFF2-40B4-BE49-F238E27FC236}">
                  <a16:creationId xmlns:a16="http://schemas.microsoft.com/office/drawing/2014/main" id="{12ADFB96-807C-D7FA-4BA1-422C808CD23D}"/>
                </a:ext>
              </a:extLst>
            </p:cNvPr>
            <p:cNvSpPr/>
            <p:nvPr/>
          </p:nvSpPr>
          <p:spPr>
            <a:xfrm>
              <a:off x="6510672"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62">
              <a:extLst>
                <a:ext uri="{FF2B5EF4-FFF2-40B4-BE49-F238E27FC236}">
                  <a16:creationId xmlns:a16="http://schemas.microsoft.com/office/drawing/2014/main" id="{B7148986-2356-0210-27D4-2A04569196C1}"/>
                </a:ext>
              </a:extLst>
            </p:cNvPr>
            <p:cNvSpPr/>
            <p:nvPr/>
          </p:nvSpPr>
          <p:spPr>
            <a:xfrm>
              <a:off x="6558320"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63">
              <a:extLst>
                <a:ext uri="{FF2B5EF4-FFF2-40B4-BE49-F238E27FC236}">
                  <a16:creationId xmlns:a16="http://schemas.microsoft.com/office/drawing/2014/main" id="{849BCF65-15A4-53A5-0FD2-56D2AE6C750C}"/>
                </a:ext>
              </a:extLst>
            </p:cNvPr>
            <p:cNvSpPr/>
            <p:nvPr/>
          </p:nvSpPr>
          <p:spPr>
            <a:xfrm>
              <a:off x="6605969"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64">
              <a:extLst>
                <a:ext uri="{FF2B5EF4-FFF2-40B4-BE49-F238E27FC236}">
                  <a16:creationId xmlns:a16="http://schemas.microsoft.com/office/drawing/2014/main" id="{BF7436DE-725E-35EC-2E38-22FAB4CD2C57}"/>
                </a:ext>
              </a:extLst>
            </p:cNvPr>
            <p:cNvSpPr/>
            <p:nvPr/>
          </p:nvSpPr>
          <p:spPr>
            <a:xfrm>
              <a:off x="670126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65">
              <a:extLst>
                <a:ext uri="{FF2B5EF4-FFF2-40B4-BE49-F238E27FC236}">
                  <a16:creationId xmlns:a16="http://schemas.microsoft.com/office/drawing/2014/main" id="{D24A21CB-CB74-4C9B-E5A2-EB774235AF27}"/>
                </a:ext>
              </a:extLst>
            </p:cNvPr>
            <p:cNvSpPr/>
            <p:nvPr/>
          </p:nvSpPr>
          <p:spPr>
            <a:xfrm>
              <a:off x="6748914"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66">
              <a:extLst>
                <a:ext uri="{FF2B5EF4-FFF2-40B4-BE49-F238E27FC236}">
                  <a16:creationId xmlns:a16="http://schemas.microsoft.com/office/drawing/2014/main" id="{4437AAFE-BBA4-AF00-5132-A674B82DA1A8}"/>
                </a:ext>
              </a:extLst>
            </p:cNvPr>
            <p:cNvSpPr/>
            <p:nvPr/>
          </p:nvSpPr>
          <p:spPr>
            <a:xfrm>
              <a:off x="6796562"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67">
              <a:extLst>
                <a:ext uri="{FF2B5EF4-FFF2-40B4-BE49-F238E27FC236}">
                  <a16:creationId xmlns:a16="http://schemas.microsoft.com/office/drawing/2014/main" id="{1A5861E7-F6A0-B587-1825-90978DD33883}"/>
                </a:ext>
              </a:extLst>
            </p:cNvPr>
            <p:cNvSpPr/>
            <p:nvPr/>
          </p:nvSpPr>
          <p:spPr>
            <a:xfrm>
              <a:off x="6844210"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68">
              <a:extLst>
                <a:ext uri="{FF2B5EF4-FFF2-40B4-BE49-F238E27FC236}">
                  <a16:creationId xmlns:a16="http://schemas.microsoft.com/office/drawing/2014/main" id="{9C8B9577-176E-FA6A-1843-E026C709AC8B}"/>
                </a:ext>
              </a:extLst>
            </p:cNvPr>
            <p:cNvSpPr/>
            <p:nvPr/>
          </p:nvSpPr>
          <p:spPr>
            <a:xfrm>
              <a:off x="693837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69">
              <a:extLst>
                <a:ext uri="{FF2B5EF4-FFF2-40B4-BE49-F238E27FC236}">
                  <a16:creationId xmlns:a16="http://schemas.microsoft.com/office/drawing/2014/main" id="{F2E95971-17CE-933D-9E16-D7506B4F874C}"/>
                </a:ext>
              </a:extLst>
            </p:cNvPr>
            <p:cNvSpPr/>
            <p:nvPr/>
          </p:nvSpPr>
          <p:spPr>
            <a:xfrm>
              <a:off x="6986021"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70">
              <a:extLst>
                <a:ext uri="{FF2B5EF4-FFF2-40B4-BE49-F238E27FC236}">
                  <a16:creationId xmlns:a16="http://schemas.microsoft.com/office/drawing/2014/main" id="{ED996E47-E8AE-09E7-C11F-29E3E045FD19}"/>
                </a:ext>
              </a:extLst>
            </p:cNvPr>
            <p:cNvSpPr/>
            <p:nvPr/>
          </p:nvSpPr>
          <p:spPr>
            <a:xfrm>
              <a:off x="7033670"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71">
              <a:extLst>
                <a:ext uri="{FF2B5EF4-FFF2-40B4-BE49-F238E27FC236}">
                  <a16:creationId xmlns:a16="http://schemas.microsoft.com/office/drawing/2014/main" id="{3FB9AED7-8163-2117-438F-770918FACA11}"/>
                </a:ext>
              </a:extLst>
            </p:cNvPr>
            <p:cNvSpPr/>
            <p:nvPr/>
          </p:nvSpPr>
          <p:spPr>
            <a:xfrm>
              <a:off x="7081318"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72">
              <a:extLst>
                <a:ext uri="{FF2B5EF4-FFF2-40B4-BE49-F238E27FC236}">
                  <a16:creationId xmlns:a16="http://schemas.microsoft.com/office/drawing/2014/main" id="{08209E2C-28BA-A3CD-57A4-76BA9F1FF988}"/>
                </a:ext>
              </a:extLst>
            </p:cNvPr>
            <p:cNvSpPr/>
            <p:nvPr/>
          </p:nvSpPr>
          <p:spPr>
            <a:xfrm>
              <a:off x="717661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73">
              <a:extLst>
                <a:ext uri="{FF2B5EF4-FFF2-40B4-BE49-F238E27FC236}">
                  <a16:creationId xmlns:a16="http://schemas.microsoft.com/office/drawing/2014/main" id="{5F8B4FD3-B2F4-6F15-CB7F-097B50403B20}"/>
                </a:ext>
              </a:extLst>
            </p:cNvPr>
            <p:cNvSpPr/>
            <p:nvPr/>
          </p:nvSpPr>
          <p:spPr>
            <a:xfrm>
              <a:off x="722426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74">
              <a:extLst>
                <a:ext uri="{FF2B5EF4-FFF2-40B4-BE49-F238E27FC236}">
                  <a16:creationId xmlns:a16="http://schemas.microsoft.com/office/drawing/2014/main" id="{256F1BDC-2BF3-873D-189F-8A72B79AC166}"/>
                </a:ext>
              </a:extLst>
            </p:cNvPr>
            <p:cNvSpPr/>
            <p:nvPr/>
          </p:nvSpPr>
          <p:spPr>
            <a:xfrm>
              <a:off x="7271911"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75">
              <a:extLst>
                <a:ext uri="{FF2B5EF4-FFF2-40B4-BE49-F238E27FC236}">
                  <a16:creationId xmlns:a16="http://schemas.microsoft.com/office/drawing/2014/main" id="{F0246470-E66B-5D80-D97C-708E28873FFA}"/>
                </a:ext>
              </a:extLst>
            </p:cNvPr>
            <p:cNvSpPr/>
            <p:nvPr/>
          </p:nvSpPr>
          <p:spPr>
            <a:xfrm>
              <a:off x="7319560"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76">
              <a:extLst>
                <a:ext uri="{FF2B5EF4-FFF2-40B4-BE49-F238E27FC236}">
                  <a16:creationId xmlns:a16="http://schemas.microsoft.com/office/drawing/2014/main" id="{B9E21B31-5007-8A67-5050-2BDCB24F9526}"/>
                </a:ext>
              </a:extLst>
            </p:cNvPr>
            <p:cNvSpPr/>
            <p:nvPr/>
          </p:nvSpPr>
          <p:spPr>
            <a:xfrm>
              <a:off x="741485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77">
              <a:extLst>
                <a:ext uri="{FF2B5EF4-FFF2-40B4-BE49-F238E27FC236}">
                  <a16:creationId xmlns:a16="http://schemas.microsoft.com/office/drawing/2014/main" id="{60E61915-2E2E-3283-6EE8-4439B4980621}"/>
                </a:ext>
              </a:extLst>
            </p:cNvPr>
            <p:cNvSpPr/>
            <p:nvPr/>
          </p:nvSpPr>
          <p:spPr>
            <a:xfrm>
              <a:off x="746250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78">
              <a:extLst>
                <a:ext uri="{FF2B5EF4-FFF2-40B4-BE49-F238E27FC236}">
                  <a16:creationId xmlns:a16="http://schemas.microsoft.com/office/drawing/2014/main" id="{EC4614B0-C753-CF72-48C0-77B522CD6054}"/>
                </a:ext>
              </a:extLst>
            </p:cNvPr>
            <p:cNvSpPr/>
            <p:nvPr/>
          </p:nvSpPr>
          <p:spPr>
            <a:xfrm>
              <a:off x="751015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79">
              <a:extLst>
                <a:ext uri="{FF2B5EF4-FFF2-40B4-BE49-F238E27FC236}">
                  <a16:creationId xmlns:a16="http://schemas.microsoft.com/office/drawing/2014/main" id="{901E8240-47F7-012B-5691-2F2A0A3F357C}"/>
                </a:ext>
              </a:extLst>
            </p:cNvPr>
            <p:cNvSpPr/>
            <p:nvPr/>
          </p:nvSpPr>
          <p:spPr>
            <a:xfrm>
              <a:off x="755666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80">
              <a:extLst>
                <a:ext uri="{FF2B5EF4-FFF2-40B4-BE49-F238E27FC236}">
                  <a16:creationId xmlns:a16="http://schemas.microsoft.com/office/drawing/2014/main" id="{43A38C5B-4137-02F5-3E6F-B0C18B7A92D5}"/>
                </a:ext>
              </a:extLst>
            </p:cNvPr>
            <p:cNvSpPr/>
            <p:nvPr/>
          </p:nvSpPr>
          <p:spPr>
            <a:xfrm>
              <a:off x="7651964"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81">
              <a:extLst>
                <a:ext uri="{FF2B5EF4-FFF2-40B4-BE49-F238E27FC236}">
                  <a16:creationId xmlns:a16="http://schemas.microsoft.com/office/drawing/2014/main" id="{080AFE41-699B-49D2-DB41-CEC466F3986A}"/>
                </a:ext>
              </a:extLst>
            </p:cNvPr>
            <p:cNvSpPr/>
            <p:nvPr/>
          </p:nvSpPr>
          <p:spPr>
            <a:xfrm>
              <a:off x="7699612"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82">
              <a:extLst>
                <a:ext uri="{FF2B5EF4-FFF2-40B4-BE49-F238E27FC236}">
                  <a16:creationId xmlns:a16="http://schemas.microsoft.com/office/drawing/2014/main" id="{BDFC86F9-7ACA-67DD-402D-A5E283F71218}"/>
                </a:ext>
              </a:extLst>
            </p:cNvPr>
            <p:cNvSpPr/>
            <p:nvPr/>
          </p:nvSpPr>
          <p:spPr>
            <a:xfrm>
              <a:off x="7747261"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83">
              <a:extLst>
                <a:ext uri="{FF2B5EF4-FFF2-40B4-BE49-F238E27FC236}">
                  <a16:creationId xmlns:a16="http://schemas.microsoft.com/office/drawing/2014/main" id="{AF8CE311-34DF-D566-1FAF-9CFE9CDE1E05}"/>
                </a:ext>
              </a:extLst>
            </p:cNvPr>
            <p:cNvSpPr/>
            <p:nvPr/>
          </p:nvSpPr>
          <p:spPr>
            <a:xfrm>
              <a:off x="7794909"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84">
              <a:extLst>
                <a:ext uri="{FF2B5EF4-FFF2-40B4-BE49-F238E27FC236}">
                  <a16:creationId xmlns:a16="http://schemas.microsoft.com/office/drawing/2014/main" id="{4520BCF2-5BE0-2688-F082-D1D274132456}"/>
                </a:ext>
              </a:extLst>
            </p:cNvPr>
            <p:cNvSpPr/>
            <p:nvPr/>
          </p:nvSpPr>
          <p:spPr>
            <a:xfrm>
              <a:off x="7890206"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85">
              <a:extLst>
                <a:ext uri="{FF2B5EF4-FFF2-40B4-BE49-F238E27FC236}">
                  <a16:creationId xmlns:a16="http://schemas.microsoft.com/office/drawing/2014/main" id="{C1ACFAC1-29A4-A604-0037-AEE9C2B60217}"/>
                </a:ext>
              </a:extLst>
            </p:cNvPr>
            <p:cNvSpPr/>
            <p:nvPr/>
          </p:nvSpPr>
          <p:spPr>
            <a:xfrm>
              <a:off x="7937854"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86">
              <a:extLst>
                <a:ext uri="{FF2B5EF4-FFF2-40B4-BE49-F238E27FC236}">
                  <a16:creationId xmlns:a16="http://schemas.microsoft.com/office/drawing/2014/main" id="{BE67B2C3-6B2C-0CFF-42D3-C20FC0C927BC}"/>
                </a:ext>
              </a:extLst>
            </p:cNvPr>
            <p:cNvSpPr/>
            <p:nvPr/>
          </p:nvSpPr>
          <p:spPr>
            <a:xfrm>
              <a:off x="798550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87">
              <a:extLst>
                <a:ext uri="{FF2B5EF4-FFF2-40B4-BE49-F238E27FC236}">
                  <a16:creationId xmlns:a16="http://schemas.microsoft.com/office/drawing/2014/main" id="{85DFDF52-35F6-A53C-FDD0-913A99CCDE48}"/>
                </a:ext>
              </a:extLst>
            </p:cNvPr>
            <p:cNvSpPr/>
            <p:nvPr/>
          </p:nvSpPr>
          <p:spPr>
            <a:xfrm>
              <a:off x="8033151"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88">
              <a:extLst>
                <a:ext uri="{FF2B5EF4-FFF2-40B4-BE49-F238E27FC236}">
                  <a16:creationId xmlns:a16="http://schemas.microsoft.com/office/drawing/2014/main" id="{B63E1CCD-8C90-7B45-93D1-E9779553789D}"/>
                </a:ext>
              </a:extLst>
            </p:cNvPr>
            <p:cNvSpPr/>
            <p:nvPr/>
          </p:nvSpPr>
          <p:spPr>
            <a:xfrm>
              <a:off x="8128448"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89">
              <a:extLst>
                <a:ext uri="{FF2B5EF4-FFF2-40B4-BE49-F238E27FC236}">
                  <a16:creationId xmlns:a16="http://schemas.microsoft.com/office/drawing/2014/main" id="{1D0BADDE-4652-92B1-CEF6-E85DDF58724F}"/>
                </a:ext>
              </a:extLst>
            </p:cNvPr>
            <p:cNvSpPr/>
            <p:nvPr/>
          </p:nvSpPr>
          <p:spPr>
            <a:xfrm>
              <a:off x="8176096"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90">
              <a:extLst>
                <a:ext uri="{FF2B5EF4-FFF2-40B4-BE49-F238E27FC236}">
                  <a16:creationId xmlns:a16="http://schemas.microsoft.com/office/drawing/2014/main" id="{23EA28E6-2323-2BCF-52E5-A759605E8395}"/>
                </a:ext>
              </a:extLst>
            </p:cNvPr>
            <p:cNvSpPr/>
            <p:nvPr/>
          </p:nvSpPr>
          <p:spPr>
            <a:xfrm>
              <a:off x="8222610"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91">
              <a:extLst>
                <a:ext uri="{FF2B5EF4-FFF2-40B4-BE49-F238E27FC236}">
                  <a16:creationId xmlns:a16="http://schemas.microsoft.com/office/drawing/2014/main" id="{4E8D5A2E-FD06-9371-C5BA-C3CC02FDDE80}"/>
                </a:ext>
              </a:extLst>
            </p:cNvPr>
            <p:cNvSpPr/>
            <p:nvPr/>
          </p:nvSpPr>
          <p:spPr>
            <a:xfrm>
              <a:off x="8270259"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92">
              <a:extLst>
                <a:ext uri="{FF2B5EF4-FFF2-40B4-BE49-F238E27FC236}">
                  <a16:creationId xmlns:a16="http://schemas.microsoft.com/office/drawing/2014/main" id="{CBBBA925-26BA-F49D-4190-AAB23D78863E}"/>
                </a:ext>
              </a:extLst>
            </p:cNvPr>
            <p:cNvSpPr/>
            <p:nvPr/>
          </p:nvSpPr>
          <p:spPr>
            <a:xfrm>
              <a:off x="836555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93">
              <a:extLst>
                <a:ext uri="{FF2B5EF4-FFF2-40B4-BE49-F238E27FC236}">
                  <a16:creationId xmlns:a16="http://schemas.microsoft.com/office/drawing/2014/main" id="{F5FFC436-4B02-E014-36AE-56D6C522145E}"/>
                </a:ext>
              </a:extLst>
            </p:cNvPr>
            <p:cNvSpPr/>
            <p:nvPr/>
          </p:nvSpPr>
          <p:spPr>
            <a:xfrm>
              <a:off x="8413204"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94">
              <a:extLst>
                <a:ext uri="{FF2B5EF4-FFF2-40B4-BE49-F238E27FC236}">
                  <a16:creationId xmlns:a16="http://schemas.microsoft.com/office/drawing/2014/main" id="{6AB19774-C014-849A-A4D9-3EB372F3CA75}"/>
                </a:ext>
              </a:extLst>
            </p:cNvPr>
            <p:cNvSpPr/>
            <p:nvPr/>
          </p:nvSpPr>
          <p:spPr>
            <a:xfrm>
              <a:off x="8460852"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95">
              <a:extLst>
                <a:ext uri="{FF2B5EF4-FFF2-40B4-BE49-F238E27FC236}">
                  <a16:creationId xmlns:a16="http://schemas.microsoft.com/office/drawing/2014/main" id="{6D3F3478-6ACB-2160-12F1-2916BCCD6017}"/>
                </a:ext>
              </a:extLst>
            </p:cNvPr>
            <p:cNvSpPr/>
            <p:nvPr/>
          </p:nvSpPr>
          <p:spPr>
            <a:xfrm>
              <a:off x="8508501"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96">
              <a:extLst>
                <a:ext uri="{FF2B5EF4-FFF2-40B4-BE49-F238E27FC236}">
                  <a16:creationId xmlns:a16="http://schemas.microsoft.com/office/drawing/2014/main" id="{2C45BAAC-30D0-8898-C0E4-C9825243C5C3}"/>
                </a:ext>
              </a:extLst>
            </p:cNvPr>
            <p:cNvSpPr/>
            <p:nvPr/>
          </p:nvSpPr>
          <p:spPr>
            <a:xfrm>
              <a:off x="860379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97">
              <a:extLst>
                <a:ext uri="{FF2B5EF4-FFF2-40B4-BE49-F238E27FC236}">
                  <a16:creationId xmlns:a16="http://schemas.microsoft.com/office/drawing/2014/main" id="{CEED7759-7A85-2C42-E8A1-29A2CEFAEE9D}"/>
                </a:ext>
              </a:extLst>
            </p:cNvPr>
            <p:cNvSpPr/>
            <p:nvPr/>
          </p:nvSpPr>
          <p:spPr>
            <a:xfrm>
              <a:off x="8651446"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98">
              <a:extLst>
                <a:ext uri="{FF2B5EF4-FFF2-40B4-BE49-F238E27FC236}">
                  <a16:creationId xmlns:a16="http://schemas.microsoft.com/office/drawing/2014/main" id="{F67295EF-A60A-A4D2-9766-2E4A5CF8F139}"/>
                </a:ext>
              </a:extLst>
            </p:cNvPr>
            <p:cNvSpPr/>
            <p:nvPr/>
          </p:nvSpPr>
          <p:spPr>
            <a:xfrm>
              <a:off x="8699094"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99">
              <a:extLst>
                <a:ext uri="{FF2B5EF4-FFF2-40B4-BE49-F238E27FC236}">
                  <a16:creationId xmlns:a16="http://schemas.microsoft.com/office/drawing/2014/main" id="{3006D781-8E00-3E7A-478F-3716CABD586E}"/>
                </a:ext>
              </a:extLst>
            </p:cNvPr>
            <p:cNvSpPr/>
            <p:nvPr/>
          </p:nvSpPr>
          <p:spPr>
            <a:xfrm>
              <a:off x="874674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100">
              <a:extLst>
                <a:ext uri="{FF2B5EF4-FFF2-40B4-BE49-F238E27FC236}">
                  <a16:creationId xmlns:a16="http://schemas.microsoft.com/office/drawing/2014/main" id="{B83FEE27-19D2-F4D3-5837-32FAB8012566}"/>
                </a:ext>
              </a:extLst>
            </p:cNvPr>
            <p:cNvSpPr/>
            <p:nvPr/>
          </p:nvSpPr>
          <p:spPr>
            <a:xfrm>
              <a:off x="8842039"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101">
              <a:extLst>
                <a:ext uri="{FF2B5EF4-FFF2-40B4-BE49-F238E27FC236}">
                  <a16:creationId xmlns:a16="http://schemas.microsoft.com/office/drawing/2014/main" id="{A32978C0-A14A-735C-EAC3-E51FC890AD87}"/>
                </a:ext>
              </a:extLst>
            </p:cNvPr>
            <p:cNvSpPr/>
            <p:nvPr/>
          </p:nvSpPr>
          <p:spPr>
            <a:xfrm>
              <a:off x="888855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102">
              <a:extLst>
                <a:ext uri="{FF2B5EF4-FFF2-40B4-BE49-F238E27FC236}">
                  <a16:creationId xmlns:a16="http://schemas.microsoft.com/office/drawing/2014/main" id="{96C7BB5E-9253-9886-D815-D39798EC982A}"/>
                </a:ext>
              </a:extLst>
            </p:cNvPr>
            <p:cNvSpPr/>
            <p:nvPr/>
          </p:nvSpPr>
          <p:spPr>
            <a:xfrm>
              <a:off x="8936202"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103">
              <a:extLst>
                <a:ext uri="{FF2B5EF4-FFF2-40B4-BE49-F238E27FC236}">
                  <a16:creationId xmlns:a16="http://schemas.microsoft.com/office/drawing/2014/main" id="{CC15D1E6-DD82-9898-750F-1E9B846FCF04}"/>
                </a:ext>
              </a:extLst>
            </p:cNvPr>
            <p:cNvSpPr/>
            <p:nvPr/>
          </p:nvSpPr>
          <p:spPr>
            <a:xfrm>
              <a:off x="8983850"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104">
              <a:extLst>
                <a:ext uri="{FF2B5EF4-FFF2-40B4-BE49-F238E27FC236}">
                  <a16:creationId xmlns:a16="http://schemas.microsoft.com/office/drawing/2014/main" id="{5CAC2F56-107F-B484-50B5-2BA3DA1ED5B2}"/>
                </a:ext>
              </a:extLst>
            </p:cNvPr>
            <p:cNvSpPr/>
            <p:nvPr/>
          </p:nvSpPr>
          <p:spPr>
            <a:xfrm>
              <a:off x="907914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105">
              <a:extLst>
                <a:ext uri="{FF2B5EF4-FFF2-40B4-BE49-F238E27FC236}">
                  <a16:creationId xmlns:a16="http://schemas.microsoft.com/office/drawing/2014/main" id="{5E52D47F-46F5-3013-E962-ADCBC3114DD9}"/>
                </a:ext>
              </a:extLst>
            </p:cNvPr>
            <p:cNvSpPr/>
            <p:nvPr/>
          </p:nvSpPr>
          <p:spPr>
            <a:xfrm>
              <a:off x="912679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106">
              <a:extLst>
                <a:ext uri="{FF2B5EF4-FFF2-40B4-BE49-F238E27FC236}">
                  <a16:creationId xmlns:a16="http://schemas.microsoft.com/office/drawing/2014/main" id="{295B5B8C-0918-0FD5-3307-31D1A17CDBC5}"/>
                </a:ext>
              </a:extLst>
            </p:cNvPr>
            <p:cNvSpPr/>
            <p:nvPr/>
          </p:nvSpPr>
          <p:spPr>
            <a:xfrm>
              <a:off x="9174444"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107">
              <a:extLst>
                <a:ext uri="{FF2B5EF4-FFF2-40B4-BE49-F238E27FC236}">
                  <a16:creationId xmlns:a16="http://schemas.microsoft.com/office/drawing/2014/main" id="{2E86BB21-EED2-51EB-2E9D-122443CBC3BB}"/>
                </a:ext>
              </a:extLst>
            </p:cNvPr>
            <p:cNvSpPr/>
            <p:nvPr/>
          </p:nvSpPr>
          <p:spPr>
            <a:xfrm>
              <a:off x="9222092"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108">
              <a:extLst>
                <a:ext uri="{FF2B5EF4-FFF2-40B4-BE49-F238E27FC236}">
                  <a16:creationId xmlns:a16="http://schemas.microsoft.com/office/drawing/2014/main" id="{9E25ACF2-A87C-30E4-286D-835E505E8CD9}"/>
                </a:ext>
              </a:extLst>
            </p:cNvPr>
            <p:cNvSpPr/>
            <p:nvPr/>
          </p:nvSpPr>
          <p:spPr>
            <a:xfrm>
              <a:off x="9317389"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109">
              <a:extLst>
                <a:ext uri="{FF2B5EF4-FFF2-40B4-BE49-F238E27FC236}">
                  <a16:creationId xmlns:a16="http://schemas.microsoft.com/office/drawing/2014/main" id="{B83E0DBB-D5FE-0349-F25C-9C048E1524BE}"/>
                </a:ext>
              </a:extLst>
            </p:cNvPr>
            <p:cNvSpPr/>
            <p:nvPr/>
          </p:nvSpPr>
          <p:spPr>
            <a:xfrm>
              <a:off x="936503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110">
              <a:extLst>
                <a:ext uri="{FF2B5EF4-FFF2-40B4-BE49-F238E27FC236}">
                  <a16:creationId xmlns:a16="http://schemas.microsoft.com/office/drawing/2014/main" id="{1719B602-3D99-8060-6FD3-5B1D34E0CF0E}"/>
                </a:ext>
              </a:extLst>
            </p:cNvPr>
            <p:cNvSpPr/>
            <p:nvPr/>
          </p:nvSpPr>
          <p:spPr>
            <a:xfrm>
              <a:off x="941268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111">
              <a:extLst>
                <a:ext uri="{FF2B5EF4-FFF2-40B4-BE49-F238E27FC236}">
                  <a16:creationId xmlns:a16="http://schemas.microsoft.com/office/drawing/2014/main" id="{468B227C-2534-87B3-D1A6-9B44FE8657B0}"/>
                </a:ext>
              </a:extLst>
            </p:cNvPr>
            <p:cNvSpPr/>
            <p:nvPr/>
          </p:nvSpPr>
          <p:spPr>
            <a:xfrm>
              <a:off x="9460334"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Freeform 112">
              <a:extLst>
                <a:ext uri="{FF2B5EF4-FFF2-40B4-BE49-F238E27FC236}">
                  <a16:creationId xmlns:a16="http://schemas.microsoft.com/office/drawing/2014/main" id="{33BDB112-6123-E985-BDA8-16F00FADE964}"/>
                </a:ext>
              </a:extLst>
            </p:cNvPr>
            <p:cNvSpPr/>
            <p:nvPr/>
          </p:nvSpPr>
          <p:spPr>
            <a:xfrm>
              <a:off x="9554496"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113">
              <a:extLst>
                <a:ext uri="{FF2B5EF4-FFF2-40B4-BE49-F238E27FC236}">
                  <a16:creationId xmlns:a16="http://schemas.microsoft.com/office/drawing/2014/main" id="{43A8392B-A741-16A2-E354-03810D0C347D}"/>
                </a:ext>
              </a:extLst>
            </p:cNvPr>
            <p:cNvSpPr/>
            <p:nvPr/>
          </p:nvSpPr>
          <p:spPr>
            <a:xfrm>
              <a:off x="960214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114">
              <a:extLst>
                <a:ext uri="{FF2B5EF4-FFF2-40B4-BE49-F238E27FC236}">
                  <a16:creationId xmlns:a16="http://schemas.microsoft.com/office/drawing/2014/main" id="{F0526C4A-9A46-86FF-72C8-DAD8208B8D36}"/>
                </a:ext>
              </a:extLst>
            </p:cNvPr>
            <p:cNvSpPr/>
            <p:nvPr/>
          </p:nvSpPr>
          <p:spPr>
            <a:xfrm>
              <a:off x="964979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115">
              <a:extLst>
                <a:ext uri="{FF2B5EF4-FFF2-40B4-BE49-F238E27FC236}">
                  <a16:creationId xmlns:a16="http://schemas.microsoft.com/office/drawing/2014/main" id="{090A77AE-E67A-919B-ED2D-A83883BB5AA6}"/>
                </a:ext>
              </a:extLst>
            </p:cNvPr>
            <p:cNvSpPr/>
            <p:nvPr/>
          </p:nvSpPr>
          <p:spPr>
            <a:xfrm>
              <a:off x="9697441"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116">
              <a:extLst>
                <a:ext uri="{FF2B5EF4-FFF2-40B4-BE49-F238E27FC236}">
                  <a16:creationId xmlns:a16="http://schemas.microsoft.com/office/drawing/2014/main" id="{7BA70A9B-7748-F152-C884-6B282E3DB240}"/>
                </a:ext>
              </a:extLst>
            </p:cNvPr>
            <p:cNvSpPr/>
            <p:nvPr/>
          </p:nvSpPr>
          <p:spPr>
            <a:xfrm>
              <a:off x="9792738"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117">
              <a:extLst>
                <a:ext uri="{FF2B5EF4-FFF2-40B4-BE49-F238E27FC236}">
                  <a16:creationId xmlns:a16="http://schemas.microsoft.com/office/drawing/2014/main" id="{8B31D95C-B8D7-2E60-0F4C-0584B5506C90}"/>
                </a:ext>
              </a:extLst>
            </p:cNvPr>
            <p:cNvSpPr/>
            <p:nvPr/>
          </p:nvSpPr>
          <p:spPr>
            <a:xfrm>
              <a:off x="984038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118">
              <a:extLst>
                <a:ext uri="{FF2B5EF4-FFF2-40B4-BE49-F238E27FC236}">
                  <a16:creationId xmlns:a16="http://schemas.microsoft.com/office/drawing/2014/main" id="{B23C248E-129C-4291-8CB1-FD062EFACB00}"/>
                </a:ext>
              </a:extLst>
            </p:cNvPr>
            <p:cNvSpPr/>
            <p:nvPr/>
          </p:nvSpPr>
          <p:spPr>
            <a:xfrm>
              <a:off x="988803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119">
              <a:extLst>
                <a:ext uri="{FF2B5EF4-FFF2-40B4-BE49-F238E27FC236}">
                  <a16:creationId xmlns:a16="http://schemas.microsoft.com/office/drawing/2014/main" id="{BA63FD14-2423-21ED-9870-FC97D663E9D9}"/>
                </a:ext>
              </a:extLst>
            </p:cNvPr>
            <p:cNvSpPr/>
            <p:nvPr/>
          </p:nvSpPr>
          <p:spPr>
            <a:xfrm>
              <a:off x="993568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120">
              <a:extLst>
                <a:ext uri="{FF2B5EF4-FFF2-40B4-BE49-F238E27FC236}">
                  <a16:creationId xmlns:a16="http://schemas.microsoft.com/office/drawing/2014/main" id="{78909FC0-E550-AC2F-C336-A12E3DA96ADD}"/>
                </a:ext>
              </a:extLst>
            </p:cNvPr>
            <p:cNvSpPr/>
            <p:nvPr/>
          </p:nvSpPr>
          <p:spPr>
            <a:xfrm>
              <a:off x="10030980"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121">
              <a:extLst>
                <a:ext uri="{FF2B5EF4-FFF2-40B4-BE49-F238E27FC236}">
                  <a16:creationId xmlns:a16="http://schemas.microsoft.com/office/drawing/2014/main" id="{CEF13FFF-4A68-48BA-7CEA-80B2C2452F58}"/>
                </a:ext>
              </a:extLst>
            </p:cNvPr>
            <p:cNvSpPr/>
            <p:nvPr/>
          </p:nvSpPr>
          <p:spPr>
            <a:xfrm>
              <a:off x="10078628"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122">
              <a:extLst>
                <a:ext uri="{FF2B5EF4-FFF2-40B4-BE49-F238E27FC236}">
                  <a16:creationId xmlns:a16="http://schemas.microsoft.com/office/drawing/2014/main" id="{78D3F724-F3A7-DCD7-18C7-C6A78BD44D2B}"/>
                </a:ext>
              </a:extLst>
            </p:cNvPr>
            <p:cNvSpPr/>
            <p:nvPr/>
          </p:nvSpPr>
          <p:spPr>
            <a:xfrm>
              <a:off x="1012627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123">
              <a:extLst>
                <a:ext uri="{FF2B5EF4-FFF2-40B4-BE49-F238E27FC236}">
                  <a16:creationId xmlns:a16="http://schemas.microsoft.com/office/drawing/2014/main" id="{F869886E-3828-B236-FB2E-1D2E0E4D554A}"/>
                </a:ext>
              </a:extLst>
            </p:cNvPr>
            <p:cNvSpPr/>
            <p:nvPr/>
          </p:nvSpPr>
          <p:spPr>
            <a:xfrm>
              <a:off x="1017392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124">
              <a:extLst>
                <a:ext uri="{FF2B5EF4-FFF2-40B4-BE49-F238E27FC236}">
                  <a16:creationId xmlns:a16="http://schemas.microsoft.com/office/drawing/2014/main" id="{E72BB5E4-68C5-D47B-65E6-42A4A479E075}"/>
                </a:ext>
              </a:extLst>
            </p:cNvPr>
            <p:cNvSpPr/>
            <p:nvPr/>
          </p:nvSpPr>
          <p:spPr>
            <a:xfrm>
              <a:off x="10268088"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125">
              <a:extLst>
                <a:ext uri="{FF2B5EF4-FFF2-40B4-BE49-F238E27FC236}">
                  <a16:creationId xmlns:a16="http://schemas.microsoft.com/office/drawing/2014/main" id="{F10AE140-6D2A-5005-9C9C-9936C52E4705}"/>
                </a:ext>
              </a:extLst>
            </p:cNvPr>
            <p:cNvSpPr/>
            <p:nvPr/>
          </p:nvSpPr>
          <p:spPr>
            <a:xfrm>
              <a:off x="10315736"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126">
              <a:extLst>
                <a:ext uri="{FF2B5EF4-FFF2-40B4-BE49-F238E27FC236}">
                  <a16:creationId xmlns:a16="http://schemas.microsoft.com/office/drawing/2014/main" id="{FA5D2880-BF37-5BB2-0203-71ED42540269}"/>
                </a:ext>
              </a:extLst>
            </p:cNvPr>
            <p:cNvSpPr/>
            <p:nvPr/>
          </p:nvSpPr>
          <p:spPr>
            <a:xfrm>
              <a:off x="10363384"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127">
              <a:extLst>
                <a:ext uri="{FF2B5EF4-FFF2-40B4-BE49-F238E27FC236}">
                  <a16:creationId xmlns:a16="http://schemas.microsoft.com/office/drawing/2014/main" id="{44C3B545-F85C-9918-3835-981ED6C6A87B}"/>
                </a:ext>
              </a:extLst>
            </p:cNvPr>
            <p:cNvSpPr/>
            <p:nvPr/>
          </p:nvSpPr>
          <p:spPr>
            <a:xfrm>
              <a:off x="1041103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128">
              <a:extLst>
                <a:ext uri="{FF2B5EF4-FFF2-40B4-BE49-F238E27FC236}">
                  <a16:creationId xmlns:a16="http://schemas.microsoft.com/office/drawing/2014/main" id="{1C6EB600-2420-3805-3F1C-69E0C1A9E2A7}"/>
                </a:ext>
              </a:extLst>
            </p:cNvPr>
            <p:cNvSpPr/>
            <p:nvPr/>
          </p:nvSpPr>
          <p:spPr>
            <a:xfrm>
              <a:off x="10506329"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129">
              <a:extLst>
                <a:ext uri="{FF2B5EF4-FFF2-40B4-BE49-F238E27FC236}">
                  <a16:creationId xmlns:a16="http://schemas.microsoft.com/office/drawing/2014/main" id="{0BA4FEDF-AE52-50B9-551D-660433F61E3A}"/>
                </a:ext>
              </a:extLst>
            </p:cNvPr>
            <p:cNvSpPr/>
            <p:nvPr/>
          </p:nvSpPr>
          <p:spPr>
            <a:xfrm>
              <a:off x="10553978"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130">
              <a:extLst>
                <a:ext uri="{FF2B5EF4-FFF2-40B4-BE49-F238E27FC236}">
                  <a16:creationId xmlns:a16="http://schemas.microsoft.com/office/drawing/2014/main" id="{DE1A755C-962E-0B9E-4A5D-0B47B098B0EB}"/>
                </a:ext>
              </a:extLst>
            </p:cNvPr>
            <p:cNvSpPr/>
            <p:nvPr/>
          </p:nvSpPr>
          <p:spPr>
            <a:xfrm>
              <a:off x="10601626"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131">
              <a:extLst>
                <a:ext uri="{FF2B5EF4-FFF2-40B4-BE49-F238E27FC236}">
                  <a16:creationId xmlns:a16="http://schemas.microsoft.com/office/drawing/2014/main" id="{D2656B4F-06AF-9085-214A-272B7E1C7A1C}"/>
                </a:ext>
              </a:extLst>
            </p:cNvPr>
            <p:cNvSpPr/>
            <p:nvPr/>
          </p:nvSpPr>
          <p:spPr>
            <a:xfrm>
              <a:off x="1064927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132">
              <a:extLst>
                <a:ext uri="{FF2B5EF4-FFF2-40B4-BE49-F238E27FC236}">
                  <a16:creationId xmlns:a16="http://schemas.microsoft.com/office/drawing/2014/main" id="{D239EB79-F6A3-0E27-6C98-C16564A5CCA7}"/>
                </a:ext>
              </a:extLst>
            </p:cNvPr>
            <p:cNvSpPr/>
            <p:nvPr/>
          </p:nvSpPr>
          <p:spPr>
            <a:xfrm>
              <a:off x="10744571"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133">
              <a:extLst>
                <a:ext uri="{FF2B5EF4-FFF2-40B4-BE49-F238E27FC236}">
                  <a16:creationId xmlns:a16="http://schemas.microsoft.com/office/drawing/2014/main" id="{B3EF0605-05D6-32AA-38BC-D3F19A10699A}"/>
                </a:ext>
              </a:extLst>
            </p:cNvPr>
            <p:cNvSpPr/>
            <p:nvPr/>
          </p:nvSpPr>
          <p:spPr>
            <a:xfrm>
              <a:off x="10792220"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134">
              <a:extLst>
                <a:ext uri="{FF2B5EF4-FFF2-40B4-BE49-F238E27FC236}">
                  <a16:creationId xmlns:a16="http://schemas.microsoft.com/office/drawing/2014/main" id="{C40EBD24-B7C9-505D-4DED-79D89FDF53B8}"/>
                </a:ext>
              </a:extLst>
            </p:cNvPr>
            <p:cNvSpPr/>
            <p:nvPr/>
          </p:nvSpPr>
          <p:spPr>
            <a:xfrm>
              <a:off x="10838734"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135">
              <a:extLst>
                <a:ext uri="{FF2B5EF4-FFF2-40B4-BE49-F238E27FC236}">
                  <a16:creationId xmlns:a16="http://schemas.microsoft.com/office/drawing/2014/main" id="{BF058F2B-C448-7310-3264-D0E1D6A34D0B}"/>
                </a:ext>
              </a:extLst>
            </p:cNvPr>
            <p:cNvSpPr/>
            <p:nvPr/>
          </p:nvSpPr>
          <p:spPr>
            <a:xfrm>
              <a:off x="10886382"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136">
              <a:extLst>
                <a:ext uri="{FF2B5EF4-FFF2-40B4-BE49-F238E27FC236}">
                  <a16:creationId xmlns:a16="http://schemas.microsoft.com/office/drawing/2014/main" id="{E9DA8223-5292-F511-BA58-996248381D22}"/>
                </a:ext>
              </a:extLst>
            </p:cNvPr>
            <p:cNvSpPr/>
            <p:nvPr/>
          </p:nvSpPr>
          <p:spPr>
            <a:xfrm>
              <a:off x="10981679"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137">
              <a:extLst>
                <a:ext uri="{FF2B5EF4-FFF2-40B4-BE49-F238E27FC236}">
                  <a16:creationId xmlns:a16="http://schemas.microsoft.com/office/drawing/2014/main" id="{61A488D0-0CD7-2148-F7FA-3645CE781395}"/>
                </a:ext>
              </a:extLst>
            </p:cNvPr>
            <p:cNvSpPr/>
            <p:nvPr/>
          </p:nvSpPr>
          <p:spPr>
            <a:xfrm>
              <a:off x="1102932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138">
              <a:extLst>
                <a:ext uri="{FF2B5EF4-FFF2-40B4-BE49-F238E27FC236}">
                  <a16:creationId xmlns:a16="http://schemas.microsoft.com/office/drawing/2014/main" id="{CB72DFA4-4471-21E3-1F4E-859B30F3D3C3}"/>
                </a:ext>
              </a:extLst>
            </p:cNvPr>
            <p:cNvSpPr/>
            <p:nvPr/>
          </p:nvSpPr>
          <p:spPr>
            <a:xfrm>
              <a:off x="11076976"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139">
              <a:extLst>
                <a:ext uri="{FF2B5EF4-FFF2-40B4-BE49-F238E27FC236}">
                  <a16:creationId xmlns:a16="http://schemas.microsoft.com/office/drawing/2014/main" id="{C3E83443-A4F9-3065-8410-4351A2335834}"/>
                </a:ext>
              </a:extLst>
            </p:cNvPr>
            <p:cNvSpPr/>
            <p:nvPr/>
          </p:nvSpPr>
          <p:spPr>
            <a:xfrm>
              <a:off x="11124624"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140">
              <a:extLst>
                <a:ext uri="{FF2B5EF4-FFF2-40B4-BE49-F238E27FC236}">
                  <a16:creationId xmlns:a16="http://schemas.microsoft.com/office/drawing/2014/main" id="{A9C4FA17-A1A9-8562-0EAE-0BEE09F9B332}"/>
                </a:ext>
              </a:extLst>
            </p:cNvPr>
            <p:cNvSpPr/>
            <p:nvPr/>
          </p:nvSpPr>
          <p:spPr>
            <a:xfrm>
              <a:off x="11219921"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141">
              <a:extLst>
                <a:ext uri="{FF2B5EF4-FFF2-40B4-BE49-F238E27FC236}">
                  <a16:creationId xmlns:a16="http://schemas.microsoft.com/office/drawing/2014/main" id="{ED79A990-1A86-3FE9-CD75-15A7BD968FD0}"/>
                </a:ext>
              </a:extLst>
            </p:cNvPr>
            <p:cNvSpPr/>
            <p:nvPr/>
          </p:nvSpPr>
          <p:spPr>
            <a:xfrm>
              <a:off x="11267569"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142">
              <a:extLst>
                <a:ext uri="{FF2B5EF4-FFF2-40B4-BE49-F238E27FC236}">
                  <a16:creationId xmlns:a16="http://schemas.microsoft.com/office/drawing/2014/main" id="{B49D9CAA-E560-A9D9-FFFB-FD6A108A545A}"/>
                </a:ext>
              </a:extLst>
            </p:cNvPr>
            <p:cNvSpPr/>
            <p:nvPr/>
          </p:nvSpPr>
          <p:spPr>
            <a:xfrm>
              <a:off x="11315218"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143">
              <a:extLst>
                <a:ext uri="{FF2B5EF4-FFF2-40B4-BE49-F238E27FC236}">
                  <a16:creationId xmlns:a16="http://schemas.microsoft.com/office/drawing/2014/main" id="{1426FF34-A582-7198-1372-F62DB33607FF}"/>
                </a:ext>
              </a:extLst>
            </p:cNvPr>
            <p:cNvSpPr/>
            <p:nvPr/>
          </p:nvSpPr>
          <p:spPr>
            <a:xfrm>
              <a:off x="11362866"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144">
              <a:extLst>
                <a:ext uri="{FF2B5EF4-FFF2-40B4-BE49-F238E27FC236}">
                  <a16:creationId xmlns:a16="http://schemas.microsoft.com/office/drawing/2014/main" id="{BC13F37E-CFB1-DE5E-CB9D-C2C7F8079426}"/>
                </a:ext>
              </a:extLst>
            </p:cNvPr>
            <p:cNvSpPr/>
            <p:nvPr/>
          </p:nvSpPr>
          <p:spPr>
            <a:xfrm>
              <a:off x="1145816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145">
              <a:extLst>
                <a:ext uri="{FF2B5EF4-FFF2-40B4-BE49-F238E27FC236}">
                  <a16:creationId xmlns:a16="http://schemas.microsoft.com/office/drawing/2014/main" id="{A9C4557D-FF4E-390B-E824-7271940901D7}"/>
                </a:ext>
              </a:extLst>
            </p:cNvPr>
            <p:cNvSpPr/>
            <p:nvPr/>
          </p:nvSpPr>
          <p:spPr>
            <a:xfrm>
              <a:off x="11504677"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146">
              <a:extLst>
                <a:ext uri="{FF2B5EF4-FFF2-40B4-BE49-F238E27FC236}">
                  <a16:creationId xmlns:a16="http://schemas.microsoft.com/office/drawing/2014/main" id="{4BEB7F27-729B-9F68-6AEB-673B5F815B4A}"/>
                </a:ext>
              </a:extLst>
            </p:cNvPr>
            <p:cNvSpPr/>
            <p:nvPr/>
          </p:nvSpPr>
          <p:spPr>
            <a:xfrm>
              <a:off x="11552325"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147">
              <a:extLst>
                <a:ext uri="{FF2B5EF4-FFF2-40B4-BE49-F238E27FC236}">
                  <a16:creationId xmlns:a16="http://schemas.microsoft.com/office/drawing/2014/main" id="{0120CA55-AFD8-84AF-6C12-41D0A2D356A7}"/>
                </a:ext>
              </a:extLst>
            </p:cNvPr>
            <p:cNvSpPr/>
            <p:nvPr/>
          </p:nvSpPr>
          <p:spPr>
            <a:xfrm>
              <a:off x="11599973" y="5091670"/>
              <a:ext cx="11344" cy="30602"/>
            </a:xfrm>
            <a:custGeom>
              <a:avLst/>
              <a:gdLst>
                <a:gd name="connsiteX0" fmla="*/ 0 w 11344"/>
                <a:gd name="connsiteY0" fmla="*/ 0 h 30602"/>
                <a:gd name="connsiteX1" fmla="*/ 0 w 11344"/>
                <a:gd name="connsiteY1" fmla="*/ 30603 h 30602"/>
              </a:gdLst>
              <a:ahLst/>
              <a:cxnLst>
                <a:cxn ang="0">
                  <a:pos x="connsiteX0" y="connsiteY0"/>
                </a:cxn>
                <a:cxn ang="0">
                  <a:pos x="connsiteX1" y="connsiteY1"/>
                </a:cxn>
              </a:cxnLst>
              <a:rect l="l" t="t" r="r" b="b"/>
              <a:pathLst>
                <a:path w="11344" h="30602">
                  <a:moveTo>
                    <a:pt x="0" y="0"/>
                  </a:moveTo>
                  <a:lnTo>
                    <a:pt x="0" y="30603"/>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148">
              <a:extLst>
                <a:ext uri="{FF2B5EF4-FFF2-40B4-BE49-F238E27FC236}">
                  <a16:creationId xmlns:a16="http://schemas.microsoft.com/office/drawing/2014/main" id="{CBD4F272-D337-AF66-9085-52EEDDE05F8E}"/>
                </a:ext>
              </a:extLst>
            </p:cNvPr>
            <p:cNvSpPr/>
            <p:nvPr/>
          </p:nvSpPr>
          <p:spPr>
            <a:xfrm>
              <a:off x="5464676" y="1916893"/>
              <a:ext cx="11344" cy="3174776"/>
            </a:xfrm>
            <a:custGeom>
              <a:avLst/>
              <a:gdLst>
                <a:gd name="connsiteX0" fmla="*/ 0 w 11344"/>
                <a:gd name="connsiteY0" fmla="*/ 3174776 h 3174776"/>
                <a:gd name="connsiteX1" fmla="*/ 0 w 11344"/>
                <a:gd name="connsiteY1" fmla="*/ 0 h 3174776"/>
              </a:gdLst>
              <a:ahLst/>
              <a:cxnLst>
                <a:cxn ang="0">
                  <a:pos x="connsiteX0" y="connsiteY0"/>
                </a:cxn>
                <a:cxn ang="0">
                  <a:pos x="connsiteX1" y="connsiteY1"/>
                </a:cxn>
              </a:cxnLst>
              <a:rect l="l" t="t" r="r" b="b"/>
              <a:pathLst>
                <a:path w="11344" h="3174776">
                  <a:moveTo>
                    <a:pt x="0" y="3174776"/>
                  </a:moveTo>
                  <a:lnTo>
                    <a:pt x="0" y="0"/>
                  </a:lnTo>
                </a:path>
              </a:pathLst>
            </a:custGeom>
            <a:ln w="793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149">
              <a:extLst>
                <a:ext uri="{FF2B5EF4-FFF2-40B4-BE49-F238E27FC236}">
                  <a16:creationId xmlns:a16="http://schemas.microsoft.com/office/drawing/2014/main" id="{65D283C2-54F8-77BC-4D9C-97A76A9AF6EB}"/>
                </a:ext>
              </a:extLst>
            </p:cNvPr>
            <p:cNvSpPr/>
            <p:nvPr/>
          </p:nvSpPr>
          <p:spPr>
            <a:xfrm>
              <a:off x="5403414" y="5091670"/>
              <a:ext cx="61262" cy="11334"/>
            </a:xfrm>
            <a:custGeom>
              <a:avLst/>
              <a:gdLst>
                <a:gd name="connsiteX0" fmla="*/ 0 w 61262"/>
                <a:gd name="connsiteY0" fmla="*/ 0 h 11334"/>
                <a:gd name="connsiteX1" fmla="*/ 61262 w 61262"/>
                <a:gd name="connsiteY1" fmla="*/ 0 h 11334"/>
              </a:gdLst>
              <a:ahLst/>
              <a:cxnLst>
                <a:cxn ang="0">
                  <a:pos x="connsiteX0" y="connsiteY0"/>
                </a:cxn>
                <a:cxn ang="0">
                  <a:pos x="connsiteX1" y="connsiteY1"/>
                </a:cxn>
              </a:cxnLst>
              <a:rect l="l" t="t" r="r" b="b"/>
              <a:pathLst>
                <a:path w="61262" h="11334">
                  <a:moveTo>
                    <a:pt x="0" y="0"/>
                  </a:moveTo>
                  <a:lnTo>
                    <a:pt x="61262"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150">
              <a:extLst>
                <a:ext uri="{FF2B5EF4-FFF2-40B4-BE49-F238E27FC236}">
                  <a16:creationId xmlns:a16="http://schemas.microsoft.com/office/drawing/2014/main" id="{0A549CE1-2AC1-C42C-C630-7F8716ED6831}"/>
                </a:ext>
              </a:extLst>
            </p:cNvPr>
            <p:cNvSpPr/>
            <p:nvPr/>
          </p:nvSpPr>
          <p:spPr>
            <a:xfrm>
              <a:off x="5403414" y="4774305"/>
              <a:ext cx="61262" cy="11334"/>
            </a:xfrm>
            <a:custGeom>
              <a:avLst/>
              <a:gdLst>
                <a:gd name="connsiteX0" fmla="*/ 0 w 61262"/>
                <a:gd name="connsiteY0" fmla="*/ 0 h 11334"/>
                <a:gd name="connsiteX1" fmla="*/ 61262 w 61262"/>
                <a:gd name="connsiteY1" fmla="*/ 0 h 11334"/>
              </a:gdLst>
              <a:ahLst/>
              <a:cxnLst>
                <a:cxn ang="0">
                  <a:pos x="connsiteX0" y="connsiteY0"/>
                </a:cxn>
                <a:cxn ang="0">
                  <a:pos x="connsiteX1" y="connsiteY1"/>
                </a:cxn>
              </a:cxnLst>
              <a:rect l="l" t="t" r="r" b="b"/>
              <a:pathLst>
                <a:path w="61262" h="11334">
                  <a:moveTo>
                    <a:pt x="0" y="0"/>
                  </a:moveTo>
                  <a:lnTo>
                    <a:pt x="61262"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151">
              <a:extLst>
                <a:ext uri="{FF2B5EF4-FFF2-40B4-BE49-F238E27FC236}">
                  <a16:creationId xmlns:a16="http://schemas.microsoft.com/office/drawing/2014/main" id="{970B5A77-661B-21CB-FF95-1098A1B91301}"/>
                </a:ext>
              </a:extLst>
            </p:cNvPr>
            <p:cNvSpPr/>
            <p:nvPr/>
          </p:nvSpPr>
          <p:spPr>
            <a:xfrm>
              <a:off x="5403414" y="4455808"/>
              <a:ext cx="61262" cy="11334"/>
            </a:xfrm>
            <a:custGeom>
              <a:avLst/>
              <a:gdLst>
                <a:gd name="connsiteX0" fmla="*/ 0 w 61262"/>
                <a:gd name="connsiteY0" fmla="*/ 0 h 11334"/>
                <a:gd name="connsiteX1" fmla="*/ 61262 w 61262"/>
                <a:gd name="connsiteY1" fmla="*/ 0 h 11334"/>
              </a:gdLst>
              <a:ahLst/>
              <a:cxnLst>
                <a:cxn ang="0">
                  <a:pos x="connsiteX0" y="connsiteY0"/>
                </a:cxn>
                <a:cxn ang="0">
                  <a:pos x="connsiteX1" y="connsiteY1"/>
                </a:cxn>
              </a:cxnLst>
              <a:rect l="l" t="t" r="r" b="b"/>
              <a:pathLst>
                <a:path w="61262" h="11334">
                  <a:moveTo>
                    <a:pt x="0" y="0"/>
                  </a:moveTo>
                  <a:lnTo>
                    <a:pt x="61262"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152">
              <a:extLst>
                <a:ext uri="{FF2B5EF4-FFF2-40B4-BE49-F238E27FC236}">
                  <a16:creationId xmlns:a16="http://schemas.microsoft.com/office/drawing/2014/main" id="{DF29FE98-DCB0-2A5D-9958-3B245B4C5A12}"/>
                </a:ext>
              </a:extLst>
            </p:cNvPr>
            <p:cNvSpPr/>
            <p:nvPr/>
          </p:nvSpPr>
          <p:spPr>
            <a:xfrm>
              <a:off x="5403414" y="4138443"/>
              <a:ext cx="61262" cy="11334"/>
            </a:xfrm>
            <a:custGeom>
              <a:avLst/>
              <a:gdLst>
                <a:gd name="connsiteX0" fmla="*/ 0 w 61262"/>
                <a:gd name="connsiteY0" fmla="*/ 0 h 11334"/>
                <a:gd name="connsiteX1" fmla="*/ 61262 w 61262"/>
                <a:gd name="connsiteY1" fmla="*/ 0 h 11334"/>
              </a:gdLst>
              <a:ahLst/>
              <a:cxnLst>
                <a:cxn ang="0">
                  <a:pos x="connsiteX0" y="connsiteY0"/>
                </a:cxn>
                <a:cxn ang="0">
                  <a:pos x="connsiteX1" y="connsiteY1"/>
                </a:cxn>
              </a:cxnLst>
              <a:rect l="l" t="t" r="r" b="b"/>
              <a:pathLst>
                <a:path w="61262" h="11334">
                  <a:moveTo>
                    <a:pt x="0" y="0"/>
                  </a:moveTo>
                  <a:lnTo>
                    <a:pt x="61262"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153">
              <a:extLst>
                <a:ext uri="{FF2B5EF4-FFF2-40B4-BE49-F238E27FC236}">
                  <a16:creationId xmlns:a16="http://schemas.microsoft.com/office/drawing/2014/main" id="{E8DA2D80-F8FB-763F-9CE6-81BDDD0E9057}"/>
                </a:ext>
              </a:extLst>
            </p:cNvPr>
            <p:cNvSpPr/>
            <p:nvPr/>
          </p:nvSpPr>
          <p:spPr>
            <a:xfrm>
              <a:off x="5403414" y="3821079"/>
              <a:ext cx="61262" cy="11334"/>
            </a:xfrm>
            <a:custGeom>
              <a:avLst/>
              <a:gdLst>
                <a:gd name="connsiteX0" fmla="*/ 0 w 61262"/>
                <a:gd name="connsiteY0" fmla="*/ 0 h 11334"/>
                <a:gd name="connsiteX1" fmla="*/ 61262 w 61262"/>
                <a:gd name="connsiteY1" fmla="*/ 0 h 11334"/>
              </a:gdLst>
              <a:ahLst/>
              <a:cxnLst>
                <a:cxn ang="0">
                  <a:pos x="connsiteX0" y="connsiteY0"/>
                </a:cxn>
                <a:cxn ang="0">
                  <a:pos x="connsiteX1" y="connsiteY1"/>
                </a:cxn>
              </a:cxnLst>
              <a:rect l="l" t="t" r="r" b="b"/>
              <a:pathLst>
                <a:path w="61262" h="11334">
                  <a:moveTo>
                    <a:pt x="0" y="0"/>
                  </a:moveTo>
                  <a:lnTo>
                    <a:pt x="61262"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154">
              <a:extLst>
                <a:ext uri="{FF2B5EF4-FFF2-40B4-BE49-F238E27FC236}">
                  <a16:creationId xmlns:a16="http://schemas.microsoft.com/office/drawing/2014/main" id="{49CA71F7-3731-4910-C1B5-4C6D9E301F76}"/>
                </a:ext>
              </a:extLst>
            </p:cNvPr>
            <p:cNvSpPr/>
            <p:nvPr/>
          </p:nvSpPr>
          <p:spPr>
            <a:xfrm>
              <a:off x="5403414" y="3503715"/>
              <a:ext cx="61262" cy="11334"/>
            </a:xfrm>
            <a:custGeom>
              <a:avLst/>
              <a:gdLst>
                <a:gd name="connsiteX0" fmla="*/ 0 w 61262"/>
                <a:gd name="connsiteY0" fmla="*/ 0 h 11334"/>
                <a:gd name="connsiteX1" fmla="*/ 61262 w 61262"/>
                <a:gd name="connsiteY1" fmla="*/ 0 h 11334"/>
              </a:gdLst>
              <a:ahLst/>
              <a:cxnLst>
                <a:cxn ang="0">
                  <a:pos x="connsiteX0" y="connsiteY0"/>
                </a:cxn>
                <a:cxn ang="0">
                  <a:pos x="connsiteX1" y="connsiteY1"/>
                </a:cxn>
              </a:cxnLst>
              <a:rect l="l" t="t" r="r" b="b"/>
              <a:pathLst>
                <a:path w="61262" h="11334">
                  <a:moveTo>
                    <a:pt x="0" y="0"/>
                  </a:moveTo>
                  <a:lnTo>
                    <a:pt x="61262"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55">
              <a:extLst>
                <a:ext uri="{FF2B5EF4-FFF2-40B4-BE49-F238E27FC236}">
                  <a16:creationId xmlns:a16="http://schemas.microsoft.com/office/drawing/2014/main" id="{B9D63FD2-A9D7-D23F-96E2-2937BFD6AF64}"/>
                </a:ext>
              </a:extLst>
            </p:cNvPr>
            <p:cNvSpPr/>
            <p:nvPr/>
          </p:nvSpPr>
          <p:spPr>
            <a:xfrm>
              <a:off x="5403414" y="3186351"/>
              <a:ext cx="61262" cy="11334"/>
            </a:xfrm>
            <a:custGeom>
              <a:avLst/>
              <a:gdLst>
                <a:gd name="connsiteX0" fmla="*/ 0 w 61262"/>
                <a:gd name="connsiteY0" fmla="*/ 0 h 11334"/>
                <a:gd name="connsiteX1" fmla="*/ 61262 w 61262"/>
                <a:gd name="connsiteY1" fmla="*/ 0 h 11334"/>
              </a:gdLst>
              <a:ahLst/>
              <a:cxnLst>
                <a:cxn ang="0">
                  <a:pos x="connsiteX0" y="connsiteY0"/>
                </a:cxn>
                <a:cxn ang="0">
                  <a:pos x="connsiteX1" y="connsiteY1"/>
                </a:cxn>
              </a:cxnLst>
              <a:rect l="l" t="t" r="r" b="b"/>
              <a:pathLst>
                <a:path w="61262" h="11334">
                  <a:moveTo>
                    <a:pt x="0" y="0"/>
                  </a:moveTo>
                  <a:lnTo>
                    <a:pt x="61262"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56">
              <a:extLst>
                <a:ext uri="{FF2B5EF4-FFF2-40B4-BE49-F238E27FC236}">
                  <a16:creationId xmlns:a16="http://schemas.microsoft.com/office/drawing/2014/main" id="{80756338-9880-3477-C90D-965DB0CED515}"/>
                </a:ext>
              </a:extLst>
            </p:cNvPr>
            <p:cNvSpPr/>
            <p:nvPr/>
          </p:nvSpPr>
          <p:spPr>
            <a:xfrm>
              <a:off x="5403414" y="2868986"/>
              <a:ext cx="61262" cy="11334"/>
            </a:xfrm>
            <a:custGeom>
              <a:avLst/>
              <a:gdLst>
                <a:gd name="connsiteX0" fmla="*/ 0 w 61262"/>
                <a:gd name="connsiteY0" fmla="*/ 0 h 11334"/>
                <a:gd name="connsiteX1" fmla="*/ 61262 w 61262"/>
                <a:gd name="connsiteY1" fmla="*/ 0 h 11334"/>
              </a:gdLst>
              <a:ahLst/>
              <a:cxnLst>
                <a:cxn ang="0">
                  <a:pos x="connsiteX0" y="connsiteY0"/>
                </a:cxn>
                <a:cxn ang="0">
                  <a:pos x="connsiteX1" y="connsiteY1"/>
                </a:cxn>
              </a:cxnLst>
              <a:rect l="l" t="t" r="r" b="b"/>
              <a:pathLst>
                <a:path w="61262" h="11334">
                  <a:moveTo>
                    <a:pt x="0" y="0"/>
                  </a:moveTo>
                  <a:lnTo>
                    <a:pt x="61262"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57">
              <a:extLst>
                <a:ext uri="{FF2B5EF4-FFF2-40B4-BE49-F238E27FC236}">
                  <a16:creationId xmlns:a16="http://schemas.microsoft.com/office/drawing/2014/main" id="{115D9E0C-86F9-98D2-884D-DA9190DB75E9}"/>
                </a:ext>
              </a:extLst>
            </p:cNvPr>
            <p:cNvSpPr/>
            <p:nvPr/>
          </p:nvSpPr>
          <p:spPr>
            <a:xfrm>
              <a:off x="5403414" y="2551622"/>
              <a:ext cx="61262" cy="11334"/>
            </a:xfrm>
            <a:custGeom>
              <a:avLst/>
              <a:gdLst>
                <a:gd name="connsiteX0" fmla="*/ 0 w 61262"/>
                <a:gd name="connsiteY0" fmla="*/ 0 h 11334"/>
                <a:gd name="connsiteX1" fmla="*/ 61262 w 61262"/>
                <a:gd name="connsiteY1" fmla="*/ 0 h 11334"/>
              </a:gdLst>
              <a:ahLst/>
              <a:cxnLst>
                <a:cxn ang="0">
                  <a:pos x="connsiteX0" y="connsiteY0"/>
                </a:cxn>
                <a:cxn ang="0">
                  <a:pos x="connsiteX1" y="connsiteY1"/>
                </a:cxn>
              </a:cxnLst>
              <a:rect l="l" t="t" r="r" b="b"/>
              <a:pathLst>
                <a:path w="61262" h="11334">
                  <a:moveTo>
                    <a:pt x="0" y="0"/>
                  </a:moveTo>
                  <a:lnTo>
                    <a:pt x="61262"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58">
              <a:extLst>
                <a:ext uri="{FF2B5EF4-FFF2-40B4-BE49-F238E27FC236}">
                  <a16:creationId xmlns:a16="http://schemas.microsoft.com/office/drawing/2014/main" id="{08B32F64-21C6-0419-268F-62090EACAFE0}"/>
                </a:ext>
              </a:extLst>
            </p:cNvPr>
            <p:cNvSpPr/>
            <p:nvPr/>
          </p:nvSpPr>
          <p:spPr>
            <a:xfrm>
              <a:off x="5403414" y="2234258"/>
              <a:ext cx="61262" cy="11334"/>
            </a:xfrm>
            <a:custGeom>
              <a:avLst/>
              <a:gdLst>
                <a:gd name="connsiteX0" fmla="*/ 0 w 61262"/>
                <a:gd name="connsiteY0" fmla="*/ 0 h 11334"/>
                <a:gd name="connsiteX1" fmla="*/ 61262 w 61262"/>
                <a:gd name="connsiteY1" fmla="*/ 0 h 11334"/>
              </a:gdLst>
              <a:ahLst/>
              <a:cxnLst>
                <a:cxn ang="0">
                  <a:pos x="connsiteX0" y="connsiteY0"/>
                </a:cxn>
                <a:cxn ang="0">
                  <a:pos x="connsiteX1" y="connsiteY1"/>
                </a:cxn>
              </a:cxnLst>
              <a:rect l="l" t="t" r="r" b="b"/>
              <a:pathLst>
                <a:path w="61262" h="11334">
                  <a:moveTo>
                    <a:pt x="0" y="0"/>
                  </a:moveTo>
                  <a:lnTo>
                    <a:pt x="61262"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59">
              <a:extLst>
                <a:ext uri="{FF2B5EF4-FFF2-40B4-BE49-F238E27FC236}">
                  <a16:creationId xmlns:a16="http://schemas.microsoft.com/office/drawing/2014/main" id="{EC6F4301-7E35-7CF1-24BD-AF711446FBB0}"/>
                </a:ext>
              </a:extLst>
            </p:cNvPr>
            <p:cNvSpPr/>
            <p:nvPr/>
          </p:nvSpPr>
          <p:spPr>
            <a:xfrm>
              <a:off x="5403414" y="1916893"/>
              <a:ext cx="61262" cy="11334"/>
            </a:xfrm>
            <a:custGeom>
              <a:avLst/>
              <a:gdLst>
                <a:gd name="connsiteX0" fmla="*/ 0 w 61262"/>
                <a:gd name="connsiteY0" fmla="*/ 0 h 11334"/>
                <a:gd name="connsiteX1" fmla="*/ 61262 w 61262"/>
                <a:gd name="connsiteY1" fmla="*/ 0 h 11334"/>
              </a:gdLst>
              <a:ahLst/>
              <a:cxnLst>
                <a:cxn ang="0">
                  <a:pos x="connsiteX0" y="connsiteY0"/>
                </a:cxn>
                <a:cxn ang="0">
                  <a:pos x="connsiteX1" y="connsiteY1"/>
                </a:cxn>
              </a:cxnLst>
              <a:rect l="l" t="t" r="r" b="b"/>
              <a:pathLst>
                <a:path w="61262" h="11334">
                  <a:moveTo>
                    <a:pt x="0" y="0"/>
                  </a:moveTo>
                  <a:lnTo>
                    <a:pt x="61262"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60">
              <a:extLst>
                <a:ext uri="{FF2B5EF4-FFF2-40B4-BE49-F238E27FC236}">
                  <a16:creationId xmlns:a16="http://schemas.microsoft.com/office/drawing/2014/main" id="{9EC8DF94-15EB-78BC-4531-FCBCFA5A68A5}"/>
                </a:ext>
              </a:extLst>
            </p:cNvPr>
            <p:cNvSpPr/>
            <p:nvPr/>
          </p:nvSpPr>
          <p:spPr>
            <a:xfrm>
              <a:off x="5434045" y="4932987"/>
              <a:ext cx="30631" cy="11334"/>
            </a:xfrm>
            <a:custGeom>
              <a:avLst/>
              <a:gdLst>
                <a:gd name="connsiteX0" fmla="*/ 0 w 30631"/>
                <a:gd name="connsiteY0" fmla="*/ 0 h 11334"/>
                <a:gd name="connsiteX1" fmla="*/ 30631 w 30631"/>
                <a:gd name="connsiteY1" fmla="*/ 0 h 11334"/>
              </a:gdLst>
              <a:ahLst/>
              <a:cxnLst>
                <a:cxn ang="0">
                  <a:pos x="connsiteX0" y="connsiteY0"/>
                </a:cxn>
                <a:cxn ang="0">
                  <a:pos x="connsiteX1" y="connsiteY1"/>
                </a:cxn>
              </a:cxnLst>
              <a:rect l="l" t="t" r="r" b="b"/>
              <a:pathLst>
                <a:path w="30631" h="11334">
                  <a:moveTo>
                    <a:pt x="0" y="0"/>
                  </a:moveTo>
                  <a:lnTo>
                    <a:pt x="30631"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1">
              <a:extLst>
                <a:ext uri="{FF2B5EF4-FFF2-40B4-BE49-F238E27FC236}">
                  <a16:creationId xmlns:a16="http://schemas.microsoft.com/office/drawing/2014/main" id="{963B12D0-10EF-962F-81A8-69B147E0CB8E}"/>
                </a:ext>
              </a:extLst>
            </p:cNvPr>
            <p:cNvSpPr/>
            <p:nvPr/>
          </p:nvSpPr>
          <p:spPr>
            <a:xfrm>
              <a:off x="5434045" y="4615623"/>
              <a:ext cx="30631" cy="11334"/>
            </a:xfrm>
            <a:custGeom>
              <a:avLst/>
              <a:gdLst>
                <a:gd name="connsiteX0" fmla="*/ 0 w 30631"/>
                <a:gd name="connsiteY0" fmla="*/ 0 h 11334"/>
                <a:gd name="connsiteX1" fmla="*/ 30631 w 30631"/>
                <a:gd name="connsiteY1" fmla="*/ 0 h 11334"/>
              </a:gdLst>
              <a:ahLst/>
              <a:cxnLst>
                <a:cxn ang="0">
                  <a:pos x="connsiteX0" y="connsiteY0"/>
                </a:cxn>
                <a:cxn ang="0">
                  <a:pos x="connsiteX1" y="connsiteY1"/>
                </a:cxn>
              </a:cxnLst>
              <a:rect l="l" t="t" r="r" b="b"/>
              <a:pathLst>
                <a:path w="30631" h="11334">
                  <a:moveTo>
                    <a:pt x="0" y="0"/>
                  </a:moveTo>
                  <a:lnTo>
                    <a:pt x="30631"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62">
              <a:extLst>
                <a:ext uri="{FF2B5EF4-FFF2-40B4-BE49-F238E27FC236}">
                  <a16:creationId xmlns:a16="http://schemas.microsoft.com/office/drawing/2014/main" id="{9D4E1849-3CCC-FF3E-031C-8A10612BB065}"/>
                </a:ext>
              </a:extLst>
            </p:cNvPr>
            <p:cNvSpPr/>
            <p:nvPr/>
          </p:nvSpPr>
          <p:spPr>
            <a:xfrm>
              <a:off x="5434045" y="4297125"/>
              <a:ext cx="30631" cy="11334"/>
            </a:xfrm>
            <a:custGeom>
              <a:avLst/>
              <a:gdLst>
                <a:gd name="connsiteX0" fmla="*/ 0 w 30631"/>
                <a:gd name="connsiteY0" fmla="*/ 0 h 11334"/>
                <a:gd name="connsiteX1" fmla="*/ 30631 w 30631"/>
                <a:gd name="connsiteY1" fmla="*/ 0 h 11334"/>
              </a:gdLst>
              <a:ahLst/>
              <a:cxnLst>
                <a:cxn ang="0">
                  <a:pos x="connsiteX0" y="connsiteY0"/>
                </a:cxn>
                <a:cxn ang="0">
                  <a:pos x="connsiteX1" y="connsiteY1"/>
                </a:cxn>
              </a:cxnLst>
              <a:rect l="l" t="t" r="r" b="b"/>
              <a:pathLst>
                <a:path w="30631" h="11334">
                  <a:moveTo>
                    <a:pt x="0" y="0"/>
                  </a:moveTo>
                  <a:lnTo>
                    <a:pt x="30631"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63">
              <a:extLst>
                <a:ext uri="{FF2B5EF4-FFF2-40B4-BE49-F238E27FC236}">
                  <a16:creationId xmlns:a16="http://schemas.microsoft.com/office/drawing/2014/main" id="{1AC18FF0-4C60-E783-3166-67439A53E830}"/>
                </a:ext>
              </a:extLst>
            </p:cNvPr>
            <p:cNvSpPr/>
            <p:nvPr/>
          </p:nvSpPr>
          <p:spPr>
            <a:xfrm>
              <a:off x="5434045" y="3979761"/>
              <a:ext cx="30631" cy="11334"/>
            </a:xfrm>
            <a:custGeom>
              <a:avLst/>
              <a:gdLst>
                <a:gd name="connsiteX0" fmla="*/ 0 w 30631"/>
                <a:gd name="connsiteY0" fmla="*/ 0 h 11334"/>
                <a:gd name="connsiteX1" fmla="*/ 30631 w 30631"/>
                <a:gd name="connsiteY1" fmla="*/ 0 h 11334"/>
              </a:gdLst>
              <a:ahLst/>
              <a:cxnLst>
                <a:cxn ang="0">
                  <a:pos x="connsiteX0" y="connsiteY0"/>
                </a:cxn>
                <a:cxn ang="0">
                  <a:pos x="connsiteX1" y="connsiteY1"/>
                </a:cxn>
              </a:cxnLst>
              <a:rect l="l" t="t" r="r" b="b"/>
              <a:pathLst>
                <a:path w="30631" h="11334">
                  <a:moveTo>
                    <a:pt x="0" y="0"/>
                  </a:moveTo>
                  <a:lnTo>
                    <a:pt x="30631"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64">
              <a:extLst>
                <a:ext uri="{FF2B5EF4-FFF2-40B4-BE49-F238E27FC236}">
                  <a16:creationId xmlns:a16="http://schemas.microsoft.com/office/drawing/2014/main" id="{DCDD6C88-8C17-A412-094D-45D3DD600C97}"/>
                </a:ext>
              </a:extLst>
            </p:cNvPr>
            <p:cNvSpPr/>
            <p:nvPr/>
          </p:nvSpPr>
          <p:spPr>
            <a:xfrm>
              <a:off x="5434045" y="3662397"/>
              <a:ext cx="30631" cy="11334"/>
            </a:xfrm>
            <a:custGeom>
              <a:avLst/>
              <a:gdLst>
                <a:gd name="connsiteX0" fmla="*/ 0 w 30631"/>
                <a:gd name="connsiteY0" fmla="*/ 0 h 11334"/>
                <a:gd name="connsiteX1" fmla="*/ 30631 w 30631"/>
                <a:gd name="connsiteY1" fmla="*/ 0 h 11334"/>
              </a:gdLst>
              <a:ahLst/>
              <a:cxnLst>
                <a:cxn ang="0">
                  <a:pos x="connsiteX0" y="connsiteY0"/>
                </a:cxn>
                <a:cxn ang="0">
                  <a:pos x="connsiteX1" y="connsiteY1"/>
                </a:cxn>
              </a:cxnLst>
              <a:rect l="l" t="t" r="r" b="b"/>
              <a:pathLst>
                <a:path w="30631" h="11334">
                  <a:moveTo>
                    <a:pt x="0" y="0"/>
                  </a:moveTo>
                  <a:lnTo>
                    <a:pt x="30631"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165">
              <a:extLst>
                <a:ext uri="{FF2B5EF4-FFF2-40B4-BE49-F238E27FC236}">
                  <a16:creationId xmlns:a16="http://schemas.microsoft.com/office/drawing/2014/main" id="{1D4A5AB8-82A2-DC09-B664-7BE0522B9362}"/>
                </a:ext>
              </a:extLst>
            </p:cNvPr>
            <p:cNvSpPr/>
            <p:nvPr/>
          </p:nvSpPr>
          <p:spPr>
            <a:xfrm>
              <a:off x="5434045" y="3345033"/>
              <a:ext cx="30631" cy="11334"/>
            </a:xfrm>
            <a:custGeom>
              <a:avLst/>
              <a:gdLst>
                <a:gd name="connsiteX0" fmla="*/ 0 w 30631"/>
                <a:gd name="connsiteY0" fmla="*/ 0 h 11334"/>
                <a:gd name="connsiteX1" fmla="*/ 30631 w 30631"/>
                <a:gd name="connsiteY1" fmla="*/ 0 h 11334"/>
              </a:gdLst>
              <a:ahLst/>
              <a:cxnLst>
                <a:cxn ang="0">
                  <a:pos x="connsiteX0" y="connsiteY0"/>
                </a:cxn>
                <a:cxn ang="0">
                  <a:pos x="connsiteX1" y="connsiteY1"/>
                </a:cxn>
              </a:cxnLst>
              <a:rect l="l" t="t" r="r" b="b"/>
              <a:pathLst>
                <a:path w="30631" h="11334">
                  <a:moveTo>
                    <a:pt x="0" y="0"/>
                  </a:moveTo>
                  <a:lnTo>
                    <a:pt x="30631"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166">
              <a:extLst>
                <a:ext uri="{FF2B5EF4-FFF2-40B4-BE49-F238E27FC236}">
                  <a16:creationId xmlns:a16="http://schemas.microsoft.com/office/drawing/2014/main" id="{C4C8523B-F6C9-5DDF-3FA2-16807FA0CF2B}"/>
                </a:ext>
              </a:extLst>
            </p:cNvPr>
            <p:cNvSpPr/>
            <p:nvPr/>
          </p:nvSpPr>
          <p:spPr>
            <a:xfrm>
              <a:off x="5434045" y="3027668"/>
              <a:ext cx="30631" cy="11334"/>
            </a:xfrm>
            <a:custGeom>
              <a:avLst/>
              <a:gdLst>
                <a:gd name="connsiteX0" fmla="*/ 0 w 30631"/>
                <a:gd name="connsiteY0" fmla="*/ 0 h 11334"/>
                <a:gd name="connsiteX1" fmla="*/ 30631 w 30631"/>
                <a:gd name="connsiteY1" fmla="*/ 0 h 11334"/>
              </a:gdLst>
              <a:ahLst/>
              <a:cxnLst>
                <a:cxn ang="0">
                  <a:pos x="connsiteX0" y="connsiteY0"/>
                </a:cxn>
                <a:cxn ang="0">
                  <a:pos x="connsiteX1" y="connsiteY1"/>
                </a:cxn>
              </a:cxnLst>
              <a:rect l="l" t="t" r="r" b="b"/>
              <a:pathLst>
                <a:path w="30631" h="11334">
                  <a:moveTo>
                    <a:pt x="0" y="0"/>
                  </a:moveTo>
                  <a:lnTo>
                    <a:pt x="30631"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167">
              <a:extLst>
                <a:ext uri="{FF2B5EF4-FFF2-40B4-BE49-F238E27FC236}">
                  <a16:creationId xmlns:a16="http://schemas.microsoft.com/office/drawing/2014/main" id="{A69D7231-7E1F-B735-CE5E-DDA797BFE67B}"/>
                </a:ext>
              </a:extLst>
            </p:cNvPr>
            <p:cNvSpPr/>
            <p:nvPr/>
          </p:nvSpPr>
          <p:spPr>
            <a:xfrm>
              <a:off x="5434045" y="2710304"/>
              <a:ext cx="30631" cy="11334"/>
            </a:xfrm>
            <a:custGeom>
              <a:avLst/>
              <a:gdLst>
                <a:gd name="connsiteX0" fmla="*/ 0 w 30631"/>
                <a:gd name="connsiteY0" fmla="*/ 0 h 11334"/>
                <a:gd name="connsiteX1" fmla="*/ 30631 w 30631"/>
                <a:gd name="connsiteY1" fmla="*/ 0 h 11334"/>
              </a:gdLst>
              <a:ahLst/>
              <a:cxnLst>
                <a:cxn ang="0">
                  <a:pos x="connsiteX0" y="connsiteY0"/>
                </a:cxn>
                <a:cxn ang="0">
                  <a:pos x="connsiteX1" y="connsiteY1"/>
                </a:cxn>
              </a:cxnLst>
              <a:rect l="l" t="t" r="r" b="b"/>
              <a:pathLst>
                <a:path w="30631" h="11334">
                  <a:moveTo>
                    <a:pt x="0" y="0"/>
                  </a:moveTo>
                  <a:lnTo>
                    <a:pt x="30631"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168">
              <a:extLst>
                <a:ext uri="{FF2B5EF4-FFF2-40B4-BE49-F238E27FC236}">
                  <a16:creationId xmlns:a16="http://schemas.microsoft.com/office/drawing/2014/main" id="{F343C3C8-8B3E-2FE8-35A1-EF6E7973ABA3}"/>
                </a:ext>
              </a:extLst>
            </p:cNvPr>
            <p:cNvSpPr/>
            <p:nvPr/>
          </p:nvSpPr>
          <p:spPr>
            <a:xfrm>
              <a:off x="5434045" y="2392940"/>
              <a:ext cx="30631" cy="11334"/>
            </a:xfrm>
            <a:custGeom>
              <a:avLst/>
              <a:gdLst>
                <a:gd name="connsiteX0" fmla="*/ 0 w 30631"/>
                <a:gd name="connsiteY0" fmla="*/ 0 h 11334"/>
                <a:gd name="connsiteX1" fmla="*/ 30631 w 30631"/>
                <a:gd name="connsiteY1" fmla="*/ 0 h 11334"/>
              </a:gdLst>
              <a:ahLst/>
              <a:cxnLst>
                <a:cxn ang="0">
                  <a:pos x="connsiteX0" y="connsiteY0"/>
                </a:cxn>
                <a:cxn ang="0">
                  <a:pos x="connsiteX1" y="connsiteY1"/>
                </a:cxn>
              </a:cxnLst>
              <a:rect l="l" t="t" r="r" b="b"/>
              <a:pathLst>
                <a:path w="30631" h="11334">
                  <a:moveTo>
                    <a:pt x="0" y="0"/>
                  </a:moveTo>
                  <a:lnTo>
                    <a:pt x="30631"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169">
              <a:extLst>
                <a:ext uri="{FF2B5EF4-FFF2-40B4-BE49-F238E27FC236}">
                  <a16:creationId xmlns:a16="http://schemas.microsoft.com/office/drawing/2014/main" id="{AEFD4342-C401-6BAC-1338-E5560B7419BE}"/>
                </a:ext>
              </a:extLst>
            </p:cNvPr>
            <p:cNvSpPr/>
            <p:nvPr/>
          </p:nvSpPr>
          <p:spPr>
            <a:xfrm>
              <a:off x="5434045" y="2075576"/>
              <a:ext cx="30631" cy="11334"/>
            </a:xfrm>
            <a:custGeom>
              <a:avLst/>
              <a:gdLst>
                <a:gd name="connsiteX0" fmla="*/ 0 w 30631"/>
                <a:gd name="connsiteY0" fmla="*/ 0 h 11334"/>
                <a:gd name="connsiteX1" fmla="*/ 30631 w 30631"/>
                <a:gd name="connsiteY1" fmla="*/ 0 h 11334"/>
              </a:gdLst>
              <a:ahLst/>
              <a:cxnLst>
                <a:cxn ang="0">
                  <a:pos x="connsiteX0" y="connsiteY0"/>
                </a:cxn>
                <a:cxn ang="0">
                  <a:pos x="connsiteX1" y="connsiteY1"/>
                </a:cxn>
              </a:cxnLst>
              <a:rect l="l" t="t" r="r" b="b"/>
              <a:pathLst>
                <a:path w="30631" h="11334">
                  <a:moveTo>
                    <a:pt x="0" y="0"/>
                  </a:moveTo>
                  <a:lnTo>
                    <a:pt x="30631" y="0"/>
                  </a:lnTo>
                </a:path>
              </a:pathLst>
            </a:custGeom>
            <a:ln w="793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TextBox 170">
              <a:extLst>
                <a:ext uri="{FF2B5EF4-FFF2-40B4-BE49-F238E27FC236}">
                  <a16:creationId xmlns:a16="http://schemas.microsoft.com/office/drawing/2014/main" id="{D46A1A6D-3337-9156-280E-3476D96225D7}"/>
                </a:ext>
              </a:extLst>
            </p:cNvPr>
            <p:cNvSpPr txBox="1"/>
            <p:nvPr/>
          </p:nvSpPr>
          <p:spPr>
            <a:xfrm>
              <a:off x="5214311" y="4973251"/>
              <a:ext cx="24878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172" name="TextBox 171">
              <a:extLst>
                <a:ext uri="{FF2B5EF4-FFF2-40B4-BE49-F238E27FC236}">
                  <a16:creationId xmlns:a16="http://schemas.microsoft.com/office/drawing/2014/main" id="{00B74C87-1E0F-86B3-F520-4E3D7E7C935C}"/>
                </a:ext>
              </a:extLst>
            </p:cNvPr>
            <p:cNvSpPr txBox="1"/>
            <p:nvPr/>
          </p:nvSpPr>
          <p:spPr>
            <a:xfrm>
              <a:off x="5149754" y="4655886"/>
              <a:ext cx="31290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mn-ea"/>
                  <a:cs typeface="Arial"/>
                  <a:sym typeface="Arial"/>
                  <a:rtl val="0"/>
                </a:rPr>
                <a:t>10</a:t>
              </a:r>
            </a:p>
          </p:txBody>
        </p:sp>
        <p:sp>
          <p:nvSpPr>
            <p:cNvPr id="173" name="TextBox 172">
              <a:extLst>
                <a:ext uri="{FF2B5EF4-FFF2-40B4-BE49-F238E27FC236}">
                  <a16:creationId xmlns:a16="http://schemas.microsoft.com/office/drawing/2014/main" id="{C7CB15C8-8582-91B8-47F7-3F179B3F1D45}"/>
                </a:ext>
              </a:extLst>
            </p:cNvPr>
            <p:cNvSpPr txBox="1"/>
            <p:nvPr/>
          </p:nvSpPr>
          <p:spPr>
            <a:xfrm>
              <a:off x="5149754" y="4338522"/>
              <a:ext cx="31290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mn-ea"/>
                  <a:cs typeface="Arial"/>
                  <a:sym typeface="Arial"/>
                  <a:rtl val="0"/>
                </a:rPr>
                <a:t>20</a:t>
              </a:r>
            </a:p>
          </p:txBody>
        </p:sp>
        <p:sp>
          <p:nvSpPr>
            <p:cNvPr id="174" name="TextBox 173">
              <a:extLst>
                <a:ext uri="{FF2B5EF4-FFF2-40B4-BE49-F238E27FC236}">
                  <a16:creationId xmlns:a16="http://schemas.microsoft.com/office/drawing/2014/main" id="{B1E5C8AB-7680-8465-50C6-648B67F4133C}"/>
                </a:ext>
              </a:extLst>
            </p:cNvPr>
            <p:cNvSpPr txBox="1"/>
            <p:nvPr/>
          </p:nvSpPr>
          <p:spPr>
            <a:xfrm>
              <a:off x="5149754" y="4021158"/>
              <a:ext cx="31290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mn-ea"/>
                  <a:cs typeface="Arial"/>
                  <a:sym typeface="Arial"/>
                  <a:rtl val="0"/>
                </a:rPr>
                <a:t>30</a:t>
              </a:r>
            </a:p>
          </p:txBody>
        </p:sp>
        <p:sp>
          <p:nvSpPr>
            <p:cNvPr id="175" name="TextBox 174">
              <a:extLst>
                <a:ext uri="{FF2B5EF4-FFF2-40B4-BE49-F238E27FC236}">
                  <a16:creationId xmlns:a16="http://schemas.microsoft.com/office/drawing/2014/main" id="{59F4EC9F-B4A2-EBE4-11EB-8A37F10A9ECB}"/>
                </a:ext>
              </a:extLst>
            </p:cNvPr>
            <p:cNvSpPr txBox="1"/>
            <p:nvPr/>
          </p:nvSpPr>
          <p:spPr>
            <a:xfrm>
              <a:off x="5149754" y="3703793"/>
              <a:ext cx="31290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mn-ea"/>
                  <a:cs typeface="Arial"/>
                  <a:sym typeface="Arial"/>
                  <a:rtl val="0"/>
                </a:rPr>
                <a:t>40</a:t>
              </a:r>
            </a:p>
          </p:txBody>
        </p:sp>
        <p:sp>
          <p:nvSpPr>
            <p:cNvPr id="176" name="TextBox 175">
              <a:extLst>
                <a:ext uri="{FF2B5EF4-FFF2-40B4-BE49-F238E27FC236}">
                  <a16:creationId xmlns:a16="http://schemas.microsoft.com/office/drawing/2014/main" id="{6F07928E-BC1B-A252-A217-1827AA58430A}"/>
                </a:ext>
              </a:extLst>
            </p:cNvPr>
            <p:cNvSpPr txBox="1"/>
            <p:nvPr/>
          </p:nvSpPr>
          <p:spPr>
            <a:xfrm>
              <a:off x="5149754" y="3386429"/>
              <a:ext cx="31290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mn-ea"/>
                  <a:cs typeface="Arial"/>
                  <a:sym typeface="Arial"/>
                  <a:rtl val="0"/>
                </a:rPr>
                <a:t>50</a:t>
              </a:r>
            </a:p>
          </p:txBody>
        </p:sp>
        <p:sp>
          <p:nvSpPr>
            <p:cNvPr id="177" name="TextBox 176">
              <a:extLst>
                <a:ext uri="{FF2B5EF4-FFF2-40B4-BE49-F238E27FC236}">
                  <a16:creationId xmlns:a16="http://schemas.microsoft.com/office/drawing/2014/main" id="{D53B02BC-274C-08A7-DEAC-5E2EB13AD930}"/>
                </a:ext>
              </a:extLst>
            </p:cNvPr>
            <p:cNvSpPr txBox="1"/>
            <p:nvPr/>
          </p:nvSpPr>
          <p:spPr>
            <a:xfrm>
              <a:off x="5149754" y="3069065"/>
              <a:ext cx="31290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mn-ea"/>
                  <a:cs typeface="Arial"/>
                  <a:sym typeface="Arial"/>
                  <a:rtl val="0"/>
                </a:rPr>
                <a:t>60</a:t>
              </a:r>
            </a:p>
          </p:txBody>
        </p:sp>
        <p:sp>
          <p:nvSpPr>
            <p:cNvPr id="178" name="TextBox 177">
              <a:extLst>
                <a:ext uri="{FF2B5EF4-FFF2-40B4-BE49-F238E27FC236}">
                  <a16:creationId xmlns:a16="http://schemas.microsoft.com/office/drawing/2014/main" id="{4AF48FC1-049A-C089-FB8B-56D07418E707}"/>
                </a:ext>
              </a:extLst>
            </p:cNvPr>
            <p:cNvSpPr txBox="1"/>
            <p:nvPr/>
          </p:nvSpPr>
          <p:spPr>
            <a:xfrm>
              <a:off x="5149754" y="2751701"/>
              <a:ext cx="31290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mn-ea"/>
                  <a:cs typeface="Arial"/>
                  <a:sym typeface="Arial"/>
                  <a:rtl val="0"/>
                </a:rPr>
                <a:t>70</a:t>
              </a:r>
            </a:p>
          </p:txBody>
        </p:sp>
        <p:sp>
          <p:nvSpPr>
            <p:cNvPr id="179" name="TextBox 178">
              <a:extLst>
                <a:ext uri="{FF2B5EF4-FFF2-40B4-BE49-F238E27FC236}">
                  <a16:creationId xmlns:a16="http://schemas.microsoft.com/office/drawing/2014/main" id="{049D6692-3C23-1CED-70A3-0B4193B88D16}"/>
                </a:ext>
              </a:extLst>
            </p:cNvPr>
            <p:cNvSpPr txBox="1"/>
            <p:nvPr/>
          </p:nvSpPr>
          <p:spPr>
            <a:xfrm>
              <a:off x="5149754" y="2434336"/>
              <a:ext cx="31290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mn-ea"/>
                  <a:cs typeface="Arial"/>
                  <a:sym typeface="Arial"/>
                  <a:rtl val="0"/>
                </a:rPr>
                <a:t>80</a:t>
              </a:r>
            </a:p>
          </p:txBody>
        </p:sp>
        <p:sp>
          <p:nvSpPr>
            <p:cNvPr id="180" name="TextBox 179">
              <a:extLst>
                <a:ext uri="{FF2B5EF4-FFF2-40B4-BE49-F238E27FC236}">
                  <a16:creationId xmlns:a16="http://schemas.microsoft.com/office/drawing/2014/main" id="{062D9820-D972-EAC4-ACBD-59FAF9AC312B}"/>
                </a:ext>
              </a:extLst>
            </p:cNvPr>
            <p:cNvSpPr txBox="1"/>
            <p:nvPr/>
          </p:nvSpPr>
          <p:spPr>
            <a:xfrm>
              <a:off x="5149754" y="2116972"/>
              <a:ext cx="31290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mn-ea"/>
                  <a:cs typeface="Arial"/>
                  <a:sym typeface="Arial"/>
                  <a:rtl val="0"/>
                </a:rPr>
                <a:t>90</a:t>
              </a:r>
            </a:p>
          </p:txBody>
        </p:sp>
        <p:sp>
          <p:nvSpPr>
            <p:cNvPr id="181" name="TextBox 180">
              <a:extLst>
                <a:ext uri="{FF2B5EF4-FFF2-40B4-BE49-F238E27FC236}">
                  <a16:creationId xmlns:a16="http://schemas.microsoft.com/office/drawing/2014/main" id="{6E81B1BA-8E8E-0CD0-590B-C71910111761}"/>
                </a:ext>
              </a:extLst>
            </p:cNvPr>
            <p:cNvSpPr txBox="1"/>
            <p:nvPr/>
          </p:nvSpPr>
          <p:spPr>
            <a:xfrm>
              <a:off x="5085199" y="1799608"/>
              <a:ext cx="37702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mn-ea"/>
                  <a:cs typeface="Arial"/>
                  <a:sym typeface="Arial"/>
                  <a:rtl val="0"/>
                </a:rPr>
                <a:t>100</a:t>
              </a:r>
            </a:p>
          </p:txBody>
        </p:sp>
        <p:sp>
          <p:nvSpPr>
            <p:cNvPr id="182" name="Freeform 181">
              <a:extLst>
                <a:ext uri="{FF2B5EF4-FFF2-40B4-BE49-F238E27FC236}">
                  <a16:creationId xmlns:a16="http://schemas.microsoft.com/office/drawing/2014/main" id="{E606667E-B44C-EB65-7649-F84423367310}"/>
                </a:ext>
              </a:extLst>
            </p:cNvPr>
            <p:cNvSpPr/>
            <p:nvPr/>
          </p:nvSpPr>
          <p:spPr>
            <a:xfrm>
              <a:off x="5700649" y="3681665"/>
              <a:ext cx="5946973" cy="1410004"/>
            </a:xfrm>
            <a:custGeom>
              <a:avLst/>
              <a:gdLst>
                <a:gd name="connsiteX0" fmla="*/ 0 w 5946972"/>
                <a:gd name="connsiteY0" fmla="*/ 1309127 h 1410004"/>
                <a:gd name="connsiteX1" fmla="*/ 0 w 5946972"/>
                <a:gd name="connsiteY1" fmla="*/ 1309127 h 1410004"/>
                <a:gd name="connsiteX2" fmla="*/ 191728 w 5946972"/>
                <a:gd name="connsiteY2" fmla="*/ 1140244 h 1410004"/>
                <a:gd name="connsiteX3" fmla="*/ 198535 w 5946972"/>
                <a:gd name="connsiteY3" fmla="*/ 1284192 h 1410004"/>
                <a:gd name="connsiteX4" fmla="*/ 207611 w 5946972"/>
                <a:gd name="connsiteY4" fmla="*/ 1064304 h 1410004"/>
                <a:gd name="connsiteX5" fmla="*/ 215552 w 5946972"/>
                <a:gd name="connsiteY5" fmla="*/ 880686 h 1410004"/>
                <a:gd name="connsiteX6" fmla="*/ 223494 w 5946972"/>
                <a:gd name="connsiteY6" fmla="*/ 941892 h 1410004"/>
                <a:gd name="connsiteX7" fmla="*/ 230301 w 5946972"/>
                <a:gd name="connsiteY7" fmla="*/ 860284 h 1410004"/>
                <a:gd name="connsiteX8" fmla="*/ 238242 w 5946972"/>
                <a:gd name="connsiteY8" fmla="*/ 778676 h 1410004"/>
                <a:gd name="connsiteX9" fmla="*/ 246183 w 5946972"/>
                <a:gd name="connsiteY9" fmla="*/ 616593 h 1410004"/>
                <a:gd name="connsiteX10" fmla="*/ 255259 w 5946972"/>
                <a:gd name="connsiteY10" fmla="*/ 325298 h 1410004"/>
                <a:gd name="connsiteX11" fmla="*/ 262066 w 5946972"/>
                <a:gd name="connsiteY11" fmla="*/ 311697 h 1410004"/>
                <a:gd name="connsiteX12" fmla="*/ 270008 w 5946972"/>
                <a:gd name="connsiteY12" fmla="*/ 18135 h 1410004"/>
                <a:gd name="connsiteX13" fmla="*/ 348287 w 5946972"/>
                <a:gd name="connsiteY13" fmla="*/ 0 h 1410004"/>
                <a:gd name="connsiteX14" fmla="*/ 457198 w 5946972"/>
                <a:gd name="connsiteY14" fmla="*/ 1185582 h 1410004"/>
                <a:gd name="connsiteX15" fmla="*/ 566108 w 5946972"/>
                <a:gd name="connsiteY15" fmla="*/ 1171981 h 1410004"/>
                <a:gd name="connsiteX16" fmla="*/ 895109 w 5946972"/>
                <a:gd name="connsiteY16" fmla="*/ 1243388 h 1410004"/>
                <a:gd name="connsiteX17" fmla="*/ 1222975 w 5946972"/>
                <a:gd name="connsiteY17" fmla="*/ 1201450 h 1410004"/>
                <a:gd name="connsiteX18" fmla="*/ 1665425 w 5946972"/>
                <a:gd name="connsiteY18" fmla="*/ 1410004 h 1410004"/>
                <a:gd name="connsiteX19" fmla="*/ 2379016 w 5946972"/>
                <a:gd name="connsiteY19" fmla="*/ 1410004 h 1410004"/>
                <a:gd name="connsiteX20" fmla="*/ 3092607 w 5946972"/>
                <a:gd name="connsiteY20" fmla="*/ 1410004 h 1410004"/>
                <a:gd name="connsiteX21" fmla="*/ 3806199 w 5946972"/>
                <a:gd name="connsiteY21" fmla="*/ 1410004 h 1410004"/>
                <a:gd name="connsiteX22" fmla="*/ 4519790 w 5946972"/>
                <a:gd name="connsiteY22" fmla="*/ 1304594 h 1410004"/>
                <a:gd name="connsiteX23" fmla="*/ 5233381 w 5946972"/>
                <a:gd name="connsiteY23" fmla="*/ 1410004 h 1410004"/>
                <a:gd name="connsiteX24" fmla="*/ 5946973 w 5946972"/>
                <a:gd name="connsiteY24" fmla="*/ 1410004 h 1410004"/>
                <a:gd name="connsiteX0" fmla="*/ 0 w 5946973"/>
                <a:gd name="connsiteY0" fmla="*/ 1309127 h 1410004"/>
                <a:gd name="connsiteX1" fmla="*/ 0 w 5946973"/>
                <a:gd name="connsiteY1" fmla="*/ 1309127 h 1410004"/>
                <a:gd name="connsiteX2" fmla="*/ 191728 w 5946973"/>
                <a:gd name="connsiteY2" fmla="*/ 1140244 h 1410004"/>
                <a:gd name="connsiteX3" fmla="*/ 198535 w 5946973"/>
                <a:gd name="connsiteY3" fmla="*/ 1284192 h 1410004"/>
                <a:gd name="connsiteX4" fmla="*/ 207611 w 5946973"/>
                <a:gd name="connsiteY4" fmla="*/ 1064304 h 1410004"/>
                <a:gd name="connsiteX5" fmla="*/ 215552 w 5946973"/>
                <a:gd name="connsiteY5" fmla="*/ 880686 h 1410004"/>
                <a:gd name="connsiteX6" fmla="*/ 223494 w 5946973"/>
                <a:gd name="connsiteY6" fmla="*/ 941892 h 1410004"/>
                <a:gd name="connsiteX7" fmla="*/ 230301 w 5946973"/>
                <a:gd name="connsiteY7" fmla="*/ 860284 h 1410004"/>
                <a:gd name="connsiteX8" fmla="*/ 238242 w 5946973"/>
                <a:gd name="connsiteY8" fmla="*/ 778676 h 1410004"/>
                <a:gd name="connsiteX9" fmla="*/ 246183 w 5946973"/>
                <a:gd name="connsiteY9" fmla="*/ 616593 h 1410004"/>
                <a:gd name="connsiteX10" fmla="*/ 255259 w 5946973"/>
                <a:gd name="connsiteY10" fmla="*/ 325298 h 1410004"/>
                <a:gd name="connsiteX11" fmla="*/ 262066 w 5946973"/>
                <a:gd name="connsiteY11" fmla="*/ 311697 h 1410004"/>
                <a:gd name="connsiteX12" fmla="*/ 270008 w 5946973"/>
                <a:gd name="connsiteY12" fmla="*/ 18135 h 1410004"/>
                <a:gd name="connsiteX13" fmla="*/ 348287 w 5946973"/>
                <a:gd name="connsiteY13" fmla="*/ 0 h 1410004"/>
                <a:gd name="connsiteX14" fmla="*/ 457198 w 5946973"/>
                <a:gd name="connsiteY14" fmla="*/ 1185582 h 1410004"/>
                <a:gd name="connsiteX15" fmla="*/ 566108 w 5946973"/>
                <a:gd name="connsiteY15" fmla="*/ 1171981 h 1410004"/>
                <a:gd name="connsiteX16" fmla="*/ 895109 w 5946973"/>
                <a:gd name="connsiteY16" fmla="*/ 1243388 h 1410004"/>
                <a:gd name="connsiteX17" fmla="*/ 1222975 w 5946973"/>
                <a:gd name="connsiteY17" fmla="*/ 1201450 h 1410004"/>
                <a:gd name="connsiteX18" fmla="*/ 1665425 w 5946973"/>
                <a:gd name="connsiteY18" fmla="*/ 1410004 h 1410004"/>
                <a:gd name="connsiteX19" fmla="*/ 2379016 w 5946973"/>
                <a:gd name="connsiteY19" fmla="*/ 1410004 h 1410004"/>
                <a:gd name="connsiteX20" fmla="*/ 3092607 w 5946973"/>
                <a:gd name="connsiteY20" fmla="*/ 1410004 h 1410004"/>
                <a:gd name="connsiteX21" fmla="*/ 3806199 w 5946973"/>
                <a:gd name="connsiteY21" fmla="*/ 1410004 h 1410004"/>
                <a:gd name="connsiteX22" fmla="*/ 5233381 w 5946973"/>
                <a:gd name="connsiteY22" fmla="*/ 1410004 h 1410004"/>
                <a:gd name="connsiteX23" fmla="*/ 5946973 w 5946973"/>
                <a:gd name="connsiteY23" fmla="*/ 1410004 h 14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973" h="1410004">
                  <a:moveTo>
                    <a:pt x="0" y="1309127"/>
                  </a:moveTo>
                  <a:lnTo>
                    <a:pt x="0" y="1309127"/>
                  </a:lnTo>
                  <a:lnTo>
                    <a:pt x="191728" y="1140244"/>
                  </a:lnTo>
                  <a:lnTo>
                    <a:pt x="198535" y="1284192"/>
                  </a:lnTo>
                  <a:lnTo>
                    <a:pt x="207611" y="1064304"/>
                  </a:lnTo>
                  <a:lnTo>
                    <a:pt x="215552" y="880686"/>
                  </a:lnTo>
                  <a:lnTo>
                    <a:pt x="223494" y="941892"/>
                  </a:lnTo>
                  <a:lnTo>
                    <a:pt x="230301" y="860284"/>
                  </a:lnTo>
                  <a:lnTo>
                    <a:pt x="238242" y="778676"/>
                  </a:lnTo>
                  <a:lnTo>
                    <a:pt x="246183" y="616593"/>
                  </a:lnTo>
                  <a:lnTo>
                    <a:pt x="255259" y="325298"/>
                  </a:lnTo>
                  <a:lnTo>
                    <a:pt x="262066" y="311697"/>
                  </a:lnTo>
                  <a:lnTo>
                    <a:pt x="270008" y="18135"/>
                  </a:lnTo>
                  <a:lnTo>
                    <a:pt x="348287" y="0"/>
                  </a:lnTo>
                  <a:lnTo>
                    <a:pt x="457198" y="1185582"/>
                  </a:lnTo>
                  <a:lnTo>
                    <a:pt x="566108" y="1171981"/>
                  </a:lnTo>
                  <a:lnTo>
                    <a:pt x="895109" y="1243388"/>
                  </a:lnTo>
                  <a:lnTo>
                    <a:pt x="1222975" y="1201450"/>
                  </a:lnTo>
                  <a:lnTo>
                    <a:pt x="1665425" y="1410004"/>
                  </a:lnTo>
                  <a:lnTo>
                    <a:pt x="2379016" y="1410004"/>
                  </a:lnTo>
                  <a:lnTo>
                    <a:pt x="3092607" y="1410004"/>
                  </a:lnTo>
                  <a:lnTo>
                    <a:pt x="3806199" y="1410004"/>
                  </a:lnTo>
                  <a:lnTo>
                    <a:pt x="5233381" y="1410004"/>
                  </a:lnTo>
                  <a:lnTo>
                    <a:pt x="5946973" y="1410004"/>
                  </a:lnTo>
                </a:path>
              </a:pathLst>
            </a:custGeom>
            <a:noFill/>
            <a:ln w="19050" cap="rnd">
              <a:solidFill>
                <a:srgbClr val="8A26A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182">
              <a:extLst>
                <a:ext uri="{FF2B5EF4-FFF2-40B4-BE49-F238E27FC236}">
                  <a16:creationId xmlns:a16="http://schemas.microsoft.com/office/drawing/2014/main" id="{79D7087F-021C-C03F-0406-DF6CE134CEE6}"/>
                </a:ext>
              </a:extLst>
            </p:cNvPr>
            <p:cNvSpPr/>
            <p:nvPr/>
          </p:nvSpPr>
          <p:spPr>
            <a:xfrm rot="18900000">
              <a:off x="5677673" y="4967496"/>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183">
              <a:extLst>
                <a:ext uri="{FF2B5EF4-FFF2-40B4-BE49-F238E27FC236}">
                  <a16:creationId xmlns:a16="http://schemas.microsoft.com/office/drawing/2014/main" id="{BE341228-93F9-91CC-D9F8-B6F5B075EE24}"/>
                </a:ext>
              </a:extLst>
            </p:cNvPr>
            <p:cNvSpPr/>
            <p:nvPr/>
          </p:nvSpPr>
          <p:spPr>
            <a:xfrm rot="18900000">
              <a:off x="5870364" y="4798439"/>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184">
              <a:extLst>
                <a:ext uri="{FF2B5EF4-FFF2-40B4-BE49-F238E27FC236}">
                  <a16:creationId xmlns:a16="http://schemas.microsoft.com/office/drawing/2014/main" id="{EA225137-5E5F-BD30-FEA6-67FBA3A904F5}"/>
                </a:ext>
              </a:extLst>
            </p:cNvPr>
            <p:cNvSpPr/>
            <p:nvPr/>
          </p:nvSpPr>
          <p:spPr>
            <a:xfrm rot="18900000">
              <a:off x="5877222" y="4943021"/>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185">
              <a:extLst>
                <a:ext uri="{FF2B5EF4-FFF2-40B4-BE49-F238E27FC236}">
                  <a16:creationId xmlns:a16="http://schemas.microsoft.com/office/drawing/2014/main" id="{64E91526-BCF1-B453-572B-9FC7101AD81C}"/>
                </a:ext>
              </a:extLst>
            </p:cNvPr>
            <p:cNvSpPr/>
            <p:nvPr/>
          </p:nvSpPr>
          <p:spPr>
            <a:xfrm rot="18900000">
              <a:off x="5884904" y="4722988"/>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186">
              <a:extLst>
                <a:ext uri="{FF2B5EF4-FFF2-40B4-BE49-F238E27FC236}">
                  <a16:creationId xmlns:a16="http://schemas.microsoft.com/office/drawing/2014/main" id="{CD9E6CCE-F505-22FE-F35F-9F8362ABB31D}"/>
                </a:ext>
              </a:extLst>
            </p:cNvPr>
            <p:cNvSpPr/>
            <p:nvPr/>
          </p:nvSpPr>
          <p:spPr>
            <a:xfrm rot="18900000">
              <a:off x="5893297" y="4539935"/>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187">
              <a:extLst>
                <a:ext uri="{FF2B5EF4-FFF2-40B4-BE49-F238E27FC236}">
                  <a16:creationId xmlns:a16="http://schemas.microsoft.com/office/drawing/2014/main" id="{772F1031-1251-AC6C-A271-852E12568FDB}"/>
                </a:ext>
              </a:extLst>
            </p:cNvPr>
            <p:cNvSpPr/>
            <p:nvPr/>
          </p:nvSpPr>
          <p:spPr>
            <a:xfrm rot="18900000">
              <a:off x="5902192" y="4600605"/>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188">
              <a:extLst>
                <a:ext uri="{FF2B5EF4-FFF2-40B4-BE49-F238E27FC236}">
                  <a16:creationId xmlns:a16="http://schemas.microsoft.com/office/drawing/2014/main" id="{DD28396B-E9C4-87F0-5C74-4B941A8A47EF}"/>
                </a:ext>
              </a:extLst>
            </p:cNvPr>
            <p:cNvSpPr/>
            <p:nvPr/>
          </p:nvSpPr>
          <p:spPr>
            <a:xfrm rot="18900000">
              <a:off x="5908240" y="4518822"/>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189">
              <a:extLst>
                <a:ext uri="{FF2B5EF4-FFF2-40B4-BE49-F238E27FC236}">
                  <a16:creationId xmlns:a16="http://schemas.microsoft.com/office/drawing/2014/main" id="{D7B8D301-DA76-1B9F-21D8-9EBEB31F8369}"/>
                </a:ext>
              </a:extLst>
            </p:cNvPr>
            <p:cNvSpPr/>
            <p:nvPr/>
          </p:nvSpPr>
          <p:spPr>
            <a:xfrm rot="18900000">
              <a:off x="5916225" y="4437371"/>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190">
              <a:extLst>
                <a:ext uri="{FF2B5EF4-FFF2-40B4-BE49-F238E27FC236}">
                  <a16:creationId xmlns:a16="http://schemas.microsoft.com/office/drawing/2014/main" id="{5F812125-8E0E-9E7F-2153-8ADDBB37C9FC}"/>
                </a:ext>
              </a:extLst>
            </p:cNvPr>
            <p:cNvSpPr/>
            <p:nvPr/>
          </p:nvSpPr>
          <p:spPr>
            <a:xfrm rot="18900000">
              <a:off x="5923977" y="4275214"/>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191">
              <a:extLst>
                <a:ext uri="{FF2B5EF4-FFF2-40B4-BE49-F238E27FC236}">
                  <a16:creationId xmlns:a16="http://schemas.microsoft.com/office/drawing/2014/main" id="{9CA85598-E682-8DD0-84C2-7028F9237ACD}"/>
                </a:ext>
              </a:extLst>
            </p:cNvPr>
            <p:cNvSpPr/>
            <p:nvPr/>
          </p:nvSpPr>
          <p:spPr>
            <a:xfrm rot="18900000">
              <a:off x="5932504" y="3983484"/>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192">
              <a:extLst>
                <a:ext uri="{FF2B5EF4-FFF2-40B4-BE49-F238E27FC236}">
                  <a16:creationId xmlns:a16="http://schemas.microsoft.com/office/drawing/2014/main" id="{F20D3C06-29BA-9645-AF3E-0683514F50B6}"/>
                </a:ext>
              </a:extLst>
            </p:cNvPr>
            <p:cNvSpPr/>
            <p:nvPr/>
          </p:nvSpPr>
          <p:spPr>
            <a:xfrm rot="18900000">
              <a:off x="5939036" y="3970191"/>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193">
              <a:extLst>
                <a:ext uri="{FF2B5EF4-FFF2-40B4-BE49-F238E27FC236}">
                  <a16:creationId xmlns:a16="http://schemas.microsoft.com/office/drawing/2014/main" id="{18E7CA22-E0B3-2819-4B7F-B51D7C3E3BB4}"/>
                </a:ext>
              </a:extLst>
            </p:cNvPr>
            <p:cNvSpPr/>
            <p:nvPr/>
          </p:nvSpPr>
          <p:spPr>
            <a:xfrm rot="18900000">
              <a:off x="5946761" y="3676527"/>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194">
              <a:extLst>
                <a:ext uri="{FF2B5EF4-FFF2-40B4-BE49-F238E27FC236}">
                  <a16:creationId xmlns:a16="http://schemas.microsoft.com/office/drawing/2014/main" id="{834B573E-5D15-D7CB-B1FD-B7743D18ACCC}"/>
                </a:ext>
              </a:extLst>
            </p:cNvPr>
            <p:cNvSpPr/>
            <p:nvPr/>
          </p:nvSpPr>
          <p:spPr>
            <a:xfrm rot="18900000">
              <a:off x="6027185" y="3658274"/>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195">
              <a:extLst>
                <a:ext uri="{FF2B5EF4-FFF2-40B4-BE49-F238E27FC236}">
                  <a16:creationId xmlns:a16="http://schemas.microsoft.com/office/drawing/2014/main" id="{23C10488-8AB8-F301-D48E-1BD0D324B474}"/>
                </a:ext>
              </a:extLst>
            </p:cNvPr>
            <p:cNvSpPr/>
            <p:nvPr/>
          </p:nvSpPr>
          <p:spPr>
            <a:xfrm rot="18900000">
              <a:off x="6134745" y="4842773"/>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196">
              <a:extLst>
                <a:ext uri="{FF2B5EF4-FFF2-40B4-BE49-F238E27FC236}">
                  <a16:creationId xmlns:a16="http://schemas.microsoft.com/office/drawing/2014/main" id="{4752C706-CEBF-D77B-764F-D281090646F0}"/>
                </a:ext>
              </a:extLst>
            </p:cNvPr>
            <p:cNvSpPr/>
            <p:nvPr/>
          </p:nvSpPr>
          <p:spPr>
            <a:xfrm rot="18900000">
              <a:off x="6244106" y="4829888"/>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197">
              <a:extLst>
                <a:ext uri="{FF2B5EF4-FFF2-40B4-BE49-F238E27FC236}">
                  <a16:creationId xmlns:a16="http://schemas.microsoft.com/office/drawing/2014/main" id="{B6697809-04D2-4E7A-0FD8-FF9F226D6C5B}"/>
                </a:ext>
              </a:extLst>
            </p:cNvPr>
            <p:cNvSpPr/>
            <p:nvPr/>
          </p:nvSpPr>
          <p:spPr>
            <a:xfrm rot="18900000">
              <a:off x="6573465" y="4902649"/>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198">
              <a:extLst>
                <a:ext uri="{FF2B5EF4-FFF2-40B4-BE49-F238E27FC236}">
                  <a16:creationId xmlns:a16="http://schemas.microsoft.com/office/drawing/2014/main" id="{7D190A64-A031-A1C0-BA1E-A78BEBD396CC}"/>
                </a:ext>
              </a:extLst>
            </p:cNvPr>
            <p:cNvSpPr/>
            <p:nvPr/>
          </p:nvSpPr>
          <p:spPr>
            <a:xfrm rot="18900000">
              <a:off x="6901548" y="4860125"/>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199">
              <a:extLst>
                <a:ext uri="{FF2B5EF4-FFF2-40B4-BE49-F238E27FC236}">
                  <a16:creationId xmlns:a16="http://schemas.microsoft.com/office/drawing/2014/main" id="{E1EB0F6A-0463-BAD6-4587-0E9E29F220E8}"/>
                </a:ext>
              </a:extLst>
            </p:cNvPr>
            <p:cNvSpPr/>
            <p:nvPr/>
          </p:nvSpPr>
          <p:spPr>
            <a:xfrm rot="18900000">
              <a:off x="7343058" y="5067125"/>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200">
              <a:extLst>
                <a:ext uri="{FF2B5EF4-FFF2-40B4-BE49-F238E27FC236}">
                  <a16:creationId xmlns:a16="http://schemas.microsoft.com/office/drawing/2014/main" id="{350D53C4-C974-B572-22F5-CCACACECF2BB}"/>
                </a:ext>
              </a:extLst>
            </p:cNvPr>
            <p:cNvSpPr/>
            <p:nvPr/>
          </p:nvSpPr>
          <p:spPr>
            <a:xfrm rot="18900000">
              <a:off x="8055587" y="5068187"/>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201">
              <a:extLst>
                <a:ext uri="{FF2B5EF4-FFF2-40B4-BE49-F238E27FC236}">
                  <a16:creationId xmlns:a16="http://schemas.microsoft.com/office/drawing/2014/main" id="{33105D34-1142-D288-82EE-4FC71BE2BDEC}"/>
                </a:ext>
              </a:extLst>
            </p:cNvPr>
            <p:cNvSpPr/>
            <p:nvPr/>
          </p:nvSpPr>
          <p:spPr>
            <a:xfrm rot="18900000">
              <a:off x="8770854" y="5067645"/>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202">
              <a:extLst>
                <a:ext uri="{FF2B5EF4-FFF2-40B4-BE49-F238E27FC236}">
                  <a16:creationId xmlns:a16="http://schemas.microsoft.com/office/drawing/2014/main" id="{DDA4D1F1-7E39-82F3-DCEF-A13E01343134}"/>
                </a:ext>
              </a:extLst>
            </p:cNvPr>
            <p:cNvSpPr/>
            <p:nvPr/>
          </p:nvSpPr>
          <p:spPr>
            <a:xfrm rot="18900000">
              <a:off x="9483383" y="5067574"/>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203">
              <a:extLst>
                <a:ext uri="{FF2B5EF4-FFF2-40B4-BE49-F238E27FC236}">
                  <a16:creationId xmlns:a16="http://schemas.microsoft.com/office/drawing/2014/main" id="{80DA1CE2-40D0-779C-6ADB-80D33D484FBE}"/>
                </a:ext>
              </a:extLst>
            </p:cNvPr>
            <p:cNvSpPr/>
            <p:nvPr/>
          </p:nvSpPr>
          <p:spPr>
            <a:xfrm rot="18900000">
              <a:off x="10197454" y="4963828"/>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04">
              <a:extLst>
                <a:ext uri="{FF2B5EF4-FFF2-40B4-BE49-F238E27FC236}">
                  <a16:creationId xmlns:a16="http://schemas.microsoft.com/office/drawing/2014/main" id="{6791DE4C-10CF-2D5D-32BC-A2028F3A05BC}"/>
                </a:ext>
              </a:extLst>
            </p:cNvPr>
            <p:cNvSpPr/>
            <p:nvPr/>
          </p:nvSpPr>
          <p:spPr>
            <a:xfrm rot="18900000">
              <a:off x="10910044" y="5068095"/>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205">
              <a:extLst>
                <a:ext uri="{FF2B5EF4-FFF2-40B4-BE49-F238E27FC236}">
                  <a16:creationId xmlns:a16="http://schemas.microsoft.com/office/drawing/2014/main" id="{0EEF6627-464B-B928-3E33-FA74FD0A69E2}"/>
                </a:ext>
              </a:extLst>
            </p:cNvPr>
            <p:cNvSpPr/>
            <p:nvPr/>
          </p:nvSpPr>
          <p:spPr>
            <a:xfrm rot="18900000">
              <a:off x="11625312" y="5067553"/>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206">
              <a:extLst>
                <a:ext uri="{FF2B5EF4-FFF2-40B4-BE49-F238E27FC236}">
                  <a16:creationId xmlns:a16="http://schemas.microsoft.com/office/drawing/2014/main" id="{23FFCC97-E77C-B366-FCE3-914F83560FBE}"/>
                </a:ext>
              </a:extLst>
            </p:cNvPr>
            <p:cNvSpPr/>
            <p:nvPr/>
          </p:nvSpPr>
          <p:spPr>
            <a:xfrm>
              <a:off x="5700649" y="2186653"/>
              <a:ext cx="5946972" cy="2905016"/>
            </a:xfrm>
            <a:custGeom>
              <a:avLst/>
              <a:gdLst>
                <a:gd name="connsiteX0" fmla="*/ 0 w 5946972"/>
                <a:gd name="connsiteY0" fmla="*/ 2905017 h 2905016"/>
                <a:gd name="connsiteX1" fmla="*/ 0 w 5946972"/>
                <a:gd name="connsiteY1" fmla="*/ 2905017 h 2905016"/>
                <a:gd name="connsiteX2" fmla="*/ 191728 w 5946972"/>
                <a:gd name="connsiteY2" fmla="*/ 2905017 h 2905016"/>
                <a:gd name="connsiteX3" fmla="*/ 198535 w 5946972"/>
                <a:gd name="connsiteY3" fmla="*/ 2905017 h 2905016"/>
                <a:gd name="connsiteX4" fmla="*/ 207611 w 5946972"/>
                <a:gd name="connsiteY4" fmla="*/ 2905017 h 2905016"/>
                <a:gd name="connsiteX5" fmla="*/ 215552 w 5946972"/>
                <a:gd name="connsiteY5" fmla="*/ 2885748 h 2905016"/>
                <a:gd name="connsiteX6" fmla="*/ 223494 w 5946972"/>
                <a:gd name="connsiteY6" fmla="*/ 2844944 h 2905016"/>
                <a:gd name="connsiteX7" fmla="*/ 230301 w 5946972"/>
                <a:gd name="connsiteY7" fmla="*/ 2722532 h 2905016"/>
                <a:gd name="connsiteX8" fmla="*/ 238242 w 5946972"/>
                <a:gd name="connsiteY8" fmla="*/ 2498110 h 2905016"/>
                <a:gd name="connsiteX9" fmla="*/ 246183 w 5946972"/>
                <a:gd name="connsiteY9" fmla="*/ 1563019 h 2905016"/>
                <a:gd name="connsiteX10" fmla="*/ 255259 w 5946972"/>
                <a:gd name="connsiteY10" fmla="*/ 631328 h 2905016"/>
                <a:gd name="connsiteX11" fmla="*/ 262066 w 5946972"/>
                <a:gd name="connsiteY11" fmla="*/ 15868 h 2905016"/>
                <a:gd name="connsiteX12" fmla="*/ 270008 w 5946972"/>
                <a:gd name="connsiteY12" fmla="*/ 0 h 2905016"/>
                <a:gd name="connsiteX13" fmla="*/ 348287 w 5946972"/>
                <a:gd name="connsiteY13" fmla="*/ 1111908 h 2905016"/>
                <a:gd name="connsiteX14" fmla="*/ 457198 w 5946972"/>
                <a:gd name="connsiteY14" fmla="*/ 2859679 h 2905016"/>
                <a:gd name="connsiteX15" fmla="*/ 566108 w 5946972"/>
                <a:gd name="connsiteY15" fmla="*/ 2731600 h 2905016"/>
                <a:gd name="connsiteX16" fmla="*/ 895109 w 5946972"/>
                <a:gd name="connsiteY16" fmla="*/ 2850611 h 2905016"/>
                <a:gd name="connsiteX17" fmla="*/ 1222975 w 5946972"/>
                <a:gd name="connsiteY17" fmla="*/ 2864213 h 2905016"/>
                <a:gd name="connsiteX18" fmla="*/ 1665425 w 5946972"/>
                <a:gd name="connsiteY18" fmla="*/ 2905017 h 2905016"/>
                <a:gd name="connsiteX19" fmla="*/ 2379016 w 5946972"/>
                <a:gd name="connsiteY19" fmla="*/ 2905017 h 2905016"/>
                <a:gd name="connsiteX20" fmla="*/ 3092607 w 5946972"/>
                <a:gd name="connsiteY20" fmla="*/ 2905017 h 2905016"/>
                <a:gd name="connsiteX21" fmla="*/ 3806199 w 5946972"/>
                <a:gd name="connsiteY21" fmla="*/ 2905017 h 2905016"/>
                <a:gd name="connsiteX22" fmla="*/ 4519790 w 5946972"/>
                <a:gd name="connsiteY22" fmla="*/ 2905017 h 2905016"/>
                <a:gd name="connsiteX23" fmla="*/ 5233381 w 5946972"/>
                <a:gd name="connsiteY23" fmla="*/ 2905017 h 2905016"/>
                <a:gd name="connsiteX24" fmla="*/ 5946973 w 5946972"/>
                <a:gd name="connsiteY24" fmla="*/ 2905017 h 290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46972" h="2905016">
                  <a:moveTo>
                    <a:pt x="0" y="2905017"/>
                  </a:moveTo>
                  <a:lnTo>
                    <a:pt x="0" y="2905017"/>
                  </a:lnTo>
                  <a:lnTo>
                    <a:pt x="191728" y="2905017"/>
                  </a:lnTo>
                  <a:lnTo>
                    <a:pt x="198535" y="2905017"/>
                  </a:lnTo>
                  <a:lnTo>
                    <a:pt x="207611" y="2905017"/>
                  </a:lnTo>
                  <a:lnTo>
                    <a:pt x="215552" y="2885748"/>
                  </a:lnTo>
                  <a:lnTo>
                    <a:pt x="223494" y="2844944"/>
                  </a:lnTo>
                  <a:lnTo>
                    <a:pt x="230301" y="2722532"/>
                  </a:lnTo>
                  <a:lnTo>
                    <a:pt x="238242" y="2498110"/>
                  </a:lnTo>
                  <a:lnTo>
                    <a:pt x="246183" y="1563019"/>
                  </a:lnTo>
                  <a:lnTo>
                    <a:pt x="255259" y="631328"/>
                  </a:lnTo>
                  <a:lnTo>
                    <a:pt x="262066" y="15868"/>
                  </a:lnTo>
                  <a:lnTo>
                    <a:pt x="270008" y="0"/>
                  </a:lnTo>
                  <a:lnTo>
                    <a:pt x="348287" y="1111908"/>
                  </a:lnTo>
                  <a:lnTo>
                    <a:pt x="457198" y="2859679"/>
                  </a:lnTo>
                  <a:lnTo>
                    <a:pt x="566108" y="2731600"/>
                  </a:lnTo>
                  <a:lnTo>
                    <a:pt x="895109" y="2850611"/>
                  </a:lnTo>
                  <a:lnTo>
                    <a:pt x="1222975" y="2864213"/>
                  </a:lnTo>
                  <a:lnTo>
                    <a:pt x="1665425" y="2905017"/>
                  </a:lnTo>
                  <a:lnTo>
                    <a:pt x="2379016" y="2905017"/>
                  </a:lnTo>
                  <a:lnTo>
                    <a:pt x="3092607" y="2905017"/>
                  </a:lnTo>
                  <a:lnTo>
                    <a:pt x="3806199" y="2905017"/>
                  </a:lnTo>
                  <a:lnTo>
                    <a:pt x="4519790" y="2905017"/>
                  </a:lnTo>
                  <a:lnTo>
                    <a:pt x="5233381" y="2905017"/>
                  </a:lnTo>
                  <a:lnTo>
                    <a:pt x="5946973" y="2905017"/>
                  </a:lnTo>
                </a:path>
              </a:pathLst>
            </a:custGeom>
            <a:noFill/>
            <a:ln w="19050" cap="rnd">
              <a:solidFill>
                <a:srgbClr val="FF26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207">
              <a:extLst>
                <a:ext uri="{FF2B5EF4-FFF2-40B4-BE49-F238E27FC236}">
                  <a16:creationId xmlns:a16="http://schemas.microsoft.com/office/drawing/2014/main" id="{2527D8DD-785A-67A0-AF97-6D4B3F1E2352}"/>
                </a:ext>
              </a:extLst>
            </p:cNvPr>
            <p:cNvSpPr/>
            <p:nvPr/>
          </p:nvSpPr>
          <p:spPr>
            <a:xfrm>
              <a:off x="5668884" y="5058800"/>
              <a:ext cx="64665" cy="64606"/>
            </a:xfrm>
            <a:custGeom>
              <a:avLst/>
              <a:gdLst>
                <a:gd name="connsiteX0" fmla="*/ 0 w 64665"/>
                <a:gd name="connsiteY0" fmla="*/ 0 h 64606"/>
                <a:gd name="connsiteX1" fmla="*/ 64666 w 64665"/>
                <a:gd name="connsiteY1" fmla="*/ 0 h 64606"/>
                <a:gd name="connsiteX2" fmla="*/ 31766 w 64665"/>
                <a:gd name="connsiteY2" fmla="*/ 64606 h 64606"/>
                <a:gd name="connsiteX3" fmla="*/ 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0" y="0"/>
                  </a:moveTo>
                  <a:lnTo>
                    <a:pt x="64666" y="0"/>
                  </a:lnTo>
                  <a:lnTo>
                    <a:pt x="31766"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208">
              <a:extLst>
                <a:ext uri="{FF2B5EF4-FFF2-40B4-BE49-F238E27FC236}">
                  <a16:creationId xmlns:a16="http://schemas.microsoft.com/office/drawing/2014/main" id="{75B462D8-02F3-3F06-5BD6-B4CE70D8D070}"/>
                </a:ext>
              </a:extLst>
            </p:cNvPr>
            <p:cNvSpPr/>
            <p:nvPr/>
          </p:nvSpPr>
          <p:spPr>
            <a:xfrm>
              <a:off x="5860612" y="5058800"/>
              <a:ext cx="64665" cy="64606"/>
            </a:xfrm>
            <a:custGeom>
              <a:avLst/>
              <a:gdLst>
                <a:gd name="connsiteX0" fmla="*/ 0 w 64665"/>
                <a:gd name="connsiteY0" fmla="*/ 0 h 64606"/>
                <a:gd name="connsiteX1" fmla="*/ 64666 w 64665"/>
                <a:gd name="connsiteY1" fmla="*/ 0 h 64606"/>
                <a:gd name="connsiteX2" fmla="*/ 31766 w 64665"/>
                <a:gd name="connsiteY2" fmla="*/ 64606 h 64606"/>
                <a:gd name="connsiteX3" fmla="*/ 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0" y="0"/>
                  </a:moveTo>
                  <a:lnTo>
                    <a:pt x="64666" y="0"/>
                  </a:lnTo>
                  <a:lnTo>
                    <a:pt x="31766"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209">
              <a:extLst>
                <a:ext uri="{FF2B5EF4-FFF2-40B4-BE49-F238E27FC236}">
                  <a16:creationId xmlns:a16="http://schemas.microsoft.com/office/drawing/2014/main" id="{1FCCC15D-7554-F6BC-7A34-AAE72F56E6AB}"/>
                </a:ext>
              </a:extLst>
            </p:cNvPr>
            <p:cNvSpPr/>
            <p:nvPr/>
          </p:nvSpPr>
          <p:spPr>
            <a:xfrm>
              <a:off x="5867418" y="5058800"/>
              <a:ext cx="64665" cy="64606"/>
            </a:xfrm>
            <a:custGeom>
              <a:avLst/>
              <a:gdLst>
                <a:gd name="connsiteX0" fmla="*/ 0 w 64665"/>
                <a:gd name="connsiteY0" fmla="*/ 0 h 64606"/>
                <a:gd name="connsiteX1" fmla="*/ 64666 w 64665"/>
                <a:gd name="connsiteY1" fmla="*/ 0 h 64606"/>
                <a:gd name="connsiteX2" fmla="*/ 31766 w 64665"/>
                <a:gd name="connsiteY2" fmla="*/ 64606 h 64606"/>
                <a:gd name="connsiteX3" fmla="*/ 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0" y="0"/>
                  </a:moveTo>
                  <a:lnTo>
                    <a:pt x="64666" y="0"/>
                  </a:lnTo>
                  <a:lnTo>
                    <a:pt x="31766"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210">
              <a:extLst>
                <a:ext uri="{FF2B5EF4-FFF2-40B4-BE49-F238E27FC236}">
                  <a16:creationId xmlns:a16="http://schemas.microsoft.com/office/drawing/2014/main" id="{DF4F1D1E-434B-FCFC-F069-54CD0D8321A9}"/>
                </a:ext>
              </a:extLst>
            </p:cNvPr>
            <p:cNvSpPr/>
            <p:nvPr/>
          </p:nvSpPr>
          <p:spPr>
            <a:xfrm>
              <a:off x="5875360" y="5058800"/>
              <a:ext cx="64665" cy="64606"/>
            </a:xfrm>
            <a:custGeom>
              <a:avLst/>
              <a:gdLst>
                <a:gd name="connsiteX0" fmla="*/ 0 w 64665"/>
                <a:gd name="connsiteY0" fmla="*/ 0 h 64606"/>
                <a:gd name="connsiteX1" fmla="*/ 64666 w 64665"/>
                <a:gd name="connsiteY1" fmla="*/ 0 h 64606"/>
                <a:gd name="connsiteX2" fmla="*/ 32900 w 64665"/>
                <a:gd name="connsiteY2" fmla="*/ 64606 h 64606"/>
                <a:gd name="connsiteX3" fmla="*/ 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0" y="0"/>
                  </a:moveTo>
                  <a:lnTo>
                    <a:pt x="64666" y="0"/>
                  </a:lnTo>
                  <a:lnTo>
                    <a:pt x="32900"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211">
              <a:extLst>
                <a:ext uri="{FF2B5EF4-FFF2-40B4-BE49-F238E27FC236}">
                  <a16:creationId xmlns:a16="http://schemas.microsoft.com/office/drawing/2014/main" id="{8BF631DD-054C-313C-D4FE-DC9929785821}"/>
                </a:ext>
              </a:extLst>
            </p:cNvPr>
            <p:cNvSpPr/>
            <p:nvPr/>
          </p:nvSpPr>
          <p:spPr>
            <a:xfrm>
              <a:off x="5883301" y="5039531"/>
              <a:ext cx="65800" cy="65739"/>
            </a:xfrm>
            <a:custGeom>
              <a:avLst/>
              <a:gdLst>
                <a:gd name="connsiteX0" fmla="*/ 0 w 65800"/>
                <a:gd name="connsiteY0" fmla="*/ 0 h 65739"/>
                <a:gd name="connsiteX1" fmla="*/ 65800 w 65800"/>
                <a:gd name="connsiteY1" fmla="*/ 0 h 65739"/>
                <a:gd name="connsiteX2" fmla="*/ 32900 w 65800"/>
                <a:gd name="connsiteY2" fmla="*/ 65740 h 65739"/>
                <a:gd name="connsiteX3" fmla="*/ 0 w 65800"/>
                <a:gd name="connsiteY3" fmla="*/ 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32900" y="65740"/>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212">
              <a:extLst>
                <a:ext uri="{FF2B5EF4-FFF2-40B4-BE49-F238E27FC236}">
                  <a16:creationId xmlns:a16="http://schemas.microsoft.com/office/drawing/2014/main" id="{FE3C0770-6190-866E-6434-57BE56BDAAA5}"/>
                </a:ext>
              </a:extLst>
            </p:cNvPr>
            <p:cNvSpPr/>
            <p:nvPr/>
          </p:nvSpPr>
          <p:spPr>
            <a:xfrm>
              <a:off x="5891243" y="4998727"/>
              <a:ext cx="65800" cy="65739"/>
            </a:xfrm>
            <a:custGeom>
              <a:avLst/>
              <a:gdLst>
                <a:gd name="connsiteX0" fmla="*/ 0 w 65800"/>
                <a:gd name="connsiteY0" fmla="*/ 0 h 65739"/>
                <a:gd name="connsiteX1" fmla="*/ 65800 w 65800"/>
                <a:gd name="connsiteY1" fmla="*/ 0 h 65739"/>
                <a:gd name="connsiteX2" fmla="*/ 32900 w 65800"/>
                <a:gd name="connsiteY2" fmla="*/ 65740 h 65739"/>
                <a:gd name="connsiteX3" fmla="*/ 0 w 65800"/>
                <a:gd name="connsiteY3" fmla="*/ 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32900" y="65740"/>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213">
              <a:extLst>
                <a:ext uri="{FF2B5EF4-FFF2-40B4-BE49-F238E27FC236}">
                  <a16:creationId xmlns:a16="http://schemas.microsoft.com/office/drawing/2014/main" id="{56A02F54-DA19-6A59-FB7A-AA039DBA9D73}"/>
                </a:ext>
              </a:extLst>
            </p:cNvPr>
            <p:cNvSpPr/>
            <p:nvPr/>
          </p:nvSpPr>
          <p:spPr>
            <a:xfrm>
              <a:off x="5898050" y="4876315"/>
              <a:ext cx="65800" cy="65739"/>
            </a:xfrm>
            <a:custGeom>
              <a:avLst/>
              <a:gdLst>
                <a:gd name="connsiteX0" fmla="*/ 0 w 65800"/>
                <a:gd name="connsiteY0" fmla="*/ 0 h 65739"/>
                <a:gd name="connsiteX1" fmla="*/ 65800 w 65800"/>
                <a:gd name="connsiteY1" fmla="*/ 0 h 65739"/>
                <a:gd name="connsiteX2" fmla="*/ 32900 w 65800"/>
                <a:gd name="connsiteY2" fmla="*/ 65740 h 65739"/>
                <a:gd name="connsiteX3" fmla="*/ 0 w 65800"/>
                <a:gd name="connsiteY3" fmla="*/ 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32900" y="65740"/>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214">
              <a:extLst>
                <a:ext uri="{FF2B5EF4-FFF2-40B4-BE49-F238E27FC236}">
                  <a16:creationId xmlns:a16="http://schemas.microsoft.com/office/drawing/2014/main" id="{D2348AE9-CE94-7063-55DB-C8B46595384C}"/>
                </a:ext>
              </a:extLst>
            </p:cNvPr>
            <p:cNvSpPr/>
            <p:nvPr/>
          </p:nvSpPr>
          <p:spPr>
            <a:xfrm>
              <a:off x="5905991" y="4651893"/>
              <a:ext cx="65800" cy="65739"/>
            </a:xfrm>
            <a:custGeom>
              <a:avLst/>
              <a:gdLst>
                <a:gd name="connsiteX0" fmla="*/ 0 w 65800"/>
                <a:gd name="connsiteY0" fmla="*/ 0 h 65739"/>
                <a:gd name="connsiteX1" fmla="*/ 65800 w 65800"/>
                <a:gd name="connsiteY1" fmla="*/ 0 h 65739"/>
                <a:gd name="connsiteX2" fmla="*/ 32900 w 65800"/>
                <a:gd name="connsiteY2" fmla="*/ 65740 h 65739"/>
                <a:gd name="connsiteX3" fmla="*/ 0 w 65800"/>
                <a:gd name="connsiteY3" fmla="*/ 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32900" y="65740"/>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215">
              <a:extLst>
                <a:ext uri="{FF2B5EF4-FFF2-40B4-BE49-F238E27FC236}">
                  <a16:creationId xmlns:a16="http://schemas.microsoft.com/office/drawing/2014/main" id="{D5268A95-16DE-247E-80A9-76B031C3DE79}"/>
                </a:ext>
              </a:extLst>
            </p:cNvPr>
            <p:cNvSpPr/>
            <p:nvPr/>
          </p:nvSpPr>
          <p:spPr>
            <a:xfrm>
              <a:off x="5915067" y="3716802"/>
              <a:ext cx="64665" cy="65739"/>
            </a:xfrm>
            <a:custGeom>
              <a:avLst/>
              <a:gdLst>
                <a:gd name="connsiteX0" fmla="*/ 0 w 64665"/>
                <a:gd name="connsiteY0" fmla="*/ 0 h 65739"/>
                <a:gd name="connsiteX1" fmla="*/ 64666 w 64665"/>
                <a:gd name="connsiteY1" fmla="*/ 0 h 65739"/>
                <a:gd name="connsiteX2" fmla="*/ 31766 w 64665"/>
                <a:gd name="connsiteY2" fmla="*/ 65740 h 65739"/>
                <a:gd name="connsiteX3" fmla="*/ 0 w 64665"/>
                <a:gd name="connsiteY3" fmla="*/ 0 h 65739"/>
              </a:gdLst>
              <a:ahLst/>
              <a:cxnLst>
                <a:cxn ang="0">
                  <a:pos x="connsiteX0" y="connsiteY0"/>
                </a:cxn>
                <a:cxn ang="0">
                  <a:pos x="connsiteX1" y="connsiteY1"/>
                </a:cxn>
                <a:cxn ang="0">
                  <a:pos x="connsiteX2" y="connsiteY2"/>
                </a:cxn>
                <a:cxn ang="0">
                  <a:pos x="connsiteX3" y="connsiteY3"/>
                </a:cxn>
              </a:cxnLst>
              <a:rect l="l" t="t" r="r" b="b"/>
              <a:pathLst>
                <a:path w="64665" h="65739">
                  <a:moveTo>
                    <a:pt x="0" y="0"/>
                  </a:moveTo>
                  <a:lnTo>
                    <a:pt x="64666" y="0"/>
                  </a:lnTo>
                  <a:lnTo>
                    <a:pt x="31766" y="65740"/>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216">
              <a:extLst>
                <a:ext uri="{FF2B5EF4-FFF2-40B4-BE49-F238E27FC236}">
                  <a16:creationId xmlns:a16="http://schemas.microsoft.com/office/drawing/2014/main" id="{928094B9-B317-A44B-5D5B-7F6D85DD492E}"/>
                </a:ext>
              </a:extLst>
            </p:cNvPr>
            <p:cNvSpPr/>
            <p:nvPr/>
          </p:nvSpPr>
          <p:spPr>
            <a:xfrm>
              <a:off x="5923008" y="2786245"/>
              <a:ext cx="64665" cy="64606"/>
            </a:xfrm>
            <a:custGeom>
              <a:avLst/>
              <a:gdLst>
                <a:gd name="connsiteX0" fmla="*/ 0 w 64665"/>
                <a:gd name="connsiteY0" fmla="*/ 0 h 64606"/>
                <a:gd name="connsiteX1" fmla="*/ 64666 w 64665"/>
                <a:gd name="connsiteY1" fmla="*/ 0 h 64606"/>
                <a:gd name="connsiteX2" fmla="*/ 32900 w 64665"/>
                <a:gd name="connsiteY2" fmla="*/ 64606 h 64606"/>
                <a:gd name="connsiteX3" fmla="*/ 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0" y="0"/>
                  </a:moveTo>
                  <a:lnTo>
                    <a:pt x="64666" y="0"/>
                  </a:lnTo>
                  <a:lnTo>
                    <a:pt x="32900"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217">
              <a:extLst>
                <a:ext uri="{FF2B5EF4-FFF2-40B4-BE49-F238E27FC236}">
                  <a16:creationId xmlns:a16="http://schemas.microsoft.com/office/drawing/2014/main" id="{6156B562-7B18-3216-E056-0F49A5BAF487}"/>
                </a:ext>
              </a:extLst>
            </p:cNvPr>
            <p:cNvSpPr/>
            <p:nvPr/>
          </p:nvSpPr>
          <p:spPr>
            <a:xfrm>
              <a:off x="5929815" y="2169651"/>
              <a:ext cx="64665" cy="65739"/>
            </a:xfrm>
            <a:custGeom>
              <a:avLst/>
              <a:gdLst>
                <a:gd name="connsiteX0" fmla="*/ 0 w 64665"/>
                <a:gd name="connsiteY0" fmla="*/ 0 h 65739"/>
                <a:gd name="connsiteX1" fmla="*/ 64666 w 64665"/>
                <a:gd name="connsiteY1" fmla="*/ 0 h 65739"/>
                <a:gd name="connsiteX2" fmla="*/ 32900 w 64665"/>
                <a:gd name="connsiteY2" fmla="*/ 65740 h 65739"/>
                <a:gd name="connsiteX3" fmla="*/ 0 w 64665"/>
                <a:gd name="connsiteY3" fmla="*/ 0 h 65739"/>
              </a:gdLst>
              <a:ahLst/>
              <a:cxnLst>
                <a:cxn ang="0">
                  <a:pos x="connsiteX0" y="connsiteY0"/>
                </a:cxn>
                <a:cxn ang="0">
                  <a:pos x="connsiteX1" y="connsiteY1"/>
                </a:cxn>
                <a:cxn ang="0">
                  <a:pos x="connsiteX2" y="connsiteY2"/>
                </a:cxn>
                <a:cxn ang="0">
                  <a:pos x="connsiteX3" y="connsiteY3"/>
                </a:cxn>
              </a:cxnLst>
              <a:rect l="l" t="t" r="r" b="b"/>
              <a:pathLst>
                <a:path w="64665" h="65739">
                  <a:moveTo>
                    <a:pt x="0" y="0"/>
                  </a:moveTo>
                  <a:lnTo>
                    <a:pt x="64666" y="0"/>
                  </a:lnTo>
                  <a:lnTo>
                    <a:pt x="32900" y="65740"/>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218">
              <a:extLst>
                <a:ext uri="{FF2B5EF4-FFF2-40B4-BE49-F238E27FC236}">
                  <a16:creationId xmlns:a16="http://schemas.microsoft.com/office/drawing/2014/main" id="{42AC0733-B4D1-9547-0652-DB64E37A2E63}"/>
                </a:ext>
              </a:extLst>
            </p:cNvPr>
            <p:cNvSpPr/>
            <p:nvPr/>
          </p:nvSpPr>
          <p:spPr>
            <a:xfrm>
              <a:off x="5937757" y="2153783"/>
              <a:ext cx="65800" cy="65739"/>
            </a:xfrm>
            <a:custGeom>
              <a:avLst/>
              <a:gdLst>
                <a:gd name="connsiteX0" fmla="*/ 0 w 65800"/>
                <a:gd name="connsiteY0" fmla="*/ 0 h 65739"/>
                <a:gd name="connsiteX1" fmla="*/ 65800 w 65800"/>
                <a:gd name="connsiteY1" fmla="*/ 0 h 65739"/>
                <a:gd name="connsiteX2" fmla="*/ 32900 w 65800"/>
                <a:gd name="connsiteY2" fmla="*/ 65740 h 65739"/>
                <a:gd name="connsiteX3" fmla="*/ 0 w 65800"/>
                <a:gd name="connsiteY3" fmla="*/ 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32900" y="65740"/>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219">
              <a:extLst>
                <a:ext uri="{FF2B5EF4-FFF2-40B4-BE49-F238E27FC236}">
                  <a16:creationId xmlns:a16="http://schemas.microsoft.com/office/drawing/2014/main" id="{12738B3A-5111-6F18-B2FD-A79BCB25602A}"/>
                </a:ext>
              </a:extLst>
            </p:cNvPr>
            <p:cNvSpPr/>
            <p:nvPr/>
          </p:nvSpPr>
          <p:spPr>
            <a:xfrm>
              <a:off x="6017171" y="3265692"/>
              <a:ext cx="64665" cy="65739"/>
            </a:xfrm>
            <a:custGeom>
              <a:avLst/>
              <a:gdLst>
                <a:gd name="connsiteX0" fmla="*/ 0 w 64665"/>
                <a:gd name="connsiteY0" fmla="*/ 0 h 65739"/>
                <a:gd name="connsiteX1" fmla="*/ 64666 w 64665"/>
                <a:gd name="connsiteY1" fmla="*/ 0 h 65739"/>
                <a:gd name="connsiteX2" fmla="*/ 31766 w 64665"/>
                <a:gd name="connsiteY2" fmla="*/ 65740 h 65739"/>
                <a:gd name="connsiteX3" fmla="*/ 0 w 64665"/>
                <a:gd name="connsiteY3" fmla="*/ 0 h 65739"/>
              </a:gdLst>
              <a:ahLst/>
              <a:cxnLst>
                <a:cxn ang="0">
                  <a:pos x="connsiteX0" y="connsiteY0"/>
                </a:cxn>
                <a:cxn ang="0">
                  <a:pos x="connsiteX1" y="connsiteY1"/>
                </a:cxn>
                <a:cxn ang="0">
                  <a:pos x="connsiteX2" y="connsiteY2"/>
                </a:cxn>
                <a:cxn ang="0">
                  <a:pos x="connsiteX3" y="connsiteY3"/>
                </a:cxn>
              </a:cxnLst>
              <a:rect l="l" t="t" r="r" b="b"/>
              <a:pathLst>
                <a:path w="64665" h="65739">
                  <a:moveTo>
                    <a:pt x="0" y="0"/>
                  </a:moveTo>
                  <a:lnTo>
                    <a:pt x="64666" y="0"/>
                  </a:lnTo>
                  <a:lnTo>
                    <a:pt x="31766" y="65740"/>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220">
              <a:extLst>
                <a:ext uri="{FF2B5EF4-FFF2-40B4-BE49-F238E27FC236}">
                  <a16:creationId xmlns:a16="http://schemas.microsoft.com/office/drawing/2014/main" id="{7764E090-4CA5-51AE-2153-36C4821D5DDE}"/>
                </a:ext>
              </a:extLst>
            </p:cNvPr>
            <p:cNvSpPr/>
            <p:nvPr/>
          </p:nvSpPr>
          <p:spPr>
            <a:xfrm>
              <a:off x="6124947" y="5013462"/>
              <a:ext cx="65800" cy="65739"/>
            </a:xfrm>
            <a:custGeom>
              <a:avLst/>
              <a:gdLst>
                <a:gd name="connsiteX0" fmla="*/ 0 w 65800"/>
                <a:gd name="connsiteY0" fmla="*/ 0 h 65739"/>
                <a:gd name="connsiteX1" fmla="*/ 65800 w 65800"/>
                <a:gd name="connsiteY1" fmla="*/ 0 h 65739"/>
                <a:gd name="connsiteX2" fmla="*/ 32900 w 65800"/>
                <a:gd name="connsiteY2" fmla="*/ 65740 h 65739"/>
                <a:gd name="connsiteX3" fmla="*/ 0 w 65800"/>
                <a:gd name="connsiteY3" fmla="*/ 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32900" y="65740"/>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221">
              <a:extLst>
                <a:ext uri="{FF2B5EF4-FFF2-40B4-BE49-F238E27FC236}">
                  <a16:creationId xmlns:a16="http://schemas.microsoft.com/office/drawing/2014/main" id="{9075A2AC-7E8D-358B-3320-3E60E0D934C8}"/>
                </a:ext>
              </a:extLst>
            </p:cNvPr>
            <p:cNvSpPr/>
            <p:nvPr/>
          </p:nvSpPr>
          <p:spPr>
            <a:xfrm>
              <a:off x="6233857" y="4885383"/>
              <a:ext cx="65800" cy="65739"/>
            </a:xfrm>
            <a:custGeom>
              <a:avLst/>
              <a:gdLst>
                <a:gd name="connsiteX0" fmla="*/ 0 w 65800"/>
                <a:gd name="connsiteY0" fmla="*/ 0 h 65739"/>
                <a:gd name="connsiteX1" fmla="*/ 65800 w 65800"/>
                <a:gd name="connsiteY1" fmla="*/ 0 h 65739"/>
                <a:gd name="connsiteX2" fmla="*/ 32900 w 65800"/>
                <a:gd name="connsiteY2" fmla="*/ 65740 h 65739"/>
                <a:gd name="connsiteX3" fmla="*/ 0 w 65800"/>
                <a:gd name="connsiteY3" fmla="*/ 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32900" y="65740"/>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222">
              <a:extLst>
                <a:ext uri="{FF2B5EF4-FFF2-40B4-BE49-F238E27FC236}">
                  <a16:creationId xmlns:a16="http://schemas.microsoft.com/office/drawing/2014/main" id="{5251BC60-2F5E-3992-AF36-776227043D24}"/>
                </a:ext>
              </a:extLst>
            </p:cNvPr>
            <p:cNvSpPr/>
            <p:nvPr/>
          </p:nvSpPr>
          <p:spPr>
            <a:xfrm>
              <a:off x="6563993" y="5004394"/>
              <a:ext cx="64665" cy="64606"/>
            </a:xfrm>
            <a:custGeom>
              <a:avLst/>
              <a:gdLst>
                <a:gd name="connsiteX0" fmla="*/ 0 w 64665"/>
                <a:gd name="connsiteY0" fmla="*/ 0 h 64606"/>
                <a:gd name="connsiteX1" fmla="*/ 64666 w 64665"/>
                <a:gd name="connsiteY1" fmla="*/ 0 h 64606"/>
                <a:gd name="connsiteX2" fmla="*/ 31765 w 64665"/>
                <a:gd name="connsiteY2" fmla="*/ 64606 h 64606"/>
                <a:gd name="connsiteX3" fmla="*/ 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0" y="0"/>
                  </a:moveTo>
                  <a:lnTo>
                    <a:pt x="64666" y="0"/>
                  </a:lnTo>
                  <a:lnTo>
                    <a:pt x="31765"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223">
              <a:extLst>
                <a:ext uri="{FF2B5EF4-FFF2-40B4-BE49-F238E27FC236}">
                  <a16:creationId xmlns:a16="http://schemas.microsoft.com/office/drawing/2014/main" id="{1EA9A8D7-6CC3-B701-BB12-BA81C45DE5B7}"/>
                </a:ext>
              </a:extLst>
            </p:cNvPr>
            <p:cNvSpPr/>
            <p:nvPr/>
          </p:nvSpPr>
          <p:spPr>
            <a:xfrm>
              <a:off x="6891859" y="5017996"/>
              <a:ext cx="64665" cy="64606"/>
            </a:xfrm>
            <a:custGeom>
              <a:avLst/>
              <a:gdLst>
                <a:gd name="connsiteX0" fmla="*/ 0 w 64665"/>
                <a:gd name="connsiteY0" fmla="*/ 0 h 64606"/>
                <a:gd name="connsiteX1" fmla="*/ 64666 w 64665"/>
                <a:gd name="connsiteY1" fmla="*/ 0 h 64606"/>
                <a:gd name="connsiteX2" fmla="*/ 31766 w 64665"/>
                <a:gd name="connsiteY2" fmla="*/ 64606 h 64606"/>
                <a:gd name="connsiteX3" fmla="*/ 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0" y="0"/>
                  </a:moveTo>
                  <a:lnTo>
                    <a:pt x="64666" y="0"/>
                  </a:lnTo>
                  <a:lnTo>
                    <a:pt x="31766"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224">
              <a:extLst>
                <a:ext uri="{FF2B5EF4-FFF2-40B4-BE49-F238E27FC236}">
                  <a16:creationId xmlns:a16="http://schemas.microsoft.com/office/drawing/2014/main" id="{FC90D9A4-5675-3234-DC26-D89B909777F7}"/>
                </a:ext>
              </a:extLst>
            </p:cNvPr>
            <p:cNvSpPr/>
            <p:nvPr/>
          </p:nvSpPr>
          <p:spPr>
            <a:xfrm>
              <a:off x="7333174" y="5058800"/>
              <a:ext cx="65800" cy="64606"/>
            </a:xfrm>
            <a:custGeom>
              <a:avLst/>
              <a:gdLst>
                <a:gd name="connsiteX0" fmla="*/ 0 w 65800"/>
                <a:gd name="connsiteY0" fmla="*/ 0 h 64606"/>
                <a:gd name="connsiteX1" fmla="*/ 65800 w 65800"/>
                <a:gd name="connsiteY1" fmla="*/ 0 h 64606"/>
                <a:gd name="connsiteX2" fmla="*/ 32900 w 65800"/>
                <a:gd name="connsiteY2" fmla="*/ 64606 h 64606"/>
                <a:gd name="connsiteX3" fmla="*/ 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0" y="0"/>
                  </a:moveTo>
                  <a:lnTo>
                    <a:pt x="65800" y="0"/>
                  </a:lnTo>
                  <a:lnTo>
                    <a:pt x="32900"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225">
              <a:extLst>
                <a:ext uri="{FF2B5EF4-FFF2-40B4-BE49-F238E27FC236}">
                  <a16:creationId xmlns:a16="http://schemas.microsoft.com/office/drawing/2014/main" id="{32675C29-A01A-F73C-55A5-05A921897361}"/>
                </a:ext>
              </a:extLst>
            </p:cNvPr>
            <p:cNvSpPr/>
            <p:nvPr/>
          </p:nvSpPr>
          <p:spPr>
            <a:xfrm>
              <a:off x="8046765" y="5058800"/>
              <a:ext cx="64665" cy="64606"/>
            </a:xfrm>
            <a:custGeom>
              <a:avLst/>
              <a:gdLst>
                <a:gd name="connsiteX0" fmla="*/ 0 w 64665"/>
                <a:gd name="connsiteY0" fmla="*/ 0 h 64606"/>
                <a:gd name="connsiteX1" fmla="*/ 64666 w 64665"/>
                <a:gd name="connsiteY1" fmla="*/ 0 h 64606"/>
                <a:gd name="connsiteX2" fmla="*/ 32900 w 64665"/>
                <a:gd name="connsiteY2" fmla="*/ 64606 h 64606"/>
                <a:gd name="connsiteX3" fmla="*/ 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0" y="0"/>
                  </a:moveTo>
                  <a:lnTo>
                    <a:pt x="64666" y="0"/>
                  </a:lnTo>
                  <a:lnTo>
                    <a:pt x="32900"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226">
              <a:extLst>
                <a:ext uri="{FF2B5EF4-FFF2-40B4-BE49-F238E27FC236}">
                  <a16:creationId xmlns:a16="http://schemas.microsoft.com/office/drawing/2014/main" id="{F85AB429-BDEA-90D0-581F-6C98E9C0D253}"/>
                </a:ext>
              </a:extLst>
            </p:cNvPr>
            <p:cNvSpPr/>
            <p:nvPr/>
          </p:nvSpPr>
          <p:spPr>
            <a:xfrm>
              <a:off x="8760357" y="5058800"/>
              <a:ext cx="65800" cy="64606"/>
            </a:xfrm>
            <a:custGeom>
              <a:avLst/>
              <a:gdLst>
                <a:gd name="connsiteX0" fmla="*/ 0 w 65800"/>
                <a:gd name="connsiteY0" fmla="*/ 0 h 64606"/>
                <a:gd name="connsiteX1" fmla="*/ 65800 w 65800"/>
                <a:gd name="connsiteY1" fmla="*/ 0 h 64606"/>
                <a:gd name="connsiteX2" fmla="*/ 32900 w 65800"/>
                <a:gd name="connsiteY2" fmla="*/ 64606 h 64606"/>
                <a:gd name="connsiteX3" fmla="*/ 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0" y="0"/>
                  </a:moveTo>
                  <a:lnTo>
                    <a:pt x="65800" y="0"/>
                  </a:lnTo>
                  <a:lnTo>
                    <a:pt x="32900"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227">
              <a:extLst>
                <a:ext uri="{FF2B5EF4-FFF2-40B4-BE49-F238E27FC236}">
                  <a16:creationId xmlns:a16="http://schemas.microsoft.com/office/drawing/2014/main" id="{1B3ED897-61F9-2E83-EF39-1D53AE7F6E84}"/>
                </a:ext>
              </a:extLst>
            </p:cNvPr>
            <p:cNvSpPr/>
            <p:nvPr/>
          </p:nvSpPr>
          <p:spPr>
            <a:xfrm>
              <a:off x="9473948" y="5058800"/>
              <a:ext cx="64665" cy="64606"/>
            </a:xfrm>
            <a:custGeom>
              <a:avLst/>
              <a:gdLst>
                <a:gd name="connsiteX0" fmla="*/ 0 w 64665"/>
                <a:gd name="connsiteY0" fmla="*/ 0 h 64606"/>
                <a:gd name="connsiteX1" fmla="*/ 64665 w 64665"/>
                <a:gd name="connsiteY1" fmla="*/ 0 h 64606"/>
                <a:gd name="connsiteX2" fmla="*/ 32900 w 64665"/>
                <a:gd name="connsiteY2" fmla="*/ 64606 h 64606"/>
                <a:gd name="connsiteX3" fmla="*/ 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0" y="0"/>
                  </a:moveTo>
                  <a:lnTo>
                    <a:pt x="64665" y="0"/>
                  </a:lnTo>
                  <a:lnTo>
                    <a:pt x="32900"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228">
              <a:extLst>
                <a:ext uri="{FF2B5EF4-FFF2-40B4-BE49-F238E27FC236}">
                  <a16:creationId xmlns:a16="http://schemas.microsoft.com/office/drawing/2014/main" id="{525ACBAA-1DA2-457E-3DF2-5C829DD3E6DD}"/>
                </a:ext>
              </a:extLst>
            </p:cNvPr>
            <p:cNvSpPr/>
            <p:nvPr/>
          </p:nvSpPr>
          <p:spPr>
            <a:xfrm>
              <a:off x="10187539" y="5058800"/>
              <a:ext cx="65800" cy="64606"/>
            </a:xfrm>
            <a:custGeom>
              <a:avLst/>
              <a:gdLst>
                <a:gd name="connsiteX0" fmla="*/ 0 w 65800"/>
                <a:gd name="connsiteY0" fmla="*/ 0 h 64606"/>
                <a:gd name="connsiteX1" fmla="*/ 65800 w 65800"/>
                <a:gd name="connsiteY1" fmla="*/ 0 h 64606"/>
                <a:gd name="connsiteX2" fmla="*/ 32900 w 65800"/>
                <a:gd name="connsiteY2" fmla="*/ 64606 h 64606"/>
                <a:gd name="connsiteX3" fmla="*/ 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0" y="0"/>
                  </a:moveTo>
                  <a:lnTo>
                    <a:pt x="65800" y="0"/>
                  </a:lnTo>
                  <a:lnTo>
                    <a:pt x="32900"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229">
              <a:extLst>
                <a:ext uri="{FF2B5EF4-FFF2-40B4-BE49-F238E27FC236}">
                  <a16:creationId xmlns:a16="http://schemas.microsoft.com/office/drawing/2014/main" id="{33879067-E965-6121-BD6C-74090C04BC05}"/>
                </a:ext>
              </a:extLst>
            </p:cNvPr>
            <p:cNvSpPr/>
            <p:nvPr/>
          </p:nvSpPr>
          <p:spPr>
            <a:xfrm>
              <a:off x="10901131" y="5058800"/>
              <a:ext cx="64665" cy="64606"/>
            </a:xfrm>
            <a:custGeom>
              <a:avLst/>
              <a:gdLst>
                <a:gd name="connsiteX0" fmla="*/ 0 w 64665"/>
                <a:gd name="connsiteY0" fmla="*/ 0 h 64606"/>
                <a:gd name="connsiteX1" fmla="*/ 64665 w 64665"/>
                <a:gd name="connsiteY1" fmla="*/ 0 h 64606"/>
                <a:gd name="connsiteX2" fmla="*/ 32900 w 64665"/>
                <a:gd name="connsiteY2" fmla="*/ 64606 h 64606"/>
                <a:gd name="connsiteX3" fmla="*/ 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0" y="0"/>
                  </a:moveTo>
                  <a:lnTo>
                    <a:pt x="64665" y="0"/>
                  </a:lnTo>
                  <a:lnTo>
                    <a:pt x="32900"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230">
              <a:extLst>
                <a:ext uri="{FF2B5EF4-FFF2-40B4-BE49-F238E27FC236}">
                  <a16:creationId xmlns:a16="http://schemas.microsoft.com/office/drawing/2014/main" id="{3D363C10-A4C3-119A-E31B-0459D37CD60A}"/>
                </a:ext>
              </a:extLst>
            </p:cNvPr>
            <p:cNvSpPr/>
            <p:nvPr/>
          </p:nvSpPr>
          <p:spPr>
            <a:xfrm>
              <a:off x="11614722" y="5058800"/>
              <a:ext cx="65800" cy="64606"/>
            </a:xfrm>
            <a:custGeom>
              <a:avLst/>
              <a:gdLst>
                <a:gd name="connsiteX0" fmla="*/ 0 w 65800"/>
                <a:gd name="connsiteY0" fmla="*/ 0 h 64606"/>
                <a:gd name="connsiteX1" fmla="*/ 65800 w 65800"/>
                <a:gd name="connsiteY1" fmla="*/ 0 h 64606"/>
                <a:gd name="connsiteX2" fmla="*/ 32900 w 65800"/>
                <a:gd name="connsiteY2" fmla="*/ 64606 h 64606"/>
                <a:gd name="connsiteX3" fmla="*/ 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0" y="0"/>
                  </a:moveTo>
                  <a:lnTo>
                    <a:pt x="65800" y="0"/>
                  </a:lnTo>
                  <a:lnTo>
                    <a:pt x="32900" y="64606"/>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231">
              <a:extLst>
                <a:ext uri="{FF2B5EF4-FFF2-40B4-BE49-F238E27FC236}">
                  <a16:creationId xmlns:a16="http://schemas.microsoft.com/office/drawing/2014/main" id="{9D671C8C-CBD6-493F-070A-5979628E868D}"/>
                </a:ext>
              </a:extLst>
            </p:cNvPr>
            <p:cNvSpPr/>
            <p:nvPr/>
          </p:nvSpPr>
          <p:spPr>
            <a:xfrm>
              <a:off x="5700649" y="1916893"/>
              <a:ext cx="5946972" cy="3174776"/>
            </a:xfrm>
            <a:custGeom>
              <a:avLst/>
              <a:gdLst>
                <a:gd name="connsiteX0" fmla="*/ 0 w 5946972"/>
                <a:gd name="connsiteY0" fmla="*/ 3174776 h 3174776"/>
                <a:gd name="connsiteX1" fmla="*/ 0 w 5946972"/>
                <a:gd name="connsiteY1" fmla="*/ 3174776 h 3174776"/>
                <a:gd name="connsiteX2" fmla="*/ 191728 w 5946972"/>
                <a:gd name="connsiteY2" fmla="*/ 3174776 h 3174776"/>
                <a:gd name="connsiteX3" fmla="*/ 198535 w 5946972"/>
                <a:gd name="connsiteY3" fmla="*/ 3174776 h 3174776"/>
                <a:gd name="connsiteX4" fmla="*/ 207611 w 5946972"/>
                <a:gd name="connsiteY4" fmla="*/ 3073900 h 3174776"/>
                <a:gd name="connsiteX5" fmla="*/ 215552 w 5946972"/>
                <a:gd name="connsiteY5" fmla="*/ 2645458 h 3174776"/>
                <a:gd name="connsiteX6" fmla="*/ 223494 w 5946972"/>
                <a:gd name="connsiteY6" fmla="*/ 1974459 h 3174776"/>
                <a:gd name="connsiteX7" fmla="*/ 230301 w 5946972"/>
                <a:gd name="connsiteY7" fmla="*/ 530452 h 3174776"/>
                <a:gd name="connsiteX8" fmla="*/ 238242 w 5946972"/>
                <a:gd name="connsiteY8" fmla="*/ 0 h 3174776"/>
                <a:gd name="connsiteX9" fmla="*/ 246183 w 5946972"/>
                <a:gd name="connsiteY9" fmla="*/ 0 h 3174776"/>
                <a:gd name="connsiteX10" fmla="*/ 255259 w 5946972"/>
                <a:gd name="connsiteY10" fmla="*/ 0 h 3174776"/>
                <a:gd name="connsiteX11" fmla="*/ 262066 w 5946972"/>
                <a:gd name="connsiteY11" fmla="*/ 0 h 3174776"/>
                <a:gd name="connsiteX12" fmla="*/ 270008 w 5946972"/>
                <a:gd name="connsiteY12" fmla="*/ 0 h 3174776"/>
                <a:gd name="connsiteX13" fmla="*/ 348287 w 5946972"/>
                <a:gd name="connsiteY13" fmla="*/ 1867915 h 3174776"/>
                <a:gd name="connsiteX14" fmla="*/ 457198 w 5946972"/>
                <a:gd name="connsiteY14" fmla="*/ 3174776 h 3174776"/>
                <a:gd name="connsiteX15" fmla="*/ 566108 w 5946972"/>
                <a:gd name="connsiteY15" fmla="*/ 3131705 h 3174776"/>
                <a:gd name="connsiteX16" fmla="*/ 895109 w 5946972"/>
                <a:gd name="connsiteY16" fmla="*/ 3090901 h 3174776"/>
                <a:gd name="connsiteX17" fmla="*/ 1222975 w 5946972"/>
                <a:gd name="connsiteY17" fmla="*/ 3133972 h 3174776"/>
                <a:gd name="connsiteX18" fmla="*/ 1665425 w 5946972"/>
                <a:gd name="connsiteY18" fmla="*/ 3174776 h 3174776"/>
                <a:gd name="connsiteX19" fmla="*/ 2379016 w 5946972"/>
                <a:gd name="connsiteY19" fmla="*/ 3174776 h 3174776"/>
                <a:gd name="connsiteX20" fmla="*/ 3092607 w 5946972"/>
                <a:gd name="connsiteY20" fmla="*/ 3174776 h 3174776"/>
                <a:gd name="connsiteX21" fmla="*/ 3806199 w 5946972"/>
                <a:gd name="connsiteY21" fmla="*/ 3174776 h 3174776"/>
                <a:gd name="connsiteX22" fmla="*/ 4519790 w 5946972"/>
                <a:gd name="connsiteY22" fmla="*/ 3174776 h 3174776"/>
                <a:gd name="connsiteX23" fmla="*/ 5233381 w 5946972"/>
                <a:gd name="connsiteY23" fmla="*/ 3174776 h 3174776"/>
                <a:gd name="connsiteX24" fmla="*/ 5946973 w 5946972"/>
                <a:gd name="connsiteY24" fmla="*/ 3174776 h 31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46972" h="3174776">
                  <a:moveTo>
                    <a:pt x="0" y="3174776"/>
                  </a:moveTo>
                  <a:lnTo>
                    <a:pt x="0" y="3174776"/>
                  </a:lnTo>
                  <a:lnTo>
                    <a:pt x="191728" y="3174776"/>
                  </a:lnTo>
                  <a:lnTo>
                    <a:pt x="198535" y="3174776"/>
                  </a:lnTo>
                  <a:lnTo>
                    <a:pt x="207611" y="3073900"/>
                  </a:lnTo>
                  <a:lnTo>
                    <a:pt x="215552" y="2645458"/>
                  </a:lnTo>
                  <a:lnTo>
                    <a:pt x="223494" y="1974459"/>
                  </a:lnTo>
                  <a:lnTo>
                    <a:pt x="230301" y="530452"/>
                  </a:lnTo>
                  <a:lnTo>
                    <a:pt x="238242" y="0"/>
                  </a:lnTo>
                  <a:lnTo>
                    <a:pt x="246183" y="0"/>
                  </a:lnTo>
                  <a:lnTo>
                    <a:pt x="255259" y="0"/>
                  </a:lnTo>
                  <a:lnTo>
                    <a:pt x="262066" y="0"/>
                  </a:lnTo>
                  <a:lnTo>
                    <a:pt x="270008" y="0"/>
                  </a:lnTo>
                  <a:lnTo>
                    <a:pt x="348287" y="1867915"/>
                  </a:lnTo>
                  <a:lnTo>
                    <a:pt x="457198" y="3174776"/>
                  </a:lnTo>
                  <a:lnTo>
                    <a:pt x="566108" y="3131705"/>
                  </a:lnTo>
                  <a:lnTo>
                    <a:pt x="895109" y="3090901"/>
                  </a:lnTo>
                  <a:lnTo>
                    <a:pt x="1222975" y="3133972"/>
                  </a:lnTo>
                  <a:lnTo>
                    <a:pt x="1665425" y="3174776"/>
                  </a:lnTo>
                  <a:lnTo>
                    <a:pt x="2379016" y="3174776"/>
                  </a:lnTo>
                  <a:lnTo>
                    <a:pt x="3092607" y="3174776"/>
                  </a:lnTo>
                  <a:lnTo>
                    <a:pt x="3806199" y="3174776"/>
                  </a:lnTo>
                  <a:lnTo>
                    <a:pt x="4519790" y="3174776"/>
                  </a:lnTo>
                  <a:lnTo>
                    <a:pt x="5233381" y="3174776"/>
                  </a:lnTo>
                  <a:lnTo>
                    <a:pt x="5946973" y="3174776"/>
                  </a:lnTo>
                </a:path>
              </a:pathLst>
            </a:custGeom>
            <a:noFill/>
            <a:ln w="19050" cap="rnd">
              <a:solidFill>
                <a:srgbClr val="0433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232">
              <a:extLst>
                <a:ext uri="{FF2B5EF4-FFF2-40B4-BE49-F238E27FC236}">
                  <a16:creationId xmlns:a16="http://schemas.microsoft.com/office/drawing/2014/main" id="{7ECA369B-6DFD-EB45-CC72-C5E9CBE69156}"/>
                </a:ext>
              </a:extLst>
            </p:cNvPr>
            <p:cNvSpPr/>
            <p:nvPr/>
          </p:nvSpPr>
          <p:spPr>
            <a:xfrm>
              <a:off x="5668884" y="5058800"/>
              <a:ext cx="64665" cy="64606"/>
            </a:xfrm>
            <a:custGeom>
              <a:avLst/>
              <a:gdLst>
                <a:gd name="connsiteX0" fmla="*/ 31766 w 64665"/>
                <a:gd name="connsiteY0" fmla="*/ 0 h 64606"/>
                <a:gd name="connsiteX1" fmla="*/ 64666 w 64665"/>
                <a:gd name="connsiteY1" fmla="*/ 64606 h 64606"/>
                <a:gd name="connsiteX2" fmla="*/ 0 w 64665"/>
                <a:gd name="connsiteY2" fmla="*/ 64606 h 64606"/>
                <a:gd name="connsiteX3" fmla="*/ 31766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31766" y="0"/>
                  </a:moveTo>
                  <a:lnTo>
                    <a:pt x="64666" y="64606"/>
                  </a:lnTo>
                  <a:lnTo>
                    <a:pt x="0" y="64606"/>
                  </a:lnTo>
                  <a:lnTo>
                    <a:pt x="31766"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233">
              <a:extLst>
                <a:ext uri="{FF2B5EF4-FFF2-40B4-BE49-F238E27FC236}">
                  <a16:creationId xmlns:a16="http://schemas.microsoft.com/office/drawing/2014/main" id="{3FAEC485-3BD5-C222-564E-D041FD392EAF}"/>
                </a:ext>
              </a:extLst>
            </p:cNvPr>
            <p:cNvSpPr/>
            <p:nvPr/>
          </p:nvSpPr>
          <p:spPr>
            <a:xfrm>
              <a:off x="5860612" y="5058800"/>
              <a:ext cx="64665" cy="64606"/>
            </a:xfrm>
            <a:custGeom>
              <a:avLst/>
              <a:gdLst>
                <a:gd name="connsiteX0" fmla="*/ 31766 w 64665"/>
                <a:gd name="connsiteY0" fmla="*/ 0 h 64606"/>
                <a:gd name="connsiteX1" fmla="*/ 64666 w 64665"/>
                <a:gd name="connsiteY1" fmla="*/ 64606 h 64606"/>
                <a:gd name="connsiteX2" fmla="*/ 0 w 64665"/>
                <a:gd name="connsiteY2" fmla="*/ 64606 h 64606"/>
                <a:gd name="connsiteX3" fmla="*/ 31766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31766" y="0"/>
                  </a:moveTo>
                  <a:lnTo>
                    <a:pt x="64666" y="64606"/>
                  </a:lnTo>
                  <a:lnTo>
                    <a:pt x="0" y="64606"/>
                  </a:lnTo>
                  <a:lnTo>
                    <a:pt x="31766"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234">
              <a:extLst>
                <a:ext uri="{FF2B5EF4-FFF2-40B4-BE49-F238E27FC236}">
                  <a16:creationId xmlns:a16="http://schemas.microsoft.com/office/drawing/2014/main" id="{FC4B37B7-19EB-20AB-3CE5-02A293C75FD6}"/>
                </a:ext>
              </a:extLst>
            </p:cNvPr>
            <p:cNvSpPr/>
            <p:nvPr/>
          </p:nvSpPr>
          <p:spPr>
            <a:xfrm>
              <a:off x="5867418" y="5058800"/>
              <a:ext cx="64665" cy="64606"/>
            </a:xfrm>
            <a:custGeom>
              <a:avLst/>
              <a:gdLst>
                <a:gd name="connsiteX0" fmla="*/ 31766 w 64665"/>
                <a:gd name="connsiteY0" fmla="*/ 0 h 64606"/>
                <a:gd name="connsiteX1" fmla="*/ 64666 w 64665"/>
                <a:gd name="connsiteY1" fmla="*/ 64606 h 64606"/>
                <a:gd name="connsiteX2" fmla="*/ 0 w 64665"/>
                <a:gd name="connsiteY2" fmla="*/ 64606 h 64606"/>
                <a:gd name="connsiteX3" fmla="*/ 31766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31766" y="0"/>
                  </a:moveTo>
                  <a:lnTo>
                    <a:pt x="64666" y="64606"/>
                  </a:lnTo>
                  <a:lnTo>
                    <a:pt x="0" y="64606"/>
                  </a:lnTo>
                  <a:lnTo>
                    <a:pt x="31766"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235">
              <a:extLst>
                <a:ext uri="{FF2B5EF4-FFF2-40B4-BE49-F238E27FC236}">
                  <a16:creationId xmlns:a16="http://schemas.microsoft.com/office/drawing/2014/main" id="{C7132740-87CE-7479-CD70-15E1429B9A21}"/>
                </a:ext>
              </a:extLst>
            </p:cNvPr>
            <p:cNvSpPr/>
            <p:nvPr/>
          </p:nvSpPr>
          <p:spPr>
            <a:xfrm>
              <a:off x="5875360" y="4957923"/>
              <a:ext cx="64665" cy="65739"/>
            </a:xfrm>
            <a:custGeom>
              <a:avLst/>
              <a:gdLst>
                <a:gd name="connsiteX0" fmla="*/ 32900 w 64665"/>
                <a:gd name="connsiteY0" fmla="*/ 0 h 65739"/>
                <a:gd name="connsiteX1" fmla="*/ 64666 w 64665"/>
                <a:gd name="connsiteY1" fmla="*/ 65740 h 65739"/>
                <a:gd name="connsiteX2" fmla="*/ 0 w 64665"/>
                <a:gd name="connsiteY2" fmla="*/ 65740 h 65739"/>
                <a:gd name="connsiteX3" fmla="*/ 32900 w 64665"/>
                <a:gd name="connsiteY3" fmla="*/ 0 h 65739"/>
              </a:gdLst>
              <a:ahLst/>
              <a:cxnLst>
                <a:cxn ang="0">
                  <a:pos x="connsiteX0" y="connsiteY0"/>
                </a:cxn>
                <a:cxn ang="0">
                  <a:pos x="connsiteX1" y="connsiteY1"/>
                </a:cxn>
                <a:cxn ang="0">
                  <a:pos x="connsiteX2" y="connsiteY2"/>
                </a:cxn>
                <a:cxn ang="0">
                  <a:pos x="connsiteX3" y="connsiteY3"/>
                </a:cxn>
              </a:cxnLst>
              <a:rect l="l" t="t" r="r" b="b"/>
              <a:pathLst>
                <a:path w="64665" h="65739">
                  <a:moveTo>
                    <a:pt x="32900" y="0"/>
                  </a:moveTo>
                  <a:lnTo>
                    <a:pt x="64666" y="65740"/>
                  </a:lnTo>
                  <a:lnTo>
                    <a:pt x="0" y="65740"/>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236">
              <a:extLst>
                <a:ext uri="{FF2B5EF4-FFF2-40B4-BE49-F238E27FC236}">
                  <a16:creationId xmlns:a16="http://schemas.microsoft.com/office/drawing/2014/main" id="{FF917126-BD10-7E65-9FE2-087C3C4E3912}"/>
                </a:ext>
              </a:extLst>
            </p:cNvPr>
            <p:cNvSpPr/>
            <p:nvPr/>
          </p:nvSpPr>
          <p:spPr>
            <a:xfrm>
              <a:off x="5883301" y="4529481"/>
              <a:ext cx="65800" cy="65739"/>
            </a:xfrm>
            <a:custGeom>
              <a:avLst/>
              <a:gdLst>
                <a:gd name="connsiteX0" fmla="*/ 32900 w 65800"/>
                <a:gd name="connsiteY0" fmla="*/ 0 h 65739"/>
                <a:gd name="connsiteX1" fmla="*/ 65800 w 65800"/>
                <a:gd name="connsiteY1" fmla="*/ 65740 h 65739"/>
                <a:gd name="connsiteX2" fmla="*/ 0 w 65800"/>
                <a:gd name="connsiteY2" fmla="*/ 65740 h 65739"/>
                <a:gd name="connsiteX3" fmla="*/ 32900 w 65800"/>
                <a:gd name="connsiteY3" fmla="*/ 0 h 65739"/>
              </a:gdLst>
              <a:ahLst/>
              <a:cxnLst>
                <a:cxn ang="0">
                  <a:pos x="connsiteX0" y="connsiteY0"/>
                </a:cxn>
                <a:cxn ang="0">
                  <a:pos x="connsiteX1" y="connsiteY1"/>
                </a:cxn>
                <a:cxn ang="0">
                  <a:pos x="connsiteX2" y="connsiteY2"/>
                </a:cxn>
                <a:cxn ang="0">
                  <a:pos x="connsiteX3" y="connsiteY3"/>
                </a:cxn>
              </a:cxnLst>
              <a:rect l="l" t="t" r="r" b="b"/>
              <a:pathLst>
                <a:path w="65800" h="65739">
                  <a:moveTo>
                    <a:pt x="32900" y="0"/>
                  </a:moveTo>
                  <a:lnTo>
                    <a:pt x="65800" y="65740"/>
                  </a:lnTo>
                  <a:lnTo>
                    <a:pt x="0" y="65740"/>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237">
              <a:extLst>
                <a:ext uri="{FF2B5EF4-FFF2-40B4-BE49-F238E27FC236}">
                  <a16:creationId xmlns:a16="http://schemas.microsoft.com/office/drawing/2014/main" id="{CC93468F-0CAE-4C98-71B8-A23D190F1F1D}"/>
                </a:ext>
              </a:extLst>
            </p:cNvPr>
            <p:cNvSpPr/>
            <p:nvPr/>
          </p:nvSpPr>
          <p:spPr>
            <a:xfrm>
              <a:off x="5891243" y="3858483"/>
              <a:ext cx="65800" cy="64606"/>
            </a:xfrm>
            <a:custGeom>
              <a:avLst/>
              <a:gdLst>
                <a:gd name="connsiteX0" fmla="*/ 32900 w 65800"/>
                <a:gd name="connsiteY0" fmla="*/ 0 h 64606"/>
                <a:gd name="connsiteX1" fmla="*/ 65800 w 65800"/>
                <a:gd name="connsiteY1" fmla="*/ 64606 h 64606"/>
                <a:gd name="connsiteX2" fmla="*/ 0 w 65800"/>
                <a:gd name="connsiteY2" fmla="*/ 64606 h 64606"/>
                <a:gd name="connsiteX3" fmla="*/ 3290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32900" y="0"/>
                  </a:moveTo>
                  <a:lnTo>
                    <a:pt x="65800"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238">
              <a:extLst>
                <a:ext uri="{FF2B5EF4-FFF2-40B4-BE49-F238E27FC236}">
                  <a16:creationId xmlns:a16="http://schemas.microsoft.com/office/drawing/2014/main" id="{35B7C367-000C-1D31-1393-CCBE2F771CE9}"/>
                </a:ext>
              </a:extLst>
            </p:cNvPr>
            <p:cNvSpPr/>
            <p:nvPr/>
          </p:nvSpPr>
          <p:spPr>
            <a:xfrm>
              <a:off x="5898050" y="2414475"/>
              <a:ext cx="65800" cy="65739"/>
            </a:xfrm>
            <a:custGeom>
              <a:avLst/>
              <a:gdLst>
                <a:gd name="connsiteX0" fmla="*/ 32900 w 65800"/>
                <a:gd name="connsiteY0" fmla="*/ 0 h 65739"/>
                <a:gd name="connsiteX1" fmla="*/ 65800 w 65800"/>
                <a:gd name="connsiteY1" fmla="*/ 65740 h 65739"/>
                <a:gd name="connsiteX2" fmla="*/ 0 w 65800"/>
                <a:gd name="connsiteY2" fmla="*/ 65740 h 65739"/>
                <a:gd name="connsiteX3" fmla="*/ 32900 w 65800"/>
                <a:gd name="connsiteY3" fmla="*/ 0 h 65739"/>
              </a:gdLst>
              <a:ahLst/>
              <a:cxnLst>
                <a:cxn ang="0">
                  <a:pos x="connsiteX0" y="connsiteY0"/>
                </a:cxn>
                <a:cxn ang="0">
                  <a:pos x="connsiteX1" y="connsiteY1"/>
                </a:cxn>
                <a:cxn ang="0">
                  <a:pos x="connsiteX2" y="connsiteY2"/>
                </a:cxn>
                <a:cxn ang="0">
                  <a:pos x="connsiteX3" y="connsiteY3"/>
                </a:cxn>
              </a:cxnLst>
              <a:rect l="l" t="t" r="r" b="b"/>
              <a:pathLst>
                <a:path w="65800" h="65739">
                  <a:moveTo>
                    <a:pt x="32900" y="0"/>
                  </a:moveTo>
                  <a:lnTo>
                    <a:pt x="65800" y="65740"/>
                  </a:lnTo>
                  <a:lnTo>
                    <a:pt x="0" y="65740"/>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239">
              <a:extLst>
                <a:ext uri="{FF2B5EF4-FFF2-40B4-BE49-F238E27FC236}">
                  <a16:creationId xmlns:a16="http://schemas.microsoft.com/office/drawing/2014/main" id="{76509DD2-CC4C-19AE-F5C7-1E297FA2AAA4}"/>
                </a:ext>
              </a:extLst>
            </p:cNvPr>
            <p:cNvSpPr/>
            <p:nvPr/>
          </p:nvSpPr>
          <p:spPr>
            <a:xfrm>
              <a:off x="5905991" y="1885157"/>
              <a:ext cx="65800" cy="64606"/>
            </a:xfrm>
            <a:custGeom>
              <a:avLst/>
              <a:gdLst>
                <a:gd name="connsiteX0" fmla="*/ 32900 w 65800"/>
                <a:gd name="connsiteY0" fmla="*/ 0 h 64606"/>
                <a:gd name="connsiteX1" fmla="*/ 65800 w 65800"/>
                <a:gd name="connsiteY1" fmla="*/ 64606 h 64606"/>
                <a:gd name="connsiteX2" fmla="*/ 0 w 65800"/>
                <a:gd name="connsiteY2" fmla="*/ 64606 h 64606"/>
                <a:gd name="connsiteX3" fmla="*/ 3290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32900" y="0"/>
                  </a:moveTo>
                  <a:lnTo>
                    <a:pt x="65800"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240">
              <a:extLst>
                <a:ext uri="{FF2B5EF4-FFF2-40B4-BE49-F238E27FC236}">
                  <a16:creationId xmlns:a16="http://schemas.microsoft.com/office/drawing/2014/main" id="{54BD9271-0EB2-5F5D-40D4-DAAEFFCF2741}"/>
                </a:ext>
              </a:extLst>
            </p:cNvPr>
            <p:cNvSpPr/>
            <p:nvPr/>
          </p:nvSpPr>
          <p:spPr>
            <a:xfrm>
              <a:off x="5915067" y="1885157"/>
              <a:ext cx="64665" cy="64606"/>
            </a:xfrm>
            <a:custGeom>
              <a:avLst/>
              <a:gdLst>
                <a:gd name="connsiteX0" fmla="*/ 31766 w 64665"/>
                <a:gd name="connsiteY0" fmla="*/ 0 h 64606"/>
                <a:gd name="connsiteX1" fmla="*/ 64666 w 64665"/>
                <a:gd name="connsiteY1" fmla="*/ 64606 h 64606"/>
                <a:gd name="connsiteX2" fmla="*/ 0 w 64665"/>
                <a:gd name="connsiteY2" fmla="*/ 64606 h 64606"/>
                <a:gd name="connsiteX3" fmla="*/ 31766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31766" y="0"/>
                  </a:moveTo>
                  <a:lnTo>
                    <a:pt x="64666" y="64606"/>
                  </a:lnTo>
                  <a:lnTo>
                    <a:pt x="0" y="64606"/>
                  </a:lnTo>
                  <a:lnTo>
                    <a:pt x="31766"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241">
              <a:extLst>
                <a:ext uri="{FF2B5EF4-FFF2-40B4-BE49-F238E27FC236}">
                  <a16:creationId xmlns:a16="http://schemas.microsoft.com/office/drawing/2014/main" id="{73E029D2-0852-CBEB-3A69-A7EFE021F7DC}"/>
                </a:ext>
              </a:extLst>
            </p:cNvPr>
            <p:cNvSpPr/>
            <p:nvPr/>
          </p:nvSpPr>
          <p:spPr>
            <a:xfrm>
              <a:off x="5923008" y="1885157"/>
              <a:ext cx="64665" cy="64606"/>
            </a:xfrm>
            <a:custGeom>
              <a:avLst/>
              <a:gdLst>
                <a:gd name="connsiteX0" fmla="*/ 32900 w 64665"/>
                <a:gd name="connsiteY0" fmla="*/ 0 h 64606"/>
                <a:gd name="connsiteX1" fmla="*/ 64666 w 64665"/>
                <a:gd name="connsiteY1" fmla="*/ 64606 h 64606"/>
                <a:gd name="connsiteX2" fmla="*/ 0 w 64665"/>
                <a:gd name="connsiteY2" fmla="*/ 64606 h 64606"/>
                <a:gd name="connsiteX3" fmla="*/ 3290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32900" y="0"/>
                  </a:moveTo>
                  <a:lnTo>
                    <a:pt x="64666"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242">
              <a:extLst>
                <a:ext uri="{FF2B5EF4-FFF2-40B4-BE49-F238E27FC236}">
                  <a16:creationId xmlns:a16="http://schemas.microsoft.com/office/drawing/2014/main" id="{39304376-DDE7-E80E-682B-227702F30AEA}"/>
                </a:ext>
              </a:extLst>
            </p:cNvPr>
            <p:cNvSpPr/>
            <p:nvPr/>
          </p:nvSpPr>
          <p:spPr>
            <a:xfrm>
              <a:off x="5929815" y="1885157"/>
              <a:ext cx="64665" cy="64606"/>
            </a:xfrm>
            <a:custGeom>
              <a:avLst/>
              <a:gdLst>
                <a:gd name="connsiteX0" fmla="*/ 32900 w 64665"/>
                <a:gd name="connsiteY0" fmla="*/ 0 h 64606"/>
                <a:gd name="connsiteX1" fmla="*/ 64666 w 64665"/>
                <a:gd name="connsiteY1" fmla="*/ 64606 h 64606"/>
                <a:gd name="connsiteX2" fmla="*/ 0 w 64665"/>
                <a:gd name="connsiteY2" fmla="*/ 64606 h 64606"/>
                <a:gd name="connsiteX3" fmla="*/ 3290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32900" y="0"/>
                  </a:moveTo>
                  <a:lnTo>
                    <a:pt x="64666"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243">
              <a:extLst>
                <a:ext uri="{FF2B5EF4-FFF2-40B4-BE49-F238E27FC236}">
                  <a16:creationId xmlns:a16="http://schemas.microsoft.com/office/drawing/2014/main" id="{E02F2780-4C01-A33D-4690-564AFAAD67CC}"/>
                </a:ext>
              </a:extLst>
            </p:cNvPr>
            <p:cNvSpPr/>
            <p:nvPr/>
          </p:nvSpPr>
          <p:spPr>
            <a:xfrm>
              <a:off x="5937757" y="1885157"/>
              <a:ext cx="65800" cy="64606"/>
            </a:xfrm>
            <a:custGeom>
              <a:avLst/>
              <a:gdLst>
                <a:gd name="connsiteX0" fmla="*/ 32900 w 65800"/>
                <a:gd name="connsiteY0" fmla="*/ 0 h 64606"/>
                <a:gd name="connsiteX1" fmla="*/ 65800 w 65800"/>
                <a:gd name="connsiteY1" fmla="*/ 64606 h 64606"/>
                <a:gd name="connsiteX2" fmla="*/ 0 w 65800"/>
                <a:gd name="connsiteY2" fmla="*/ 64606 h 64606"/>
                <a:gd name="connsiteX3" fmla="*/ 3290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32900" y="0"/>
                  </a:moveTo>
                  <a:lnTo>
                    <a:pt x="65800"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244">
              <a:extLst>
                <a:ext uri="{FF2B5EF4-FFF2-40B4-BE49-F238E27FC236}">
                  <a16:creationId xmlns:a16="http://schemas.microsoft.com/office/drawing/2014/main" id="{35621DB5-6437-9863-44CE-3D2BE867900D}"/>
                </a:ext>
              </a:extLst>
            </p:cNvPr>
            <p:cNvSpPr/>
            <p:nvPr/>
          </p:nvSpPr>
          <p:spPr>
            <a:xfrm>
              <a:off x="6017171" y="3751939"/>
              <a:ext cx="64665" cy="65739"/>
            </a:xfrm>
            <a:custGeom>
              <a:avLst/>
              <a:gdLst>
                <a:gd name="connsiteX0" fmla="*/ 31766 w 64665"/>
                <a:gd name="connsiteY0" fmla="*/ 0 h 65739"/>
                <a:gd name="connsiteX1" fmla="*/ 64666 w 64665"/>
                <a:gd name="connsiteY1" fmla="*/ 65740 h 65739"/>
                <a:gd name="connsiteX2" fmla="*/ 0 w 64665"/>
                <a:gd name="connsiteY2" fmla="*/ 65740 h 65739"/>
                <a:gd name="connsiteX3" fmla="*/ 31766 w 64665"/>
                <a:gd name="connsiteY3" fmla="*/ 0 h 65739"/>
              </a:gdLst>
              <a:ahLst/>
              <a:cxnLst>
                <a:cxn ang="0">
                  <a:pos x="connsiteX0" y="connsiteY0"/>
                </a:cxn>
                <a:cxn ang="0">
                  <a:pos x="connsiteX1" y="connsiteY1"/>
                </a:cxn>
                <a:cxn ang="0">
                  <a:pos x="connsiteX2" y="connsiteY2"/>
                </a:cxn>
                <a:cxn ang="0">
                  <a:pos x="connsiteX3" y="connsiteY3"/>
                </a:cxn>
              </a:cxnLst>
              <a:rect l="l" t="t" r="r" b="b"/>
              <a:pathLst>
                <a:path w="64665" h="65739">
                  <a:moveTo>
                    <a:pt x="31766" y="0"/>
                  </a:moveTo>
                  <a:lnTo>
                    <a:pt x="64666" y="65740"/>
                  </a:lnTo>
                  <a:lnTo>
                    <a:pt x="0" y="65740"/>
                  </a:lnTo>
                  <a:lnTo>
                    <a:pt x="31766"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245">
              <a:extLst>
                <a:ext uri="{FF2B5EF4-FFF2-40B4-BE49-F238E27FC236}">
                  <a16:creationId xmlns:a16="http://schemas.microsoft.com/office/drawing/2014/main" id="{C7B26457-F041-9F4F-AFD3-F4BB545B5BF3}"/>
                </a:ext>
              </a:extLst>
            </p:cNvPr>
            <p:cNvSpPr/>
            <p:nvPr/>
          </p:nvSpPr>
          <p:spPr>
            <a:xfrm>
              <a:off x="6124947" y="5058800"/>
              <a:ext cx="65800" cy="64606"/>
            </a:xfrm>
            <a:custGeom>
              <a:avLst/>
              <a:gdLst>
                <a:gd name="connsiteX0" fmla="*/ 32900 w 65800"/>
                <a:gd name="connsiteY0" fmla="*/ 0 h 64606"/>
                <a:gd name="connsiteX1" fmla="*/ 65800 w 65800"/>
                <a:gd name="connsiteY1" fmla="*/ 64606 h 64606"/>
                <a:gd name="connsiteX2" fmla="*/ 0 w 65800"/>
                <a:gd name="connsiteY2" fmla="*/ 64606 h 64606"/>
                <a:gd name="connsiteX3" fmla="*/ 3290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32900" y="0"/>
                  </a:moveTo>
                  <a:lnTo>
                    <a:pt x="65800"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246">
              <a:extLst>
                <a:ext uri="{FF2B5EF4-FFF2-40B4-BE49-F238E27FC236}">
                  <a16:creationId xmlns:a16="http://schemas.microsoft.com/office/drawing/2014/main" id="{8CA9C98E-D2B8-2EF3-C0E5-4D10F0640184}"/>
                </a:ext>
              </a:extLst>
            </p:cNvPr>
            <p:cNvSpPr/>
            <p:nvPr/>
          </p:nvSpPr>
          <p:spPr>
            <a:xfrm>
              <a:off x="6233857" y="5016862"/>
              <a:ext cx="65800" cy="64606"/>
            </a:xfrm>
            <a:custGeom>
              <a:avLst/>
              <a:gdLst>
                <a:gd name="connsiteX0" fmla="*/ 32900 w 65800"/>
                <a:gd name="connsiteY0" fmla="*/ 0 h 64606"/>
                <a:gd name="connsiteX1" fmla="*/ 65800 w 65800"/>
                <a:gd name="connsiteY1" fmla="*/ 64606 h 64606"/>
                <a:gd name="connsiteX2" fmla="*/ 0 w 65800"/>
                <a:gd name="connsiteY2" fmla="*/ 64606 h 64606"/>
                <a:gd name="connsiteX3" fmla="*/ 3290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32900" y="0"/>
                  </a:moveTo>
                  <a:lnTo>
                    <a:pt x="65800"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247">
              <a:extLst>
                <a:ext uri="{FF2B5EF4-FFF2-40B4-BE49-F238E27FC236}">
                  <a16:creationId xmlns:a16="http://schemas.microsoft.com/office/drawing/2014/main" id="{88CB2980-9EB6-741E-9A7B-371ACF2BF447}"/>
                </a:ext>
              </a:extLst>
            </p:cNvPr>
            <p:cNvSpPr/>
            <p:nvPr/>
          </p:nvSpPr>
          <p:spPr>
            <a:xfrm>
              <a:off x="6563993" y="4976058"/>
              <a:ext cx="64665" cy="64606"/>
            </a:xfrm>
            <a:custGeom>
              <a:avLst/>
              <a:gdLst>
                <a:gd name="connsiteX0" fmla="*/ 31765 w 64665"/>
                <a:gd name="connsiteY0" fmla="*/ 0 h 64606"/>
                <a:gd name="connsiteX1" fmla="*/ 64666 w 64665"/>
                <a:gd name="connsiteY1" fmla="*/ 64606 h 64606"/>
                <a:gd name="connsiteX2" fmla="*/ 0 w 64665"/>
                <a:gd name="connsiteY2" fmla="*/ 64606 h 64606"/>
                <a:gd name="connsiteX3" fmla="*/ 31765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31765" y="0"/>
                  </a:moveTo>
                  <a:lnTo>
                    <a:pt x="64666" y="64606"/>
                  </a:lnTo>
                  <a:lnTo>
                    <a:pt x="0" y="64606"/>
                  </a:lnTo>
                  <a:lnTo>
                    <a:pt x="31765"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248">
              <a:extLst>
                <a:ext uri="{FF2B5EF4-FFF2-40B4-BE49-F238E27FC236}">
                  <a16:creationId xmlns:a16="http://schemas.microsoft.com/office/drawing/2014/main" id="{0D4CAB29-1D1B-B2F6-8EB3-C27F2470393E}"/>
                </a:ext>
              </a:extLst>
            </p:cNvPr>
            <p:cNvSpPr/>
            <p:nvPr/>
          </p:nvSpPr>
          <p:spPr>
            <a:xfrm>
              <a:off x="6891859" y="5017996"/>
              <a:ext cx="64665" cy="64606"/>
            </a:xfrm>
            <a:custGeom>
              <a:avLst/>
              <a:gdLst>
                <a:gd name="connsiteX0" fmla="*/ 31766 w 64665"/>
                <a:gd name="connsiteY0" fmla="*/ 0 h 64606"/>
                <a:gd name="connsiteX1" fmla="*/ 64666 w 64665"/>
                <a:gd name="connsiteY1" fmla="*/ 64606 h 64606"/>
                <a:gd name="connsiteX2" fmla="*/ 0 w 64665"/>
                <a:gd name="connsiteY2" fmla="*/ 64606 h 64606"/>
                <a:gd name="connsiteX3" fmla="*/ 31766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31766" y="0"/>
                  </a:moveTo>
                  <a:lnTo>
                    <a:pt x="64666" y="64606"/>
                  </a:lnTo>
                  <a:lnTo>
                    <a:pt x="0" y="64606"/>
                  </a:lnTo>
                  <a:lnTo>
                    <a:pt x="31766"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249">
              <a:extLst>
                <a:ext uri="{FF2B5EF4-FFF2-40B4-BE49-F238E27FC236}">
                  <a16:creationId xmlns:a16="http://schemas.microsoft.com/office/drawing/2014/main" id="{2378FC97-D9F8-210E-F9E3-334D7A09A289}"/>
                </a:ext>
              </a:extLst>
            </p:cNvPr>
            <p:cNvSpPr/>
            <p:nvPr/>
          </p:nvSpPr>
          <p:spPr>
            <a:xfrm>
              <a:off x="7333174" y="5058800"/>
              <a:ext cx="65800" cy="64606"/>
            </a:xfrm>
            <a:custGeom>
              <a:avLst/>
              <a:gdLst>
                <a:gd name="connsiteX0" fmla="*/ 32900 w 65800"/>
                <a:gd name="connsiteY0" fmla="*/ 0 h 64606"/>
                <a:gd name="connsiteX1" fmla="*/ 65800 w 65800"/>
                <a:gd name="connsiteY1" fmla="*/ 64606 h 64606"/>
                <a:gd name="connsiteX2" fmla="*/ 0 w 65800"/>
                <a:gd name="connsiteY2" fmla="*/ 64606 h 64606"/>
                <a:gd name="connsiteX3" fmla="*/ 3290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32900" y="0"/>
                  </a:moveTo>
                  <a:lnTo>
                    <a:pt x="65800"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250">
              <a:extLst>
                <a:ext uri="{FF2B5EF4-FFF2-40B4-BE49-F238E27FC236}">
                  <a16:creationId xmlns:a16="http://schemas.microsoft.com/office/drawing/2014/main" id="{4D522EA8-FBB3-F0A7-2130-6045BDFD540C}"/>
                </a:ext>
              </a:extLst>
            </p:cNvPr>
            <p:cNvSpPr/>
            <p:nvPr/>
          </p:nvSpPr>
          <p:spPr>
            <a:xfrm>
              <a:off x="8046765" y="5058800"/>
              <a:ext cx="64665" cy="64606"/>
            </a:xfrm>
            <a:custGeom>
              <a:avLst/>
              <a:gdLst>
                <a:gd name="connsiteX0" fmla="*/ 32900 w 64665"/>
                <a:gd name="connsiteY0" fmla="*/ 0 h 64606"/>
                <a:gd name="connsiteX1" fmla="*/ 64666 w 64665"/>
                <a:gd name="connsiteY1" fmla="*/ 64606 h 64606"/>
                <a:gd name="connsiteX2" fmla="*/ 0 w 64665"/>
                <a:gd name="connsiteY2" fmla="*/ 64606 h 64606"/>
                <a:gd name="connsiteX3" fmla="*/ 3290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32900" y="0"/>
                  </a:moveTo>
                  <a:lnTo>
                    <a:pt x="64666"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251">
              <a:extLst>
                <a:ext uri="{FF2B5EF4-FFF2-40B4-BE49-F238E27FC236}">
                  <a16:creationId xmlns:a16="http://schemas.microsoft.com/office/drawing/2014/main" id="{034DD287-BFC4-B8E1-06B0-263C25ED1E2E}"/>
                </a:ext>
              </a:extLst>
            </p:cNvPr>
            <p:cNvSpPr/>
            <p:nvPr/>
          </p:nvSpPr>
          <p:spPr>
            <a:xfrm>
              <a:off x="8760357" y="5058800"/>
              <a:ext cx="65800" cy="64606"/>
            </a:xfrm>
            <a:custGeom>
              <a:avLst/>
              <a:gdLst>
                <a:gd name="connsiteX0" fmla="*/ 32900 w 65800"/>
                <a:gd name="connsiteY0" fmla="*/ 0 h 64606"/>
                <a:gd name="connsiteX1" fmla="*/ 65800 w 65800"/>
                <a:gd name="connsiteY1" fmla="*/ 64606 h 64606"/>
                <a:gd name="connsiteX2" fmla="*/ 0 w 65800"/>
                <a:gd name="connsiteY2" fmla="*/ 64606 h 64606"/>
                <a:gd name="connsiteX3" fmla="*/ 3290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32900" y="0"/>
                  </a:moveTo>
                  <a:lnTo>
                    <a:pt x="65800"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252">
              <a:extLst>
                <a:ext uri="{FF2B5EF4-FFF2-40B4-BE49-F238E27FC236}">
                  <a16:creationId xmlns:a16="http://schemas.microsoft.com/office/drawing/2014/main" id="{4BB0C4B1-04F6-4DA1-CD2B-AA1607B41F99}"/>
                </a:ext>
              </a:extLst>
            </p:cNvPr>
            <p:cNvSpPr/>
            <p:nvPr/>
          </p:nvSpPr>
          <p:spPr>
            <a:xfrm>
              <a:off x="9473948" y="5058800"/>
              <a:ext cx="64665" cy="64606"/>
            </a:xfrm>
            <a:custGeom>
              <a:avLst/>
              <a:gdLst>
                <a:gd name="connsiteX0" fmla="*/ 32900 w 64665"/>
                <a:gd name="connsiteY0" fmla="*/ 0 h 64606"/>
                <a:gd name="connsiteX1" fmla="*/ 64665 w 64665"/>
                <a:gd name="connsiteY1" fmla="*/ 64606 h 64606"/>
                <a:gd name="connsiteX2" fmla="*/ 0 w 64665"/>
                <a:gd name="connsiteY2" fmla="*/ 64606 h 64606"/>
                <a:gd name="connsiteX3" fmla="*/ 3290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32900" y="0"/>
                  </a:moveTo>
                  <a:lnTo>
                    <a:pt x="64665"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253">
              <a:extLst>
                <a:ext uri="{FF2B5EF4-FFF2-40B4-BE49-F238E27FC236}">
                  <a16:creationId xmlns:a16="http://schemas.microsoft.com/office/drawing/2014/main" id="{145EA781-AC7F-3B9A-36F1-DC9E90165865}"/>
                </a:ext>
              </a:extLst>
            </p:cNvPr>
            <p:cNvSpPr/>
            <p:nvPr/>
          </p:nvSpPr>
          <p:spPr>
            <a:xfrm>
              <a:off x="10187539" y="5058800"/>
              <a:ext cx="65800" cy="64606"/>
            </a:xfrm>
            <a:custGeom>
              <a:avLst/>
              <a:gdLst>
                <a:gd name="connsiteX0" fmla="*/ 32900 w 65800"/>
                <a:gd name="connsiteY0" fmla="*/ 0 h 64606"/>
                <a:gd name="connsiteX1" fmla="*/ 65800 w 65800"/>
                <a:gd name="connsiteY1" fmla="*/ 64606 h 64606"/>
                <a:gd name="connsiteX2" fmla="*/ 0 w 65800"/>
                <a:gd name="connsiteY2" fmla="*/ 64606 h 64606"/>
                <a:gd name="connsiteX3" fmla="*/ 3290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32900" y="0"/>
                  </a:moveTo>
                  <a:lnTo>
                    <a:pt x="65800"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254">
              <a:extLst>
                <a:ext uri="{FF2B5EF4-FFF2-40B4-BE49-F238E27FC236}">
                  <a16:creationId xmlns:a16="http://schemas.microsoft.com/office/drawing/2014/main" id="{1AB27FFF-9CA3-B207-AD89-A8D9D280B80D}"/>
                </a:ext>
              </a:extLst>
            </p:cNvPr>
            <p:cNvSpPr/>
            <p:nvPr/>
          </p:nvSpPr>
          <p:spPr>
            <a:xfrm>
              <a:off x="10901131" y="5058800"/>
              <a:ext cx="64665" cy="64606"/>
            </a:xfrm>
            <a:custGeom>
              <a:avLst/>
              <a:gdLst>
                <a:gd name="connsiteX0" fmla="*/ 32900 w 64665"/>
                <a:gd name="connsiteY0" fmla="*/ 0 h 64606"/>
                <a:gd name="connsiteX1" fmla="*/ 64665 w 64665"/>
                <a:gd name="connsiteY1" fmla="*/ 64606 h 64606"/>
                <a:gd name="connsiteX2" fmla="*/ 0 w 64665"/>
                <a:gd name="connsiteY2" fmla="*/ 64606 h 64606"/>
                <a:gd name="connsiteX3" fmla="*/ 32900 w 64665"/>
                <a:gd name="connsiteY3" fmla="*/ 0 h 64606"/>
              </a:gdLst>
              <a:ahLst/>
              <a:cxnLst>
                <a:cxn ang="0">
                  <a:pos x="connsiteX0" y="connsiteY0"/>
                </a:cxn>
                <a:cxn ang="0">
                  <a:pos x="connsiteX1" y="connsiteY1"/>
                </a:cxn>
                <a:cxn ang="0">
                  <a:pos x="connsiteX2" y="connsiteY2"/>
                </a:cxn>
                <a:cxn ang="0">
                  <a:pos x="connsiteX3" y="connsiteY3"/>
                </a:cxn>
              </a:cxnLst>
              <a:rect l="l" t="t" r="r" b="b"/>
              <a:pathLst>
                <a:path w="64665" h="64606">
                  <a:moveTo>
                    <a:pt x="32900" y="0"/>
                  </a:moveTo>
                  <a:lnTo>
                    <a:pt x="64665"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255">
              <a:extLst>
                <a:ext uri="{FF2B5EF4-FFF2-40B4-BE49-F238E27FC236}">
                  <a16:creationId xmlns:a16="http://schemas.microsoft.com/office/drawing/2014/main" id="{17B48709-D053-C040-768F-A63FE4B73630}"/>
                </a:ext>
              </a:extLst>
            </p:cNvPr>
            <p:cNvSpPr/>
            <p:nvPr/>
          </p:nvSpPr>
          <p:spPr>
            <a:xfrm>
              <a:off x="11614722" y="5058800"/>
              <a:ext cx="65800" cy="64606"/>
            </a:xfrm>
            <a:custGeom>
              <a:avLst/>
              <a:gdLst>
                <a:gd name="connsiteX0" fmla="*/ 32900 w 65800"/>
                <a:gd name="connsiteY0" fmla="*/ 0 h 64606"/>
                <a:gd name="connsiteX1" fmla="*/ 65800 w 65800"/>
                <a:gd name="connsiteY1" fmla="*/ 64606 h 64606"/>
                <a:gd name="connsiteX2" fmla="*/ 0 w 65800"/>
                <a:gd name="connsiteY2" fmla="*/ 64606 h 64606"/>
                <a:gd name="connsiteX3" fmla="*/ 3290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32900" y="0"/>
                  </a:moveTo>
                  <a:lnTo>
                    <a:pt x="65800"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256">
              <a:extLst>
                <a:ext uri="{FF2B5EF4-FFF2-40B4-BE49-F238E27FC236}">
                  <a16:creationId xmlns:a16="http://schemas.microsoft.com/office/drawing/2014/main" id="{64C008ED-408D-33BA-B239-EE03059B6ADA}"/>
                </a:ext>
              </a:extLst>
            </p:cNvPr>
            <p:cNvSpPr/>
            <p:nvPr/>
          </p:nvSpPr>
          <p:spPr>
            <a:xfrm>
              <a:off x="5700649" y="1917506"/>
              <a:ext cx="5946972" cy="3174776"/>
            </a:xfrm>
            <a:custGeom>
              <a:avLst/>
              <a:gdLst>
                <a:gd name="connsiteX0" fmla="*/ 0 w 5946972"/>
                <a:gd name="connsiteY0" fmla="*/ 3174776 h 3174776"/>
                <a:gd name="connsiteX1" fmla="*/ 0 w 5946972"/>
                <a:gd name="connsiteY1" fmla="*/ 3174776 h 3174776"/>
                <a:gd name="connsiteX2" fmla="*/ 191728 w 5946972"/>
                <a:gd name="connsiteY2" fmla="*/ 3154374 h 3174776"/>
                <a:gd name="connsiteX3" fmla="*/ 198535 w 5946972"/>
                <a:gd name="connsiteY3" fmla="*/ 3174776 h 3174776"/>
                <a:gd name="connsiteX4" fmla="*/ 207611 w 5946972"/>
                <a:gd name="connsiteY4" fmla="*/ 3154374 h 3174776"/>
                <a:gd name="connsiteX5" fmla="*/ 215552 w 5946972"/>
                <a:gd name="connsiteY5" fmla="*/ 3090901 h 3174776"/>
                <a:gd name="connsiteX6" fmla="*/ 223494 w 5946972"/>
                <a:gd name="connsiteY6" fmla="*/ 2835876 h 3174776"/>
                <a:gd name="connsiteX7" fmla="*/ 230301 w 5946972"/>
                <a:gd name="connsiteY7" fmla="*/ 1269457 h 3174776"/>
                <a:gd name="connsiteX8" fmla="*/ 238242 w 5946972"/>
                <a:gd name="connsiteY8" fmla="*/ 82741 h 3174776"/>
                <a:gd name="connsiteX9" fmla="*/ 246183 w 5946972"/>
                <a:gd name="connsiteY9" fmla="*/ 20402 h 3174776"/>
                <a:gd name="connsiteX10" fmla="*/ 255259 w 5946972"/>
                <a:gd name="connsiteY10" fmla="*/ 0 h 3174776"/>
                <a:gd name="connsiteX11" fmla="*/ 262066 w 5946972"/>
                <a:gd name="connsiteY11" fmla="*/ 0 h 3174776"/>
                <a:gd name="connsiteX12" fmla="*/ 270008 w 5946972"/>
                <a:gd name="connsiteY12" fmla="*/ 0 h 3174776"/>
                <a:gd name="connsiteX13" fmla="*/ 348287 w 5946972"/>
                <a:gd name="connsiteY13" fmla="*/ 1567553 h 3174776"/>
                <a:gd name="connsiteX14" fmla="*/ 457198 w 5946972"/>
                <a:gd name="connsiteY14" fmla="*/ 3152107 h 3174776"/>
                <a:gd name="connsiteX15" fmla="*/ 566108 w 5946972"/>
                <a:gd name="connsiteY15" fmla="*/ 3086368 h 3174776"/>
                <a:gd name="connsiteX16" fmla="*/ 895109 w 5946972"/>
                <a:gd name="connsiteY16" fmla="*/ 3007026 h 3174776"/>
                <a:gd name="connsiteX17" fmla="*/ 1222975 w 5946972"/>
                <a:gd name="connsiteY17" fmla="*/ 3174776 h 3174776"/>
                <a:gd name="connsiteX18" fmla="*/ 1665425 w 5946972"/>
                <a:gd name="connsiteY18" fmla="*/ 3174776 h 3174776"/>
                <a:gd name="connsiteX19" fmla="*/ 2379016 w 5946972"/>
                <a:gd name="connsiteY19" fmla="*/ 3174776 h 3174776"/>
                <a:gd name="connsiteX20" fmla="*/ 3092607 w 5946972"/>
                <a:gd name="connsiteY20" fmla="*/ 3174776 h 3174776"/>
                <a:gd name="connsiteX21" fmla="*/ 3806199 w 5946972"/>
                <a:gd name="connsiteY21" fmla="*/ 3174776 h 3174776"/>
                <a:gd name="connsiteX22" fmla="*/ 4519790 w 5946972"/>
                <a:gd name="connsiteY22" fmla="*/ 3069366 h 3174776"/>
                <a:gd name="connsiteX23" fmla="*/ 5233381 w 5946972"/>
                <a:gd name="connsiteY23" fmla="*/ 3174776 h 3174776"/>
                <a:gd name="connsiteX24" fmla="*/ 5946973 w 5946972"/>
                <a:gd name="connsiteY24" fmla="*/ 3174776 h 31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46972" h="3174776">
                  <a:moveTo>
                    <a:pt x="0" y="3174776"/>
                  </a:moveTo>
                  <a:lnTo>
                    <a:pt x="0" y="3174776"/>
                  </a:lnTo>
                  <a:lnTo>
                    <a:pt x="191728" y="3154374"/>
                  </a:lnTo>
                  <a:lnTo>
                    <a:pt x="198535" y="3174776"/>
                  </a:lnTo>
                  <a:lnTo>
                    <a:pt x="207611" y="3154374"/>
                  </a:lnTo>
                  <a:lnTo>
                    <a:pt x="215552" y="3090901"/>
                  </a:lnTo>
                  <a:lnTo>
                    <a:pt x="223494" y="2835876"/>
                  </a:lnTo>
                  <a:lnTo>
                    <a:pt x="230301" y="1269457"/>
                  </a:lnTo>
                  <a:lnTo>
                    <a:pt x="238242" y="82741"/>
                  </a:lnTo>
                  <a:lnTo>
                    <a:pt x="246183" y="20402"/>
                  </a:lnTo>
                  <a:lnTo>
                    <a:pt x="255259" y="0"/>
                  </a:lnTo>
                  <a:lnTo>
                    <a:pt x="262066" y="0"/>
                  </a:lnTo>
                  <a:lnTo>
                    <a:pt x="270008" y="0"/>
                  </a:lnTo>
                  <a:lnTo>
                    <a:pt x="348287" y="1567553"/>
                  </a:lnTo>
                  <a:lnTo>
                    <a:pt x="457198" y="3152107"/>
                  </a:lnTo>
                  <a:lnTo>
                    <a:pt x="566108" y="3086368"/>
                  </a:lnTo>
                  <a:lnTo>
                    <a:pt x="895109" y="3007026"/>
                  </a:lnTo>
                  <a:lnTo>
                    <a:pt x="1222975" y="3174776"/>
                  </a:lnTo>
                  <a:lnTo>
                    <a:pt x="1665425" y="3174776"/>
                  </a:lnTo>
                  <a:lnTo>
                    <a:pt x="2379016" y="3174776"/>
                  </a:lnTo>
                  <a:lnTo>
                    <a:pt x="3092607" y="3174776"/>
                  </a:lnTo>
                  <a:lnTo>
                    <a:pt x="3806199" y="3174776"/>
                  </a:lnTo>
                  <a:lnTo>
                    <a:pt x="4519790" y="3069366"/>
                  </a:lnTo>
                  <a:lnTo>
                    <a:pt x="5233381" y="3174776"/>
                  </a:lnTo>
                  <a:lnTo>
                    <a:pt x="5946973" y="3174776"/>
                  </a:lnTo>
                </a:path>
              </a:pathLst>
            </a:custGeom>
            <a:noFill/>
            <a:ln w="19050" cap="rnd">
              <a:solidFill>
                <a:srgbClr val="008E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257">
              <a:extLst>
                <a:ext uri="{FF2B5EF4-FFF2-40B4-BE49-F238E27FC236}">
                  <a16:creationId xmlns:a16="http://schemas.microsoft.com/office/drawing/2014/main" id="{D9F01763-39CB-C7F2-C545-F6529D5F6B10}"/>
                </a:ext>
              </a:extLst>
            </p:cNvPr>
            <p:cNvSpPr/>
            <p:nvPr/>
          </p:nvSpPr>
          <p:spPr>
            <a:xfrm>
              <a:off x="5668884" y="5058800"/>
              <a:ext cx="65800" cy="65739"/>
            </a:xfrm>
            <a:custGeom>
              <a:avLst/>
              <a:gdLst>
                <a:gd name="connsiteX0" fmla="*/ 0 w 65800"/>
                <a:gd name="connsiteY0" fmla="*/ 0 h 65739"/>
                <a:gd name="connsiteX1" fmla="*/ 65800 w 65800"/>
                <a:gd name="connsiteY1" fmla="*/ 0 h 65739"/>
                <a:gd name="connsiteX2" fmla="*/ 65800 w 65800"/>
                <a:gd name="connsiteY2" fmla="*/ 65739 h 65739"/>
                <a:gd name="connsiteX3" fmla="*/ 0 w 65800"/>
                <a:gd name="connsiteY3" fmla="*/ 65739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39"/>
                  </a:lnTo>
                  <a:lnTo>
                    <a:pt x="0" y="65739"/>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258">
              <a:extLst>
                <a:ext uri="{FF2B5EF4-FFF2-40B4-BE49-F238E27FC236}">
                  <a16:creationId xmlns:a16="http://schemas.microsoft.com/office/drawing/2014/main" id="{1D87FFE1-CCFA-9EF9-BC38-5C05C66CBD5F}"/>
                </a:ext>
              </a:extLst>
            </p:cNvPr>
            <p:cNvSpPr/>
            <p:nvPr/>
          </p:nvSpPr>
          <p:spPr>
            <a:xfrm>
              <a:off x="5860612" y="5038398"/>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259">
              <a:extLst>
                <a:ext uri="{FF2B5EF4-FFF2-40B4-BE49-F238E27FC236}">
                  <a16:creationId xmlns:a16="http://schemas.microsoft.com/office/drawing/2014/main" id="{5DD13715-BD7F-6CC5-9D0F-1F2B8A3C680F}"/>
                </a:ext>
              </a:extLst>
            </p:cNvPr>
            <p:cNvSpPr/>
            <p:nvPr/>
          </p:nvSpPr>
          <p:spPr>
            <a:xfrm>
              <a:off x="5867419" y="5058800"/>
              <a:ext cx="65800" cy="65739"/>
            </a:xfrm>
            <a:custGeom>
              <a:avLst/>
              <a:gdLst>
                <a:gd name="connsiteX0" fmla="*/ 0 w 65800"/>
                <a:gd name="connsiteY0" fmla="*/ 0 h 65739"/>
                <a:gd name="connsiteX1" fmla="*/ 65800 w 65800"/>
                <a:gd name="connsiteY1" fmla="*/ 0 h 65739"/>
                <a:gd name="connsiteX2" fmla="*/ 65800 w 65800"/>
                <a:gd name="connsiteY2" fmla="*/ 65739 h 65739"/>
                <a:gd name="connsiteX3" fmla="*/ 0 w 65800"/>
                <a:gd name="connsiteY3" fmla="*/ 65739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39"/>
                  </a:lnTo>
                  <a:lnTo>
                    <a:pt x="0" y="65739"/>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260">
              <a:extLst>
                <a:ext uri="{FF2B5EF4-FFF2-40B4-BE49-F238E27FC236}">
                  <a16:creationId xmlns:a16="http://schemas.microsoft.com/office/drawing/2014/main" id="{6A892BD0-AABD-C0D7-FE0B-082E78BB68E4}"/>
                </a:ext>
              </a:extLst>
            </p:cNvPr>
            <p:cNvSpPr/>
            <p:nvPr/>
          </p:nvSpPr>
          <p:spPr>
            <a:xfrm>
              <a:off x="5875360" y="5038398"/>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261">
              <a:extLst>
                <a:ext uri="{FF2B5EF4-FFF2-40B4-BE49-F238E27FC236}">
                  <a16:creationId xmlns:a16="http://schemas.microsoft.com/office/drawing/2014/main" id="{8DB6C060-F4A7-D9D2-69D9-3FB216B64086}"/>
                </a:ext>
              </a:extLst>
            </p:cNvPr>
            <p:cNvSpPr/>
            <p:nvPr/>
          </p:nvSpPr>
          <p:spPr>
            <a:xfrm>
              <a:off x="5883301" y="4976058"/>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262">
              <a:extLst>
                <a:ext uri="{FF2B5EF4-FFF2-40B4-BE49-F238E27FC236}">
                  <a16:creationId xmlns:a16="http://schemas.microsoft.com/office/drawing/2014/main" id="{7C055F42-E1BE-359D-B985-0D624516C59A}"/>
                </a:ext>
              </a:extLst>
            </p:cNvPr>
            <p:cNvSpPr/>
            <p:nvPr/>
          </p:nvSpPr>
          <p:spPr>
            <a:xfrm>
              <a:off x="5891243" y="4719900"/>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263">
              <a:extLst>
                <a:ext uri="{FF2B5EF4-FFF2-40B4-BE49-F238E27FC236}">
                  <a16:creationId xmlns:a16="http://schemas.microsoft.com/office/drawing/2014/main" id="{EE5B5812-5EF6-D649-1A18-164A7A328ECF}"/>
                </a:ext>
              </a:extLst>
            </p:cNvPr>
            <p:cNvSpPr/>
            <p:nvPr/>
          </p:nvSpPr>
          <p:spPr>
            <a:xfrm>
              <a:off x="5898050" y="3154614"/>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264">
              <a:extLst>
                <a:ext uri="{FF2B5EF4-FFF2-40B4-BE49-F238E27FC236}">
                  <a16:creationId xmlns:a16="http://schemas.microsoft.com/office/drawing/2014/main" id="{658B8415-0A02-E57D-35B0-5A2F1885109C}"/>
                </a:ext>
              </a:extLst>
            </p:cNvPr>
            <p:cNvSpPr/>
            <p:nvPr/>
          </p:nvSpPr>
          <p:spPr>
            <a:xfrm>
              <a:off x="5905991" y="1967898"/>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265">
              <a:extLst>
                <a:ext uri="{FF2B5EF4-FFF2-40B4-BE49-F238E27FC236}">
                  <a16:creationId xmlns:a16="http://schemas.microsoft.com/office/drawing/2014/main" id="{8E5E955F-7984-3E61-5F9B-B714DBF00C72}"/>
                </a:ext>
              </a:extLst>
            </p:cNvPr>
            <p:cNvSpPr/>
            <p:nvPr/>
          </p:nvSpPr>
          <p:spPr>
            <a:xfrm>
              <a:off x="5915067" y="1904426"/>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266">
              <a:extLst>
                <a:ext uri="{FF2B5EF4-FFF2-40B4-BE49-F238E27FC236}">
                  <a16:creationId xmlns:a16="http://schemas.microsoft.com/office/drawing/2014/main" id="{C93443BD-F655-29C8-7C91-98CFF05EAFC3}"/>
                </a:ext>
              </a:extLst>
            </p:cNvPr>
            <p:cNvSpPr/>
            <p:nvPr/>
          </p:nvSpPr>
          <p:spPr>
            <a:xfrm>
              <a:off x="5923008" y="1885157"/>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267">
              <a:extLst>
                <a:ext uri="{FF2B5EF4-FFF2-40B4-BE49-F238E27FC236}">
                  <a16:creationId xmlns:a16="http://schemas.microsoft.com/office/drawing/2014/main" id="{BF1A59D6-0E82-58DD-3635-E76468D7AF97}"/>
                </a:ext>
              </a:extLst>
            </p:cNvPr>
            <p:cNvSpPr/>
            <p:nvPr/>
          </p:nvSpPr>
          <p:spPr>
            <a:xfrm>
              <a:off x="5929815" y="1885157"/>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268">
              <a:extLst>
                <a:ext uri="{FF2B5EF4-FFF2-40B4-BE49-F238E27FC236}">
                  <a16:creationId xmlns:a16="http://schemas.microsoft.com/office/drawing/2014/main" id="{A92D4476-1CD2-99E9-1D93-04BC7397FA80}"/>
                </a:ext>
              </a:extLst>
            </p:cNvPr>
            <p:cNvSpPr/>
            <p:nvPr/>
          </p:nvSpPr>
          <p:spPr>
            <a:xfrm>
              <a:off x="5937757" y="1885157"/>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269">
              <a:extLst>
                <a:ext uri="{FF2B5EF4-FFF2-40B4-BE49-F238E27FC236}">
                  <a16:creationId xmlns:a16="http://schemas.microsoft.com/office/drawing/2014/main" id="{00C0E092-5F32-B5C5-1481-6F67EE1152EF}"/>
                </a:ext>
              </a:extLst>
            </p:cNvPr>
            <p:cNvSpPr/>
            <p:nvPr/>
          </p:nvSpPr>
          <p:spPr>
            <a:xfrm>
              <a:off x="6017171" y="3451576"/>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270">
              <a:extLst>
                <a:ext uri="{FF2B5EF4-FFF2-40B4-BE49-F238E27FC236}">
                  <a16:creationId xmlns:a16="http://schemas.microsoft.com/office/drawing/2014/main" id="{E17AA5C4-B1D8-EDC1-E53E-7BD6F53167AA}"/>
                </a:ext>
              </a:extLst>
            </p:cNvPr>
            <p:cNvSpPr/>
            <p:nvPr/>
          </p:nvSpPr>
          <p:spPr>
            <a:xfrm>
              <a:off x="6124947" y="5037264"/>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271">
              <a:extLst>
                <a:ext uri="{FF2B5EF4-FFF2-40B4-BE49-F238E27FC236}">
                  <a16:creationId xmlns:a16="http://schemas.microsoft.com/office/drawing/2014/main" id="{FFEB387C-59F8-4316-A8AE-AADEA6B740A1}"/>
                </a:ext>
              </a:extLst>
            </p:cNvPr>
            <p:cNvSpPr/>
            <p:nvPr/>
          </p:nvSpPr>
          <p:spPr>
            <a:xfrm>
              <a:off x="6233857" y="4970391"/>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272">
              <a:extLst>
                <a:ext uri="{FF2B5EF4-FFF2-40B4-BE49-F238E27FC236}">
                  <a16:creationId xmlns:a16="http://schemas.microsoft.com/office/drawing/2014/main" id="{BCE4D7CA-E746-022E-0DCB-9510C9D7E7E2}"/>
                </a:ext>
              </a:extLst>
            </p:cNvPr>
            <p:cNvSpPr/>
            <p:nvPr/>
          </p:nvSpPr>
          <p:spPr>
            <a:xfrm>
              <a:off x="6563993" y="4891050"/>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273">
              <a:extLst>
                <a:ext uri="{FF2B5EF4-FFF2-40B4-BE49-F238E27FC236}">
                  <a16:creationId xmlns:a16="http://schemas.microsoft.com/office/drawing/2014/main" id="{8A5B3308-B301-3759-1146-53E226E6BC21}"/>
                </a:ext>
              </a:extLst>
            </p:cNvPr>
            <p:cNvSpPr/>
            <p:nvPr/>
          </p:nvSpPr>
          <p:spPr>
            <a:xfrm>
              <a:off x="6891859" y="5058800"/>
              <a:ext cx="65800" cy="65739"/>
            </a:xfrm>
            <a:custGeom>
              <a:avLst/>
              <a:gdLst>
                <a:gd name="connsiteX0" fmla="*/ 0 w 65800"/>
                <a:gd name="connsiteY0" fmla="*/ 0 h 65739"/>
                <a:gd name="connsiteX1" fmla="*/ 65800 w 65800"/>
                <a:gd name="connsiteY1" fmla="*/ 0 h 65739"/>
                <a:gd name="connsiteX2" fmla="*/ 65800 w 65800"/>
                <a:gd name="connsiteY2" fmla="*/ 65739 h 65739"/>
                <a:gd name="connsiteX3" fmla="*/ 0 w 65800"/>
                <a:gd name="connsiteY3" fmla="*/ 65739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39"/>
                  </a:lnTo>
                  <a:lnTo>
                    <a:pt x="0" y="65739"/>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274">
              <a:extLst>
                <a:ext uri="{FF2B5EF4-FFF2-40B4-BE49-F238E27FC236}">
                  <a16:creationId xmlns:a16="http://schemas.microsoft.com/office/drawing/2014/main" id="{F1E37068-5356-3A58-6EED-5C581EBB19F1}"/>
                </a:ext>
              </a:extLst>
            </p:cNvPr>
            <p:cNvSpPr/>
            <p:nvPr/>
          </p:nvSpPr>
          <p:spPr>
            <a:xfrm>
              <a:off x="7333174" y="5058800"/>
              <a:ext cx="65800" cy="65739"/>
            </a:xfrm>
            <a:custGeom>
              <a:avLst/>
              <a:gdLst>
                <a:gd name="connsiteX0" fmla="*/ 0 w 65800"/>
                <a:gd name="connsiteY0" fmla="*/ 0 h 65739"/>
                <a:gd name="connsiteX1" fmla="*/ 65800 w 65800"/>
                <a:gd name="connsiteY1" fmla="*/ 0 h 65739"/>
                <a:gd name="connsiteX2" fmla="*/ 65800 w 65800"/>
                <a:gd name="connsiteY2" fmla="*/ 65739 h 65739"/>
                <a:gd name="connsiteX3" fmla="*/ 0 w 65800"/>
                <a:gd name="connsiteY3" fmla="*/ 65739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39"/>
                  </a:lnTo>
                  <a:lnTo>
                    <a:pt x="0" y="65739"/>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275">
              <a:extLst>
                <a:ext uri="{FF2B5EF4-FFF2-40B4-BE49-F238E27FC236}">
                  <a16:creationId xmlns:a16="http://schemas.microsoft.com/office/drawing/2014/main" id="{49EDDE93-12F1-296E-9221-9B01C4633331}"/>
                </a:ext>
              </a:extLst>
            </p:cNvPr>
            <p:cNvSpPr/>
            <p:nvPr/>
          </p:nvSpPr>
          <p:spPr>
            <a:xfrm>
              <a:off x="8046765" y="5058800"/>
              <a:ext cx="65800" cy="65739"/>
            </a:xfrm>
            <a:custGeom>
              <a:avLst/>
              <a:gdLst>
                <a:gd name="connsiteX0" fmla="*/ 0 w 65800"/>
                <a:gd name="connsiteY0" fmla="*/ 0 h 65739"/>
                <a:gd name="connsiteX1" fmla="*/ 65800 w 65800"/>
                <a:gd name="connsiteY1" fmla="*/ 0 h 65739"/>
                <a:gd name="connsiteX2" fmla="*/ 65800 w 65800"/>
                <a:gd name="connsiteY2" fmla="*/ 65739 h 65739"/>
                <a:gd name="connsiteX3" fmla="*/ 0 w 65800"/>
                <a:gd name="connsiteY3" fmla="*/ 65739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39"/>
                  </a:lnTo>
                  <a:lnTo>
                    <a:pt x="0" y="65739"/>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276">
              <a:extLst>
                <a:ext uri="{FF2B5EF4-FFF2-40B4-BE49-F238E27FC236}">
                  <a16:creationId xmlns:a16="http://schemas.microsoft.com/office/drawing/2014/main" id="{74401C8B-2052-B68B-0AEF-A9934A8AD068}"/>
                </a:ext>
              </a:extLst>
            </p:cNvPr>
            <p:cNvSpPr/>
            <p:nvPr/>
          </p:nvSpPr>
          <p:spPr>
            <a:xfrm>
              <a:off x="8760356" y="5058800"/>
              <a:ext cx="65800" cy="65739"/>
            </a:xfrm>
            <a:custGeom>
              <a:avLst/>
              <a:gdLst>
                <a:gd name="connsiteX0" fmla="*/ 0 w 65800"/>
                <a:gd name="connsiteY0" fmla="*/ 0 h 65739"/>
                <a:gd name="connsiteX1" fmla="*/ 65800 w 65800"/>
                <a:gd name="connsiteY1" fmla="*/ 0 h 65739"/>
                <a:gd name="connsiteX2" fmla="*/ 65800 w 65800"/>
                <a:gd name="connsiteY2" fmla="*/ 65739 h 65739"/>
                <a:gd name="connsiteX3" fmla="*/ 0 w 65800"/>
                <a:gd name="connsiteY3" fmla="*/ 65739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39"/>
                  </a:lnTo>
                  <a:lnTo>
                    <a:pt x="0" y="65739"/>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277">
              <a:extLst>
                <a:ext uri="{FF2B5EF4-FFF2-40B4-BE49-F238E27FC236}">
                  <a16:creationId xmlns:a16="http://schemas.microsoft.com/office/drawing/2014/main" id="{038093E0-4812-02B3-7238-0BF73786ACB9}"/>
                </a:ext>
              </a:extLst>
            </p:cNvPr>
            <p:cNvSpPr/>
            <p:nvPr/>
          </p:nvSpPr>
          <p:spPr>
            <a:xfrm>
              <a:off x="9473948" y="5058800"/>
              <a:ext cx="65800" cy="65739"/>
            </a:xfrm>
            <a:custGeom>
              <a:avLst/>
              <a:gdLst>
                <a:gd name="connsiteX0" fmla="*/ 0 w 65800"/>
                <a:gd name="connsiteY0" fmla="*/ 0 h 65739"/>
                <a:gd name="connsiteX1" fmla="*/ 65800 w 65800"/>
                <a:gd name="connsiteY1" fmla="*/ 0 h 65739"/>
                <a:gd name="connsiteX2" fmla="*/ 65800 w 65800"/>
                <a:gd name="connsiteY2" fmla="*/ 65739 h 65739"/>
                <a:gd name="connsiteX3" fmla="*/ 0 w 65800"/>
                <a:gd name="connsiteY3" fmla="*/ 65739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39"/>
                  </a:lnTo>
                  <a:lnTo>
                    <a:pt x="0" y="65739"/>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9" name="Freeform 278">
              <a:extLst>
                <a:ext uri="{FF2B5EF4-FFF2-40B4-BE49-F238E27FC236}">
                  <a16:creationId xmlns:a16="http://schemas.microsoft.com/office/drawing/2014/main" id="{1E372DA3-2BE1-8525-57EC-DD4EADB60813}"/>
                </a:ext>
              </a:extLst>
            </p:cNvPr>
            <p:cNvSpPr/>
            <p:nvPr/>
          </p:nvSpPr>
          <p:spPr>
            <a:xfrm>
              <a:off x="10187539" y="4953389"/>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279">
              <a:extLst>
                <a:ext uri="{FF2B5EF4-FFF2-40B4-BE49-F238E27FC236}">
                  <a16:creationId xmlns:a16="http://schemas.microsoft.com/office/drawing/2014/main" id="{496DD09A-2044-D5A7-F795-1677FCE1D9C3}"/>
                </a:ext>
              </a:extLst>
            </p:cNvPr>
            <p:cNvSpPr/>
            <p:nvPr/>
          </p:nvSpPr>
          <p:spPr>
            <a:xfrm>
              <a:off x="10901130" y="5058800"/>
              <a:ext cx="65800" cy="65739"/>
            </a:xfrm>
            <a:custGeom>
              <a:avLst/>
              <a:gdLst>
                <a:gd name="connsiteX0" fmla="*/ 0 w 65800"/>
                <a:gd name="connsiteY0" fmla="*/ 0 h 65739"/>
                <a:gd name="connsiteX1" fmla="*/ 65800 w 65800"/>
                <a:gd name="connsiteY1" fmla="*/ 0 h 65739"/>
                <a:gd name="connsiteX2" fmla="*/ 65800 w 65800"/>
                <a:gd name="connsiteY2" fmla="*/ 65739 h 65739"/>
                <a:gd name="connsiteX3" fmla="*/ 0 w 65800"/>
                <a:gd name="connsiteY3" fmla="*/ 65739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39"/>
                  </a:lnTo>
                  <a:lnTo>
                    <a:pt x="0" y="65739"/>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280">
              <a:extLst>
                <a:ext uri="{FF2B5EF4-FFF2-40B4-BE49-F238E27FC236}">
                  <a16:creationId xmlns:a16="http://schemas.microsoft.com/office/drawing/2014/main" id="{F5C254B1-5143-F711-5020-F871C4328805}"/>
                </a:ext>
              </a:extLst>
            </p:cNvPr>
            <p:cNvSpPr/>
            <p:nvPr/>
          </p:nvSpPr>
          <p:spPr>
            <a:xfrm>
              <a:off x="11614722" y="5058800"/>
              <a:ext cx="65800" cy="65739"/>
            </a:xfrm>
            <a:custGeom>
              <a:avLst/>
              <a:gdLst>
                <a:gd name="connsiteX0" fmla="*/ 0 w 65800"/>
                <a:gd name="connsiteY0" fmla="*/ 0 h 65739"/>
                <a:gd name="connsiteX1" fmla="*/ 65800 w 65800"/>
                <a:gd name="connsiteY1" fmla="*/ 0 h 65739"/>
                <a:gd name="connsiteX2" fmla="*/ 65800 w 65800"/>
                <a:gd name="connsiteY2" fmla="*/ 65739 h 65739"/>
                <a:gd name="connsiteX3" fmla="*/ 0 w 65800"/>
                <a:gd name="connsiteY3" fmla="*/ 65739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39"/>
                  </a:lnTo>
                  <a:lnTo>
                    <a:pt x="0" y="65739"/>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281">
              <a:extLst>
                <a:ext uri="{FF2B5EF4-FFF2-40B4-BE49-F238E27FC236}">
                  <a16:creationId xmlns:a16="http://schemas.microsoft.com/office/drawing/2014/main" id="{B12940C1-F996-AA7F-2400-FB757AF9B63C}"/>
                </a:ext>
              </a:extLst>
            </p:cNvPr>
            <p:cNvSpPr/>
            <p:nvPr/>
          </p:nvSpPr>
          <p:spPr>
            <a:xfrm>
              <a:off x="5700649" y="1916893"/>
              <a:ext cx="5946972" cy="3069365"/>
            </a:xfrm>
            <a:custGeom>
              <a:avLst/>
              <a:gdLst>
                <a:gd name="connsiteX0" fmla="*/ 0 w 5946972"/>
                <a:gd name="connsiteY0" fmla="*/ 2951488 h 3069365"/>
                <a:gd name="connsiteX1" fmla="*/ 0 w 5946972"/>
                <a:gd name="connsiteY1" fmla="*/ 2951488 h 3069365"/>
                <a:gd name="connsiteX2" fmla="*/ 191728 w 5946972"/>
                <a:gd name="connsiteY2" fmla="*/ 2627323 h 3069365"/>
                <a:gd name="connsiteX3" fmla="*/ 198535 w 5946972"/>
                <a:gd name="connsiteY3" fmla="*/ 1368067 h 3069365"/>
                <a:gd name="connsiteX4" fmla="*/ 207611 w 5946972"/>
                <a:gd name="connsiteY4" fmla="*/ 44204 h 3069365"/>
                <a:gd name="connsiteX5" fmla="*/ 215552 w 5946972"/>
                <a:gd name="connsiteY5" fmla="*/ 44204 h 3069365"/>
                <a:gd name="connsiteX6" fmla="*/ 223494 w 5946972"/>
                <a:gd name="connsiteY6" fmla="*/ 0 h 3069365"/>
                <a:gd name="connsiteX7" fmla="*/ 230301 w 5946972"/>
                <a:gd name="connsiteY7" fmla="*/ 0 h 3069365"/>
                <a:gd name="connsiteX8" fmla="*/ 238242 w 5946972"/>
                <a:gd name="connsiteY8" fmla="*/ 0 h 3069365"/>
                <a:gd name="connsiteX9" fmla="*/ 246183 w 5946972"/>
                <a:gd name="connsiteY9" fmla="*/ 0 h 3069365"/>
                <a:gd name="connsiteX10" fmla="*/ 255259 w 5946972"/>
                <a:gd name="connsiteY10" fmla="*/ 0 h 3069365"/>
                <a:gd name="connsiteX11" fmla="*/ 262066 w 5946972"/>
                <a:gd name="connsiteY11" fmla="*/ 0 h 3069365"/>
                <a:gd name="connsiteX12" fmla="*/ 270008 w 5946972"/>
                <a:gd name="connsiteY12" fmla="*/ 338900 h 3069365"/>
                <a:gd name="connsiteX13" fmla="*/ 348287 w 5946972"/>
                <a:gd name="connsiteY13" fmla="*/ 1305727 h 3069365"/>
                <a:gd name="connsiteX14" fmla="*/ 457198 w 5946972"/>
                <a:gd name="connsiteY14" fmla="*/ 2467507 h 3069365"/>
                <a:gd name="connsiteX15" fmla="*/ 566108 w 5946972"/>
                <a:gd name="connsiteY15" fmla="*/ 2820008 h 3069365"/>
                <a:gd name="connsiteX16" fmla="*/ 895109 w 5946972"/>
                <a:gd name="connsiteY16" fmla="*/ 2806407 h 3069365"/>
                <a:gd name="connsiteX17" fmla="*/ 1222975 w 5946972"/>
                <a:gd name="connsiteY17" fmla="*/ 2756535 h 3069365"/>
                <a:gd name="connsiteX18" fmla="*/ 1665425 w 5946972"/>
                <a:gd name="connsiteY18" fmla="*/ 3011560 h 3069365"/>
                <a:gd name="connsiteX19" fmla="*/ 2379016 w 5946972"/>
                <a:gd name="connsiteY19" fmla="*/ 3036496 h 3069365"/>
                <a:gd name="connsiteX20" fmla="*/ 3092607 w 5946972"/>
                <a:gd name="connsiteY20" fmla="*/ 2999093 h 3069365"/>
                <a:gd name="connsiteX21" fmla="*/ 3806199 w 5946972"/>
                <a:gd name="connsiteY21" fmla="*/ 2982091 h 3069365"/>
                <a:gd name="connsiteX22" fmla="*/ 4519790 w 5946972"/>
                <a:gd name="connsiteY22" fmla="*/ 3069366 h 3069365"/>
                <a:gd name="connsiteX23" fmla="*/ 5233381 w 5946972"/>
                <a:gd name="connsiteY23" fmla="*/ 2910684 h 3069365"/>
                <a:gd name="connsiteX24" fmla="*/ 5946973 w 5946972"/>
                <a:gd name="connsiteY24" fmla="*/ 3036496 h 306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46972" h="3069365">
                  <a:moveTo>
                    <a:pt x="0" y="2951488"/>
                  </a:moveTo>
                  <a:lnTo>
                    <a:pt x="0" y="2951488"/>
                  </a:lnTo>
                  <a:lnTo>
                    <a:pt x="191728" y="2627323"/>
                  </a:lnTo>
                  <a:lnTo>
                    <a:pt x="198535" y="1368067"/>
                  </a:lnTo>
                  <a:lnTo>
                    <a:pt x="207611" y="44204"/>
                  </a:lnTo>
                  <a:lnTo>
                    <a:pt x="215552" y="44204"/>
                  </a:lnTo>
                  <a:lnTo>
                    <a:pt x="223494" y="0"/>
                  </a:lnTo>
                  <a:lnTo>
                    <a:pt x="230301" y="0"/>
                  </a:lnTo>
                  <a:lnTo>
                    <a:pt x="238242" y="0"/>
                  </a:lnTo>
                  <a:lnTo>
                    <a:pt x="246183" y="0"/>
                  </a:lnTo>
                  <a:lnTo>
                    <a:pt x="255259" y="0"/>
                  </a:lnTo>
                  <a:lnTo>
                    <a:pt x="262066" y="0"/>
                  </a:lnTo>
                  <a:lnTo>
                    <a:pt x="270008" y="338900"/>
                  </a:lnTo>
                  <a:lnTo>
                    <a:pt x="348287" y="1305727"/>
                  </a:lnTo>
                  <a:lnTo>
                    <a:pt x="457198" y="2467507"/>
                  </a:lnTo>
                  <a:lnTo>
                    <a:pt x="566108" y="2820008"/>
                  </a:lnTo>
                  <a:lnTo>
                    <a:pt x="895109" y="2806407"/>
                  </a:lnTo>
                  <a:lnTo>
                    <a:pt x="1222975" y="2756535"/>
                  </a:lnTo>
                  <a:lnTo>
                    <a:pt x="1665425" y="3011560"/>
                  </a:lnTo>
                  <a:lnTo>
                    <a:pt x="2379016" y="3036496"/>
                  </a:lnTo>
                  <a:lnTo>
                    <a:pt x="3092607" y="2999093"/>
                  </a:lnTo>
                  <a:lnTo>
                    <a:pt x="3806199" y="2982091"/>
                  </a:lnTo>
                  <a:lnTo>
                    <a:pt x="4519790" y="3069366"/>
                  </a:lnTo>
                  <a:lnTo>
                    <a:pt x="5233381" y="2910684"/>
                  </a:lnTo>
                  <a:lnTo>
                    <a:pt x="5946973" y="3036496"/>
                  </a:lnTo>
                </a:path>
              </a:pathLst>
            </a:custGeom>
            <a:noFill/>
            <a:ln w="19050" cap="rnd">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282">
              <a:extLst>
                <a:ext uri="{FF2B5EF4-FFF2-40B4-BE49-F238E27FC236}">
                  <a16:creationId xmlns:a16="http://schemas.microsoft.com/office/drawing/2014/main" id="{D4132649-27D1-EEEB-4C1F-8308B9EF4404}"/>
                </a:ext>
              </a:extLst>
            </p:cNvPr>
            <p:cNvSpPr/>
            <p:nvPr/>
          </p:nvSpPr>
          <p:spPr>
            <a:xfrm>
              <a:off x="5668170" y="4835932"/>
              <a:ext cx="65662" cy="66032"/>
            </a:xfrm>
            <a:custGeom>
              <a:avLst/>
              <a:gdLst>
                <a:gd name="connsiteX0" fmla="*/ 56303 w 65662"/>
                <a:gd name="connsiteY0" fmla="*/ 9781 h 66032"/>
                <a:gd name="connsiteX1" fmla="*/ 56303 w 65662"/>
                <a:gd name="connsiteY1" fmla="*/ 56252 h 66032"/>
                <a:gd name="connsiteX2" fmla="*/ 9790 w 65662"/>
                <a:gd name="connsiteY2" fmla="*/ 56252 h 66032"/>
                <a:gd name="connsiteX3" fmla="*/ 9790 w 65662"/>
                <a:gd name="connsiteY3" fmla="*/ 9781 h 66032"/>
                <a:gd name="connsiteX4" fmla="*/ 56303 w 65662"/>
                <a:gd name="connsiteY4" fmla="*/ 9781 h 66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62" h="66032">
                  <a:moveTo>
                    <a:pt x="56303" y="9781"/>
                  </a:moveTo>
                  <a:cubicBezTo>
                    <a:pt x="68783" y="22249"/>
                    <a:pt x="68783" y="42650"/>
                    <a:pt x="56303" y="56252"/>
                  </a:cubicBezTo>
                  <a:cubicBezTo>
                    <a:pt x="43824" y="69853"/>
                    <a:pt x="23403" y="68720"/>
                    <a:pt x="9790" y="56252"/>
                  </a:cubicBezTo>
                  <a:cubicBezTo>
                    <a:pt x="-3824" y="43784"/>
                    <a:pt x="-2690" y="23382"/>
                    <a:pt x="9790" y="9781"/>
                  </a:cubicBezTo>
                  <a:cubicBezTo>
                    <a:pt x="22269" y="-3821"/>
                    <a:pt x="42690" y="-2687"/>
                    <a:pt x="56303" y="978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283">
              <a:extLst>
                <a:ext uri="{FF2B5EF4-FFF2-40B4-BE49-F238E27FC236}">
                  <a16:creationId xmlns:a16="http://schemas.microsoft.com/office/drawing/2014/main" id="{73D17637-7155-6385-164D-88D16C71A9F1}"/>
                </a:ext>
              </a:extLst>
            </p:cNvPr>
            <p:cNvSpPr/>
            <p:nvPr/>
          </p:nvSpPr>
          <p:spPr>
            <a:xfrm>
              <a:off x="5860328" y="4512196"/>
              <a:ext cx="65232" cy="65173"/>
            </a:xfrm>
            <a:custGeom>
              <a:avLst/>
              <a:gdLst>
                <a:gd name="connsiteX0" fmla="*/ 55873 w 65232"/>
                <a:gd name="connsiteY0" fmla="*/ 9351 h 65173"/>
                <a:gd name="connsiteX1" fmla="*/ 55873 w 65232"/>
                <a:gd name="connsiteY1" fmla="*/ 55822 h 65173"/>
                <a:gd name="connsiteX2" fmla="*/ 9359 w 65232"/>
                <a:gd name="connsiteY2" fmla="*/ 55822 h 65173"/>
                <a:gd name="connsiteX3" fmla="*/ 9359 w 65232"/>
                <a:gd name="connsiteY3" fmla="*/ 9351 h 65173"/>
                <a:gd name="connsiteX4" fmla="*/ 55873 w 65232"/>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3">
                  <a:moveTo>
                    <a:pt x="55873" y="9351"/>
                  </a:moveTo>
                  <a:cubicBezTo>
                    <a:pt x="68353" y="21819"/>
                    <a:pt x="68353" y="42221"/>
                    <a:pt x="55873" y="55822"/>
                  </a:cubicBezTo>
                  <a:cubicBezTo>
                    <a:pt x="43394" y="68290"/>
                    <a:pt x="22973" y="68290"/>
                    <a:pt x="9359" y="55822"/>
                  </a:cubicBezTo>
                  <a:cubicBezTo>
                    <a:pt x="-3120" y="43354"/>
                    <a:pt x="-3120" y="22952"/>
                    <a:pt x="9359"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284">
              <a:extLst>
                <a:ext uri="{FF2B5EF4-FFF2-40B4-BE49-F238E27FC236}">
                  <a16:creationId xmlns:a16="http://schemas.microsoft.com/office/drawing/2014/main" id="{6EE68571-1F1A-9659-A8E0-2EE97D0D25DD}"/>
                </a:ext>
              </a:extLst>
            </p:cNvPr>
            <p:cNvSpPr/>
            <p:nvPr/>
          </p:nvSpPr>
          <p:spPr>
            <a:xfrm>
              <a:off x="5867135" y="3251807"/>
              <a:ext cx="65232" cy="65172"/>
            </a:xfrm>
            <a:custGeom>
              <a:avLst/>
              <a:gdLst>
                <a:gd name="connsiteX0" fmla="*/ 55873 w 65232"/>
                <a:gd name="connsiteY0" fmla="*/ 9351 h 65172"/>
                <a:gd name="connsiteX1" fmla="*/ 55873 w 65232"/>
                <a:gd name="connsiteY1" fmla="*/ 55822 h 65172"/>
                <a:gd name="connsiteX2" fmla="*/ 9359 w 65232"/>
                <a:gd name="connsiteY2" fmla="*/ 55822 h 65172"/>
                <a:gd name="connsiteX3" fmla="*/ 9359 w 65232"/>
                <a:gd name="connsiteY3" fmla="*/ 9351 h 65172"/>
                <a:gd name="connsiteX4" fmla="*/ 55873 w 65232"/>
                <a:gd name="connsiteY4" fmla="*/ 9351 h 65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2">
                  <a:moveTo>
                    <a:pt x="55873" y="9351"/>
                  </a:moveTo>
                  <a:cubicBezTo>
                    <a:pt x="68353" y="21819"/>
                    <a:pt x="68353" y="42221"/>
                    <a:pt x="55873" y="55822"/>
                  </a:cubicBezTo>
                  <a:cubicBezTo>
                    <a:pt x="43394" y="68290"/>
                    <a:pt x="22973" y="68290"/>
                    <a:pt x="9359" y="55822"/>
                  </a:cubicBezTo>
                  <a:cubicBezTo>
                    <a:pt x="-3120" y="43354"/>
                    <a:pt x="-3120" y="22952"/>
                    <a:pt x="9359"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285">
              <a:extLst>
                <a:ext uri="{FF2B5EF4-FFF2-40B4-BE49-F238E27FC236}">
                  <a16:creationId xmlns:a16="http://schemas.microsoft.com/office/drawing/2014/main" id="{F08EE023-885C-A584-5857-631376714437}"/>
                </a:ext>
              </a:extLst>
            </p:cNvPr>
            <p:cNvSpPr/>
            <p:nvPr/>
          </p:nvSpPr>
          <p:spPr>
            <a:xfrm>
              <a:off x="5875076" y="1927945"/>
              <a:ext cx="65232" cy="65173"/>
            </a:xfrm>
            <a:custGeom>
              <a:avLst/>
              <a:gdLst>
                <a:gd name="connsiteX0" fmla="*/ 55873 w 65232"/>
                <a:gd name="connsiteY0" fmla="*/ 9351 h 65173"/>
                <a:gd name="connsiteX1" fmla="*/ 55873 w 65232"/>
                <a:gd name="connsiteY1" fmla="*/ 55822 h 65173"/>
                <a:gd name="connsiteX2" fmla="*/ 9359 w 65232"/>
                <a:gd name="connsiteY2" fmla="*/ 55822 h 65173"/>
                <a:gd name="connsiteX3" fmla="*/ 9359 w 65232"/>
                <a:gd name="connsiteY3" fmla="*/ 9351 h 65173"/>
                <a:gd name="connsiteX4" fmla="*/ 55873 w 65232"/>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3">
                  <a:moveTo>
                    <a:pt x="55873" y="9351"/>
                  </a:moveTo>
                  <a:cubicBezTo>
                    <a:pt x="68353" y="21819"/>
                    <a:pt x="68353" y="42221"/>
                    <a:pt x="55873" y="55822"/>
                  </a:cubicBezTo>
                  <a:cubicBezTo>
                    <a:pt x="43394" y="68290"/>
                    <a:pt x="22973" y="68290"/>
                    <a:pt x="9359" y="55822"/>
                  </a:cubicBezTo>
                  <a:cubicBezTo>
                    <a:pt x="-3120" y="43354"/>
                    <a:pt x="-3120" y="22952"/>
                    <a:pt x="9359"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286">
              <a:extLst>
                <a:ext uri="{FF2B5EF4-FFF2-40B4-BE49-F238E27FC236}">
                  <a16:creationId xmlns:a16="http://schemas.microsoft.com/office/drawing/2014/main" id="{3370861A-7A4B-E0EE-7E63-9739D7CB1323}"/>
                </a:ext>
              </a:extLst>
            </p:cNvPr>
            <p:cNvSpPr/>
            <p:nvPr/>
          </p:nvSpPr>
          <p:spPr>
            <a:xfrm>
              <a:off x="5883018" y="1927945"/>
              <a:ext cx="65232" cy="65173"/>
            </a:xfrm>
            <a:custGeom>
              <a:avLst/>
              <a:gdLst>
                <a:gd name="connsiteX0" fmla="*/ 55873 w 65232"/>
                <a:gd name="connsiteY0" fmla="*/ 9351 h 65173"/>
                <a:gd name="connsiteX1" fmla="*/ 55873 w 65232"/>
                <a:gd name="connsiteY1" fmla="*/ 55822 h 65173"/>
                <a:gd name="connsiteX2" fmla="*/ 9359 w 65232"/>
                <a:gd name="connsiteY2" fmla="*/ 55822 h 65173"/>
                <a:gd name="connsiteX3" fmla="*/ 9359 w 65232"/>
                <a:gd name="connsiteY3" fmla="*/ 9351 h 65173"/>
                <a:gd name="connsiteX4" fmla="*/ 55873 w 65232"/>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3">
                  <a:moveTo>
                    <a:pt x="55873" y="9351"/>
                  </a:moveTo>
                  <a:cubicBezTo>
                    <a:pt x="68353" y="21819"/>
                    <a:pt x="68353" y="42221"/>
                    <a:pt x="55873" y="55822"/>
                  </a:cubicBezTo>
                  <a:cubicBezTo>
                    <a:pt x="43394" y="68290"/>
                    <a:pt x="22973" y="68290"/>
                    <a:pt x="9359" y="55822"/>
                  </a:cubicBezTo>
                  <a:cubicBezTo>
                    <a:pt x="-3120" y="43354"/>
                    <a:pt x="-3120" y="22952"/>
                    <a:pt x="9359"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287">
              <a:extLst>
                <a:ext uri="{FF2B5EF4-FFF2-40B4-BE49-F238E27FC236}">
                  <a16:creationId xmlns:a16="http://schemas.microsoft.com/office/drawing/2014/main" id="{68D5983A-093B-5F09-D426-ADC38770BDC7}"/>
                </a:ext>
              </a:extLst>
            </p:cNvPr>
            <p:cNvSpPr/>
            <p:nvPr/>
          </p:nvSpPr>
          <p:spPr>
            <a:xfrm>
              <a:off x="5890959" y="1884874"/>
              <a:ext cx="65232" cy="65602"/>
            </a:xfrm>
            <a:custGeom>
              <a:avLst/>
              <a:gdLst>
                <a:gd name="connsiteX0" fmla="*/ 55873 w 65232"/>
                <a:gd name="connsiteY0" fmla="*/ 9351 h 65602"/>
                <a:gd name="connsiteX1" fmla="*/ 55873 w 65232"/>
                <a:gd name="connsiteY1" fmla="*/ 55822 h 65602"/>
                <a:gd name="connsiteX2" fmla="*/ 9359 w 65232"/>
                <a:gd name="connsiteY2" fmla="*/ 55822 h 65602"/>
                <a:gd name="connsiteX3" fmla="*/ 9359 w 65232"/>
                <a:gd name="connsiteY3" fmla="*/ 9351 h 65602"/>
                <a:gd name="connsiteX4" fmla="*/ 55873 w 65232"/>
                <a:gd name="connsiteY4" fmla="*/ 9351 h 6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602">
                  <a:moveTo>
                    <a:pt x="55873" y="9351"/>
                  </a:moveTo>
                  <a:cubicBezTo>
                    <a:pt x="68353" y="21819"/>
                    <a:pt x="68353" y="42221"/>
                    <a:pt x="55873" y="55822"/>
                  </a:cubicBezTo>
                  <a:cubicBezTo>
                    <a:pt x="43394" y="69423"/>
                    <a:pt x="22973" y="68290"/>
                    <a:pt x="9359" y="55822"/>
                  </a:cubicBezTo>
                  <a:cubicBezTo>
                    <a:pt x="-3120" y="43354"/>
                    <a:pt x="-3120" y="22952"/>
                    <a:pt x="9359"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288">
              <a:extLst>
                <a:ext uri="{FF2B5EF4-FFF2-40B4-BE49-F238E27FC236}">
                  <a16:creationId xmlns:a16="http://schemas.microsoft.com/office/drawing/2014/main" id="{A7B49660-6BEF-056D-69A5-3209E06A4219}"/>
                </a:ext>
              </a:extLst>
            </p:cNvPr>
            <p:cNvSpPr/>
            <p:nvPr/>
          </p:nvSpPr>
          <p:spPr>
            <a:xfrm>
              <a:off x="5897336" y="1884444"/>
              <a:ext cx="65663" cy="65602"/>
            </a:xfrm>
            <a:custGeom>
              <a:avLst/>
              <a:gdLst>
                <a:gd name="connsiteX0" fmla="*/ 56304 w 65663"/>
                <a:gd name="connsiteY0" fmla="*/ 9781 h 65602"/>
                <a:gd name="connsiteX1" fmla="*/ 56304 w 65663"/>
                <a:gd name="connsiteY1" fmla="*/ 56252 h 65602"/>
                <a:gd name="connsiteX2" fmla="*/ 9790 w 65663"/>
                <a:gd name="connsiteY2" fmla="*/ 56252 h 65602"/>
                <a:gd name="connsiteX3" fmla="*/ 9790 w 65663"/>
                <a:gd name="connsiteY3" fmla="*/ 9781 h 65602"/>
                <a:gd name="connsiteX4" fmla="*/ 56304 w 65663"/>
                <a:gd name="connsiteY4" fmla="*/ 9781 h 6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63" h="65602">
                  <a:moveTo>
                    <a:pt x="56304" y="9781"/>
                  </a:moveTo>
                  <a:cubicBezTo>
                    <a:pt x="68783" y="22248"/>
                    <a:pt x="68783" y="42650"/>
                    <a:pt x="56304" y="56252"/>
                  </a:cubicBezTo>
                  <a:cubicBezTo>
                    <a:pt x="43824" y="68720"/>
                    <a:pt x="23403" y="68720"/>
                    <a:pt x="9790" y="56252"/>
                  </a:cubicBezTo>
                  <a:cubicBezTo>
                    <a:pt x="-3824" y="43784"/>
                    <a:pt x="-2690" y="23382"/>
                    <a:pt x="9790" y="9781"/>
                  </a:cubicBezTo>
                  <a:cubicBezTo>
                    <a:pt x="22269" y="-3821"/>
                    <a:pt x="42690" y="-2687"/>
                    <a:pt x="56304" y="978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289">
              <a:extLst>
                <a:ext uri="{FF2B5EF4-FFF2-40B4-BE49-F238E27FC236}">
                  <a16:creationId xmlns:a16="http://schemas.microsoft.com/office/drawing/2014/main" id="{47B6394C-2265-91D3-CB0C-D0C10F57ADA3}"/>
                </a:ext>
              </a:extLst>
            </p:cNvPr>
            <p:cNvSpPr/>
            <p:nvPr/>
          </p:nvSpPr>
          <p:spPr>
            <a:xfrm>
              <a:off x="5906412" y="1884444"/>
              <a:ext cx="65662" cy="65602"/>
            </a:xfrm>
            <a:custGeom>
              <a:avLst/>
              <a:gdLst>
                <a:gd name="connsiteX0" fmla="*/ 56303 w 65662"/>
                <a:gd name="connsiteY0" fmla="*/ 9781 h 65602"/>
                <a:gd name="connsiteX1" fmla="*/ 56303 w 65662"/>
                <a:gd name="connsiteY1" fmla="*/ 56252 h 65602"/>
                <a:gd name="connsiteX2" fmla="*/ 9790 w 65662"/>
                <a:gd name="connsiteY2" fmla="*/ 56252 h 65602"/>
                <a:gd name="connsiteX3" fmla="*/ 9790 w 65662"/>
                <a:gd name="connsiteY3" fmla="*/ 9781 h 65602"/>
                <a:gd name="connsiteX4" fmla="*/ 56303 w 65662"/>
                <a:gd name="connsiteY4" fmla="*/ 9781 h 6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62" h="65602">
                  <a:moveTo>
                    <a:pt x="56303" y="9781"/>
                  </a:moveTo>
                  <a:cubicBezTo>
                    <a:pt x="68783" y="22248"/>
                    <a:pt x="68783" y="42650"/>
                    <a:pt x="56303" y="56252"/>
                  </a:cubicBezTo>
                  <a:cubicBezTo>
                    <a:pt x="43824" y="68720"/>
                    <a:pt x="23403" y="68720"/>
                    <a:pt x="9790" y="56252"/>
                  </a:cubicBezTo>
                  <a:cubicBezTo>
                    <a:pt x="-3824" y="43784"/>
                    <a:pt x="-2690" y="23382"/>
                    <a:pt x="9790" y="9781"/>
                  </a:cubicBezTo>
                  <a:cubicBezTo>
                    <a:pt x="22269" y="-3821"/>
                    <a:pt x="42690" y="-2687"/>
                    <a:pt x="56303" y="978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290">
              <a:extLst>
                <a:ext uri="{FF2B5EF4-FFF2-40B4-BE49-F238E27FC236}">
                  <a16:creationId xmlns:a16="http://schemas.microsoft.com/office/drawing/2014/main" id="{60655ACE-6E53-74DA-3545-35714F05746E}"/>
                </a:ext>
              </a:extLst>
            </p:cNvPr>
            <p:cNvSpPr/>
            <p:nvPr/>
          </p:nvSpPr>
          <p:spPr>
            <a:xfrm>
              <a:off x="5914353" y="1884444"/>
              <a:ext cx="65663" cy="66032"/>
            </a:xfrm>
            <a:custGeom>
              <a:avLst/>
              <a:gdLst>
                <a:gd name="connsiteX0" fmla="*/ 56304 w 65663"/>
                <a:gd name="connsiteY0" fmla="*/ 9781 h 66032"/>
                <a:gd name="connsiteX1" fmla="*/ 56304 w 65663"/>
                <a:gd name="connsiteY1" fmla="*/ 56252 h 66032"/>
                <a:gd name="connsiteX2" fmla="*/ 9790 w 65663"/>
                <a:gd name="connsiteY2" fmla="*/ 56252 h 66032"/>
                <a:gd name="connsiteX3" fmla="*/ 9790 w 65663"/>
                <a:gd name="connsiteY3" fmla="*/ 9781 h 66032"/>
                <a:gd name="connsiteX4" fmla="*/ 56304 w 65663"/>
                <a:gd name="connsiteY4" fmla="*/ 9781 h 66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63" h="66032">
                  <a:moveTo>
                    <a:pt x="56304" y="9781"/>
                  </a:moveTo>
                  <a:cubicBezTo>
                    <a:pt x="68783" y="22248"/>
                    <a:pt x="68783" y="42650"/>
                    <a:pt x="56304" y="56252"/>
                  </a:cubicBezTo>
                  <a:cubicBezTo>
                    <a:pt x="43824" y="69853"/>
                    <a:pt x="23403" y="68720"/>
                    <a:pt x="9790" y="56252"/>
                  </a:cubicBezTo>
                  <a:cubicBezTo>
                    <a:pt x="-3824" y="43784"/>
                    <a:pt x="-2690" y="23382"/>
                    <a:pt x="9790" y="9781"/>
                  </a:cubicBezTo>
                  <a:cubicBezTo>
                    <a:pt x="22269" y="-3821"/>
                    <a:pt x="42690" y="-2687"/>
                    <a:pt x="56304" y="978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291">
              <a:extLst>
                <a:ext uri="{FF2B5EF4-FFF2-40B4-BE49-F238E27FC236}">
                  <a16:creationId xmlns:a16="http://schemas.microsoft.com/office/drawing/2014/main" id="{18131AB5-FCA2-FA65-9126-912D4BD6C661}"/>
                </a:ext>
              </a:extLst>
            </p:cNvPr>
            <p:cNvSpPr/>
            <p:nvPr/>
          </p:nvSpPr>
          <p:spPr>
            <a:xfrm>
              <a:off x="5922725" y="1884874"/>
              <a:ext cx="65232" cy="65602"/>
            </a:xfrm>
            <a:custGeom>
              <a:avLst/>
              <a:gdLst>
                <a:gd name="connsiteX0" fmla="*/ 55873 w 65232"/>
                <a:gd name="connsiteY0" fmla="*/ 9351 h 65602"/>
                <a:gd name="connsiteX1" fmla="*/ 55873 w 65232"/>
                <a:gd name="connsiteY1" fmla="*/ 55822 h 65602"/>
                <a:gd name="connsiteX2" fmla="*/ 9359 w 65232"/>
                <a:gd name="connsiteY2" fmla="*/ 55822 h 65602"/>
                <a:gd name="connsiteX3" fmla="*/ 9359 w 65232"/>
                <a:gd name="connsiteY3" fmla="*/ 9351 h 65602"/>
                <a:gd name="connsiteX4" fmla="*/ 55873 w 65232"/>
                <a:gd name="connsiteY4" fmla="*/ 9351 h 6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602">
                  <a:moveTo>
                    <a:pt x="55873" y="9351"/>
                  </a:moveTo>
                  <a:cubicBezTo>
                    <a:pt x="68353" y="21819"/>
                    <a:pt x="68353" y="42221"/>
                    <a:pt x="55873" y="55822"/>
                  </a:cubicBezTo>
                  <a:cubicBezTo>
                    <a:pt x="43394" y="69423"/>
                    <a:pt x="22973" y="68290"/>
                    <a:pt x="9359" y="55822"/>
                  </a:cubicBezTo>
                  <a:cubicBezTo>
                    <a:pt x="-3120" y="43354"/>
                    <a:pt x="-3120" y="22952"/>
                    <a:pt x="9359"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292">
              <a:extLst>
                <a:ext uri="{FF2B5EF4-FFF2-40B4-BE49-F238E27FC236}">
                  <a16:creationId xmlns:a16="http://schemas.microsoft.com/office/drawing/2014/main" id="{AFB2127E-C2CD-6BF1-65C4-005BE1C3ED86}"/>
                </a:ext>
              </a:extLst>
            </p:cNvPr>
            <p:cNvSpPr/>
            <p:nvPr/>
          </p:nvSpPr>
          <p:spPr>
            <a:xfrm>
              <a:off x="5929532" y="1884874"/>
              <a:ext cx="65232" cy="65173"/>
            </a:xfrm>
            <a:custGeom>
              <a:avLst/>
              <a:gdLst>
                <a:gd name="connsiteX0" fmla="*/ 55873 w 65232"/>
                <a:gd name="connsiteY0" fmla="*/ 9351 h 65173"/>
                <a:gd name="connsiteX1" fmla="*/ 55873 w 65232"/>
                <a:gd name="connsiteY1" fmla="*/ 55822 h 65173"/>
                <a:gd name="connsiteX2" fmla="*/ 9359 w 65232"/>
                <a:gd name="connsiteY2" fmla="*/ 55822 h 65173"/>
                <a:gd name="connsiteX3" fmla="*/ 9359 w 65232"/>
                <a:gd name="connsiteY3" fmla="*/ 9351 h 65173"/>
                <a:gd name="connsiteX4" fmla="*/ 55873 w 65232"/>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3">
                  <a:moveTo>
                    <a:pt x="55873" y="9351"/>
                  </a:moveTo>
                  <a:cubicBezTo>
                    <a:pt x="68353" y="21819"/>
                    <a:pt x="68353" y="42221"/>
                    <a:pt x="55873" y="55822"/>
                  </a:cubicBezTo>
                  <a:cubicBezTo>
                    <a:pt x="43394" y="68290"/>
                    <a:pt x="22973" y="68290"/>
                    <a:pt x="9359" y="55822"/>
                  </a:cubicBezTo>
                  <a:cubicBezTo>
                    <a:pt x="-3120" y="43354"/>
                    <a:pt x="-3120" y="22952"/>
                    <a:pt x="9359"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293">
              <a:extLst>
                <a:ext uri="{FF2B5EF4-FFF2-40B4-BE49-F238E27FC236}">
                  <a16:creationId xmlns:a16="http://schemas.microsoft.com/office/drawing/2014/main" id="{D1BE3F76-D784-E163-2233-7FFDB8EAD5E1}"/>
                </a:ext>
              </a:extLst>
            </p:cNvPr>
            <p:cNvSpPr/>
            <p:nvPr/>
          </p:nvSpPr>
          <p:spPr>
            <a:xfrm>
              <a:off x="5937043" y="2223773"/>
              <a:ext cx="65663" cy="65173"/>
            </a:xfrm>
            <a:custGeom>
              <a:avLst/>
              <a:gdLst>
                <a:gd name="connsiteX0" fmla="*/ 56304 w 65663"/>
                <a:gd name="connsiteY0" fmla="*/ 9351 h 65173"/>
                <a:gd name="connsiteX1" fmla="*/ 56304 w 65663"/>
                <a:gd name="connsiteY1" fmla="*/ 55822 h 65173"/>
                <a:gd name="connsiteX2" fmla="*/ 9790 w 65663"/>
                <a:gd name="connsiteY2" fmla="*/ 55822 h 65173"/>
                <a:gd name="connsiteX3" fmla="*/ 9790 w 65663"/>
                <a:gd name="connsiteY3" fmla="*/ 9351 h 65173"/>
                <a:gd name="connsiteX4" fmla="*/ 56304 w 65663"/>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63" h="65173">
                  <a:moveTo>
                    <a:pt x="56304" y="9351"/>
                  </a:moveTo>
                  <a:cubicBezTo>
                    <a:pt x="68783" y="21819"/>
                    <a:pt x="68783" y="42221"/>
                    <a:pt x="56304" y="55822"/>
                  </a:cubicBezTo>
                  <a:cubicBezTo>
                    <a:pt x="43824" y="68290"/>
                    <a:pt x="23403" y="68290"/>
                    <a:pt x="9790" y="55822"/>
                  </a:cubicBezTo>
                  <a:cubicBezTo>
                    <a:pt x="-3824" y="43354"/>
                    <a:pt x="-2690" y="22952"/>
                    <a:pt x="9790" y="9351"/>
                  </a:cubicBezTo>
                  <a:cubicBezTo>
                    <a:pt x="22269" y="-3117"/>
                    <a:pt x="42690" y="-3117"/>
                    <a:pt x="56304"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294">
              <a:extLst>
                <a:ext uri="{FF2B5EF4-FFF2-40B4-BE49-F238E27FC236}">
                  <a16:creationId xmlns:a16="http://schemas.microsoft.com/office/drawing/2014/main" id="{A936BC7E-D2F1-AFA3-61CA-EB5B3BB020A1}"/>
                </a:ext>
              </a:extLst>
            </p:cNvPr>
            <p:cNvSpPr/>
            <p:nvPr/>
          </p:nvSpPr>
          <p:spPr>
            <a:xfrm>
              <a:off x="6016887" y="3189467"/>
              <a:ext cx="65232" cy="65173"/>
            </a:xfrm>
            <a:custGeom>
              <a:avLst/>
              <a:gdLst>
                <a:gd name="connsiteX0" fmla="*/ 55873 w 65232"/>
                <a:gd name="connsiteY0" fmla="*/ 9351 h 65173"/>
                <a:gd name="connsiteX1" fmla="*/ 55873 w 65232"/>
                <a:gd name="connsiteY1" fmla="*/ 55822 h 65173"/>
                <a:gd name="connsiteX2" fmla="*/ 9359 w 65232"/>
                <a:gd name="connsiteY2" fmla="*/ 55822 h 65173"/>
                <a:gd name="connsiteX3" fmla="*/ 9359 w 65232"/>
                <a:gd name="connsiteY3" fmla="*/ 9351 h 65173"/>
                <a:gd name="connsiteX4" fmla="*/ 55873 w 65232"/>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3">
                  <a:moveTo>
                    <a:pt x="55873" y="9351"/>
                  </a:moveTo>
                  <a:cubicBezTo>
                    <a:pt x="68353" y="21819"/>
                    <a:pt x="68353" y="42221"/>
                    <a:pt x="55873" y="55822"/>
                  </a:cubicBezTo>
                  <a:cubicBezTo>
                    <a:pt x="43394" y="68290"/>
                    <a:pt x="22973" y="68290"/>
                    <a:pt x="9359" y="55822"/>
                  </a:cubicBezTo>
                  <a:cubicBezTo>
                    <a:pt x="-3120" y="43354"/>
                    <a:pt x="-3120" y="22952"/>
                    <a:pt x="9359"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295">
              <a:extLst>
                <a:ext uri="{FF2B5EF4-FFF2-40B4-BE49-F238E27FC236}">
                  <a16:creationId xmlns:a16="http://schemas.microsoft.com/office/drawing/2014/main" id="{215FB56C-59FB-F493-85B8-0C701778FF65}"/>
                </a:ext>
              </a:extLst>
            </p:cNvPr>
            <p:cNvSpPr/>
            <p:nvPr/>
          </p:nvSpPr>
          <p:spPr>
            <a:xfrm>
              <a:off x="6125798" y="4352381"/>
              <a:ext cx="65232" cy="65173"/>
            </a:xfrm>
            <a:custGeom>
              <a:avLst/>
              <a:gdLst>
                <a:gd name="connsiteX0" fmla="*/ 55873 w 65232"/>
                <a:gd name="connsiteY0" fmla="*/ 9351 h 65173"/>
                <a:gd name="connsiteX1" fmla="*/ 55873 w 65232"/>
                <a:gd name="connsiteY1" fmla="*/ 55822 h 65173"/>
                <a:gd name="connsiteX2" fmla="*/ 9360 w 65232"/>
                <a:gd name="connsiteY2" fmla="*/ 55822 h 65173"/>
                <a:gd name="connsiteX3" fmla="*/ 9360 w 65232"/>
                <a:gd name="connsiteY3" fmla="*/ 9351 h 65173"/>
                <a:gd name="connsiteX4" fmla="*/ 55873 w 65232"/>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3">
                  <a:moveTo>
                    <a:pt x="55873" y="9351"/>
                  </a:moveTo>
                  <a:cubicBezTo>
                    <a:pt x="68353" y="21819"/>
                    <a:pt x="68353" y="42221"/>
                    <a:pt x="55873" y="55822"/>
                  </a:cubicBezTo>
                  <a:cubicBezTo>
                    <a:pt x="43394" y="68290"/>
                    <a:pt x="22973" y="68290"/>
                    <a:pt x="9360" y="55822"/>
                  </a:cubicBezTo>
                  <a:cubicBezTo>
                    <a:pt x="-3120" y="43354"/>
                    <a:pt x="-3120" y="22952"/>
                    <a:pt x="9360"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296">
              <a:extLst>
                <a:ext uri="{FF2B5EF4-FFF2-40B4-BE49-F238E27FC236}">
                  <a16:creationId xmlns:a16="http://schemas.microsoft.com/office/drawing/2014/main" id="{4365D4D1-0FD9-E353-485B-5D8B0E92B4DD}"/>
                </a:ext>
              </a:extLst>
            </p:cNvPr>
            <p:cNvSpPr/>
            <p:nvPr/>
          </p:nvSpPr>
          <p:spPr>
            <a:xfrm>
              <a:off x="6234278" y="4703319"/>
              <a:ext cx="65662" cy="66032"/>
            </a:xfrm>
            <a:custGeom>
              <a:avLst/>
              <a:gdLst>
                <a:gd name="connsiteX0" fmla="*/ 56303 w 65662"/>
                <a:gd name="connsiteY0" fmla="*/ 9781 h 66032"/>
                <a:gd name="connsiteX1" fmla="*/ 56303 w 65662"/>
                <a:gd name="connsiteY1" fmla="*/ 56252 h 66032"/>
                <a:gd name="connsiteX2" fmla="*/ 9790 w 65662"/>
                <a:gd name="connsiteY2" fmla="*/ 56252 h 66032"/>
                <a:gd name="connsiteX3" fmla="*/ 9790 w 65662"/>
                <a:gd name="connsiteY3" fmla="*/ 9781 h 66032"/>
                <a:gd name="connsiteX4" fmla="*/ 56303 w 65662"/>
                <a:gd name="connsiteY4" fmla="*/ 9781 h 66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62" h="66032">
                  <a:moveTo>
                    <a:pt x="56303" y="9781"/>
                  </a:moveTo>
                  <a:cubicBezTo>
                    <a:pt x="68783" y="22248"/>
                    <a:pt x="68783" y="42651"/>
                    <a:pt x="56303" y="56252"/>
                  </a:cubicBezTo>
                  <a:cubicBezTo>
                    <a:pt x="43824" y="69853"/>
                    <a:pt x="23403" y="68720"/>
                    <a:pt x="9790" y="56252"/>
                  </a:cubicBezTo>
                  <a:cubicBezTo>
                    <a:pt x="-3824" y="43784"/>
                    <a:pt x="-2690" y="23382"/>
                    <a:pt x="9790" y="9781"/>
                  </a:cubicBezTo>
                  <a:cubicBezTo>
                    <a:pt x="22269" y="-3821"/>
                    <a:pt x="42690" y="-2687"/>
                    <a:pt x="56303" y="978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297">
              <a:extLst>
                <a:ext uri="{FF2B5EF4-FFF2-40B4-BE49-F238E27FC236}">
                  <a16:creationId xmlns:a16="http://schemas.microsoft.com/office/drawing/2014/main" id="{35027B59-535A-F2B2-DCF6-A45B466B7537}"/>
                </a:ext>
              </a:extLst>
            </p:cNvPr>
            <p:cNvSpPr/>
            <p:nvPr/>
          </p:nvSpPr>
          <p:spPr>
            <a:xfrm>
              <a:off x="6563709" y="4690147"/>
              <a:ext cx="65232" cy="65172"/>
            </a:xfrm>
            <a:custGeom>
              <a:avLst/>
              <a:gdLst>
                <a:gd name="connsiteX0" fmla="*/ 55873 w 65232"/>
                <a:gd name="connsiteY0" fmla="*/ 9351 h 65172"/>
                <a:gd name="connsiteX1" fmla="*/ 55873 w 65232"/>
                <a:gd name="connsiteY1" fmla="*/ 55822 h 65172"/>
                <a:gd name="connsiteX2" fmla="*/ 9359 w 65232"/>
                <a:gd name="connsiteY2" fmla="*/ 55822 h 65172"/>
                <a:gd name="connsiteX3" fmla="*/ 9359 w 65232"/>
                <a:gd name="connsiteY3" fmla="*/ 9351 h 65172"/>
                <a:gd name="connsiteX4" fmla="*/ 55873 w 65232"/>
                <a:gd name="connsiteY4" fmla="*/ 9351 h 65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2">
                  <a:moveTo>
                    <a:pt x="55873" y="9351"/>
                  </a:moveTo>
                  <a:cubicBezTo>
                    <a:pt x="68353" y="21819"/>
                    <a:pt x="68353" y="42221"/>
                    <a:pt x="55873" y="55822"/>
                  </a:cubicBezTo>
                  <a:cubicBezTo>
                    <a:pt x="43394" y="68290"/>
                    <a:pt x="22973" y="68290"/>
                    <a:pt x="9359" y="55822"/>
                  </a:cubicBezTo>
                  <a:cubicBezTo>
                    <a:pt x="-3120" y="43354"/>
                    <a:pt x="-3120" y="22952"/>
                    <a:pt x="9359"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298">
              <a:extLst>
                <a:ext uri="{FF2B5EF4-FFF2-40B4-BE49-F238E27FC236}">
                  <a16:creationId xmlns:a16="http://schemas.microsoft.com/office/drawing/2014/main" id="{0BD42BD1-0B34-6392-7C12-AB471E73A809}"/>
                </a:ext>
              </a:extLst>
            </p:cNvPr>
            <p:cNvSpPr/>
            <p:nvPr/>
          </p:nvSpPr>
          <p:spPr>
            <a:xfrm>
              <a:off x="6891575" y="4641409"/>
              <a:ext cx="65232" cy="65173"/>
            </a:xfrm>
            <a:custGeom>
              <a:avLst/>
              <a:gdLst>
                <a:gd name="connsiteX0" fmla="*/ 55873 w 65232"/>
                <a:gd name="connsiteY0" fmla="*/ 9351 h 65173"/>
                <a:gd name="connsiteX1" fmla="*/ 55873 w 65232"/>
                <a:gd name="connsiteY1" fmla="*/ 55822 h 65173"/>
                <a:gd name="connsiteX2" fmla="*/ 9360 w 65232"/>
                <a:gd name="connsiteY2" fmla="*/ 55822 h 65173"/>
                <a:gd name="connsiteX3" fmla="*/ 9360 w 65232"/>
                <a:gd name="connsiteY3" fmla="*/ 9351 h 65173"/>
                <a:gd name="connsiteX4" fmla="*/ 55873 w 65232"/>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3">
                  <a:moveTo>
                    <a:pt x="55873" y="9351"/>
                  </a:moveTo>
                  <a:cubicBezTo>
                    <a:pt x="68353" y="21819"/>
                    <a:pt x="68353" y="42221"/>
                    <a:pt x="55873" y="55822"/>
                  </a:cubicBezTo>
                  <a:cubicBezTo>
                    <a:pt x="43394" y="68290"/>
                    <a:pt x="22973" y="68290"/>
                    <a:pt x="9360" y="55822"/>
                  </a:cubicBezTo>
                  <a:cubicBezTo>
                    <a:pt x="-3120" y="43354"/>
                    <a:pt x="-3120" y="22952"/>
                    <a:pt x="9360"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299">
              <a:extLst>
                <a:ext uri="{FF2B5EF4-FFF2-40B4-BE49-F238E27FC236}">
                  <a16:creationId xmlns:a16="http://schemas.microsoft.com/office/drawing/2014/main" id="{26BFF9D6-65D4-3568-02B9-E79E266D3DA6}"/>
                </a:ext>
              </a:extLst>
            </p:cNvPr>
            <p:cNvSpPr/>
            <p:nvPr/>
          </p:nvSpPr>
          <p:spPr>
            <a:xfrm>
              <a:off x="7334025" y="4895300"/>
              <a:ext cx="65232" cy="65172"/>
            </a:xfrm>
            <a:custGeom>
              <a:avLst/>
              <a:gdLst>
                <a:gd name="connsiteX0" fmla="*/ 55873 w 65232"/>
                <a:gd name="connsiteY0" fmla="*/ 9351 h 65172"/>
                <a:gd name="connsiteX1" fmla="*/ 55873 w 65232"/>
                <a:gd name="connsiteY1" fmla="*/ 55822 h 65172"/>
                <a:gd name="connsiteX2" fmla="*/ 9360 w 65232"/>
                <a:gd name="connsiteY2" fmla="*/ 55822 h 65172"/>
                <a:gd name="connsiteX3" fmla="*/ 9360 w 65232"/>
                <a:gd name="connsiteY3" fmla="*/ 9351 h 65172"/>
                <a:gd name="connsiteX4" fmla="*/ 55873 w 65232"/>
                <a:gd name="connsiteY4" fmla="*/ 9351 h 65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2">
                  <a:moveTo>
                    <a:pt x="55873" y="9351"/>
                  </a:moveTo>
                  <a:cubicBezTo>
                    <a:pt x="68353" y="21819"/>
                    <a:pt x="68353" y="42221"/>
                    <a:pt x="55873" y="55822"/>
                  </a:cubicBezTo>
                  <a:cubicBezTo>
                    <a:pt x="43394" y="68290"/>
                    <a:pt x="22973" y="68290"/>
                    <a:pt x="9360" y="55822"/>
                  </a:cubicBezTo>
                  <a:cubicBezTo>
                    <a:pt x="-3120" y="43354"/>
                    <a:pt x="-3120" y="22952"/>
                    <a:pt x="9360" y="9351"/>
                  </a:cubicBezTo>
                  <a:cubicBezTo>
                    <a:pt x="21839" y="-3117"/>
                    <a:pt x="42260"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300">
              <a:extLst>
                <a:ext uri="{FF2B5EF4-FFF2-40B4-BE49-F238E27FC236}">
                  <a16:creationId xmlns:a16="http://schemas.microsoft.com/office/drawing/2014/main" id="{84A39604-2927-3615-15E6-AFFBD2ADEF53}"/>
                </a:ext>
              </a:extLst>
            </p:cNvPr>
            <p:cNvSpPr/>
            <p:nvPr/>
          </p:nvSpPr>
          <p:spPr>
            <a:xfrm>
              <a:off x="8046481" y="4921370"/>
              <a:ext cx="65232" cy="65173"/>
            </a:xfrm>
            <a:custGeom>
              <a:avLst/>
              <a:gdLst>
                <a:gd name="connsiteX0" fmla="*/ 55874 w 65232"/>
                <a:gd name="connsiteY0" fmla="*/ 9351 h 65173"/>
                <a:gd name="connsiteX1" fmla="*/ 55874 w 65232"/>
                <a:gd name="connsiteY1" fmla="*/ 55822 h 65173"/>
                <a:gd name="connsiteX2" fmla="*/ 9360 w 65232"/>
                <a:gd name="connsiteY2" fmla="*/ 55822 h 65173"/>
                <a:gd name="connsiteX3" fmla="*/ 9360 w 65232"/>
                <a:gd name="connsiteY3" fmla="*/ 9351 h 65173"/>
                <a:gd name="connsiteX4" fmla="*/ 55874 w 65232"/>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3">
                  <a:moveTo>
                    <a:pt x="55874" y="9351"/>
                  </a:moveTo>
                  <a:cubicBezTo>
                    <a:pt x="68353" y="21819"/>
                    <a:pt x="68353" y="42221"/>
                    <a:pt x="55874" y="55822"/>
                  </a:cubicBezTo>
                  <a:cubicBezTo>
                    <a:pt x="43394" y="68290"/>
                    <a:pt x="22973" y="68290"/>
                    <a:pt x="9360" y="55822"/>
                  </a:cubicBezTo>
                  <a:cubicBezTo>
                    <a:pt x="-3120" y="43354"/>
                    <a:pt x="-3120" y="22952"/>
                    <a:pt x="9360" y="9351"/>
                  </a:cubicBezTo>
                  <a:cubicBezTo>
                    <a:pt x="21839" y="-3117"/>
                    <a:pt x="42260" y="-3117"/>
                    <a:pt x="55874"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301">
              <a:extLst>
                <a:ext uri="{FF2B5EF4-FFF2-40B4-BE49-F238E27FC236}">
                  <a16:creationId xmlns:a16="http://schemas.microsoft.com/office/drawing/2014/main" id="{0983C0B8-B474-5342-93AE-062516054AEC}"/>
                </a:ext>
              </a:extLst>
            </p:cNvPr>
            <p:cNvSpPr/>
            <p:nvPr/>
          </p:nvSpPr>
          <p:spPr>
            <a:xfrm>
              <a:off x="8760777" y="4882833"/>
              <a:ext cx="65662" cy="65172"/>
            </a:xfrm>
            <a:custGeom>
              <a:avLst/>
              <a:gdLst>
                <a:gd name="connsiteX0" fmla="*/ 56304 w 65662"/>
                <a:gd name="connsiteY0" fmla="*/ 9351 h 65172"/>
                <a:gd name="connsiteX1" fmla="*/ 56304 w 65662"/>
                <a:gd name="connsiteY1" fmla="*/ 55822 h 65172"/>
                <a:gd name="connsiteX2" fmla="*/ 9790 w 65662"/>
                <a:gd name="connsiteY2" fmla="*/ 55822 h 65172"/>
                <a:gd name="connsiteX3" fmla="*/ 9790 w 65662"/>
                <a:gd name="connsiteY3" fmla="*/ 9351 h 65172"/>
                <a:gd name="connsiteX4" fmla="*/ 56304 w 65662"/>
                <a:gd name="connsiteY4" fmla="*/ 9351 h 65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62" h="65172">
                  <a:moveTo>
                    <a:pt x="56304" y="9351"/>
                  </a:moveTo>
                  <a:cubicBezTo>
                    <a:pt x="68783" y="21819"/>
                    <a:pt x="68783" y="42221"/>
                    <a:pt x="56304" y="55822"/>
                  </a:cubicBezTo>
                  <a:cubicBezTo>
                    <a:pt x="43824" y="68290"/>
                    <a:pt x="23403" y="68290"/>
                    <a:pt x="9790" y="55822"/>
                  </a:cubicBezTo>
                  <a:cubicBezTo>
                    <a:pt x="-3824" y="43354"/>
                    <a:pt x="-2690" y="22952"/>
                    <a:pt x="9790" y="9351"/>
                  </a:cubicBezTo>
                  <a:cubicBezTo>
                    <a:pt x="22269" y="-3117"/>
                    <a:pt x="42690" y="-3117"/>
                    <a:pt x="56304"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302">
              <a:extLst>
                <a:ext uri="{FF2B5EF4-FFF2-40B4-BE49-F238E27FC236}">
                  <a16:creationId xmlns:a16="http://schemas.microsoft.com/office/drawing/2014/main" id="{60416BCF-67D4-05A9-50DD-132B9D0303AC}"/>
                </a:ext>
              </a:extLst>
            </p:cNvPr>
            <p:cNvSpPr/>
            <p:nvPr/>
          </p:nvSpPr>
          <p:spPr>
            <a:xfrm>
              <a:off x="9473664" y="4866535"/>
              <a:ext cx="65233" cy="65602"/>
            </a:xfrm>
            <a:custGeom>
              <a:avLst/>
              <a:gdLst>
                <a:gd name="connsiteX0" fmla="*/ 55874 w 65233"/>
                <a:gd name="connsiteY0" fmla="*/ 9781 h 65602"/>
                <a:gd name="connsiteX1" fmla="*/ 55874 w 65233"/>
                <a:gd name="connsiteY1" fmla="*/ 56252 h 65602"/>
                <a:gd name="connsiteX2" fmla="*/ 9360 w 65233"/>
                <a:gd name="connsiteY2" fmla="*/ 56252 h 65602"/>
                <a:gd name="connsiteX3" fmla="*/ 9360 w 65233"/>
                <a:gd name="connsiteY3" fmla="*/ 9781 h 65602"/>
                <a:gd name="connsiteX4" fmla="*/ 55874 w 65233"/>
                <a:gd name="connsiteY4" fmla="*/ 9781 h 6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3" h="65602">
                  <a:moveTo>
                    <a:pt x="55874" y="9781"/>
                  </a:moveTo>
                  <a:cubicBezTo>
                    <a:pt x="68353" y="22248"/>
                    <a:pt x="68353" y="42650"/>
                    <a:pt x="55874" y="56252"/>
                  </a:cubicBezTo>
                  <a:cubicBezTo>
                    <a:pt x="43394" y="68720"/>
                    <a:pt x="22974" y="68720"/>
                    <a:pt x="9360" y="56252"/>
                  </a:cubicBezTo>
                  <a:cubicBezTo>
                    <a:pt x="-3120" y="43784"/>
                    <a:pt x="-3120" y="23382"/>
                    <a:pt x="9360" y="9781"/>
                  </a:cubicBezTo>
                  <a:cubicBezTo>
                    <a:pt x="21839" y="-3821"/>
                    <a:pt x="42260" y="-2687"/>
                    <a:pt x="55874" y="978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303">
              <a:extLst>
                <a:ext uri="{FF2B5EF4-FFF2-40B4-BE49-F238E27FC236}">
                  <a16:creationId xmlns:a16="http://schemas.microsoft.com/office/drawing/2014/main" id="{F2A026A2-C2B6-0E01-7548-E090FF0EAD88}"/>
                </a:ext>
              </a:extLst>
            </p:cNvPr>
            <p:cNvSpPr/>
            <p:nvPr/>
          </p:nvSpPr>
          <p:spPr>
            <a:xfrm>
              <a:off x="10188390" y="4954239"/>
              <a:ext cx="65233" cy="65173"/>
            </a:xfrm>
            <a:custGeom>
              <a:avLst/>
              <a:gdLst>
                <a:gd name="connsiteX0" fmla="*/ 55874 w 65233"/>
                <a:gd name="connsiteY0" fmla="*/ 9351 h 65173"/>
                <a:gd name="connsiteX1" fmla="*/ 55874 w 65233"/>
                <a:gd name="connsiteY1" fmla="*/ 55822 h 65173"/>
                <a:gd name="connsiteX2" fmla="*/ 9360 w 65233"/>
                <a:gd name="connsiteY2" fmla="*/ 55822 h 65173"/>
                <a:gd name="connsiteX3" fmla="*/ 9360 w 65233"/>
                <a:gd name="connsiteY3" fmla="*/ 9351 h 65173"/>
                <a:gd name="connsiteX4" fmla="*/ 55874 w 65233"/>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3" h="65173">
                  <a:moveTo>
                    <a:pt x="55874" y="9351"/>
                  </a:moveTo>
                  <a:cubicBezTo>
                    <a:pt x="68353" y="21819"/>
                    <a:pt x="68353" y="42221"/>
                    <a:pt x="55874" y="55822"/>
                  </a:cubicBezTo>
                  <a:cubicBezTo>
                    <a:pt x="43394" y="68290"/>
                    <a:pt x="22974" y="68290"/>
                    <a:pt x="9360" y="55822"/>
                  </a:cubicBezTo>
                  <a:cubicBezTo>
                    <a:pt x="-3120" y="43354"/>
                    <a:pt x="-3120" y="22952"/>
                    <a:pt x="9360" y="9351"/>
                  </a:cubicBezTo>
                  <a:cubicBezTo>
                    <a:pt x="21839" y="-3117"/>
                    <a:pt x="42260" y="-3117"/>
                    <a:pt x="55874"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304">
              <a:extLst>
                <a:ext uri="{FF2B5EF4-FFF2-40B4-BE49-F238E27FC236}">
                  <a16:creationId xmlns:a16="http://schemas.microsoft.com/office/drawing/2014/main" id="{A0EA0EA0-ADEC-CFC9-D467-B1CB5ECE5195}"/>
                </a:ext>
              </a:extLst>
            </p:cNvPr>
            <p:cNvSpPr/>
            <p:nvPr/>
          </p:nvSpPr>
          <p:spPr>
            <a:xfrm>
              <a:off x="10900847" y="4795557"/>
              <a:ext cx="65233" cy="65173"/>
            </a:xfrm>
            <a:custGeom>
              <a:avLst/>
              <a:gdLst>
                <a:gd name="connsiteX0" fmla="*/ 55873 w 65233"/>
                <a:gd name="connsiteY0" fmla="*/ 9351 h 65173"/>
                <a:gd name="connsiteX1" fmla="*/ 55873 w 65233"/>
                <a:gd name="connsiteY1" fmla="*/ 55822 h 65173"/>
                <a:gd name="connsiteX2" fmla="*/ 9360 w 65233"/>
                <a:gd name="connsiteY2" fmla="*/ 55822 h 65173"/>
                <a:gd name="connsiteX3" fmla="*/ 9360 w 65233"/>
                <a:gd name="connsiteY3" fmla="*/ 9351 h 65173"/>
                <a:gd name="connsiteX4" fmla="*/ 55873 w 65233"/>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3" h="65173">
                  <a:moveTo>
                    <a:pt x="55873" y="9351"/>
                  </a:moveTo>
                  <a:cubicBezTo>
                    <a:pt x="68353" y="21819"/>
                    <a:pt x="68353" y="42221"/>
                    <a:pt x="55873" y="55822"/>
                  </a:cubicBezTo>
                  <a:cubicBezTo>
                    <a:pt x="43394" y="68290"/>
                    <a:pt x="22974" y="68290"/>
                    <a:pt x="9360" y="55822"/>
                  </a:cubicBezTo>
                  <a:cubicBezTo>
                    <a:pt x="-3120" y="43354"/>
                    <a:pt x="-3120" y="22952"/>
                    <a:pt x="9360" y="9351"/>
                  </a:cubicBezTo>
                  <a:cubicBezTo>
                    <a:pt x="21839" y="-3117"/>
                    <a:pt x="42259"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305">
              <a:extLst>
                <a:ext uri="{FF2B5EF4-FFF2-40B4-BE49-F238E27FC236}">
                  <a16:creationId xmlns:a16="http://schemas.microsoft.com/office/drawing/2014/main" id="{81E0BA44-47B2-802E-C823-0A02182B0704}"/>
                </a:ext>
              </a:extLst>
            </p:cNvPr>
            <p:cNvSpPr/>
            <p:nvPr/>
          </p:nvSpPr>
          <p:spPr>
            <a:xfrm>
              <a:off x="11615572" y="4921370"/>
              <a:ext cx="65233" cy="65173"/>
            </a:xfrm>
            <a:custGeom>
              <a:avLst/>
              <a:gdLst>
                <a:gd name="connsiteX0" fmla="*/ 55873 w 65233"/>
                <a:gd name="connsiteY0" fmla="*/ 9351 h 65173"/>
                <a:gd name="connsiteX1" fmla="*/ 55873 w 65233"/>
                <a:gd name="connsiteY1" fmla="*/ 55822 h 65173"/>
                <a:gd name="connsiteX2" fmla="*/ 9360 w 65233"/>
                <a:gd name="connsiteY2" fmla="*/ 55822 h 65173"/>
                <a:gd name="connsiteX3" fmla="*/ 9360 w 65233"/>
                <a:gd name="connsiteY3" fmla="*/ 9351 h 65173"/>
                <a:gd name="connsiteX4" fmla="*/ 55873 w 65233"/>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3" h="65173">
                  <a:moveTo>
                    <a:pt x="55873" y="9351"/>
                  </a:moveTo>
                  <a:cubicBezTo>
                    <a:pt x="68353" y="21819"/>
                    <a:pt x="68353" y="42221"/>
                    <a:pt x="55873" y="55822"/>
                  </a:cubicBezTo>
                  <a:cubicBezTo>
                    <a:pt x="43394" y="68290"/>
                    <a:pt x="22974" y="68290"/>
                    <a:pt x="9360" y="55822"/>
                  </a:cubicBezTo>
                  <a:cubicBezTo>
                    <a:pt x="-3120" y="43354"/>
                    <a:pt x="-3120" y="22952"/>
                    <a:pt x="9360" y="9351"/>
                  </a:cubicBezTo>
                  <a:cubicBezTo>
                    <a:pt x="21839" y="-3117"/>
                    <a:pt x="42259" y="-3117"/>
                    <a:pt x="55873"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99" name="Group 398">
              <a:extLst>
                <a:ext uri="{FF2B5EF4-FFF2-40B4-BE49-F238E27FC236}">
                  <a16:creationId xmlns:a16="http://schemas.microsoft.com/office/drawing/2014/main" id="{89A03A50-5544-925C-76BF-6FB8CF594DD6}"/>
                </a:ext>
              </a:extLst>
            </p:cNvPr>
            <p:cNvGrpSpPr/>
            <p:nvPr/>
          </p:nvGrpSpPr>
          <p:grpSpPr>
            <a:xfrm>
              <a:off x="10604923" y="1895256"/>
              <a:ext cx="1219904" cy="968661"/>
              <a:chOff x="10274894" y="1895256"/>
              <a:chExt cx="1219904" cy="968661"/>
            </a:xfrm>
          </p:grpSpPr>
          <p:sp>
            <p:nvSpPr>
              <p:cNvPr id="376" name="TextBox 375">
                <a:extLst>
                  <a:ext uri="{FF2B5EF4-FFF2-40B4-BE49-F238E27FC236}">
                    <a16:creationId xmlns:a16="http://schemas.microsoft.com/office/drawing/2014/main" id="{FF56172E-B908-9596-DC17-3499451FA9D0}"/>
                  </a:ext>
                </a:extLst>
              </p:cNvPr>
              <p:cNvSpPr txBox="1"/>
              <p:nvPr/>
            </p:nvSpPr>
            <p:spPr>
              <a:xfrm>
                <a:off x="10463672" y="1910246"/>
                <a:ext cx="245974" cy="2180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L</a:t>
                </a:r>
              </a:p>
            </p:txBody>
          </p:sp>
          <p:sp>
            <p:nvSpPr>
              <p:cNvPr id="377" name="TextBox 376">
                <a:extLst>
                  <a:ext uri="{FF2B5EF4-FFF2-40B4-BE49-F238E27FC236}">
                    <a16:creationId xmlns:a16="http://schemas.microsoft.com/office/drawing/2014/main" id="{0DB64B80-A800-11EA-6B12-60A2F59FF3A4}"/>
                  </a:ext>
                </a:extLst>
              </p:cNvPr>
              <p:cNvSpPr txBox="1"/>
              <p:nvPr/>
            </p:nvSpPr>
            <p:spPr>
              <a:xfrm>
                <a:off x="10520397" y="1910246"/>
                <a:ext cx="239604" cy="2180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y</a:t>
                </a:r>
              </a:p>
            </p:txBody>
          </p:sp>
          <p:sp>
            <p:nvSpPr>
              <p:cNvPr id="378" name="TextBox 377">
                <a:extLst>
                  <a:ext uri="{FF2B5EF4-FFF2-40B4-BE49-F238E27FC236}">
                    <a16:creationId xmlns:a16="http://schemas.microsoft.com/office/drawing/2014/main" id="{0FE5972B-AE77-6B3A-85B8-F48642170EBF}"/>
                  </a:ext>
                </a:extLst>
              </p:cNvPr>
              <p:cNvSpPr txBox="1"/>
              <p:nvPr/>
            </p:nvSpPr>
            <p:spPr>
              <a:xfrm>
                <a:off x="10574852" y="1895256"/>
                <a:ext cx="69602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solidFill>
                      <a:srgbClr val="000000"/>
                    </a:solidFill>
                    <a:effectLst/>
                    <a:uLnTx/>
                    <a:uFillTx/>
                    <a:latin typeface="Arial"/>
                    <a:ea typeface="+mn-ea"/>
                    <a:cs typeface="Arial"/>
                    <a:sym typeface="Arial"/>
                    <a:rtl val="0"/>
                  </a:rPr>
                  <a:t>mphopenia</a:t>
                </a:r>
                <a:endParaRPr kumimoji="0" lang="en-US" sz="800" b="0" i="0" u="none" strike="noStrike" kern="1200" cap="none" spc="0" normalizeH="0" baseline="0" noProof="0">
                  <a:ln/>
                  <a:solidFill>
                    <a:srgbClr val="000000"/>
                  </a:solidFill>
                  <a:effectLst/>
                  <a:uLnTx/>
                  <a:uFillTx/>
                  <a:latin typeface="Arial"/>
                  <a:ea typeface="+mn-ea"/>
                  <a:cs typeface="Arial"/>
                  <a:sym typeface="Arial"/>
                  <a:rtl val="0"/>
                </a:endParaRPr>
              </a:p>
            </p:txBody>
          </p:sp>
          <p:sp>
            <p:nvSpPr>
              <p:cNvPr id="380" name="Freeform 379">
                <a:extLst>
                  <a:ext uri="{FF2B5EF4-FFF2-40B4-BE49-F238E27FC236}">
                    <a16:creationId xmlns:a16="http://schemas.microsoft.com/office/drawing/2014/main" id="{BB39AEDA-5B9B-069F-B747-4A03B8BC55CD}"/>
                  </a:ext>
                </a:extLst>
              </p:cNvPr>
              <p:cNvSpPr/>
              <p:nvPr/>
            </p:nvSpPr>
            <p:spPr>
              <a:xfrm>
                <a:off x="10282836" y="2018903"/>
                <a:ext cx="174710" cy="11334"/>
              </a:xfrm>
              <a:custGeom>
                <a:avLst/>
                <a:gdLst>
                  <a:gd name="connsiteX0" fmla="*/ 0 w 174710"/>
                  <a:gd name="connsiteY0" fmla="*/ 0 h 11334"/>
                  <a:gd name="connsiteX1" fmla="*/ 174711 w 174710"/>
                  <a:gd name="connsiteY1" fmla="*/ 0 h 11334"/>
                </a:gdLst>
                <a:ahLst/>
                <a:cxnLst>
                  <a:cxn ang="0">
                    <a:pos x="connsiteX0" y="connsiteY0"/>
                  </a:cxn>
                  <a:cxn ang="0">
                    <a:pos x="connsiteX1" y="connsiteY1"/>
                  </a:cxn>
                </a:cxnLst>
                <a:rect l="l" t="t" r="r" b="b"/>
                <a:pathLst>
                  <a:path w="174710" h="11334">
                    <a:moveTo>
                      <a:pt x="0" y="0"/>
                    </a:moveTo>
                    <a:lnTo>
                      <a:pt x="174711" y="0"/>
                    </a:lnTo>
                  </a:path>
                </a:pathLst>
              </a:custGeom>
              <a:ln w="13606" cap="rnd">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380">
                <a:extLst>
                  <a:ext uri="{FF2B5EF4-FFF2-40B4-BE49-F238E27FC236}">
                    <a16:creationId xmlns:a16="http://schemas.microsoft.com/office/drawing/2014/main" id="{8ACE6D62-F3A8-6A06-3F08-309387D723FA}"/>
                  </a:ext>
                </a:extLst>
              </p:cNvPr>
              <p:cNvSpPr/>
              <p:nvPr/>
            </p:nvSpPr>
            <p:spPr>
              <a:xfrm>
                <a:off x="10338142" y="1986884"/>
                <a:ext cx="65232" cy="65173"/>
              </a:xfrm>
              <a:custGeom>
                <a:avLst/>
                <a:gdLst>
                  <a:gd name="connsiteX0" fmla="*/ 55874 w 65232"/>
                  <a:gd name="connsiteY0" fmla="*/ 9351 h 65173"/>
                  <a:gd name="connsiteX1" fmla="*/ 55874 w 65232"/>
                  <a:gd name="connsiteY1" fmla="*/ 55822 h 65173"/>
                  <a:gd name="connsiteX2" fmla="*/ 9360 w 65232"/>
                  <a:gd name="connsiteY2" fmla="*/ 55822 h 65173"/>
                  <a:gd name="connsiteX3" fmla="*/ 9360 w 65232"/>
                  <a:gd name="connsiteY3" fmla="*/ 9351 h 65173"/>
                  <a:gd name="connsiteX4" fmla="*/ 55874 w 65232"/>
                  <a:gd name="connsiteY4" fmla="*/ 9351 h 6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2" h="65173">
                    <a:moveTo>
                      <a:pt x="55874" y="9351"/>
                    </a:moveTo>
                    <a:cubicBezTo>
                      <a:pt x="68353" y="21819"/>
                      <a:pt x="68353" y="42221"/>
                      <a:pt x="55874" y="55822"/>
                    </a:cubicBezTo>
                    <a:cubicBezTo>
                      <a:pt x="43394" y="68290"/>
                      <a:pt x="22973" y="68290"/>
                      <a:pt x="9360" y="55822"/>
                    </a:cubicBezTo>
                    <a:cubicBezTo>
                      <a:pt x="-3120" y="43354"/>
                      <a:pt x="-3120" y="22952"/>
                      <a:pt x="9360" y="9351"/>
                    </a:cubicBezTo>
                    <a:cubicBezTo>
                      <a:pt x="21839" y="-3117"/>
                      <a:pt x="42260" y="-3117"/>
                      <a:pt x="55874" y="9351"/>
                    </a:cubicBezTo>
                  </a:path>
                </a:pathLst>
              </a:custGeom>
              <a:solidFill>
                <a:srgbClr val="0000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TextBox 381">
                <a:extLst>
                  <a:ext uri="{FF2B5EF4-FFF2-40B4-BE49-F238E27FC236}">
                    <a16:creationId xmlns:a16="http://schemas.microsoft.com/office/drawing/2014/main" id="{7624D688-9F14-0B0C-0B17-73231571ECEB}"/>
                  </a:ext>
                </a:extLst>
              </p:cNvPr>
              <p:cNvSpPr txBox="1"/>
              <p:nvPr/>
            </p:nvSpPr>
            <p:spPr>
              <a:xfrm>
                <a:off x="10463672" y="2091597"/>
                <a:ext cx="74732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Neutropenia</a:t>
                </a:r>
              </a:p>
            </p:txBody>
          </p:sp>
          <p:sp>
            <p:nvSpPr>
              <p:cNvPr id="384" name="Freeform 383">
                <a:extLst>
                  <a:ext uri="{FF2B5EF4-FFF2-40B4-BE49-F238E27FC236}">
                    <a16:creationId xmlns:a16="http://schemas.microsoft.com/office/drawing/2014/main" id="{22902363-43CB-8C9B-C691-9633797BA569}"/>
                  </a:ext>
                </a:extLst>
              </p:cNvPr>
              <p:cNvSpPr/>
              <p:nvPr/>
            </p:nvSpPr>
            <p:spPr>
              <a:xfrm>
                <a:off x="10282836" y="2200254"/>
                <a:ext cx="174710" cy="11334"/>
              </a:xfrm>
              <a:custGeom>
                <a:avLst/>
                <a:gdLst>
                  <a:gd name="connsiteX0" fmla="*/ 0 w 174710"/>
                  <a:gd name="connsiteY0" fmla="*/ 0 h 11334"/>
                  <a:gd name="connsiteX1" fmla="*/ 174711 w 174710"/>
                  <a:gd name="connsiteY1" fmla="*/ 0 h 11334"/>
                </a:gdLst>
                <a:ahLst/>
                <a:cxnLst>
                  <a:cxn ang="0">
                    <a:pos x="connsiteX0" y="connsiteY0"/>
                  </a:cxn>
                  <a:cxn ang="0">
                    <a:pos x="connsiteX1" y="connsiteY1"/>
                  </a:cxn>
                </a:cxnLst>
                <a:rect l="l" t="t" r="r" b="b"/>
                <a:pathLst>
                  <a:path w="174710" h="11334">
                    <a:moveTo>
                      <a:pt x="0" y="0"/>
                    </a:moveTo>
                    <a:lnTo>
                      <a:pt x="174711" y="0"/>
                    </a:lnTo>
                  </a:path>
                </a:pathLst>
              </a:custGeom>
              <a:ln w="13606" cap="rnd">
                <a:solidFill>
                  <a:srgbClr val="008E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Freeform 384">
                <a:extLst>
                  <a:ext uri="{FF2B5EF4-FFF2-40B4-BE49-F238E27FC236}">
                    <a16:creationId xmlns:a16="http://schemas.microsoft.com/office/drawing/2014/main" id="{6A6627B7-4970-B1EB-990D-9B0060ED9A27}"/>
                  </a:ext>
                </a:extLst>
              </p:cNvPr>
              <p:cNvSpPr/>
              <p:nvPr/>
            </p:nvSpPr>
            <p:spPr>
              <a:xfrm>
                <a:off x="10337291" y="2167385"/>
                <a:ext cx="65800" cy="65739"/>
              </a:xfrm>
              <a:custGeom>
                <a:avLst/>
                <a:gdLst>
                  <a:gd name="connsiteX0" fmla="*/ 0 w 65800"/>
                  <a:gd name="connsiteY0" fmla="*/ 0 h 65739"/>
                  <a:gd name="connsiteX1" fmla="*/ 65800 w 65800"/>
                  <a:gd name="connsiteY1" fmla="*/ 0 h 65739"/>
                  <a:gd name="connsiteX2" fmla="*/ 65800 w 65800"/>
                  <a:gd name="connsiteY2" fmla="*/ 65740 h 65739"/>
                  <a:gd name="connsiteX3" fmla="*/ 0 w 65800"/>
                  <a:gd name="connsiteY3" fmla="*/ 6574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65800" y="65740"/>
                    </a:lnTo>
                    <a:lnTo>
                      <a:pt x="0" y="65740"/>
                    </a:lnTo>
                    <a:close/>
                  </a:path>
                </a:pathLst>
              </a:custGeom>
              <a:solidFill>
                <a:srgbClr val="008E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TextBox 385">
                <a:extLst>
                  <a:ext uri="{FF2B5EF4-FFF2-40B4-BE49-F238E27FC236}">
                    <a16:creationId xmlns:a16="http://schemas.microsoft.com/office/drawing/2014/main" id="{14B55BE9-49F4-8D79-25D9-36300AFCDC61}"/>
                  </a:ext>
                </a:extLst>
              </p:cNvPr>
              <p:cNvSpPr txBox="1"/>
              <p:nvPr/>
            </p:nvSpPr>
            <p:spPr>
              <a:xfrm>
                <a:off x="10463672" y="2289511"/>
                <a:ext cx="72006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Leukopenia</a:t>
                </a:r>
              </a:p>
            </p:txBody>
          </p:sp>
          <p:sp>
            <p:nvSpPr>
              <p:cNvPr id="388" name="Freeform 387">
                <a:extLst>
                  <a:ext uri="{FF2B5EF4-FFF2-40B4-BE49-F238E27FC236}">
                    <a16:creationId xmlns:a16="http://schemas.microsoft.com/office/drawing/2014/main" id="{FE1FE5BF-DEA0-A51C-4928-C4AACA182EC8}"/>
                  </a:ext>
                </a:extLst>
              </p:cNvPr>
              <p:cNvSpPr/>
              <p:nvPr/>
            </p:nvSpPr>
            <p:spPr>
              <a:xfrm>
                <a:off x="10282836" y="2389540"/>
                <a:ext cx="174710" cy="11334"/>
              </a:xfrm>
              <a:custGeom>
                <a:avLst/>
                <a:gdLst>
                  <a:gd name="connsiteX0" fmla="*/ 0 w 174710"/>
                  <a:gd name="connsiteY0" fmla="*/ 0 h 11334"/>
                  <a:gd name="connsiteX1" fmla="*/ 174711 w 174710"/>
                  <a:gd name="connsiteY1" fmla="*/ 0 h 11334"/>
                </a:gdLst>
                <a:ahLst/>
                <a:cxnLst>
                  <a:cxn ang="0">
                    <a:pos x="connsiteX0" y="connsiteY0"/>
                  </a:cxn>
                  <a:cxn ang="0">
                    <a:pos x="connsiteX1" y="connsiteY1"/>
                  </a:cxn>
                </a:cxnLst>
                <a:rect l="l" t="t" r="r" b="b"/>
                <a:pathLst>
                  <a:path w="174710" h="11334">
                    <a:moveTo>
                      <a:pt x="0" y="0"/>
                    </a:moveTo>
                    <a:lnTo>
                      <a:pt x="174711" y="0"/>
                    </a:lnTo>
                  </a:path>
                </a:pathLst>
              </a:custGeom>
              <a:ln w="13606" cap="rnd">
                <a:solidFill>
                  <a:srgbClr val="0433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9" name="Freeform 388">
                <a:extLst>
                  <a:ext uri="{FF2B5EF4-FFF2-40B4-BE49-F238E27FC236}">
                    <a16:creationId xmlns:a16="http://schemas.microsoft.com/office/drawing/2014/main" id="{77DC00B0-2B62-8145-5EAF-54DB3C03852F}"/>
                  </a:ext>
                </a:extLst>
              </p:cNvPr>
              <p:cNvSpPr/>
              <p:nvPr/>
            </p:nvSpPr>
            <p:spPr>
              <a:xfrm>
                <a:off x="10337291" y="2357803"/>
                <a:ext cx="65800" cy="64606"/>
              </a:xfrm>
              <a:custGeom>
                <a:avLst/>
                <a:gdLst>
                  <a:gd name="connsiteX0" fmla="*/ 32900 w 65800"/>
                  <a:gd name="connsiteY0" fmla="*/ 0 h 64606"/>
                  <a:gd name="connsiteX1" fmla="*/ 65800 w 65800"/>
                  <a:gd name="connsiteY1" fmla="*/ 64606 h 64606"/>
                  <a:gd name="connsiteX2" fmla="*/ 0 w 65800"/>
                  <a:gd name="connsiteY2" fmla="*/ 64606 h 64606"/>
                  <a:gd name="connsiteX3" fmla="*/ 32900 w 65800"/>
                  <a:gd name="connsiteY3" fmla="*/ 0 h 64606"/>
                </a:gdLst>
                <a:ahLst/>
                <a:cxnLst>
                  <a:cxn ang="0">
                    <a:pos x="connsiteX0" y="connsiteY0"/>
                  </a:cxn>
                  <a:cxn ang="0">
                    <a:pos x="connsiteX1" y="connsiteY1"/>
                  </a:cxn>
                  <a:cxn ang="0">
                    <a:pos x="connsiteX2" y="connsiteY2"/>
                  </a:cxn>
                  <a:cxn ang="0">
                    <a:pos x="connsiteX3" y="connsiteY3"/>
                  </a:cxn>
                </a:cxnLst>
                <a:rect l="l" t="t" r="r" b="b"/>
                <a:pathLst>
                  <a:path w="65800" h="64606">
                    <a:moveTo>
                      <a:pt x="32900" y="0"/>
                    </a:moveTo>
                    <a:lnTo>
                      <a:pt x="65800" y="64606"/>
                    </a:lnTo>
                    <a:lnTo>
                      <a:pt x="0" y="64606"/>
                    </a:lnTo>
                    <a:lnTo>
                      <a:pt x="32900" y="0"/>
                    </a:lnTo>
                    <a:close/>
                  </a:path>
                </a:pathLst>
              </a:custGeom>
              <a:solidFill>
                <a:srgbClr val="0433FF"/>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TextBox 389">
                <a:extLst>
                  <a:ext uri="{FF2B5EF4-FFF2-40B4-BE49-F238E27FC236}">
                    <a16:creationId xmlns:a16="http://schemas.microsoft.com/office/drawing/2014/main" id="{4A314141-BCB2-C149-DE9B-14CD38D12DB6}"/>
                  </a:ext>
                </a:extLst>
              </p:cNvPr>
              <p:cNvSpPr txBox="1"/>
              <p:nvPr/>
            </p:nvSpPr>
            <p:spPr>
              <a:xfrm>
                <a:off x="10455731" y="2467206"/>
                <a:ext cx="103906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Thrombocytopenia</a:t>
                </a:r>
              </a:p>
            </p:txBody>
          </p:sp>
          <p:sp>
            <p:nvSpPr>
              <p:cNvPr id="392" name="Freeform 391">
                <a:extLst>
                  <a:ext uri="{FF2B5EF4-FFF2-40B4-BE49-F238E27FC236}">
                    <a16:creationId xmlns:a16="http://schemas.microsoft.com/office/drawing/2014/main" id="{43DCE505-F4BC-3C87-70DC-54AF372C2D8A}"/>
                  </a:ext>
                </a:extLst>
              </p:cNvPr>
              <p:cNvSpPr/>
              <p:nvPr/>
            </p:nvSpPr>
            <p:spPr>
              <a:xfrm>
                <a:off x="10274894" y="2583358"/>
                <a:ext cx="174710" cy="11334"/>
              </a:xfrm>
              <a:custGeom>
                <a:avLst/>
                <a:gdLst>
                  <a:gd name="connsiteX0" fmla="*/ 0 w 174710"/>
                  <a:gd name="connsiteY0" fmla="*/ 0 h 11334"/>
                  <a:gd name="connsiteX1" fmla="*/ 174711 w 174710"/>
                  <a:gd name="connsiteY1" fmla="*/ 0 h 11334"/>
                </a:gdLst>
                <a:ahLst/>
                <a:cxnLst>
                  <a:cxn ang="0">
                    <a:pos x="connsiteX0" y="connsiteY0"/>
                  </a:cxn>
                  <a:cxn ang="0">
                    <a:pos x="connsiteX1" y="connsiteY1"/>
                  </a:cxn>
                </a:cxnLst>
                <a:rect l="l" t="t" r="r" b="b"/>
                <a:pathLst>
                  <a:path w="174710" h="11334">
                    <a:moveTo>
                      <a:pt x="0" y="0"/>
                    </a:moveTo>
                    <a:lnTo>
                      <a:pt x="174711" y="0"/>
                    </a:lnTo>
                  </a:path>
                </a:pathLst>
              </a:custGeom>
              <a:ln w="13606" cap="rnd">
                <a:solidFill>
                  <a:srgbClr val="FF26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3" name="Freeform 392">
                <a:extLst>
                  <a:ext uri="{FF2B5EF4-FFF2-40B4-BE49-F238E27FC236}">
                    <a16:creationId xmlns:a16="http://schemas.microsoft.com/office/drawing/2014/main" id="{8AD6890C-32C1-F8E0-FE13-9C8AC1DC363A}"/>
                  </a:ext>
                </a:extLst>
              </p:cNvPr>
              <p:cNvSpPr/>
              <p:nvPr/>
            </p:nvSpPr>
            <p:spPr>
              <a:xfrm>
                <a:off x="10329350" y="2550489"/>
                <a:ext cx="65800" cy="65739"/>
              </a:xfrm>
              <a:custGeom>
                <a:avLst/>
                <a:gdLst>
                  <a:gd name="connsiteX0" fmla="*/ 0 w 65800"/>
                  <a:gd name="connsiteY0" fmla="*/ 0 h 65739"/>
                  <a:gd name="connsiteX1" fmla="*/ 65800 w 65800"/>
                  <a:gd name="connsiteY1" fmla="*/ 0 h 65739"/>
                  <a:gd name="connsiteX2" fmla="*/ 32900 w 65800"/>
                  <a:gd name="connsiteY2" fmla="*/ 65740 h 65739"/>
                  <a:gd name="connsiteX3" fmla="*/ 0 w 65800"/>
                  <a:gd name="connsiteY3" fmla="*/ 0 h 65739"/>
                </a:gdLst>
                <a:ahLst/>
                <a:cxnLst>
                  <a:cxn ang="0">
                    <a:pos x="connsiteX0" y="connsiteY0"/>
                  </a:cxn>
                  <a:cxn ang="0">
                    <a:pos x="connsiteX1" y="connsiteY1"/>
                  </a:cxn>
                  <a:cxn ang="0">
                    <a:pos x="connsiteX2" y="connsiteY2"/>
                  </a:cxn>
                  <a:cxn ang="0">
                    <a:pos x="connsiteX3" y="connsiteY3"/>
                  </a:cxn>
                </a:cxnLst>
                <a:rect l="l" t="t" r="r" b="b"/>
                <a:pathLst>
                  <a:path w="65800" h="65739">
                    <a:moveTo>
                      <a:pt x="0" y="0"/>
                    </a:moveTo>
                    <a:lnTo>
                      <a:pt x="65800" y="0"/>
                    </a:lnTo>
                    <a:lnTo>
                      <a:pt x="32900" y="65740"/>
                    </a:lnTo>
                    <a:lnTo>
                      <a:pt x="0" y="0"/>
                    </a:lnTo>
                    <a:close/>
                  </a:path>
                </a:pathLst>
              </a:custGeom>
              <a:solidFill>
                <a:srgbClr val="FF2600"/>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TextBox 393">
                <a:extLst>
                  <a:ext uri="{FF2B5EF4-FFF2-40B4-BE49-F238E27FC236}">
                    <a16:creationId xmlns:a16="http://schemas.microsoft.com/office/drawing/2014/main" id="{632D9DAE-9CF0-911D-698C-8442BE675036}"/>
                  </a:ext>
                </a:extLst>
              </p:cNvPr>
              <p:cNvSpPr txBox="1"/>
              <p:nvPr/>
            </p:nvSpPr>
            <p:spPr>
              <a:xfrm>
                <a:off x="10455731" y="2645851"/>
                <a:ext cx="258549" cy="2180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A</a:t>
                </a:r>
              </a:p>
            </p:txBody>
          </p:sp>
          <p:sp>
            <p:nvSpPr>
              <p:cNvPr id="395" name="TextBox 394">
                <a:extLst>
                  <a:ext uri="{FF2B5EF4-FFF2-40B4-BE49-F238E27FC236}">
                    <a16:creationId xmlns:a16="http://schemas.microsoft.com/office/drawing/2014/main" id="{8F38F5B8-C7E8-D8DD-EDCD-66F8B4409450}"/>
                  </a:ext>
                </a:extLst>
              </p:cNvPr>
              <p:cNvSpPr txBox="1"/>
              <p:nvPr/>
            </p:nvSpPr>
            <p:spPr>
              <a:xfrm>
                <a:off x="10529472" y="2645851"/>
                <a:ext cx="46519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solidFill>
                      <a:srgbClr val="000000"/>
                    </a:solidFill>
                    <a:effectLst/>
                    <a:uLnTx/>
                    <a:uFillTx/>
                    <a:latin typeface="Arial"/>
                    <a:ea typeface="+mn-ea"/>
                    <a:cs typeface="Arial"/>
                    <a:sym typeface="Arial"/>
                    <a:rtl val="0"/>
                  </a:rPr>
                  <a:t>nemia</a:t>
                </a:r>
                <a:endParaRPr kumimoji="0" lang="en-US" sz="800" b="0" i="0" u="none" strike="noStrike" kern="1200" cap="none" spc="0" normalizeH="0" baseline="0" noProof="0">
                  <a:ln/>
                  <a:solidFill>
                    <a:srgbClr val="000000"/>
                  </a:solidFill>
                  <a:effectLst/>
                  <a:uLnTx/>
                  <a:uFillTx/>
                  <a:latin typeface="Arial"/>
                  <a:ea typeface="+mn-ea"/>
                  <a:cs typeface="Arial"/>
                  <a:sym typeface="Arial"/>
                  <a:rtl val="0"/>
                </a:endParaRPr>
              </a:p>
            </p:txBody>
          </p:sp>
          <p:sp>
            <p:nvSpPr>
              <p:cNvPr id="397" name="Freeform 396">
                <a:extLst>
                  <a:ext uri="{FF2B5EF4-FFF2-40B4-BE49-F238E27FC236}">
                    <a16:creationId xmlns:a16="http://schemas.microsoft.com/office/drawing/2014/main" id="{5EB32733-BCF7-69A5-B782-DCC74C6913CE}"/>
                  </a:ext>
                </a:extLst>
              </p:cNvPr>
              <p:cNvSpPr/>
              <p:nvPr/>
            </p:nvSpPr>
            <p:spPr>
              <a:xfrm>
                <a:off x="10274894" y="2754508"/>
                <a:ext cx="174710" cy="11334"/>
              </a:xfrm>
              <a:custGeom>
                <a:avLst/>
                <a:gdLst>
                  <a:gd name="connsiteX0" fmla="*/ 0 w 174710"/>
                  <a:gd name="connsiteY0" fmla="*/ 0 h 11334"/>
                  <a:gd name="connsiteX1" fmla="*/ 174711 w 174710"/>
                  <a:gd name="connsiteY1" fmla="*/ 0 h 11334"/>
                </a:gdLst>
                <a:ahLst/>
                <a:cxnLst>
                  <a:cxn ang="0">
                    <a:pos x="connsiteX0" y="connsiteY0"/>
                  </a:cxn>
                  <a:cxn ang="0">
                    <a:pos x="connsiteX1" y="connsiteY1"/>
                  </a:cxn>
                </a:cxnLst>
                <a:rect l="l" t="t" r="r" b="b"/>
                <a:pathLst>
                  <a:path w="174710" h="11334">
                    <a:moveTo>
                      <a:pt x="0" y="0"/>
                    </a:moveTo>
                    <a:lnTo>
                      <a:pt x="174711" y="0"/>
                    </a:lnTo>
                  </a:path>
                </a:pathLst>
              </a:custGeom>
              <a:ln w="13606" cap="rnd">
                <a:solidFill>
                  <a:srgbClr val="8A26A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Freeform 397">
                <a:extLst>
                  <a:ext uri="{FF2B5EF4-FFF2-40B4-BE49-F238E27FC236}">
                    <a16:creationId xmlns:a16="http://schemas.microsoft.com/office/drawing/2014/main" id="{E0DBE81C-2CB6-B70F-2A07-F2A0E4EAFD93}"/>
                  </a:ext>
                </a:extLst>
              </p:cNvPr>
              <p:cNvSpPr/>
              <p:nvPr/>
            </p:nvSpPr>
            <p:spPr>
              <a:xfrm rot="18900000">
                <a:off x="10338570" y="2730503"/>
                <a:ext cx="46513" cy="46471"/>
              </a:xfrm>
              <a:custGeom>
                <a:avLst/>
                <a:gdLst>
                  <a:gd name="connsiteX0" fmla="*/ 0 w 46513"/>
                  <a:gd name="connsiteY0" fmla="*/ 0 h 46471"/>
                  <a:gd name="connsiteX1" fmla="*/ 46514 w 46513"/>
                  <a:gd name="connsiteY1" fmla="*/ 0 h 46471"/>
                  <a:gd name="connsiteX2" fmla="*/ 46514 w 46513"/>
                  <a:gd name="connsiteY2" fmla="*/ 46471 h 46471"/>
                  <a:gd name="connsiteX3" fmla="*/ 0 w 46513"/>
                  <a:gd name="connsiteY3" fmla="*/ 46471 h 46471"/>
                </a:gdLst>
                <a:ahLst/>
                <a:cxnLst>
                  <a:cxn ang="0">
                    <a:pos x="connsiteX0" y="connsiteY0"/>
                  </a:cxn>
                  <a:cxn ang="0">
                    <a:pos x="connsiteX1" y="connsiteY1"/>
                  </a:cxn>
                  <a:cxn ang="0">
                    <a:pos x="connsiteX2" y="connsiteY2"/>
                  </a:cxn>
                  <a:cxn ang="0">
                    <a:pos x="connsiteX3" y="connsiteY3"/>
                  </a:cxn>
                </a:cxnLst>
                <a:rect l="l" t="t" r="r" b="b"/>
                <a:pathLst>
                  <a:path w="46513" h="46471">
                    <a:moveTo>
                      <a:pt x="0" y="0"/>
                    </a:moveTo>
                    <a:lnTo>
                      <a:pt x="46514" y="0"/>
                    </a:lnTo>
                    <a:lnTo>
                      <a:pt x="46514" y="46471"/>
                    </a:lnTo>
                    <a:lnTo>
                      <a:pt x="0" y="46471"/>
                    </a:lnTo>
                    <a:close/>
                  </a:path>
                </a:pathLst>
              </a:custGeom>
              <a:solidFill>
                <a:srgbClr val="8A26A9"/>
              </a:solidFill>
              <a:ln w="1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00" name="TextBox 399">
              <a:extLst>
                <a:ext uri="{FF2B5EF4-FFF2-40B4-BE49-F238E27FC236}">
                  <a16:creationId xmlns:a16="http://schemas.microsoft.com/office/drawing/2014/main" id="{B654F491-0E7C-7AE3-91FE-6EB08593DAB5}"/>
                </a:ext>
              </a:extLst>
            </p:cNvPr>
            <p:cNvSpPr txBox="1"/>
            <p:nvPr/>
          </p:nvSpPr>
          <p:spPr>
            <a:xfrm rot="16200000">
              <a:off x="3507933" y="3393537"/>
              <a:ext cx="316543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solidFill>
                    <a:srgbClr val="000000"/>
                  </a:solidFill>
                  <a:effectLst/>
                  <a:uLnTx/>
                  <a:uFillTx/>
                  <a:latin typeface="Arial"/>
                  <a:ea typeface="+mn-ea"/>
                  <a:cs typeface="Arial"/>
                  <a:sym typeface="Arial"/>
                  <a:rtl val="0"/>
                </a:rPr>
                <a:t>Patients With Grade 3/4 </a:t>
              </a:r>
              <a:r>
                <a:rPr kumimoji="0" lang="en-US" sz="900" b="1" i="0" u="none" strike="noStrike" kern="1200" cap="none" spc="0" normalizeH="0" baseline="0" noProof="0" err="1">
                  <a:ln/>
                  <a:solidFill>
                    <a:srgbClr val="000000"/>
                  </a:solidFill>
                  <a:effectLst/>
                  <a:uLnTx/>
                  <a:uFillTx/>
                  <a:latin typeface="Arial"/>
                  <a:ea typeface="+mn-ea"/>
                  <a:cs typeface="Arial"/>
                  <a:sym typeface="Arial"/>
                  <a:rtl val="0"/>
                </a:rPr>
                <a:t>Cytopenias</a:t>
              </a:r>
              <a:r>
                <a:rPr kumimoji="0" lang="en-US" sz="900" b="1" i="0" u="none" strike="noStrike" kern="1200" cap="none" spc="0" normalizeH="0" baseline="0" noProof="0">
                  <a:ln/>
                  <a:solidFill>
                    <a:srgbClr val="000000"/>
                  </a:solidFill>
                  <a:effectLst/>
                  <a:uLnTx/>
                  <a:uFillTx/>
                  <a:latin typeface="Arial"/>
                  <a:ea typeface="+mn-ea"/>
                  <a:cs typeface="Arial"/>
                  <a:sym typeface="Arial"/>
                  <a:rtl val="0"/>
                </a:rPr>
                <a:t>, %</a:t>
              </a:r>
            </a:p>
          </p:txBody>
        </p:sp>
        <p:grpSp>
          <p:nvGrpSpPr>
            <p:cNvPr id="415" name="Group 414">
              <a:extLst>
                <a:ext uri="{FF2B5EF4-FFF2-40B4-BE49-F238E27FC236}">
                  <a16:creationId xmlns:a16="http://schemas.microsoft.com/office/drawing/2014/main" id="{EA7625A2-EE70-47D0-2116-B954B629C476}"/>
                </a:ext>
              </a:extLst>
            </p:cNvPr>
            <p:cNvGrpSpPr/>
            <p:nvPr/>
          </p:nvGrpSpPr>
          <p:grpSpPr>
            <a:xfrm>
              <a:off x="5456401" y="5114321"/>
              <a:ext cx="6390982" cy="577394"/>
              <a:chOff x="5456401" y="5114321"/>
              <a:chExt cx="6390982" cy="577394"/>
            </a:xfrm>
          </p:grpSpPr>
          <p:sp>
            <p:nvSpPr>
              <p:cNvPr id="402" name="TextBox 401">
                <a:extLst>
                  <a:ext uri="{FF2B5EF4-FFF2-40B4-BE49-F238E27FC236}">
                    <a16:creationId xmlns:a16="http://schemas.microsoft.com/office/drawing/2014/main" id="{2A3ED364-89EF-4F01-F820-D5BED137A840}"/>
                  </a:ext>
                </a:extLst>
              </p:cNvPr>
              <p:cNvSpPr txBox="1"/>
              <p:nvPr/>
            </p:nvSpPr>
            <p:spPr>
              <a:xfrm>
                <a:off x="5550953" y="5114321"/>
                <a:ext cx="311303"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BL</a:t>
                </a:r>
              </a:p>
            </p:txBody>
          </p:sp>
          <p:sp>
            <p:nvSpPr>
              <p:cNvPr id="403" name="TextBox 402">
                <a:extLst>
                  <a:ext uri="{FF2B5EF4-FFF2-40B4-BE49-F238E27FC236}">
                    <a16:creationId xmlns:a16="http://schemas.microsoft.com/office/drawing/2014/main" id="{3CAD0A54-B2A2-4024-4E94-AF8A892661C5}"/>
                  </a:ext>
                </a:extLst>
              </p:cNvPr>
              <p:cNvSpPr txBox="1"/>
              <p:nvPr/>
            </p:nvSpPr>
            <p:spPr>
              <a:xfrm>
                <a:off x="5786616" y="5114321"/>
                <a:ext cx="316112"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D0</a:t>
                </a:r>
              </a:p>
            </p:txBody>
          </p:sp>
          <p:sp>
            <p:nvSpPr>
              <p:cNvPr id="404" name="TextBox 403">
                <a:extLst>
                  <a:ext uri="{FF2B5EF4-FFF2-40B4-BE49-F238E27FC236}">
                    <a16:creationId xmlns:a16="http://schemas.microsoft.com/office/drawing/2014/main" id="{494763DC-C87F-CFD7-D613-3B571EA7C95F}"/>
                  </a:ext>
                </a:extLst>
              </p:cNvPr>
              <p:cNvSpPr txBox="1"/>
              <p:nvPr/>
            </p:nvSpPr>
            <p:spPr>
              <a:xfrm>
                <a:off x="5990420" y="5114321"/>
                <a:ext cx="373820"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D28</a:t>
                </a:r>
              </a:p>
            </p:txBody>
          </p:sp>
          <p:sp>
            <p:nvSpPr>
              <p:cNvPr id="405" name="TextBox 404">
                <a:extLst>
                  <a:ext uri="{FF2B5EF4-FFF2-40B4-BE49-F238E27FC236}">
                    <a16:creationId xmlns:a16="http://schemas.microsoft.com/office/drawing/2014/main" id="{7C10B757-E38C-D7A6-F8DE-826AF5CB5C26}"/>
                  </a:ext>
                </a:extLst>
              </p:cNvPr>
              <p:cNvSpPr txBox="1"/>
              <p:nvPr/>
            </p:nvSpPr>
            <p:spPr>
              <a:xfrm>
                <a:off x="6246121" y="5114321"/>
                <a:ext cx="33855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W6</a:t>
                </a:r>
              </a:p>
            </p:txBody>
          </p:sp>
          <p:sp>
            <p:nvSpPr>
              <p:cNvPr id="406" name="TextBox 405">
                <a:extLst>
                  <a:ext uri="{FF2B5EF4-FFF2-40B4-BE49-F238E27FC236}">
                    <a16:creationId xmlns:a16="http://schemas.microsoft.com/office/drawing/2014/main" id="{144FF32C-9984-75AC-F845-4CABE56E5C2C}"/>
                  </a:ext>
                </a:extLst>
              </p:cNvPr>
              <p:cNvSpPr txBox="1"/>
              <p:nvPr/>
            </p:nvSpPr>
            <p:spPr>
              <a:xfrm>
                <a:off x="6455336" y="5114321"/>
                <a:ext cx="396262"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W12</a:t>
                </a:r>
              </a:p>
            </p:txBody>
          </p:sp>
          <p:sp>
            <p:nvSpPr>
              <p:cNvPr id="407" name="TextBox 406">
                <a:extLst>
                  <a:ext uri="{FF2B5EF4-FFF2-40B4-BE49-F238E27FC236}">
                    <a16:creationId xmlns:a16="http://schemas.microsoft.com/office/drawing/2014/main" id="{F45F665E-9CFF-8E7B-4C4F-DE48B495F509}"/>
                  </a:ext>
                </a:extLst>
              </p:cNvPr>
              <p:cNvSpPr txBox="1"/>
              <p:nvPr/>
            </p:nvSpPr>
            <p:spPr>
              <a:xfrm>
                <a:off x="6687994" y="5114321"/>
                <a:ext cx="396262"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W18</a:t>
                </a:r>
              </a:p>
            </p:txBody>
          </p:sp>
          <p:sp>
            <p:nvSpPr>
              <p:cNvPr id="408" name="TextBox 407">
                <a:extLst>
                  <a:ext uri="{FF2B5EF4-FFF2-40B4-BE49-F238E27FC236}">
                    <a16:creationId xmlns:a16="http://schemas.microsoft.com/office/drawing/2014/main" id="{7C6503E7-7616-3369-6AF9-4852EA699E80}"/>
                  </a:ext>
                </a:extLst>
              </p:cNvPr>
              <p:cNvSpPr txBox="1"/>
              <p:nvPr/>
            </p:nvSpPr>
            <p:spPr>
              <a:xfrm>
                <a:off x="7198595" y="5114321"/>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M6</a:t>
                </a:r>
              </a:p>
            </p:txBody>
          </p:sp>
          <p:sp>
            <p:nvSpPr>
              <p:cNvPr id="409" name="TextBox 408">
                <a:extLst>
                  <a:ext uri="{FF2B5EF4-FFF2-40B4-BE49-F238E27FC236}">
                    <a16:creationId xmlns:a16="http://schemas.microsoft.com/office/drawing/2014/main" id="{8841F443-C03F-A28F-A16F-40C5FF6F6966}"/>
                  </a:ext>
                </a:extLst>
              </p:cNvPr>
              <p:cNvSpPr txBox="1"/>
              <p:nvPr/>
            </p:nvSpPr>
            <p:spPr>
              <a:xfrm>
                <a:off x="7922495" y="5114321"/>
                <a:ext cx="327334"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M9</a:t>
                </a:r>
              </a:p>
            </p:txBody>
          </p:sp>
          <p:sp>
            <p:nvSpPr>
              <p:cNvPr id="410" name="TextBox 409">
                <a:extLst>
                  <a:ext uri="{FF2B5EF4-FFF2-40B4-BE49-F238E27FC236}">
                    <a16:creationId xmlns:a16="http://schemas.microsoft.com/office/drawing/2014/main" id="{EF580245-38BD-ADA0-88D6-A81BBBB781B5}"/>
                  </a:ext>
                </a:extLst>
              </p:cNvPr>
              <p:cNvSpPr txBox="1"/>
              <p:nvPr/>
            </p:nvSpPr>
            <p:spPr>
              <a:xfrm>
                <a:off x="8598491" y="5114321"/>
                <a:ext cx="385042"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M12</a:t>
                </a:r>
              </a:p>
            </p:txBody>
          </p:sp>
          <p:sp>
            <p:nvSpPr>
              <p:cNvPr id="411" name="TextBox 410">
                <a:extLst>
                  <a:ext uri="{FF2B5EF4-FFF2-40B4-BE49-F238E27FC236}">
                    <a16:creationId xmlns:a16="http://schemas.microsoft.com/office/drawing/2014/main" id="{24ADF5E6-8544-7E69-0BE4-824AA5CEE74D}"/>
                  </a:ext>
                </a:extLst>
              </p:cNvPr>
              <p:cNvSpPr txBox="1"/>
              <p:nvPr/>
            </p:nvSpPr>
            <p:spPr>
              <a:xfrm>
                <a:off x="9322391" y="5114321"/>
                <a:ext cx="385042"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M15</a:t>
                </a:r>
              </a:p>
            </p:txBody>
          </p:sp>
          <p:sp>
            <p:nvSpPr>
              <p:cNvPr id="412" name="TextBox 411">
                <a:extLst>
                  <a:ext uri="{FF2B5EF4-FFF2-40B4-BE49-F238E27FC236}">
                    <a16:creationId xmlns:a16="http://schemas.microsoft.com/office/drawing/2014/main" id="{DDCEC63A-5E30-8C57-5AC7-E423A02D804D}"/>
                  </a:ext>
                </a:extLst>
              </p:cNvPr>
              <p:cNvSpPr txBox="1"/>
              <p:nvPr/>
            </p:nvSpPr>
            <p:spPr>
              <a:xfrm>
                <a:off x="10033591" y="5114321"/>
                <a:ext cx="385042"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M18</a:t>
                </a:r>
              </a:p>
            </p:txBody>
          </p:sp>
          <p:sp>
            <p:nvSpPr>
              <p:cNvPr id="413" name="TextBox 412">
                <a:extLst>
                  <a:ext uri="{FF2B5EF4-FFF2-40B4-BE49-F238E27FC236}">
                    <a16:creationId xmlns:a16="http://schemas.microsoft.com/office/drawing/2014/main" id="{CBA52FED-BBC2-9DFD-0152-D92094AE48DE}"/>
                  </a:ext>
                </a:extLst>
              </p:cNvPr>
              <p:cNvSpPr txBox="1"/>
              <p:nvPr/>
            </p:nvSpPr>
            <p:spPr>
              <a:xfrm>
                <a:off x="10738441" y="5114321"/>
                <a:ext cx="385042"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M21</a:t>
                </a:r>
              </a:p>
            </p:txBody>
          </p:sp>
          <p:sp>
            <p:nvSpPr>
              <p:cNvPr id="414" name="TextBox 413">
                <a:extLst>
                  <a:ext uri="{FF2B5EF4-FFF2-40B4-BE49-F238E27FC236}">
                    <a16:creationId xmlns:a16="http://schemas.microsoft.com/office/drawing/2014/main" id="{92292520-D34C-AA8D-FE59-64D97244BA5E}"/>
                  </a:ext>
                </a:extLst>
              </p:cNvPr>
              <p:cNvSpPr txBox="1"/>
              <p:nvPr/>
            </p:nvSpPr>
            <p:spPr>
              <a:xfrm>
                <a:off x="11462341" y="5114321"/>
                <a:ext cx="385042"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a:ea typeface="+mn-ea"/>
                    <a:cs typeface="Arial"/>
                    <a:sym typeface="Arial"/>
                    <a:rtl val="0"/>
                  </a:rPr>
                  <a:t>M24</a:t>
                </a:r>
              </a:p>
            </p:txBody>
          </p:sp>
          <p:sp>
            <p:nvSpPr>
              <p:cNvPr id="420" name="TextBox 419">
                <a:extLst>
                  <a:ext uri="{FF2B5EF4-FFF2-40B4-BE49-F238E27FC236}">
                    <a16:creationId xmlns:a16="http://schemas.microsoft.com/office/drawing/2014/main" id="{2C19689F-12A3-827A-CAFF-A5CEF4EA6A2D}"/>
                  </a:ext>
                </a:extLst>
              </p:cNvPr>
              <p:cNvSpPr txBox="1"/>
              <p:nvPr/>
            </p:nvSpPr>
            <p:spPr>
              <a:xfrm>
                <a:off x="5456401" y="5476271"/>
                <a:ext cx="976550"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solidFill>
                      <a:srgbClr val="000000"/>
                    </a:solidFill>
                    <a:effectLst/>
                    <a:uLnTx/>
                    <a:uFillTx/>
                    <a:latin typeface="Arial"/>
                    <a:ea typeface="+mn-ea"/>
                    <a:cs typeface="Arial"/>
                    <a:sym typeface="Arial"/>
                    <a:rtl val="0"/>
                  </a:rPr>
                  <a:t>Lifileucel</a:t>
                </a:r>
                <a:r>
                  <a:rPr kumimoji="0" lang="en-US" sz="800" b="0" i="0" u="none" strike="noStrike" kern="1200" cap="none" spc="0" normalizeH="0" baseline="0" noProof="0">
                    <a:ln/>
                    <a:solidFill>
                      <a:srgbClr val="000000"/>
                    </a:solidFill>
                    <a:effectLst/>
                    <a:uLnTx/>
                    <a:uFillTx/>
                    <a:latin typeface="Arial"/>
                    <a:ea typeface="+mn-ea"/>
                    <a:cs typeface="Arial"/>
                    <a:sym typeface="Arial"/>
                    <a:rtl val="0"/>
                  </a:rPr>
                  <a:t> Infusion</a:t>
                </a:r>
              </a:p>
            </p:txBody>
          </p:sp>
        </p:grpSp>
        <p:sp>
          <p:nvSpPr>
            <p:cNvPr id="416" name="TextBox 415">
              <a:extLst>
                <a:ext uri="{FF2B5EF4-FFF2-40B4-BE49-F238E27FC236}">
                  <a16:creationId xmlns:a16="http://schemas.microsoft.com/office/drawing/2014/main" id="{A44D3D3B-3078-F6B8-C9AD-DCDAFB3639F2}"/>
                </a:ext>
              </a:extLst>
            </p:cNvPr>
            <p:cNvSpPr txBox="1"/>
            <p:nvPr/>
          </p:nvSpPr>
          <p:spPr>
            <a:xfrm>
              <a:off x="5464676" y="5270847"/>
              <a:ext cx="619429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solidFill>
                    <a:srgbClr val="000000"/>
                  </a:solidFill>
                  <a:effectLst/>
                  <a:uLnTx/>
                  <a:uFillTx/>
                  <a:latin typeface="Arial"/>
                  <a:ea typeface="+mn-ea"/>
                  <a:cs typeface="Arial"/>
                  <a:sym typeface="Arial"/>
                  <a:rtl val="0"/>
                </a:rPr>
                <a:t>Visit</a:t>
              </a:r>
            </a:p>
          </p:txBody>
        </p:sp>
        <p:cxnSp>
          <p:nvCxnSpPr>
            <p:cNvPr id="418" name="Straight Arrow Connector 417">
              <a:extLst>
                <a:ext uri="{FF2B5EF4-FFF2-40B4-BE49-F238E27FC236}">
                  <a16:creationId xmlns:a16="http://schemas.microsoft.com/office/drawing/2014/main" id="{D3367A71-C3B2-8CF5-A96E-16FDF2C3A961}"/>
                </a:ext>
              </a:extLst>
            </p:cNvPr>
            <p:cNvCxnSpPr>
              <a:cxnSpLocks/>
            </p:cNvCxnSpPr>
            <p:nvPr/>
          </p:nvCxnSpPr>
          <p:spPr>
            <a:xfrm flipV="1">
              <a:off x="5938670" y="5308600"/>
              <a:ext cx="0" cy="171450"/>
            </a:xfrm>
            <a:prstGeom prst="straightConnector1">
              <a:avLst/>
            </a:prstGeom>
            <a:ln w="28575">
              <a:solidFill>
                <a:srgbClr val="0076A9"/>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201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28824-DC98-AF1C-12AF-A747A24B69AA}"/>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92E1A91C-90DC-57C6-7F80-26B02167F1BB}"/>
              </a:ext>
            </a:extLst>
          </p:cNvPr>
          <p:cNvSpPr>
            <a:spLocks noGrp="1"/>
          </p:cNvSpPr>
          <p:nvPr>
            <p:ph type="title"/>
          </p:nvPr>
        </p:nvSpPr>
        <p:spPr>
          <a:xfrm>
            <a:off x="480000" y="620688"/>
            <a:ext cx="10972800" cy="720080"/>
          </a:xfrm>
        </p:spPr>
        <p:txBody>
          <a:bodyPr/>
          <a:lstStyle/>
          <a:p>
            <a:pPr algn="ctr"/>
            <a:r>
              <a:rPr lang="en-GB" b="0" dirty="0">
                <a:latin typeface="Georgia" panose="02040502050405020303" pitchFamily="18" charset="0"/>
              </a:rPr>
              <a:t>In-house manufactured ‘fresh’ polyclonal TIL therapy (randomised, phase III, NKI/Herlev)</a:t>
            </a:r>
            <a:endParaRPr lang="en-US" b="0" dirty="0">
              <a:latin typeface="Georgia" panose="02040502050405020303" pitchFamily="18" charset="0"/>
            </a:endParaRPr>
          </a:p>
        </p:txBody>
      </p:sp>
      <p:sp>
        <p:nvSpPr>
          <p:cNvPr id="5" name="TextBox 4">
            <a:extLst>
              <a:ext uri="{FF2B5EF4-FFF2-40B4-BE49-F238E27FC236}">
                <a16:creationId xmlns:a16="http://schemas.microsoft.com/office/drawing/2014/main" id="{492B36C0-115F-490D-8766-0D54326F786E}"/>
              </a:ext>
            </a:extLst>
          </p:cNvPr>
          <p:cNvSpPr txBox="1">
            <a:spLocks noChangeArrowheads="1"/>
          </p:cNvSpPr>
          <p:nvPr/>
        </p:nvSpPr>
        <p:spPr bwMode="auto">
          <a:xfrm>
            <a:off x="3247827" y="6336973"/>
            <a:ext cx="853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121917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sz="2000" dirty="0">
                <a:solidFill>
                  <a:srgbClr val="F1EEE9">
                    <a:lumMod val="10000"/>
                  </a:srgbClr>
                </a:solidFill>
                <a:ea typeface="MS PGothic" panose="020B0600070205080204" pitchFamily="34" charset="-128"/>
                <a:cs typeface="Calibri" panose="020F0502020204030204" pitchFamily="34" charset="0"/>
                <a:sym typeface="Arial"/>
              </a:rPr>
              <a:t>Rohaan et al.</a:t>
            </a:r>
            <a:r>
              <a:rPr kumimoji="0" lang="en-US" altLang="en-US" sz="2000" b="0" i="0" u="none" strike="noStrike" kern="1200" cap="none" spc="0" normalizeH="0" baseline="0" noProof="0" dirty="0">
                <a:ln>
                  <a:noFill/>
                </a:ln>
                <a:solidFill>
                  <a:srgbClr val="F1EEE9">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sym typeface="Arial"/>
              </a:rPr>
              <a:t> </a:t>
            </a:r>
            <a:r>
              <a:rPr lang="en-US" altLang="en-US" sz="2000" i="1" dirty="0">
                <a:solidFill>
                  <a:srgbClr val="F1EEE9">
                    <a:lumMod val="10000"/>
                  </a:srgbClr>
                </a:solidFill>
                <a:ea typeface="MS PGothic" panose="020B0600070205080204" pitchFamily="34" charset="-128"/>
                <a:cs typeface="Calibri" panose="020F0502020204030204" pitchFamily="34" charset="0"/>
                <a:sym typeface="Arial"/>
              </a:rPr>
              <a:t>N</a:t>
            </a:r>
            <a:r>
              <a:rPr kumimoji="0" lang="en-US" altLang="en-US" sz="2000" b="0" i="1" u="none" strike="noStrike" kern="1200" cap="none" spc="0" normalizeH="0" baseline="0" noProof="0" dirty="0">
                <a:ln>
                  <a:noFill/>
                </a:ln>
                <a:solidFill>
                  <a:srgbClr val="F1EEE9">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sym typeface="Arial"/>
              </a:rPr>
              <a:t> Engl J Med </a:t>
            </a:r>
            <a:r>
              <a:rPr kumimoji="0" lang="en-US" altLang="en-US" sz="2000" b="0" i="0" u="none" strike="noStrike" kern="1200" cap="none" spc="0" normalizeH="0" baseline="0" noProof="0" dirty="0">
                <a:ln>
                  <a:noFill/>
                </a:ln>
                <a:solidFill>
                  <a:srgbClr val="F1EEE9">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sym typeface="Arial"/>
              </a:rPr>
              <a:t>2022</a:t>
            </a:r>
          </a:p>
        </p:txBody>
      </p:sp>
      <p:sp>
        <p:nvSpPr>
          <p:cNvPr id="6" name="TextBox 5">
            <a:extLst>
              <a:ext uri="{FF2B5EF4-FFF2-40B4-BE49-F238E27FC236}">
                <a16:creationId xmlns:a16="http://schemas.microsoft.com/office/drawing/2014/main" id="{E1414C5E-BFF3-6F5B-DDE7-A812D0B68A12}"/>
              </a:ext>
            </a:extLst>
          </p:cNvPr>
          <p:cNvSpPr txBox="1">
            <a:spLocks noChangeArrowheads="1"/>
          </p:cNvSpPr>
          <p:nvPr/>
        </p:nvSpPr>
        <p:spPr bwMode="auto">
          <a:xfrm>
            <a:off x="8764703" y="2043281"/>
            <a:ext cx="3427297" cy="5159935"/>
          </a:xfrm>
          <a:prstGeom prst="rect">
            <a:avLst/>
          </a:prstGeom>
          <a:noFill/>
          <a:ln>
            <a:noFill/>
          </a:ln>
        </p:spPr>
        <p:txBody>
          <a:bodyPr wrap="square" lIns="80833" tIns="40416" rIns="80833" bIns="40416">
            <a:spAutoFit/>
          </a:bodyPr>
          <a:lstStyle>
            <a:lvl1pPr>
              <a:defRPr>
                <a:solidFill>
                  <a:schemeClr val="bg1"/>
                </a:solidFill>
                <a:latin typeface="Arial" panose="020B0604020202020204" pitchFamily="34" charset="0"/>
                <a:ea typeface="MS PGothic" panose="020B0600070205080204" pitchFamily="34" charset="-128"/>
              </a:defRPr>
            </a:lvl1pPr>
            <a:lvl2pPr marL="742950" indent="-285750">
              <a:defRPr>
                <a:solidFill>
                  <a:schemeClr val="bg1"/>
                </a:solidFill>
                <a:latin typeface="Arial" panose="020B0604020202020204" pitchFamily="34" charset="0"/>
                <a:ea typeface="MS PGothic" panose="020B0600070205080204" pitchFamily="34" charset="-128"/>
              </a:defRPr>
            </a:lvl2pPr>
            <a:lvl3pPr marL="1143000" indent="-228600">
              <a:defRPr>
                <a:solidFill>
                  <a:schemeClr val="bg1"/>
                </a:solidFill>
                <a:latin typeface="Arial" panose="020B0604020202020204" pitchFamily="34" charset="0"/>
                <a:ea typeface="MS PGothic" panose="020B0600070205080204" pitchFamily="34" charset="-128"/>
              </a:defRPr>
            </a:lvl3pPr>
            <a:lvl4pPr marL="1600200" indent="-228600">
              <a:defRPr>
                <a:solidFill>
                  <a:schemeClr val="bg1"/>
                </a:solidFill>
                <a:latin typeface="Arial" panose="020B0604020202020204" pitchFamily="34" charset="0"/>
                <a:ea typeface="MS PGothic" panose="020B0600070205080204" pitchFamily="34" charset="-128"/>
              </a:defRPr>
            </a:lvl4pPr>
            <a:lvl5pPr marL="2057400" indent="-228600">
              <a:defRPr>
                <a:solidFill>
                  <a:schemeClr val="bg1"/>
                </a:solidFill>
                <a:latin typeface="Arial" panose="020B0604020202020204" pitchFamily="34" charset="0"/>
                <a:ea typeface="MS PGothic" panose="020B0600070205080204" pitchFamily="34" charset="-128"/>
              </a:defRPr>
            </a:lvl5pPr>
            <a:lvl6pPr marL="25146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6pPr>
            <a:lvl7pPr marL="29718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7pPr>
            <a:lvl8pPr marL="34290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8pPr>
            <a:lvl9pPr marL="38862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9pPr>
          </a:lstStyle>
          <a:p>
            <a:pPr defTabSz="802197" fontAlgn="base">
              <a:spcBef>
                <a:spcPct val="0"/>
              </a:spcBef>
              <a:spcAft>
                <a:spcPct val="0"/>
              </a:spcAft>
              <a:defRPr/>
            </a:pPr>
            <a:endParaRPr lang="en-US" altLang="en-US" sz="2200" dirty="0">
              <a:solidFill>
                <a:srgbClr val="000000"/>
              </a:solidFill>
              <a:latin typeface="Calibri" panose="020F0502020204030204" pitchFamily="34" charset="0"/>
            </a:endParaRPr>
          </a:p>
          <a:p>
            <a:pPr defTabSz="802197" fontAlgn="base">
              <a:spcBef>
                <a:spcPct val="0"/>
              </a:spcBef>
              <a:spcAft>
                <a:spcPct val="0"/>
              </a:spcAft>
              <a:defRPr/>
            </a:pPr>
            <a:r>
              <a:rPr lang="en-US" altLang="en-US" sz="2200" dirty="0">
                <a:solidFill>
                  <a:srgbClr val="000000"/>
                </a:solidFill>
                <a:latin typeface="Calibri" panose="020F0502020204030204" pitchFamily="34" charset="0"/>
              </a:rPr>
              <a:t>TIL group:</a:t>
            </a:r>
          </a:p>
          <a:p>
            <a:pPr defTabSz="802197" fontAlgn="base">
              <a:spcBef>
                <a:spcPct val="0"/>
              </a:spcBef>
              <a:spcAft>
                <a:spcPct val="0"/>
              </a:spcAft>
              <a:defRPr/>
            </a:pPr>
            <a:endParaRPr lang="en-US" altLang="en-US" sz="2200" dirty="0">
              <a:solidFill>
                <a:srgbClr val="000000"/>
              </a:solidFill>
              <a:latin typeface="Calibri" panose="020F0502020204030204" pitchFamily="34" charset="0"/>
            </a:endParaRPr>
          </a:p>
          <a:p>
            <a:pPr marL="342900" indent="-342900" defTabSz="802197" fontAlgn="base">
              <a:spcBef>
                <a:spcPct val="0"/>
              </a:spcBef>
              <a:spcAft>
                <a:spcPct val="0"/>
              </a:spcAft>
              <a:buFont typeface="Arial" panose="020B0604020202020204" pitchFamily="34" charset="0"/>
              <a:buChar char="•"/>
              <a:defRPr/>
            </a:pPr>
            <a:r>
              <a:rPr lang="en-US" altLang="en-US" sz="2200" dirty="0">
                <a:solidFill>
                  <a:srgbClr val="000000"/>
                </a:solidFill>
                <a:latin typeface="Calibri" panose="020F0502020204030204" pitchFamily="34" charset="0"/>
              </a:rPr>
              <a:t>ORR 49%</a:t>
            </a:r>
          </a:p>
          <a:p>
            <a:pPr marL="342900" indent="-342900" defTabSz="802197" fontAlgn="base">
              <a:spcBef>
                <a:spcPct val="0"/>
              </a:spcBef>
              <a:spcAft>
                <a:spcPct val="0"/>
              </a:spcAft>
              <a:buFont typeface="Arial" panose="020B0604020202020204" pitchFamily="34" charset="0"/>
              <a:buChar char="•"/>
              <a:defRPr/>
            </a:pPr>
            <a:endParaRPr lang="en-US" altLang="en-US" sz="2200" dirty="0">
              <a:solidFill>
                <a:srgbClr val="000000"/>
              </a:solidFill>
              <a:latin typeface="Calibri" panose="020F0502020204030204" pitchFamily="34" charset="0"/>
            </a:endParaRPr>
          </a:p>
          <a:p>
            <a:pPr marL="342900" indent="-342900" defTabSz="802197" fontAlgn="base">
              <a:spcBef>
                <a:spcPct val="0"/>
              </a:spcBef>
              <a:spcAft>
                <a:spcPct val="0"/>
              </a:spcAft>
              <a:buFont typeface="Arial" panose="020B0604020202020204" pitchFamily="34" charset="0"/>
              <a:buChar char="•"/>
              <a:defRPr/>
            </a:pPr>
            <a:r>
              <a:rPr lang="en-US" altLang="en-US" sz="2200" dirty="0">
                <a:solidFill>
                  <a:srgbClr val="000000"/>
                </a:solidFill>
                <a:latin typeface="Calibri" panose="020F0502020204030204" pitchFamily="34" charset="0"/>
              </a:rPr>
              <a:t>Median OS 25.8 months</a:t>
            </a:r>
          </a:p>
          <a:p>
            <a:pPr marL="342900" indent="-342900" defTabSz="802197" fontAlgn="base">
              <a:spcBef>
                <a:spcPct val="0"/>
              </a:spcBef>
              <a:spcAft>
                <a:spcPct val="0"/>
              </a:spcAft>
              <a:buFont typeface="Arial" panose="020B0604020202020204" pitchFamily="34" charset="0"/>
              <a:buChar char="•"/>
              <a:defRPr/>
            </a:pPr>
            <a:endParaRPr lang="en-US" altLang="en-US" sz="2200" dirty="0">
              <a:solidFill>
                <a:srgbClr val="000000"/>
              </a:solidFill>
              <a:latin typeface="Calibri" panose="020F0502020204030204" pitchFamily="34" charset="0"/>
            </a:endParaRPr>
          </a:p>
          <a:p>
            <a:pPr marL="342900" indent="-342900" defTabSz="802197" fontAlgn="base">
              <a:spcBef>
                <a:spcPct val="0"/>
              </a:spcBef>
              <a:spcAft>
                <a:spcPct val="0"/>
              </a:spcAft>
              <a:buFont typeface="Arial" panose="020B0604020202020204" pitchFamily="34" charset="0"/>
              <a:buChar char="•"/>
              <a:defRPr/>
            </a:pPr>
            <a:r>
              <a:rPr lang="en-US" altLang="en-US" sz="2200" dirty="0">
                <a:solidFill>
                  <a:srgbClr val="000000"/>
                </a:solidFill>
                <a:latin typeface="Calibri" panose="020F0502020204030204" pitchFamily="34" charset="0"/>
              </a:rPr>
              <a:t>1 prior line (excl. </a:t>
            </a:r>
            <a:r>
              <a:rPr lang="en-US" altLang="en-US" sz="2200" dirty="0" err="1">
                <a:solidFill>
                  <a:srgbClr val="000000"/>
                </a:solidFill>
                <a:latin typeface="Calibri" panose="020F0502020204030204" pitchFamily="34" charset="0"/>
              </a:rPr>
              <a:t>ipi</a:t>
            </a:r>
            <a:r>
              <a:rPr lang="en-US" altLang="en-US" sz="2200" dirty="0">
                <a:solidFill>
                  <a:srgbClr val="000000"/>
                </a:solidFill>
                <a:latin typeface="Calibri" panose="020F0502020204030204" pitchFamily="34" charset="0"/>
              </a:rPr>
              <a:t>.)</a:t>
            </a:r>
          </a:p>
          <a:p>
            <a:pPr marL="342900" indent="-342900" defTabSz="802197" fontAlgn="base">
              <a:spcBef>
                <a:spcPct val="0"/>
              </a:spcBef>
              <a:spcAft>
                <a:spcPct val="0"/>
              </a:spcAft>
              <a:buFont typeface="Arial" panose="020B0604020202020204" pitchFamily="34" charset="0"/>
              <a:buChar char="•"/>
              <a:defRPr/>
            </a:pPr>
            <a:endParaRPr lang="en-US" altLang="en-US" sz="2200" dirty="0">
              <a:solidFill>
                <a:srgbClr val="000000"/>
              </a:solidFill>
              <a:latin typeface="Calibri" panose="020F0502020204030204" pitchFamily="34" charset="0"/>
            </a:endParaRPr>
          </a:p>
          <a:p>
            <a:pPr marL="342900" indent="-342900" defTabSz="802197" fontAlgn="base">
              <a:spcBef>
                <a:spcPct val="0"/>
              </a:spcBef>
              <a:spcAft>
                <a:spcPct val="0"/>
              </a:spcAft>
              <a:buFont typeface="Arial" panose="020B0604020202020204" pitchFamily="34" charset="0"/>
              <a:buChar char="•"/>
              <a:defRPr/>
            </a:pPr>
            <a:r>
              <a:rPr lang="en-US" altLang="en-US" sz="2200" dirty="0">
                <a:solidFill>
                  <a:srgbClr val="000000"/>
                </a:solidFill>
                <a:latin typeface="Calibri" panose="020F0502020204030204" pitchFamily="34" charset="0"/>
              </a:rPr>
              <a:t>Baseline LDH ≤ 2xULN</a:t>
            </a:r>
          </a:p>
          <a:p>
            <a:pPr marL="342900" indent="-342900" defTabSz="802197" fontAlgn="base">
              <a:spcBef>
                <a:spcPct val="0"/>
              </a:spcBef>
              <a:spcAft>
                <a:spcPct val="0"/>
              </a:spcAft>
              <a:buFont typeface="Arial" panose="020B0604020202020204" pitchFamily="34" charset="0"/>
              <a:buChar char="•"/>
              <a:defRPr/>
            </a:pPr>
            <a:endParaRPr lang="en-US" altLang="en-US" sz="2200" dirty="0">
              <a:solidFill>
                <a:srgbClr val="000000"/>
              </a:solidFill>
              <a:latin typeface="Calibri" panose="020F0502020204030204" pitchFamily="34" charset="0"/>
            </a:endParaRPr>
          </a:p>
          <a:p>
            <a:pPr marL="342900" indent="-342900" defTabSz="802197" fontAlgn="base">
              <a:spcBef>
                <a:spcPct val="0"/>
              </a:spcBef>
              <a:spcAft>
                <a:spcPct val="0"/>
              </a:spcAft>
              <a:buFont typeface="Arial" panose="020B0604020202020204" pitchFamily="34" charset="0"/>
              <a:buChar char="•"/>
              <a:defRPr/>
            </a:pPr>
            <a:endParaRPr lang="en-US" altLang="en-US" sz="2200" dirty="0">
              <a:solidFill>
                <a:srgbClr val="000000"/>
              </a:solidFill>
              <a:latin typeface="Calibri" panose="020F0502020204030204" pitchFamily="34" charset="0"/>
            </a:endParaRPr>
          </a:p>
          <a:p>
            <a:pPr marL="342900" indent="-342900" defTabSz="802197" fontAlgn="base">
              <a:spcBef>
                <a:spcPct val="0"/>
              </a:spcBef>
              <a:spcAft>
                <a:spcPct val="0"/>
              </a:spcAft>
              <a:buFont typeface="Arial" panose="020B0604020202020204" pitchFamily="34" charset="0"/>
              <a:buChar char="•"/>
              <a:defRPr/>
            </a:pPr>
            <a:endParaRPr lang="en-US" altLang="en-US" sz="2200" dirty="0">
              <a:solidFill>
                <a:srgbClr val="000000"/>
              </a:solidFill>
              <a:latin typeface="Calibri" panose="020F0502020204030204" pitchFamily="34" charset="0"/>
            </a:endParaRPr>
          </a:p>
          <a:p>
            <a:pPr marL="342900" indent="-342900" defTabSz="802197" fontAlgn="base">
              <a:spcBef>
                <a:spcPct val="0"/>
              </a:spcBef>
              <a:spcAft>
                <a:spcPct val="0"/>
              </a:spcAft>
              <a:buFont typeface="Arial" panose="020B0604020202020204" pitchFamily="34" charset="0"/>
              <a:buChar char="•"/>
              <a:defRPr/>
            </a:pPr>
            <a:endParaRPr lang="en-US" altLang="en-US" sz="2200" dirty="0">
              <a:solidFill>
                <a:srgbClr val="000000"/>
              </a:solidFill>
              <a:latin typeface="Calibri" panose="020F0502020204030204" pitchFamily="34" charset="0"/>
            </a:endParaRPr>
          </a:p>
          <a:p>
            <a:pPr marL="342900" indent="-342900" defTabSz="802197" fontAlgn="base">
              <a:spcBef>
                <a:spcPct val="0"/>
              </a:spcBef>
              <a:spcAft>
                <a:spcPct val="0"/>
              </a:spcAft>
              <a:buFont typeface="Arial" panose="020B0604020202020204" pitchFamily="34" charset="0"/>
              <a:buChar char="•"/>
              <a:defRPr/>
            </a:pPr>
            <a:endParaRPr lang="en-US" altLang="en-US" sz="2200" dirty="0">
              <a:solidFill>
                <a:srgbClr val="000000"/>
              </a:solidFill>
              <a:latin typeface="Calibri" panose="020F0502020204030204" pitchFamily="34" charset="0"/>
            </a:endParaRPr>
          </a:p>
        </p:txBody>
      </p:sp>
      <p:grpSp>
        <p:nvGrpSpPr>
          <p:cNvPr id="2" name="Group 4">
            <a:extLst>
              <a:ext uri="{FF2B5EF4-FFF2-40B4-BE49-F238E27FC236}">
                <a16:creationId xmlns:a16="http://schemas.microsoft.com/office/drawing/2014/main" id="{AA63F944-59E6-600E-CF67-C4841BCD4A3D}"/>
              </a:ext>
            </a:extLst>
          </p:cNvPr>
          <p:cNvGrpSpPr>
            <a:grpSpLocks noChangeAspect="1"/>
          </p:cNvGrpSpPr>
          <p:nvPr/>
        </p:nvGrpSpPr>
        <p:grpSpPr bwMode="auto">
          <a:xfrm>
            <a:off x="1316475" y="1854200"/>
            <a:ext cx="6726237" cy="3779838"/>
            <a:chOff x="485" y="1168"/>
            <a:chExt cx="4237" cy="2381"/>
          </a:xfrm>
        </p:grpSpPr>
        <p:sp>
          <p:nvSpPr>
            <p:cNvPr id="4" name="AutoShape 3">
              <a:extLst>
                <a:ext uri="{FF2B5EF4-FFF2-40B4-BE49-F238E27FC236}">
                  <a16:creationId xmlns:a16="http://schemas.microsoft.com/office/drawing/2014/main" id="{B9CBF6F5-C5D0-89DB-0956-EDADDB0B42C6}"/>
                </a:ext>
              </a:extLst>
            </p:cNvPr>
            <p:cNvSpPr>
              <a:spLocks noChangeAspect="1" noChangeArrowheads="1" noTextEdit="1"/>
            </p:cNvSpPr>
            <p:nvPr/>
          </p:nvSpPr>
          <p:spPr bwMode="auto">
            <a:xfrm>
              <a:off x="485" y="1168"/>
              <a:ext cx="4237" cy="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a:extLst>
                <a:ext uri="{FF2B5EF4-FFF2-40B4-BE49-F238E27FC236}">
                  <a16:creationId xmlns:a16="http://schemas.microsoft.com/office/drawing/2014/main" id="{161D5B95-CB72-E217-B209-670254E49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 y="1168"/>
              <a:ext cx="4243" cy="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798050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CB38BEBE-DCEC-41B6-AFCE-451816B999F2}"/>
              </a:ext>
            </a:extLst>
          </p:cNvPr>
          <p:cNvSpPr>
            <a:spLocks noChangeAspect="1" noChangeArrowheads="1" noTextEdit="1"/>
          </p:cNvSpPr>
          <p:nvPr/>
        </p:nvSpPr>
        <p:spPr bwMode="auto">
          <a:xfrm>
            <a:off x="0" y="0"/>
            <a:ext cx="12192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Calibri" panose="020F0502020204030204" pitchFamily="34" charset="0"/>
              <a:ea typeface="MS PGothic" panose="020B0600070205080204" pitchFamily="34" charset="-128"/>
              <a:cs typeface="+mn-cs"/>
            </a:endParaRPr>
          </a:p>
        </p:txBody>
      </p:sp>
      <p:sp>
        <p:nvSpPr>
          <p:cNvPr id="10" name="Freeform 6">
            <a:extLst>
              <a:ext uri="{FF2B5EF4-FFF2-40B4-BE49-F238E27FC236}">
                <a16:creationId xmlns:a16="http://schemas.microsoft.com/office/drawing/2014/main" id="{C9209C72-6C3C-4468-B43D-56B88F3981FA}"/>
              </a:ext>
            </a:extLst>
          </p:cNvPr>
          <p:cNvSpPr>
            <a:spLocks/>
          </p:cNvSpPr>
          <p:nvPr/>
        </p:nvSpPr>
        <p:spPr bwMode="auto">
          <a:xfrm>
            <a:off x="9213850" y="-3175"/>
            <a:ext cx="2974975" cy="3405188"/>
          </a:xfrm>
          <a:custGeom>
            <a:avLst/>
            <a:gdLst>
              <a:gd name="T0" fmla="*/ 1874 w 1874"/>
              <a:gd name="T1" fmla="*/ 0 h 2145"/>
              <a:gd name="T2" fmla="*/ 0 w 1874"/>
              <a:gd name="T3" fmla="*/ 0 h 2145"/>
              <a:gd name="T4" fmla="*/ 1874 w 1874"/>
              <a:gd name="T5" fmla="*/ 2145 h 2145"/>
              <a:gd name="T6" fmla="*/ 1874 w 1874"/>
              <a:gd name="T7" fmla="*/ 0 h 2145"/>
            </a:gdLst>
            <a:ahLst/>
            <a:cxnLst>
              <a:cxn ang="0">
                <a:pos x="T0" y="T1"/>
              </a:cxn>
              <a:cxn ang="0">
                <a:pos x="T2" y="T3"/>
              </a:cxn>
              <a:cxn ang="0">
                <a:pos x="T4" y="T5"/>
              </a:cxn>
              <a:cxn ang="0">
                <a:pos x="T6" y="T7"/>
              </a:cxn>
            </a:cxnLst>
            <a:rect l="0" t="0" r="r" b="b"/>
            <a:pathLst>
              <a:path w="1874" h="2145">
                <a:moveTo>
                  <a:pt x="1874" y="0"/>
                </a:moveTo>
                <a:lnTo>
                  <a:pt x="0" y="0"/>
                </a:lnTo>
                <a:lnTo>
                  <a:pt x="1874" y="2145"/>
                </a:lnTo>
                <a:lnTo>
                  <a:pt x="18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Calibri" panose="020F0502020204030204" pitchFamily="34" charset="0"/>
              <a:ea typeface="MS PGothic" panose="020B0600070205080204" pitchFamily="34" charset="-128"/>
              <a:cs typeface="+mn-cs"/>
            </a:endParaRPr>
          </a:p>
        </p:txBody>
      </p:sp>
      <p:sp>
        <p:nvSpPr>
          <p:cNvPr id="18" name="Freeform 10">
            <a:extLst>
              <a:ext uri="{FF2B5EF4-FFF2-40B4-BE49-F238E27FC236}">
                <a16:creationId xmlns:a16="http://schemas.microsoft.com/office/drawing/2014/main" id="{61F82F98-11F0-4FE6-8193-3DB7EDB1036D}"/>
              </a:ext>
            </a:extLst>
          </p:cNvPr>
          <p:cNvSpPr>
            <a:spLocks/>
          </p:cNvSpPr>
          <p:nvPr/>
        </p:nvSpPr>
        <p:spPr bwMode="auto">
          <a:xfrm>
            <a:off x="0" y="5338763"/>
            <a:ext cx="1333500" cy="1527175"/>
          </a:xfrm>
          <a:custGeom>
            <a:avLst/>
            <a:gdLst>
              <a:gd name="T0" fmla="*/ 0 w 840"/>
              <a:gd name="T1" fmla="*/ 0 h 962"/>
              <a:gd name="T2" fmla="*/ 0 w 840"/>
              <a:gd name="T3" fmla="*/ 962 h 962"/>
              <a:gd name="T4" fmla="*/ 0 w 840"/>
              <a:gd name="T5" fmla="*/ 962 h 962"/>
              <a:gd name="T6" fmla="*/ 840 w 840"/>
              <a:gd name="T7" fmla="*/ 962 h 962"/>
              <a:gd name="T8" fmla="*/ 0 w 840"/>
              <a:gd name="T9" fmla="*/ 0 h 962"/>
            </a:gdLst>
            <a:ahLst/>
            <a:cxnLst>
              <a:cxn ang="0">
                <a:pos x="T0" y="T1"/>
              </a:cxn>
              <a:cxn ang="0">
                <a:pos x="T2" y="T3"/>
              </a:cxn>
              <a:cxn ang="0">
                <a:pos x="T4" y="T5"/>
              </a:cxn>
              <a:cxn ang="0">
                <a:pos x="T6" y="T7"/>
              </a:cxn>
              <a:cxn ang="0">
                <a:pos x="T8" y="T9"/>
              </a:cxn>
            </a:cxnLst>
            <a:rect l="0" t="0" r="r" b="b"/>
            <a:pathLst>
              <a:path w="840" h="962">
                <a:moveTo>
                  <a:pt x="0" y="0"/>
                </a:moveTo>
                <a:lnTo>
                  <a:pt x="0" y="962"/>
                </a:lnTo>
                <a:lnTo>
                  <a:pt x="0" y="962"/>
                </a:lnTo>
                <a:lnTo>
                  <a:pt x="840" y="96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Calibri" panose="020F0502020204030204" pitchFamily="34" charset="0"/>
              <a:ea typeface="MS PGothic" panose="020B0600070205080204" pitchFamily="34" charset="-128"/>
              <a:cs typeface="+mn-cs"/>
            </a:endParaRPr>
          </a:p>
        </p:txBody>
      </p:sp>
      <p:sp>
        <p:nvSpPr>
          <p:cNvPr id="20" name="Freeform 12">
            <a:extLst>
              <a:ext uri="{FF2B5EF4-FFF2-40B4-BE49-F238E27FC236}">
                <a16:creationId xmlns:a16="http://schemas.microsoft.com/office/drawing/2014/main" id="{035E8B01-B2A3-495C-AC97-0414AD905A9E}"/>
              </a:ext>
            </a:extLst>
          </p:cNvPr>
          <p:cNvSpPr>
            <a:spLocks/>
          </p:cNvSpPr>
          <p:nvPr/>
        </p:nvSpPr>
        <p:spPr bwMode="auto">
          <a:xfrm>
            <a:off x="0" y="-3175"/>
            <a:ext cx="11328400" cy="6881813"/>
          </a:xfrm>
          <a:custGeom>
            <a:avLst/>
            <a:gdLst>
              <a:gd name="T0" fmla="*/ 3350 w 7136"/>
              <a:gd name="T1" fmla="*/ 0 h 4335"/>
              <a:gd name="T2" fmla="*/ 0 w 7136"/>
              <a:gd name="T3" fmla="*/ 0 h 4335"/>
              <a:gd name="T4" fmla="*/ 0 w 7136"/>
              <a:gd name="T5" fmla="*/ 3365 h 4335"/>
              <a:gd name="T6" fmla="*/ 840 w 7136"/>
              <a:gd name="T7" fmla="*/ 4327 h 4335"/>
              <a:gd name="T8" fmla="*/ 0 w 7136"/>
              <a:gd name="T9" fmla="*/ 4327 h 4335"/>
              <a:gd name="T10" fmla="*/ 0 w 7136"/>
              <a:gd name="T11" fmla="*/ 4335 h 4335"/>
              <a:gd name="T12" fmla="*/ 7136 w 7136"/>
              <a:gd name="T13" fmla="*/ 4335 h 4335"/>
              <a:gd name="T14" fmla="*/ 3350 w 7136"/>
              <a:gd name="T15" fmla="*/ 0 h 4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36" h="4335">
                <a:moveTo>
                  <a:pt x="3350" y="0"/>
                </a:moveTo>
                <a:lnTo>
                  <a:pt x="0" y="0"/>
                </a:lnTo>
                <a:lnTo>
                  <a:pt x="0" y="3365"/>
                </a:lnTo>
                <a:lnTo>
                  <a:pt x="840" y="4327"/>
                </a:lnTo>
                <a:lnTo>
                  <a:pt x="0" y="4327"/>
                </a:lnTo>
                <a:lnTo>
                  <a:pt x="0" y="4335"/>
                </a:lnTo>
                <a:lnTo>
                  <a:pt x="7136" y="4335"/>
                </a:lnTo>
                <a:lnTo>
                  <a:pt x="33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Calibri" panose="020F0502020204030204" pitchFamily="34" charset="0"/>
              <a:ea typeface="MS PGothic" panose="020B0600070205080204" pitchFamily="34" charset="-128"/>
              <a:cs typeface="+mn-cs"/>
            </a:endParaRPr>
          </a:p>
        </p:txBody>
      </p:sp>
      <p:sp>
        <p:nvSpPr>
          <p:cNvPr id="2" name="Title 1">
            <a:extLst>
              <a:ext uri="{FF2B5EF4-FFF2-40B4-BE49-F238E27FC236}">
                <a16:creationId xmlns:a16="http://schemas.microsoft.com/office/drawing/2014/main" id="{CAD67BE3-D9D6-457F-9FAD-83CBB940E83F}"/>
              </a:ext>
            </a:extLst>
          </p:cNvPr>
          <p:cNvSpPr>
            <a:spLocks noGrp="1"/>
          </p:cNvSpPr>
          <p:nvPr>
            <p:ph type="ctrTitle"/>
          </p:nvPr>
        </p:nvSpPr>
        <p:spPr>
          <a:xfrm>
            <a:off x="449261" y="2409944"/>
            <a:ext cx="11555633" cy="1480534"/>
          </a:xfrm>
        </p:spPr>
        <p:txBody>
          <a:bodyPr wrap="square">
            <a:spAutoFit/>
          </a:bodyPr>
          <a:lstStyle/>
          <a:p>
            <a:r>
              <a:rPr lang="en-US" sz="2800" b="1"/>
              <a:t>Efficacy and safety of lifileucel, an autologous tumor-infiltrating lymphocyte cell therapy, and pembrolizumab in patients with immune checkpoint inhibitor-naive unresectable or metastatic melanoma: updated results from IOV-COM-202 Cohort 1A</a:t>
            </a:r>
          </a:p>
        </p:txBody>
      </p:sp>
      <p:sp>
        <p:nvSpPr>
          <p:cNvPr id="3" name="Text Placeholder 2">
            <a:extLst>
              <a:ext uri="{FF2B5EF4-FFF2-40B4-BE49-F238E27FC236}">
                <a16:creationId xmlns:a16="http://schemas.microsoft.com/office/drawing/2014/main" id="{78878F7A-8D3F-440A-BA61-39807DECEAA9}"/>
              </a:ext>
            </a:extLst>
          </p:cNvPr>
          <p:cNvSpPr>
            <a:spLocks noGrp="1"/>
          </p:cNvSpPr>
          <p:nvPr>
            <p:ph type="subTitle" idx="1"/>
          </p:nvPr>
        </p:nvSpPr>
        <p:spPr>
          <a:xfrm>
            <a:off x="468311" y="4036267"/>
            <a:ext cx="11555633" cy="1844944"/>
          </a:xfrm>
        </p:spPr>
        <p:txBody>
          <a:bodyPr>
            <a:noAutofit/>
          </a:bodyPr>
          <a:lstStyle/>
          <a:p>
            <a:r>
              <a:rPr lang="en-US" sz="1600" b="1">
                <a:effectLst/>
                <a:latin typeface="Bierstadt" panose="020B0004020202020204" pitchFamily="34" charset="0"/>
                <a:ea typeface="Times New Roman" panose="02020603050405020304" pitchFamily="18" charset="0"/>
                <a:cs typeface="Times New Roman" panose="02020603050405020304" pitchFamily="18" charset="0"/>
              </a:rPr>
              <a:t>Sajeve Thomas,</a:t>
            </a:r>
            <a:r>
              <a:rPr lang="en-US" sz="1600" b="1" baseline="30000">
                <a:effectLst/>
                <a:latin typeface="Bierstadt" panose="020B0004020202020204" pitchFamily="34" charset="0"/>
                <a:ea typeface="Times New Roman" panose="02020603050405020304" pitchFamily="18" charset="0"/>
                <a:cs typeface="Times New Roman" panose="02020603050405020304" pitchFamily="18" charset="0"/>
              </a:rPr>
              <a:t>1</a:t>
            </a:r>
            <a:r>
              <a:rPr lang="en-US" sz="1600" b="1">
                <a:effectLst/>
                <a:latin typeface="Bierstadt" panose="020B0004020202020204" pitchFamily="34" charset="0"/>
                <a:ea typeface="Times New Roman" panose="02020603050405020304" pitchFamily="18" charset="0"/>
                <a:cs typeface="Times New Roman" panose="02020603050405020304" pitchFamily="18" charset="0"/>
              </a:rPr>
              <a:t> </a:t>
            </a:r>
            <a:r>
              <a:rPr lang="en-US" sz="1300">
                <a:effectLst/>
                <a:latin typeface="Bierstadt" panose="020B0004020202020204" pitchFamily="34" charset="0"/>
                <a:ea typeface="Times New Roman" panose="02020603050405020304" pitchFamily="18" charset="0"/>
                <a:cs typeface="Times New Roman" panose="02020603050405020304" pitchFamily="18" charset="0"/>
              </a:rPr>
              <a:t>Helen Gogas,</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2</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Young Ki Hong,</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3</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Gino K. In,</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Bernard </a:t>
            </a:r>
            <a:r>
              <a:rPr lang="en-US" sz="1300" err="1">
                <a:effectLst/>
                <a:latin typeface="Bierstadt" panose="020B0004020202020204" pitchFamily="34" charset="0"/>
                <a:ea typeface="Times New Roman" panose="02020603050405020304" pitchFamily="18" charset="0"/>
                <a:cs typeface="Times New Roman" panose="02020603050405020304" pitchFamily="18" charset="0"/>
              </a:rPr>
              <a:t>Doger</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de </a:t>
            </a:r>
            <a:r>
              <a:rPr lang="en-US" sz="1300" err="1">
                <a:effectLst/>
                <a:latin typeface="Bierstadt" panose="020B0004020202020204" pitchFamily="34" charset="0"/>
                <a:ea typeface="Times New Roman" panose="02020603050405020304" pitchFamily="18" charset="0"/>
                <a:cs typeface="Times New Roman" panose="02020603050405020304" pitchFamily="18" charset="0"/>
              </a:rPr>
              <a:t>Speville</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Uribe,</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5</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Andrew J.S. Furness,</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6</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a:t>
            </a:r>
            <a:r>
              <a:rPr lang="en-US" sz="1300" err="1">
                <a:effectLst/>
                <a:latin typeface="Bierstadt" panose="020B0004020202020204" pitchFamily="34" charset="0"/>
                <a:ea typeface="Times New Roman" panose="02020603050405020304" pitchFamily="18" charset="0"/>
                <a:cs typeface="Times New Roman" panose="02020603050405020304" pitchFamily="18" charset="0"/>
              </a:rPr>
              <a:t>Almudena</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Garcia Castano,</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7</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Simon H</a:t>
            </a:r>
            <a:r>
              <a:rPr lang="en-US" sz="1300">
                <a:effectLst/>
                <a:latin typeface="Bierstadt" panose="020B0004020202020204" pitchFamily="34" charset="0"/>
                <a:ea typeface="Times New Roman" panose="02020603050405020304" pitchFamily="18" charset="0"/>
                <a:cs typeface="Arial" panose="020B0604020202020204" pitchFamily="34" charset="0"/>
              </a:rPr>
              <a:t>ä</a:t>
            </a:r>
            <a:r>
              <a:rPr lang="en-US" sz="1300">
                <a:effectLst/>
                <a:latin typeface="Bierstadt" panose="020B0004020202020204" pitchFamily="34" charset="0"/>
                <a:ea typeface="Times New Roman" panose="02020603050405020304" pitchFamily="18" charset="0"/>
                <a:cs typeface="Times New Roman" panose="02020603050405020304" pitchFamily="18" charset="0"/>
              </a:rPr>
              <a:t>fliger,</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8</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a:t>
            </a:r>
            <a:br>
              <a:rPr lang="en-US" sz="1300">
                <a:effectLst/>
                <a:latin typeface="Bierstadt" panose="020B0004020202020204" pitchFamily="34" charset="0"/>
                <a:ea typeface="Times New Roman" panose="02020603050405020304" pitchFamily="18" charset="0"/>
                <a:cs typeface="Times New Roman" panose="02020603050405020304" pitchFamily="18" charset="0"/>
              </a:rPr>
            </a:br>
            <a:r>
              <a:rPr lang="en-US" sz="1300">
                <a:effectLst/>
                <a:latin typeface="Bierstadt" panose="020B0004020202020204" pitchFamily="34" charset="0"/>
                <a:ea typeface="Times New Roman" panose="02020603050405020304" pitchFamily="18" charset="0"/>
                <a:cs typeface="Times New Roman" panose="02020603050405020304" pitchFamily="18" charset="0"/>
              </a:rPr>
              <a:t>Kai He,</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9</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Theresa Medina,</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10</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Donald Lawrence,</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11</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Sylvia Lee,</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12</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Juan Martin-Liberal,</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13</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Friedrich Graf Finckenstein,</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Brian Gastman,</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Jeffrey Chou,</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Rana Fiaz,</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a:t>
            </a:r>
            <a:br>
              <a:rPr lang="en-US" sz="1300">
                <a:effectLst/>
                <a:latin typeface="Bierstadt" panose="020B0004020202020204" pitchFamily="34" charset="0"/>
                <a:ea typeface="Times New Roman" panose="02020603050405020304" pitchFamily="18" charset="0"/>
                <a:cs typeface="Times New Roman" panose="02020603050405020304" pitchFamily="18" charset="0"/>
              </a:rPr>
            </a:br>
            <a:r>
              <a:rPr lang="en-US" sz="1300">
                <a:effectLst/>
                <a:latin typeface="Bierstadt" panose="020B0004020202020204" pitchFamily="34" charset="0"/>
                <a:ea typeface="Times New Roman" panose="02020603050405020304" pitchFamily="18" charset="0"/>
                <a:cs typeface="Times New Roman" panose="02020603050405020304" pitchFamily="18" charset="0"/>
              </a:rPr>
              <a:t>Melissa Catlett,</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Guang Chen,</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14</a:t>
            </a:r>
            <a:r>
              <a:rPr lang="en-US" sz="1300">
                <a:effectLst/>
                <a:latin typeface="Bierstadt" panose="020B0004020202020204" pitchFamily="34" charset="0"/>
                <a:ea typeface="Times New Roman" panose="02020603050405020304" pitchFamily="18" charset="0"/>
                <a:cs typeface="Times New Roman" panose="02020603050405020304" pitchFamily="18" charset="0"/>
              </a:rPr>
              <a:t> Patrick Terheyden</a:t>
            </a:r>
            <a:r>
              <a:rPr lang="en-US" sz="1300" baseline="30000">
                <a:effectLst/>
                <a:latin typeface="Bierstadt" panose="020B0004020202020204" pitchFamily="34" charset="0"/>
                <a:ea typeface="Times New Roman" panose="02020603050405020304" pitchFamily="18" charset="0"/>
                <a:cs typeface="Times New Roman" panose="02020603050405020304" pitchFamily="18" charset="0"/>
              </a:rPr>
              <a:t>15</a:t>
            </a:r>
          </a:p>
          <a:p>
            <a:r>
              <a:rPr lang="en-US" sz="1000" baseline="30000">
                <a:effectLst/>
                <a:latin typeface="Bierstadt" panose="020B0004020202020204" pitchFamily="34" charset="0"/>
                <a:ea typeface="Times New Roman" panose="02020603050405020304" pitchFamily="18" charset="0"/>
              </a:rPr>
              <a:t>1</a:t>
            </a:r>
            <a:r>
              <a:rPr lang="en-US" sz="1000">
                <a:effectLst/>
                <a:latin typeface="Bierstadt" panose="020B0004020202020204" pitchFamily="34" charset="0"/>
                <a:ea typeface="Times New Roman" panose="02020603050405020304" pitchFamily="18" charset="0"/>
              </a:rPr>
              <a:t>Orlando Health Cancer Institute, Orlando, FL, USA; </a:t>
            </a:r>
            <a:r>
              <a:rPr lang="en-US" sz="1000" baseline="30000">
                <a:effectLst/>
                <a:latin typeface="Bierstadt" panose="020B0004020202020204" pitchFamily="34" charset="0"/>
                <a:ea typeface="Times New Roman" panose="02020603050405020304" pitchFamily="18" charset="0"/>
              </a:rPr>
              <a:t>2</a:t>
            </a:r>
            <a:r>
              <a:rPr lang="en-US" sz="1000">
                <a:effectLst/>
                <a:latin typeface="Bierstadt" panose="020B0004020202020204" pitchFamily="34" charset="0"/>
                <a:ea typeface="Times New Roman" panose="02020603050405020304" pitchFamily="18" charset="0"/>
              </a:rPr>
              <a:t>Laiko General Hospital, School of Medicine, National and </a:t>
            </a:r>
            <a:r>
              <a:rPr lang="en-US" sz="1000" err="1">
                <a:effectLst/>
                <a:latin typeface="Bierstadt" panose="020B0004020202020204" pitchFamily="34" charset="0"/>
                <a:ea typeface="Times New Roman" panose="02020603050405020304" pitchFamily="18" charset="0"/>
              </a:rPr>
              <a:t>Kapodistrian</a:t>
            </a:r>
            <a:r>
              <a:rPr lang="en-US" sz="1000">
                <a:effectLst/>
                <a:latin typeface="Bierstadt" panose="020B0004020202020204" pitchFamily="34" charset="0"/>
                <a:ea typeface="Times New Roman" panose="02020603050405020304" pitchFamily="18" charset="0"/>
              </a:rPr>
              <a:t> University of Athens, Athens, Greece; </a:t>
            </a:r>
            <a:r>
              <a:rPr lang="en-US" sz="1000" baseline="30000">
                <a:effectLst/>
                <a:latin typeface="Bierstadt" panose="020B0004020202020204" pitchFamily="34" charset="0"/>
                <a:ea typeface="Times New Roman" panose="02020603050405020304" pitchFamily="18" charset="0"/>
              </a:rPr>
              <a:t>3</a:t>
            </a:r>
            <a:r>
              <a:rPr lang="en-US" sz="1000">
                <a:effectLst/>
                <a:latin typeface="Bierstadt" panose="020B0004020202020204" pitchFamily="34" charset="0"/>
                <a:ea typeface="Times New Roman" panose="02020603050405020304" pitchFamily="18" charset="0"/>
              </a:rPr>
              <a:t>Cooper University Hospital, Camden, NJ, USA; </a:t>
            </a:r>
            <a:r>
              <a:rPr lang="en-US" sz="1000" baseline="30000">
                <a:effectLst/>
                <a:latin typeface="Bierstadt" panose="020B0004020202020204" pitchFamily="34" charset="0"/>
                <a:ea typeface="Times New Roman" panose="02020603050405020304" pitchFamily="18" charset="0"/>
              </a:rPr>
              <a:t>4</a:t>
            </a:r>
            <a:r>
              <a:rPr lang="en-US" sz="1000">
                <a:effectLst/>
                <a:latin typeface="Bierstadt" panose="020B0004020202020204" pitchFamily="34" charset="0"/>
                <a:ea typeface="Times New Roman" panose="02020603050405020304" pitchFamily="18" charset="0"/>
              </a:rPr>
              <a:t>University of Southern California, Norris Comprehensive Cancer Center, Los Angeles, CA, USA; </a:t>
            </a:r>
            <a:r>
              <a:rPr lang="en-US" sz="1000" baseline="30000">
                <a:effectLst/>
                <a:latin typeface="Bierstadt" panose="020B0004020202020204" pitchFamily="34" charset="0"/>
                <a:ea typeface="Times New Roman" panose="02020603050405020304" pitchFamily="18" charset="0"/>
              </a:rPr>
              <a:t>5</a:t>
            </a:r>
            <a:r>
              <a:rPr lang="en-US" sz="1000">
                <a:effectLst/>
                <a:latin typeface="Bierstadt" panose="020B0004020202020204" pitchFamily="34" charset="0"/>
                <a:ea typeface="Times New Roman" panose="02020603050405020304" pitchFamily="18" charset="0"/>
              </a:rPr>
              <a:t>START Madrid Fundación Jiménez Díaz, Madrid, Spain; </a:t>
            </a:r>
            <a:r>
              <a:rPr lang="en-US" sz="1000" baseline="30000">
                <a:effectLst/>
                <a:latin typeface="Bierstadt" panose="020B0004020202020204" pitchFamily="34" charset="0"/>
                <a:ea typeface="Times New Roman" panose="02020603050405020304" pitchFamily="18" charset="0"/>
              </a:rPr>
              <a:t>6</a:t>
            </a:r>
            <a:r>
              <a:rPr lang="en-US" sz="1000">
                <a:effectLst/>
                <a:latin typeface="Bierstadt" panose="020B0004020202020204" pitchFamily="34" charset="0"/>
                <a:ea typeface="Times New Roman" panose="02020603050405020304" pitchFamily="18" charset="0"/>
              </a:rPr>
              <a:t>The Royal Marsden NHS Foundation Trust, London, UK; </a:t>
            </a:r>
            <a:r>
              <a:rPr lang="en-US" sz="1000" baseline="30000">
                <a:effectLst/>
                <a:latin typeface="Bierstadt" panose="020B0004020202020204" pitchFamily="34" charset="0"/>
                <a:ea typeface="Times New Roman" panose="02020603050405020304" pitchFamily="18" charset="0"/>
              </a:rPr>
              <a:t>7</a:t>
            </a:r>
            <a:r>
              <a:rPr lang="en-US" sz="1000">
                <a:effectLst/>
                <a:latin typeface="Bierstadt" panose="020B0004020202020204" pitchFamily="34" charset="0"/>
                <a:ea typeface="Times New Roman" panose="02020603050405020304" pitchFamily="18" charset="0"/>
              </a:rPr>
              <a:t>Hospital Universitario Marqués de </a:t>
            </a:r>
            <a:r>
              <a:rPr lang="en-US" sz="1000" err="1">
                <a:effectLst/>
                <a:latin typeface="Bierstadt" panose="020B0004020202020204" pitchFamily="34" charset="0"/>
                <a:ea typeface="Times New Roman" panose="02020603050405020304" pitchFamily="18" charset="0"/>
              </a:rPr>
              <a:t>Valdecilla</a:t>
            </a:r>
            <a:r>
              <a:rPr lang="en-US" sz="1000">
                <a:effectLst/>
                <a:latin typeface="Bierstadt" panose="020B0004020202020204" pitchFamily="34" charset="0"/>
                <a:ea typeface="Times New Roman" panose="02020603050405020304" pitchFamily="18" charset="0"/>
              </a:rPr>
              <a:t>, Santander, Spain; </a:t>
            </a:r>
            <a:r>
              <a:rPr lang="en-US" sz="1000" baseline="30000">
                <a:effectLst/>
                <a:latin typeface="Bierstadt" panose="020B0004020202020204" pitchFamily="34" charset="0"/>
                <a:ea typeface="Times New Roman" panose="02020603050405020304" pitchFamily="18" charset="0"/>
              </a:rPr>
              <a:t>8</a:t>
            </a:r>
            <a:r>
              <a:rPr lang="en-US" sz="1000">
                <a:effectLst/>
                <a:latin typeface="Bierstadt" panose="020B0004020202020204" pitchFamily="34" charset="0"/>
                <a:ea typeface="Times New Roman" panose="02020603050405020304" pitchFamily="18" charset="0"/>
              </a:rPr>
              <a:t>Inselspital, Bern University Hospital, Bern, Switzerland; </a:t>
            </a:r>
            <a:r>
              <a:rPr lang="en-US" sz="1000" baseline="30000">
                <a:effectLst/>
                <a:latin typeface="Bierstadt" panose="020B0004020202020204" pitchFamily="34" charset="0"/>
                <a:ea typeface="Times New Roman" panose="02020603050405020304" pitchFamily="18" charset="0"/>
              </a:rPr>
              <a:t>9</a:t>
            </a:r>
            <a:r>
              <a:rPr lang="en-US" sz="1000">
                <a:effectLst/>
                <a:latin typeface="Bierstadt" panose="020B0004020202020204" pitchFamily="34" charset="0"/>
                <a:ea typeface="Times New Roman" panose="02020603050405020304" pitchFamily="18" charset="0"/>
              </a:rPr>
              <a:t>James Cancer Center, The Ohio State University, Columbus, OH, USA; </a:t>
            </a:r>
            <a:r>
              <a:rPr lang="en-US" sz="1000" baseline="30000">
                <a:effectLst/>
                <a:latin typeface="Bierstadt" panose="020B0004020202020204" pitchFamily="34" charset="0"/>
                <a:ea typeface="Times New Roman" panose="02020603050405020304" pitchFamily="18" charset="0"/>
              </a:rPr>
              <a:t>10</a:t>
            </a:r>
            <a:r>
              <a:rPr lang="en-US" sz="1000">
                <a:effectLst/>
                <a:latin typeface="Bierstadt" panose="020B0004020202020204" pitchFamily="34" charset="0"/>
                <a:ea typeface="Times New Roman" panose="02020603050405020304" pitchFamily="18" charset="0"/>
              </a:rPr>
              <a:t>University of Colorado Cancer Center – Anschutz Medical Campus, Aurora, CO, USA; </a:t>
            </a:r>
            <a:r>
              <a:rPr lang="en-US" sz="1000" baseline="30000">
                <a:effectLst/>
                <a:latin typeface="Bierstadt" panose="020B0004020202020204" pitchFamily="34" charset="0"/>
                <a:ea typeface="Times New Roman" panose="02020603050405020304" pitchFamily="18" charset="0"/>
              </a:rPr>
              <a:t>11</a:t>
            </a:r>
            <a:r>
              <a:rPr lang="en-US" sz="1000">
                <a:effectLst/>
                <a:latin typeface="Bierstadt" panose="020B0004020202020204" pitchFamily="34" charset="0"/>
                <a:ea typeface="Times New Roman" panose="02020603050405020304" pitchFamily="18" charset="0"/>
              </a:rPr>
              <a:t>Massachusetts General Hospital Cancer Center, Boston, MA, USA; </a:t>
            </a:r>
            <a:r>
              <a:rPr lang="en-US" sz="1000" baseline="30000">
                <a:effectLst/>
                <a:latin typeface="Bierstadt" panose="020B0004020202020204" pitchFamily="34" charset="0"/>
                <a:ea typeface="Times New Roman" panose="02020603050405020304" pitchFamily="18" charset="0"/>
              </a:rPr>
              <a:t>12</a:t>
            </a:r>
            <a:r>
              <a:rPr lang="en-US" sz="1000">
                <a:effectLst/>
                <a:latin typeface="Bierstadt" panose="020B0004020202020204" pitchFamily="34" charset="0"/>
                <a:ea typeface="Times New Roman" panose="02020603050405020304" pitchFamily="18" charset="0"/>
              </a:rPr>
              <a:t>Fred Hutchinson Cancer Center, Seattle, WA, USA; </a:t>
            </a:r>
            <a:r>
              <a:rPr lang="en-US" sz="1000" baseline="30000">
                <a:effectLst/>
                <a:latin typeface="Bierstadt" panose="020B0004020202020204" pitchFamily="34" charset="0"/>
                <a:ea typeface="Times New Roman" panose="02020603050405020304" pitchFamily="18" charset="0"/>
              </a:rPr>
              <a:t>13</a:t>
            </a:r>
            <a:r>
              <a:rPr lang="en-US" sz="1000">
                <a:effectLst/>
                <a:latin typeface="Bierstadt" panose="020B0004020202020204" pitchFamily="34" charset="0"/>
                <a:ea typeface="Times New Roman" panose="02020603050405020304" pitchFamily="18" charset="0"/>
              </a:rPr>
              <a:t>ICO </a:t>
            </a:r>
            <a:r>
              <a:rPr lang="en-US" sz="1000" err="1">
                <a:effectLst/>
                <a:latin typeface="Bierstadt" panose="020B0004020202020204" pitchFamily="34" charset="0"/>
                <a:ea typeface="Times New Roman" panose="02020603050405020304" pitchFamily="18" charset="0"/>
              </a:rPr>
              <a:t>L’Hospitalet</a:t>
            </a:r>
            <a:r>
              <a:rPr lang="en-US" sz="1000">
                <a:effectLst/>
                <a:latin typeface="Bierstadt" panose="020B0004020202020204" pitchFamily="34" charset="0"/>
                <a:ea typeface="Times New Roman" panose="02020603050405020304" pitchFamily="18" charset="0"/>
              </a:rPr>
              <a:t> – Hospital Duran </a:t>
            </a:r>
            <a:r>
              <a:rPr lang="en-US" sz="1000" err="1">
                <a:effectLst/>
                <a:latin typeface="Bierstadt" panose="020B0004020202020204" pitchFamily="34" charset="0"/>
                <a:ea typeface="Times New Roman" panose="02020603050405020304" pitchFamily="18" charset="0"/>
              </a:rPr>
              <a:t>i</a:t>
            </a:r>
            <a:r>
              <a:rPr lang="en-US" sz="1000">
                <a:effectLst/>
                <a:latin typeface="Bierstadt" panose="020B0004020202020204" pitchFamily="34" charset="0"/>
                <a:ea typeface="Times New Roman" panose="02020603050405020304" pitchFamily="18" charset="0"/>
              </a:rPr>
              <a:t> </a:t>
            </a:r>
            <a:r>
              <a:rPr lang="en-US" sz="1000" err="1">
                <a:effectLst/>
                <a:latin typeface="Bierstadt" panose="020B0004020202020204" pitchFamily="34" charset="0"/>
                <a:ea typeface="Times New Roman" panose="02020603050405020304" pitchFamily="18" charset="0"/>
              </a:rPr>
              <a:t>Reynals</a:t>
            </a:r>
            <a:r>
              <a:rPr lang="en-US" sz="1000">
                <a:effectLst/>
                <a:latin typeface="Bierstadt" panose="020B0004020202020204" pitchFamily="34" charset="0"/>
                <a:ea typeface="Times New Roman" panose="02020603050405020304" pitchFamily="18" charset="0"/>
              </a:rPr>
              <a:t>, Barcelona, Spain; </a:t>
            </a:r>
            <a:r>
              <a:rPr lang="en-US" sz="1000" baseline="30000">
                <a:effectLst/>
                <a:latin typeface="Bierstadt" panose="020B0004020202020204" pitchFamily="34" charset="0"/>
                <a:ea typeface="Times New Roman" panose="02020603050405020304" pitchFamily="18" charset="0"/>
              </a:rPr>
              <a:t>14</a:t>
            </a:r>
            <a:r>
              <a:rPr lang="en-US" sz="1000">
                <a:effectLst/>
                <a:latin typeface="Bierstadt" panose="020B0004020202020204" pitchFamily="34" charset="0"/>
                <a:ea typeface="Times New Roman" panose="02020603050405020304" pitchFamily="18" charset="0"/>
              </a:rPr>
              <a:t>Iovance Biotherapeutics, Inc., San Carlos, CA, USA; </a:t>
            </a:r>
            <a:r>
              <a:rPr lang="en-US" sz="1000" baseline="30000">
                <a:effectLst/>
                <a:latin typeface="Bierstadt" panose="020B0004020202020204" pitchFamily="34" charset="0"/>
                <a:ea typeface="Times New Roman" panose="02020603050405020304" pitchFamily="18" charset="0"/>
              </a:rPr>
              <a:t>15</a:t>
            </a:r>
            <a:r>
              <a:rPr lang="en-US" sz="1000">
                <a:effectLst/>
                <a:latin typeface="Bierstadt" panose="020B0004020202020204" pitchFamily="34" charset="0"/>
                <a:ea typeface="Times New Roman" panose="02020603050405020304" pitchFamily="18" charset="0"/>
              </a:rPr>
              <a:t>University of Lübeck, Lübeck, Germany</a:t>
            </a:r>
          </a:p>
          <a:p>
            <a:endParaRPr lang="en-US" sz="1200">
              <a:effectLst/>
              <a:latin typeface="Bierstadt" panose="020B0004020202020204" pitchFamily="34" charset="0"/>
              <a:ea typeface="Times New Roman" panose="02020603050405020304" pitchFamily="18" charset="0"/>
            </a:endParaRPr>
          </a:p>
          <a:p>
            <a:endParaRPr lang="en-US" sz="1200">
              <a:latin typeface="Bierstadt" panose="020B0004020202020204" pitchFamily="34" charset="0"/>
            </a:endParaRPr>
          </a:p>
        </p:txBody>
      </p:sp>
      <p:sp>
        <p:nvSpPr>
          <p:cNvPr id="5" name="Text Placeholder 4">
            <a:extLst>
              <a:ext uri="{FF2B5EF4-FFF2-40B4-BE49-F238E27FC236}">
                <a16:creationId xmlns:a16="http://schemas.microsoft.com/office/drawing/2014/main" id="{88A8326C-FF7D-2A93-1F39-04A974EA8EFC}"/>
              </a:ext>
            </a:extLst>
          </p:cNvPr>
          <p:cNvSpPr txBox="1">
            <a:spLocks/>
          </p:cNvSpPr>
          <p:nvPr/>
        </p:nvSpPr>
        <p:spPr>
          <a:xfrm>
            <a:off x="6697984" y="285477"/>
            <a:ext cx="4864572" cy="676182"/>
          </a:xfrm>
          <a:prstGeom prst="rect">
            <a:avLst/>
          </a:prstGeom>
        </p:spPr>
        <p:txBody>
          <a:bodyPr vert="horz" lIns="118872" tIns="45720" rIns="91440" bIns="45720" rtlCol="0">
            <a:noAutofit/>
          </a:bodyPr>
          <a:lstStyle>
            <a:lvl1pPr marL="0" indent="0" algn="l" defTabSz="914400" rtl="0" eaLnBrk="1" latinLnBrk="0" hangingPunct="1">
              <a:lnSpc>
                <a:spcPct val="110000"/>
              </a:lnSpc>
              <a:spcBef>
                <a:spcPts val="0"/>
              </a:spcBef>
              <a:spcAft>
                <a:spcPts val="0"/>
              </a:spcAft>
              <a:buClr>
                <a:schemeClr val="accent6"/>
              </a:buClr>
              <a:buFont typeface="Arial" panose="020B0604020202020204" pitchFamily="34" charset="0"/>
              <a:buNone/>
              <a:defRPr sz="1400" kern="1200" spc="-40" baseline="0">
                <a:solidFill>
                  <a:schemeClr val="bg1"/>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bg1">
                  <a:lumMod val="75000"/>
                </a:schemeClr>
              </a:buClr>
              <a:buFont typeface="Inter" panose="020B0502030000000004" pitchFamily="34" charset="0"/>
              <a:buNone/>
              <a:defRPr sz="2000" kern="1200" spc="-3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base" latinLnBrk="0" hangingPunct="1">
              <a:lnSpc>
                <a:spcPct val="110000"/>
              </a:lnSpc>
              <a:spcBef>
                <a:spcPts val="0"/>
              </a:spcBef>
              <a:spcAft>
                <a:spcPts val="0"/>
              </a:spcAft>
              <a:buClr>
                <a:srgbClr val="82BC00"/>
              </a:buClr>
              <a:buSzTx/>
              <a:buFont typeface="Arial" panose="020B0604020202020204" pitchFamily="34" charset="0"/>
              <a:buNone/>
              <a:tabLst/>
              <a:defRPr/>
            </a:pPr>
            <a:r>
              <a:rPr kumimoji="0" lang="en-US" sz="1800" b="1" i="0" u="none" strike="noStrike" kern="1200" cap="none" spc="-40" normalizeH="0" baseline="0" noProof="0">
                <a:ln>
                  <a:noFill/>
                </a:ln>
                <a:solidFill>
                  <a:srgbClr val="FFFFFF"/>
                </a:solidFill>
                <a:effectLst/>
                <a:uLnTx/>
                <a:uFillTx/>
                <a:latin typeface="Bierstadt" panose="020B0004020202020204" pitchFamily="34" charset="0"/>
                <a:ea typeface="+mn-ea"/>
                <a:cs typeface="+mn-cs"/>
              </a:rPr>
              <a:t>2024 ASCO Annual Meeting</a:t>
            </a:r>
          </a:p>
          <a:p>
            <a:pPr marL="0" marR="0" lvl="0" indent="0" algn="r" defTabSz="914400" rtl="0" eaLnBrk="1" fontAlgn="base" latinLnBrk="0" hangingPunct="1">
              <a:lnSpc>
                <a:spcPct val="110000"/>
              </a:lnSpc>
              <a:spcBef>
                <a:spcPts val="0"/>
              </a:spcBef>
              <a:spcAft>
                <a:spcPts val="0"/>
              </a:spcAft>
              <a:buClr>
                <a:srgbClr val="82BC00"/>
              </a:buClr>
              <a:buSzTx/>
              <a:buFont typeface="Arial" panose="020B0604020202020204" pitchFamily="34" charset="0"/>
              <a:buNone/>
              <a:tabLst/>
              <a:defRPr/>
            </a:pPr>
            <a:r>
              <a:rPr kumimoji="0" lang="en-US" sz="1800" b="1" i="0" u="none" strike="noStrike" kern="1200" cap="none" spc="-40" normalizeH="0" baseline="0" noProof="0">
                <a:ln>
                  <a:noFill/>
                </a:ln>
                <a:solidFill>
                  <a:srgbClr val="FFFFFF"/>
                </a:solidFill>
                <a:effectLst/>
                <a:uLnTx/>
                <a:uFillTx/>
                <a:latin typeface="Bierstadt" panose="020B0004020202020204" pitchFamily="34" charset="0"/>
                <a:ea typeface="+mn-ea"/>
                <a:cs typeface="+mn-cs"/>
              </a:rPr>
              <a:t>May 31–June 4, 2024 | Chicago, IL, USA</a:t>
            </a:r>
          </a:p>
        </p:txBody>
      </p:sp>
    </p:spTree>
    <p:extLst>
      <p:ext uri="{BB962C8B-B14F-4D97-AF65-F5344CB8AC3E}">
        <p14:creationId xmlns:p14="http://schemas.microsoft.com/office/powerpoint/2010/main" val="3367406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A4C3D-27EA-0237-CE16-F5216BF3D284}"/>
              </a:ext>
            </a:extLst>
          </p:cNvPr>
          <p:cNvSpPr>
            <a:spLocks noGrp="1"/>
          </p:cNvSpPr>
          <p:nvPr>
            <p:ph type="title"/>
          </p:nvPr>
        </p:nvSpPr>
        <p:spPr/>
        <p:txBody>
          <a:bodyPr/>
          <a:lstStyle/>
          <a:p>
            <a:r>
              <a:rPr lang="en-US"/>
              <a:t>IOV-COM-202: Phase 2, Multicohort, Multicenter Study of Lifileucel + Pembrolizumab in Patients With Solid Tumors</a:t>
            </a:r>
          </a:p>
        </p:txBody>
      </p:sp>
      <p:sp>
        <p:nvSpPr>
          <p:cNvPr id="3" name="Content Placeholder 2">
            <a:extLst>
              <a:ext uri="{FF2B5EF4-FFF2-40B4-BE49-F238E27FC236}">
                <a16:creationId xmlns:a16="http://schemas.microsoft.com/office/drawing/2014/main" id="{860B5817-54BF-A370-C75B-76C9BE75EB08}"/>
              </a:ext>
            </a:extLst>
          </p:cNvPr>
          <p:cNvSpPr>
            <a:spLocks noGrp="1"/>
          </p:cNvSpPr>
          <p:nvPr>
            <p:ph idx="1"/>
          </p:nvPr>
        </p:nvSpPr>
        <p:spPr>
          <a:xfrm>
            <a:off x="457200" y="1397823"/>
            <a:ext cx="11210924" cy="2038856"/>
          </a:xfrm>
        </p:spPr>
        <p:txBody>
          <a:bodyPr/>
          <a:lstStyle/>
          <a:p>
            <a:r>
              <a:rPr lang="en-US" sz="1800">
                <a:latin typeface="+mj-lt"/>
              </a:rPr>
              <a:t>Cohort 1A of IOV-COM-202 (NCT03645928) assesses the efficacy and safety of lifileucel + pembrolizumab in patients with ICI-naive unresectable or metastatic melanoma</a:t>
            </a:r>
          </a:p>
          <a:p>
            <a:pPr lvl="1"/>
            <a:r>
              <a:rPr lang="en-US" sz="1800">
                <a:latin typeface="+mj-lt"/>
              </a:rPr>
              <a:t>Patients may have received BRAF/MEK inhibitor treatment if they are </a:t>
            </a:r>
            <a:r>
              <a:rPr lang="en-US" sz="1800" i="1">
                <a:latin typeface="+mj-lt"/>
              </a:rPr>
              <a:t>BRAF</a:t>
            </a:r>
            <a:r>
              <a:rPr lang="en-US" sz="1800">
                <a:latin typeface="+mj-lt"/>
              </a:rPr>
              <a:t> mutation positive</a:t>
            </a:r>
          </a:p>
          <a:p>
            <a:pPr lvl="1"/>
            <a:r>
              <a:rPr lang="en-US" sz="1800">
                <a:latin typeface="+mj-lt"/>
              </a:rPr>
              <a:t>Eligible patients must have ≥1 resectable lesion (≥1.5-cm diameter) and ≥1 measurable lesion for response assessment per RECIST v1.1</a:t>
            </a:r>
          </a:p>
          <a:p>
            <a:r>
              <a:rPr lang="en-US" sz="1800">
                <a:latin typeface="+mj-lt"/>
              </a:rPr>
              <a:t>Trial designed as a proof-of-concept study to support a registrational study in the frontline treatment setting</a:t>
            </a:r>
          </a:p>
        </p:txBody>
      </p:sp>
      <p:sp>
        <p:nvSpPr>
          <p:cNvPr id="39" name="TextBox 38">
            <a:extLst>
              <a:ext uri="{FF2B5EF4-FFF2-40B4-BE49-F238E27FC236}">
                <a16:creationId xmlns:a16="http://schemas.microsoft.com/office/drawing/2014/main" id="{3D4AF73F-C1C3-A532-20CE-B02696E56949}"/>
              </a:ext>
            </a:extLst>
          </p:cNvPr>
          <p:cNvSpPr txBox="1"/>
          <p:nvPr/>
        </p:nvSpPr>
        <p:spPr>
          <a:xfrm>
            <a:off x="710475" y="3424351"/>
            <a:ext cx="3999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A5D"/>
                </a:solidFill>
                <a:effectLst/>
                <a:uLnTx/>
                <a:uFillTx/>
                <a:latin typeface="Bierstadt"/>
                <a:ea typeface="Verdana" panose="020B0604030504040204" pitchFamily="34" charset="0"/>
                <a:cs typeface="Arial" panose="020B0604020202020204" pitchFamily="34" charset="0"/>
              </a:rPr>
              <a:t>Treatment Schema</a:t>
            </a:r>
          </a:p>
        </p:txBody>
      </p:sp>
      <p:graphicFrame>
        <p:nvGraphicFramePr>
          <p:cNvPr id="10" name="Table 39">
            <a:extLst>
              <a:ext uri="{FF2B5EF4-FFF2-40B4-BE49-F238E27FC236}">
                <a16:creationId xmlns:a16="http://schemas.microsoft.com/office/drawing/2014/main" id="{8497476A-AEC5-FB3C-A0ED-15F0CECB997A}"/>
              </a:ext>
            </a:extLst>
          </p:cNvPr>
          <p:cNvGraphicFramePr>
            <a:graphicFrameLocks noGrp="1"/>
          </p:cNvGraphicFramePr>
          <p:nvPr/>
        </p:nvGraphicFramePr>
        <p:xfrm>
          <a:off x="1229265" y="4269105"/>
          <a:ext cx="9595849" cy="1457035"/>
        </p:xfrm>
        <a:graphic>
          <a:graphicData uri="http://schemas.openxmlformats.org/drawingml/2006/table">
            <a:tbl>
              <a:tblPr firstRow="1" bandRow="1">
                <a:tableStyleId>{5C22544A-7EE6-4342-B048-85BDC9FD1C3A}</a:tableStyleId>
              </a:tblPr>
              <a:tblGrid>
                <a:gridCol w="1386421">
                  <a:extLst>
                    <a:ext uri="{9D8B030D-6E8A-4147-A177-3AD203B41FA5}">
                      <a16:colId xmlns:a16="http://schemas.microsoft.com/office/drawing/2014/main" val="2940085936"/>
                    </a:ext>
                  </a:extLst>
                </a:gridCol>
                <a:gridCol w="1235675">
                  <a:extLst>
                    <a:ext uri="{9D8B030D-6E8A-4147-A177-3AD203B41FA5}">
                      <a16:colId xmlns:a16="http://schemas.microsoft.com/office/drawing/2014/main" val="1911007356"/>
                    </a:ext>
                  </a:extLst>
                </a:gridCol>
                <a:gridCol w="1527230">
                  <a:extLst>
                    <a:ext uri="{9D8B030D-6E8A-4147-A177-3AD203B41FA5}">
                      <a16:colId xmlns:a16="http://schemas.microsoft.com/office/drawing/2014/main" val="2973882859"/>
                    </a:ext>
                  </a:extLst>
                </a:gridCol>
                <a:gridCol w="1368511">
                  <a:extLst>
                    <a:ext uri="{9D8B030D-6E8A-4147-A177-3AD203B41FA5}">
                      <a16:colId xmlns:a16="http://schemas.microsoft.com/office/drawing/2014/main" val="731864720"/>
                    </a:ext>
                  </a:extLst>
                </a:gridCol>
                <a:gridCol w="1523212">
                  <a:extLst>
                    <a:ext uri="{9D8B030D-6E8A-4147-A177-3AD203B41FA5}">
                      <a16:colId xmlns:a16="http://schemas.microsoft.com/office/drawing/2014/main" val="530708188"/>
                    </a:ext>
                  </a:extLst>
                </a:gridCol>
                <a:gridCol w="1327603">
                  <a:extLst>
                    <a:ext uri="{9D8B030D-6E8A-4147-A177-3AD203B41FA5}">
                      <a16:colId xmlns:a16="http://schemas.microsoft.com/office/drawing/2014/main" val="182791204"/>
                    </a:ext>
                  </a:extLst>
                </a:gridCol>
                <a:gridCol w="1227197">
                  <a:extLst>
                    <a:ext uri="{9D8B030D-6E8A-4147-A177-3AD203B41FA5}">
                      <a16:colId xmlns:a16="http://schemas.microsoft.com/office/drawing/2014/main" val="3816602641"/>
                    </a:ext>
                  </a:extLst>
                </a:gridCol>
              </a:tblGrid>
              <a:tr h="1457035">
                <a:tc>
                  <a:txBody>
                    <a:bodyPr/>
                    <a:lstStyle/>
                    <a:p>
                      <a:pPr algn="ctr">
                        <a:lnSpc>
                          <a:spcPct val="90000"/>
                        </a:lnSpc>
                      </a:pPr>
                      <a:r>
                        <a:rPr lang="en-US" sz="1600">
                          <a:solidFill>
                            <a:schemeClr val="tx1"/>
                          </a:solidFill>
                          <a:latin typeface="+mn-lt"/>
                        </a:rPr>
                        <a:t>Enrollment/</a:t>
                      </a:r>
                      <a:br>
                        <a:rPr lang="en-US" sz="1600">
                          <a:solidFill>
                            <a:schemeClr val="tx1"/>
                          </a:solidFill>
                          <a:latin typeface="+mn-lt"/>
                        </a:rPr>
                      </a:br>
                      <a:r>
                        <a:rPr lang="en-US" sz="1600">
                          <a:solidFill>
                            <a:schemeClr val="tx1"/>
                          </a:solidFill>
                          <a:latin typeface="+mn-lt"/>
                        </a:rPr>
                        <a:t>Surgical</a:t>
                      </a:r>
                      <a:br>
                        <a:rPr lang="en-US" sz="1600">
                          <a:solidFill>
                            <a:schemeClr val="tx1"/>
                          </a:solidFill>
                          <a:latin typeface="+mn-lt"/>
                        </a:rPr>
                      </a:br>
                      <a:r>
                        <a:rPr lang="en-US" sz="1600">
                          <a:solidFill>
                            <a:schemeClr val="tx1"/>
                          </a:solidFill>
                          <a:latin typeface="+mn-lt"/>
                        </a:rPr>
                        <a:t>Resection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600" err="1">
                          <a:solidFill>
                            <a:schemeClr val="bg1"/>
                          </a:solidFill>
                          <a:latin typeface="+mn-lt"/>
                        </a:rPr>
                        <a:t>Pembro</a:t>
                      </a:r>
                      <a:r>
                        <a:rPr lang="en-US" sz="1600" baseline="30000" err="1">
                          <a:solidFill>
                            <a:schemeClr val="bg1"/>
                          </a:solidFill>
                          <a:latin typeface="+mn-lt"/>
                        </a:rPr>
                        <a:t>a</a:t>
                      </a:r>
                      <a:endParaRPr lang="en-US" sz="1600" baseline="30000">
                        <a:solidFill>
                          <a:schemeClr val="bg1"/>
                        </a:solidFill>
                        <a:latin typeface="+mn-lt"/>
                      </a:endParaRPr>
                    </a:p>
                    <a:p>
                      <a:pPr algn="ctr">
                        <a:lnSpc>
                          <a:spcPct val="90000"/>
                        </a:lnSpc>
                      </a:pPr>
                      <a:r>
                        <a:rPr lang="en-US" sz="1200" b="0" baseline="0">
                          <a:solidFill>
                            <a:schemeClr val="bg1"/>
                          </a:solidFill>
                          <a:latin typeface="+mn-lt"/>
                        </a:rPr>
                        <a:t>1st dose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90000"/>
                        </a:lnSpc>
                      </a:pPr>
                      <a:r>
                        <a:rPr lang="en-US" sz="1600">
                          <a:solidFill>
                            <a:schemeClr val="tx1"/>
                          </a:solidFill>
                        </a:rPr>
                        <a:t>NMA-LD</a:t>
                      </a:r>
                      <a:br>
                        <a:rPr lang="en-US" sz="1200">
                          <a:solidFill>
                            <a:srgbClr val="003A5D"/>
                          </a:solidFill>
                        </a:rPr>
                      </a:br>
                      <a:endParaRPr lang="en-US" sz="1200">
                        <a:solidFill>
                          <a:srgbClr val="003A5D"/>
                        </a:solidFill>
                      </a:endParaRPr>
                    </a:p>
                    <a:p>
                      <a:pPr algn="ctr">
                        <a:lnSpc>
                          <a:spcPct val="90000"/>
                        </a:lnSpc>
                      </a:pPr>
                      <a:r>
                        <a:rPr lang="en-US" sz="1200" b="0">
                          <a:solidFill>
                            <a:schemeClr val="tx1"/>
                          </a:solidFill>
                        </a:rPr>
                        <a:t>Day </a:t>
                      </a:r>
                      <a:r>
                        <a:rPr lang="en-US" sz="1200" b="0">
                          <a:solidFill>
                            <a:schemeClr val="tx1"/>
                          </a:solidFill>
                          <a:latin typeface="Arial"/>
                          <a:cs typeface="Arial"/>
                        </a:rPr>
                        <a:t>−</a:t>
                      </a:r>
                      <a:r>
                        <a:rPr lang="en-US" sz="1200" b="0">
                          <a:solidFill>
                            <a:schemeClr val="tx1"/>
                          </a:solidFill>
                        </a:rPr>
                        <a:t>7 to </a:t>
                      </a:r>
                      <a:r>
                        <a:rPr lang="en-US" sz="1200" b="0">
                          <a:solidFill>
                            <a:schemeClr val="tx1"/>
                          </a:solidFill>
                          <a:latin typeface="Arial"/>
                          <a:cs typeface="Arial"/>
                        </a:rPr>
                        <a:t>−</a:t>
                      </a:r>
                      <a:r>
                        <a:rPr lang="en-US" sz="1200" b="0">
                          <a:solidFill>
                            <a:schemeClr val="tx1"/>
                          </a:solidFill>
                        </a:rPr>
                        <a:t>6: CY</a:t>
                      </a:r>
                    </a:p>
                    <a:p>
                      <a:pPr algn="ctr">
                        <a:lnSpc>
                          <a:spcPct val="90000"/>
                        </a:lnSpc>
                      </a:pPr>
                      <a:r>
                        <a:rPr lang="en-US" sz="1200" b="0">
                          <a:solidFill>
                            <a:schemeClr val="tx1"/>
                          </a:solidFill>
                        </a:rPr>
                        <a:t>  Day </a:t>
                      </a:r>
                      <a:r>
                        <a:rPr lang="en-US" sz="1200" b="0">
                          <a:solidFill>
                            <a:schemeClr val="tx1"/>
                          </a:solidFill>
                          <a:latin typeface="Arial"/>
                          <a:cs typeface="Arial"/>
                        </a:rPr>
                        <a:t>−</a:t>
                      </a:r>
                      <a:r>
                        <a:rPr lang="en-US" sz="1200" b="0">
                          <a:solidFill>
                            <a:schemeClr val="tx1"/>
                          </a:solidFill>
                        </a:rPr>
                        <a:t>5 to </a:t>
                      </a:r>
                      <a:r>
                        <a:rPr lang="en-US" sz="1200" b="0">
                          <a:solidFill>
                            <a:schemeClr val="tx1"/>
                          </a:solidFill>
                          <a:latin typeface="Arial"/>
                          <a:cs typeface="Arial"/>
                        </a:rPr>
                        <a:t>−</a:t>
                      </a:r>
                      <a:r>
                        <a:rPr lang="en-US" sz="1200" b="0">
                          <a:solidFill>
                            <a:schemeClr val="tx1"/>
                          </a:solidFill>
                        </a:rPr>
                        <a:t>1: FLU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90000"/>
                        </a:lnSpc>
                      </a:pPr>
                      <a:r>
                        <a:rPr lang="en-US" sz="1600">
                          <a:solidFill>
                            <a:schemeClr val="tx1"/>
                          </a:solidFill>
                        </a:rPr>
                        <a:t>Lifileucel Infusion</a:t>
                      </a:r>
                    </a:p>
                    <a:p>
                      <a:pPr algn="ctr">
                        <a:lnSpc>
                          <a:spcPct val="90000"/>
                        </a:lnSpc>
                      </a:pPr>
                      <a:r>
                        <a:rPr lang="en-US" sz="1600" b="0">
                          <a:solidFill>
                            <a:schemeClr val="tx1"/>
                          </a:solidFill>
                        </a:rPr>
                        <a:t>1 dose</a:t>
                      </a:r>
                    </a:p>
                    <a:p>
                      <a:pPr algn="ctr">
                        <a:lnSpc>
                          <a:spcPct val="90000"/>
                        </a:lnSpc>
                      </a:pPr>
                      <a:r>
                        <a:rPr lang="en-US" sz="1200" b="0">
                          <a:solidFill>
                            <a:schemeClr val="tx1"/>
                          </a:solidFill>
                        </a:rPr>
                        <a:t>Day 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90000"/>
                        </a:lnSpc>
                      </a:pPr>
                      <a:r>
                        <a:rPr lang="en-US" sz="1600">
                          <a:solidFill>
                            <a:schemeClr val="tx1"/>
                          </a:solidFill>
                          <a:latin typeface="+mn-lt"/>
                        </a:rPr>
                        <a:t>IL-2</a:t>
                      </a:r>
                      <a:endParaRPr lang="en-US" sz="1200">
                        <a:solidFill>
                          <a:schemeClr val="tx1"/>
                        </a:solidFill>
                        <a:latin typeface="+mn-lt"/>
                      </a:endParaRPr>
                    </a:p>
                    <a:p>
                      <a:pPr algn="ctr">
                        <a:lnSpc>
                          <a:spcPct val="90000"/>
                        </a:lnSpc>
                      </a:pPr>
                      <a:r>
                        <a:rPr lang="en-US" sz="1600" b="0">
                          <a:solidFill>
                            <a:schemeClr val="tx1"/>
                          </a:solidFill>
                          <a:latin typeface="+mn-lt"/>
                        </a:rPr>
                        <a:t>≤6 doses</a:t>
                      </a:r>
                    </a:p>
                    <a:p>
                      <a:pPr algn="ctr">
                        <a:lnSpc>
                          <a:spcPct val="90000"/>
                        </a:lnSpc>
                      </a:pPr>
                      <a:r>
                        <a:rPr lang="en-US" sz="1200" b="0">
                          <a:solidFill>
                            <a:schemeClr val="tx1"/>
                          </a:solidFill>
                          <a:latin typeface="+mn-lt"/>
                        </a:rPr>
                        <a:t>Day 0 or 1 to </a:t>
                      </a:r>
                    </a:p>
                    <a:p>
                      <a:pPr algn="ctr">
                        <a:lnSpc>
                          <a:spcPct val="90000"/>
                        </a:lnSpc>
                      </a:pPr>
                      <a:r>
                        <a:rPr lang="en-US" sz="1200" b="0">
                          <a:solidFill>
                            <a:schemeClr val="tx1"/>
                          </a:solidFill>
                          <a:latin typeface="+mn-lt"/>
                        </a:rPr>
                        <a:t>Day 3 or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lnSpc>
                          <a:spcPct val="90000"/>
                        </a:lnSpc>
                      </a:pPr>
                      <a:r>
                        <a:rPr lang="en-US" sz="1600" err="1">
                          <a:solidFill>
                            <a:schemeClr val="bg1"/>
                          </a:solidFill>
                        </a:rPr>
                        <a:t>Pembro</a:t>
                      </a:r>
                      <a:br>
                        <a:rPr lang="en-US" sz="1200">
                          <a:solidFill>
                            <a:srgbClr val="FFFFFF"/>
                          </a:solidFill>
                        </a:rPr>
                      </a:br>
                      <a:r>
                        <a:rPr lang="en-US" sz="1200" b="0">
                          <a:solidFill>
                            <a:schemeClr val="bg1"/>
                          </a:solidFill>
                        </a:rPr>
                        <a:t>Q3W or Q6W</a:t>
                      </a:r>
                      <a:r>
                        <a:rPr lang="en-US" sz="1200" b="0" baseline="30000">
                          <a:solidFill>
                            <a:schemeClr val="bg1"/>
                          </a:solidFill>
                        </a:rPr>
                        <a:t>a</a:t>
                      </a:r>
                      <a:endParaRPr lang="en-US" sz="1200" b="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90000"/>
                        </a:lnSpc>
                      </a:pPr>
                      <a:r>
                        <a:rPr lang="en-US" sz="1600">
                          <a:solidFill>
                            <a:schemeClr val="bg1"/>
                          </a:solidFill>
                        </a:rPr>
                        <a:t>Efficacy </a:t>
                      </a:r>
                    </a:p>
                    <a:p>
                      <a:pPr algn="ctr">
                        <a:lnSpc>
                          <a:spcPct val="90000"/>
                        </a:lnSpc>
                      </a:pPr>
                      <a:r>
                        <a:rPr lang="en-US" sz="1600">
                          <a:solidFill>
                            <a:schemeClr val="bg1"/>
                          </a:solidFill>
                        </a:rPr>
                        <a:t>Follow-up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extLst>
                  <a:ext uri="{0D108BD9-81ED-4DB2-BD59-A6C34878D82A}">
                    <a16:rowId xmlns:a16="http://schemas.microsoft.com/office/drawing/2014/main" val="1248432209"/>
                  </a:ext>
                </a:extLst>
              </a:tr>
            </a:tbl>
          </a:graphicData>
        </a:graphic>
      </p:graphicFrame>
      <p:sp>
        <p:nvSpPr>
          <p:cNvPr id="11" name="Arrow: Pentagon 10">
            <a:extLst>
              <a:ext uri="{FF2B5EF4-FFF2-40B4-BE49-F238E27FC236}">
                <a16:creationId xmlns:a16="http://schemas.microsoft.com/office/drawing/2014/main" id="{18354CDD-ACF3-DF71-BD44-4244243629DA}"/>
              </a:ext>
            </a:extLst>
          </p:cNvPr>
          <p:cNvSpPr/>
          <p:nvPr/>
        </p:nvSpPr>
        <p:spPr>
          <a:xfrm>
            <a:off x="1704278" y="3843913"/>
            <a:ext cx="2621376" cy="371270"/>
          </a:xfrm>
          <a:prstGeom prst="homePlate">
            <a:avLst/>
          </a:prstGeom>
          <a:solidFill>
            <a:srgbClr val="003A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Bierstadt"/>
                <a:ea typeface="+mn-ea"/>
                <a:cs typeface="Arial" panose="020B0604020202020204" pitchFamily="34" charset="0"/>
              </a:rPr>
              <a:t>GMP Manufacturing</a:t>
            </a:r>
          </a:p>
        </p:txBody>
      </p:sp>
      <p:sp>
        <p:nvSpPr>
          <p:cNvPr id="7" name="TextBox 6">
            <a:extLst>
              <a:ext uri="{FF2B5EF4-FFF2-40B4-BE49-F238E27FC236}">
                <a16:creationId xmlns:a16="http://schemas.microsoft.com/office/drawing/2014/main" id="{4AD40104-47CD-3607-ED29-A7FFEA934B88}"/>
              </a:ext>
            </a:extLst>
          </p:cNvPr>
          <p:cNvSpPr txBox="1"/>
          <p:nvPr/>
        </p:nvSpPr>
        <p:spPr>
          <a:xfrm>
            <a:off x="365761" y="6193051"/>
            <a:ext cx="9006840" cy="415498"/>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err="1">
                <a:ln>
                  <a:noFill/>
                </a:ln>
                <a:solidFill>
                  <a:srgbClr val="003A5D"/>
                </a:solidFill>
                <a:effectLst/>
                <a:uLnTx/>
                <a:uFillTx/>
                <a:latin typeface="Bierstadt"/>
                <a:ea typeface="+mn-ea"/>
                <a:cs typeface="+mn-cs"/>
              </a:rPr>
              <a:t>a</a:t>
            </a:r>
            <a:r>
              <a:rPr kumimoji="0" lang="en-US" sz="700" b="0" i="0" u="none" strike="noStrike" kern="1200" cap="none" spc="0" normalizeH="0" baseline="0" noProof="0" err="1">
                <a:ln>
                  <a:noFill/>
                </a:ln>
                <a:solidFill>
                  <a:srgbClr val="003A5D"/>
                </a:solidFill>
                <a:effectLst/>
                <a:uLnTx/>
                <a:uFillTx/>
                <a:latin typeface="Bierstadt"/>
                <a:ea typeface="+mn-ea"/>
                <a:cs typeface="+mn-cs"/>
              </a:rPr>
              <a:t>First</a:t>
            </a:r>
            <a:r>
              <a:rPr kumimoji="0" lang="en-US" sz="700" b="0" i="0" u="none" strike="noStrike" kern="1200" cap="none" spc="0" normalizeH="0" baseline="0" noProof="0">
                <a:ln>
                  <a:noFill/>
                </a:ln>
                <a:solidFill>
                  <a:srgbClr val="003A5D"/>
                </a:solidFill>
                <a:effectLst/>
                <a:uLnTx/>
                <a:uFillTx/>
                <a:latin typeface="Bierstadt"/>
                <a:ea typeface="+mn-ea"/>
                <a:cs typeface="+mn-cs"/>
              </a:rPr>
              <a:t> administration of single-dose pembrolizumab IV 200 mg or 400 mg, followed by pembrolizumab IV 200 mg Q3W or 400 mg Q6W for 24 months or until disease progression or unacceptable toxicity.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3A5D"/>
                </a:solidFill>
                <a:effectLst/>
                <a:uLnTx/>
                <a:uFillTx/>
                <a:latin typeface="Bierstadt"/>
                <a:ea typeface="+mn-ea"/>
                <a:cs typeface="+mn-cs"/>
              </a:rPr>
              <a:t>CY, cyclophosphamide; EOA, end of assessment; FLU, fludarabine; GMP, Good Manufacturing Practice; ICI, immune checkpoint inhibitor; IL-2, interleukin-2; NMA-LD, nonmyeloablative lymphodepletion; </a:t>
            </a:r>
            <a:r>
              <a:rPr kumimoji="0" lang="en-US" sz="700" b="0" i="0" u="none" strike="noStrike" kern="1200" cap="none" spc="0" normalizeH="0" baseline="0" noProof="0" err="1">
                <a:ln>
                  <a:noFill/>
                </a:ln>
                <a:solidFill>
                  <a:srgbClr val="003A5D"/>
                </a:solidFill>
                <a:effectLst/>
                <a:uLnTx/>
                <a:uFillTx/>
                <a:latin typeface="Bierstadt"/>
                <a:ea typeface="+mn-ea"/>
                <a:cs typeface="+mn-cs"/>
              </a:rPr>
              <a:t>pembro</a:t>
            </a:r>
            <a:r>
              <a:rPr kumimoji="0" lang="en-US" sz="700" b="0" i="0" u="none" strike="noStrike" kern="1200" cap="none" spc="0" normalizeH="0" baseline="0" noProof="0">
                <a:ln>
                  <a:noFill/>
                </a:ln>
                <a:solidFill>
                  <a:srgbClr val="003A5D"/>
                </a:solidFill>
                <a:effectLst/>
                <a:uLnTx/>
                <a:uFillTx/>
                <a:latin typeface="Bierstadt"/>
                <a:ea typeface="+mn-ea"/>
                <a:cs typeface="+mn-cs"/>
              </a:rPr>
              <a:t>, pembrolizumab; Q3W, every 3 weeks; Q6W, every 6 weeks; RECIST, Response Evaluation Criteria in Solid Tumors. </a:t>
            </a:r>
          </a:p>
        </p:txBody>
      </p:sp>
    </p:spTree>
    <p:extLst>
      <p:ext uri="{BB962C8B-B14F-4D97-AF65-F5344CB8AC3E}">
        <p14:creationId xmlns:p14="http://schemas.microsoft.com/office/powerpoint/2010/main" val="3385009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A82F0-AB0C-A2B3-95FD-E27AE42304E6}"/>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71B9E4F-E26F-CE11-D46E-F338FA3DA07E}"/>
              </a:ext>
            </a:extLst>
          </p:cNvPr>
          <p:cNvSpPr>
            <a:spLocks noGrp="1"/>
          </p:cNvSpPr>
          <p:nvPr>
            <p:ph idx="1"/>
          </p:nvPr>
        </p:nvSpPr>
        <p:spPr>
          <a:xfrm>
            <a:off x="8045921" y="4110349"/>
            <a:ext cx="3707930" cy="889129"/>
          </a:xfrm>
        </p:spPr>
        <p:txBody>
          <a:bodyPr vert="horz" lIns="118872" tIns="45720" rIns="91440" bIns="45720" rtlCol="0" anchor="t">
            <a:noAutofit/>
          </a:bodyPr>
          <a:lstStyle/>
          <a:p>
            <a:pPr marL="0" indent="0">
              <a:buNone/>
            </a:pPr>
            <a:r>
              <a:rPr lang="en-US" b="1" dirty="0"/>
              <a:t>All response-evaluable patients demonstrated regression of target lesions </a:t>
            </a:r>
          </a:p>
        </p:txBody>
      </p:sp>
      <p:sp>
        <p:nvSpPr>
          <p:cNvPr id="12" name="Content Placeholder 11">
            <a:extLst>
              <a:ext uri="{FF2B5EF4-FFF2-40B4-BE49-F238E27FC236}">
                <a16:creationId xmlns:a16="http://schemas.microsoft.com/office/drawing/2014/main" id="{3A7ECDDD-F873-B180-D2B2-E801F761C766}"/>
              </a:ext>
            </a:extLst>
          </p:cNvPr>
          <p:cNvSpPr>
            <a:spLocks noGrp="1"/>
          </p:cNvSpPr>
          <p:nvPr>
            <p:ph idx="11"/>
          </p:nvPr>
        </p:nvSpPr>
        <p:spPr>
          <a:xfrm>
            <a:off x="382954" y="671016"/>
            <a:ext cx="11366134" cy="394345"/>
          </a:xfrm>
        </p:spPr>
        <p:txBody>
          <a:bodyPr/>
          <a:lstStyle/>
          <a:p>
            <a:r>
              <a:rPr lang="en-US" sz="2000" b="1"/>
              <a:t>ORR was 65.2%; CR rate was 30.4% </a:t>
            </a:r>
          </a:p>
        </p:txBody>
      </p:sp>
      <p:sp>
        <p:nvSpPr>
          <p:cNvPr id="4" name="Title 3">
            <a:extLst>
              <a:ext uri="{FF2B5EF4-FFF2-40B4-BE49-F238E27FC236}">
                <a16:creationId xmlns:a16="http://schemas.microsoft.com/office/drawing/2014/main" id="{9C1B17BC-64E5-5CFC-F6CD-D27F0B33EF28}"/>
              </a:ext>
            </a:extLst>
          </p:cNvPr>
          <p:cNvSpPr>
            <a:spLocks noGrp="1"/>
          </p:cNvSpPr>
          <p:nvPr>
            <p:ph type="title"/>
          </p:nvPr>
        </p:nvSpPr>
        <p:spPr>
          <a:xfrm>
            <a:off x="429768" y="113969"/>
            <a:ext cx="11324082" cy="586807"/>
          </a:xfrm>
        </p:spPr>
        <p:txBody>
          <a:bodyPr/>
          <a:lstStyle/>
          <a:p>
            <a:r>
              <a:rPr lang="en-US"/>
              <a:t>Efficacy </a:t>
            </a:r>
          </a:p>
        </p:txBody>
      </p:sp>
      <p:sp>
        <p:nvSpPr>
          <p:cNvPr id="2" name="TextBox 1">
            <a:extLst>
              <a:ext uri="{FF2B5EF4-FFF2-40B4-BE49-F238E27FC236}">
                <a16:creationId xmlns:a16="http://schemas.microsoft.com/office/drawing/2014/main" id="{43A63938-DCD0-FEAF-E5D4-AFECEFECCE51}"/>
              </a:ext>
            </a:extLst>
          </p:cNvPr>
          <p:cNvSpPr txBox="1"/>
          <p:nvPr/>
        </p:nvSpPr>
        <p:spPr>
          <a:xfrm>
            <a:off x="8084021" y="1331514"/>
            <a:ext cx="40133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A5D"/>
                </a:solidFill>
                <a:effectLst/>
                <a:uLnTx/>
                <a:uFillTx/>
                <a:latin typeface="Bierstadt"/>
                <a:ea typeface="Verdana" panose="020B0604030504040204" pitchFamily="34" charset="0"/>
                <a:cs typeface="Arial" panose="020B0604020202020204" pitchFamily="34" charset="0"/>
              </a:rPr>
              <a:t>Investigator-Assessed Response (RECIST v1.1)</a:t>
            </a:r>
          </a:p>
        </p:txBody>
      </p:sp>
      <p:graphicFrame>
        <p:nvGraphicFramePr>
          <p:cNvPr id="3" name="Content Placeholder 2">
            <a:extLst>
              <a:ext uri="{FF2B5EF4-FFF2-40B4-BE49-F238E27FC236}">
                <a16:creationId xmlns:a16="http://schemas.microsoft.com/office/drawing/2014/main" id="{440B74E9-8640-8EEA-F16C-4F8AFD7B7D85}"/>
              </a:ext>
            </a:extLst>
          </p:cNvPr>
          <p:cNvGraphicFramePr>
            <a:graphicFrameLocks/>
          </p:cNvGraphicFramePr>
          <p:nvPr/>
        </p:nvGraphicFramePr>
        <p:xfrm>
          <a:off x="8175850" y="1882767"/>
          <a:ext cx="3444404" cy="2064221"/>
        </p:xfrm>
        <a:graphic>
          <a:graphicData uri="http://schemas.openxmlformats.org/drawingml/2006/table">
            <a:tbl>
              <a:tblPr firstRow="1"/>
              <a:tblGrid>
                <a:gridCol w="2068360">
                  <a:extLst>
                    <a:ext uri="{9D8B030D-6E8A-4147-A177-3AD203B41FA5}">
                      <a16:colId xmlns:a16="http://schemas.microsoft.com/office/drawing/2014/main" val="20000"/>
                    </a:ext>
                  </a:extLst>
                </a:gridCol>
                <a:gridCol w="1376044">
                  <a:extLst>
                    <a:ext uri="{9D8B030D-6E8A-4147-A177-3AD203B41FA5}">
                      <a16:colId xmlns:a16="http://schemas.microsoft.com/office/drawing/2014/main" val="2725080826"/>
                    </a:ext>
                  </a:extLst>
                </a:gridCol>
              </a:tblGrid>
              <a:tr h="340356">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nSpc>
                          <a:spcPct val="100000"/>
                        </a:lnSpc>
                      </a:pPr>
                      <a:endParaRPr lang="en-US" sz="1600" b="1">
                        <a:solidFill>
                          <a:schemeClr val="tx1"/>
                        </a:solidFill>
                        <a:latin typeface="+mn-lt"/>
                        <a:ea typeface="Verdana" panose="020B0604030504040204" pitchFamily="34" charset="0"/>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strike="noStrike">
                          <a:solidFill>
                            <a:schemeClr val="bg1"/>
                          </a:solidFill>
                          <a:latin typeface="+mn-lt"/>
                          <a:ea typeface="Verdana"/>
                          <a:cs typeface="Arial"/>
                        </a:rPr>
                        <a:t>N=23</a:t>
                      </a:r>
                      <a:endParaRPr lang="en-US" sz="1600" b="1">
                        <a:solidFill>
                          <a:schemeClr val="bg1"/>
                        </a:solidFill>
                        <a:latin typeface="+mn-lt"/>
                        <a:ea typeface="Verdana"/>
                        <a:cs typeface="Arial"/>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3A5D"/>
                      </a:solidFill>
                      <a:prstDash val="solid"/>
                      <a:round/>
                      <a:headEnd type="none" w="med" len="med"/>
                      <a:tailEnd type="none" w="med" len="med"/>
                    </a:lnB>
                    <a:lnTlToBr w="12700" cmpd="sng">
                      <a:noFill/>
                      <a:prstDash val="solid"/>
                    </a:lnTlToBr>
                    <a:lnBlToTr w="12700" cmpd="sng">
                      <a:noFill/>
                      <a:prstDash val="solid"/>
                    </a:lnBlToTr>
                    <a:solidFill>
                      <a:srgbClr val="0B3B5D"/>
                    </a:solidFill>
                  </a:tcPr>
                </a:tc>
                <a:extLst>
                  <a:ext uri="{0D108BD9-81ED-4DB2-BD59-A6C34878D82A}">
                    <a16:rowId xmlns:a16="http://schemas.microsoft.com/office/drawing/2014/main" val="10000"/>
                  </a:ext>
                </a:extLst>
              </a:tr>
              <a:tr h="24723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1200" baseline="0">
                          <a:solidFill>
                            <a:schemeClr val="tx1"/>
                          </a:solidFill>
                          <a:latin typeface="+mn-lt"/>
                          <a:ea typeface="Verdana"/>
                          <a:cs typeface="Arial"/>
                        </a:rPr>
                        <a:t>ORR, 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1200" baseline="0">
                          <a:solidFill>
                            <a:schemeClr val="tx1"/>
                          </a:solidFill>
                          <a:latin typeface="+mn-lt"/>
                          <a:ea typeface="Verdana"/>
                          <a:cs typeface="Arial"/>
                        </a:rPr>
                        <a:t>(95% CI)</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mn-lt"/>
                          <a:ea typeface="Verdana"/>
                          <a:cs typeface="Arial"/>
                        </a:rPr>
                        <a:t>15 (65.2)</a:t>
                      </a:r>
                    </a:p>
                    <a:p>
                      <a:pPr marL="0" marR="0" lvl="1" indent="0" algn="ctr" rtl="0" eaLnBrk="1" fontAlgn="auto" latinLnBrk="0" hangingPunct="1">
                        <a:lnSpc>
                          <a:spcPct val="100000"/>
                        </a:lnSpc>
                        <a:spcBef>
                          <a:spcPts val="0"/>
                        </a:spcBef>
                        <a:spcAft>
                          <a:spcPts val="0"/>
                        </a:spcAft>
                        <a:buClrTx/>
                        <a:buSzTx/>
                        <a:buFontTx/>
                        <a:buNone/>
                      </a:pPr>
                      <a:r>
                        <a:rPr kumimoji="0" lang="en-US" sz="1600" b="0" i="0" u="none" strike="noStrike" kern="1200" cap="none" spc="0" normalizeH="0" baseline="0" noProof="0">
                          <a:ln>
                            <a:noFill/>
                          </a:ln>
                          <a:solidFill>
                            <a:schemeClr val="tx1"/>
                          </a:solidFill>
                          <a:effectLst/>
                          <a:uLnTx/>
                          <a:uFillTx/>
                          <a:latin typeface="+mn-lt"/>
                          <a:ea typeface="Verdana"/>
                          <a:cs typeface="Arial"/>
                        </a:rPr>
                        <a:t>(</a:t>
                      </a:r>
                      <a:r>
                        <a:rPr lang="en-US" sz="1600" b="0" i="0" u="none" strike="noStrike" kern="1200" cap="none" spc="0" normalizeH="0" baseline="0" noProof="0">
                          <a:ln>
                            <a:noFill/>
                          </a:ln>
                          <a:solidFill>
                            <a:schemeClr val="tx1"/>
                          </a:solidFill>
                          <a:effectLst/>
                          <a:uLnTx/>
                          <a:uFillTx/>
                          <a:latin typeface="+mn-lt"/>
                          <a:ea typeface="Verdana"/>
                          <a:cs typeface="Arial"/>
                        </a:rPr>
                        <a:t>42.7, 83.6</a:t>
                      </a:r>
                      <a:r>
                        <a:rPr kumimoji="0" lang="en-US" sz="1600" b="0" i="0" u="none" strike="noStrike" kern="1200" cap="none" spc="0" normalizeH="0" baseline="0" noProof="0">
                          <a:ln>
                            <a:noFill/>
                          </a:ln>
                          <a:solidFill>
                            <a:schemeClr val="tx1"/>
                          </a:solidFill>
                          <a:effectLst/>
                          <a:uLnTx/>
                          <a:uFillTx/>
                          <a:latin typeface="+mn-lt"/>
                          <a:ea typeface="Verdana"/>
                          <a:cs typeface="Arial"/>
                        </a:rPr>
                        <a:t>)</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olid"/>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solidFill>
                      <a:srgbClr val="D9D9D9">
                        <a:alpha val="29804"/>
                      </a:srgbClr>
                    </a:solidFill>
                  </a:tcPr>
                </a:tc>
                <a:extLst>
                  <a:ext uri="{0D108BD9-81ED-4DB2-BD59-A6C34878D82A}">
                    <a16:rowId xmlns:a16="http://schemas.microsoft.com/office/drawing/2014/main" val="1471121908"/>
                  </a:ext>
                </a:extLst>
              </a:tr>
              <a:tr h="247237">
                <a:tc>
                  <a:txBody>
                    <a:bodyPr/>
                    <a:lstStyle/>
                    <a:p>
                      <a:pPr marL="182880" marR="0" lvl="0" indent="0" algn="l" defTabSz="457200" rtl="0" eaLnBrk="1" fontAlgn="auto" latinLnBrk="0" hangingPunct="1">
                        <a:lnSpc>
                          <a:spcPct val="100000"/>
                        </a:lnSpc>
                        <a:spcBef>
                          <a:spcPts val="0"/>
                        </a:spcBef>
                        <a:spcAft>
                          <a:spcPts val="0"/>
                        </a:spcAft>
                        <a:buClrTx/>
                        <a:buSzTx/>
                        <a:buFontTx/>
                        <a:buNone/>
                        <a:tabLst/>
                        <a:defRPr/>
                      </a:pPr>
                      <a:r>
                        <a:rPr lang="en-US" sz="1600" b="0" kern="1200" baseline="0">
                          <a:solidFill>
                            <a:schemeClr val="tx1"/>
                          </a:solidFill>
                          <a:latin typeface="+mn-lt"/>
                          <a:ea typeface="Verdana"/>
                          <a:cs typeface="Arial"/>
                        </a:rPr>
                        <a:t>CR</a:t>
                      </a:r>
                      <a:endParaRPr lang="en-US" sz="1600" b="0" kern="1200" baseline="30000">
                        <a:solidFill>
                          <a:schemeClr val="tx1"/>
                        </a:solidFill>
                        <a:latin typeface="+mn-lt"/>
                        <a:ea typeface="Verdana"/>
                        <a:cs typeface="Arial"/>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mn-lt"/>
                          <a:ea typeface="Verdana"/>
                          <a:cs typeface="Arial"/>
                        </a:rPr>
                        <a:t>7 (30.4)</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solidFill>
                      <a:srgbClr val="D9D9D9">
                        <a:alpha val="29804"/>
                      </a:srgbClr>
                    </a:solidFill>
                  </a:tcPr>
                </a:tc>
                <a:extLst>
                  <a:ext uri="{0D108BD9-81ED-4DB2-BD59-A6C34878D82A}">
                    <a16:rowId xmlns:a16="http://schemas.microsoft.com/office/drawing/2014/main" val="553909963"/>
                  </a:ext>
                </a:extLst>
              </a:tr>
              <a:tr h="247237">
                <a:tc>
                  <a:txBody>
                    <a:bodyPr/>
                    <a:lstStyle/>
                    <a:p>
                      <a:pPr marL="182880" marR="0" lvl="0" indent="0" algn="l" defTabSz="457200" rtl="0" eaLnBrk="1" fontAlgn="auto" latinLnBrk="0" hangingPunct="1">
                        <a:lnSpc>
                          <a:spcPct val="100000"/>
                        </a:lnSpc>
                        <a:spcBef>
                          <a:spcPts val="0"/>
                        </a:spcBef>
                        <a:spcAft>
                          <a:spcPts val="0"/>
                        </a:spcAft>
                        <a:buClrTx/>
                        <a:buSzTx/>
                        <a:buFontTx/>
                        <a:buNone/>
                        <a:tabLst/>
                        <a:defRPr/>
                      </a:pPr>
                      <a:r>
                        <a:rPr lang="en-US" sz="1600" b="0" kern="1200" baseline="0">
                          <a:solidFill>
                            <a:schemeClr val="tx1"/>
                          </a:solidFill>
                          <a:latin typeface="+mn-lt"/>
                          <a:ea typeface="Verdana"/>
                          <a:cs typeface="Arial"/>
                        </a:rPr>
                        <a:t>PR</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baseline="0">
                          <a:solidFill>
                            <a:schemeClr val="tx1"/>
                          </a:solidFill>
                          <a:latin typeface="+mn-lt"/>
                          <a:ea typeface="Verdana"/>
                          <a:cs typeface="Arial"/>
                        </a:rPr>
                        <a:t>8 (34.8)</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solidFill>
                      <a:srgbClr val="D9D9D9">
                        <a:alpha val="29804"/>
                      </a:srgbClr>
                    </a:solidFill>
                  </a:tcPr>
                </a:tc>
                <a:extLst>
                  <a:ext uri="{0D108BD9-81ED-4DB2-BD59-A6C34878D82A}">
                    <a16:rowId xmlns:a16="http://schemas.microsoft.com/office/drawing/2014/main" val="565132274"/>
                  </a:ext>
                </a:extLst>
              </a:tr>
              <a:tr h="247237">
                <a:tc>
                  <a:txBody>
                    <a:bodyPr/>
                    <a:lstStyle/>
                    <a:p>
                      <a:pPr marL="182880" marR="0" lvl="0" indent="0" algn="l" defTabSz="457200" rtl="0" eaLnBrk="1" fontAlgn="auto" latinLnBrk="0" hangingPunct="1">
                        <a:lnSpc>
                          <a:spcPct val="100000"/>
                        </a:lnSpc>
                        <a:spcBef>
                          <a:spcPts val="0"/>
                        </a:spcBef>
                        <a:spcAft>
                          <a:spcPts val="0"/>
                        </a:spcAft>
                        <a:buClrTx/>
                        <a:buSzTx/>
                        <a:buFontTx/>
                        <a:buNone/>
                        <a:tabLst/>
                        <a:defRPr/>
                      </a:pPr>
                      <a:r>
                        <a:rPr lang="en-US" sz="1600" b="0" kern="1200" baseline="0">
                          <a:solidFill>
                            <a:schemeClr val="tx1"/>
                          </a:solidFill>
                          <a:latin typeface="+mn-lt"/>
                          <a:ea typeface="Verdana"/>
                          <a:cs typeface="Arial"/>
                        </a:rPr>
                        <a:t>SD</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baseline="0">
                          <a:solidFill>
                            <a:schemeClr val="tx1"/>
                          </a:solidFill>
                          <a:latin typeface="+mn-lt"/>
                          <a:ea typeface="Verdana"/>
                          <a:cs typeface="Arial"/>
                        </a:rPr>
                        <a:t>6 (26.1)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solidFill>
                      <a:srgbClr val="D9D9D9">
                        <a:alpha val="29804"/>
                      </a:srgbClr>
                    </a:solidFill>
                  </a:tcPr>
                </a:tc>
                <a:extLst>
                  <a:ext uri="{0D108BD9-81ED-4DB2-BD59-A6C34878D82A}">
                    <a16:rowId xmlns:a16="http://schemas.microsoft.com/office/drawing/2014/main" val="763807035"/>
                  </a:ext>
                </a:extLst>
              </a:tr>
              <a:tr h="247237">
                <a:tc>
                  <a:txBody>
                    <a:bodyPr/>
                    <a:lstStyle/>
                    <a:p>
                      <a:pPr marL="182880" marR="0" lvl="0" indent="0" algn="l" defTabSz="457200" rtl="0" eaLnBrk="1" fontAlgn="auto" latinLnBrk="0" hangingPunct="1">
                        <a:lnSpc>
                          <a:spcPct val="100000"/>
                        </a:lnSpc>
                        <a:spcBef>
                          <a:spcPts val="0"/>
                        </a:spcBef>
                        <a:spcAft>
                          <a:spcPts val="0"/>
                        </a:spcAft>
                        <a:buClrTx/>
                        <a:buSzTx/>
                        <a:buFontTx/>
                        <a:buNone/>
                        <a:tabLst/>
                        <a:defRPr/>
                      </a:pPr>
                      <a:r>
                        <a:rPr lang="en-US" sz="1600" b="0" kern="1200" baseline="0">
                          <a:solidFill>
                            <a:schemeClr val="tx1"/>
                          </a:solidFill>
                          <a:latin typeface="+mn-lt"/>
                          <a:ea typeface="Verdana"/>
                          <a:cs typeface="Arial"/>
                        </a:rPr>
                        <a:t>PD</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baseline="0">
                          <a:solidFill>
                            <a:schemeClr val="tx1"/>
                          </a:solidFill>
                          <a:latin typeface="+mn-lt"/>
                          <a:ea typeface="Verdana"/>
                          <a:cs typeface="Arial"/>
                        </a:rPr>
                        <a:t>1 (4.3)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solidFill>
                      <a:srgbClr val="D9D9D9">
                        <a:alpha val="29804"/>
                      </a:srgbClr>
                    </a:solidFill>
                  </a:tcPr>
                </a:tc>
                <a:extLst>
                  <a:ext uri="{0D108BD9-81ED-4DB2-BD59-A6C34878D82A}">
                    <a16:rowId xmlns:a16="http://schemas.microsoft.com/office/drawing/2014/main" val="3783913015"/>
                  </a:ext>
                </a:extLst>
              </a:tr>
              <a:tr h="247237">
                <a:tc>
                  <a:txBody>
                    <a:bodyPr/>
                    <a:lstStyle/>
                    <a:p>
                      <a:pPr marL="182880" marR="0" lvl="0" indent="0" algn="l" defTabSz="457200" rtl="0" eaLnBrk="1" fontAlgn="auto" latinLnBrk="0" hangingPunct="1">
                        <a:lnSpc>
                          <a:spcPct val="100000"/>
                        </a:lnSpc>
                        <a:spcBef>
                          <a:spcPts val="0"/>
                        </a:spcBef>
                        <a:spcAft>
                          <a:spcPts val="0"/>
                        </a:spcAft>
                        <a:buClrTx/>
                        <a:buSzTx/>
                        <a:buFontTx/>
                        <a:buNone/>
                        <a:tabLst/>
                        <a:defRPr/>
                      </a:pPr>
                      <a:r>
                        <a:rPr lang="en-US" sz="1600" b="0" kern="1200" baseline="0">
                          <a:solidFill>
                            <a:schemeClr val="tx1"/>
                          </a:solidFill>
                          <a:latin typeface="+mn-lt"/>
                          <a:ea typeface="Verdana"/>
                          <a:cs typeface="Arial"/>
                        </a:rPr>
                        <a:t>NE</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baseline="0">
                          <a:solidFill>
                            <a:schemeClr val="tx1"/>
                          </a:solidFill>
                          <a:latin typeface="+mn-lt"/>
                          <a:ea typeface="Verdana"/>
                          <a:cs typeface="Arial"/>
                        </a:rPr>
                        <a:t>1 (4.3)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solidFill>
                      <a:srgbClr val="D9D9D9">
                        <a:alpha val="29804"/>
                      </a:srgbClr>
                    </a:solidFill>
                  </a:tcPr>
                </a:tc>
                <a:extLst>
                  <a:ext uri="{0D108BD9-81ED-4DB2-BD59-A6C34878D82A}">
                    <a16:rowId xmlns:a16="http://schemas.microsoft.com/office/drawing/2014/main" val="1486773840"/>
                  </a:ext>
                </a:extLst>
              </a:tr>
            </a:tbl>
          </a:graphicData>
        </a:graphic>
      </p:graphicFrame>
      <p:sp>
        <p:nvSpPr>
          <p:cNvPr id="8" name="TextBox 7">
            <a:extLst>
              <a:ext uri="{FF2B5EF4-FFF2-40B4-BE49-F238E27FC236}">
                <a16:creationId xmlns:a16="http://schemas.microsoft.com/office/drawing/2014/main" id="{B936E54A-4DDA-7340-DFD6-F983D5B29779}"/>
              </a:ext>
            </a:extLst>
          </p:cNvPr>
          <p:cNvSpPr txBox="1"/>
          <p:nvPr/>
        </p:nvSpPr>
        <p:spPr>
          <a:xfrm>
            <a:off x="463727" y="1224358"/>
            <a:ext cx="65854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A5D"/>
                </a:solidFill>
                <a:effectLst/>
                <a:uLnTx/>
                <a:uFillTx/>
                <a:latin typeface="Bierstadt"/>
                <a:ea typeface="Verdana" panose="020B0604030504040204" pitchFamily="34" charset="0"/>
                <a:cs typeface="Arial" panose="020B0604020202020204" pitchFamily="34" charset="0"/>
              </a:rPr>
              <a:t>Best Percentage Change From Baseline in Target Lesion SOD</a:t>
            </a:r>
          </a:p>
        </p:txBody>
      </p:sp>
      <p:sp>
        <p:nvSpPr>
          <p:cNvPr id="11" name="TextBox 10">
            <a:extLst>
              <a:ext uri="{FF2B5EF4-FFF2-40B4-BE49-F238E27FC236}">
                <a16:creationId xmlns:a16="http://schemas.microsoft.com/office/drawing/2014/main" id="{5BE73451-A571-BE40-5813-1E308BF88270}"/>
              </a:ext>
            </a:extLst>
          </p:cNvPr>
          <p:cNvSpPr txBox="1"/>
          <p:nvPr/>
        </p:nvSpPr>
        <p:spPr>
          <a:xfrm>
            <a:off x="143837" y="6094653"/>
            <a:ext cx="10294705" cy="55399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err="1">
                <a:ln>
                  <a:noFill/>
                </a:ln>
                <a:solidFill>
                  <a:srgbClr val="003A5D"/>
                </a:solidFill>
                <a:effectLst/>
                <a:uLnTx/>
                <a:uFillTx/>
                <a:latin typeface="Bierstadt"/>
                <a:ea typeface="MS PGothic" panose="020B0600070205080204" pitchFamily="34" charset="-128"/>
                <a:cs typeface="+mn-cs"/>
              </a:rPr>
              <a:t>a</a:t>
            </a:r>
            <a:r>
              <a:rPr kumimoji="0" lang="en-US" sz="1000" b="0" i="0" u="none" strike="noStrike" kern="1200" cap="none" spc="0" normalizeH="0" baseline="0" noProof="0" err="1">
                <a:ln>
                  <a:noFill/>
                </a:ln>
                <a:solidFill>
                  <a:srgbClr val="003A5D"/>
                </a:solidFill>
                <a:effectLst/>
                <a:uLnTx/>
                <a:uFillTx/>
                <a:latin typeface="Bierstadt"/>
                <a:ea typeface="MS PGothic" panose="020B0600070205080204" pitchFamily="34" charset="-128"/>
                <a:cs typeface="+mn-cs"/>
              </a:rPr>
              <a:t>One</a:t>
            </a:r>
            <a:r>
              <a:rPr kumimoji="0" lang="en-US" sz="1000" b="0" i="0" u="none" strike="noStrike" kern="1200" cap="none" spc="0" normalizeH="0" baseline="0" noProof="0">
                <a:ln>
                  <a:noFill/>
                </a:ln>
                <a:solidFill>
                  <a:srgbClr val="003A5D"/>
                </a:solidFill>
                <a:effectLst/>
                <a:uLnTx/>
                <a:uFillTx/>
                <a:latin typeface="Bierstadt"/>
                <a:ea typeface="MS PGothic" panose="020B0600070205080204" pitchFamily="34" charset="-128"/>
                <a:cs typeface="+mn-cs"/>
              </a:rPr>
              <a:t> patient without a </a:t>
            </a:r>
            <a:r>
              <a:rPr kumimoji="0" lang="en-US" sz="1000" b="0" i="0" u="none" strike="noStrike" kern="1200" cap="none" spc="0" normalizeH="0" baseline="0" noProof="0" err="1">
                <a:ln>
                  <a:noFill/>
                </a:ln>
                <a:solidFill>
                  <a:srgbClr val="003A5D"/>
                </a:solidFill>
                <a:effectLst/>
                <a:uLnTx/>
                <a:uFillTx/>
                <a:latin typeface="Bierstadt"/>
                <a:ea typeface="MS PGothic" panose="020B0600070205080204" pitchFamily="34" charset="-128"/>
                <a:cs typeface="+mn-cs"/>
              </a:rPr>
              <a:t>postdose</a:t>
            </a:r>
            <a:r>
              <a:rPr kumimoji="0" lang="en-US" sz="1000" b="0" i="0" u="none" strike="noStrike" kern="1200" cap="none" spc="0" normalizeH="0" baseline="0" noProof="0">
                <a:ln>
                  <a:noFill/>
                </a:ln>
                <a:solidFill>
                  <a:srgbClr val="003A5D"/>
                </a:solidFill>
                <a:effectLst/>
                <a:uLnTx/>
                <a:uFillTx/>
                <a:latin typeface="Bierstadt"/>
                <a:ea typeface="MS PGothic" panose="020B0600070205080204" pitchFamily="34" charset="-128"/>
                <a:cs typeface="+mn-cs"/>
              </a:rPr>
              <a:t> tumor response assessment was not included. </a:t>
            </a:r>
            <a:r>
              <a:rPr kumimoji="0" lang="en-US" sz="1000" b="0" i="0" u="none" strike="noStrike" kern="1200" cap="none" spc="0" normalizeH="0" baseline="30000" noProof="0" err="1">
                <a:ln>
                  <a:noFill/>
                </a:ln>
                <a:solidFill>
                  <a:srgbClr val="003A5D"/>
                </a:solidFill>
                <a:effectLst/>
                <a:uLnTx/>
                <a:uFillTx/>
                <a:latin typeface="Bierstadt"/>
                <a:ea typeface="MS PGothic" panose="020B0600070205080204" pitchFamily="34" charset="-128"/>
                <a:cs typeface="+mn-cs"/>
              </a:rPr>
              <a:t>b</a:t>
            </a:r>
            <a:r>
              <a:rPr kumimoji="0" lang="en-US" sz="1000" b="0" i="0" u="none" strike="noStrike" kern="1200" cap="none" spc="0" normalizeH="0" baseline="0" noProof="0" err="1">
                <a:ln>
                  <a:noFill/>
                </a:ln>
                <a:solidFill>
                  <a:srgbClr val="003A5D"/>
                </a:solidFill>
                <a:effectLst/>
                <a:uLnTx/>
                <a:uFillTx/>
                <a:latin typeface="Bierstadt"/>
                <a:ea typeface="MS PGothic" panose="020B0600070205080204" pitchFamily="34" charset="-128"/>
                <a:cs typeface="+mn-cs"/>
              </a:rPr>
              <a:t>Target</a:t>
            </a:r>
            <a:r>
              <a:rPr kumimoji="0" lang="en-US" sz="1000" b="0" i="0" u="none" strike="noStrike" kern="1200" cap="none" spc="0" normalizeH="0" baseline="0" noProof="0">
                <a:ln>
                  <a:noFill/>
                </a:ln>
                <a:solidFill>
                  <a:srgbClr val="003A5D"/>
                </a:solidFill>
                <a:effectLst/>
                <a:uLnTx/>
                <a:uFillTx/>
                <a:latin typeface="Bierstadt"/>
                <a:ea typeface="MS PGothic" panose="020B0600070205080204" pitchFamily="34" charset="-128"/>
                <a:cs typeface="+mn-cs"/>
              </a:rPr>
              <a:t> lesion lymph node at baseline decreased by 50% is no longer pathological, and thus is shown here as -100% representing </a:t>
            </a:r>
            <a:r>
              <a:rPr kumimoji="0" lang="en-US" sz="1000" b="0" i="0" u="none" strike="noStrike" kern="1200" cap="none" spc="0" normalizeH="0" baseline="0" noProof="0" err="1">
                <a:ln>
                  <a:noFill/>
                </a:ln>
                <a:solidFill>
                  <a:srgbClr val="003A5D"/>
                </a:solidFill>
                <a:effectLst/>
                <a:uLnTx/>
                <a:uFillTx/>
                <a:latin typeface="Bierstadt"/>
                <a:ea typeface="MS PGothic" panose="020B0600070205080204" pitchFamily="34" charset="-128"/>
                <a:cs typeface="+mn-cs"/>
              </a:rPr>
              <a:t>uCR</a:t>
            </a:r>
            <a:r>
              <a:rPr kumimoji="0" lang="en-US" sz="1000" b="0" i="0" u="none" strike="noStrike" kern="1200" cap="none" spc="0" normalizeH="0" baseline="0" noProof="0">
                <a:ln>
                  <a:noFill/>
                </a:ln>
                <a:solidFill>
                  <a:srgbClr val="003A5D"/>
                </a:solidFill>
                <a:effectLst/>
                <a:uLnTx/>
                <a:uFillTx/>
                <a:latin typeface="Bierstadt"/>
                <a:ea typeface="MS PGothic" panose="020B0600070205080204" pitchFamily="34" charset="-128"/>
                <a:cs typeface="+mn-cs"/>
              </a:rPr>
              <a:t>. CI, confidence interval; CR, complete response; NE, not evaluated; ORR, objective response rate; PD, progressive disease; PR, partial response; RECIST, Response Evaluation Criteria in Solid Tumors; SD, stable disease; SOD, sum of diameters; </a:t>
            </a:r>
            <a:r>
              <a:rPr kumimoji="0" lang="en-US" sz="1000" b="0" i="0" u="none" strike="noStrike" kern="1200" cap="none" spc="0" normalizeH="0" baseline="0" noProof="0" err="1">
                <a:ln>
                  <a:noFill/>
                </a:ln>
                <a:solidFill>
                  <a:srgbClr val="003A5D"/>
                </a:solidFill>
                <a:effectLst/>
                <a:uLnTx/>
                <a:uFillTx/>
                <a:latin typeface="Bierstadt"/>
                <a:ea typeface="MS PGothic" panose="020B0600070205080204" pitchFamily="34" charset="-128"/>
                <a:cs typeface="+mn-cs"/>
              </a:rPr>
              <a:t>uCR</a:t>
            </a:r>
            <a:r>
              <a:rPr kumimoji="0" lang="en-US" sz="1000" b="0" i="0" u="none" strike="noStrike" kern="1200" cap="none" spc="0" normalizeH="0" baseline="0" noProof="0">
                <a:ln>
                  <a:noFill/>
                </a:ln>
                <a:solidFill>
                  <a:srgbClr val="003A5D"/>
                </a:solidFill>
                <a:effectLst/>
                <a:uLnTx/>
                <a:uFillTx/>
                <a:latin typeface="Bierstadt"/>
                <a:ea typeface="MS PGothic" panose="020B0600070205080204" pitchFamily="34" charset="-128"/>
                <a:cs typeface="+mn-cs"/>
              </a:rPr>
              <a:t>, unconfirmed complete response.</a:t>
            </a:r>
          </a:p>
        </p:txBody>
      </p:sp>
      <p:sp>
        <p:nvSpPr>
          <p:cNvPr id="13" name="TextBox 12">
            <a:extLst>
              <a:ext uri="{FF2B5EF4-FFF2-40B4-BE49-F238E27FC236}">
                <a16:creationId xmlns:a16="http://schemas.microsoft.com/office/drawing/2014/main" id="{C87ACAAC-24A8-C2E4-0E17-AB921F2E34BF}"/>
              </a:ext>
            </a:extLst>
          </p:cNvPr>
          <p:cNvSpPr txBox="1"/>
          <p:nvPr/>
        </p:nvSpPr>
        <p:spPr>
          <a:xfrm>
            <a:off x="765995" y="4877116"/>
            <a:ext cx="868797"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136"/>
              </a:solidFill>
              <a:effectLst/>
              <a:uLnTx/>
              <a:uFillTx/>
              <a:latin typeface="Bierstadt"/>
              <a:ea typeface="Verdana" panose="020B060403050404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D4D170B-22CA-629B-6470-CD0AD8A8500C}"/>
              </a:ext>
            </a:extLst>
          </p:cNvPr>
          <p:cNvSpPr txBox="1"/>
          <p:nvPr/>
        </p:nvSpPr>
        <p:spPr>
          <a:xfrm>
            <a:off x="765995" y="1954691"/>
            <a:ext cx="868797"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136"/>
              </a:solidFill>
              <a:effectLst/>
              <a:uLnTx/>
              <a:uFillTx/>
              <a:latin typeface="Bierstadt"/>
              <a:ea typeface="Verdana" panose="020B060403050404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4B08EC0-DFD4-72DE-C52B-6CD876186508}"/>
              </a:ext>
            </a:extLst>
          </p:cNvPr>
          <p:cNvSpPr txBox="1"/>
          <p:nvPr/>
        </p:nvSpPr>
        <p:spPr>
          <a:xfrm>
            <a:off x="3826599" y="4877116"/>
            <a:ext cx="868797"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136"/>
              </a:solidFill>
              <a:effectLst/>
              <a:uLnTx/>
              <a:uFillTx/>
              <a:latin typeface="Bierstadt"/>
              <a:ea typeface="Verdana" panose="020B060403050404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252A5870-7AB7-67DA-3ECD-322DB22A6AD1}"/>
              </a:ext>
            </a:extLst>
          </p:cNvPr>
          <p:cNvGrpSpPr/>
          <p:nvPr/>
        </p:nvGrpSpPr>
        <p:grpSpPr>
          <a:xfrm>
            <a:off x="793922" y="1832537"/>
            <a:ext cx="6643514" cy="3345466"/>
            <a:chOff x="1198581" y="1703630"/>
            <a:chExt cx="6837815" cy="3345466"/>
          </a:xfrm>
        </p:grpSpPr>
        <p:sp>
          <p:nvSpPr>
            <p:cNvPr id="65" name="Freeform 18">
              <a:extLst>
                <a:ext uri="{FF2B5EF4-FFF2-40B4-BE49-F238E27FC236}">
                  <a16:creationId xmlns:a16="http://schemas.microsoft.com/office/drawing/2014/main" id="{796D2821-E73F-2C45-BC74-77E53D1F1B3D}"/>
                </a:ext>
              </a:extLst>
            </p:cNvPr>
            <p:cNvSpPr/>
            <p:nvPr/>
          </p:nvSpPr>
          <p:spPr>
            <a:xfrm>
              <a:off x="1322446" y="2212170"/>
              <a:ext cx="258164" cy="545592"/>
            </a:xfrm>
            <a:custGeom>
              <a:avLst/>
              <a:gdLst>
                <a:gd name="connsiteX0" fmla="*/ 0 w 258164"/>
                <a:gd name="connsiteY0" fmla="*/ 0 h 545592"/>
                <a:gd name="connsiteX1" fmla="*/ 258164 w 258164"/>
                <a:gd name="connsiteY1" fmla="*/ 0 h 545592"/>
                <a:gd name="connsiteX2" fmla="*/ 258164 w 258164"/>
                <a:gd name="connsiteY2" fmla="*/ 545592 h 545592"/>
                <a:gd name="connsiteX3" fmla="*/ 0 w 258164"/>
                <a:gd name="connsiteY3" fmla="*/ 545592 h 545592"/>
              </a:gdLst>
              <a:ahLst/>
              <a:cxnLst>
                <a:cxn ang="0">
                  <a:pos x="connsiteX0" y="connsiteY0"/>
                </a:cxn>
                <a:cxn ang="0">
                  <a:pos x="connsiteX1" y="connsiteY1"/>
                </a:cxn>
                <a:cxn ang="0">
                  <a:pos x="connsiteX2" y="connsiteY2"/>
                </a:cxn>
                <a:cxn ang="0">
                  <a:pos x="connsiteX3" y="connsiteY3"/>
                </a:cxn>
              </a:cxnLst>
              <a:rect l="l" t="t" r="r" b="b"/>
              <a:pathLst>
                <a:path w="258164" h="545592">
                  <a:moveTo>
                    <a:pt x="0" y="0"/>
                  </a:moveTo>
                  <a:lnTo>
                    <a:pt x="258164" y="0"/>
                  </a:lnTo>
                  <a:lnTo>
                    <a:pt x="258164" y="545592"/>
                  </a:lnTo>
                  <a:lnTo>
                    <a:pt x="0" y="545592"/>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66" name="Freeform 19">
              <a:extLst>
                <a:ext uri="{FF2B5EF4-FFF2-40B4-BE49-F238E27FC236}">
                  <a16:creationId xmlns:a16="http://schemas.microsoft.com/office/drawing/2014/main" id="{85A2F761-EE83-F0FC-9355-CEA724292CD4}"/>
                </a:ext>
              </a:extLst>
            </p:cNvPr>
            <p:cNvSpPr/>
            <p:nvPr/>
          </p:nvSpPr>
          <p:spPr>
            <a:xfrm>
              <a:off x="1322446" y="2212170"/>
              <a:ext cx="258164" cy="545592"/>
            </a:xfrm>
            <a:custGeom>
              <a:avLst/>
              <a:gdLst>
                <a:gd name="connsiteX0" fmla="*/ 0 w 258164"/>
                <a:gd name="connsiteY0" fmla="*/ 0 h 545592"/>
                <a:gd name="connsiteX1" fmla="*/ 258164 w 258164"/>
                <a:gd name="connsiteY1" fmla="*/ 0 h 545592"/>
                <a:gd name="connsiteX2" fmla="*/ 258164 w 258164"/>
                <a:gd name="connsiteY2" fmla="*/ 545592 h 545592"/>
                <a:gd name="connsiteX3" fmla="*/ 0 w 258164"/>
                <a:gd name="connsiteY3" fmla="*/ 545592 h 545592"/>
              </a:gdLst>
              <a:ahLst/>
              <a:cxnLst>
                <a:cxn ang="0">
                  <a:pos x="connsiteX0" y="connsiteY0"/>
                </a:cxn>
                <a:cxn ang="0">
                  <a:pos x="connsiteX1" y="connsiteY1"/>
                </a:cxn>
                <a:cxn ang="0">
                  <a:pos x="connsiteX2" y="connsiteY2"/>
                </a:cxn>
                <a:cxn ang="0">
                  <a:pos x="connsiteX3" y="connsiteY3"/>
                </a:cxn>
              </a:cxnLst>
              <a:rect l="l" t="t" r="r" b="b"/>
              <a:pathLst>
                <a:path w="258164" h="545592">
                  <a:moveTo>
                    <a:pt x="0" y="0"/>
                  </a:moveTo>
                  <a:lnTo>
                    <a:pt x="258164" y="0"/>
                  </a:lnTo>
                  <a:lnTo>
                    <a:pt x="258164" y="545592"/>
                  </a:lnTo>
                  <a:lnTo>
                    <a:pt x="0" y="545592"/>
                  </a:lnTo>
                  <a:close/>
                </a:path>
              </a:pathLst>
            </a:custGeom>
            <a:noFill/>
            <a:ln w="8305" cap="flat">
              <a:solidFill>
                <a:srgbClr val="5A595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67" name="Freeform 20">
              <a:extLst>
                <a:ext uri="{FF2B5EF4-FFF2-40B4-BE49-F238E27FC236}">
                  <a16:creationId xmlns:a16="http://schemas.microsoft.com/office/drawing/2014/main" id="{EF45B814-1EFA-0A61-4D28-754607243134}"/>
                </a:ext>
              </a:extLst>
            </p:cNvPr>
            <p:cNvSpPr/>
            <p:nvPr/>
          </p:nvSpPr>
          <p:spPr>
            <a:xfrm>
              <a:off x="1626055" y="2212265"/>
              <a:ext cx="258164" cy="662559"/>
            </a:xfrm>
            <a:custGeom>
              <a:avLst/>
              <a:gdLst>
                <a:gd name="connsiteX0" fmla="*/ 0 w 258164"/>
                <a:gd name="connsiteY0" fmla="*/ 0 h 662559"/>
                <a:gd name="connsiteX1" fmla="*/ 258164 w 258164"/>
                <a:gd name="connsiteY1" fmla="*/ 0 h 662559"/>
                <a:gd name="connsiteX2" fmla="*/ 258164 w 258164"/>
                <a:gd name="connsiteY2" fmla="*/ 662559 h 662559"/>
                <a:gd name="connsiteX3" fmla="*/ 0 w 258164"/>
                <a:gd name="connsiteY3" fmla="*/ 662559 h 662559"/>
              </a:gdLst>
              <a:ahLst/>
              <a:cxnLst>
                <a:cxn ang="0">
                  <a:pos x="connsiteX0" y="connsiteY0"/>
                </a:cxn>
                <a:cxn ang="0">
                  <a:pos x="connsiteX1" y="connsiteY1"/>
                </a:cxn>
                <a:cxn ang="0">
                  <a:pos x="connsiteX2" y="connsiteY2"/>
                </a:cxn>
                <a:cxn ang="0">
                  <a:pos x="connsiteX3" y="connsiteY3"/>
                </a:cxn>
              </a:cxnLst>
              <a:rect l="l" t="t" r="r" b="b"/>
              <a:pathLst>
                <a:path w="258164" h="662559">
                  <a:moveTo>
                    <a:pt x="0" y="0"/>
                  </a:moveTo>
                  <a:lnTo>
                    <a:pt x="258164" y="0"/>
                  </a:lnTo>
                  <a:lnTo>
                    <a:pt x="258164" y="662559"/>
                  </a:lnTo>
                  <a:lnTo>
                    <a:pt x="0" y="662559"/>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68" name="Freeform 21">
              <a:extLst>
                <a:ext uri="{FF2B5EF4-FFF2-40B4-BE49-F238E27FC236}">
                  <a16:creationId xmlns:a16="http://schemas.microsoft.com/office/drawing/2014/main" id="{1272B4A2-5FB1-90D7-CC87-BD7665E6691C}"/>
                </a:ext>
              </a:extLst>
            </p:cNvPr>
            <p:cNvSpPr/>
            <p:nvPr/>
          </p:nvSpPr>
          <p:spPr>
            <a:xfrm>
              <a:off x="1626055" y="2212265"/>
              <a:ext cx="258164" cy="662559"/>
            </a:xfrm>
            <a:custGeom>
              <a:avLst/>
              <a:gdLst>
                <a:gd name="connsiteX0" fmla="*/ 0 w 258164"/>
                <a:gd name="connsiteY0" fmla="*/ 0 h 662559"/>
                <a:gd name="connsiteX1" fmla="*/ 258164 w 258164"/>
                <a:gd name="connsiteY1" fmla="*/ 0 h 662559"/>
                <a:gd name="connsiteX2" fmla="*/ 258164 w 258164"/>
                <a:gd name="connsiteY2" fmla="*/ 662559 h 662559"/>
                <a:gd name="connsiteX3" fmla="*/ 0 w 258164"/>
                <a:gd name="connsiteY3" fmla="*/ 662559 h 662559"/>
              </a:gdLst>
              <a:ahLst/>
              <a:cxnLst>
                <a:cxn ang="0">
                  <a:pos x="connsiteX0" y="connsiteY0"/>
                </a:cxn>
                <a:cxn ang="0">
                  <a:pos x="connsiteX1" y="connsiteY1"/>
                </a:cxn>
                <a:cxn ang="0">
                  <a:pos x="connsiteX2" y="connsiteY2"/>
                </a:cxn>
                <a:cxn ang="0">
                  <a:pos x="connsiteX3" y="connsiteY3"/>
                </a:cxn>
              </a:cxnLst>
              <a:rect l="l" t="t" r="r" b="b"/>
              <a:pathLst>
                <a:path w="258164" h="662559">
                  <a:moveTo>
                    <a:pt x="0" y="0"/>
                  </a:moveTo>
                  <a:lnTo>
                    <a:pt x="258164" y="0"/>
                  </a:lnTo>
                  <a:lnTo>
                    <a:pt x="258164" y="662559"/>
                  </a:lnTo>
                  <a:lnTo>
                    <a:pt x="0" y="662559"/>
                  </a:lnTo>
                  <a:close/>
                </a:path>
              </a:pathLst>
            </a:custGeom>
            <a:noFill/>
            <a:ln w="8305" cap="flat">
              <a:solidFill>
                <a:srgbClr val="5A595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69" name="Freeform 22">
              <a:extLst>
                <a:ext uri="{FF2B5EF4-FFF2-40B4-BE49-F238E27FC236}">
                  <a16:creationId xmlns:a16="http://schemas.microsoft.com/office/drawing/2014/main" id="{C52C3069-D610-0437-02F5-5553EDAD3989}"/>
                </a:ext>
              </a:extLst>
            </p:cNvPr>
            <p:cNvSpPr/>
            <p:nvPr/>
          </p:nvSpPr>
          <p:spPr>
            <a:xfrm>
              <a:off x="1929751" y="2212170"/>
              <a:ext cx="258164" cy="707421"/>
            </a:xfrm>
            <a:custGeom>
              <a:avLst/>
              <a:gdLst>
                <a:gd name="connsiteX0" fmla="*/ 0 w 258164"/>
                <a:gd name="connsiteY0" fmla="*/ 0 h 707421"/>
                <a:gd name="connsiteX1" fmla="*/ 258164 w 258164"/>
                <a:gd name="connsiteY1" fmla="*/ 0 h 707421"/>
                <a:gd name="connsiteX2" fmla="*/ 258164 w 258164"/>
                <a:gd name="connsiteY2" fmla="*/ 707422 h 707421"/>
                <a:gd name="connsiteX3" fmla="*/ 0 w 258164"/>
                <a:gd name="connsiteY3" fmla="*/ 707422 h 707421"/>
              </a:gdLst>
              <a:ahLst/>
              <a:cxnLst>
                <a:cxn ang="0">
                  <a:pos x="connsiteX0" y="connsiteY0"/>
                </a:cxn>
                <a:cxn ang="0">
                  <a:pos x="connsiteX1" y="connsiteY1"/>
                </a:cxn>
                <a:cxn ang="0">
                  <a:pos x="connsiteX2" y="connsiteY2"/>
                </a:cxn>
                <a:cxn ang="0">
                  <a:pos x="connsiteX3" y="connsiteY3"/>
                </a:cxn>
              </a:cxnLst>
              <a:rect l="l" t="t" r="r" b="b"/>
              <a:pathLst>
                <a:path w="258164" h="707421">
                  <a:moveTo>
                    <a:pt x="0" y="0"/>
                  </a:moveTo>
                  <a:lnTo>
                    <a:pt x="258164" y="0"/>
                  </a:lnTo>
                  <a:lnTo>
                    <a:pt x="258164" y="707422"/>
                  </a:lnTo>
                  <a:lnTo>
                    <a:pt x="0" y="707422"/>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0" name="Freeform 23">
              <a:extLst>
                <a:ext uri="{FF2B5EF4-FFF2-40B4-BE49-F238E27FC236}">
                  <a16:creationId xmlns:a16="http://schemas.microsoft.com/office/drawing/2014/main" id="{F650B0DA-77E9-1F17-A6A0-B7373BDE6A82}"/>
                </a:ext>
              </a:extLst>
            </p:cNvPr>
            <p:cNvSpPr/>
            <p:nvPr/>
          </p:nvSpPr>
          <p:spPr>
            <a:xfrm>
              <a:off x="1929751" y="2212170"/>
              <a:ext cx="258164" cy="707421"/>
            </a:xfrm>
            <a:custGeom>
              <a:avLst/>
              <a:gdLst>
                <a:gd name="connsiteX0" fmla="*/ 0 w 258164"/>
                <a:gd name="connsiteY0" fmla="*/ 0 h 707421"/>
                <a:gd name="connsiteX1" fmla="*/ 258164 w 258164"/>
                <a:gd name="connsiteY1" fmla="*/ 0 h 707421"/>
                <a:gd name="connsiteX2" fmla="*/ 258164 w 258164"/>
                <a:gd name="connsiteY2" fmla="*/ 707422 h 707421"/>
                <a:gd name="connsiteX3" fmla="*/ 0 w 258164"/>
                <a:gd name="connsiteY3" fmla="*/ 707422 h 707421"/>
              </a:gdLst>
              <a:ahLst/>
              <a:cxnLst>
                <a:cxn ang="0">
                  <a:pos x="connsiteX0" y="connsiteY0"/>
                </a:cxn>
                <a:cxn ang="0">
                  <a:pos x="connsiteX1" y="connsiteY1"/>
                </a:cxn>
                <a:cxn ang="0">
                  <a:pos x="connsiteX2" y="connsiteY2"/>
                </a:cxn>
                <a:cxn ang="0">
                  <a:pos x="connsiteX3" y="connsiteY3"/>
                </a:cxn>
              </a:cxnLst>
              <a:rect l="l" t="t" r="r" b="b"/>
              <a:pathLst>
                <a:path w="258164" h="707421">
                  <a:moveTo>
                    <a:pt x="0" y="0"/>
                  </a:moveTo>
                  <a:lnTo>
                    <a:pt x="258164" y="0"/>
                  </a:lnTo>
                  <a:lnTo>
                    <a:pt x="258164" y="707422"/>
                  </a:lnTo>
                  <a:lnTo>
                    <a:pt x="0" y="707422"/>
                  </a:lnTo>
                  <a:close/>
                </a:path>
              </a:pathLst>
            </a:custGeom>
            <a:noFill/>
            <a:ln w="8305" cap="flat">
              <a:solidFill>
                <a:srgbClr val="5A595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1" name="Freeform 24">
              <a:extLst>
                <a:ext uri="{FF2B5EF4-FFF2-40B4-BE49-F238E27FC236}">
                  <a16:creationId xmlns:a16="http://schemas.microsoft.com/office/drawing/2014/main" id="{312702F8-BBBD-E6D5-8204-0F12D90B997B}"/>
                </a:ext>
              </a:extLst>
            </p:cNvPr>
            <p:cNvSpPr/>
            <p:nvPr/>
          </p:nvSpPr>
          <p:spPr>
            <a:xfrm>
              <a:off x="2233448" y="2212170"/>
              <a:ext cx="258164" cy="1026699"/>
            </a:xfrm>
            <a:custGeom>
              <a:avLst/>
              <a:gdLst>
                <a:gd name="connsiteX0" fmla="*/ 0 w 258164"/>
                <a:gd name="connsiteY0" fmla="*/ 0 h 1026699"/>
                <a:gd name="connsiteX1" fmla="*/ 258164 w 258164"/>
                <a:gd name="connsiteY1" fmla="*/ 0 h 1026699"/>
                <a:gd name="connsiteX2" fmla="*/ 258164 w 258164"/>
                <a:gd name="connsiteY2" fmla="*/ 1026700 h 1026699"/>
                <a:gd name="connsiteX3" fmla="*/ 0 w 258164"/>
                <a:gd name="connsiteY3" fmla="*/ 1026700 h 1026699"/>
              </a:gdLst>
              <a:ahLst/>
              <a:cxnLst>
                <a:cxn ang="0">
                  <a:pos x="connsiteX0" y="connsiteY0"/>
                </a:cxn>
                <a:cxn ang="0">
                  <a:pos x="connsiteX1" y="connsiteY1"/>
                </a:cxn>
                <a:cxn ang="0">
                  <a:pos x="connsiteX2" y="connsiteY2"/>
                </a:cxn>
                <a:cxn ang="0">
                  <a:pos x="connsiteX3" y="connsiteY3"/>
                </a:cxn>
              </a:cxnLst>
              <a:rect l="l" t="t" r="r" b="b"/>
              <a:pathLst>
                <a:path w="258164" h="1026699">
                  <a:moveTo>
                    <a:pt x="0" y="0"/>
                  </a:moveTo>
                  <a:lnTo>
                    <a:pt x="258164" y="0"/>
                  </a:lnTo>
                  <a:lnTo>
                    <a:pt x="258164" y="1026700"/>
                  </a:lnTo>
                  <a:lnTo>
                    <a:pt x="0" y="1026700"/>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2" name="Freeform 25">
              <a:extLst>
                <a:ext uri="{FF2B5EF4-FFF2-40B4-BE49-F238E27FC236}">
                  <a16:creationId xmlns:a16="http://schemas.microsoft.com/office/drawing/2014/main" id="{21B97FA5-DEFC-D8F3-FB1E-BACC065E3D0C}"/>
                </a:ext>
              </a:extLst>
            </p:cNvPr>
            <p:cNvSpPr/>
            <p:nvPr/>
          </p:nvSpPr>
          <p:spPr>
            <a:xfrm>
              <a:off x="2233448" y="2212170"/>
              <a:ext cx="258164" cy="1026699"/>
            </a:xfrm>
            <a:custGeom>
              <a:avLst/>
              <a:gdLst>
                <a:gd name="connsiteX0" fmla="*/ 0 w 258164"/>
                <a:gd name="connsiteY0" fmla="*/ 0 h 1026699"/>
                <a:gd name="connsiteX1" fmla="*/ 258164 w 258164"/>
                <a:gd name="connsiteY1" fmla="*/ 0 h 1026699"/>
                <a:gd name="connsiteX2" fmla="*/ 258164 w 258164"/>
                <a:gd name="connsiteY2" fmla="*/ 1026700 h 1026699"/>
                <a:gd name="connsiteX3" fmla="*/ 0 w 258164"/>
                <a:gd name="connsiteY3" fmla="*/ 1026700 h 1026699"/>
              </a:gdLst>
              <a:ahLst/>
              <a:cxnLst>
                <a:cxn ang="0">
                  <a:pos x="connsiteX0" y="connsiteY0"/>
                </a:cxn>
                <a:cxn ang="0">
                  <a:pos x="connsiteX1" y="connsiteY1"/>
                </a:cxn>
                <a:cxn ang="0">
                  <a:pos x="connsiteX2" y="connsiteY2"/>
                </a:cxn>
                <a:cxn ang="0">
                  <a:pos x="connsiteX3" y="connsiteY3"/>
                </a:cxn>
              </a:cxnLst>
              <a:rect l="l" t="t" r="r" b="b"/>
              <a:pathLst>
                <a:path w="258164" h="1026699">
                  <a:moveTo>
                    <a:pt x="0" y="0"/>
                  </a:moveTo>
                  <a:lnTo>
                    <a:pt x="258164" y="0"/>
                  </a:lnTo>
                  <a:lnTo>
                    <a:pt x="258164" y="1026700"/>
                  </a:lnTo>
                  <a:lnTo>
                    <a:pt x="0" y="1026700"/>
                  </a:lnTo>
                  <a:close/>
                </a:path>
              </a:pathLst>
            </a:custGeom>
            <a:noFill/>
            <a:ln w="8305" cap="flat">
              <a:solidFill>
                <a:srgbClr val="5A595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3" name="Freeform 26">
              <a:extLst>
                <a:ext uri="{FF2B5EF4-FFF2-40B4-BE49-F238E27FC236}">
                  <a16:creationId xmlns:a16="http://schemas.microsoft.com/office/drawing/2014/main" id="{F809877D-ECEC-1B4A-3659-7BECC7057267}"/>
                </a:ext>
              </a:extLst>
            </p:cNvPr>
            <p:cNvSpPr/>
            <p:nvPr/>
          </p:nvSpPr>
          <p:spPr>
            <a:xfrm>
              <a:off x="2537056" y="2212265"/>
              <a:ext cx="258164" cy="1124997"/>
            </a:xfrm>
            <a:custGeom>
              <a:avLst/>
              <a:gdLst>
                <a:gd name="connsiteX0" fmla="*/ 0 w 258164"/>
                <a:gd name="connsiteY0" fmla="*/ 0 h 1124997"/>
                <a:gd name="connsiteX1" fmla="*/ 258164 w 258164"/>
                <a:gd name="connsiteY1" fmla="*/ 0 h 1124997"/>
                <a:gd name="connsiteX2" fmla="*/ 258164 w 258164"/>
                <a:gd name="connsiteY2" fmla="*/ 1124998 h 1124997"/>
                <a:gd name="connsiteX3" fmla="*/ 0 w 258164"/>
                <a:gd name="connsiteY3" fmla="*/ 1124998 h 1124997"/>
              </a:gdLst>
              <a:ahLst/>
              <a:cxnLst>
                <a:cxn ang="0">
                  <a:pos x="connsiteX0" y="connsiteY0"/>
                </a:cxn>
                <a:cxn ang="0">
                  <a:pos x="connsiteX1" y="connsiteY1"/>
                </a:cxn>
                <a:cxn ang="0">
                  <a:pos x="connsiteX2" y="connsiteY2"/>
                </a:cxn>
                <a:cxn ang="0">
                  <a:pos x="connsiteX3" y="connsiteY3"/>
                </a:cxn>
              </a:cxnLst>
              <a:rect l="l" t="t" r="r" b="b"/>
              <a:pathLst>
                <a:path w="258164" h="1124997">
                  <a:moveTo>
                    <a:pt x="0" y="0"/>
                  </a:moveTo>
                  <a:lnTo>
                    <a:pt x="258164" y="0"/>
                  </a:lnTo>
                  <a:lnTo>
                    <a:pt x="258164" y="1124998"/>
                  </a:lnTo>
                  <a:lnTo>
                    <a:pt x="0" y="1124998"/>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4" name="Freeform 27">
              <a:extLst>
                <a:ext uri="{FF2B5EF4-FFF2-40B4-BE49-F238E27FC236}">
                  <a16:creationId xmlns:a16="http://schemas.microsoft.com/office/drawing/2014/main" id="{83A0FFF3-63F6-9957-91C6-E3B09EA71A71}"/>
                </a:ext>
              </a:extLst>
            </p:cNvPr>
            <p:cNvSpPr/>
            <p:nvPr/>
          </p:nvSpPr>
          <p:spPr>
            <a:xfrm>
              <a:off x="2537056" y="2212265"/>
              <a:ext cx="258164" cy="1124997"/>
            </a:xfrm>
            <a:custGeom>
              <a:avLst/>
              <a:gdLst>
                <a:gd name="connsiteX0" fmla="*/ 0 w 258164"/>
                <a:gd name="connsiteY0" fmla="*/ 0 h 1124997"/>
                <a:gd name="connsiteX1" fmla="*/ 258164 w 258164"/>
                <a:gd name="connsiteY1" fmla="*/ 0 h 1124997"/>
                <a:gd name="connsiteX2" fmla="*/ 258164 w 258164"/>
                <a:gd name="connsiteY2" fmla="*/ 1124998 h 1124997"/>
                <a:gd name="connsiteX3" fmla="*/ 0 w 258164"/>
                <a:gd name="connsiteY3" fmla="*/ 1124998 h 1124997"/>
              </a:gdLst>
              <a:ahLst/>
              <a:cxnLst>
                <a:cxn ang="0">
                  <a:pos x="connsiteX0" y="connsiteY0"/>
                </a:cxn>
                <a:cxn ang="0">
                  <a:pos x="connsiteX1" y="connsiteY1"/>
                </a:cxn>
                <a:cxn ang="0">
                  <a:pos x="connsiteX2" y="connsiteY2"/>
                </a:cxn>
                <a:cxn ang="0">
                  <a:pos x="connsiteX3" y="connsiteY3"/>
                </a:cxn>
              </a:cxnLst>
              <a:rect l="l" t="t" r="r" b="b"/>
              <a:pathLst>
                <a:path w="258164" h="1124997">
                  <a:moveTo>
                    <a:pt x="0" y="0"/>
                  </a:moveTo>
                  <a:lnTo>
                    <a:pt x="258164" y="0"/>
                  </a:lnTo>
                  <a:lnTo>
                    <a:pt x="258164" y="1124998"/>
                  </a:lnTo>
                  <a:lnTo>
                    <a:pt x="0" y="1124998"/>
                  </a:lnTo>
                  <a:close/>
                </a:path>
              </a:pathLst>
            </a:custGeom>
            <a:noFill/>
            <a:ln w="8305" cap="flat">
              <a:solidFill>
                <a:srgbClr val="00AFB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5" name="Freeform 28">
              <a:extLst>
                <a:ext uri="{FF2B5EF4-FFF2-40B4-BE49-F238E27FC236}">
                  <a16:creationId xmlns:a16="http://schemas.microsoft.com/office/drawing/2014/main" id="{3B8D9D6A-2399-212C-DDC3-F063DD0777C4}"/>
                </a:ext>
              </a:extLst>
            </p:cNvPr>
            <p:cNvSpPr/>
            <p:nvPr/>
          </p:nvSpPr>
          <p:spPr>
            <a:xfrm>
              <a:off x="2840753" y="2212170"/>
              <a:ext cx="258164" cy="1130046"/>
            </a:xfrm>
            <a:custGeom>
              <a:avLst/>
              <a:gdLst>
                <a:gd name="connsiteX0" fmla="*/ 0 w 258164"/>
                <a:gd name="connsiteY0" fmla="*/ 0 h 1130046"/>
                <a:gd name="connsiteX1" fmla="*/ 258164 w 258164"/>
                <a:gd name="connsiteY1" fmla="*/ 0 h 1130046"/>
                <a:gd name="connsiteX2" fmla="*/ 258164 w 258164"/>
                <a:gd name="connsiteY2" fmla="*/ 1130046 h 1130046"/>
                <a:gd name="connsiteX3" fmla="*/ 0 w 258164"/>
                <a:gd name="connsiteY3" fmla="*/ 1130046 h 1130046"/>
              </a:gdLst>
              <a:ahLst/>
              <a:cxnLst>
                <a:cxn ang="0">
                  <a:pos x="connsiteX0" y="connsiteY0"/>
                </a:cxn>
                <a:cxn ang="0">
                  <a:pos x="connsiteX1" y="connsiteY1"/>
                </a:cxn>
                <a:cxn ang="0">
                  <a:pos x="connsiteX2" y="connsiteY2"/>
                </a:cxn>
                <a:cxn ang="0">
                  <a:pos x="connsiteX3" y="connsiteY3"/>
                </a:cxn>
              </a:cxnLst>
              <a:rect l="l" t="t" r="r" b="b"/>
              <a:pathLst>
                <a:path w="258164" h="1130046">
                  <a:moveTo>
                    <a:pt x="0" y="0"/>
                  </a:moveTo>
                  <a:lnTo>
                    <a:pt x="258164" y="0"/>
                  </a:lnTo>
                  <a:lnTo>
                    <a:pt x="258164" y="1130046"/>
                  </a:lnTo>
                  <a:lnTo>
                    <a:pt x="0" y="1130046"/>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6" name="Freeform 29">
              <a:extLst>
                <a:ext uri="{FF2B5EF4-FFF2-40B4-BE49-F238E27FC236}">
                  <a16:creationId xmlns:a16="http://schemas.microsoft.com/office/drawing/2014/main" id="{2694C63C-4992-08D1-C845-B6E35AFC8B9F}"/>
                </a:ext>
              </a:extLst>
            </p:cNvPr>
            <p:cNvSpPr/>
            <p:nvPr/>
          </p:nvSpPr>
          <p:spPr>
            <a:xfrm>
              <a:off x="2840753" y="2212170"/>
              <a:ext cx="258164" cy="1130046"/>
            </a:xfrm>
            <a:custGeom>
              <a:avLst/>
              <a:gdLst>
                <a:gd name="connsiteX0" fmla="*/ 0 w 258164"/>
                <a:gd name="connsiteY0" fmla="*/ 0 h 1130046"/>
                <a:gd name="connsiteX1" fmla="*/ 258164 w 258164"/>
                <a:gd name="connsiteY1" fmla="*/ 0 h 1130046"/>
                <a:gd name="connsiteX2" fmla="*/ 258164 w 258164"/>
                <a:gd name="connsiteY2" fmla="*/ 1130046 h 1130046"/>
                <a:gd name="connsiteX3" fmla="*/ 0 w 258164"/>
                <a:gd name="connsiteY3" fmla="*/ 1130046 h 1130046"/>
              </a:gdLst>
              <a:ahLst/>
              <a:cxnLst>
                <a:cxn ang="0">
                  <a:pos x="connsiteX0" y="connsiteY0"/>
                </a:cxn>
                <a:cxn ang="0">
                  <a:pos x="connsiteX1" y="connsiteY1"/>
                </a:cxn>
                <a:cxn ang="0">
                  <a:pos x="connsiteX2" y="connsiteY2"/>
                </a:cxn>
                <a:cxn ang="0">
                  <a:pos x="connsiteX3" y="connsiteY3"/>
                </a:cxn>
              </a:cxnLst>
              <a:rect l="l" t="t" r="r" b="b"/>
              <a:pathLst>
                <a:path w="258164" h="1130046">
                  <a:moveTo>
                    <a:pt x="0" y="0"/>
                  </a:moveTo>
                  <a:lnTo>
                    <a:pt x="258164" y="0"/>
                  </a:lnTo>
                  <a:lnTo>
                    <a:pt x="258164" y="1130046"/>
                  </a:lnTo>
                  <a:lnTo>
                    <a:pt x="0" y="1130046"/>
                  </a:lnTo>
                  <a:close/>
                </a:path>
              </a:pathLst>
            </a:custGeom>
            <a:noFill/>
            <a:ln w="8305" cap="flat">
              <a:solidFill>
                <a:srgbClr val="00AFB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7" name="Freeform 30">
              <a:extLst>
                <a:ext uri="{FF2B5EF4-FFF2-40B4-BE49-F238E27FC236}">
                  <a16:creationId xmlns:a16="http://schemas.microsoft.com/office/drawing/2014/main" id="{237A84ED-AE61-C9FD-885E-0C73FAB7B704}"/>
                </a:ext>
              </a:extLst>
            </p:cNvPr>
            <p:cNvSpPr/>
            <p:nvPr/>
          </p:nvSpPr>
          <p:spPr>
            <a:xfrm>
              <a:off x="3144361" y="2212265"/>
              <a:ext cx="258164" cy="1278350"/>
            </a:xfrm>
            <a:custGeom>
              <a:avLst/>
              <a:gdLst>
                <a:gd name="connsiteX0" fmla="*/ 0 w 258164"/>
                <a:gd name="connsiteY0" fmla="*/ 0 h 1278350"/>
                <a:gd name="connsiteX1" fmla="*/ 258164 w 258164"/>
                <a:gd name="connsiteY1" fmla="*/ 0 h 1278350"/>
                <a:gd name="connsiteX2" fmla="*/ 258164 w 258164"/>
                <a:gd name="connsiteY2" fmla="*/ 1278350 h 1278350"/>
                <a:gd name="connsiteX3" fmla="*/ 0 w 258164"/>
                <a:gd name="connsiteY3" fmla="*/ 1278350 h 1278350"/>
              </a:gdLst>
              <a:ahLst/>
              <a:cxnLst>
                <a:cxn ang="0">
                  <a:pos x="connsiteX0" y="connsiteY0"/>
                </a:cxn>
                <a:cxn ang="0">
                  <a:pos x="connsiteX1" y="connsiteY1"/>
                </a:cxn>
                <a:cxn ang="0">
                  <a:pos x="connsiteX2" y="connsiteY2"/>
                </a:cxn>
                <a:cxn ang="0">
                  <a:pos x="connsiteX3" y="connsiteY3"/>
                </a:cxn>
              </a:cxnLst>
              <a:rect l="l" t="t" r="r" b="b"/>
              <a:pathLst>
                <a:path w="258164" h="1278350">
                  <a:moveTo>
                    <a:pt x="0" y="0"/>
                  </a:moveTo>
                  <a:lnTo>
                    <a:pt x="258164" y="0"/>
                  </a:lnTo>
                  <a:lnTo>
                    <a:pt x="258164" y="1278350"/>
                  </a:lnTo>
                  <a:lnTo>
                    <a:pt x="0" y="1278350"/>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8" name="Freeform 31">
              <a:extLst>
                <a:ext uri="{FF2B5EF4-FFF2-40B4-BE49-F238E27FC236}">
                  <a16:creationId xmlns:a16="http://schemas.microsoft.com/office/drawing/2014/main" id="{33180535-C616-BE09-6234-E25EE8A421A3}"/>
                </a:ext>
              </a:extLst>
            </p:cNvPr>
            <p:cNvSpPr/>
            <p:nvPr/>
          </p:nvSpPr>
          <p:spPr>
            <a:xfrm>
              <a:off x="3144361" y="2212265"/>
              <a:ext cx="258164" cy="1278350"/>
            </a:xfrm>
            <a:custGeom>
              <a:avLst/>
              <a:gdLst>
                <a:gd name="connsiteX0" fmla="*/ 0 w 258164"/>
                <a:gd name="connsiteY0" fmla="*/ 0 h 1278350"/>
                <a:gd name="connsiteX1" fmla="*/ 258164 w 258164"/>
                <a:gd name="connsiteY1" fmla="*/ 0 h 1278350"/>
                <a:gd name="connsiteX2" fmla="*/ 258164 w 258164"/>
                <a:gd name="connsiteY2" fmla="*/ 1278350 h 1278350"/>
                <a:gd name="connsiteX3" fmla="*/ 0 w 258164"/>
                <a:gd name="connsiteY3" fmla="*/ 1278350 h 1278350"/>
              </a:gdLst>
              <a:ahLst/>
              <a:cxnLst>
                <a:cxn ang="0">
                  <a:pos x="connsiteX0" y="connsiteY0"/>
                </a:cxn>
                <a:cxn ang="0">
                  <a:pos x="connsiteX1" y="connsiteY1"/>
                </a:cxn>
                <a:cxn ang="0">
                  <a:pos x="connsiteX2" y="connsiteY2"/>
                </a:cxn>
                <a:cxn ang="0">
                  <a:pos x="connsiteX3" y="connsiteY3"/>
                </a:cxn>
              </a:cxnLst>
              <a:rect l="l" t="t" r="r" b="b"/>
              <a:pathLst>
                <a:path w="258164" h="1278350">
                  <a:moveTo>
                    <a:pt x="0" y="0"/>
                  </a:moveTo>
                  <a:lnTo>
                    <a:pt x="258164" y="0"/>
                  </a:lnTo>
                  <a:lnTo>
                    <a:pt x="258164" y="1278350"/>
                  </a:lnTo>
                  <a:lnTo>
                    <a:pt x="0" y="1278350"/>
                  </a:lnTo>
                  <a:close/>
                </a:path>
              </a:pathLst>
            </a:custGeom>
            <a:noFill/>
            <a:ln w="8305" cap="flat">
              <a:solidFill>
                <a:srgbClr val="00AFB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9" name="Freeform 32">
              <a:extLst>
                <a:ext uri="{FF2B5EF4-FFF2-40B4-BE49-F238E27FC236}">
                  <a16:creationId xmlns:a16="http://schemas.microsoft.com/office/drawing/2014/main" id="{3CECA387-D504-DF08-3511-CA41476AF651}"/>
                </a:ext>
              </a:extLst>
            </p:cNvPr>
            <p:cNvSpPr/>
            <p:nvPr/>
          </p:nvSpPr>
          <p:spPr>
            <a:xfrm>
              <a:off x="3448146" y="2212265"/>
              <a:ext cx="258164" cy="1298543"/>
            </a:xfrm>
            <a:custGeom>
              <a:avLst/>
              <a:gdLst>
                <a:gd name="connsiteX0" fmla="*/ 0 w 258164"/>
                <a:gd name="connsiteY0" fmla="*/ 0 h 1298543"/>
                <a:gd name="connsiteX1" fmla="*/ 258164 w 258164"/>
                <a:gd name="connsiteY1" fmla="*/ 0 h 1298543"/>
                <a:gd name="connsiteX2" fmla="*/ 258164 w 258164"/>
                <a:gd name="connsiteY2" fmla="*/ 1298543 h 1298543"/>
                <a:gd name="connsiteX3" fmla="*/ 0 w 258164"/>
                <a:gd name="connsiteY3" fmla="*/ 1298543 h 1298543"/>
              </a:gdLst>
              <a:ahLst/>
              <a:cxnLst>
                <a:cxn ang="0">
                  <a:pos x="connsiteX0" y="connsiteY0"/>
                </a:cxn>
                <a:cxn ang="0">
                  <a:pos x="connsiteX1" y="connsiteY1"/>
                </a:cxn>
                <a:cxn ang="0">
                  <a:pos x="connsiteX2" y="connsiteY2"/>
                </a:cxn>
                <a:cxn ang="0">
                  <a:pos x="connsiteX3" y="connsiteY3"/>
                </a:cxn>
              </a:cxnLst>
              <a:rect l="l" t="t" r="r" b="b"/>
              <a:pathLst>
                <a:path w="258164" h="1298543">
                  <a:moveTo>
                    <a:pt x="0" y="0"/>
                  </a:moveTo>
                  <a:lnTo>
                    <a:pt x="258164" y="0"/>
                  </a:lnTo>
                  <a:lnTo>
                    <a:pt x="258164" y="1298543"/>
                  </a:lnTo>
                  <a:lnTo>
                    <a:pt x="0" y="129854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0" name="Freeform 33">
              <a:extLst>
                <a:ext uri="{FF2B5EF4-FFF2-40B4-BE49-F238E27FC236}">
                  <a16:creationId xmlns:a16="http://schemas.microsoft.com/office/drawing/2014/main" id="{56DA0A07-BBE0-C6A3-7F7A-5F5FB6098E97}"/>
                </a:ext>
              </a:extLst>
            </p:cNvPr>
            <p:cNvSpPr/>
            <p:nvPr/>
          </p:nvSpPr>
          <p:spPr>
            <a:xfrm>
              <a:off x="3448146" y="2212265"/>
              <a:ext cx="258164" cy="1298543"/>
            </a:xfrm>
            <a:custGeom>
              <a:avLst/>
              <a:gdLst>
                <a:gd name="connsiteX0" fmla="*/ 0 w 258164"/>
                <a:gd name="connsiteY0" fmla="*/ 0 h 1298543"/>
                <a:gd name="connsiteX1" fmla="*/ 258164 w 258164"/>
                <a:gd name="connsiteY1" fmla="*/ 0 h 1298543"/>
                <a:gd name="connsiteX2" fmla="*/ 258164 w 258164"/>
                <a:gd name="connsiteY2" fmla="*/ 1298543 h 1298543"/>
                <a:gd name="connsiteX3" fmla="*/ 0 w 258164"/>
                <a:gd name="connsiteY3" fmla="*/ 1298543 h 1298543"/>
              </a:gdLst>
              <a:ahLst/>
              <a:cxnLst>
                <a:cxn ang="0">
                  <a:pos x="connsiteX0" y="connsiteY0"/>
                </a:cxn>
                <a:cxn ang="0">
                  <a:pos x="connsiteX1" y="connsiteY1"/>
                </a:cxn>
                <a:cxn ang="0">
                  <a:pos x="connsiteX2" y="connsiteY2"/>
                </a:cxn>
                <a:cxn ang="0">
                  <a:pos x="connsiteX3" y="connsiteY3"/>
                </a:cxn>
              </a:cxnLst>
              <a:rect l="l" t="t" r="r" b="b"/>
              <a:pathLst>
                <a:path w="258164" h="1298543">
                  <a:moveTo>
                    <a:pt x="0" y="0"/>
                  </a:moveTo>
                  <a:lnTo>
                    <a:pt x="258164" y="0"/>
                  </a:lnTo>
                  <a:lnTo>
                    <a:pt x="258164" y="1298543"/>
                  </a:lnTo>
                  <a:lnTo>
                    <a:pt x="0" y="1298543"/>
                  </a:lnTo>
                  <a:close/>
                </a:path>
              </a:pathLst>
            </a:custGeom>
            <a:noFill/>
            <a:ln w="8305" cap="flat">
              <a:solidFill>
                <a:srgbClr val="5A595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1" name="Freeform 34">
              <a:extLst>
                <a:ext uri="{FF2B5EF4-FFF2-40B4-BE49-F238E27FC236}">
                  <a16:creationId xmlns:a16="http://schemas.microsoft.com/office/drawing/2014/main" id="{8DDE5E38-C8F9-37EC-E682-343D75A664A5}"/>
                </a:ext>
              </a:extLst>
            </p:cNvPr>
            <p:cNvSpPr/>
            <p:nvPr/>
          </p:nvSpPr>
          <p:spPr>
            <a:xfrm>
              <a:off x="3751843" y="2212075"/>
              <a:ext cx="258164" cy="1304353"/>
            </a:xfrm>
            <a:custGeom>
              <a:avLst/>
              <a:gdLst>
                <a:gd name="connsiteX0" fmla="*/ 0 w 258164"/>
                <a:gd name="connsiteY0" fmla="*/ 0 h 1304353"/>
                <a:gd name="connsiteX1" fmla="*/ 258164 w 258164"/>
                <a:gd name="connsiteY1" fmla="*/ 0 h 1304353"/>
                <a:gd name="connsiteX2" fmla="*/ 258164 w 258164"/>
                <a:gd name="connsiteY2" fmla="*/ 1304353 h 1304353"/>
                <a:gd name="connsiteX3" fmla="*/ 0 w 258164"/>
                <a:gd name="connsiteY3" fmla="*/ 1304353 h 1304353"/>
              </a:gdLst>
              <a:ahLst/>
              <a:cxnLst>
                <a:cxn ang="0">
                  <a:pos x="connsiteX0" y="connsiteY0"/>
                </a:cxn>
                <a:cxn ang="0">
                  <a:pos x="connsiteX1" y="connsiteY1"/>
                </a:cxn>
                <a:cxn ang="0">
                  <a:pos x="connsiteX2" y="connsiteY2"/>
                </a:cxn>
                <a:cxn ang="0">
                  <a:pos x="connsiteX3" y="connsiteY3"/>
                </a:cxn>
              </a:cxnLst>
              <a:rect l="l" t="t" r="r" b="b"/>
              <a:pathLst>
                <a:path w="258164" h="1304353">
                  <a:moveTo>
                    <a:pt x="0" y="0"/>
                  </a:moveTo>
                  <a:lnTo>
                    <a:pt x="258164" y="0"/>
                  </a:lnTo>
                  <a:lnTo>
                    <a:pt x="258164" y="1304353"/>
                  </a:lnTo>
                  <a:lnTo>
                    <a:pt x="0" y="1304353"/>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2" name="Freeform 35">
              <a:extLst>
                <a:ext uri="{FF2B5EF4-FFF2-40B4-BE49-F238E27FC236}">
                  <a16:creationId xmlns:a16="http://schemas.microsoft.com/office/drawing/2014/main" id="{7DF08931-8B77-C6E1-CB01-7ABE5CED2BE8}"/>
                </a:ext>
              </a:extLst>
            </p:cNvPr>
            <p:cNvSpPr/>
            <p:nvPr/>
          </p:nvSpPr>
          <p:spPr>
            <a:xfrm>
              <a:off x="3751843" y="2212075"/>
              <a:ext cx="258164" cy="1304353"/>
            </a:xfrm>
            <a:custGeom>
              <a:avLst/>
              <a:gdLst>
                <a:gd name="connsiteX0" fmla="*/ 0 w 258164"/>
                <a:gd name="connsiteY0" fmla="*/ 0 h 1304353"/>
                <a:gd name="connsiteX1" fmla="*/ 258164 w 258164"/>
                <a:gd name="connsiteY1" fmla="*/ 0 h 1304353"/>
                <a:gd name="connsiteX2" fmla="*/ 258164 w 258164"/>
                <a:gd name="connsiteY2" fmla="*/ 1304353 h 1304353"/>
                <a:gd name="connsiteX3" fmla="*/ 0 w 258164"/>
                <a:gd name="connsiteY3" fmla="*/ 1304353 h 1304353"/>
              </a:gdLst>
              <a:ahLst/>
              <a:cxnLst>
                <a:cxn ang="0">
                  <a:pos x="connsiteX0" y="connsiteY0"/>
                </a:cxn>
                <a:cxn ang="0">
                  <a:pos x="connsiteX1" y="connsiteY1"/>
                </a:cxn>
                <a:cxn ang="0">
                  <a:pos x="connsiteX2" y="connsiteY2"/>
                </a:cxn>
                <a:cxn ang="0">
                  <a:pos x="connsiteX3" y="connsiteY3"/>
                </a:cxn>
              </a:cxnLst>
              <a:rect l="l" t="t" r="r" b="b"/>
              <a:pathLst>
                <a:path w="258164" h="1304353">
                  <a:moveTo>
                    <a:pt x="0" y="0"/>
                  </a:moveTo>
                  <a:lnTo>
                    <a:pt x="258164" y="0"/>
                  </a:lnTo>
                  <a:lnTo>
                    <a:pt x="258164" y="1304353"/>
                  </a:lnTo>
                  <a:lnTo>
                    <a:pt x="0" y="1304353"/>
                  </a:lnTo>
                  <a:close/>
                </a:path>
              </a:pathLst>
            </a:custGeom>
            <a:noFill/>
            <a:ln w="8305" cap="flat">
              <a:solidFill>
                <a:srgbClr val="00AFB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3" name="Freeform 36">
              <a:extLst>
                <a:ext uri="{FF2B5EF4-FFF2-40B4-BE49-F238E27FC236}">
                  <a16:creationId xmlns:a16="http://schemas.microsoft.com/office/drawing/2014/main" id="{4E618638-FBA7-EED1-B366-56104E1FBA10}"/>
                </a:ext>
              </a:extLst>
            </p:cNvPr>
            <p:cNvSpPr/>
            <p:nvPr/>
          </p:nvSpPr>
          <p:spPr>
            <a:xfrm>
              <a:off x="4055451" y="2212075"/>
              <a:ext cx="258164" cy="1723072"/>
            </a:xfrm>
            <a:custGeom>
              <a:avLst/>
              <a:gdLst>
                <a:gd name="connsiteX0" fmla="*/ 0 w 258164"/>
                <a:gd name="connsiteY0" fmla="*/ 0 h 1723072"/>
                <a:gd name="connsiteX1" fmla="*/ 258164 w 258164"/>
                <a:gd name="connsiteY1" fmla="*/ 0 h 1723072"/>
                <a:gd name="connsiteX2" fmla="*/ 258164 w 258164"/>
                <a:gd name="connsiteY2" fmla="*/ 1723073 h 1723072"/>
                <a:gd name="connsiteX3" fmla="*/ 0 w 258164"/>
                <a:gd name="connsiteY3" fmla="*/ 1723073 h 1723072"/>
              </a:gdLst>
              <a:ahLst/>
              <a:cxnLst>
                <a:cxn ang="0">
                  <a:pos x="connsiteX0" y="connsiteY0"/>
                </a:cxn>
                <a:cxn ang="0">
                  <a:pos x="connsiteX1" y="connsiteY1"/>
                </a:cxn>
                <a:cxn ang="0">
                  <a:pos x="connsiteX2" y="connsiteY2"/>
                </a:cxn>
                <a:cxn ang="0">
                  <a:pos x="connsiteX3" y="connsiteY3"/>
                </a:cxn>
              </a:cxnLst>
              <a:rect l="l" t="t" r="r" b="b"/>
              <a:pathLst>
                <a:path w="258164" h="1723072">
                  <a:moveTo>
                    <a:pt x="0" y="0"/>
                  </a:moveTo>
                  <a:lnTo>
                    <a:pt x="258164" y="0"/>
                  </a:lnTo>
                  <a:lnTo>
                    <a:pt x="258164" y="1723073"/>
                  </a:lnTo>
                  <a:lnTo>
                    <a:pt x="0" y="1723073"/>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4" name="Freeform 37">
              <a:extLst>
                <a:ext uri="{FF2B5EF4-FFF2-40B4-BE49-F238E27FC236}">
                  <a16:creationId xmlns:a16="http://schemas.microsoft.com/office/drawing/2014/main" id="{AA95C5DA-5F60-0175-196A-996DF0E328FA}"/>
                </a:ext>
              </a:extLst>
            </p:cNvPr>
            <p:cNvSpPr/>
            <p:nvPr/>
          </p:nvSpPr>
          <p:spPr>
            <a:xfrm>
              <a:off x="4055451" y="2212075"/>
              <a:ext cx="258164" cy="1723072"/>
            </a:xfrm>
            <a:custGeom>
              <a:avLst/>
              <a:gdLst>
                <a:gd name="connsiteX0" fmla="*/ 0 w 258164"/>
                <a:gd name="connsiteY0" fmla="*/ 0 h 1723072"/>
                <a:gd name="connsiteX1" fmla="*/ 258164 w 258164"/>
                <a:gd name="connsiteY1" fmla="*/ 0 h 1723072"/>
                <a:gd name="connsiteX2" fmla="*/ 258164 w 258164"/>
                <a:gd name="connsiteY2" fmla="*/ 1723073 h 1723072"/>
                <a:gd name="connsiteX3" fmla="*/ 0 w 258164"/>
                <a:gd name="connsiteY3" fmla="*/ 1723073 h 1723072"/>
              </a:gdLst>
              <a:ahLst/>
              <a:cxnLst>
                <a:cxn ang="0">
                  <a:pos x="connsiteX0" y="connsiteY0"/>
                </a:cxn>
                <a:cxn ang="0">
                  <a:pos x="connsiteX1" y="connsiteY1"/>
                </a:cxn>
                <a:cxn ang="0">
                  <a:pos x="connsiteX2" y="connsiteY2"/>
                </a:cxn>
                <a:cxn ang="0">
                  <a:pos x="connsiteX3" y="connsiteY3"/>
                </a:cxn>
              </a:cxnLst>
              <a:rect l="l" t="t" r="r" b="b"/>
              <a:pathLst>
                <a:path w="258164" h="1723072">
                  <a:moveTo>
                    <a:pt x="0" y="0"/>
                  </a:moveTo>
                  <a:lnTo>
                    <a:pt x="258164" y="0"/>
                  </a:lnTo>
                  <a:lnTo>
                    <a:pt x="258164" y="1723073"/>
                  </a:lnTo>
                  <a:lnTo>
                    <a:pt x="0" y="1723073"/>
                  </a:lnTo>
                  <a:close/>
                </a:path>
              </a:pathLst>
            </a:custGeom>
            <a:noFill/>
            <a:ln w="8305" cap="flat">
              <a:solidFill>
                <a:srgbClr val="00AFB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5" name="Freeform 38">
              <a:extLst>
                <a:ext uri="{FF2B5EF4-FFF2-40B4-BE49-F238E27FC236}">
                  <a16:creationId xmlns:a16="http://schemas.microsoft.com/office/drawing/2014/main" id="{AFBD4158-36A0-07A0-2CB8-87A23A9F6BAC}"/>
                </a:ext>
              </a:extLst>
            </p:cNvPr>
            <p:cNvSpPr/>
            <p:nvPr/>
          </p:nvSpPr>
          <p:spPr>
            <a:xfrm>
              <a:off x="4359148" y="2212265"/>
              <a:ext cx="258164" cy="1952720"/>
            </a:xfrm>
            <a:custGeom>
              <a:avLst/>
              <a:gdLst>
                <a:gd name="connsiteX0" fmla="*/ 0 w 258164"/>
                <a:gd name="connsiteY0" fmla="*/ 0 h 1952720"/>
                <a:gd name="connsiteX1" fmla="*/ 258164 w 258164"/>
                <a:gd name="connsiteY1" fmla="*/ 0 h 1952720"/>
                <a:gd name="connsiteX2" fmla="*/ 258164 w 258164"/>
                <a:gd name="connsiteY2" fmla="*/ 1952720 h 1952720"/>
                <a:gd name="connsiteX3" fmla="*/ 0 w 258164"/>
                <a:gd name="connsiteY3" fmla="*/ 1952720 h 1952720"/>
              </a:gdLst>
              <a:ahLst/>
              <a:cxnLst>
                <a:cxn ang="0">
                  <a:pos x="connsiteX0" y="connsiteY0"/>
                </a:cxn>
                <a:cxn ang="0">
                  <a:pos x="connsiteX1" y="connsiteY1"/>
                </a:cxn>
                <a:cxn ang="0">
                  <a:pos x="connsiteX2" y="connsiteY2"/>
                </a:cxn>
                <a:cxn ang="0">
                  <a:pos x="connsiteX3" y="connsiteY3"/>
                </a:cxn>
              </a:cxnLst>
              <a:rect l="l" t="t" r="r" b="b"/>
              <a:pathLst>
                <a:path w="258164" h="1952720">
                  <a:moveTo>
                    <a:pt x="0" y="0"/>
                  </a:moveTo>
                  <a:lnTo>
                    <a:pt x="258164" y="0"/>
                  </a:lnTo>
                  <a:lnTo>
                    <a:pt x="258164" y="1952720"/>
                  </a:lnTo>
                  <a:lnTo>
                    <a:pt x="0" y="1952720"/>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6" name="Freeform 39">
              <a:extLst>
                <a:ext uri="{FF2B5EF4-FFF2-40B4-BE49-F238E27FC236}">
                  <a16:creationId xmlns:a16="http://schemas.microsoft.com/office/drawing/2014/main" id="{0E48C08F-4D35-0698-0E3E-DB2CD7800A1B}"/>
                </a:ext>
              </a:extLst>
            </p:cNvPr>
            <p:cNvSpPr/>
            <p:nvPr/>
          </p:nvSpPr>
          <p:spPr>
            <a:xfrm>
              <a:off x="4359148" y="2212265"/>
              <a:ext cx="258164" cy="1952720"/>
            </a:xfrm>
            <a:custGeom>
              <a:avLst/>
              <a:gdLst>
                <a:gd name="connsiteX0" fmla="*/ 0 w 258164"/>
                <a:gd name="connsiteY0" fmla="*/ 0 h 1952720"/>
                <a:gd name="connsiteX1" fmla="*/ 258164 w 258164"/>
                <a:gd name="connsiteY1" fmla="*/ 0 h 1952720"/>
                <a:gd name="connsiteX2" fmla="*/ 258164 w 258164"/>
                <a:gd name="connsiteY2" fmla="*/ 1952720 h 1952720"/>
                <a:gd name="connsiteX3" fmla="*/ 0 w 258164"/>
                <a:gd name="connsiteY3" fmla="*/ 1952720 h 1952720"/>
              </a:gdLst>
              <a:ahLst/>
              <a:cxnLst>
                <a:cxn ang="0">
                  <a:pos x="connsiteX0" y="connsiteY0"/>
                </a:cxn>
                <a:cxn ang="0">
                  <a:pos x="connsiteX1" y="connsiteY1"/>
                </a:cxn>
                <a:cxn ang="0">
                  <a:pos x="connsiteX2" y="connsiteY2"/>
                </a:cxn>
                <a:cxn ang="0">
                  <a:pos x="connsiteX3" y="connsiteY3"/>
                </a:cxn>
              </a:cxnLst>
              <a:rect l="l" t="t" r="r" b="b"/>
              <a:pathLst>
                <a:path w="258164" h="1952720">
                  <a:moveTo>
                    <a:pt x="0" y="0"/>
                  </a:moveTo>
                  <a:lnTo>
                    <a:pt x="258164" y="0"/>
                  </a:lnTo>
                  <a:lnTo>
                    <a:pt x="258164" y="1952720"/>
                  </a:lnTo>
                  <a:lnTo>
                    <a:pt x="0" y="1952720"/>
                  </a:lnTo>
                  <a:close/>
                </a:path>
              </a:pathLst>
            </a:custGeom>
            <a:noFill/>
            <a:ln w="8305" cap="flat">
              <a:solidFill>
                <a:srgbClr val="00AFB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7" name="Freeform 40">
              <a:extLst>
                <a:ext uri="{FF2B5EF4-FFF2-40B4-BE49-F238E27FC236}">
                  <a16:creationId xmlns:a16="http://schemas.microsoft.com/office/drawing/2014/main" id="{AC064CE1-011B-0842-391E-B3A523B4E32B}"/>
                </a:ext>
              </a:extLst>
            </p:cNvPr>
            <p:cNvSpPr/>
            <p:nvPr/>
          </p:nvSpPr>
          <p:spPr>
            <a:xfrm>
              <a:off x="4662756" y="2212265"/>
              <a:ext cx="258164" cy="1987581"/>
            </a:xfrm>
            <a:custGeom>
              <a:avLst/>
              <a:gdLst>
                <a:gd name="connsiteX0" fmla="*/ 0 w 258164"/>
                <a:gd name="connsiteY0" fmla="*/ 0 h 1987581"/>
                <a:gd name="connsiteX1" fmla="*/ 258164 w 258164"/>
                <a:gd name="connsiteY1" fmla="*/ 0 h 1987581"/>
                <a:gd name="connsiteX2" fmla="*/ 258164 w 258164"/>
                <a:gd name="connsiteY2" fmla="*/ 1987582 h 1987581"/>
                <a:gd name="connsiteX3" fmla="*/ 0 w 258164"/>
                <a:gd name="connsiteY3" fmla="*/ 1987582 h 1987581"/>
              </a:gdLst>
              <a:ahLst/>
              <a:cxnLst>
                <a:cxn ang="0">
                  <a:pos x="connsiteX0" y="connsiteY0"/>
                </a:cxn>
                <a:cxn ang="0">
                  <a:pos x="connsiteX1" y="connsiteY1"/>
                </a:cxn>
                <a:cxn ang="0">
                  <a:pos x="connsiteX2" y="connsiteY2"/>
                </a:cxn>
                <a:cxn ang="0">
                  <a:pos x="connsiteX3" y="connsiteY3"/>
                </a:cxn>
              </a:cxnLst>
              <a:rect l="l" t="t" r="r" b="b"/>
              <a:pathLst>
                <a:path w="258164" h="1987581">
                  <a:moveTo>
                    <a:pt x="0" y="0"/>
                  </a:moveTo>
                  <a:lnTo>
                    <a:pt x="258164" y="0"/>
                  </a:lnTo>
                  <a:lnTo>
                    <a:pt x="258164" y="1987582"/>
                  </a:lnTo>
                  <a:lnTo>
                    <a:pt x="0" y="1987582"/>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8" name="Freeform 41">
              <a:extLst>
                <a:ext uri="{FF2B5EF4-FFF2-40B4-BE49-F238E27FC236}">
                  <a16:creationId xmlns:a16="http://schemas.microsoft.com/office/drawing/2014/main" id="{CF618D8A-1DC2-60B6-FD54-22E8EBE5D43B}"/>
                </a:ext>
              </a:extLst>
            </p:cNvPr>
            <p:cNvSpPr/>
            <p:nvPr/>
          </p:nvSpPr>
          <p:spPr>
            <a:xfrm>
              <a:off x="4662756" y="2212265"/>
              <a:ext cx="258164" cy="1987581"/>
            </a:xfrm>
            <a:custGeom>
              <a:avLst/>
              <a:gdLst>
                <a:gd name="connsiteX0" fmla="*/ 0 w 258164"/>
                <a:gd name="connsiteY0" fmla="*/ 0 h 1987581"/>
                <a:gd name="connsiteX1" fmla="*/ 258164 w 258164"/>
                <a:gd name="connsiteY1" fmla="*/ 0 h 1987581"/>
                <a:gd name="connsiteX2" fmla="*/ 258164 w 258164"/>
                <a:gd name="connsiteY2" fmla="*/ 1987582 h 1987581"/>
                <a:gd name="connsiteX3" fmla="*/ 0 w 258164"/>
                <a:gd name="connsiteY3" fmla="*/ 1987582 h 1987581"/>
              </a:gdLst>
              <a:ahLst/>
              <a:cxnLst>
                <a:cxn ang="0">
                  <a:pos x="connsiteX0" y="connsiteY0"/>
                </a:cxn>
                <a:cxn ang="0">
                  <a:pos x="connsiteX1" y="connsiteY1"/>
                </a:cxn>
                <a:cxn ang="0">
                  <a:pos x="connsiteX2" y="connsiteY2"/>
                </a:cxn>
                <a:cxn ang="0">
                  <a:pos x="connsiteX3" y="connsiteY3"/>
                </a:cxn>
              </a:cxnLst>
              <a:rect l="l" t="t" r="r" b="b"/>
              <a:pathLst>
                <a:path w="258164" h="1987581">
                  <a:moveTo>
                    <a:pt x="0" y="0"/>
                  </a:moveTo>
                  <a:lnTo>
                    <a:pt x="258164" y="0"/>
                  </a:lnTo>
                  <a:lnTo>
                    <a:pt x="258164" y="1987582"/>
                  </a:lnTo>
                  <a:lnTo>
                    <a:pt x="0" y="1987582"/>
                  </a:lnTo>
                  <a:close/>
                </a:path>
              </a:pathLst>
            </a:custGeom>
            <a:noFill/>
            <a:ln w="8305" cap="flat">
              <a:solidFill>
                <a:srgbClr val="5A595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9" name="Freeform 42">
              <a:extLst>
                <a:ext uri="{FF2B5EF4-FFF2-40B4-BE49-F238E27FC236}">
                  <a16:creationId xmlns:a16="http://schemas.microsoft.com/office/drawing/2014/main" id="{FE630822-C19D-3C30-D9F4-4A5AF6146C89}"/>
                </a:ext>
              </a:extLst>
            </p:cNvPr>
            <p:cNvSpPr/>
            <p:nvPr/>
          </p:nvSpPr>
          <p:spPr>
            <a:xfrm>
              <a:off x="4966541" y="2212265"/>
              <a:ext cx="258164" cy="2016442"/>
            </a:xfrm>
            <a:custGeom>
              <a:avLst/>
              <a:gdLst>
                <a:gd name="connsiteX0" fmla="*/ 0 w 258164"/>
                <a:gd name="connsiteY0" fmla="*/ 0 h 2016442"/>
                <a:gd name="connsiteX1" fmla="*/ 258164 w 258164"/>
                <a:gd name="connsiteY1" fmla="*/ 0 h 2016442"/>
                <a:gd name="connsiteX2" fmla="*/ 258164 w 258164"/>
                <a:gd name="connsiteY2" fmla="*/ 2016443 h 2016442"/>
                <a:gd name="connsiteX3" fmla="*/ 0 w 258164"/>
                <a:gd name="connsiteY3" fmla="*/ 2016443 h 2016442"/>
              </a:gdLst>
              <a:ahLst/>
              <a:cxnLst>
                <a:cxn ang="0">
                  <a:pos x="connsiteX0" y="connsiteY0"/>
                </a:cxn>
                <a:cxn ang="0">
                  <a:pos x="connsiteX1" y="connsiteY1"/>
                </a:cxn>
                <a:cxn ang="0">
                  <a:pos x="connsiteX2" y="connsiteY2"/>
                </a:cxn>
                <a:cxn ang="0">
                  <a:pos x="connsiteX3" y="connsiteY3"/>
                </a:cxn>
              </a:cxnLst>
              <a:rect l="l" t="t" r="r" b="b"/>
              <a:pathLst>
                <a:path w="258164" h="2016442">
                  <a:moveTo>
                    <a:pt x="0" y="0"/>
                  </a:moveTo>
                  <a:lnTo>
                    <a:pt x="258164" y="0"/>
                  </a:lnTo>
                  <a:lnTo>
                    <a:pt x="258164" y="2016443"/>
                  </a:lnTo>
                  <a:lnTo>
                    <a:pt x="0" y="2016443"/>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0" name="Freeform 43">
              <a:extLst>
                <a:ext uri="{FF2B5EF4-FFF2-40B4-BE49-F238E27FC236}">
                  <a16:creationId xmlns:a16="http://schemas.microsoft.com/office/drawing/2014/main" id="{E5523CC8-E077-187F-57BC-00BED4EB4681}"/>
                </a:ext>
              </a:extLst>
            </p:cNvPr>
            <p:cNvSpPr/>
            <p:nvPr/>
          </p:nvSpPr>
          <p:spPr>
            <a:xfrm>
              <a:off x="4966541" y="2212265"/>
              <a:ext cx="258164" cy="2016442"/>
            </a:xfrm>
            <a:custGeom>
              <a:avLst/>
              <a:gdLst>
                <a:gd name="connsiteX0" fmla="*/ 0 w 258164"/>
                <a:gd name="connsiteY0" fmla="*/ 0 h 2016442"/>
                <a:gd name="connsiteX1" fmla="*/ 258164 w 258164"/>
                <a:gd name="connsiteY1" fmla="*/ 0 h 2016442"/>
                <a:gd name="connsiteX2" fmla="*/ 258164 w 258164"/>
                <a:gd name="connsiteY2" fmla="*/ 2016443 h 2016442"/>
                <a:gd name="connsiteX3" fmla="*/ 0 w 258164"/>
                <a:gd name="connsiteY3" fmla="*/ 2016443 h 2016442"/>
              </a:gdLst>
              <a:ahLst/>
              <a:cxnLst>
                <a:cxn ang="0">
                  <a:pos x="connsiteX0" y="connsiteY0"/>
                </a:cxn>
                <a:cxn ang="0">
                  <a:pos x="connsiteX1" y="connsiteY1"/>
                </a:cxn>
                <a:cxn ang="0">
                  <a:pos x="connsiteX2" y="connsiteY2"/>
                </a:cxn>
                <a:cxn ang="0">
                  <a:pos x="connsiteX3" y="connsiteY3"/>
                </a:cxn>
              </a:cxnLst>
              <a:rect l="l" t="t" r="r" b="b"/>
              <a:pathLst>
                <a:path w="258164" h="2016442">
                  <a:moveTo>
                    <a:pt x="0" y="0"/>
                  </a:moveTo>
                  <a:lnTo>
                    <a:pt x="258164" y="0"/>
                  </a:lnTo>
                  <a:lnTo>
                    <a:pt x="258164" y="2016443"/>
                  </a:lnTo>
                  <a:lnTo>
                    <a:pt x="0" y="2016443"/>
                  </a:lnTo>
                  <a:close/>
                </a:path>
              </a:pathLst>
            </a:custGeom>
            <a:noFill/>
            <a:ln w="8305" cap="flat">
              <a:solidFill>
                <a:srgbClr val="00AFB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1" name="Freeform 44">
              <a:extLst>
                <a:ext uri="{FF2B5EF4-FFF2-40B4-BE49-F238E27FC236}">
                  <a16:creationId xmlns:a16="http://schemas.microsoft.com/office/drawing/2014/main" id="{7DD92BD6-02AF-B6D4-2366-4F8D5A0C9B51}"/>
                </a:ext>
              </a:extLst>
            </p:cNvPr>
            <p:cNvSpPr/>
            <p:nvPr/>
          </p:nvSpPr>
          <p:spPr>
            <a:xfrm>
              <a:off x="5270149" y="2212075"/>
              <a:ext cx="258164" cy="2022824"/>
            </a:xfrm>
            <a:custGeom>
              <a:avLst/>
              <a:gdLst>
                <a:gd name="connsiteX0" fmla="*/ 0 w 258164"/>
                <a:gd name="connsiteY0" fmla="*/ 0 h 2022824"/>
                <a:gd name="connsiteX1" fmla="*/ 258164 w 258164"/>
                <a:gd name="connsiteY1" fmla="*/ 0 h 2022824"/>
                <a:gd name="connsiteX2" fmla="*/ 258164 w 258164"/>
                <a:gd name="connsiteY2" fmla="*/ 2022824 h 2022824"/>
                <a:gd name="connsiteX3" fmla="*/ 0 w 258164"/>
                <a:gd name="connsiteY3" fmla="*/ 2022824 h 2022824"/>
              </a:gdLst>
              <a:ahLst/>
              <a:cxnLst>
                <a:cxn ang="0">
                  <a:pos x="connsiteX0" y="connsiteY0"/>
                </a:cxn>
                <a:cxn ang="0">
                  <a:pos x="connsiteX1" y="connsiteY1"/>
                </a:cxn>
                <a:cxn ang="0">
                  <a:pos x="connsiteX2" y="connsiteY2"/>
                </a:cxn>
                <a:cxn ang="0">
                  <a:pos x="connsiteX3" y="connsiteY3"/>
                </a:cxn>
              </a:cxnLst>
              <a:rect l="l" t="t" r="r" b="b"/>
              <a:pathLst>
                <a:path w="258164" h="2022824">
                  <a:moveTo>
                    <a:pt x="0" y="0"/>
                  </a:moveTo>
                  <a:lnTo>
                    <a:pt x="258164" y="0"/>
                  </a:lnTo>
                  <a:lnTo>
                    <a:pt x="258164" y="2022824"/>
                  </a:lnTo>
                  <a:lnTo>
                    <a:pt x="0" y="2022824"/>
                  </a:lnTo>
                  <a:close/>
                </a:path>
              </a:pathLst>
            </a:custGeom>
            <a:solidFill>
              <a:srgbClr val="BF2F48"/>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2" name="Freeform 45">
              <a:extLst>
                <a:ext uri="{FF2B5EF4-FFF2-40B4-BE49-F238E27FC236}">
                  <a16:creationId xmlns:a16="http://schemas.microsoft.com/office/drawing/2014/main" id="{2F168C63-14B6-5B7A-7A7A-4CD49CA05A35}"/>
                </a:ext>
              </a:extLst>
            </p:cNvPr>
            <p:cNvSpPr/>
            <p:nvPr/>
          </p:nvSpPr>
          <p:spPr>
            <a:xfrm>
              <a:off x="5270149" y="2212075"/>
              <a:ext cx="258164" cy="2022824"/>
            </a:xfrm>
            <a:custGeom>
              <a:avLst/>
              <a:gdLst>
                <a:gd name="connsiteX0" fmla="*/ 0 w 258164"/>
                <a:gd name="connsiteY0" fmla="*/ 0 h 2022824"/>
                <a:gd name="connsiteX1" fmla="*/ 258164 w 258164"/>
                <a:gd name="connsiteY1" fmla="*/ 0 h 2022824"/>
                <a:gd name="connsiteX2" fmla="*/ 258164 w 258164"/>
                <a:gd name="connsiteY2" fmla="*/ 2022824 h 2022824"/>
                <a:gd name="connsiteX3" fmla="*/ 0 w 258164"/>
                <a:gd name="connsiteY3" fmla="*/ 2022824 h 2022824"/>
              </a:gdLst>
              <a:ahLst/>
              <a:cxnLst>
                <a:cxn ang="0">
                  <a:pos x="connsiteX0" y="connsiteY0"/>
                </a:cxn>
                <a:cxn ang="0">
                  <a:pos x="connsiteX1" y="connsiteY1"/>
                </a:cxn>
                <a:cxn ang="0">
                  <a:pos x="connsiteX2" y="connsiteY2"/>
                </a:cxn>
                <a:cxn ang="0">
                  <a:pos x="connsiteX3" y="connsiteY3"/>
                </a:cxn>
              </a:cxnLst>
              <a:rect l="l" t="t" r="r" b="b"/>
              <a:pathLst>
                <a:path w="258164" h="2022824">
                  <a:moveTo>
                    <a:pt x="0" y="0"/>
                  </a:moveTo>
                  <a:lnTo>
                    <a:pt x="258164" y="0"/>
                  </a:lnTo>
                  <a:lnTo>
                    <a:pt x="258164" y="2022824"/>
                  </a:lnTo>
                  <a:lnTo>
                    <a:pt x="0" y="2022824"/>
                  </a:lnTo>
                  <a:close/>
                </a:path>
              </a:pathLst>
            </a:custGeom>
            <a:noFill/>
            <a:ln w="8305" cap="flat">
              <a:solidFill>
                <a:srgbClr val="BF2F4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3" name="Freeform 46">
              <a:extLst>
                <a:ext uri="{FF2B5EF4-FFF2-40B4-BE49-F238E27FC236}">
                  <a16:creationId xmlns:a16="http://schemas.microsoft.com/office/drawing/2014/main" id="{8A073C15-DF41-0DAD-1CC7-F34D4C0D8083}"/>
                </a:ext>
              </a:extLst>
            </p:cNvPr>
            <p:cNvSpPr/>
            <p:nvPr/>
          </p:nvSpPr>
          <p:spPr>
            <a:xfrm>
              <a:off x="5573846" y="2212075"/>
              <a:ext cx="258164" cy="2038731"/>
            </a:xfrm>
            <a:custGeom>
              <a:avLst/>
              <a:gdLst>
                <a:gd name="connsiteX0" fmla="*/ 0 w 258164"/>
                <a:gd name="connsiteY0" fmla="*/ 0 h 2038731"/>
                <a:gd name="connsiteX1" fmla="*/ 258164 w 258164"/>
                <a:gd name="connsiteY1" fmla="*/ 0 h 2038731"/>
                <a:gd name="connsiteX2" fmla="*/ 258164 w 258164"/>
                <a:gd name="connsiteY2" fmla="*/ 2038731 h 2038731"/>
                <a:gd name="connsiteX3" fmla="*/ 0 w 258164"/>
                <a:gd name="connsiteY3" fmla="*/ 2038731 h 2038731"/>
              </a:gdLst>
              <a:ahLst/>
              <a:cxnLst>
                <a:cxn ang="0">
                  <a:pos x="connsiteX0" y="connsiteY0"/>
                </a:cxn>
                <a:cxn ang="0">
                  <a:pos x="connsiteX1" y="connsiteY1"/>
                </a:cxn>
                <a:cxn ang="0">
                  <a:pos x="connsiteX2" y="connsiteY2"/>
                </a:cxn>
                <a:cxn ang="0">
                  <a:pos x="connsiteX3" y="connsiteY3"/>
                </a:cxn>
              </a:cxnLst>
              <a:rect l="l" t="t" r="r" b="b"/>
              <a:pathLst>
                <a:path w="258164" h="2038731">
                  <a:moveTo>
                    <a:pt x="0" y="0"/>
                  </a:moveTo>
                  <a:lnTo>
                    <a:pt x="258164" y="0"/>
                  </a:lnTo>
                  <a:lnTo>
                    <a:pt x="258164" y="2038731"/>
                  </a:lnTo>
                  <a:lnTo>
                    <a:pt x="0" y="2038731"/>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4" name="Freeform 47">
              <a:extLst>
                <a:ext uri="{FF2B5EF4-FFF2-40B4-BE49-F238E27FC236}">
                  <a16:creationId xmlns:a16="http://schemas.microsoft.com/office/drawing/2014/main" id="{7E211638-15F7-8B5C-62FC-6E7C388E9C2D}"/>
                </a:ext>
              </a:extLst>
            </p:cNvPr>
            <p:cNvSpPr/>
            <p:nvPr/>
          </p:nvSpPr>
          <p:spPr>
            <a:xfrm>
              <a:off x="5573846" y="2212075"/>
              <a:ext cx="258164" cy="2038731"/>
            </a:xfrm>
            <a:custGeom>
              <a:avLst/>
              <a:gdLst>
                <a:gd name="connsiteX0" fmla="*/ 0 w 258164"/>
                <a:gd name="connsiteY0" fmla="*/ 0 h 2038731"/>
                <a:gd name="connsiteX1" fmla="*/ 258164 w 258164"/>
                <a:gd name="connsiteY1" fmla="*/ 0 h 2038731"/>
                <a:gd name="connsiteX2" fmla="*/ 258164 w 258164"/>
                <a:gd name="connsiteY2" fmla="*/ 2038731 h 2038731"/>
                <a:gd name="connsiteX3" fmla="*/ 0 w 258164"/>
                <a:gd name="connsiteY3" fmla="*/ 2038731 h 2038731"/>
              </a:gdLst>
              <a:ahLst/>
              <a:cxnLst>
                <a:cxn ang="0">
                  <a:pos x="connsiteX0" y="connsiteY0"/>
                </a:cxn>
                <a:cxn ang="0">
                  <a:pos x="connsiteX1" y="connsiteY1"/>
                </a:cxn>
                <a:cxn ang="0">
                  <a:pos x="connsiteX2" y="connsiteY2"/>
                </a:cxn>
                <a:cxn ang="0">
                  <a:pos x="connsiteX3" y="connsiteY3"/>
                </a:cxn>
              </a:cxnLst>
              <a:rect l="l" t="t" r="r" b="b"/>
              <a:pathLst>
                <a:path w="258164" h="2038731">
                  <a:moveTo>
                    <a:pt x="0" y="0"/>
                  </a:moveTo>
                  <a:lnTo>
                    <a:pt x="258164" y="0"/>
                  </a:lnTo>
                  <a:lnTo>
                    <a:pt x="258164" y="2038731"/>
                  </a:lnTo>
                  <a:lnTo>
                    <a:pt x="0" y="2038731"/>
                  </a:lnTo>
                  <a:close/>
                </a:path>
              </a:pathLst>
            </a:custGeom>
            <a:noFill/>
            <a:ln w="8305" cap="flat">
              <a:solidFill>
                <a:srgbClr val="00AFB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5" name="Freeform 48">
              <a:extLst>
                <a:ext uri="{FF2B5EF4-FFF2-40B4-BE49-F238E27FC236}">
                  <a16:creationId xmlns:a16="http://schemas.microsoft.com/office/drawing/2014/main" id="{AB771877-C330-1DA5-8211-75C5C6D31A9B}"/>
                </a:ext>
              </a:extLst>
            </p:cNvPr>
            <p:cNvSpPr/>
            <p:nvPr/>
          </p:nvSpPr>
          <p:spPr>
            <a:xfrm>
              <a:off x="5877454" y="2212265"/>
              <a:ext cx="258164" cy="2318861"/>
            </a:xfrm>
            <a:custGeom>
              <a:avLst/>
              <a:gdLst>
                <a:gd name="connsiteX0" fmla="*/ 0 w 258164"/>
                <a:gd name="connsiteY0" fmla="*/ 0 h 2318861"/>
                <a:gd name="connsiteX1" fmla="*/ 258165 w 258164"/>
                <a:gd name="connsiteY1" fmla="*/ 0 h 2318861"/>
                <a:gd name="connsiteX2" fmla="*/ 258165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5" y="0"/>
                  </a:lnTo>
                  <a:lnTo>
                    <a:pt x="258165" y="2318861"/>
                  </a:lnTo>
                  <a:lnTo>
                    <a:pt x="0" y="2318861"/>
                  </a:lnTo>
                  <a:close/>
                </a:path>
              </a:pathLst>
            </a:custGeom>
            <a:solidFill>
              <a:schemeClr val="bg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6" name="Freeform 49">
              <a:extLst>
                <a:ext uri="{FF2B5EF4-FFF2-40B4-BE49-F238E27FC236}">
                  <a16:creationId xmlns:a16="http://schemas.microsoft.com/office/drawing/2014/main" id="{3592F370-4B4A-8480-7AAD-C085DE2F05AF}"/>
                </a:ext>
              </a:extLst>
            </p:cNvPr>
            <p:cNvSpPr/>
            <p:nvPr/>
          </p:nvSpPr>
          <p:spPr>
            <a:xfrm>
              <a:off x="5877454" y="2212265"/>
              <a:ext cx="258164" cy="2318861"/>
            </a:xfrm>
            <a:custGeom>
              <a:avLst/>
              <a:gdLst>
                <a:gd name="connsiteX0" fmla="*/ 0 w 258164"/>
                <a:gd name="connsiteY0" fmla="*/ 0 h 2318861"/>
                <a:gd name="connsiteX1" fmla="*/ 258165 w 258164"/>
                <a:gd name="connsiteY1" fmla="*/ 0 h 2318861"/>
                <a:gd name="connsiteX2" fmla="*/ 258165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5" y="0"/>
                  </a:lnTo>
                  <a:lnTo>
                    <a:pt x="258165" y="2318861"/>
                  </a:lnTo>
                  <a:lnTo>
                    <a:pt x="0" y="2318861"/>
                  </a:lnTo>
                  <a:close/>
                </a:path>
              </a:pathLst>
            </a:custGeom>
            <a:noFill/>
            <a:ln w="8305" cap="flat">
              <a:solidFill>
                <a:srgbClr val="008B0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7" name="Freeform 50">
              <a:extLst>
                <a:ext uri="{FF2B5EF4-FFF2-40B4-BE49-F238E27FC236}">
                  <a16:creationId xmlns:a16="http://schemas.microsoft.com/office/drawing/2014/main" id="{CFDC9BC9-CD8C-2891-80C0-1FC63EDF8D30}"/>
                </a:ext>
              </a:extLst>
            </p:cNvPr>
            <p:cNvSpPr/>
            <p:nvPr/>
          </p:nvSpPr>
          <p:spPr>
            <a:xfrm>
              <a:off x="6181151"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solidFill>
              <a:schemeClr val="bg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8" name="Freeform 51">
              <a:extLst>
                <a:ext uri="{FF2B5EF4-FFF2-40B4-BE49-F238E27FC236}">
                  <a16:creationId xmlns:a16="http://schemas.microsoft.com/office/drawing/2014/main" id="{B3344567-16B6-55ED-CDD5-7B1DA1F79BA6}"/>
                </a:ext>
              </a:extLst>
            </p:cNvPr>
            <p:cNvSpPr/>
            <p:nvPr/>
          </p:nvSpPr>
          <p:spPr>
            <a:xfrm>
              <a:off x="6181151"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noFill/>
            <a:ln w="8305" cap="flat">
              <a:solidFill>
                <a:srgbClr val="008B0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9" name="Freeform 52">
              <a:extLst>
                <a:ext uri="{FF2B5EF4-FFF2-40B4-BE49-F238E27FC236}">
                  <a16:creationId xmlns:a16="http://schemas.microsoft.com/office/drawing/2014/main" id="{21ABB8E5-44B2-2981-BDD0-0A4C7CE1591D}"/>
                </a:ext>
              </a:extLst>
            </p:cNvPr>
            <p:cNvSpPr/>
            <p:nvPr/>
          </p:nvSpPr>
          <p:spPr>
            <a:xfrm>
              <a:off x="6484936"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solidFill>
              <a:schemeClr val="accent6"/>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0" name="Freeform 53">
              <a:extLst>
                <a:ext uri="{FF2B5EF4-FFF2-40B4-BE49-F238E27FC236}">
                  <a16:creationId xmlns:a16="http://schemas.microsoft.com/office/drawing/2014/main" id="{A3E5A6E7-D882-57E4-1EEE-02AD0FC731C7}"/>
                </a:ext>
              </a:extLst>
            </p:cNvPr>
            <p:cNvSpPr/>
            <p:nvPr/>
          </p:nvSpPr>
          <p:spPr>
            <a:xfrm>
              <a:off x="6484936"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noFill/>
            <a:ln w="8305" cap="flat">
              <a:solidFill>
                <a:srgbClr val="80BD0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1" name="Freeform 54">
              <a:extLst>
                <a:ext uri="{FF2B5EF4-FFF2-40B4-BE49-F238E27FC236}">
                  <a16:creationId xmlns:a16="http://schemas.microsoft.com/office/drawing/2014/main" id="{EA15429E-1A31-23FF-7E3B-8F682D5F74C5}"/>
                </a:ext>
              </a:extLst>
            </p:cNvPr>
            <p:cNvSpPr/>
            <p:nvPr/>
          </p:nvSpPr>
          <p:spPr>
            <a:xfrm>
              <a:off x="6788544"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solidFill>
              <a:schemeClr val="accent6"/>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2" name="Freeform 55">
              <a:extLst>
                <a:ext uri="{FF2B5EF4-FFF2-40B4-BE49-F238E27FC236}">
                  <a16:creationId xmlns:a16="http://schemas.microsoft.com/office/drawing/2014/main" id="{032B603E-F283-1A04-0C0F-92A70BAFCAD6}"/>
                </a:ext>
              </a:extLst>
            </p:cNvPr>
            <p:cNvSpPr/>
            <p:nvPr/>
          </p:nvSpPr>
          <p:spPr>
            <a:xfrm>
              <a:off x="6788544"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noFill/>
            <a:ln w="8305" cap="flat">
              <a:solidFill>
                <a:srgbClr val="80BD0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3" name="Freeform 56">
              <a:extLst>
                <a:ext uri="{FF2B5EF4-FFF2-40B4-BE49-F238E27FC236}">
                  <a16:creationId xmlns:a16="http://schemas.microsoft.com/office/drawing/2014/main" id="{8B347381-2075-9B69-24AF-A1CAD0326BED}"/>
                </a:ext>
              </a:extLst>
            </p:cNvPr>
            <p:cNvSpPr/>
            <p:nvPr/>
          </p:nvSpPr>
          <p:spPr>
            <a:xfrm>
              <a:off x="7092241"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solidFill>
              <a:schemeClr val="accent6"/>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4" name="Freeform 57">
              <a:extLst>
                <a:ext uri="{FF2B5EF4-FFF2-40B4-BE49-F238E27FC236}">
                  <a16:creationId xmlns:a16="http://schemas.microsoft.com/office/drawing/2014/main" id="{71E223E4-0AEF-1429-3810-9BFD93128653}"/>
                </a:ext>
              </a:extLst>
            </p:cNvPr>
            <p:cNvSpPr/>
            <p:nvPr/>
          </p:nvSpPr>
          <p:spPr>
            <a:xfrm>
              <a:off x="7092241"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noFill/>
            <a:ln w="8305" cap="flat">
              <a:solidFill>
                <a:srgbClr val="80BD0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5" name="Freeform 58">
              <a:extLst>
                <a:ext uri="{FF2B5EF4-FFF2-40B4-BE49-F238E27FC236}">
                  <a16:creationId xmlns:a16="http://schemas.microsoft.com/office/drawing/2014/main" id="{A4307410-4B78-58BD-01A8-C0A70B14990C}"/>
                </a:ext>
              </a:extLst>
            </p:cNvPr>
            <p:cNvSpPr/>
            <p:nvPr/>
          </p:nvSpPr>
          <p:spPr>
            <a:xfrm>
              <a:off x="7395849"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solidFill>
              <a:schemeClr val="accent6"/>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6" name="Freeform 59">
              <a:extLst>
                <a:ext uri="{FF2B5EF4-FFF2-40B4-BE49-F238E27FC236}">
                  <a16:creationId xmlns:a16="http://schemas.microsoft.com/office/drawing/2014/main" id="{44397046-E401-4BF6-B7E7-BB9B2025980B}"/>
                </a:ext>
              </a:extLst>
            </p:cNvPr>
            <p:cNvSpPr/>
            <p:nvPr/>
          </p:nvSpPr>
          <p:spPr>
            <a:xfrm>
              <a:off x="7395849"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noFill/>
            <a:ln w="8305" cap="flat">
              <a:solidFill>
                <a:srgbClr val="80BD0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7" name="Freeform 60">
              <a:extLst>
                <a:ext uri="{FF2B5EF4-FFF2-40B4-BE49-F238E27FC236}">
                  <a16:creationId xmlns:a16="http://schemas.microsoft.com/office/drawing/2014/main" id="{96BBA564-9CE6-1771-2A89-A49FFECCC913}"/>
                </a:ext>
              </a:extLst>
            </p:cNvPr>
            <p:cNvSpPr/>
            <p:nvPr/>
          </p:nvSpPr>
          <p:spPr>
            <a:xfrm>
              <a:off x="7699546"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solidFill>
              <a:schemeClr val="accent6"/>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8" name="Freeform 61">
              <a:extLst>
                <a:ext uri="{FF2B5EF4-FFF2-40B4-BE49-F238E27FC236}">
                  <a16:creationId xmlns:a16="http://schemas.microsoft.com/office/drawing/2014/main" id="{04E8D4EC-20D2-47E8-774A-BE6946C7E254}"/>
                </a:ext>
              </a:extLst>
            </p:cNvPr>
            <p:cNvSpPr/>
            <p:nvPr/>
          </p:nvSpPr>
          <p:spPr>
            <a:xfrm>
              <a:off x="7699546" y="2212265"/>
              <a:ext cx="258164" cy="2318861"/>
            </a:xfrm>
            <a:custGeom>
              <a:avLst/>
              <a:gdLst>
                <a:gd name="connsiteX0" fmla="*/ 0 w 258164"/>
                <a:gd name="connsiteY0" fmla="*/ 0 h 2318861"/>
                <a:gd name="connsiteX1" fmla="*/ 258164 w 258164"/>
                <a:gd name="connsiteY1" fmla="*/ 0 h 2318861"/>
                <a:gd name="connsiteX2" fmla="*/ 258164 w 258164"/>
                <a:gd name="connsiteY2" fmla="*/ 2318861 h 2318861"/>
                <a:gd name="connsiteX3" fmla="*/ 0 w 258164"/>
                <a:gd name="connsiteY3" fmla="*/ 2318861 h 2318861"/>
              </a:gdLst>
              <a:ahLst/>
              <a:cxnLst>
                <a:cxn ang="0">
                  <a:pos x="connsiteX0" y="connsiteY0"/>
                </a:cxn>
                <a:cxn ang="0">
                  <a:pos x="connsiteX1" y="connsiteY1"/>
                </a:cxn>
                <a:cxn ang="0">
                  <a:pos x="connsiteX2" y="connsiteY2"/>
                </a:cxn>
                <a:cxn ang="0">
                  <a:pos x="connsiteX3" y="connsiteY3"/>
                </a:cxn>
              </a:cxnLst>
              <a:rect l="l" t="t" r="r" b="b"/>
              <a:pathLst>
                <a:path w="258164" h="2318861">
                  <a:moveTo>
                    <a:pt x="0" y="0"/>
                  </a:moveTo>
                  <a:lnTo>
                    <a:pt x="258164" y="0"/>
                  </a:lnTo>
                  <a:lnTo>
                    <a:pt x="258164" y="2318861"/>
                  </a:lnTo>
                  <a:lnTo>
                    <a:pt x="0" y="2318861"/>
                  </a:lnTo>
                  <a:close/>
                </a:path>
              </a:pathLst>
            </a:custGeom>
            <a:noFill/>
            <a:ln w="8305" cap="flat">
              <a:solidFill>
                <a:srgbClr val="80BD0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9" name="Freeform 62">
              <a:extLst>
                <a:ext uri="{FF2B5EF4-FFF2-40B4-BE49-F238E27FC236}">
                  <a16:creationId xmlns:a16="http://schemas.microsoft.com/office/drawing/2014/main" id="{9EE412A4-9996-C189-1D6F-D0EA21D7267C}"/>
                </a:ext>
              </a:extLst>
            </p:cNvPr>
            <p:cNvSpPr/>
            <p:nvPr/>
          </p:nvSpPr>
          <p:spPr>
            <a:xfrm>
              <a:off x="1251893" y="2212265"/>
              <a:ext cx="6776193" cy="9525"/>
            </a:xfrm>
            <a:custGeom>
              <a:avLst/>
              <a:gdLst>
                <a:gd name="connsiteX0" fmla="*/ 0 w 6776193"/>
                <a:gd name="connsiteY0" fmla="*/ 0 h 9525"/>
                <a:gd name="connsiteX1" fmla="*/ 6776193 w 6776193"/>
                <a:gd name="connsiteY1" fmla="*/ 0 h 9525"/>
              </a:gdLst>
              <a:ahLst/>
              <a:cxnLst>
                <a:cxn ang="0">
                  <a:pos x="connsiteX0" y="connsiteY0"/>
                </a:cxn>
                <a:cxn ang="0">
                  <a:pos x="connsiteX1" y="connsiteY1"/>
                </a:cxn>
              </a:cxnLst>
              <a:rect l="l" t="t" r="r" b="b"/>
              <a:pathLst>
                <a:path w="6776193" h="9525">
                  <a:moveTo>
                    <a:pt x="0" y="0"/>
                  </a:moveTo>
                  <a:lnTo>
                    <a:pt x="6776193"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0" name="Freeform 63">
              <a:extLst>
                <a:ext uri="{FF2B5EF4-FFF2-40B4-BE49-F238E27FC236}">
                  <a16:creationId xmlns:a16="http://schemas.microsoft.com/office/drawing/2014/main" id="{3FD3B90F-8DB0-AD19-7274-C6F3B6D21C4E}"/>
                </a:ext>
              </a:extLst>
            </p:cNvPr>
            <p:cNvSpPr/>
            <p:nvPr/>
          </p:nvSpPr>
          <p:spPr>
            <a:xfrm>
              <a:off x="1252512" y="1703726"/>
              <a:ext cx="6783884" cy="3343751"/>
            </a:xfrm>
            <a:custGeom>
              <a:avLst/>
              <a:gdLst>
                <a:gd name="connsiteX0" fmla="*/ 0 w 6783884"/>
                <a:gd name="connsiteY0" fmla="*/ 0 h 3343751"/>
                <a:gd name="connsiteX1" fmla="*/ 6783885 w 6783884"/>
                <a:gd name="connsiteY1" fmla="*/ 0 h 3343751"/>
                <a:gd name="connsiteX2" fmla="*/ 6783885 w 6783884"/>
                <a:gd name="connsiteY2" fmla="*/ 3343751 h 3343751"/>
                <a:gd name="connsiteX3" fmla="*/ 0 w 6783884"/>
                <a:gd name="connsiteY3" fmla="*/ 3343751 h 3343751"/>
              </a:gdLst>
              <a:ahLst/>
              <a:cxnLst>
                <a:cxn ang="0">
                  <a:pos x="connsiteX0" y="connsiteY0"/>
                </a:cxn>
                <a:cxn ang="0">
                  <a:pos x="connsiteX1" y="connsiteY1"/>
                </a:cxn>
                <a:cxn ang="0">
                  <a:pos x="connsiteX2" y="connsiteY2"/>
                </a:cxn>
                <a:cxn ang="0">
                  <a:pos x="connsiteX3" y="connsiteY3"/>
                </a:cxn>
              </a:cxnLst>
              <a:rect l="l" t="t" r="r" b="b"/>
              <a:pathLst>
                <a:path w="6783884" h="3343751">
                  <a:moveTo>
                    <a:pt x="0" y="0"/>
                  </a:moveTo>
                  <a:lnTo>
                    <a:pt x="6783885" y="0"/>
                  </a:lnTo>
                  <a:lnTo>
                    <a:pt x="6783885" y="3343751"/>
                  </a:lnTo>
                  <a:lnTo>
                    <a:pt x="0" y="3343751"/>
                  </a:lnTo>
                  <a:close/>
                </a:path>
              </a:pathLst>
            </a:custGeom>
            <a:no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1" name="Freeform 64">
              <a:extLst>
                <a:ext uri="{FF2B5EF4-FFF2-40B4-BE49-F238E27FC236}">
                  <a16:creationId xmlns:a16="http://schemas.microsoft.com/office/drawing/2014/main" id="{1AC94DBF-475C-1421-3791-1D2A3FEA2DC4}"/>
                </a:ext>
              </a:extLst>
            </p:cNvPr>
            <p:cNvSpPr/>
            <p:nvPr/>
          </p:nvSpPr>
          <p:spPr>
            <a:xfrm>
              <a:off x="1251893" y="2907876"/>
              <a:ext cx="6776193" cy="9525"/>
            </a:xfrm>
            <a:custGeom>
              <a:avLst/>
              <a:gdLst>
                <a:gd name="connsiteX0" fmla="*/ 0 w 6776193"/>
                <a:gd name="connsiteY0" fmla="*/ 0 h 9525"/>
                <a:gd name="connsiteX1" fmla="*/ 6776193 w 6776193"/>
                <a:gd name="connsiteY1" fmla="*/ 0 h 9525"/>
              </a:gdLst>
              <a:ahLst/>
              <a:cxnLst>
                <a:cxn ang="0">
                  <a:pos x="connsiteX0" y="connsiteY0"/>
                </a:cxn>
                <a:cxn ang="0">
                  <a:pos x="connsiteX1" y="connsiteY1"/>
                </a:cxn>
              </a:cxnLst>
              <a:rect l="l" t="t" r="r" b="b"/>
              <a:pathLst>
                <a:path w="6776193" h="9525">
                  <a:moveTo>
                    <a:pt x="0" y="0"/>
                  </a:moveTo>
                  <a:lnTo>
                    <a:pt x="6776193" y="0"/>
                  </a:lnTo>
                </a:path>
              </a:pathLst>
            </a:custGeom>
            <a:ln w="12700" cap="flat">
              <a:solidFill>
                <a:schemeClr val="accent4">
                  <a:lumMod val="75000"/>
                </a:schemeClr>
              </a:solidFill>
              <a:custDash>
                <a:ds d="0" sp="0"/>
                <a:ds d="282750" sp="282750"/>
              </a:custDash>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2" name="Freeform 65">
              <a:extLst>
                <a:ext uri="{FF2B5EF4-FFF2-40B4-BE49-F238E27FC236}">
                  <a16:creationId xmlns:a16="http://schemas.microsoft.com/office/drawing/2014/main" id="{00568B12-9875-2B37-304C-347A9D2863AE}"/>
                </a:ext>
              </a:extLst>
            </p:cNvPr>
            <p:cNvSpPr/>
            <p:nvPr/>
          </p:nvSpPr>
          <p:spPr>
            <a:xfrm>
              <a:off x="1252512" y="1703726"/>
              <a:ext cx="6783884" cy="3343751"/>
            </a:xfrm>
            <a:custGeom>
              <a:avLst/>
              <a:gdLst>
                <a:gd name="connsiteX0" fmla="*/ 0 w 6783884"/>
                <a:gd name="connsiteY0" fmla="*/ 0 h 3343751"/>
                <a:gd name="connsiteX1" fmla="*/ 6783885 w 6783884"/>
                <a:gd name="connsiteY1" fmla="*/ 0 h 3343751"/>
                <a:gd name="connsiteX2" fmla="*/ 6783885 w 6783884"/>
                <a:gd name="connsiteY2" fmla="*/ 3343751 h 3343751"/>
                <a:gd name="connsiteX3" fmla="*/ 0 w 6783884"/>
                <a:gd name="connsiteY3" fmla="*/ 3343751 h 3343751"/>
              </a:gdLst>
              <a:ahLst/>
              <a:cxnLst>
                <a:cxn ang="0">
                  <a:pos x="connsiteX0" y="connsiteY0"/>
                </a:cxn>
                <a:cxn ang="0">
                  <a:pos x="connsiteX1" y="connsiteY1"/>
                </a:cxn>
                <a:cxn ang="0">
                  <a:pos x="connsiteX2" y="connsiteY2"/>
                </a:cxn>
                <a:cxn ang="0">
                  <a:pos x="connsiteX3" y="connsiteY3"/>
                </a:cxn>
              </a:cxnLst>
              <a:rect l="l" t="t" r="r" b="b"/>
              <a:pathLst>
                <a:path w="6783884" h="3343751">
                  <a:moveTo>
                    <a:pt x="0" y="0"/>
                  </a:moveTo>
                  <a:lnTo>
                    <a:pt x="6783885" y="0"/>
                  </a:lnTo>
                  <a:lnTo>
                    <a:pt x="6783885" y="3343751"/>
                  </a:lnTo>
                  <a:lnTo>
                    <a:pt x="0" y="3343751"/>
                  </a:lnTo>
                  <a:close/>
                </a:path>
              </a:pathLst>
            </a:custGeom>
            <a:no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3" name="Freeform 67">
              <a:extLst>
                <a:ext uri="{FF2B5EF4-FFF2-40B4-BE49-F238E27FC236}">
                  <a16:creationId xmlns:a16="http://schemas.microsoft.com/office/drawing/2014/main" id="{AFFFFD98-4585-470A-549E-94BECF33DD1A}"/>
                </a:ext>
              </a:extLst>
            </p:cNvPr>
            <p:cNvSpPr/>
            <p:nvPr/>
          </p:nvSpPr>
          <p:spPr>
            <a:xfrm>
              <a:off x="1251893" y="5039571"/>
              <a:ext cx="6776193" cy="9525"/>
            </a:xfrm>
            <a:custGeom>
              <a:avLst/>
              <a:gdLst>
                <a:gd name="connsiteX0" fmla="*/ 0 w 6776193"/>
                <a:gd name="connsiteY0" fmla="*/ 0 h 9525"/>
                <a:gd name="connsiteX1" fmla="*/ 6776193 w 6776193"/>
                <a:gd name="connsiteY1" fmla="*/ 0 h 9525"/>
              </a:gdLst>
              <a:ahLst/>
              <a:cxnLst>
                <a:cxn ang="0">
                  <a:pos x="connsiteX0" y="connsiteY0"/>
                </a:cxn>
                <a:cxn ang="0">
                  <a:pos x="connsiteX1" y="connsiteY1"/>
                </a:cxn>
              </a:cxnLst>
              <a:rect l="l" t="t" r="r" b="b"/>
              <a:pathLst>
                <a:path w="6776193" h="9525">
                  <a:moveTo>
                    <a:pt x="0" y="0"/>
                  </a:moveTo>
                  <a:lnTo>
                    <a:pt x="6776193"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4" name="Freeform 70">
              <a:extLst>
                <a:ext uri="{FF2B5EF4-FFF2-40B4-BE49-F238E27FC236}">
                  <a16:creationId xmlns:a16="http://schemas.microsoft.com/office/drawing/2014/main" id="{D1B3CC7A-F524-7268-DFD2-76B32C2205FB}"/>
                </a:ext>
              </a:extLst>
            </p:cNvPr>
            <p:cNvSpPr/>
            <p:nvPr/>
          </p:nvSpPr>
          <p:spPr>
            <a:xfrm>
              <a:off x="1251893" y="1703630"/>
              <a:ext cx="8841" cy="3335940"/>
            </a:xfrm>
            <a:custGeom>
              <a:avLst/>
              <a:gdLst>
                <a:gd name="connsiteX0" fmla="*/ 0 w 8841"/>
                <a:gd name="connsiteY0" fmla="*/ 3335941 h 3335940"/>
                <a:gd name="connsiteX1" fmla="*/ 0 w 8841"/>
                <a:gd name="connsiteY1" fmla="*/ 0 h 3335940"/>
              </a:gdLst>
              <a:ahLst/>
              <a:cxnLst>
                <a:cxn ang="0">
                  <a:pos x="connsiteX0" y="connsiteY0"/>
                </a:cxn>
                <a:cxn ang="0">
                  <a:pos x="connsiteX1" y="connsiteY1"/>
                </a:cxn>
              </a:cxnLst>
              <a:rect l="l" t="t" r="r" b="b"/>
              <a:pathLst>
                <a:path w="8841" h="3335940">
                  <a:moveTo>
                    <a:pt x="0" y="3335941"/>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5" name="Freeform 71">
              <a:extLst>
                <a:ext uri="{FF2B5EF4-FFF2-40B4-BE49-F238E27FC236}">
                  <a16:creationId xmlns:a16="http://schemas.microsoft.com/office/drawing/2014/main" id="{B5C551F5-21FC-4C3C-4019-BBBE46A0E925}"/>
                </a:ext>
              </a:extLst>
            </p:cNvPr>
            <p:cNvSpPr/>
            <p:nvPr/>
          </p:nvSpPr>
          <p:spPr>
            <a:xfrm>
              <a:off x="1251893" y="1703630"/>
              <a:ext cx="8841" cy="3335940"/>
            </a:xfrm>
            <a:custGeom>
              <a:avLst/>
              <a:gdLst>
                <a:gd name="connsiteX0" fmla="*/ 0 w 8841"/>
                <a:gd name="connsiteY0" fmla="*/ 3335941 h 3335940"/>
                <a:gd name="connsiteX1" fmla="*/ 0 w 8841"/>
                <a:gd name="connsiteY1" fmla="*/ 0 h 3335940"/>
              </a:gdLst>
              <a:ahLst/>
              <a:cxnLst>
                <a:cxn ang="0">
                  <a:pos x="connsiteX0" y="connsiteY0"/>
                </a:cxn>
                <a:cxn ang="0">
                  <a:pos x="connsiteX1" y="connsiteY1"/>
                </a:cxn>
              </a:cxnLst>
              <a:rect l="l" t="t" r="r" b="b"/>
              <a:pathLst>
                <a:path w="8841" h="3335940">
                  <a:moveTo>
                    <a:pt x="0" y="3335941"/>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6" name="Freeform 72">
              <a:extLst>
                <a:ext uri="{FF2B5EF4-FFF2-40B4-BE49-F238E27FC236}">
                  <a16:creationId xmlns:a16="http://schemas.microsoft.com/office/drawing/2014/main" id="{64A109CB-D32C-4A34-7432-C188CB5B1080}"/>
                </a:ext>
              </a:extLst>
            </p:cNvPr>
            <p:cNvSpPr/>
            <p:nvPr/>
          </p:nvSpPr>
          <p:spPr>
            <a:xfrm>
              <a:off x="1198581" y="4531031"/>
              <a:ext cx="53312" cy="9525"/>
            </a:xfrm>
            <a:custGeom>
              <a:avLst/>
              <a:gdLst>
                <a:gd name="connsiteX0" fmla="*/ 53313 w 53312"/>
                <a:gd name="connsiteY0" fmla="*/ 0 h 9525"/>
                <a:gd name="connsiteX1" fmla="*/ 0 w 53312"/>
                <a:gd name="connsiteY1" fmla="*/ 0 h 9525"/>
              </a:gdLst>
              <a:ahLst/>
              <a:cxnLst>
                <a:cxn ang="0">
                  <a:pos x="connsiteX0" y="connsiteY0"/>
                </a:cxn>
                <a:cxn ang="0">
                  <a:pos x="connsiteX1" y="connsiteY1"/>
                </a:cxn>
              </a:cxnLst>
              <a:rect l="l" t="t" r="r" b="b"/>
              <a:pathLst>
                <a:path w="53312" h="9525">
                  <a:moveTo>
                    <a:pt x="53313"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7" name="Freeform 73">
              <a:extLst>
                <a:ext uri="{FF2B5EF4-FFF2-40B4-BE49-F238E27FC236}">
                  <a16:creationId xmlns:a16="http://schemas.microsoft.com/office/drawing/2014/main" id="{58FFE5C9-4A8B-E72E-E1B2-0B00F23B67D4}"/>
                </a:ext>
              </a:extLst>
            </p:cNvPr>
            <p:cNvSpPr/>
            <p:nvPr/>
          </p:nvSpPr>
          <p:spPr>
            <a:xfrm>
              <a:off x="1198581" y="4067259"/>
              <a:ext cx="53312" cy="9525"/>
            </a:xfrm>
            <a:custGeom>
              <a:avLst/>
              <a:gdLst>
                <a:gd name="connsiteX0" fmla="*/ 53313 w 53312"/>
                <a:gd name="connsiteY0" fmla="*/ 0 h 9525"/>
                <a:gd name="connsiteX1" fmla="*/ 0 w 53312"/>
                <a:gd name="connsiteY1" fmla="*/ 0 h 9525"/>
              </a:gdLst>
              <a:ahLst/>
              <a:cxnLst>
                <a:cxn ang="0">
                  <a:pos x="connsiteX0" y="connsiteY0"/>
                </a:cxn>
                <a:cxn ang="0">
                  <a:pos x="connsiteX1" y="connsiteY1"/>
                </a:cxn>
              </a:cxnLst>
              <a:rect l="l" t="t" r="r" b="b"/>
              <a:pathLst>
                <a:path w="53312" h="9525">
                  <a:moveTo>
                    <a:pt x="53313"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8" name="Freeform 74">
              <a:extLst>
                <a:ext uri="{FF2B5EF4-FFF2-40B4-BE49-F238E27FC236}">
                  <a16:creationId xmlns:a16="http://schemas.microsoft.com/office/drawing/2014/main" id="{BC3A433B-43F8-D639-0657-E6345F8A58EE}"/>
                </a:ext>
              </a:extLst>
            </p:cNvPr>
            <p:cNvSpPr/>
            <p:nvPr/>
          </p:nvSpPr>
          <p:spPr>
            <a:xfrm>
              <a:off x="1198581" y="3603487"/>
              <a:ext cx="53312" cy="9525"/>
            </a:xfrm>
            <a:custGeom>
              <a:avLst/>
              <a:gdLst>
                <a:gd name="connsiteX0" fmla="*/ 53313 w 53312"/>
                <a:gd name="connsiteY0" fmla="*/ 0 h 9525"/>
                <a:gd name="connsiteX1" fmla="*/ 0 w 53312"/>
                <a:gd name="connsiteY1" fmla="*/ 0 h 9525"/>
              </a:gdLst>
              <a:ahLst/>
              <a:cxnLst>
                <a:cxn ang="0">
                  <a:pos x="connsiteX0" y="connsiteY0"/>
                </a:cxn>
                <a:cxn ang="0">
                  <a:pos x="connsiteX1" y="connsiteY1"/>
                </a:cxn>
              </a:cxnLst>
              <a:rect l="l" t="t" r="r" b="b"/>
              <a:pathLst>
                <a:path w="53312" h="9525">
                  <a:moveTo>
                    <a:pt x="53313"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9" name="Freeform 75">
              <a:extLst>
                <a:ext uri="{FF2B5EF4-FFF2-40B4-BE49-F238E27FC236}">
                  <a16:creationId xmlns:a16="http://schemas.microsoft.com/office/drawing/2014/main" id="{C9715BB7-9F6D-FB4C-D15D-243C870016B6}"/>
                </a:ext>
              </a:extLst>
            </p:cNvPr>
            <p:cNvSpPr/>
            <p:nvPr/>
          </p:nvSpPr>
          <p:spPr>
            <a:xfrm>
              <a:off x="1198581" y="3139715"/>
              <a:ext cx="53312" cy="9525"/>
            </a:xfrm>
            <a:custGeom>
              <a:avLst/>
              <a:gdLst>
                <a:gd name="connsiteX0" fmla="*/ 53313 w 53312"/>
                <a:gd name="connsiteY0" fmla="*/ 0 h 9525"/>
                <a:gd name="connsiteX1" fmla="*/ 0 w 53312"/>
                <a:gd name="connsiteY1" fmla="*/ 0 h 9525"/>
              </a:gdLst>
              <a:ahLst/>
              <a:cxnLst>
                <a:cxn ang="0">
                  <a:pos x="connsiteX0" y="connsiteY0"/>
                </a:cxn>
                <a:cxn ang="0">
                  <a:pos x="connsiteX1" y="connsiteY1"/>
                </a:cxn>
              </a:cxnLst>
              <a:rect l="l" t="t" r="r" b="b"/>
              <a:pathLst>
                <a:path w="53312" h="9525">
                  <a:moveTo>
                    <a:pt x="53313"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20" name="Freeform 76">
              <a:extLst>
                <a:ext uri="{FF2B5EF4-FFF2-40B4-BE49-F238E27FC236}">
                  <a16:creationId xmlns:a16="http://schemas.microsoft.com/office/drawing/2014/main" id="{10594AEB-A8EE-A8C6-172A-69B3A95325E3}"/>
                </a:ext>
              </a:extLst>
            </p:cNvPr>
            <p:cNvSpPr/>
            <p:nvPr/>
          </p:nvSpPr>
          <p:spPr>
            <a:xfrm>
              <a:off x="1198581" y="2675942"/>
              <a:ext cx="53312" cy="9525"/>
            </a:xfrm>
            <a:custGeom>
              <a:avLst/>
              <a:gdLst>
                <a:gd name="connsiteX0" fmla="*/ 53313 w 53312"/>
                <a:gd name="connsiteY0" fmla="*/ 0 h 9525"/>
                <a:gd name="connsiteX1" fmla="*/ 0 w 53312"/>
                <a:gd name="connsiteY1" fmla="*/ 0 h 9525"/>
              </a:gdLst>
              <a:ahLst/>
              <a:cxnLst>
                <a:cxn ang="0">
                  <a:pos x="connsiteX0" y="connsiteY0"/>
                </a:cxn>
                <a:cxn ang="0">
                  <a:pos x="connsiteX1" y="connsiteY1"/>
                </a:cxn>
              </a:cxnLst>
              <a:rect l="l" t="t" r="r" b="b"/>
              <a:pathLst>
                <a:path w="53312" h="9525">
                  <a:moveTo>
                    <a:pt x="53313"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21" name="Freeform 77">
              <a:extLst>
                <a:ext uri="{FF2B5EF4-FFF2-40B4-BE49-F238E27FC236}">
                  <a16:creationId xmlns:a16="http://schemas.microsoft.com/office/drawing/2014/main" id="{33C9975F-0498-3140-42AF-189C511DD445}"/>
                </a:ext>
              </a:extLst>
            </p:cNvPr>
            <p:cNvSpPr/>
            <p:nvPr/>
          </p:nvSpPr>
          <p:spPr>
            <a:xfrm>
              <a:off x="1198581" y="2212265"/>
              <a:ext cx="53312" cy="9525"/>
            </a:xfrm>
            <a:custGeom>
              <a:avLst/>
              <a:gdLst>
                <a:gd name="connsiteX0" fmla="*/ 53313 w 53312"/>
                <a:gd name="connsiteY0" fmla="*/ 0 h 9525"/>
                <a:gd name="connsiteX1" fmla="*/ 0 w 53312"/>
                <a:gd name="connsiteY1" fmla="*/ 0 h 9525"/>
              </a:gdLst>
              <a:ahLst/>
              <a:cxnLst>
                <a:cxn ang="0">
                  <a:pos x="connsiteX0" y="connsiteY0"/>
                </a:cxn>
                <a:cxn ang="0">
                  <a:pos x="connsiteX1" y="connsiteY1"/>
                </a:cxn>
              </a:cxnLst>
              <a:rect l="l" t="t" r="r" b="b"/>
              <a:pathLst>
                <a:path w="53312" h="9525">
                  <a:moveTo>
                    <a:pt x="53313"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22" name="Freeform 78">
              <a:extLst>
                <a:ext uri="{FF2B5EF4-FFF2-40B4-BE49-F238E27FC236}">
                  <a16:creationId xmlns:a16="http://schemas.microsoft.com/office/drawing/2014/main" id="{627FC6B0-8E0B-CA85-B5F9-93AFCFA5EF8B}"/>
                </a:ext>
              </a:extLst>
            </p:cNvPr>
            <p:cNvSpPr/>
            <p:nvPr/>
          </p:nvSpPr>
          <p:spPr>
            <a:xfrm>
              <a:off x="1198581" y="1748493"/>
              <a:ext cx="53312" cy="9525"/>
            </a:xfrm>
            <a:custGeom>
              <a:avLst/>
              <a:gdLst>
                <a:gd name="connsiteX0" fmla="*/ 53313 w 53312"/>
                <a:gd name="connsiteY0" fmla="*/ 0 h 9525"/>
                <a:gd name="connsiteX1" fmla="*/ 0 w 53312"/>
                <a:gd name="connsiteY1" fmla="*/ 0 h 9525"/>
              </a:gdLst>
              <a:ahLst/>
              <a:cxnLst>
                <a:cxn ang="0">
                  <a:pos x="connsiteX0" y="connsiteY0"/>
                </a:cxn>
                <a:cxn ang="0">
                  <a:pos x="connsiteX1" y="connsiteY1"/>
                </a:cxn>
              </a:cxnLst>
              <a:rect l="l" t="t" r="r" b="b"/>
              <a:pathLst>
                <a:path w="53312" h="9525">
                  <a:moveTo>
                    <a:pt x="53313"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grpSp>
      <p:sp>
        <p:nvSpPr>
          <p:cNvPr id="9" name="Content Placeholder 2">
            <a:extLst>
              <a:ext uri="{FF2B5EF4-FFF2-40B4-BE49-F238E27FC236}">
                <a16:creationId xmlns:a16="http://schemas.microsoft.com/office/drawing/2014/main" id="{5AF8E56E-8D10-6638-1DF1-13583C37FAB9}"/>
              </a:ext>
            </a:extLst>
          </p:cNvPr>
          <p:cNvSpPr txBox="1">
            <a:spLocks/>
          </p:cNvSpPr>
          <p:nvPr/>
        </p:nvSpPr>
        <p:spPr>
          <a:xfrm>
            <a:off x="319032" y="1771730"/>
            <a:ext cx="411031" cy="199285"/>
          </a:xfrm>
          <a:prstGeom prst="rect">
            <a:avLst/>
          </a:prstGeom>
        </p:spPr>
        <p:txBody>
          <a:bodyPr vert="horz"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D"/>
                </a:solidFill>
                <a:effectLst/>
                <a:uLnTx/>
                <a:uFillTx/>
                <a:latin typeface="Bierstadt"/>
                <a:ea typeface="+mn-ea"/>
                <a:cs typeface="+mn-cs"/>
              </a:rPr>
              <a:t>20</a:t>
            </a:r>
          </a:p>
        </p:txBody>
      </p:sp>
      <p:sp>
        <p:nvSpPr>
          <p:cNvPr id="10" name="Content Placeholder 2">
            <a:extLst>
              <a:ext uri="{FF2B5EF4-FFF2-40B4-BE49-F238E27FC236}">
                <a16:creationId xmlns:a16="http://schemas.microsoft.com/office/drawing/2014/main" id="{8F5BD913-F182-493D-5C26-A9849F4BA989}"/>
              </a:ext>
            </a:extLst>
          </p:cNvPr>
          <p:cNvSpPr txBox="1">
            <a:spLocks/>
          </p:cNvSpPr>
          <p:nvPr/>
        </p:nvSpPr>
        <p:spPr>
          <a:xfrm>
            <a:off x="321177" y="2260218"/>
            <a:ext cx="411031" cy="199285"/>
          </a:xfrm>
          <a:prstGeom prst="rect">
            <a:avLst/>
          </a:prstGeom>
        </p:spPr>
        <p:txBody>
          <a:bodyPr vert="horz"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D"/>
                </a:solidFill>
                <a:effectLst/>
                <a:uLnTx/>
                <a:uFillTx/>
                <a:latin typeface="Bierstadt"/>
                <a:ea typeface="+mn-ea"/>
                <a:cs typeface="+mn-cs"/>
              </a:rPr>
              <a:t>0</a:t>
            </a:r>
          </a:p>
        </p:txBody>
      </p:sp>
      <p:sp>
        <p:nvSpPr>
          <p:cNvPr id="19" name="Content Placeholder 2">
            <a:extLst>
              <a:ext uri="{FF2B5EF4-FFF2-40B4-BE49-F238E27FC236}">
                <a16:creationId xmlns:a16="http://schemas.microsoft.com/office/drawing/2014/main" id="{3F02ECE0-0963-625F-7823-8BCA8D5F083F}"/>
              </a:ext>
            </a:extLst>
          </p:cNvPr>
          <p:cNvSpPr txBox="1">
            <a:spLocks/>
          </p:cNvSpPr>
          <p:nvPr/>
        </p:nvSpPr>
        <p:spPr>
          <a:xfrm>
            <a:off x="321177" y="2695183"/>
            <a:ext cx="411031" cy="199285"/>
          </a:xfrm>
          <a:prstGeom prst="rect">
            <a:avLst/>
          </a:prstGeom>
        </p:spPr>
        <p:txBody>
          <a:bodyPr vert="horz"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D"/>
                </a:solidFill>
                <a:effectLst/>
                <a:uLnTx/>
                <a:uFillTx/>
                <a:latin typeface="Bierstadt"/>
                <a:ea typeface="+mn-ea"/>
                <a:cs typeface="+mn-cs"/>
              </a:rPr>
              <a:t>–20</a:t>
            </a:r>
          </a:p>
        </p:txBody>
      </p:sp>
      <p:sp>
        <p:nvSpPr>
          <p:cNvPr id="20" name="Content Placeholder 2">
            <a:extLst>
              <a:ext uri="{FF2B5EF4-FFF2-40B4-BE49-F238E27FC236}">
                <a16:creationId xmlns:a16="http://schemas.microsoft.com/office/drawing/2014/main" id="{270C0D26-D37B-3CE4-F19E-C96E714B49F8}"/>
              </a:ext>
            </a:extLst>
          </p:cNvPr>
          <p:cNvSpPr txBox="1">
            <a:spLocks/>
          </p:cNvSpPr>
          <p:nvPr/>
        </p:nvSpPr>
        <p:spPr>
          <a:xfrm>
            <a:off x="325063" y="3159649"/>
            <a:ext cx="411031" cy="199285"/>
          </a:xfrm>
          <a:prstGeom prst="rect">
            <a:avLst/>
          </a:prstGeom>
        </p:spPr>
        <p:txBody>
          <a:bodyPr vert="horz"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D"/>
                </a:solidFill>
                <a:effectLst/>
                <a:uLnTx/>
                <a:uFillTx/>
                <a:latin typeface="Bierstadt"/>
                <a:ea typeface="+mn-ea"/>
                <a:cs typeface="+mn-cs"/>
              </a:rPr>
              <a:t>–40</a:t>
            </a:r>
          </a:p>
        </p:txBody>
      </p:sp>
      <p:sp>
        <p:nvSpPr>
          <p:cNvPr id="21" name="Content Placeholder 2">
            <a:extLst>
              <a:ext uri="{FF2B5EF4-FFF2-40B4-BE49-F238E27FC236}">
                <a16:creationId xmlns:a16="http://schemas.microsoft.com/office/drawing/2014/main" id="{60DB0FA7-D0E6-6BFD-5065-3C3798FC04D4}"/>
              </a:ext>
            </a:extLst>
          </p:cNvPr>
          <p:cNvSpPr txBox="1">
            <a:spLocks/>
          </p:cNvSpPr>
          <p:nvPr/>
        </p:nvSpPr>
        <p:spPr>
          <a:xfrm>
            <a:off x="325637" y="3631003"/>
            <a:ext cx="411031" cy="199285"/>
          </a:xfrm>
          <a:prstGeom prst="rect">
            <a:avLst/>
          </a:prstGeom>
        </p:spPr>
        <p:txBody>
          <a:bodyPr vert="horz"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D"/>
                </a:solidFill>
                <a:effectLst/>
                <a:uLnTx/>
                <a:uFillTx/>
                <a:latin typeface="Bierstadt"/>
                <a:ea typeface="+mn-ea"/>
                <a:cs typeface="+mn-cs"/>
              </a:rPr>
              <a:t>–60</a:t>
            </a:r>
          </a:p>
        </p:txBody>
      </p:sp>
      <p:sp>
        <p:nvSpPr>
          <p:cNvPr id="22" name="Content Placeholder 2">
            <a:extLst>
              <a:ext uri="{FF2B5EF4-FFF2-40B4-BE49-F238E27FC236}">
                <a16:creationId xmlns:a16="http://schemas.microsoft.com/office/drawing/2014/main" id="{D9C4D814-ABB2-8B0D-31C4-E7F09DF1268A}"/>
              </a:ext>
            </a:extLst>
          </p:cNvPr>
          <p:cNvSpPr txBox="1">
            <a:spLocks/>
          </p:cNvSpPr>
          <p:nvPr/>
        </p:nvSpPr>
        <p:spPr>
          <a:xfrm>
            <a:off x="321177" y="4098546"/>
            <a:ext cx="411031" cy="199285"/>
          </a:xfrm>
          <a:prstGeom prst="rect">
            <a:avLst/>
          </a:prstGeom>
        </p:spPr>
        <p:txBody>
          <a:bodyPr vert="horz"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D"/>
                </a:solidFill>
                <a:effectLst/>
                <a:uLnTx/>
                <a:uFillTx/>
                <a:latin typeface="Bierstadt"/>
                <a:ea typeface="+mn-ea"/>
                <a:cs typeface="+mn-cs"/>
              </a:rPr>
              <a:t>–80</a:t>
            </a:r>
          </a:p>
        </p:txBody>
      </p:sp>
      <p:sp>
        <p:nvSpPr>
          <p:cNvPr id="23" name="Content Placeholder 2">
            <a:extLst>
              <a:ext uri="{FF2B5EF4-FFF2-40B4-BE49-F238E27FC236}">
                <a16:creationId xmlns:a16="http://schemas.microsoft.com/office/drawing/2014/main" id="{D44E506D-8FA6-8E42-A5FA-903730F0C50A}"/>
              </a:ext>
            </a:extLst>
          </p:cNvPr>
          <p:cNvSpPr txBox="1">
            <a:spLocks/>
          </p:cNvSpPr>
          <p:nvPr/>
        </p:nvSpPr>
        <p:spPr>
          <a:xfrm>
            <a:off x="321177" y="4554456"/>
            <a:ext cx="411031" cy="199285"/>
          </a:xfrm>
          <a:prstGeom prst="rect">
            <a:avLst/>
          </a:prstGeom>
        </p:spPr>
        <p:txBody>
          <a:bodyPr vert="horz"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D"/>
                </a:solidFill>
                <a:effectLst/>
                <a:uLnTx/>
                <a:uFillTx/>
                <a:latin typeface="Bierstadt"/>
                <a:ea typeface="+mn-ea"/>
                <a:cs typeface="+mn-cs"/>
              </a:rPr>
              <a:t>–100</a:t>
            </a:r>
          </a:p>
        </p:txBody>
      </p:sp>
      <p:sp>
        <p:nvSpPr>
          <p:cNvPr id="24" name="Content Placeholder 2">
            <a:extLst>
              <a:ext uri="{FF2B5EF4-FFF2-40B4-BE49-F238E27FC236}">
                <a16:creationId xmlns:a16="http://schemas.microsoft.com/office/drawing/2014/main" id="{98DB21D0-4C2D-5380-98BA-ECC73666F5D1}"/>
              </a:ext>
            </a:extLst>
          </p:cNvPr>
          <p:cNvSpPr txBox="1">
            <a:spLocks/>
          </p:cNvSpPr>
          <p:nvPr/>
        </p:nvSpPr>
        <p:spPr>
          <a:xfrm rot="16200000">
            <a:off x="-1435915" y="3391165"/>
            <a:ext cx="3335941" cy="215444"/>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A5D"/>
                </a:solidFill>
                <a:effectLst/>
                <a:uLnTx/>
                <a:uFillTx/>
                <a:latin typeface="Bierstadt"/>
                <a:ea typeface="+mn-ea"/>
                <a:cs typeface="+mn-cs"/>
              </a:rPr>
              <a:t>% Change From Baseline</a:t>
            </a:r>
          </a:p>
        </p:txBody>
      </p:sp>
      <p:sp>
        <p:nvSpPr>
          <p:cNvPr id="25" name="Content Placeholder 2">
            <a:extLst>
              <a:ext uri="{FF2B5EF4-FFF2-40B4-BE49-F238E27FC236}">
                <a16:creationId xmlns:a16="http://schemas.microsoft.com/office/drawing/2014/main" id="{045B39CD-5E6D-7A9F-ADA2-B9ED160D27CC}"/>
              </a:ext>
            </a:extLst>
          </p:cNvPr>
          <p:cNvSpPr txBox="1">
            <a:spLocks/>
          </p:cNvSpPr>
          <p:nvPr/>
        </p:nvSpPr>
        <p:spPr>
          <a:xfrm>
            <a:off x="962142" y="4878266"/>
            <a:ext cx="697452" cy="199285"/>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A5D"/>
                </a:solidFill>
                <a:effectLst/>
                <a:uLnTx/>
                <a:uFillTx/>
                <a:latin typeface="Bierstadt"/>
                <a:ea typeface="+mn-ea"/>
                <a:cs typeface="+mn-cs"/>
              </a:rPr>
              <a:t>N=22</a:t>
            </a:r>
            <a:r>
              <a:rPr kumimoji="0" lang="en-US" sz="1400" b="1" i="0" u="none" strike="noStrike" kern="1200" cap="none" spc="0" normalizeH="0" baseline="30000" noProof="0">
                <a:ln>
                  <a:noFill/>
                </a:ln>
                <a:solidFill>
                  <a:srgbClr val="003A5D"/>
                </a:solidFill>
                <a:effectLst/>
                <a:uLnTx/>
                <a:uFillTx/>
                <a:latin typeface="Bierstadt"/>
                <a:ea typeface="+mn-ea"/>
                <a:cs typeface="+mn-cs"/>
              </a:rPr>
              <a:t>a</a:t>
            </a:r>
          </a:p>
        </p:txBody>
      </p:sp>
      <p:sp>
        <p:nvSpPr>
          <p:cNvPr id="26" name="Content Placeholder 2">
            <a:extLst>
              <a:ext uri="{FF2B5EF4-FFF2-40B4-BE49-F238E27FC236}">
                <a16:creationId xmlns:a16="http://schemas.microsoft.com/office/drawing/2014/main" id="{42621252-8926-318F-45C9-36D1C77DAE4D}"/>
              </a:ext>
            </a:extLst>
          </p:cNvPr>
          <p:cNvSpPr txBox="1">
            <a:spLocks/>
          </p:cNvSpPr>
          <p:nvPr/>
        </p:nvSpPr>
        <p:spPr>
          <a:xfrm rot="3039634">
            <a:off x="838158" y="5517768"/>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1A-21</a:t>
            </a:r>
          </a:p>
        </p:txBody>
      </p:sp>
      <p:sp>
        <p:nvSpPr>
          <p:cNvPr id="27" name="Content Placeholder 2">
            <a:extLst>
              <a:ext uri="{FF2B5EF4-FFF2-40B4-BE49-F238E27FC236}">
                <a16:creationId xmlns:a16="http://schemas.microsoft.com/office/drawing/2014/main" id="{2242A67A-1F8E-9D92-E63F-F75EC9F054AF}"/>
              </a:ext>
            </a:extLst>
          </p:cNvPr>
          <p:cNvSpPr txBox="1">
            <a:spLocks/>
          </p:cNvSpPr>
          <p:nvPr/>
        </p:nvSpPr>
        <p:spPr>
          <a:xfrm rot="3039634">
            <a:off x="1135217" y="5517768"/>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1A-09</a:t>
            </a:r>
          </a:p>
        </p:txBody>
      </p:sp>
      <p:sp>
        <p:nvSpPr>
          <p:cNvPr id="28" name="Content Placeholder 2">
            <a:extLst>
              <a:ext uri="{FF2B5EF4-FFF2-40B4-BE49-F238E27FC236}">
                <a16:creationId xmlns:a16="http://schemas.microsoft.com/office/drawing/2014/main" id="{1C0A4D8B-F1AB-A855-6309-CD0F92BDB1B1}"/>
              </a:ext>
            </a:extLst>
          </p:cNvPr>
          <p:cNvSpPr txBox="1">
            <a:spLocks/>
          </p:cNvSpPr>
          <p:nvPr/>
        </p:nvSpPr>
        <p:spPr>
          <a:xfrm rot="3039634">
            <a:off x="1432276" y="5517768"/>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1A-02</a:t>
            </a:r>
          </a:p>
        </p:txBody>
      </p:sp>
      <p:sp>
        <p:nvSpPr>
          <p:cNvPr id="29" name="Content Placeholder 2">
            <a:extLst>
              <a:ext uri="{FF2B5EF4-FFF2-40B4-BE49-F238E27FC236}">
                <a16:creationId xmlns:a16="http://schemas.microsoft.com/office/drawing/2014/main" id="{C4965EFE-F5F0-6070-F6FD-F7156051C3BC}"/>
              </a:ext>
            </a:extLst>
          </p:cNvPr>
          <p:cNvSpPr txBox="1">
            <a:spLocks/>
          </p:cNvSpPr>
          <p:nvPr/>
        </p:nvSpPr>
        <p:spPr>
          <a:xfrm rot="3039634">
            <a:off x="1719175" y="5517768"/>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1A-08</a:t>
            </a:r>
          </a:p>
        </p:txBody>
      </p:sp>
      <p:sp>
        <p:nvSpPr>
          <p:cNvPr id="30" name="Content Placeholder 2">
            <a:extLst>
              <a:ext uri="{FF2B5EF4-FFF2-40B4-BE49-F238E27FC236}">
                <a16:creationId xmlns:a16="http://schemas.microsoft.com/office/drawing/2014/main" id="{F0A9E28B-EA86-A627-7408-BAC01422DAA8}"/>
              </a:ext>
            </a:extLst>
          </p:cNvPr>
          <p:cNvSpPr txBox="1">
            <a:spLocks/>
          </p:cNvSpPr>
          <p:nvPr/>
        </p:nvSpPr>
        <p:spPr>
          <a:xfrm rot="3039634">
            <a:off x="2006074" y="5517768"/>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1A-17</a:t>
            </a:r>
          </a:p>
        </p:txBody>
      </p:sp>
      <p:sp>
        <p:nvSpPr>
          <p:cNvPr id="31" name="Content Placeholder 2">
            <a:extLst>
              <a:ext uri="{FF2B5EF4-FFF2-40B4-BE49-F238E27FC236}">
                <a16:creationId xmlns:a16="http://schemas.microsoft.com/office/drawing/2014/main" id="{1F514BC4-87EB-5004-EC22-72D520FD5216}"/>
              </a:ext>
            </a:extLst>
          </p:cNvPr>
          <p:cNvSpPr txBox="1">
            <a:spLocks/>
          </p:cNvSpPr>
          <p:nvPr/>
        </p:nvSpPr>
        <p:spPr>
          <a:xfrm rot="3039634">
            <a:off x="2303133" y="5517768"/>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1A-01</a:t>
            </a:r>
          </a:p>
        </p:txBody>
      </p:sp>
      <p:sp>
        <p:nvSpPr>
          <p:cNvPr id="32" name="Content Placeholder 2">
            <a:extLst>
              <a:ext uri="{FF2B5EF4-FFF2-40B4-BE49-F238E27FC236}">
                <a16:creationId xmlns:a16="http://schemas.microsoft.com/office/drawing/2014/main" id="{6C41C603-EFEB-90EB-2274-6807960C0DCA}"/>
              </a:ext>
            </a:extLst>
          </p:cNvPr>
          <p:cNvSpPr txBox="1">
            <a:spLocks/>
          </p:cNvSpPr>
          <p:nvPr/>
        </p:nvSpPr>
        <p:spPr>
          <a:xfrm rot="3039634">
            <a:off x="2600192" y="5517768"/>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1A-11</a:t>
            </a:r>
          </a:p>
        </p:txBody>
      </p:sp>
      <p:sp>
        <p:nvSpPr>
          <p:cNvPr id="33" name="Content Placeholder 2">
            <a:extLst>
              <a:ext uri="{FF2B5EF4-FFF2-40B4-BE49-F238E27FC236}">
                <a16:creationId xmlns:a16="http://schemas.microsoft.com/office/drawing/2014/main" id="{FC79F072-1DC7-2465-5B28-C6261D5E1330}"/>
              </a:ext>
            </a:extLst>
          </p:cNvPr>
          <p:cNvSpPr txBox="1">
            <a:spLocks/>
          </p:cNvSpPr>
          <p:nvPr/>
        </p:nvSpPr>
        <p:spPr>
          <a:xfrm rot="3039634">
            <a:off x="2897251" y="5517768"/>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1A-16</a:t>
            </a:r>
          </a:p>
        </p:txBody>
      </p:sp>
      <p:sp>
        <p:nvSpPr>
          <p:cNvPr id="34" name="Content Placeholder 2">
            <a:extLst>
              <a:ext uri="{FF2B5EF4-FFF2-40B4-BE49-F238E27FC236}">
                <a16:creationId xmlns:a16="http://schemas.microsoft.com/office/drawing/2014/main" id="{A2C5B4E4-748A-4582-5B49-B54B404318A2}"/>
              </a:ext>
            </a:extLst>
          </p:cNvPr>
          <p:cNvSpPr txBox="1">
            <a:spLocks/>
          </p:cNvSpPr>
          <p:nvPr/>
        </p:nvSpPr>
        <p:spPr>
          <a:xfrm rot="3039634">
            <a:off x="3184150" y="5517768"/>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1A-18</a:t>
            </a:r>
          </a:p>
        </p:txBody>
      </p:sp>
      <p:sp>
        <p:nvSpPr>
          <p:cNvPr id="35" name="Content Placeholder 2">
            <a:extLst>
              <a:ext uri="{FF2B5EF4-FFF2-40B4-BE49-F238E27FC236}">
                <a16:creationId xmlns:a16="http://schemas.microsoft.com/office/drawing/2014/main" id="{3EC0ED09-F9BB-E1DC-0BC8-049ECA456D80}"/>
              </a:ext>
            </a:extLst>
          </p:cNvPr>
          <p:cNvSpPr txBox="1">
            <a:spLocks/>
          </p:cNvSpPr>
          <p:nvPr/>
        </p:nvSpPr>
        <p:spPr>
          <a:xfrm rot="3039634">
            <a:off x="3481209" y="5517768"/>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1A-14</a:t>
            </a:r>
          </a:p>
        </p:txBody>
      </p:sp>
      <p:sp>
        <p:nvSpPr>
          <p:cNvPr id="36" name="Content Placeholder 2">
            <a:extLst>
              <a:ext uri="{FF2B5EF4-FFF2-40B4-BE49-F238E27FC236}">
                <a16:creationId xmlns:a16="http://schemas.microsoft.com/office/drawing/2014/main" id="{10D2E3E6-3216-120B-21AF-B37B4E1823C0}"/>
              </a:ext>
            </a:extLst>
          </p:cNvPr>
          <p:cNvSpPr txBox="1">
            <a:spLocks/>
          </p:cNvSpPr>
          <p:nvPr/>
        </p:nvSpPr>
        <p:spPr>
          <a:xfrm rot="3039634">
            <a:off x="3778268"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1A-04</a:t>
            </a:r>
          </a:p>
        </p:txBody>
      </p:sp>
      <p:sp>
        <p:nvSpPr>
          <p:cNvPr id="37" name="Content Placeholder 2">
            <a:extLst>
              <a:ext uri="{FF2B5EF4-FFF2-40B4-BE49-F238E27FC236}">
                <a16:creationId xmlns:a16="http://schemas.microsoft.com/office/drawing/2014/main" id="{F8F25C69-7D06-80D6-EB71-89128D530453}"/>
              </a:ext>
            </a:extLst>
          </p:cNvPr>
          <p:cNvSpPr txBox="1">
            <a:spLocks/>
          </p:cNvSpPr>
          <p:nvPr/>
        </p:nvSpPr>
        <p:spPr>
          <a:xfrm rot="3039634">
            <a:off x="4075327"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1A-19</a:t>
            </a:r>
          </a:p>
        </p:txBody>
      </p:sp>
      <p:sp>
        <p:nvSpPr>
          <p:cNvPr id="38" name="Content Placeholder 2">
            <a:extLst>
              <a:ext uri="{FF2B5EF4-FFF2-40B4-BE49-F238E27FC236}">
                <a16:creationId xmlns:a16="http://schemas.microsoft.com/office/drawing/2014/main" id="{0B7DF0E7-F308-58A2-0C91-52053ACBA76A}"/>
              </a:ext>
            </a:extLst>
          </p:cNvPr>
          <p:cNvSpPr txBox="1">
            <a:spLocks/>
          </p:cNvSpPr>
          <p:nvPr/>
        </p:nvSpPr>
        <p:spPr>
          <a:xfrm rot="3039634">
            <a:off x="4372386"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1A-15</a:t>
            </a:r>
          </a:p>
        </p:txBody>
      </p:sp>
      <p:sp>
        <p:nvSpPr>
          <p:cNvPr id="39" name="Content Placeholder 2">
            <a:extLst>
              <a:ext uri="{FF2B5EF4-FFF2-40B4-BE49-F238E27FC236}">
                <a16:creationId xmlns:a16="http://schemas.microsoft.com/office/drawing/2014/main" id="{984D4BF1-5449-F33B-6099-74B9386FF549}"/>
              </a:ext>
            </a:extLst>
          </p:cNvPr>
          <p:cNvSpPr txBox="1">
            <a:spLocks/>
          </p:cNvSpPr>
          <p:nvPr/>
        </p:nvSpPr>
        <p:spPr>
          <a:xfrm rot="3039634">
            <a:off x="4679605"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1A-13</a:t>
            </a:r>
          </a:p>
        </p:txBody>
      </p:sp>
      <p:sp>
        <p:nvSpPr>
          <p:cNvPr id="40" name="Content Placeholder 2">
            <a:extLst>
              <a:ext uri="{FF2B5EF4-FFF2-40B4-BE49-F238E27FC236}">
                <a16:creationId xmlns:a16="http://schemas.microsoft.com/office/drawing/2014/main" id="{F6BBDBA4-BF09-4A3B-4A29-8AFC9B88CA02}"/>
              </a:ext>
            </a:extLst>
          </p:cNvPr>
          <p:cNvSpPr txBox="1">
            <a:spLocks/>
          </p:cNvSpPr>
          <p:nvPr/>
        </p:nvSpPr>
        <p:spPr>
          <a:xfrm rot="3039634">
            <a:off x="4976664"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1A-12</a:t>
            </a:r>
          </a:p>
        </p:txBody>
      </p:sp>
      <p:sp>
        <p:nvSpPr>
          <p:cNvPr id="41" name="Content Placeholder 2">
            <a:extLst>
              <a:ext uri="{FF2B5EF4-FFF2-40B4-BE49-F238E27FC236}">
                <a16:creationId xmlns:a16="http://schemas.microsoft.com/office/drawing/2014/main" id="{4D038156-FD89-199C-C85B-1FD12B43CE94}"/>
              </a:ext>
            </a:extLst>
          </p:cNvPr>
          <p:cNvSpPr txBox="1">
            <a:spLocks/>
          </p:cNvSpPr>
          <p:nvPr/>
        </p:nvSpPr>
        <p:spPr>
          <a:xfrm rot="3039634">
            <a:off x="5273723"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1A-23</a:t>
            </a:r>
            <a:r>
              <a:rPr kumimoji="0" lang="en-US" sz="1200" b="0" i="0" u="none" strike="noStrike" kern="1200" cap="none" spc="0" normalizeH="0" baseline="30000" noProof="0">
                <a:ln>
                  <a:noFill/>
                </a:ln>
                <a:solidFill>
                  <a:srgbClr val="003A5D"/>
                </a:solidFill>
                <a:effectLst/>
                <a:uLnTx/>
                <a:uFillTx/>
                <a:latin typeface="Bierstadt"/>
                <a:ea typeface="+mn-ea"/>
                <a:cs typeface="+mn-cs"/>
              </a:rPr>
              <a:t>b</a:t>
            </a:r>
          </a:p>
        </p:txBody>
      </p:sp>
      <p:sp>
        <p:nvSpPr>
          <p:cNvPr id="42" name="Content Placeholder 2">
            <a:extLst>
              <a:ext uri="{FF2B5EF4-FFF2-40B4-BE49-F238E27FC236}">
                <a16:creationId xmlns:a16="http://schemas.microsoft.com/office/drawing/2014/main" id="{2D5B219C-B8BD-3D25-7311-E81EFE56C784}"/>
              </a:ext>
            </a:extLst>
          </p:cNvPr>
          <p:cNvSpPr txBox="1">
            <a:spLocks/>
          </p:cNvSpPr>
          <p:nvPr/>
        </p:nvSpPr>
        <p:spPr>
          <a:xfrm rot="3039634">
            <a:off x="5570782"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1A-05</a:t>
            </a:r>
          </a:p>
        </p:txBody>
      </p:sp>
      <p:sp>
        <p:nvSpPr>
          <p:cNvPr id="43" name="Content Placeholder 2">
            <a:extLst>
              <a:ext uri="{FF2B5EF4-FFF2-40B4-BE49-F238E27FC236}">
                <a16:creationId xmlns:a16="http://schemas.microsoft.com/office/drawing/2014/main" id="{FF752E02-6D49-8165-14CE-EA23EC4C4E18}"/>
              </a:ext>
            </a:extLst>
          </p:cNvPr>
          <p:cNvSpPr txBox="1">
            <a:spLocks/>
          </p:cNvSpPr>
          <p:nvPr/>
        </p:nvSpPr>
        <p:spPr>
          <a:xfrm rot="3039634">
            <a:off x="5867841"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1A-03</a:t>
            </a:r>
          </a:p>
        </p:txBody>
      </p:sp>
      <p:sp>
        <p:nvSpPr>
          <p:cNvPr id="44" name="Content Placeholder 2">
            <a:extLst>
              <a:ext uri="{FF2B5EF4-FFF2-40B4-BE49-F238E27FC236}">
                <a16:creationId xmlns:a16="http://schemas.microsoft.com/office/drawing/2014/main" id="{D22A0B7E-0A31-0432-A9B5-C9FBFAD4E977}"/>
              </a:ext>
            </a:extLst>
          </p:cNvPr>
          <p:cNvSpPr txBox="1">
            <a:spLocks/>
          </p:cNvSpPr>
          <p:nvPr/>
        </p:nvSpPr>
        <p:spPr>
          <a:xfrm rot="3039634">
            <a:off x="6164900"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1A-06</a:t>
            </a:r>
          </a:p>
        </p:txBody>
      </p:sp>
      <p:sp>
        <p:nvSpPr>
          <p:cNvPr id="45" name="Content Placeholder 2">
            <a:extLst>
              <a:ext uri="{FF2B5EF4-FFF2-40B4-BE49-F238E27FC236}">
                <a16:creationId xmlns:a16="http://schemas.microsoft.com/office/drawing/2014/main" id="{3A0DD55A-35E3-B036-22CA-180BA559B11E}"/>
              </a:ext>
            </a:extLst>
          </p:cNvPr>
          <p:cNvSpPr txBox="1">
            <a:spLocks/>
          </p:cNvSpPr>
          <p:nvPr/>
        </p:nvSpPr>
        <p:spPr>
          <a:xfrm rot="3039634">
            <a:off x="6461959"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1A-07</a:t>
            </a:r>
          </a:p>
        </p:txBody>
      </p:sp>
      <p:sp>
        <p:nvSpPr>
          <p:cNvPr id="46" name="Content Placeholder 2">
            <a:extLst>
              <a:ext uri="{FF2B5EF4-FFF2-40B4-BE49-F238E27FC236}">
                <a16:creationId xmlns:a16="http://schemas.microsoft.com/office/drawing/2014/main" id="{15F62AFC-1D43-6870-27A1-1BAD5C48168C}"/>
              </a:ext>
            </a:extLst>
          </p:cNvPr>
          <p:cNvSpPr txBox="1">
            <a:spLocks/>
          </p:cNvSpPr>
          <p:nvPr/>
        </p:nvSpPr>
        <p:spPr>
          <a:xfrm rot="3039634">
            <a:off x="6759018"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1A-20</a:t>
            </a:r>
          </a:p>
        </p:txBody>
      </p:sp>
      <p:sp>
        <p:nvSpPr>
          <p:cNvPr id="47" name="Content Placeholder 2">
            <a:extLst>
              <a:ext uri="{FF2B5EF4-FFF2-40B4-BE49-F238E27FC236}">
                <a16:creationId xmlns:a16="http://schemas.microsoft.com/office/drawing/2014/main" id="{1C2D53AE-4556-CFFD-B5C8-625EB3D6365C}"/>
              </a:ext>
            </a:extLst>
          </p:cNvPr>
          <p:cNvSpPr txBox="1">
            <a:spLocks/>
          </p:cNvSpPr>
          <p:nvPr/>
        </p:nvSpPr>
        <p:spPr>
          <a:xfrm rot="3039634">
            <a:off x="7056077" y="5517769"/>
            <a:ext cx="816135"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1A-22</a:t>
            </a:r>
          </a:p>
        </p:txBody>
      </p:sp>
      <p:grpSp>
        <p:nvGrpSpPr>
          <p:cNvPr id="48" name="Group 47">
            <a:extLst>
              <a:ext uri="{FF2B5EF4-FFF2-40B4-BE49-F238E27FC236}">
                <a16:creationId xmlns:a16="http://schemas.microsoft.com/office/drawing/2014/main" id="{6E7739F5-0472-D914-AF2A-3A88E97D2D98}"/>
              </a:ext>
            </a:extLst>
          </p:cNvPr>
          <p:cNvGrpSpPr/>
          <p:nvPr/>
        </p:nvGrpSpPr>
        <p:grpSpPr>
          <a:xfrm>
            <a:off x="3115090" y="1833196"/>
            <a:ext cx="4258487" cy="196840"/>
            <a:chOff x="1943297" y="1703729"/>
            <a:chExt cx="4258487" cy="196840"/>
          </a:xfrm>
        </p:grpSpPr>
        <p:sp>
          <p:nvSpPr>
            <p:cNvPr id="49" name="Content Placeholder 2">
              <a:extLst>
                <a:ext uri="{FF2B5EF4-FFF2-40B4-BE49-F238E27FC236}">
                  <a16:creationId xmlns:a16="http://schemas.microsoft.com/office/drawing/2014/main" id="{990A04E2-5F02-08DC-A89F-76D91DE042CE}"/>
                </a:ext>
              </a:extLst>
            </p:cNvPr>
            <p:cNvSpPr txBox="1">
              <a:spLocks/>
            </p:cNvSpPr>
            <p:nvPr/>
          </p:nvSpPr>
          <p:spPr>
            <a:xfrm>
              <a:off x="1943297" y="1729753"/>
              <a:ext cx="1776669"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Best Overall Response</a:t>
              </a:r>
            </a:p>
          </p:txBody>
        </p:sp>
        <p:grpSp>
          <p:nvGrpSpPr>
            <p:cNvPr id="50" name="Group 49">
              <a:extLst>
                <a:ext uri="{FF2B5EF4-FFF2-40B4-BE49-F238E27FC236}">
                  <a16:creationId xmlns:a16="http://schemas.microsoft.com/office/drawing/2014/main" id="{F9D900C1-6323-A687-910F-C63EF05A55F8}"/>
                </a:ext>
              </a:extLst>
            </p:cNvPr>
            <p:cNvGrpSpPr/>
            <p:nvPr/>
          </p:nvGrpSpPr>
          <p:grpSpPr>
            <a:xfrm>
              <a:off x="5788857" y="1729753"/>
              <a:ext cx="412927" cy="170816"/>
              <a:chOff x="5919471" y="1729753"/>
              <a:chExt cx="412927" cy="170816"/>
            </a:xfrm>
          </p:grpSpPr>
          <p:sp>
            <p:nvSpPr>
              <p:cNvPr id="63" name="Content Placeholder 2">
                <a:extLst>
                  <a:ext uri="{FF2B5EF4-FFF2-40B4-BE49-F238E27FC236}">
                    <a16:creationId xmlns:a16="http://schemas.microsoft.com/office/drawing/2014/main" id="{24B1FD4C-AE32-6ECA-0051-5385E2C49F95}"/>
                  </a:ext>
                </a:extLst>
              </p:cNvPr>
              <p:cNvSpPr txBox="1">
                <a:spLocks/>
              </p:cNvSpPr>
              <p:nvPr/>
            </p:nvSpPr>
            <p:spPr>
              <a:xfrm>
                <a:off x="6064094" y="1729753"/>
                <a:ext cx="268304"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CR</a:t>
                </a:r>
              </a:p>
            </p:txBody>
          </p:sp>
          <p:sp>
            <p:nvSpPr>
              <p:cNvPr id="64" name="Rectangle 63">
                <a:extLst>
                  <a:ext uri="{FF2B5EF4-FFF2-40B4-BE49-F238E27FC236}">
                    <a16:creationId xmlns:a16="http://schemas.microsoft.com/office/drawing/2014/main" id="{31F2AB5D-8581-A38B-BF64-D40A534F4471}"/>
                  </a:ext>
                </a:extLst>
              </p:cNvPr>
              <p:cNvSpPr/>
              <p:nvPr/>
            </p:nvSpPr>
            <p:spPr>
              <a:xfrm>
                <a:off x="5919471" y="1742282"/>
                <a:ext cx="120089" cy="1200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grpSp>
        <p:grpSp>
          <p:nvGrpSpPr>
            <p:cNvPr id="51" name="Group 50">
              <a:extLst>
                <a:ext uri="{FF2B5EF4-FFF2-40B4-BE49-F238E27FC236}">
                  <a16:creationId xmlns:a16="http://schemas.microsoft.com/office/drawing/2014/main" id="{83265188-933E-C85B-2172-31B92F943E27}"/>
                </a:ext>
              </a:extLst>
            </p:cNvPr>
            <p:cNvGrpSpPr/>
            <p:nvPr/>
          </p:nvGrpSpPr>
          <p:grpSpPr>
            <a:xfrm>
              <a:off x="5228508" y="1703729"/>
              <a:ext cx="546925" cy="184666"/>
              <a:chOff x="5919471" y="1703729"/>
              <a:chExt cx="546925" cy="184666"/>
            </a:xfrm>
          </p:grpSpPr>
          <p:sp>
            <p:nvSpPr>
              <p:cNvPr id="61" name="Content Placeholder 2">
                <a:extLst>
                  <a:ext uri="{FF2B5EF4-FFF2-40B4-BE49-F238E27FC236}">
                    <a16:creationId xmlns:a16="http://schemas.microsoft.com/office/drawing/2014/main" id="{307556DC-7438-2C8B-6C9E-B6C51228E856}"/>
                  </a:ext>
                </a:extLst>
              </p:cNvPr>
              <p:cNvSpPr txBox="1">
                <a:spLocks/>
              </p:cNvSpPr>
              <p:nvPr/>
            </p:nvSpPr>
            <p:spPr>
              <a:xfrm>
                <a:off x="6064093" y="1703729"/>
                <a:ext cx="402303"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3A5D"/>
                    </a:solidFill>
                    <a:effectLst/>
                    <a:uLnTx/>
                    <a:uFillTx/>
                    <a:latin typeface="Bierstadt"/>
                    <a:ea typeface="+mn-ea"/>
                    <a:cs typeface="+mn-cs"/>
                  </a:rPr>
                  <a:t>uCR</a:t>
                </a:r>
                <a:r>
                  <a:rPr kumimoji="0" lang="en-US" sz="1200" b="0" i="0" u="none" strike="noStrike" kern="1200" cap="none" spc="0" normalizeH="0" baseline="0" noProof="0" dirty="0">
                    <a:ln>
                      <a:noFill/>
                    </a:ln>
                    <a:solidFill>
                      <a:srgbClr val="4E9D2D"/>
                    </a:solidFill>
                    <a:effectLst/>
                    <a:uLnTx/>
                    <a:uFillTx/>
                    <a:latin typeface="Bierstadt"/>
                    <a:ea typeface="+mn-ea"/>
                    <a:cs typeface="+mn-cs"/>
                  </a:rPr>
                  <a:t>*</a:t>
                </a:r>
              </a:p>
            </p:txBody>
          </p:sp>
          <p:sp>
            <p:nvSpPr>
              <p:cNvPr id="62" name="Rectangle 61">
                <a:extLst>
                  <a:ext uri="{FF2B5EF4-FFF2-40B4-BE49-F238E27FC236}">
                    <a16:creationId xmlns:a16="http://schemas.microsoft.com/office/drawing/2014/main" id="{007FF5FB-F10E-67F8-2421-296CB99D01EA}"/>
                  </a:ext>
                </a:extLst>
              </p:cNvPr>
              <p:cNvSpPr/>
              <p:nvPr/>
            </p:nvSpPr>
            <p:spPr>
              <a:xfrm>
                <a:off x="5919471" y="1742282"/>
                <a:ext cx="120089" cy="120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grpSp>
        <p:grpSp>
          <p:nvGrpSpPr>
            <p:cNvPr id="52" name="Group 51">
              <a:extLst>
                <a:ext uri="{FF2B5EF4-FFF2-40B4-BE49-F238E27FC236}">
                  <a16:creationId xmlns:a16="http://schemas.microsoft.com/office/drawing/2014/main" id="{B68C9FA4-0EFF-1F37-F53B-8321A443E04C}"/>
                </a:ext>
              </a:extLst>
            </p:cNvPr>
            <p:cNvGrpSpPr/>
            <p:nvPr/>
          </p:nvGrpSpPr>
          <p:grpSpPr>
            <a:xfrm>
              <a:off x="4668159" y="1729753"/>
              <a:ext cx="412927" cy="170816"/>
              <a:chOff x="5919471" y="1729753"/>
              <a:chExt cx="412927" cy="170816"/>
            </a:xfrm>
          </p:grpSpPr>
          <p:sp>
            <p:nvSpPr>
              <p:cNvPr id="59" name="Content Placeholder 2">
                <a:extLst>
                  <a:ext uri="{FF2B5EF4-FFF2-40B4-BE49-F238E27FC236}">
                    <a16:creationId xmlns:a16="http://schemas.microsoft.com/office/drawing/2014/main" id="{E86B7974-EC20-6CCD-C966-7304F0957B66}"/>
                  </a:ext>
                </a:extLst>
              </p:cNvPr>
              <p:cNvSpPr txBox="1">
                <a:spLocks/>
              </p:cNvSpPr>
              <p:nvPr/>
            </p:nvSpPr>
            <p:spPr>
              <a:xfrm>
                <a:off x="6064094" y="1729753"/>
                <a:ext cx="268304"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PR</a:t>
                </a:r>
              </a:p>
            </p:txBody>
          </p:sp>
          <p:sp>
            <p:nvSpPr>
              <p:cNvPr id="60" name="Rectangle 59">
                <a:extLst>
                  <a:ext uri="{FF2B5EF4-FFF2-40B4-BE49-F238E27FC236}">
                    <a16:creationId xmlns:a16="http://schemas.microsoft.com/office/drawing/2014/main" id="{F36E9850-4B9D-C70E-27D0-88844E02DCD2}"/>
                  </a:ext>
                </a:extLst>
              </p:cNvPr>
              <p:cNvSpPr/>
              <p:nvPr/>
            </p:nvSpPr>
            <p:spPr>
              <a:xfrm>
                <a:off x="5919471" y="1742282"/>
                <a:ext cx="120089" cy="1200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grpSp>
        <p:grpSp>
          <p:nvGrpSpPr>
            <p:cNvPr id="53" name="Group 52">
              <a:extLst>
                <a:ext uri="{FF2B5EF4-FFF2-40B4-BE49-F238E27FC236}">
                  <a16:creationId xmlns:a16="http://schemas.microsoft.com/office/drawing/2014/main" id="{150CCE3F-2A41-2C5B-D2A9-99EC565C8352}"/>
                </a:ext>
              </a:extLst>
            </p:cNvPr>
            <p:cNvGrpSpPr/>
            <p:nvPr/>
          </p:nvGrpSpPr>
          <p:grpSpPr>
            <a:xfrm>
              <a:off x="4107810" y="1729753"/>
              <a:ext cx="412927" cy="170816"/>
              <a:chOff x="5919471" y="1729753"/>
              <a:chExt cx="412927" cy="170816"/>
            </a:xfrm>
          </p:grpSpPr>
          <p:sp>
            <p:nvSpPr>
              <p:cNvPr id="57" name="Content Placeholder 2">
                <a:extLst>
                  <a:ext uri="{FF2B5EF4-FFF2-40B4-BE49-F238E27FC236}">
                    <a16:creationId xmlns:a16="http://schemas.microsoft.com/office/drawing/2014/main" id="{E9E81019-6F75-B65E-122C-426DC971C95A}"/>
                  </a:ext>
                </a:extLst>
              </p:cNvPr>
              <p:cNvSpPr txBox="1">
                <a:spLocks/>
              </p:cNvSpPr>
              <p:nvPr/>
            </p:nvSpPr>
            <p:spPr>
              <a:xfrm>
                <a:off x="6064094" y="1729753"/>
                <a:ext cx="268304"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SD</a:t>
                </a:r>
              </a:p>
            </p:txBody>
          </p:sp>
          <p:sp>
            <p:nvSpPr>
              <p:cNvPr id="58" name="Rectangle 57">
                <a:extLst>
                  <a:ext uri="{FF2B5EF4-FFF2-40B4-BE49-F238E27FC236}">
                    <a16:creationId xmlns:a16="http://schemas.microsoft.com/office/drawing/2014/main" id="{38910022-D521-ECA9-1CBF-FD2B1AF2B095}"/>
                  </a:ext>
                </a:extLst>
              </p:cNvPr>
              <p:cNvSpPr/>
              <p:nvPr/>
            </p:nvSpPr>
            <p:spPr>
              <a:xfrm>
                <a:off x="5919471" y="1742282"/>
                <a:ext cx="120089" cy="120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grpSp>
        <p:grpSp>
          <p:nvGrpSpPr>
            <p:cNvPr id="54" name="Group 53">
              <a:extLst>
                <a:ext uri="{FF2B5EF4-FFF2-40B4-BE49-F238E27FC236}">
                  <a16:creationId xmlns:a16="http://schemas.microsoft.com/office/drawing/2014/main" id="{0CE9DDD0-042F-06C2-8DFE-58BCD90B192E}"/>
                </a:ext>
              </a:extLst>
            </p:cNvPr>
            <p:cNvGrpSpPr/>
            <p:nvPr/>
          </p:nvGrpSpPr>
          <p:grpSpPr>
            <a:xfrm>
              <a:off x="3547461" y="1729753"/>
              <a:ext cx="412927" cy="170816"/>
              <a:chOff x="5919471" y="1729753"/>
              <a:chExt cx="412927" cy="170816"/>
            </a:xfrm>
          </p:grpSpPr>
          <p:sp>
            <p:nvSpPr>
              <p:cNvPr id="55" name="Content Placeholder 2">
                <a:extLst>
                  <a:ext uri="{FF2B5EF4-FFF2-40B4-BE49-F238E27FC236}">
                    <a16:creationId xmlns:a16="http://schemas.microsoft.com/office/drawing/2014/main" id="{DE98E612-006D-F887-7A72-1E1C76641582}"/>
                  </a:ext>
                </a:extLst>
              </p:cNvPr>
              <p:cNvSpPr txBox="1">
                <a:spLocks/>
              </p:cNvSpPr>
              <p:nvPr/>
            </p:nvSpPr>
            <p:spPr>
              <a:xfrm>
                <a:off x="6064094" y="1729753"/>
                <a:ext cx="268304"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PD</a:t>
                </a:r>
              </a:p>
            </p:txBody>
          </p:sp>
          <p:sp>
            <p:nvSpPr>
              <p:cNvPr id="56" name="Rectangle 55">
                <a:extLst>
                  <a:ext uri="{FF2B5EF4-FFF2-40B4-BE49-F238E27FC236}">
                    <a16:creationId xmlns:a16="http://schemas.microsoft.com/office/drawing/2014/main" id="{1182AAB9-5D06-9A2E-C5A7-D9AC80362B5C}"/>
                  </a:ext>
                </a:extLst>
              </p:cNvPr>
              <p:cNvSpPr/>
              <p:nvPr/>
            </p:nvSpPr>
            <p:spPr>
              <a:xfrm>
                <a:off x="5919471" y="1742282"/>
                <a:ext cx="120089" cy="1200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grpSp>
      </p:grpSp>
      <p:sp>
        <p:nvSpPr>
          <p:cNvPr id="5" name="Content Placeholder 2">
            <a:extLst>
              <a:ext uri="{FF2B5EF4-FFF2-40B4-BE49-F238E27FC236}">
                <a16:creationId xmlns:a16="http://schemas.microsoft.com/office/drawing/2014/main" id="{DA7992D9-74F7-D2CE-667C-4A0FF2A8EE95}"/>
              </a:ext>
            </a:extLst>
          </p:cNvPr>
          <p:cNvSpPr txBox="1">
            <a:spLocks/>
          </p:cNvSpPr>
          <p:nvPr/>
        </p:nvSpPr>
        <p:spPr>
          <a:xfrm>
            <a:off x="2643302" y="5671109"/>
            <a:ext cx="3335941" cy="215444"/>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A5D"/>
                </a:solidFill>
                <a:effectLst/>
                <a:uLnTx/>
                <a:uFillTx/>
                <a:latin typeface="Bierstadt"/>
                <a:ea typeface="+mn-ea"/>
                <a:cs typeface="+mn-cs"/>
              </a:rPr>
              <a:t>Patients</a:t>
            </a:r>
          </a:p>
        </p:txBody>
      </p:sp>
      <p:sp>
        <p:nvSpPr>
          <p:cNvPr id="16" name="Content Placeholder 2">
            <a:extLst>
              <a:ext uri="{FF2B5EF4-FFF2-40B4-BE49-F238E27FC236}">
                <a16:creationId xmlns:a16="http://schemas.microsoft.com/office/drawing/2014/main" id="{E7164159-5827-BC39-244E-C4F37978CC01}"/>
              </a:ext>
            </a:extLst>
          </p:cNvPr>
          <p:cNvSpPr txBox="1">
            <a:spLocks/>
          </p:cNvSpPr>
          <p:nvPr/>
        </p:nvSpPr>
        <p:spPr>
          <a:xfrm>
            <a:off x="8045921" y="4958074"/>
            <a:ext cx="3707930" cy="889129"/>
          </a:xfrm>
          <a:prstGeom prst="rect">
            <a:avLst/>
          </a:prstGeom>
        </p:spPr>
        <p:txBody>
          <a:bodyPr vert="horz" lIns="118872" tIns="45720" rIns="91440" bIns="45720" rtlCol="0" anchor="t">
            <a:noAutofit/>
          </a:bodyPr>
          <a:lstStyle>
            <a:lvl1pPr marL="228600" indent="-228600" algn="l" defTabSz="914400" rtl="0" eaLnBrk="1" latinLnBrk="0" hangingPunct="1">
              <a:lnSpc>
                <a:spcPct val="90000"/>
              </a:lnSpc>
              <a:spcBef>
                <a:spcPts val="1200"/>
              </a:spcBef>
              <a:spcAft>
                <a:spcPts val="300"/>
              </a:spcAft>
              <a:buClr>
                <a:schemeClr val="accent6"/>
              </a:buClr>
              <a:buFont typeface="Arial" panose="020B0604020202020204" pitchFamily="34" charset="0"/>
              <a:buChar char="•"/>
              <a:defRPr sz="1900" kern="1200" spc="-40" baseline="0">
                <a:solidFill>
                  <a:schemeClr val="tx1"/>
                </a:solidFill>
                <a:latin typeface="+mn-lt"/>
                <a:ea typeface="+mn-ea"/>
                <a:cs typeface="+mn-cs"/>
              </a:defRPr>
            </a:lvl1pPr>
            <a:lvl2pPr marL="685800" indent="-228600" algn="l" defTabSz="914400" rtl="0" eaLnBrk="1" latinLnBrk="0" hangingPunct="1">
              <a:lnSpc>
                <a:spcPct val="90000"/>
              </a:lnSpc>
              <a:spcBef>
                <a:spcPts val="300"/>
              </a:spcBef>
              <a:spcAft>
                <a:spcPts val="300"/>
              </a:spcAft>
              <a:buClr>
                <a:schemeClr val="bg1">
                  <a:lumMod val="75000"/>
                </a:schemeClr>
              </a:buClr>
              <a:buFont typeface="Inter" panose="020B0502030000000004" pitchFamily="34" charset="0"/>
              <a:buChar char="–"/>
              <a:defRPr sz="1500" kern="1200" spc="-3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marR="0" lvl="0" indent="-137160" algn="l" defTabSz="914400" rtl="0" eaLnBrk="1" fontAlgn="auto" latinLnBrk="0" hangingPunct="1">
              <a:lnSpc>
                <a:spcPct val="90000"/>
              </a:lnSpc>
              <a:spcBef>
                <a:spcPts val="1200"/>
              </a:spcBef>
              <a:spcAft>
                <a:spcPts val="300"/>
              </a:spcAft>
              <a:buClr>
                <a:srgbClr val="82BC00"/>
              </a:buClr>
              <a:buSzTx/>
              <a:buFont typeface="Bierstadt" panose="020B0004020202020204" pitchFamily="34" charset="0"/>
              <a:buChar char="*"/>
              <a:tabLst/>
              <a:defRPr/>
            </a:pPr>
            <a:r>
              <a:rPr kumimoji="0" lang="en-US" sz="1900" b="1" i="0" u="none" strike="noStrike" kern="1200" cap="none" spc="-40" normalizeH="0" baseline="0" noProof="0" dirty="0">
                <a:ln>
                  <a:noFill/>
                </a:ln>
                <a:solidFill>
                  <a:srgbClr val="003A5D"/>
                </a:solidFill>
                <a:effectLst/>
                <a:uLnTx/>
                <a:uFillTx/>
                <a:latin typeface="Bierstadt"/>
                <a:ea typeface="+mn-ea"/>
                <a:cs typeface="+mn-cs"/>
              </a:rPr>
              <a:t>The two </a:t>
            </a:r>
            <a:r>
              <a:rPr kumimoji="0" lang="en-US" sz="1900" b="1" i="0" u="none" strike="noStrike" kern="1200" cap="none" spc="-40" normalizeH="0" baseline="0" noProof="0" dirty="0" err="1">
                <a:ln>
                  <a:noFill/>
                </a:ln>
                <a:solidFill>
                  <a:srgbClr val="003A5D"/>
                </a:solidFill>
                <a:effectLst/>
                <a:uLnTx/>
                <a:uFillTx/>
                <a:latin typeface="Bierstadt"/>
                <a:ea typeface="+mn-ea"/>
                <a:cs typeface="+mn-cs"/>
              </a:rPr>
              <a:t>uCRs</a:t>
            </a:r>
            <a:r>
              <a:rPr kumimoji="0" lang="en-US" sz="1900" b="1" i="0" u="none" strike="noStrike" kern="1200" cap="none" spc="-40" normalizeH="0" baseline="0" noProof="0" dirty="0">
                <a:ln>
                  <a:noFill/>
                </a:ln>
                <a:solidFill>
                  <a:srgbClr val="003A5D"/>
                </a:solidFill>
                <a:effectLst/>
                <a:uLnTx/>
                <a:uFillTx/>
                <a:latin typeface="Bierstadt"/>
                <a:ea typeface="+mn-ea"/>
                <a:cs typeface="+mn-cs"/>
              </a:rPr>
              <a:t> have been confirmed post-data cut </a:t>
            </a:r>
          </a:p>
        </p:txBody>
      </p:sp>
      <p:sp>
        <p:nvSpPr>
          <p:cNvPr id="14" name="TextBox 13">
            <a:extLst>
              <a:ext uri="{FF2B5EF4-FFF2-40B4-BE49-F238E27FC236}">
                <a16:creationId xmlns:a16="http://schemas.microsoft.com/office/drawing/2014/main" id="{771FAE9B-B3CA-687E-2873-846C75CBFB69}"/>
              </a:ext>
            </a:extLst>
          </p:cNvPr>
          <p:cNvSpPr txBox="1"/>
          <p:nvPr/>
        </p:nvSpPr>
        <p:spPr>
          <a:xfrm>
            <a:off x="5319987" y="4659760"/>
            <a:ext cx="2728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E9D2D"/>
                </a:solidFill>
                <a:effectLst/>
                <a:uLnTx/>
                <a:uFillTx/>
                <a:latin typeface="Bierstadt"/>
                <a:ea typeface="MS PGothic" panose="020B0600070205080204" pitchFamily="34" charset="-128"/>
                <a:cs typeface="+mn-cs"/>
              </a:rPr>
              <a:t>*</a:t>
            </a:r>
          </a:p>
        </p:txBody>
      </p:sp>
      <p:sp>
        <p:nvSpPr>
          <p:cNvPr id="15" name="TextBox 14">
            <a:extLst>
              <a:ext uri="{FF2B5EF4-FFF2-40B4-BE49-F238E27FC236}">
                <a16:creationId xmlns:a16="http://schemas.microsoft.com/office/drawing/2014/main" id="{81B3B97A-9293-6A1B-75BA-0D2A448A3C8D}"/>
              </a:ext>
            </a:extLst>
          </p:cNvPr>
          <p:cNvSpPr txBox="1"/>
          <p:nvPr/>
        </p:nvSpPr>
        <p:spPr>
          <a:xfrm>
            <a:off x="5620669" y="4659760"/>
            <a:ext cx="2728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E9D2D"/>
                </a:solidFill>
                <a:effectLst/>
                <a:uLnTx/>
                <a:uFillTx/>
                <a:latin typeface="Bierstadt"/>
                <a:ea typeface="MS PGothic" panose="020B0600070205080204" pitchFamily="34" charset="-128"/>
                <a:cs typeface="+mn-cs"/>
              </a:rPr>
              <a:t>*</a:t>
            </a:r>
          </a:p>
        </p:txBody>
      </p:sp>
    </p:spTree>
    <p:extLst>
      <p:ext uri="{BB962C8B-B14F-4D97-AF65-F5344CB8AC3E}">
        <p14:creationId xmlns:p14="http://schemas.microsoft.com/office/powerpoint/2010/main" val="3903049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2B2BB-57A7-6188-D4DB-72C50E8FD858}"/>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DEFDCD-784A-D4AB-628E-1A2CE0926A7F}"/>
              </a:ext>
            </a:extLst>
          </p:cNvPr>
          <p:cNvSpPr>
            <a:spLocks noGrp="1"/>
          </p:cNvSpPr>
          <p:nvPr>
            <p:ph idx="1"/>
          </p:nvPr>
        </p:nvSpPr>
        <p:spPr>
          <a:xfrm>
            <a:off x="7842476" y="3550551"/>
            <a:ext cx="4144161" cy="2052651"/>
          </a:xfrm>
        </p:spPr>
        <p:txBody>
          <a:bodyPr/>
          <a:lstStyle/>
          <a:p>
            <a:pPr>
              <a:lnSpc>
                <a:spcPct val="100000"/>
              </a:lnSpc>
              <a:spcBef>
                <a:spcPts val="0"/>
              </a:spcBef>
              <a:spcAft>
                <a:spcPts val="600"/>
              </a:spcAft>
            </a:pPr>
            <a:r>
              <a:rPr lang="en-US" sz="1600"/>
              <a:t>Median follow-up was 21.7 months</a:t>
            </a:r>
          </a:p>
          <a:p>
            <a:pPr>
              <a:lnSpc>
                <a:spcPct val="100000"/>
              </a:lnSpc>
              <a:spcBef>
                <a:spcPts val="0"/>
              </a:spcBef>
              <a:spcAft>
                <a:spcPts val="600"/>
              </a:spcAft>
            </a:pPr>
            <a:r>
              <a:rPr lang="en-US" sz="1600" b="1" err="1"/>
              <a:t>mDOR</a:t>
            </a:r>
            <a:r>
              <a:rPr lang="en-US" sz="1600" b="1"/>
              <a:t> was NR</a:t>
            </a:r>
          </a:p>
          <a:p>
            <a:pPr>
              <a:lnSpc>
                <a:spcPct val="100000"/>
              </a:lnSpc>
              <a:spcBef>
                <a:spcPts val="0"/>
              </a:spcBef>
              <a:spcAft>
                <a:spcPts val="600"/>
              </a:spcAft>
            </a:pPr>
            <a:r>
              <a:rPr lang="en-US" sz="1600"/>
              <a:t>Median time to initial response was 2.6 months </a:t>
            </a:r>
          </a:p>
          <a:p>
            <a:pPr>
              <a:lnSpc>
                <a:spcPct val="100000"/>
              </a:lnSpc>
              <a:spcBef>
                <a:spcPts val="0"/>
              </a:spcBef>
              <a:spcAft>
                <a:spcPts val="600"/>
              </a:spcAft>
            </a:pPr>
            <a:r>
              <a:rPr lang="en-US" sz="1600"/>
              <a:t>10 of 15 responders (66.7%) continue on study with ongoing response and 3 additional patients (20%) discontinued follow-up while in response</a:t>
            </a:r>
          </a:p>
        </p:txBody>
      </p:sp>
      <p:sp>
        <p:nvSpPr>
          <p:cNvPr id="4" name="Title 3">
            <a:extLst>
              <a:ext uri="{FF2B5EF4-FFF2-40B4-BE49-F238E27FC236}">
                <a16:creationId xmlns:a16="http://schemas.microsoft.com/office/drawing/2014/main" id="{4FA9B6C6-13D0-06E0-13BC-4B88CD21044C}"/>
              </a:ext>
            </a:extLst>
          </p:cNvPr>
          <p:cNvSpPr>
            <a:spLocks noGrp="1"/>
          </p:cNvSpPr>
          <p:nvPr>
            <p:ph type="title"/>
          </p:nvPr>
        </p:nvSpPr>
        <p:spPr>
          <a:xfrm>
            <a:off x="429768" y="109420"/>
            <a:ext cx="11324082" cy="595831"/>
          </a:xfrm>
        </p:spPr>
        <p:txBody>
          <a:bodyPr/>
          <a:lstStyle/>
          <a:p>
            <a:r>
              <a:rPr lang="en-US"/>
              <a:t>Efficacy</a:t>
            </a:r>
          </a:p>
        </p:txBody>
      </p:sp>
      <p:sp>
        <p:nvSpPr>
          <p:cNvPr id="3" name="TextBox 2">
            <a:extLst>
              <a:ext uri="{FF2B5EF4-FFF2-40B4-BE49-F238E27FC236}">
                <a16:creationId xmlns:a16="http://schemas.microsoft.com/office/drawing/2014/main" id="{8BCF298D-9474-82A5-D83D-CF9EEED6D272}"/>
              </a:ext>
            </a:extLst>
          </p:cNvPr>
          <p:cNvSpPr txBox="1"/>
          <p:nvPr/>
        </p:nvSpPr>
        <p:spPr>
          <a:xfrm>
            <a:off x="488340" y="1103332"/>
            <a:ext cx="73529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A5D"/>
                </a:solidFill>
                <a:effectLst/>
                <a:uLnTx/>
                <a:uFillTx/>
                <a:latin typeface="Bierstadt"/>
                <a:ea typeface="Verdana" panose="020B0604030504040204" pitchFamily="34" charset="0"/>
                <a:cs typeface="Arial" panose="020B0604020202020204" pitchFamily="34" charset="0"/>
              </a:rPr>
              <a:t>Time to Response and Time of Efficacy Assessment for Confirmed Responders (PR or Better)</a:t>
            </a:r>
          </a:p>
        </p:txBody>
      </p:sp>
      <p:sp>
        <p:nvSpPr>
          <p:cNvPr id="9" name="TextBox 8">
            <a:extLst>
              <a:ext uri="{FF2B5EF4-FFF2-40B4-BE49-F238E27FC236}">
                <a16:creationId xmlns:a16="http://schemas.microsoft.com/office/drawing/2014/main" id="{A7A423F1-D0A2-7762-0FCF-A8B86FED3136}"/>
              </a:ext>
            </a:extLst>
          </p:cNvPr>
          <p:cNvSpPr txBox="1"/>
          <p:nvPr/>
        </p:nvSpPr>
        <p:spPr>
          <a:xfrm>
            <a:off x="8103598" y="1201605"/>
            <a:ext cx="362467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A5D"/>
                </a:solidFill>
                <a:effectLst/>
                <a:uLnTx/>
                <a:uFillTx/>
                <a:latin typeface="Bierstadt"/>
                <a:ea typeface="Verdana" panose="020B0604030504040204" pitchFamily="34" charset="0"/>
                <a:cs typeface="Arial" panose="020B0604020202020204" pitchFamily="34" charset="0"/>
              </a:rPr>
              <a:t>Duration of Response</a:t>
            </a:r>
          </a:p>
        </p:txBody>
      </p:sp>
      <p:graphicFrame>
        <p:nvGraphicFramePr>
          <p:cNvPr id="10" name="Content Placeholder 2">
            <a:extLst>
              <a:ext uri="{FF2B5EF4-FFF2-40B4-BE49-F238E27FC236}">
                <a16:creationId xmlns:a16="http://schemas.microsoft.com/office/drawing/2014/main" id="{B95AB3B8-9326-09A8-9466-5B48E9B71668}"/>
              </a:ext>
            </a:extLst>
          </p:cNvPr>
          <p:cNvGraphicFramePr>
            <a:graphicFrameLocks/>
          </p:cNvGraphicFramePr>
          <p:nvPr/>
        </p:nvGraphicFramePr>
        <p:xfrm>
          <a:off x="8103598" y="1626369"/>
          <a:ext cx="3719706" cy="1798320"/>
        </p:xfrm>
        <a:graphic>
          <a:graphicData uri="http://schemas.openxmlformats.org/drawingml/2006/table">
            <a:tbl>
              <a:tblPr firstRow="1"/>
              <a:tblGrid>
                <a:gridCol w="1569420">
                  <a:extLst>
                    <a:ext uri="{9D8B030D-6E8A-4147-A177-3AD203B41FA5}">
                      <a16:colId xmlns:a16="http://schemas.microsoft.com/office/drawing/2014/main" val="20000"/>
                    </a:ext>
                  </a:extLst>
                </a:gridCol>
                <a:gridCol w="2150286">
                  <a:extLst>
                    <a:ext uri="{9D8B030D-6E8A-4147-A177-3AD203B41FA5}">
                      <a16:colId xmlns:a16="http://schemas.microsoft.com/office/drawing/2014/main" val="2725080826"/>
                    </a:ext>
                  </a:extLst>
                </a:gridCol>
              </a:tblGrid>
              <a:tr h="390770">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nSpc>
                          <a:spcPct val="100000"/>
                        </a:lnSpc>
                      </a:pPr>
                      <a:endParaRPr lang="en-US" sz="1600" b="1">
                        <a:solidFill>
                          <a:schemeClr val="tx1"/>
                        </a:solidFill>
                        <a:latin typeface="+mn-lt"/>
                        <a:ea typeface="Verdana" panose="020B0604030504040204" pitchFamily="34" charset="0"/>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strike="noStrike">
                          <a:solidFill>
                            <a:schemeClr val="bg1"/>
                          </a:solidFill>
                          <a:latin typeface="+mn-lt"/>
                          <a:ea typeface="Verdana"/>
                          <a:cs typeface="Arial"/>
                        </a:rPr>
                        <a:t>Responders (N=15/23)</a:t>
                      </a:r>
                      <a:endParaRPr lang="en-US" sz="1600" b="1">
                        <a:solidFill>
                          <a:schemeClr val="bg1"/>
                        </a:solidFill>
                        <a:latin typeface="+mn-lt"/>
                        <a:ea typeface="Verdana"/>
                        <a:cs typeface="Arial"/>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B3B5D"/>
                    </a:solidFill>
                  </a:tcPr>
                </a:tc>
                <a:extLst>
                  <a:ext uri="{0D108BD9-81ED-4DB2-BD59-A6C34878D82A}">
                    <a16:rowId xmlns:a16="http://schemas.microsoft.com/office/drawing/2014/main" val="10000"/>
                  </a:ext>
                </a:extLst>
              </a:tr>
              <a:tr h="2743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1200" baseline="0">
                          <a:solidFill>
                            <a:schemeClr val="tx1"/>
                          </a:solidFill>
                          <a:latin typeface="+mn-lt"/>
                          <a:ea typeface="Verdana"/>
                          <a:cs typeface="Arial"/>
                        </a:rPr>
                        <a:t>mDOR, months (95% CI)</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600" kern="1200" baseline="0">
                          <a:solidFill>
                            <a:schemeClr val="tx1"/>
                          </a:solidFill>
                          <a:latin typeface="+mn-lt"/>
                          <a:ea typeface="Verdana"/>
                          <a:cs typeface="Arial"/>
                        </a:rPr>
                        <a:t>Not reached (NR) </a:t>
                      </a:r>
                    </a:p>
                    <a:p>
                      <a:pPr marL="0" marR="0" lvl="0" indent="0" algn="ctr">
                        <a:lnSpc>
                          <a:spcPct val="100000"/>
                        </a:lnSpc>
                        <a:spcBef>
                          <a:spcPts val="0"/>
                        </a:spcBef>
                        <a:spcAft>
                          <a:spcPts val="0"/>
                        </a:spcAft>
                        <a:buClrTx/>
                        <a:buSzTx/>
                        <a:buFontTx/>
                        <a:buNone/>
                      </a:pPr>
                      <a:r>
                        <a:rPr lang="en-US" sz="1600" kern="1200" baseline="0">
                          <a:solidFill>
                            <a:schemeClr val="tx1"/>
                          </a:solidFill>
                          <a:latin typeface="+mn-lt"/>
                          <a:ea typeface="Verdana"/>
                          <a:cs typeface="Arial"/>
                        </a:rPr>
                        <a:t>(16.8, NR)</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D9D9D9">
                        <a:alpha val="29804"/>
                      </a:srgbClr>
                    </a:solidFill>
                  </a:tcPr>
                </a:tc>
                <a:extLst>
                  <a:ext uri="{0D108BD9-81ED-4DB2-BD59-A6C34878D82A}">
                    <a16:rowId xmlns:a16="http://schemas.microsoft.com/office/drawing/2014/main" val="1931788400"/>
                  </a:ext>
                </a:extLst>
              </a:tr>
              <a:tr h="2743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1200" baseline="0">
                          <a:solidFill>
                            <a:schemeClr val="tx1"/>
                          </a:solidFill>
                          <a:latin typeface="+mn-lt"/>
                          <a:ea typeface="Verdana"/>
                          <a:cs typeface="Arial"/>
                        </a:rPr>
                        <a:t>DOR, n (%)</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kern="1200" baseline="0">
                        <a:solidFill>
                          <a:schemeClr val="tx1"/>
                        </a:solidFill>
                        <a:latin typeface="+mn-lt"/>
                        <a:ea typeface="Verdana" panose="020B060403050404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solidFill>
                      <a:srgbClr val="D9D9D9">
                        <a:alpha val="29804"/>
                      </a:srgbClr>
                    </a:solidFill>
                  </a:tcPr>
                </a:tc>
                <a:extLst>
                  <a:ext uri="{0D108BD9-81ED-4DB2-BD59-A6C34878D82A}">
                    <a16:rowId xmlns:a16="http://schemas.microsoft.com/office/drawing/2014/main" val="1880905631"/>
                  </a:ext>
                </a:extLst>
              </a:tr>
              <a:tr h="274320">
                <a:tc>
                  <a:txBody>
                    <a:bodyPr/>
                    <a:lstStyle/>
                    <a:p>
                      <a:pPr marL="91440" marR="0" lvl="0" indent="0" algn="l" defTabSz="457200" rtl="0" eaLnBrk="1" fontAlgn="auto" latinLnBrk="0" hangingPunct="1">
                        <a:lnSpc>
                          <a:spcPct val="100000"/>
                        </a:lnSpc>
                        <a:spcBef>
                          <a:spcPts val="0"/>
                        </a:spcBef>
                        <a:spcAft>
                          <a:spcPts val="0"/>
                        </a:spcAft>
                        <a:buClrTx/>
                        <a:buSzTx/>
                        <a:buFontTx/>
                        <a:buNone/>
                        <a:tabLst/>
                        <a:defRPr/>
                      </a:pPr>
                      <a:r>
                        <a:rPr lang="en-US" sz="1600" b="0" kern="1200" baseline="0">
                          <a:solidFill>
                            <a:schemeClr val="tx1"/>
                          </a:solidFill>
                          <a:latin typeface="+mn-lt"/>
                          <a:ea typeface="Verdana"/>
                          <a:cs typeface="Arial"/>
                        </a:rPr>
                        <a:t>≥6 months</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baseline="0">
                          <a:solidFill>
                            <a:schemeClr val="tx1"/>
                          </a:solidFill>
                          <a:latin typeface="+mn-lt"/>
                          <a:ea typeface="Verdana"/>
                          <a:cs typeface="Arial"/>
                        </a:rPr>
                        <a:t>11 (73.3)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solidFill>
                      <a:srgbClr val="D9D9D9">
                        <a:alpha val="29804"/>
                      </a:srgbClr>
                    </a:solidFill>
                  </a:tcPr>
                </a:tc>
                <a:extLst>
                  <a:ext uri="{0D108BD9-81ED-4DB2-BD59-A6C34878D82A}">
                    <a16:rowId xmlns:a16="http://schemas.microsoft.com/office/drawing/2014/main" val="3467724416"/>
                  </a:ext>
                </a:extLst>
              </a:tr>
              <a:tr h="274320">
                <a:tc>
                  <a:txBody>
                    <a:bodyPr/>
                    <a:lstStyle/>
                    <a:p>
                      <a:pPr marL="91440" marR="0" lvl="0" indent="0" algn="l" defTabSz="457200" rtl="0" eaLnBrk="1" fontAlgn="auto" latinLnBrk="0" hangingPunct="1">
                        <a:lnSpc>
                          <a:spcPct val="100000"/>
                        </a:lnSpc>
                        <a:spcBef>
                          <a:spcPts val="0"/>
                        </a:spcBef>
                        <a:spcAft>
                          <a:spcPts val="0"/>
                        </a:spcAft>
                        <a:buClrTx/>
                        <a:buSzTx/>
                        <a:buFontTx/>
                        <a:buNone/>
                        <a:tabLst/>
                        <a:defRPr/>
                      </a:pPr>
                      <a:r>
                        <a:rPr lang="en-US" sz="1600" b="0" kern="1200" baseline="0">
                          <a:solidFill>
                            <a:schemeClr val="tx1"/>
                          </a:solidFill>
                          <a:latin typeface="+mn-lt"/>
                          <a:ea typeface="Verdana"/>
                          <a:cs typeface="Arial"/>
                        </a:rPr>
                        <a:t>≥12 months</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baseline="0">
                          <a:solidFill>
                            <a:schemeClr val="tx1"/>
                          </a:solidFill>
                          <a:latin typeface="+mn-lt"/>
                          <a:ea typeface="Verdana"/>
                          <a:cs typeface="Arial"/>
                        </a:rPr>
                        <a:t>8 (53.3)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3A5D"/>
                      </a:solidFill>
                      <a:prstDash val="sysDot"/>
                      <a:round/>
                      <a:headEnd type="none" w="med" len="med"/>
                      <a:tailEnd type="none" w="med" len="med"/>
                    </a:lnT>
                    <a:lnB w="6350" cap="flat" cmpd="sng" algn="ctr">
                      <a:solidFill>
                        <a:srgbClr val="003A5D"/>
                      </a:solidFill>
                      <a:prstDash val="sysDot"/>
                      <a:round/>
                      <a:headEnd type="none" w="med" len="med"/>
                      <a:tailEnd type="none" w="med" len="med"/>
                    </a:lnB>
                    <a:lnTlToBr w="12700" cmpd="sng">
                      <a:noFill/>
                      <a:prstDash val="solid"/>
                    </a:lnTlToBr>
                    <a:lnBlToTr w="12700" cmpd="sng">
                      <a:noFill/>
                      <a:prstDash val="solid"/>
                    </a:lnBlToTr>
                    <a:solidFill>
                      <a:srgbClr val="D9D9D9">
                        <a:alpha val="29804"/>
                      </a:srgbClr>
                    </a:solidFill>
                  </a:tcPr>
                </a:tc>
                <a:extLst>
                  <a:ext uri="{0D108BD9-81ED-4DB2-BD59-A6C34878D82A}">
                    <a16:rowId xmlns:a16="http://schemas.microsoft.com/office/drawing/2014/main" val="2559439475"/>
                  </a:ext>
                </a:extLst>
              </a:tr>
            </a:tbl>
          </a:graphicData>
        </a:graphic>
      </p:graphicFrame>
      <p:sp>
        <p:nvSpPr>
          <p:cNvPr id="11" name="TextBox 10">
            <a:extLst>
              <a:ext uri="{FF2B5EF4-FFF2-40B4-BE49-F238E27FC236}">
                <a16:creationId xmlns:a16="http://schemas.microsoft.com/office/drawing/2014/main" id="{F4825122-00A0-3434-F5BC-0D0A8F02CC63}"/>
              </a:ext>
            </a:extLst>
          </p:cNvPr>
          <p:cNvSpPr txBox="1"/>
          <p:nvPr/>
        </p:nvSpPr>
        <p:spPr>
          <a:xfrm>
            <a:off x="99896" y="6039684"/>
            <a:ext cx="11210924" cy="55399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3A5D"/>
                </a:solidFill>
                <a:effectLst/>
                <a:uLnTx/>
                <a:uFillTx/>
                <a:latin typeface="Bierstadt"/>
                <a:ea typeface="MS PGothic" panose="020B0600070205080204" pitchFamily="34" charset="-128"/>
                <a:cs typeface="+mn-cs"/>
              </a:rPr>
              <a:t>*CR start based on PET/CT showing no FDG uptake in all lesions and subsequently confirmed per RECIST 1.1. </a:t>
            </a:r>
            <a:r>
              <a:rPr kumimoji="0" lang="en-US" sz="1000" b="0" i="0" u="none" strike="noStrike" kern="1200" cap="none" spc="0" normalizeH="0" baseline="30000" noProof="0">
                <a:ln>
                  <a:noFill/>
                </a:ln>
                <a:solidFill>
                  <a:srgbClr val="003A5D"/>
                </a:solidFill>
                <a:effectLst/>
                <a:uLnTx/>
                <a:uFillTx/>
                <a:latin typeface="Bierstadt"/>
                <a:ea typeface="MS PGothic" panose="020B0600070205080204" pitchFamily="34" charset="-128"/>
                <a:cs typeface="+mn-cs"/>
              </a:rPr>
              <a:t>†</a:t>
            </a:r>
            <a:r>
              <a:rPr kumimoji="0" lang="en-US" sz="1000" b="0" i="0" u="none" strike="noStrike" kern="1200" cap="none" spc="0" normalizeH="0" baseline="0" noProof="0">
                <a:ln>
                  <a:noFill/>
                </a:ln>
                <a:solidFill>
                  <a:srgbClr val="003A5D"/>
                </a:solidFill>
                <a:effectLst/>
                <a:uLnTx/>
                <a:uFillTx/>
                <a:latin typeface="Bierstadt"/>
                <a:ea typeface="MS PGothic" panose="020B0600070205080204" pitchFamily="34" charset="-128"/>
                <a:cs typeface="+mn-cs"/>
              </a:rPr>
              <a:t>Patient withdrew consent during assessment phase while still in response. </a:t>
            </a:r>
            <a:r>
              <a:rPr kumimoji="0" lang="en-US" sz="1000" b="0" i="0" u="none" strike="noStrike" kern="1200" cap="none" spc="0" normalizeH="0" baseline="30000" noProof="0">
                <a:ln>
                  <a:noFill/>
                </a:ln>
                <a:solidFill>
                  <a:srgbClr val="003A5D"/>
                </a:solidFill>
                <a:effectLst/>
                <a:uLnTx/>
                <a:uFillTx/>
                <a:latin typeface="Bierstadt"/>
                <a:ea typeface="MS PGothic" panose="020B0600070205080204" pitchFamily="34" charset="-128"/>
                <a:cs typeface="+mn-cs"/>
              </a:rPr>
              <a:t>‡</a:t>
            </a:r>
            <a:r>
              <a:rPr kumimoji="0" lang="en-US" sz="1000" b="0" i="0" u="none" strike="noStrike" kern="1200" cap="none" spc="0" normalizeH="0" baseline="0" noProof="0">
                <a:ln>
                  <a:noFill/>
                </a:ln>
                <a:solidFill>
                  <a:srgbClr val="003A5D"/>
                </a:solidFill>
                <a:effectLst/>
                <a:uLnTx/>
                <a:uFillTx/>
                <a:latin typeface="Bierstadt"/>
                <a:ea typeface="MS PGothic" panose="020B0600070205080204" pitchFamily="34" charset="-128"/>
                <a:cs typeface="+mn-cs"/>
              </a:rPr>
              <a:t>Discontinued from study while in response to continue pembrolizumab off-study. </a:t>
            </a:r>
            <a:r>
              <a:rPr kumimoji="0" lang="en-US" sz="1000" b="0" i="0" u="none" strike="noStrike" kern="1200" cap="none" spc="0" normalizeH="0" baseline="30000" noProof="0">
                <a:ln>
                  <a:noFill/>
                </a:ln>
                <a:solidFill>
                  <a:srgbClr val="003A5D"/>
                </a:solidFill>
                <a:effectLst/>
                <a:uLnTx/>
                <a:uFillTx/>
                <a:latin typeface="Bierstadt"/>
                <a:ea typeface="MS PGothic" panose="020B0600070205080204" pitchFamily="34" charset="-128"/>
                <a:cs typeface="+mn-cs"/>
              </a:rPr>
              <a:t>§</a:t>
            </a:r>
            <a:r>
              <a:rPr kumimoji="0" lang="en-US" sz="1000" b="0" i="0" u="none" strike="noStrike" kern="1200" cap="none" spc="0" normalizeH="0" baseline="0" noProof="0">
                <a:ln>
                  <a:noFill/>
                </a:ln>
                <a:solidFill>
                  <a:srgbClr val="003A5D"/>
                </a:solidFill>
                <a:effectLst/>
                <a:uLnTx/>
                <a:uFillTx/>
                <a:latin typeface="Bierstadt"/>
                <a:ea typeface="MS PGothic" panose="020B0600070205080204" pitchFamily="34" charset="-128"/>
                <a:cs typeface="+mn-cs"/>
              </a:rPr>
              <a:t>Discontinued due to disease progression of new lesion. </a:t>
            </a:r>
            <a:r>
              <a:rPr kumimoji="0" lang="en-US" sz="1000" b="0" i="0" u="none" strike="noStrike" kern="1200" cap="none" spc="0" normalizeH="0" baseline="30000" noProof="0">
                <a:ln>
                  <a:noFill/>
                </a:ln>
                <a:solidFill>
                  <a:srgbClr val="003A5D"/>
                </a:solidFill>
                <a:effectLst/>
                <a:uLnTx/>
                <a:uFillTx/>
                <a:latin typeface="Bierstadt"/>
                <a:ea typeface="MS PGothic" panose="020B0600070205080204" pitchFamily="34" charset="-128"/>
                <a:cs typeface="+mn-cs"/>
              </a:rPr>
              <a:t>¶</a:t>
            </a:r>
            <a:r>
              <a:rPr kumimoji="0" lang="en-US" sz="1000" b="0" i="0" u="none" strike="noStrike" kern="1200" cap="none" spc="0" normalizeH="0" baseline="0" noProof="0">
                <a:ln>
                  <a:noFill/>
                </a:ln>
                <a:solidFill>
                  <a:srgbClr val="003A5D"/>
                </a:solidFill>
                <a:effectLst/>
                <a:uLnTx/>
                <a:uFillTx/>
                <a:latin typeface="Bierstadt"/>
                <a:ea typeface="MS PGothic" panose="020B0600070205080204" pitchFamily="34" charset="-128"/>
                <a:cs typeface="+mn-cs"/>
              </a:rPr>
              <a:t>Discontinued due to disease progression of non-target lesion.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3A5D"/>
                </a:solidFill>
                <a:effectLst/>
                <a:uLnTx/>
                <a:uFillTx/>
                <a:latin typeface="Bierstadt"/>
                <a:ea typeface="MS PGothic" panose="020B0600070205080204" pitchFamily="34" charset="-128"/>
                <a:cs typeface="+mn-cs"/>
              </a:rPr>
              <a:t>CI, confidence interval; CR, complete response; DOR, duration of response; mDOR, median duration of response; (FDG) fluorodeoxyglucose; NR, not reached; PR, partial response.</a:t>
            </a:r>
          </a:p>
        </p:txBody>
      </p:sp>
      <p:sp>
        <p:nvSpPr>
          <p:cNvPr id="19" name="Freeform 370">
            <a:extLst>
              <a:ext uri="{FF2B5EF4-FFF2-40B4-BE49-F238E27FC236}">
                <a16:creationId xmlns:a16="http://schemas.microsoft.com/office/drawing/2014/main" id="{C2ED6619-AEB1-33A1-8F14-E81BDF0FEB3F}"/>
              </a:ext>
            </a:extLst>
          </p:cNvPr>
          <p:cNvSpPr/>
          <p:nvPr/>
        </p:nvSpPr>
        <p:spPr>
          <a:xfrm>
            <a:off x="993061" y="5156423"/>
            <a:ext cx="271001" cy="107713"/>
          </a:xfrm>
          <a:custGeom>
            <a:avLst/>
            <a:gdLst>
              <a:gd name="connsiteX0" fmla="*/ 0 w 357888"/>
              <a:gd name="connsiteY0" fmla="*/ 0 h 107713"/>
              <a:gd name="connsiteX1" fmla="*/ 357888 w 357888"/>
              <a:gd name="connsiteY1" fmla="*/ 0 h 107713"/>
              <a:gd name="connsiteX2" fmla="*/ 357888 w 357888"/>
              <a:gd name="connsiteY2" fmla="*/ 107713 h 107713"/>
              <a:gd name="connsiteX3" fmla="*/ 0 w 357888"/>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357888" h="107713">
                <a:moveTo>
                  <a:pt x="0" y="0"/>
                </a:moveTo>
                <a:lnTo>
                  <a:pt x="357888" y="0"/>
                </a:lnTo>
                <a:lnTo>
                  <a:pt x="357888"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0" name="Freeform 47">
            <a:extLst>
              <a:ext uri="{FF2B5EF4-FFF2-40B4-BE49-F238E27FC236}">
                <a16:creationId xmlns:a16="http://schemas.microsoft.com/office/drawing/2014/main" id="{79970415-C704-8031-22B8-C944A0755E08}"/>
              </a:ext>
            </a:extLst>
          </p:cNvPr>
          <p:cNvSpPr/>
          <p:nvPr/>
        </p:nvSpPr>
        <p:spPr>
          <a:xfrm>
            <a:off x="1110707" y="4917109"/>
            <a:ext cx="576322" cy="107713"/>
          </a:xfrm>
          <a:custGeom>
            <a:avLst/>
            <a:gdLst>
              <a:gd name="connsiteX0" fmla="*/ 0 w 693967"/>
              <a:gd name="connsiteY0" fmla="*/ 0 h 107713"/>
              <a:gd name="connsiteX1" fmla="*/ 693968 w 693967"/>
              <a:gd name="connsiteY1" fmla="*/ 0 h 107713"/>
              <a:gd name="connsiteX2" fmla="*/ 693968 w 693967"/>
              <a:gd name="connsiteY2" fmla="*/ 107713 h 107713"/>
              <a:gd name="connsiteX3" fmla="*/ 0 w 693967"/>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693967" h="107713">
                <a:moveTo>
                  <a:pt x="0" y="0"/>
                </a:moveTo>
                <a:lnTo>
                  <a:pt x="693968" y="0"/>
                </a:lnTo>
                <a:lnTo>
                  <a:pt x="693968"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1" name="Freeform 369">
            <a:extLst>
              <a:ext uri="{FF2B5EF4-FFF2-40B4-BE49-F238E27FC236}">
                <a16:creationId xmlns:a16="http://schemas.microsoft.com/office/drawing/2014/main" id="{C2D50AB8-83F0-7C7F-0D89-A529C9432B0E}"/>
              </a:ext>
            </a:extLst>
          </p:cNvPr>
          <p:cNvSpPr/>
          <p:nvPr/>
        </p:nvSpPr>
        <p:spPr>
          <a:xfrm>
            <a:off x="993062" y="4917109"/>
            <a:ext cx="117645" cy="107713"/>
          </a:xfrm>
          <a:custGeom>
            <a:avLst/>
            <a:gdLst>
              <a:gd name="connsiteX0" fmla="*/ 0 w 693967"/>
              <a:gd name="connsiteY0" fmla="*/ 0 h 107713"/>
              <a:gd name="connsiteX1" fmla="*/ 693968 w 693967"/>
              <a:gd name="connsiteY1" fmla="*/ 0 h 107713"/>
              <a:gd name="connsiteX2" fmla="*/ 693968 w 693967"/>
              <a:gd name="connsiteY2" fmla="*/ 107713 h 107713"/>
              <a:gd name="connsiteX3" fmla="*/ 0 w 693967"/>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693967" h="107713">
                <a:moveTo>
                  <a:pt x="0" y="0"/>
                </a:moveTo>
                <a:lnTo>
                  <a:pt x="693968" y="0"/>
                </a:lnTo>
                <a:lnTo>
                  <a:pt x="693968"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2" name="Freeform 368">
            <a:extLst>
              <a:ext uri="{FF2B5EF4-FFF2-40B4-BE49-F238E27FC236}">
                <a16:creationId xmlns:a16="http://schemas.microsoft.com/office/drawing/2014/main" id="{0BF72859-B090-185F-23C3-E632CD13459F}"/>
              </a:ext>
            </a:extLst>
          </p:cNvPr>
          <p:cNvSpPr/>
          <p:nvPr/>
        </p:nvSpPr>
        <p:spPr>
          <a:xfrm>
            <a:off x="988194" y="4677707"/>
            <a:ext cx="803451" cy="107713"/>
          </a:xfrm>
          <a:custGeom>
            <a:avLst/>
            <a:gdLst>
              <a:gd name="connsiteX0" fmla="*/ 0 w 799883"/>
              <a:gd name="connsiteY0" fmla="*/ 0 h 107713"/>
              <a:gd name="connsiteX1" fmla="*/ 799883 w 799883"/>
              <a:gd name="connsiteY1" fmla="*/ 0 h 107713"/>
              <a:gd name="connsiteX2" fmla="*/ 799883 w 799883"/>
              <a:gd name="connsiteY2" fmla="*/ 107713 h 107713"/>
              <a:gd name="connsiteX3" fmla="*/ 0 w 799883"/>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799883" h="107713">
                <a:moveTo>
                  <a:pt x="0" y="0"/>
                </a:moveTo>
                <a:lnTo>
                  <a:pt x="799883" y="0"/>
                </a:lnTo>
                <a:lnTo>
                  <a:pt x="799883"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3" name="Freeform 41">
            <a:extLst>
              <a:ext uri="{FF2B5EF4-FFF2-40B4-BE49-F238E27FC236}">
                <a16:creationId xmlns:a16="http://schemas.microsoft.com/office/drawing/2014/main" id="{2F1E57C5-B8FD-EB53-22BA-5A4DFB76B0BC}"/>
              </a:ext>
            </a:extLst>
          </p:cNvPr>
          <p:cNvSpPr/>
          <p:nvPr/>
        </p:nvSpPr>
        <p:spPr>
          <a:xfrm>
            <a:off x="2335816" y="4199078"/>
            <a:ext cx="154659" cy="107713"/>
          </a:xfrm>
          <a:custGeom>
            <a:avLst/>
            <a:gdLst>
              <a:gd name="connsiteX0" fmla="*/ 0 w 1497413"/>
              <a:gd name="connsiteY0" fmla="*/ 0 h 107713"/>
              <a:gd name="connsiteX1" fmla="*/ 1497414 w 1497413"/>
              <a:gd name="connsiteY1" fmla="*/ 0 h 107713"/>
              <a:gd name="connsiteX2" fmla="*/ 1497414 w 1497413"/>
              <a:gd name="connsiteY2" fmla="*/ 107713 h 107713"/>
              <a:gd name="connsiteX3" fmla="*/ 0 w 1497413"/>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1497413" h="107713">
                <a:moveTo>
                  <a:pt x="0" y="0"/>
                </a:moveTo>
                <a:lnTo>
                  <a:pt x="1497414" y="0"/>
                </a:lnTo>
                <a:lnTo>
                  <a:pt x="1497414"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4" name="Freeform 367">
            <a:extLst>
              <a:ext uri="{FF2B5EF4-FFF2-40B4-BE49-F238E27FC236}">
                <a16:creationId xmlns:a16="http://schemas.microsoft.com/office/drawing/2014/main" id="{AFDB5434-F854-6E96-0F40-FDACF03DC7E7}"/>
              </a:ext>
            </a:extLst>
          </p:cNvPr>
          <p:cNvSpPr/>
          <p:nvPr/>
        </p:nvSpPr>
        <p:spPr>
          <a:xfrm>
            <a:off x="993061" y="4199078"/>
            <a:ext cx="1342755" cy="107713"/>
          </a:xfrm>
          <a:custGeom>
            <a:avLst/>
            <a:gdLst>
              <a:gd name="connsiteX0" fmla="*/ 0 w 1497413"/>
              <a:gd name="connsiteY0" fmla="*/ 0 h 107713"/>
              <a:gd name="connsiteX1" fmla="*/ 1497414 w 1497413"/>
              <a:gd name="connsiteY1" fmla="*/ 0 h 107713"/>
              <a:gd name="connsiteX2" fmla="*/ 1497414 w 1497413"/>
              <a:gd name="connsiteY2" fmla="*/ 107713 h 107713"/>
              <a:gd name="connsiteX3" fmla="*/ 0 w 1497413"/>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1497413" h="107713">
                <a:moveTo>
                  <a:pt x="0" y="0"/>
                </a:moveTo>
                <a:lnTo>
                  <a:pt x="1497414" y="0"/>
                </a:lnTo>
                <a:lnTo>
                  <a:pt x="1497414"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5" name="Freeform 39">
            <a:extLst>
              <a:ext uri="{FF2B5EF4-FFF2-40B4-BE49-F238E27FC236}">
                <a16:creationId xmlns:a16="http://schemas.microsoft.com/office/drawing/2014/main" id="{7AD5ACF3-FF80-EED6-F12B-AD230B68E8B9}"/>
              </a:ext>
            </a:extLst>
          </p:cNvPr>
          <p:cNvSpPr/>
          <p:nvPr/>
        </p:nvSpPr>
        <p:spPr>
          <a:xfrm>
            <a:off x="2306624" y="3959851"/>
            <a:ext cx="534527" cy="107713"/>
          </a:xfrm>
          <a:custGeom>
            <a:avLst/>
            <a:gdLst>
              <a:gd name="connsiteX0" fmla="*/ 0 w 1848090"/>
              <a:gd name="connsiteY0" fmla="*/ 0 h 107713"/>
              <a:gd name="connsiteX1" fmla="*/ 1848090 w 1848090"/>
              <a:gd name="connsiteY1" fmla="*/ 0 h 107713"/>
              <a:gd name="connsiteX2" fmla="*/ 1848090 w 1848090"/>
              <a:gd name="connsiteY2" fmla="*/ 107713 h 107713"/>
              <a:gd name="connsiteX3" fmla="*/ 0 w 1848090"/>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1848090" h="107713">
                <a:moveTo>
                  <a:pt x="0" y="0"/>
                </a:moveTo>
                <a:lnTo>
                  <a:pt x="1848090" y="0"/>
                </a:lnTo>
                <a:lnTo>
                  <a:pt x="1848090"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6" name="Freeform 366">
            <a:extLst>
              <a:ext uri="{FF2B5EF4-FFF2-40B4-BE49-F238E27FC236}">
                <a16:creationId xmlns:a16="http://schemas.microsoft.com/office/drawing/2014/main" id="{300D3132-2804-A604-2B11-60BBACFB3136}"/>
              </a:ext>
            </a:extLst>
          </p:cNvPr>
          <p:cNvSpPr/>
          <p:nvPr/>
        </p:nvSpPr>
        <p:spPr>
          <a:xfrm>
            <a:off x="993061" y="3959851"/>
            <a:ext cx="1323641" cy="107713"/>
          </a:xfrm>
          <a:custGeom>
            <a:avLst/>
            <a:gdLst>
              <a:gd name="connsiteX0" fmla="*/ 0 w 1848090"/>
              <a:gd name="connsiteY0" fmla="*/ 0 h 107713"/>
              <a:gd name="connsiteX1" fmla="*/ 1848090 w 1848090"/>
              <a:gd name="connsiteY1" fmla="*/ 0 h 107713"/>
              <a:gd name="connsiteX2" fmla="*/ 1848090 w 1848090"/>
              <a:gd name="connsiteY2" fmla="*/ 107713 h 107713"/>
              <a:gd name="connsiteX3" fmla="*/ 0 w 1848090"/>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1848090" h="107713">
                <a:moveTo>
                  <a:pt x="0" y="0"/>
                </a:moveTo>
                <a:lnTo>
                  <a:pt x="1848090" y="0"/>
                </a:lnTo>
                <a:lnTo>
                  <a:pt x="1848090"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7" name="Freeform 365">
            <a:extLst>
              <a:ext uri="{FF2B5EF4-FFF2-40B4-BE49-F238E27FC236}">
                <a16:creationId xmlns:a16="http://schemas.microsoft.com/office/drawing/2014/main" id="{947F6CF1-1810-438A-5FBA-7891394D6459}"/>
              </a:ext>
            </a:extLst>
          </p:cNvPr>
          <p:cNvSpPr/>
          <p:nvPr/>
        </p:nvSpPr>
        <p:spPr>
          <a:xfrm>
            <a:off x="993061" y="3720449"/>
            <a:ext cx="1917081" cy="107713"/>
          </a:xfrm>
          <a:custGeom>
            <a:avLst/>
            <a:gdLst>
              <a:gd name="connsiteX0" fmla="*/ 0 w 2048886"/>
              <a:gd name="connsiteY0" fmla="*/ 0 h 107713"/>
              <a:gd name="connsiteX1" fmla="*/ 2048887 w 2048886"/>
              <a:gd name="connsiteY1" fmla="*/ 0 h 107713"/>
              <a:gd name="connsiteX2" fmla="*/ 2048887 w 2048886"/>
              <a:gd name="connsiteY2" fmla="*/ 107713 h 107713"/>
              <a:gd name="connsiteX3" fmla="*/ 0 w 2048886"/>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2048886" h="107713">
                <a:moveTo>
                  <a:pt x="0" y="0"/>
                </a:moveTo>
                <a:lnTo>
                  <a:pt x="2048887" y="0"/>
                </a:lnTo>
                <a:lnTo>
                  <a:pt x="2048887"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8" name="Freeform 35">
            <a:extLst>
              <a:ext uri="{FF2B5EF4-FFF2-40B4-BE49-F238E27FC236}">
                <a16:creationId xmlns:a16="http://schemas.microsoft.com/office/drawing/2014/main" id="{6201A6C9-6361-53D1-A779-6AA74E889B1D}"/>
              </a:ext>
            </a:extLst>
          </p:cNvPr>
          <p:cNvSpPr/>
          <p:nvPr/>
        </p:nvSpPr>
        <p:spPr>
          <a:xfrm>
            <a:off x="3076600" y="3481048"/>
            <a:ext cx="45719" cy="107713"/>
          </a:xfrm>
          <a:custGeom>
            <a:avLst/>
            <a:gdLst>
              <a:gd name="connsiteX0" fmla="*/ 0 w 2129257"/>
              <a:gd name="connsiteY0" fmla="*/ 0 h 107713"/>
              <a:gd name="connsiteX1" fmla="*/ 2129257 w 2129257"/>
              <a:gd name="connsiteY1" fmla="*/ 0 h 107713"/>
              <a:gd name="connsiteX2" fmla="*/ 2129257 w 2129257"/>
              <a:gd name="connsiteY2" fmla="*/ 107713 h 107713"/>
              <a:gd name="connsiteX3" fmla="*/ 0 w 2129257"/>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2129257" h="107713">
                <a:moveTo>
                  <a:pt x="0" y="0"/>
                </a:moveTo>
                <a:lnTo>
                  <a:pt x="2129257" y="0"/>
                </a:lnTo>
                <a:lnTo>
                  <a:pt x="2129257"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9" name="Freeform 364">
            <a:extLst>
              <a:ext uri="{FF2B5EF4-FFF2-40B4-BE49-F238E27FC236}">
                <a16:creationId xmlns:a16="http://schemas.microsoft.com/office/drawing/2014/main" id="{9B1E7749-D845-2684-3795-34E3DDE7C7A8}"/>
              </a:ext>
            </a:extLst>
          </p:cNvPr>
          <p:cNvSpPr/>
          <p:nvPr/>
        </p:nvSpPr>
        <p:spPr>
          <a:xfrm>
            <a:off x="993062" y="3481048"/>
            <a:ext cx="2083467" cy="107713"/>
          </a:xfrm>
          <a:custGeom>
            <a:avLst/>
            <a:gdLst>
              <a:gd name="connsiteX0" fmla="*/ 0 w 2176784"/>
              <a:gd name="connsiteY0" fmla="*/ 0 h 107713"/>
              <a:gd name="connsiteX1" fmla="*/ 2176785 w 2176784"/>
              <a:gd name="connsiteY1" fmla="*/ 0 h 107713"/>
              <a:gd name="connsiteX2" fmla="*/ 2176785 w 2176784"/>
              <a:gd name="connsiteY2" fmla="*/ 107713 h 107713"/>
              <a:gd name="connsiteX3" fmla="*/ 0 w 2176784"/>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2176784" h="107713">
                <a:moveTo>
                  <a:pt x="0" y="0"/>
                </a:moveTo>
                <a:lnTo>
                  <a:pt x="2176785" y="0"/>
                </a:lnTo>
                <a:lnTo>
                  <a:pt x="2176785"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30" name="Freeform 31">
            <a:extLst>
              <a:ext uri="{FF2B5EF4-FFF2-40B4-BE49-F238E27FC236}">
                <a16:creationId xmlns:a16="http://schemas.microsoft.com/office/drawing/2014/main" id="{CFEF807D-E0A4-2614-11EC-BBC09A9E1CAB}"/>
              </a:ext>
            </a:extLst>
          </p:cNvPr>
          <p:cNvSpPr/>
          <p:nvPr/>
        </p:nvSpPr>
        <p:spPr>
          <a:xfrm>
            <a:off x="1880528" y="3002419"/>
            <a:ext cx="1581520" cy="107713"/>
          </a:xfrm>
          <a:custGeom>
            <a:avLst/>
            <a:gdLst>
              <a:gd name="connsiteX0" fmla="*/ 0 w 2468986"/>
              <a:gd name="connsiteY0" fmla="*/ 0 h 107713"/>
              <a:gd name="connsiteX1" fmla="*/ 2468986 w 2468986"/>
              <a:gd name="connsiteY1" fmla="*/ 0 h 107713"/>
              <a:gd name="connsiteX2" fmla="*/ 2468986 w 2468986"/>
              <a:gd name="connsiteY2" fmla="*/ 107713 h 107713"/>
              <a:gd name="connsiteX3" fmla="*/ 0 w 2468986"/>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2468986" h="107713">
                <a:moveTo>
                  <a:pt x="0" y="0"/>
                </a:moveTo>
                <a:lnTo>
                  <a:pt x="2468986" y="0"/>
                </a:lnTo>
                <a:lnTo>
                  <a:pt x="2468986"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31" name="Freeform 363">
            <a:extLst>
              <a:ext uri="{FF2B5EF4-FFF2-40B4-BE49-F238E27FC236}">
                <a16:creationId xmlns:a16="http://schemas.microsoft.com/office/drawing/2014/main" id="{85A1E94A-21ED-8E45-6413-9F363D95BBCE}"/>
              </a:ext>
            </a:extLst>
          </p:cNvPr>
          <p:cNvSpPr/>
          <p:nvPr/>
        </p:nvSpPr>
        <p:spPr>
          <a:xfrm>
            <a:off x="991413" y="3002419"/>
            <a:ext cx="889115" cy="107713"/>
          </a:xfrm>
          <a:custGeom>
            <a:avLst/>
            <a:gdLst>
              <a:gd name="connsiteX0" fmla="*/ 0 w 5105925"/>
              <a:gd name="connsiteY0" fmla="*/ 0 h 107713"/>
              <a:gd name="connsiteX1" fmla="*/ 5105926 w 5105925"/>
              <a:gd name="connsiteY1" fmla="*/ 0 h 107713"/>
              <a:gd name="connsiteX2" fmla="*/ 5105926 w 5105925"/>
              <a:gd name="connsiteY2" fmla="*/ 107713 h 107713"/>
              <a:gd name="connsiteX3" fmla="*/ 0 w 5105925"/>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5105925" h="107713">
                <a:moveTo>
                  <a:pt x="0" y="0"/>
                </a:moveTo>
                <a:lnTo>
                  <a:pt x="5105926" y="0"/>
                </a:lnTo>
                <a:lnTo>
                  <a:pt x="5105926"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32" name="Freeform 29">
            <a:extLst>
              <a:ext uri="{FF2B5EF4-FFF2-40B4-BE49-F238E27FC236}">
                <a16:creationId xmlns:a16="http://schemas.microsoft.com/office/drawing/2014/main" id="{61B4E096-C959-027F-2E0A-48EB75ED86FD}"/>
              </a:ext>
            </a:extLst>
          </p:cNvPr>
          <p:cNvSpPr/>
          <p:nvPr/>
        </p:nvSpPr>
        <p:spPr>
          <a:xfrm>
            <a:off x="3507490" y="2763105"/>
            <a:ext cx="272304" cy="107713"/>
          </a:xfrm>
          <a:custGeom>
            <a:avLst/>
            <a:gdLst>
              <a:gd name="connsiteX0" fmla="*/ 0 w 2786732"/>
              <a:gd name="connsiteY0" fmla="*/ 0 h 107713"/>
              <a:gd name="connsiteX1" fmla="*/ 2786733 w 2786732"/>
              <a:gd name="connsiteY1" fmla="*/ 0 h 107713"/>
              <a:gd name="connsiteX2" fmla="*/ 2786733 w 2786732"/>
              <a:gd name="connsiteY2" fmla="*/ 107713 h 107713"/>
              <a:gd name="connsiteX3" fmla="*/ 0 w 2786732"/>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2786732" h="107713">
                <a:moveTo>
                  <a:pt x="0" y="0"/>
                </a:moveTo>
                <a:lnTo>
                  <a:pt x="2786733" y="0"/>
                </a:lnTo>
                <a:lnTo>
                  <a:pt x="2786733"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33" name="Freeform 362">
            <a:extLst>
              <a:ext uri="{FF2B5EF4-FFF2-40B4-BE49-F238E27FC236}">
                <a16:creationId xmlns:a16="http://schemas.microsoft.com/office/drawing/2014/main" id="{680E8018-147F-1F08-80D1-1C1B528A2F32}"/>
              </a:ext>
            </a:extLst>
          </p:cNvPr>
          <p:cNvSpPr/>
          <p:nvPr/>
        </p:nvSpPr>
        <p:spPr>
          <a:xfrm>
            <a:off x="991413" y="2763105"/>
            <a:ext cx="2516078" cy="107713"/>
          </a:xfrm>
          <a:custGeom>
            <a:avLst/>
            <a:gdLst>
              <a:gd name="connsiteX0" fmla="*/ 0 w 5105925"/>
              <a:gd name="connsiteY0" fmla="*/ 0 h 107713"/>
              <a:gd name="connsiteX1" fmla="*/ 5105926 w 5105925"/>
              <a:gd name="connsiteY1" fmla="*/ 0 h 107713"/>
              <a:gd name="connsiteX2" fmla="*/ 5105926 w 5105925"/>
              <a:gd name="connsiteY2" fmla="*/ 107713 h 107713"/>
              <a:gd name="connsiteX3" fmla="*/ 0 w 5105925"/>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5105925" h="107713">
                <a:moveTo>
                  <a:pt x="0" y="0"/>
                </a:moveTo>
                <a:lnTo>
                  <a:pt x="5105926" y="0"/>
                </a:lnTo>
                <a:lnTo>
                  <a:pt x="5105926"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34" name="Freeform 27">
            <a:extLst>
              <a:ext uri="{FF2B5EF4-FFF2-40B4-BE49-F238E27FC236}">
                <a16:creationId xmlns:a16="http://schemas.microsoft.com/office/drawing/2014/main" id="{835ED1EE-D8E6-8BF6-0395-F69DE5E195D7}"/>
              </a:ext>
            </a:extLst>
          </p:cNvPr>
          <p:cNvSpPr/>
          <p:nvPr/>
        </p:nvSpPr>
        <p:spPr>
          <a:xfrm>
            <a:off x="3693774" y="2523790"/>
            <a:ext cx="2040025" cy="107713"/>
          </a:xfrm>
          <a:custGeom>
            <a:avLst/>
            <a:gdLst>
              <a:gd name="connsiteX0" fmla="*/ 0 w 4740738"/>
              <a:gd name="connsiteY0" fmla="*/ 0 h 107713"/>
              <a:gd name="connsiteX1" fmla="*/ 4740738 w 4740738"/>
              <a:gd name="connsiteY1" fmla="*/ 0 h 107713"/>
              <a:gd name="connsiteX2" fmla="*/ 4740738 w 4740738"/>
              <a:gd name="connsiteY2" fmla="*/ 107713 h 107713"/>
              <a:gd name="connsiteX3" fmla="*/ 0 w 4740738"/>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4740738" h="107713">
                <a:moveTo>
                  <a:pt x="0" y="0"/>
                </a:moveTo>
                <a:lnTo>
                  <a:pt x="4740738" y="0"/>
                </a:lnTo>
                <a:lnTo>
                  <a:pt x="4740738"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35" name="Freeform 360">
            <a:extLst>
              <a:ext uri="{FF2B5EF4-FFF2-40B4-BE49-F238E27FC236}">
                <a16:creationId xmlns:a16="http://schemas.microsoft.com/office/drawing/2014/main" id="{FC5EE420-D1B0-4E52-5D9E-28C766B9F8E0}"/>
              </a:ext>
            </a:extLst>
          </p:cNvPr>
          <p:cNvSpPr/>
          <p:nvPr/>
        </p:nvSpPr>
        <p:spPr>
          <a:xfrm>
            <a:off x="991412" y="2523790"/>
            <a:ext cx="2702363" cy="107713"/>
          </a:xfrm>
          <a:custGeom>
            <a:avLst/>
            <a:gdLst>
              <a:gd name="connsiteX0" fmla="*/ 0 w 5105925"/>
              <a:gd name="connsiteY0" fmla="*/ 0 h 107713"/>
              <a:gd name="connsiteX1" fmla="*/ 5105926 w 5105925"/>
              <a:gd name="connsiteY1" fmla="*/ 0 h 107713"/>
              <a:gd name="connsiteX2" fmla="*/ 5105926 w 5105925"/>
              <a:gd name="connsiteY2" fmla="*/ 107713 h 107713"/>
              <a:gd name="connsiteX3" fmla="*/ 0 w 5105925"/>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5105925" h="107713">
                <a:moveTo>
                  <a:pt x="0" y="0"/>
                </a:moveTo>
                <a:lnTo>
                  <a:pt x="5105926" y="0"/>
                </a:lnTo>
                <a:lnTo>
                  <a:pt x="5105926"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36" name="Freeform 359">
            <a:extLst>
              <a:ext uri="{FF2B5EF4-FFF2-40B4-BE49-F238E27FC236}">
                <a16:creationId xmlns:a16="http://schemas.microsoft.com/office/drawing/2014/main" id="{B8F69F38-0F98-BA16-B2DD-012C09C6F07A}"/>
              </a:ext>
            </a:extLst>
          </p:cNvPr>
          <p:cNvSpPr/>
          <p:nvPr/>
        </p:nvSpPr>
        <p:spPr>
          <a:xfrm>
            <a:off x="991413" y="2284476"/>
            <a:ext cx="171688" cy="107713"/>
          </a:xfrm>
          <a:custGeom>
            <a:avLst/>
            <a:gdLst>
              <a:gd name="connsiteX0" fmla="*/ 0 w 5105925"/>
              <a:gd name="connsiteY0" fmla="*/ 0 h 107713"/>
              <a:gd name="connsiteX1" fmla="*/ 5105926 w 5105925"/>
              <a:gd name="connsiteY1" fmla="*/ 0 h 107713"/>
              <a:gd name="connsiteX2" fmla="*/ 5105926 w 5105925"/>
              <a:gd name="connsiteY2" fmla="*/ 107713 h 107713"/>
              <a:gd name="connsiteX3" fmla="*/ 0 w 5105925"/>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5105925" h="107713">
                <a:moveTo>
                  <a:pt x="0" y="0"/>
                </a:moveTo>
                <a:lnTo>
                  <a:pt x="5105926" y="0"/>
                </a:lnTo>
                <a:lnTo>
                  <a:pt x="5105926"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37" name="Freeform 23">
            <a:extLst>
              <a:ext uri="{FF2B5EF4-FFF2-40B4-BE49-F238E27FC236}">
                <a16:creationId xmlns:a16="http://schemas.microsoft.com/office/drawing/2014/main" id="{3F353860-4399-F782-9055-53E282B6F9DC}"/>
              </a:ext>
            </a:extLst>
          </p:cNvPr>
          <p:cNvSpPr/>
          <p:nvPr/>
        </p:nvSpPr>
        <p:spPr>
          <a:xfrm>
            <a:off x="3025353" y="2044320"/>
            <a:ext cx="2781432" cy="107713"/>
          </a:xfrm>
          <a:custGeom>
            <a:avLst/>
            <a:gdLst>
              <a:gd name="connsiteX0" fmla="*/ 0 w 4813723"/>
              <a:gd name="connsiteY0" fmla="*/ 0 h 107713"/>
              <a:gd name="connsiteX1" fmla="*/ 4813724 w 4813723"/>
              <a:gd name="connsiteY1" fmla="*/ 0 h 107713"/>
              <a:gd name="connsiteX2" fmla="*/ 4813724 w 4813723"/>
              <a:gd name="connsiteY2" fmla="*/ 107713 h 107713"/>
              <a:gd name="connsiteX3" fmla="*/ 0 w 4813723"/>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4813723" h="107713">
                <a:moveTo>
                  <a:pt x="0" y="0"/>
                </a:moveTo>
                <a:lnTo>
                  <a:pt x="4813724" y="0"/>
                </a:lnTo>
                <a:lnTo>
                  <a:pt x="4813724"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38" name="Freeform 358">
            <a:extLst>
              <a:ext uri="{FF2B5EF4-FFF2-40B4-BE49-F238E27FC236}">
                <a16:creationId xmlns:a16="http://schemas.microsoft.com/office/drawing/2014/main" id="{E00A8FEC-ACE4-F7BA-D83A-6A4BC0E17DE2}"/>
              </a:ext>
            </a:extLst>
          </p:cNvPr>
          <p:cNvSpPr/>
          <p:nvPr/>
        </p:nvSpPr>
        <p:spPr>
          <a:xfrm>
            <a:off x="991412" y="2044320"/>
            <a:ext cx="2033941" cy="107713"/>
          </a:xfrm>
          <a:custGeom>
            <a:avLst/>
            <a:gdLst>
              <a:gd name="connsiteX0" fmla="*/ 0 w 5105925"/>
              <a:gd name="connsiteY0" fmla="*/ 0 h 107713"/>
              <a:gd name="connsiteX1" fmla="*/ 5105926 w 5105925"/>
              <a:gd name="connsiteY1" fmla="*/ 0 h 107713"/>
              <a:gd name="connsiteX2" fmla="*/ 5105926 w 5105925"/>
              <a:gd name="connsiteY2" fmla="*/ 107713 h 107713"/>
              <a:gd name="connsiteX3" fmla="*/ 0 w 5105925"/>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5105925" h="107713">
                <a:moveTo>
                  <a:pt x="0" y="0"/>
                </a:moveTo>
                <a:lnTo>
                  <a:pt x="5105926" y="0"/>
                </a:lnTo>
                <a:lnTo>
                  <a:pt x="5105926"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39" name="Freeform 357">
            <a:extLst>
              <a:ext uri="{FF2B5EF4-FFF2-40B4-BE49-F238E27FC236}">
                <a16:creationId xmlns:a16="http://schemas.microsoft.com/office/drawing/2014/main" id="{6B86C7EB-00D6-C961-17A5-21A6FF829B03}"/>
              </a:ext>
            </a:extLst>
          </p:cNvPr>
          <p:cNvSpPr/>
          <p:nvPr/>
        </p:nvSpPr>
        <p:spPr>
          <a:xfrm>
            <a:off x="991412" y="1806339"/>
            <a:ext cx="2530676" cy="107713"/>
          </a:xfrm>
          <a:custGeom>
            <a:avLst/>
            <a:gdLst>
              <a:gd name="connsiteX0" fmla="*/ 0 w 5105925"/>
              <a:gd name="connsiteY0" fmla="*/ 0 h 107713"/>
              <a:gd name="connsiteX1" fmla="*/ 5105926 w 5105925"/>
              <a:gd name="connsiteY1" fmla="*/ 0 h 107713"/>
              <a:gd name="connsiteX2" fmla="*/ 5105926 w 5105925"/>
              <a:gd name="connsiteY2" fmla="*/ 107713 h 107713"/>
              <a:gd name="connsiteX3" fmla="*/ 0 w 5105925"/>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5105925" h="107713">
                <a:moveTo>
                  <a:pt x="0" y="0"/>
                </a:moveTo>
                <a:lnTo>
                  <a:pt x="5105926" y="0"/>
                </a:lnTo>
                <a:lnTo>
                  <a:pt x="5105926"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40" name="Freeform 21">
            <a:extLst>
              <a:ext uri="{FF2B5EF4-FFF2-40B4-BE49-F238E27FC236}">
                <a16:creationId xmlns:a16="http://schemas.microsoft.com/office/drawing/2014/main" id="{4F91963D-141F-6B40-158C-366239D9EFCB}"/>
              </a:ext>
            </a:extLst>
          </p:cNvPr>
          <p:cNvSpPr/>
          <p:nvPr/>
        </p:nvSpPr>
        <p:spPr>
          <a:xfrm>
            <a:off x="3522087" y="1805847"/>
            <a:ext cx="2576900" cy="107713"/>
          </a:xfrm>
          <a:custGeom>
            <a:avLst/>
            <a:gdLst>
              <a:gd name="connsiteX0" fmla="*/ 0 w 5105925"/>
              <a:gd name="connsiteY0" fmla="*/ 0 h 107713"/>
              <a:gd name="connsiteX1" fmla="*/ 5105926 w 5105925"/>
              <a:gd name="connsiteY1" fmla="*/ 0 h 107713"/>
              <a:gd name="connsiteX2" fmla="*/ 5105926 w 5105925"/>
              <a:gd name="connsiteY2" fmla="*/ 107713 h 107713"/>
              <a:gd name="connsiteX3" fmla="*/ 0 w 5105925"/>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5105925" h="107713">
                <a:moveTo>
                  <a:pt x="0" y="0"/>
                </a:moveTo>
                <a:lnTo>
                  <a:pt x="5105926" y="0"/>
                </a:lnTo>
                <a:lnTo>
                  <a:pt x="5105926"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41" name="Freeform 25">
            <a:extLst>
              <a:ext uri="{FF2B5EF4-FFF2-40B4-BE49-F238E27FC236}">
                <a16:creationId xmlns:a16="http://schemas.microsoft.com/office/drawing/2014/main" id="{62B05498-1141-4602-6C33-DC90435E35A5}"/>
              </a:ext>
            </a:extLst>
          </p:cNvPr>
          <p:cNvSpPr/>
          <p:nvPr/>
        </p:nvSpPr>
        <p:spPr>
          <a:xfrm>
            <a:off x="1163100" y="2284476"/>
            <a:ext cx="4570700" cy="107713"/>
          </a:xfrm>
          <a:custGeom>
            <a:avLst/>
            <a:gdLst>
              <a:gd name="connsiteX0" fmla="*/ 0 w 4740738"/>
              <a:gd name="connsiteY0" fmla="*/ 0 h 107713"/>
              <a:gd name="connsiteX1" fmla="*/ 4740738 w 4740738"/>
              <a:gd name="connsiteY1" fmla="*/ 0 h 107713"/>
              <a:gd name="connsiteX2" fmla="*/ 4740738 w 4740738"/>
              <a:gd name="connsiteY2" fmla="*/ 107713 h 107713"/>
              <a:gd name="connsiteX3" fmla="*/ 0 w 4740738"/>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4740738" h="107713">
                <a:moveTo>
                  <a:pt x="0" y="0"/>
                </a:moveTo>
                <a:lnTo>
                  <a:pt x="4740738" y="0"/>
                </a:lnTo>
                <a:lnTo>
                  <a:pt x="4740738"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42" name="Freeform 33">
            <a:extLst>
              <a:ext uri="{FF2B5EF4-FFF2-40B4-BE49-F238E27FC236}">
                <a16:creationId xmlns:a16="http://schemas.microsoft.com/office/drawing/2014/main" id="{1E1AF665-14F0-BD24-2785-F55F63F84787}"/>
              </a:ext>
            </a:extLst>
          </p:cNvPr>
          <p:cNvSpPr/>
          <p:nvPr/>
        </p:nvSpPr>
        <p:spPr>
          <a:xfrm>
            <a:off x="993062" y="3241820"/>
            <a:ext cx="2176784" cy="107713"/>
          </a:xfrm>
          <a:custGeom>
            <a:avLst/>
            <a:gdLst>
              <a:gd name="connsiteX0" fmla="*/ 0 w 2176784"/>
              <a:gd name="connsiteY0" fmla="*/ 0 h 107713"/>
              <a:gd name="connsiteX1" fmla="*/ 2176785 w 2176784"/>
              <a:gd name="connsiteY1" fmla="*/ 0 h 107713"/>
              <a:gd name="connsiteX2" fmla="*/ 2176785 w 2176784"/>
              <a:gd name="connsiteY2" fmla="*/ 107713 h 107713"/>
              <a:gd name="connsiteX3" fmla="*/ 0 w 2176784"/>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2176784" h="107713">
                <a:moveTo>
                  <a:pt x="0" y="0"/>
                </a:moveTo>
                <a:lnTo>
                  <a:pt x="2176785" y="0"/>
                </a:lnTo>
                <a:lnTo>
                  <a:pt x="2176785"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43" name="Freeform 37">
            <a:extLst>
              <a:ext uri="{FF2B5EF4-FFF2-40B4-BE49-F238E27FC236}">
                <a16:creationId xmlns:a16="http://schemas.microsoft.com/office/drawing/2014/main" id="{73AA33AD-D335-A01F-F9DB-9FD6A2189381}"/>
              </a:ext>
            </a:extLst>
          </p:cNvPr>
          <p:cNvSpPr/>
          <p:nvPr/>
        </p:nvSpPr>
        <p:spPr>
          <a:xfrm>
            <a:off x="2909317" y="3720449"/>
            <a:ext cx="130328" cy="107713"/>
          </a:xfrm>
          <a:custGeom>
            <a:avLst/>
            <a:gdLst>
              <a:gd name="connsiteX0" fmla="*/ 0 w 2048886"/>
              <a:gd name="connsiteY0" fmla="*/ 0 h 107713"/>
              <a:gd name="connsiteX1" fmla="*/ 2048887 w 2048886"/>
              <a:gd name="connsiteY1" fmla="*/ 0 h 107713"/>
              <a:gd name="connsiteX2" fmla="*/ 2048887 w 2048886"/>
              <a:gd name="connsiteY2" fmla="*/ 107713 h 107713"/>
              <a:gd name="connsiteX3" fmla="*/ 0 w 2048886"/>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2048886" h="107713">
                <a:moveTo>
                  <a:pt x="0" y="0"/>
                </a:moveTo>
                <a:lnTo>
                  <a:pt x="2048887" y="0"/>
                </a:lnTo>
                <a:lnTo>
                  <a:pt x="2048887"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44" name="Freeform 43">
            <a:extLst>
              <a:ext uri="{FF2B5EF4-FFF2-40B4-BE49-F238E27FC236}">
                <a16:creationId xmlns:a16="http://schemas.microsoft.com/office/drawing/2014/main" id="{CD38BB92-64AB-E265-E042-891B83AAE0A4}"/>
              </a:ext>
            </a:extLst>
          </p:cNvPr>
          <p:cNvSpPr/>
          <p:nvPr/>
        </p:nvSpPr>
        <p:spPr>
          <a:xfrm>
            <a:off x="993062" y="4438393"/>
            <a:ext cx="1029960" cy="107713"/>
          </a:xfrm>
          <a:custGeom>
            <a:avLst/>
            <a:gdLst>
              <a:gd name="connsiteX0" fmla="*/ 0 w 1029960"/>
              <a:gd name="connsiteY0" fmla="*/ 0 h 107713"/>
              <a:gd name="connsiteX1" fmla="*/ 1029961 w 1029960"/>
              <a:gd name="connsiteY1" fmla="*/ 0 h 107713"/>
              <a:gd name="connsiteX2" fmla="*/ 1029961 w 1029960"/>
              <a:gd name="connsiteY2" fmla="*/ 107713 h 107713"/>
              <a:gd name="connsiteX3" fmla="*/ 0 w 1029960"/>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1029960" h="107713">
                <a:moveTo>
                  <a:pt x="0" y="0"/>
                </a:moveTo>
                <a:lnTo>
                  <a:pt x="1029961" y="0"/>
                </a:lnTo>
                <a:lnTo>
                  <a:pt x="1029961" y="107713"/>
                </a:lnTo>
                <a:lnTo>
                  <a:pt x="0" y="107713"/>
                </a:lnTo>
                <a:close/>
              </a:path>
            </a:pathLst>
          </a:custGeom>
          <a:solidFill>
            <a:srgbClr val="C36994"/>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45" name="Freeform 49">
            <a:extLst>
              <a:ext uri="{FF2B5EF4-FFF2-40B4-BE49-F238E27FC236}">
                <a16:creationId xmlns:a16="http://schemas.microsoft.com/office/drawing/2014/main" id="{460754D6-6D57-1387-12B5-3A810A119C3E}"/>
              </a:ext>
            </a:extLst>
          </p:cNvPr>
          <p:cNvSpPr/>
          <p:nvPr/>
        </p:nvSpPr>
        <p:spPr>
          <a:xfrm>
            <a:off x="1253984" y="5156423"/>
            <a:ext cx="96966" cy="107713"/>
          </a:xfrm>
          <a:custGeom>
            <a:avLst/>
            <a:gdLst>
              <a:gd name="connsiteX0" fmla="*/ 0 w 357888"/>
              <a:gd name="connsiteY0" fmla="*/ 0 h 107713"/>
              <a:gd name="connsiteX1" fmla="*/ 357888 w 357888"/>
              <a:gd name="connsiteY1" fmla="*/ 0 h 107713"/>
              <a:gd name="connsiteX2" fmla="*/ 357888 w 357888"/>
              <a:gd name="connsiteY2" fmla="*/ 107713 h 107713"/>
              <a:gd name="connsiteX3" fmla="*/ 0 w 357888"/>
              <a:gd name="connsiteY3" fmla="*/ 107713 h 107713"/>
            </a:gdLst>
            <a:ahLst/>
            <a:cxnLst>
              <a:cxn ang="0">
                <a:pos x="connsiteX0" y="connsiteY0"/>
              </a:cxn>
              <a:cxn ang="0">
                <a:pos x="connsiteX1" y="connsiteY1"/>
              </a:cxn>
              <a:cxn ang="0">
                <a:pos x="connsiteX2" y="connsiteY2"/>
              </a:cxn>
              <a:cxn ang="0">
                <a:pos x="connsiteX3" y="connsiteY3"/>
              </a:cxn>
            </a:cxnLst>
            <a:rect l="l" t="t" r="r" b="b"/>
            <a:pathLst>
              <a:path w="357888" h="107713">
                <a:moveTo>
                  <a:pt x="0" y="0"/>
                </a:moveTo>
                <a:lnTo>
                  <a:pt x="357888" y="0"/>
                </a:lnTo>
                <a:lnTo>
                  <a:pt x="357888" y="107713"/>
                </a:lnTo>
                <a:lnTo>
                  <a:pt x="0" y="107713"/>
                </a:lnTo>
                <a:close/>
              </a:path>
            </a:pathLst>
          </a:custGeom>
          <a:solidFill>
            <a:srgbClr val="5A595A"/>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46" name="Freeform 269">
            <a:extLst>
              <a:ext uri="{FF2B5EF4-FFF2-40B4-BE49-F238E27FC236}">
                <a16:creationId xmlns:a16="http://schemas.microsoft.com/office/drawing/2014/main" id="{D012EF61-CF53-4FF2-F294-093966C9F2BE}"/>
              </a:ext>
            </a:extLst>
          </p:cNvPr>
          <p:cNvSpPr/>
          <p:nvPr/>
        </p:nvSpPr>
        <p:spPr>
          <a:xfrm>
            <a:off x="2109672" y="1771776"/>
            <a:ext cx="156903" cy="157021"/>
          </a:xfrm>
          <a:custGeom>
            <a:avLst/>
            <a:gdLst>
              <a:gd name="connsiteX0" fmla="*/ 43096 w 86192"/>
              <a:gd name="connsiteY0" fmla="*/ 0 h 86257"/>
              <a:gd name="connsiteX1" fmla="*/ 0 w 86192"/>
              <a:gd name="connsiteY1" fmla="*/ 86257 h 86257"/>
              <a:gd name="connsiteX2" fmla="*/ 86192 w 86192"/>
              <a:gd name="connsiteY2" fmla="*/ 86257 h 86257"/>
              <a:gd name="connsiteX3" fmla="*/ 43096 w 86192"/>
              <a:gd name="connsiteY3" fmla="*/ 0 h 86257"/>
            </a:gdLst>
            <a:ahLst/>
            <a:cxnLst>
              <a:cxn ang="0">
                <a:pos x="connsiteX0" y="connsiteY0"/>
              </a:cxn>
              <a:cxn ang="0">
                <a:pos x="connsiteX1" y="connsiteY1"/>
              </a:cxn>
              <a:cxn ang="0">
                <a:pos x="connsiteX2" y="connsiteY2"/>
              </a:cxn>
              <a:cxn ang="0">
                <a:pos x="connsiteX3" y="connsiteY3"/>
              </a:cxn>
            </a:cxnLst>
            <a:rect l="l" t="t" r="r" b="b"/>
            <a:pathLst>
              <a:path w="86192" h="86257">
                <a:moveTo>
                  <a:pt x="43096" y="0"/>
                </a:moveTo>
                <a:lnTo>
                  <a:pt x="0" y="86257"/>
                </a:lnTo>
                <a:lnTo>
                  <a:pt x="86192" y="86257"/>
                </a:lnTo>
                <a:lnTo>
                  <a:pt x="43096" y="0"/>
                </a:lnTo>
                <a:close/>
              </a:path>
            </a:pathLst>
          </a:custGeom>
          <a:solidFill>
            <a:srgbClr val="80BD00"/>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47" name="Freeform 270">
            <a:extLst>
              <a:ext uri="{FF2B5EF4-FFF2-40B4-BE49-F238E27FC236}">
                <a16:creationId xmlns:a16="http://schemas.microsoft.com/office/drawing/2014/main" id="{DC059578-9C87-B588-6501-E0208FD6EE61}"/>
              </a:ext>
            </a:extLst>
          </p:cNvPr>
          <p:cNvSpPr/>
          <p:nvPr/>
        </p:nvSpPr>
        <p:spPr>
          <a:xfrm>
            <a:off x="5558419" y="2010724"/>
            <a:ext cx="158969" cy="159410"/>
          </a:xfrm>
          <a:custGeom>
            <a:avLst/>
            <a:gdLst>
              <a:gd name="connsiteX0" fmla="*/ 43009 w 86105"/>
              <a:gd name="connsiteY0" fmla="*/ 0 h 86344"/>
              <a:gd name="connsiteX1" fmla="*/ 0 w 86105"/>
              <a:gd name="connsiteY1" fmla="*/ 86344 h 86344"/>
              <a:gd name="connsiteX2" fmla="*/ 86105 w 86105"/>
              <a:gd name="connsiteY2" fmla="*/ 86344 h 86344"/>
              <a:gd name="connsiteX3" fmla="*/ 43009 w 86105"/>
              <a:gd name="connsiteY3" fmla="*/ 0 h 86344"/>
            </a:gdLst>
            <a:ahLst/>
            <a:cxnLst>
              <a:cxn ang="0">
                <a:pos x="connsiteX0" y="connsiteY0"/>
              </a:cxn>
              <a:cxn ang="0">
                <a:pos x="connsiteX1" y="connsiteY1"/>
              </a:cxn>
              <a:cxn ang="0">
                <a:pos x="connsiteX2" y="connsiteY2"/>
              </a:cxn>
              <a:cxn ang="0">
                <a:pos x="connsiteX3" y="connsiteY3"/>
              </a:cxn>
            </a:cxnLst>
            <a:rect l="l" t="t" r="r" b="b"/>
            <a:pathLst>
              <a:path w="86105" h="86344">
                <a:moveTo>
                  <a:pt x="43009" y="0"/>
                </a:moveTo>
                <a:lnTo>
                  <a:pt x="0" y="86344"/>
                </a:lnTo>
                <a:lnTo>
                  <a:pt x="86105" y="86344"/>
                </a:lnTo>
                <a:lnTo>
                  <a:pt x="43009" y="0"/>
                </a:lnTo>
                <a:close/>
              </a:path>
            </a:pathLst>
          </a:custGeom>
          <a:solidFill>
            <a:srgbClr val="80BD00"/>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48" name="Freeform 271">
            <a:extLst>
              <a:ext uri="{FF2B5EF4-FFF2-40B4-BE49-F238E27FC236}">
                <a16:creationId xmlns:a16="http://schemas.microsoft.com/office/drawing/2014/main" id="{5D0458CC-CB47-4672-5E8E-E372BFE91166}"/>
              </a:ext>
            </a:extLst>
          </p:cNvPr>
          <p:cNvSpPr/>
          <p:nvPr/>
        </p:nvSpPr>
        <p:spPr>
          <a:xfrm>
            <a:off x="1623575" y="2254988"/>
            <a:ext cx="155486" cy="155603"/>
          </a:xfrm>
          <a:custGeom>
            <a:avLst/>
            <a:gdLst>
              <a:gd name="connsiteX0" fmla="*/ 43096 w 86192"/>
              <a:gd name="connsiteY0" fmla="*/ 0 h 86257"/>
              <a:gd name="connsiteX1" fmla="*/ 0 w 86192"/>
              <a:gd name="connsiteY1" fmla="*/ 86257 h 86257"/>
              <a:gd name="connsiteX2" fmla="*/ 86192 w 86192"/>
              <a:gd name="connsiteY2" fmla="*/ 86257 h 86257"/>
              <a:gd name="connsiteX3" fmla="*/ 43096 w 86192"/>
              <a:gd name="connsiteY3" fmla="*/ 0 h 86257"/>
            </a:gdLst>
            <a:ahLst/>
            <a:cxnLst>
              <a:cxn ang="0">
                <a:pos x="connsiteX0" y="connsiteY0"/>
              </a:cxn>
              <a:cxn ang="0">
                <a:pos x="connsiteX1" y="connsiteY1"/>
              </a:cxn>
              <a:cxn ang="0">
                <a:pos x="connsiteX2" y="connsiteY2"/>
              </a:cxn>
              <a:cxn ang="0">
                <a:pos x="connsiteX3" y="connsiteY3"/>
              </a:cxn>
            </a:cxnLst>
            <a:rect l="l" t="t" r="r" b="b"/>
            <a:pathLst>
              <a:path w="86192" h="86257">
                <a:moveTo>
                  <a:pt x="43096" y="0"/>
                </a:moveTo>
                <a:lnTo>
                  <a:pt x="0" y="86257"/>
                </a:lnTo>
                <a:lnTo>
                  <a:pt x="86192" y="86257"/>
                </a:lnTo>
                <a:lnTo>
                  <a:pt x="43096" y="0"/>
                </a:lnTo>
                <a:close/>
              </a:path>
            </a:pathLst>
          </a:custGeom>
          <a:solidFill>
            <a:srgbClr val="80BD00"/>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49" name="Freeform 272">
            <a:extLst>
              <a:ext uri="{FF2B5EF4-FFF2-40B4-BE49-F238E27FC236}">
                <a16:creationId xmlns:a16="http://schemas.microsoft.com/office/drawing/2014/main" id="{B5FADE5A-C6BC-8F2C-C11A-226690E12494}"/>
              </a:ext>
            </a:extLst>
          </p:cNvPr>
          <p:cNvSpPr/>
          <p:nvPr/>
        </p:nvSpPr>
        <p:spPr>
          <a:xfrm>
            <a:off x="1610239" y="2494763"/>
            <a:ext cx="157418" cy="157696"/>
          </a:xfrm>
          <a:custGeom>
            <a:avLst/>
            <a:gdLst>
              <a:gd name="connsiteX0" fmla="*/ 43096 w 86192"/>
              <a:gd name="connsiteY0" fmla="*/ 0 h 86344"/>
              <a:gd name="connsiteX1" fmla="*/ 0 w 86192"/>
              <a:gd name="connsiteY1" fmla="*/ 86344 h 86344"/>
              <a:gd name="connsiteX2" fmla="*/ 86192 w 86192"/>
              <a:gd name="connsiteY2" fmla="*/ 86344 h 86344"/>
              <a:gd name="connsiteX3" fmla="*/ 43096 w 86192"/>
              <a:gd name="connsiteY3" fmla="*/ 0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0"/>
                </a:moveTo>
                <a:lnTo>
                  <a:pt x="0" y="86344"/>
                </a:lnTo>
                <a:lnTo>
                  <a:pt x="86192" y="86344"/>
                </a:lnTo>
                <a:lnTo>
                  <a:pt x="43096" y="0"/>
                </a:lnTo>
                <a:close/>
              </a:path>
            </a:pathLst>
          </a:custGeom>
          <a:solidFill>
            <a:srgbClr val="80BD00"/>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54" name="Freeform 277">
            <a:extLst>
              <a:ext uri="{FF2B5EF4-FFF2-40B4-BE49-F238E27FC236}">
                <a16:creationId xmlns:a16="http://schemas.microsoft.com/office/drawing/2014/main" id="{830C6F24-0240-2302-7F8D-1A322516A054}"/>
              </a:ext>
            </a:extLst>
          </p:cNvPr>
          <p:cNvSpPr/>
          <p:nvPr/>
        </p:nvSpPr>
        <p:spPr>
          <a:xfrm>
            <a:off x="1103321" y="2025545"/>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67" name="Freeform 300">
            <a:extLst>
              <a:ext uri="{FF2B5EF4-FFF2-40B4-BE49-F238E27FC236}">
                <a16:creationId xmlns:a16="http://schemas.microsoft.com/office/drawing/2014/main" id="{4E3CC536-12C1-22DF-8598-8FFD56F985AD}"/>
              </a:ext>
            </a:extLst>
          </p:cNvPr>
          <p:cNvSpPr/>
          <p:nvPr/>
        </p:nvSpPr>
        <p:spPr>
          <a:xfrm>
            <a:off x="3132760" y="2983038"/>
            <a:ext cx="146044" cy="146302"/>
          </a:xfrm>
          <a:custGeom>
            <a:avLst/>
            <a:gdLst>
              <a:gd name="connsiteX0" fmla="*/ 86192 w 86192"/>
              <a:gd name="connsiteY0" fmla="*/ 43172 h 86344"/>
              <a:gd name="connsiteX1" fmla="*/ 43096 w 86192"/>
              <a:gd name="connsiteY1" fmla="*/ 0 h 86344"/>
              <a:gd name="connsiteX2" fmla="*/ 0 w 86192"/>
              <a:gd name="connsiteY2" fmla="*/ 43172 h 86344"/>
              <a:gd name="connsiteX3" fmla="*/ 43096 w 86192"/>
              <a:gd name="connsiteY3" fmla="*/ 86344 h 86344"/>
              <a:gd name="connsiteX4" fmla="*/ 86192 w 86192"/>
              <a:gd name="connsiteY4" fmla="*/ 43172 h 8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2" h="86344">
                <a:moveTo>
                  <a:pt x="86192" y="43172"/>
                </a:moveTo>
                <a:cubicBezTo>
                  <a:pt x="86192" y="19371"/>
                  <a:pt x="66990" y="0"/>
                  <a:pt x="43096" y="0"/>
                </a:cubicBezTo>
                <a:cubicBezTo>
                  <a:pt x="19202" y="0"/>
                  <a:pt x="0" y="19371"/>
                  <a:pt x="0" y="43172"/>
                </a:cubicBezTo>
                <a:cubicBezTo>
                  <a:pt x="0" y="66973"/>
                  <a:pt x="19289" y="86344"/>
                  <a:pt x="43096" y="86344"/>
                </a:cubicBezTo>
                <a:cubicBezTo>
                  <a:pt x="66903" y="86344"/>
                  <a:pt x="86192" y="66973"/>
                  <a:pt x="86192" y="43172"/>
                </a:cubicBezTo>
                <a:close/>
              </a:path>
            </a:pathLst>
          </a:custGeom>
          <a:solidFill>
            <a:srgbClr val="FFB30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68" name="Freeform 301">
            <a:extLst>
              <a:ext uri="{FF2B5EF4-FFF2-40B4-BE49-F238E27FC236}">
                <a16:creationId xmlns:a16="http://schemas.microsoft.com/office/drawing/2014/main" id="{FD1CA9FA-9566-F922-D017-A0F94CED7C37}"/>
              </a:ext>
            </a:extLst>
          </p:cNvPr>
          <p:cNvSpPr/>
          <p:nvPr/>
        </p:nvSpPr>
        <p:spPr>
          <a:xfrm>
            <a:off x="1530593" y="4899057"/>
            <a:ext cx="132738" cy="132972"/>
          </a:xfrm>
          <a:custGeom>
            <a:avLst/>
            <a:gdLst>
              <a:gd name="connsiteX0" fmla="*/ 86192 w 86192"/>
              <a:gd name="connsiteY0" fmla="*/ 43172 h 86344"/>
              <a:gd name="connsiteX1" fmla="*/ 43096 w 86192"/>
              <a:gd name="connsiteY1" fmla="*/ 0 h 86344"/>
              <a:gd name="connsiteX2" fmla="*/ 0 w 86192"/>
              <a:gd name="connsiteY2" fmla="*/ 43172 h 86344"/>
              <a:gd name="connsiteX3" fmla="*/ 43096 w 86192"/>
              <a:gd name="connsiteY3" fmla="*/ 86344 h 86344"/>
              <a:gd name="connsiteX4" fmla="*/ 86192 w 86192"/>
              <a:gd name="connsiteY4" fmla="*/ 43172 h 8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2" h="86344">
                <a:moveTo>
                  <a:pt x="86192" y="43172"/>
                </a:moveTo>
                <a:cubicBezTo>
                  <a:pt x="86192" y="19371"/>
                  <a:pt x="66903" y="0"/>
                  <a:pt x="43096" y="0"/>
                </a:cubicBezTo>
                <a:cubicBezTo>
                  <a:pt x="19289" y="0"/>
                  <a:pt x="0" y="19284"/>
                  <a:pt x="0" y="43172"/>
                </a:cubicBezTo>
                <a:cubicBezTo>
                  <a:pt x="0" y="67060"/>
                  <a:pt x="19289" y="86344"/>
                  <a:pt x="43096" y="86344"/>
                </a:cubicBezTo>
                <a:cubicBezTo>
                  <a:pt x="66903" y="86344"/>
                  <a:pt x="86192" y="67060"/>
                  <a:pt x="86192" y="43172"/>
                </a:cubicBezTo>
                <a:close/>
              </a:path>
            </a:pathLst>
          </a:custGeom>
          <a:solidFill>
            <a:srgbClr val="FFB30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69" name="Freeform 302">
            <a:extLst>
              <a:ext uri="{FF2B5EF4-FFF2-40B4-BE49-F238E27FC236}">
                <a16:creationId xmlns:a16="http://schemas.microsoft.com/office/drawing/2014/main" id="{3045892A-53F2-2EF2-1432-E19BBECD0A82}"/>
              </a:ext>
            </a:extLst>
          </p:cNvPr>
          <p:cNvSpPr/>
          <p:nvPr/>
        </p:nvSpPr>
        <p:spPr>
          <a:xfrm>
            <a:off x="932849" y="5391134"/>
            <a:ext cx="6713772" cy="8686"/>
          </a:xfrm>
          <a:custGeom>
            <a:avLst/>
            <a:gdLst>
              <a:gd name="connsiteX0" fmla="*/ 0 w 6713772"/>
              <a:gd name="connsiteY0" fmla="*/ 0 h 8686"/>
              <a:gd name="connsiteX1" fmla="*/ 6713773 w 6713772"/>
              <a:gd name="connsiteY1" fmla="*/ 0 h 8686"/>
            </a:gdLst>
            <a:ahLst/>
            <a:cxnLst>
              <a:cxn ang="0">
                <a:pos x="connsiteX0" y="connsiteY0"/>
              </a:cxn>
              <a:cxn ang="0">
                <a:pos x="connsiteX1" y="connsiteY1"/>
              </a:cxn>
            </a:cxnLst>
            <a:rect l="l" t="t" r="r" b="b"/>
            <a:pathLst>
              <a:path w="6713772" h="8686">
                <a:moveTo>
                  <a:pt x="0" y="0"/>
                </a:moveTo>
                <a:lnTo>
                  <a:pt x="6713773"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0" name="Freeform 303">
            <a:extLst>
              <a:ext uri="{FF2B5EF4-FFF2-40B4-BE49-F238E27FC236}">
                <a16:creationId xmlns:a16="http://schemas.microsoft.com/office/drawing/2014/main" id="{E6629C49-CCD1-6CCA-69C5-A2900FBE52FF}"/>
              </a:ext>
            </a:extLst>
          </p:cNvPr>
          <p:cNvSpPr/>
          <p:nvPr/>
        </p:nvSpPr>
        <p:spPr>
          <a:xfrm>
            <a:off x="932849" y="1678763"/>
            <a:ext cx="8688" cy="3712371"/>
          </a:xfrm>
          <a:custGeom>
            <a:avLst/>
            <a:gdLst>
              <a:gd name="connsiteX0" fmla="*/ 0 w 8688"/>
              <a:gd name="connsiteY0" fmla="*/ 3712371 h 3712371"/>
              <a:gd name="connsiteX1" fmla="*/ 0 w 8688"/>
              <a:gd name="connsiteY1" fmla="*/ 0 h 3712371"/>
            </a:gdLst>
            <a:ahLst/>
            <a:cxnLst>
              <a:cxn ang="0">
                <a:pos x="connsiteX0" y="connsiteY0"/>
              </a:cxn>
              <a:cxn ang="0">
                <a:pos x="connsiteX1" y="connsiteY1"/>
              </a:cxn>
            </a:cxnLst>
            <a:rect l="l" t="t" r="r" b="b"/>
            <a:pathLst>
              <a:path w="8688" h="3712371">
                <a:moveTo>
                  <a:pt x="0" y="3712371"/>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1" name="Freeform 304">
            <a:extLst>
              <a:ext uri="{FF2B5EF4-FFF2-40B4-BE49-F238E27FC236}">
                <a16:creationId xmlns:a16="http://schemas.microsoft.com/office/drawing/2014/main" id="{F2CC274A-6041-BDFE-66A0-AE9C910BD547}"/>
              </a:ext>
            </a:extLst>
          </p:cNvPr>
          <p:cNvSpPr/>
          <p:nvPr/>
        </p:nvSpPr>
        <p:spPr>
          <a:xfrm>
            <a:off x="932849" y="1678763"/>
            <a:ext cx="8688" cy="3712371"/>
          </a:xfrm>
          <a:custGeom>
            <a:avLst/>
            <a:gdLst>
              <a:gd name="connsiteX0" fmla="*/ 0 w 8688"/>
              <a:gd name="connsiteY0" fmla="*/ 3712371 h 3712371"/>
              <a:gd name="connsiteX1" fmla="*/ 0 w 8688"/>
              <a:gd name="connsiteY1" fmla="*/ 0 h 3712371"/>
            </a:gdLst>
            <a:ahLst/>
            <a:cxnLst>
              <a:cxn ang="0">
                <a:pos x="connsiteX0" y="connsiteY0"/>
              </a:cxn>
              <a:cxn ang="0">
                <a:pos x="connsiteX1" y="connsiteY1"/>
              </a:cxn>
            </a:cxnLst>
            <a:rect l="l" t="t" r="r" b="b"/>
            <a:pathLst>
              <a:path w="8688" h="3712371">
                <a:moveTo>
                  <a:pt x="0" y="3712371"/>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2" name="Freeform 305">
            <a:extLst>
              <a:ext uri="{FF2B5EF4-FFF2-40B4-BE49-F238E27FC236}">
                <a16:creationId xmlns:a16="http://schemas.microsoft.com/office/drawing/2014/main" id="{FFF037E5-B57D-F3EB-1E11-9B199605CA61}"/>
              </a:ext>
            </a:extLst>
          </p:cNvPr>
          <p:cNvSpPr/>
          <p:nvPr/>
        </p:nvSpPr>
        <p:spPr>
          <a:xfrm>
            <a:off x="894880" y="5210280"/>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73" name="Freeform 306">
            <a:extLst>
              <a:ext uri="{FF2B5EF4-FFF2-40B4-BE49-F238E27FC236}">
                <a16:creationId xmlns:a16="http://schemas.microsoft.com/office/drawing/2014/main" id="{C69C50A2-63E9-F633-EAB5-F51721A8F591}"/>
              </a:ext>
            </a:extLst>
          </p:cNvPr>
          <p:cNvSpPr/>
          <p:nvPr/>
        </p:nvSpPr>
        <p:spPr>
          <a:xfrm>
            <a:off x="894880" y="4970878"/>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74" name="Freeform 307">
            <a:extLst>
              <a:ext uri="{FF2B5EF4-FFF2-40B4-BE49-F238E27FC236}">
                <a16:creationId xmlns:a16="http://schemas.microsoft.com/office/drawing/2014/main" id="{F3A83F92-E431-A697-F3AB-F1B6A9FD2701}"/>
              </a:ext>
            </a:extLst>
          </p:cNvPr>
          <p:cNvSpPr/>
          <p:nvPr/>
        </p:nvSpPr>
        <p:spPr>
          <a:xfrm>
            <a:off x="894880" y="4731651"/>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75" name="Freeform 308">
            <a:extLst>
              <a:ext uri="{FF2B5EF4-FFF2-40B4-BE49-F238E27FC236}">
                <a16:creationId xmlns:a16="http://schemas.microsoft.com/office/drawing/2014/main" id="{8D091264-B13C-017B-82CF-A37E099FFD04}"/>
              </a:ext>
            </a:extLst>
          </p:cNvPr>
          <p:cNvSpPr/>
          <p:nvPr/>
        </p:nvSpPr>
        <p:spPr>
          <a:xfrm>
            <a:off x="894880" y="4492249"/>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76" name="Freeform 309">
            <a:extLst>
              <a:ext uri="{FF2B5EF4-FFF2-40B4-BE49-F238E27FC236}">
                <a16:creationId xmlns:a16="http://schemas.microsoft.com/office/drawing/2014/main" id="{55AC4716-E33A-07AF-EA03-10B08E356FD4}"/>
              </a:ext>
            </a:extLst>
          </p:cNvPr>
          <p:cNvSpPr/>
          <p:nvPr/>
        </p:nvSpPr>
        <p:spPr>
          <a:xfrm>
            <a:off x="894880" y="4252935"/>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77" name="Freeform 310">
            <a:extLst>
              <a:ext uri="{FF2B5EF4-FFF2-40B4-BE49-F238E27FC236}">
                <a16:creationId xmlns:a16="http://schemas.microsoft.com/office/drawing/2014/main" id="{1D7420AC-3769-06FF-8292-E61DF6723CD2}"/>
              </a:ext>
            </a:extLst>
          </p:cNvPr>
          <p:cNvSpPr/>
          <p:nvPr/>
        </p:nvSpPr>
        <p:spPr>
          <a:xfrm>
            <a:off x="894880" y="4013620"/>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78" name="Freeform 311">
            <a:extLst>
              <a:ext uri="{FF2B5EF4-FFF2-40B4-BE49-F238E27FC236}">
                <a16:creationId xmlns:a16="http://schemas.microsoft.com/office/drawing/2014/main" id="{94811EC9-1CC6-B135-AEB2-389080BCC94E}"/>
              </a:ext>
            </a:extLst>
          </p:cNvPr>
          <p:cNvSpPr/>
          <p:nvPr/>
        </p:nvSpPr>
        <p:spPr>
          <a:xfrm>
            <a:off x="894880" y="3774306"/>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79" name="Freeform 313">
            <a:extLst>
              <a:ext uri="{FF2B5EF4-FFF2-40B4-BE49-F238E27FC236}">
                <a16:creationId xmlns:a16="http://schemas.microsoft.com/office/drawing/2014/main" id="{545A3459-F0EE-70B1-5DBC-2A2B5A71D485}"/>
              </a:ext>
            </a:extLst>
          </p:cNvPr>
          <p:cNvSpPr/>
          <p:nvPr/>
        </p:nvSpPr>
        <p:spPr>
          <a:xfrm>
            <a:off x="894880" y="3295677"/>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80" name="Freeform 314">
            <a:extLst>
              <a:ext uri="{FF2B5EF4-FFF2-40B4-BE49-F238E27FC236}">
                <a16:creationId xmlns:a16="http://schemas.microsoft.com/office/drawing/2014/main" id="{C52C041E-49C4-0CBD-F857-E6E672D5093A}"/>
              </a:ext>
            </a:extLst>
          </p:cNvPr>
          <p:cNvSpPr/>
          <p:nvPr/>
        </p:nvSpPr>
        <p:spPr>
          <a:xfrm>
            <a:off x="894880" y="3056276"/>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81" name="Freeform 315">
            <a:extLst>
              <a:ext uri="{FF2B5EF4-FFF2-40B4-BE49-F238E27FC236}">
                <a16:creationId xmlns:a16="http://schemas.microsoft.com/office/drawing/2014/main" id="{C36723B5-C528-C071-6735-7224AFD038AD}"/>
              </a:ext>
            </a:extLst>
          </p:cNvPr>
          <p:cNvSpPr/>
          <p:nvPr/>
        </p:nvSpPr>
        <p:spPr>
          <a:xfrm>
            <a:off x="894880" y="2816961"/>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82" name="Freeform 316">
            <a:extLst>
              <a:ext uri="{FF2B5EF4-FFF2-40B4-BE49-F238E27FC236}">
                <a16:creationId xmlns:a16="http://schemas.microsoft.com/office/drawing/2014/main" id="{0426F0FD-A4E8-2350-422C-8BE8ACEDBBC7}"/>
              </a:ext>
            </a:extLst>
          </p:cNvPr>
          <p:cNvSpPr/>
          <p:nvPr/>
        </p:nvSpPr>
        <p:spPr>
          <a:xfrm>
            <a:off x="894880" y="2577647"/>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83" name="Freeform 317">
            <a:extLst>
              <a:ext uri="{FF2B5EF4-FFF2-40B4-BE49-F238E27FC236}">
                <a16:creationId xmlns:a16="http://schemas.microsoft.com/office/drawing/2014/main" id="{03521608-DFEB-5F6F-27AC-FCAD0403B363}"/>
              </a:ext>
            </a:extLst>
          </p:cNvPr>
          <p:cNvSpPr/>
          <p:nvPr/>
        </p:nvSpPr>
        <p:spPr>
          <a:xfrm>
            <a:off x="894880" y="2338332"/>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84" name="Freeform 318">
            <a:extLst>
              <a:ext uri="{FF2B5EF4-FFF2-40B4-BE49-F238E27FC236}">
                <a16:creationId xmlns:a16="http://schemas.microsoft.com/office/drawing/2014/main" id="{3CDE1050-6B47-C93F-EDB6-ECBB2E1BB201}"/>
              </a:ext>
            </a:extLst>
          </p:cNvPr>
          <p:cNvSpPr/>
          <p:nvPr/>
        </p:nvSpPr>
        <p:spPr>
          <a:xfrm>
            <a:off x="894880" y="2098931"/>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85" name="Freeform 319">
            <a:extLst>
              <a:ext uri="{FF2B5EF4-FFF2-40B4-BE49-F238E27FC236}">
                <a16:creationId xmlns:a16="http://schemas.microsoft.com/office/drawing/2014/main" id="{41C591F3-322D-4218-3D37-E74C8A9C8EAF}"/>
              </a:ext>
            </a:extLst>
          </p:cNvPr>
          <p:cNvSpPr/>
          <p:nvPr/>
        </p:nvSpPr>
        <p:spPr>
          <a:xfrm>
            <a:off x="894880" y="1859703"/>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86" name="Freeform 320">
            <a:extLst>
              <a:ext uri="{FF2B5EF4-FFF2-40B4-BE49-F238E27FC236}">
                <a16:creationId xmlns:a16="http://schemas.microsoft.com/office/drawing/2014/main" id="{02E74F69-3721-6996-8A05-295EA64FCC9C}"/>
              </a:ext>
            </a:extLst>
          </p:cNvPr>
          <p:cNvSpPr/>
          <p:nvPr/>
        </p:nvSpPr>
        <p:spPr>
          <a:xfrm>
            <a:off x="932849" y="5391134"/>
            <a:ext cx="6713772" cy="8686"/>
          </a:xfrm>
          <a:custGeom>
            <a:avLst/>
            <a:gdLst>
              <a:gd name="connsiteX0" fmla="*/ 0 w 6713772"/>
              <a:gd name="connsiteY0" fmla="*/ 0 h 8686"/>
              <a:gd name="connsiteX1" fmla="*/ 6713773 w 6713772"/>
              <a:gd name="connsiteY1" fmla="*/ 0 h 8686"/>
            </a:gdLst>
            <a:ahLst/>
            <a:cxnLst>
              <a:cxn ang="0">
                <a:pos x="connsiteX0" y="connsiteY0"/>
              </a:cxn>
              <a:cxn ang="0">
                <a:pos x="connsiteX1" y="connsiteY1"/>
              </a:cxn>
            </a:cxnLst>
            <a:rect l="l" t="t" r="r" b="b"/>
            <a:pathLst>
              <a:path w="6713772" h="8686">
                <a:moveTo>
                  <a:pt x="0" y="0"/>
                </a:moveTo>
                <a:lnTo>
                  <a:pt x="6713773"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7" name="Freeform 321">
            <a:extLst>
              <a:ext uri="{FF2B5EF4-FFF2-40B4-BE49-F238E27FC236}">
                <a16:creationId xmlns:a16="http://schemas.microsoft.com/office/drawing/2014/main" id="{770A03F8-218E-D10D-8202-CC83EE58196F}"/>
              </a:ext>
            </a:extLst>
          </p:cNvPr>
          <p:cNvSpPr/>
          <p:nvPr/>
        </p:nvSpPr>
        <p:spPr>
          <a:xfrm>
            <a:off x="993062"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88" name="Freeform 322">
            <a:extLst>
              <a:ext uri="{FF2B5EF4-FFF2-40B4-BE49-F238E27FC236}">
                <a16:creationId xmlns:a16="http://schemas.microsoft.com/office/drawing/2014/main" id="{9E55542A-C0A0-DF47-F912-A331B5471876}"/>
              </a:ext>
            </a:extLst>
          </p:cNvPr>
          <p:cNvSpPr/>
          <p:nvPr/>
        </p:nvSpPr>
        <p:spPr>
          <a:xfrm>
            <a:off x="1215406"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9" name="Freeform 323">
            <a:extLst>
              <a:ext uri="{FF2B5EF4-FFF2-40B4-BE49-F238E27FC236}">
                <a16:creationId xmlns:a16="http://schemas.microsoft.com/office/drawing/2014/main" id="{2F55E0CA-8D78-6C9E-E4E8-76F91FA6E22F}"/>
              </a:ext>
            </a:extLst>
          </p:cNvPr>
          <p:cNvSpPr/>
          <p:nvPr/>
        </p:nvSpPr>
        <p:spPr>
          <a:xfrm>
            <a:off x="1437751"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0" name="Freeform 324">
            <a:extLst>
              <a:ext uri="{FF2B5EF4-FFF2-40B4-BE49-F238E27FC236}">
                <a16:creationId xmlns:a16="http://schemas.microsoft.com/office/drawing/2014/main" id="{4DD3A754-5839-F6A4-0D21-82908405CDA1}"/>
              </a:ext>
            </a:extLst>
          </p:cNvPr>
          <p:cNvSpPr/>
          <p:nvPr/>
        </p:nvSpPr>
        <p:spPr>
          <a:xfrm>
            <a:off x="1660095"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1" name="Freeform 325">
            <a:extLst>
              <a:ext uri="{FF2B5EF4-FFF2-40B4-BE49-F238E27FC236}">
                <a16:creationId xmlns:a16="http://schemas.microsoft.com/office/drawing/2014/main" id="{055E16A2-03E7-231C-C067-4AF6B0CA0798}"/>
              </a:ext>
            </a:extLst>
          </p:cNvPr>
          <p:cNvSpPr/>
          <p:nvPr/>
        </p:nvSpPr>
        <p:spPr>
          <a:xfrm>
            <a:off x="1882439"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2" name="Freeform 326">
            <a:extLst>
              <a:ext uri="{FF2B5EF4-FFF2-40B4-BE49-F238E27FC236}">
                <a16:creationId xmlns:a16="http://schemas.microsoft.com/office/drawing/2014/main" id="{6E07797B-4B95-B570-7D49-55BA6B941F76}"/>
              </a:ext>
            </a:extLst>
          </p:cNvPr>
          <p:cNvSpPr/>
          <p:nvPr/>
        </p:nvSpPr>
        <p:spPr>
          <a:xfrm>
            <a:off x="2104784"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3" name="Freeform 327">
            <a:extLst>
              <a:ext uri="{FF2B5EF4-FFF2-40B4-BE49-F238E27FC236}">
                <a16:creationId xmlns:a16="http://schemas.microsoft.com/office/drawing/2014/main" id="{273DCF48-3543-7995-12EE-D3E035EBB8E1}"/>
              </a:ext>
            </a:extLst>
          </p:cNvPr>
          <p:cNvSpPr/>
          <p:nvPr/>
        </p:nvSpPr>
        <p:spPr>
          <a:xfrm>
            <a:off x="2327128"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4" name="Freeform 328">
            <a:extLst>
              <a:ext uri="{FF2B5EF4-FFF2-40B4-BE49-F238E27FC236}">
                <a16:creationId xmlns:a16="http://schemas.microsoft.com/office/drawing/2014/main" id="{C59F2E0A-ABAD-F4A2-D0BD-AAD326742C7F}"/>
              </a:ext>
            </a:extLst>
          </p:cNvPr>
          <p:cNvSpPr/>
          <p:nvPr/>
        </p:nvSpPr>
        <p:spPr>
          <a:xfrm>
            <a:off x="2549472"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5" name="Freeform 329">
            <a:extLst>
              <a:ext uri="{FF2B5EF4-FFF2-40B4-BE49-F238E27FC236}">
                <a16:creationId xmlns:a16="http://schemas.microsoft.com/office/drawing/2014/main" id="{0D7B7BC5-C522-72C5-1FF4-EA9B0E757117}"/>
              </a:ext>
            </a:extLst>
          </p:cNvPr>
          <p:cNvSpPr/>
          <p:nvPr/>
        </p:nvSpPr>
        <p:spPr>
          <a:xfrm>
            <a:off x="2771816"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6" name="Freeform 330">
            <a:extLst>
              <a:ext uri="{FF2B5EF4-FFF2-40B4-BE49-F238E27FC236}">
                <a16:creationId xmlns:a16="http://schemas.microsoft.com/office/drawing/2014/main" id="{7108AF38-950A-94F7-9056-2086299FF2C7}"/>
              </a:ext>
            </a:extLst>
          </p:cNvPr>
          <p:cNvSpPr/>
          <p:nvPr/>
        </p:nvSpPr>
        <p:spPr>
          <a:xfrm>
            <a:off x="2994074"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7" name="Freeform 331">
            <a:extLst>
              <a:ext uri="{FF2B5EF4-FFF2-40B4-BE49-F238E27FC236}">
                <a16:creationId xmlns:a16="http://schemas.microsoft.com/office/drawing/2014/main" id="{2E7A4920-BD6A-1509-BDD2-AC8F8BF575CD}"/>
              </a:ext>
            </a:extLst>
          </p:cNvPr>
          <p:cNvSpPr/>
          <p:nvPr/>
        </p:nvSpPr>
        <p:spPr>
          <a:xfrm>
            <a:off x="3216418"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8" name="Freeform 332">
            <a:extLst>
              <a:ext uri="{FF2B5EF4-FFF2-40B4-BE49-F238E27FC236}">
                <a16:creationId xmlns:a16="http://schemas.microsoft.com/office/drawing/2014/main" id="{1B050BF7-3C5E-CBEA-3B87-F72640C7C769}"/>
              </a:ext>
            </a:extLst>
          </p:cNvPr>
          <p:cNvSpPr/>
          <p:nvPr/>
        </p:nvSpPr>
        <p:spPr>
          <a:xfrm>
            <a:off x="3438762"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99" name="Freeform 333">
            <a:extLst>
              <a:ext uri="{FF2B5EF4-FFF2-40B4-BE49-F238E27FC236}">
                <a16:creationId xmlns:a16="http://schemas.microsoft.com/office/drawing/2014/main" id="{2214BDB0-14FA-7409-A6CD-BBA557C19277}"/>
              </a:ext>
            </a:extLst>
          </p:cNvPr>
          <p:cNvSpPr/>
          <p:nvPr/>
        </p:nvSpPr>
        <p:spPr>
          <a:xfrm>
            <a:off x="3661107"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0" name="Freeform 334">
            <a:extLst>
              <a:ext uri="{FF2B5EF4-FFF2-40B4-BE49-F238E27FC236}">
                <a16:creationId xmlns:a16="http://schemas.microsoft.com/office/drawing/2014/main" id="{B4031EAC-1D56-3E9B-959E-877E25D31A77}"/>
              </a:ext>
            </a:extLst>
          </p:cNvPr>
          <p:cNvSpPr/>
          <p:nvPr/>
        </p:nvSpPr>
        <p:spPr>
          <a:xfrm>
            <a:off x="3883451"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1" name="Freeform 335">
            <a:extLst>
              <a:ext uri="{FF2B5EF4-FFF2-40B4-BE49-F238E27FC236}">
                <a16:creationId xmlns:a16="http://schemas.microsoft.com/office/drawing/2014/main" id="{207D91D9-789F-B1AB-B959-3384C893CCF1}"/>
              </a:ext>
            </a:extLst>
          </p:cNvPr>
          <p:cNvSpPr/>
          <p:nvPr/>
        </p:nvSpPr>
        <p:spPr>
          <a:xfrm>
            <a:off x="4105795"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2" name="Freeform 336">
            <a:extLst>
              <a:ext uri="{FF2B5EF4-FFF2-40B4-BE49-F238E27FC236}">
                <a16:creationId xmlns:a16="http://schemas.microsoft.com/office/drawing/2014/main" id="{72F8B003-F943-9DDB-C867-D4ADCF8EA80B}"/>
              </a:ext>
            </a:extLst>
          </p:cNvPr>
          <p:cNvSpPr/>
          <p:nvPr/>
        </p:nvSpPr>
        <p:spPr>
          <a:xfrm>
            <a:off x="4328140"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3" name="Freeform 337">
            <a:extLst>
              <a:ext uri="{FF2B5EF4-FFF2-40B4-BE49-F238E27FC236}">
                <a16:creationId xmlns:a16="http://schemas.microsoft.com/office/drawing/2014/main" id="{C6484A13-B26A-AFBB-BEAF-41F592B0FDFC}"/>
              </a:ext>
            </a:extLst>
          </p:cNvPr>
          <p:cNvSpPr/>
          <p:nvPr/>
        </p:nvSpPr>
        <p:spPr>
          <a:xfrm>
            <a:off x="4550484"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4" name="Freeform 338">
            <a:extLst>
              <a:ext uri="{FF2B5EF4-FFF2-40B4-BE49-F238E27FC236}">
                <a16:creationId xmlns:a16="http://schemas.microsoft.com/office/drawing/2014/main" id="{F228D617-51E7-7364-B67A-78EDAC5C06B1}"/>
              </a:ext>
            </a:extLst>
          </p:cNvPr>
          <p:cNvSpPr/>
          <p:nvPr/>
        </p:nvSpPr>
        <p:spPr>
          <a:xfrm>
            <a:off x="4772828"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5" name="Freeform 339">
            <a:extLst>
              <a:ext uri="{FF2B5EF4-FFF2-40B4-BE49-F238E27FC236}">
                <a16:creationId xmlns:a16="http://schemas.microsoft.com/office/drawing/2014/main" id="{ECCA0759-52E7-63B1-ACE0-825F824126A3}"/>
              </a:ext>
            </a:extLst>
          </p:cNvPr>
          <p:cNvSpPr/>
          <p:nvPr/>
        </p:nvSpPr>
        <p:spPr>
          <a:xfrm>
            <a:off x="4995086"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6" name="Freeform 340">
            <a:extLst>
              <a:ext uri="{FF2B5EF4-FFF2-40B4-BE49-F238E27FC236}">
                <a16:creationId xmlns:a16="http://schemas.microsoft.com/office/drawing/2014/main" id="{A1D27EB7-94DF-C335-9554-1C48149D3D3A}"/>
              </a:ext>
            </a:extLst>
          </p:cNvPr>
          <p:cNvSpPr/>
          <p:nvPr/>
        </p:nvSpPr>
        <p:spPr>
          <a:xfrm>
            <a:off x="5217430"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7" name="Freeform 341">
            <a:extLst>
              <a:ext uri="{FF2B5EF4-FFF2-40B4-BE49-F238E27FC236}">
                <a16:creationId xmlns:a16="http://schemas.microsoft.com/office/drawing/2014/main" id="{0F1EAD79-91ED-4989-42DD-0E7711DA8AB4}"/>
              </a:ext>
            </a:extLst>
          </p:cNvPr>
          <p:cNvSpPr/>
          <p:nvPr/>
        </p:nvSpPr>
        <p:spPr>
          <a:xfrm>
            <a:off x="5439774"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8" name="Freeform 342">
            <a:extLst>
              <a:ext uri="{FF2B5EF4-FFF2-40B4-BE49-F238E27FC236}">
                <a16:creationId xmlns:a16="http://schemas.microsoft.com/office/drawing/2014/main" id="{67E0E4BA-F519-CE61-70E9-782555D59C55}"/>
              </a:ext>
            </a:extLst>
          </p:cNvPr>
          <p:cNvSpPr/>
          <p:nvPr/>
        </p:nvSpPr>
        <p:spPr>
          <a:xfrm>
            <a:off x="5662118"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09" name="Freeform 343">
            <a:extLst>
              <a:ext uri="{FF2B5EF4-FFF2-40B4-BE49-F238E27FC236}">
                <a16:creationId xmlns:a16="http://schemas.microsoft.com/office/drawing/2014/main" id="{3F7825ED-B98B-6091-8A7C-9C2E72922F00}"/>
              </a:ext>
            </a:extLst>
          </p:cNvPr>
          <p:cNvSpPr/>
          <p:nvPr/>
        </p:nvSpPr>
        <p:spPr>
          <a:xfrm>
            <a:off x="5884463"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0" name="Freeform 344">
            <a:extLst>
              <a:ext uri="{FF2B5EF4-FFF2-40B4-BE49-F238E27FC236}">
                <a16:creationId xmlns:a16="http://schemas.microsoft.com/office/drawing/2014/main" id="{5A427B2B-75E7-F9FF-20A5-ECA249259E1F}"/>
              </a:ext>
            </a:extLst>
          </p:cNvPr>
          <p:cNvSpPr/>
          <p:nvPr/>
        </p:nvSpPr>
        <p:spPr>
          <a:xfrm>
            <a:off x="6106807"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1" name="Freeform 345">
            <a:extLst>
              <a:ext uri="{FF2B5EF4-FFF2-40B4-BE49-F238E27FC236}">
                <a16:creationId xmlns:a16="http://schemas.microsoft.com/office/drawing/2014/main" id="{E1F569B4-D349-589F-507D-45D9BE7C8162}"/>
              </a:ext>
            </a:extLst>
          </p:cNvPr>
          <p:cNvSpPr/>
          <p:nvPr/>
        </p:nvSpPr>
        <p:spPr>
          <a:xfrm>
            <a:off x="6329151"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2" name="Freeform 346">
            <a:extLst>
              <a:ext uri="{FF2B5EF4-FFF2-40B4-BE49-F238E27FC236}">
                <a16:creationId xmlns:a16="http://schemas.microsoft.com/office/drawing/2014/main" id="{AD3F47B2-01BE-8DC8-543E-7C0C19858E7F}"/>
              </a:ext>
            </a:extLst>
          </p:cNvPr>
          <p:cNvSpPr/>
          <p:nvPr/>
        </p:nvSpPr>
        <p:spPr>
          <a:xfrm>
            <a:off x="6551496"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3" name="Freeform 347">
            <a:extLst>
              <a:ext uri="{FF2B5EF4-FFF2-40B4-BE49-F238E27FC236}">
                <a16:creationId xmlns:a16="http://schemas.microsoft.com/office/drawing/2014/main" id="{D55CC6C6-8729-0E66-7461-93B83AF2AD6E}"/>
              </a:ext>
            </a:extLst>
          </p:cNvPr>
          <p:cNvSpPr/>
          <p:nvPr/>
        </p:nvSpPr>
        <p:spPr>
          <a:xfrm>
            <a:off x="6773840"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4" name="Freeform 348">
            <a:extLst>
              <a:ext uri="{FF2B5EF4-FFF2-40B4-BE49-F238E27FC236}">
                <a16:creationId xmlns:a16="http://schemas.microsoft.com/office/drawing/2014/main" id="{AAE3A920-91CD-0AFB-4E18-B6176C302D88}"/>
              </a:ext>
            </a:extLst>
          </p:cNvPr>
          <p:cNvSpPr/>
          <p:nvPr/>
        </p:nvSpPr>
        <p:spPr>
          <a:xfrm>
            <a:off x="6996184"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5" name="Freeform 349">
            <a:extLst>
              <a:ext uri="{FF2B5EF4-FFF2-40B4-BE49-F238E27FC236}">
                <a16:creationId xmlns:a16="http://schemas.microsoft.com/office/drawing/2014/main" id="{87896666-CE46-0A56-9960-0857128EECB3}"/>
              </a:ext>
            </a:extLst>
          </p:cNvPr>
          <p:cNvSpPr/>
          <p:nvPr/>
        </p:nvSpPr>
        <p:spPr>
          <a:xfrm>
            <a:off x="7218442"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6" name="Freeform 350">
            <a:extLst>
              <a:ext uri="{FF2B5EF4-FFF2-40B4-BE49-F238E27FC236}">
                <a16:creationId xmlns:a16="http://schemas.microsoft.com/office/drawing/2014/main" id="{C4ACEC4A-C5B1-19C4-DC99-BB88B5D237CC}"/>
              </a:ext>
            </a:extLst>
          </p:cNvPr>
          <p:cNvSpPr/>
          <p:nvPr/>
        </p:nvSpPr>
        <p:spPr>
          <a:xfrm>
            <a:off x="7440786" y="5391134"/>
            <a:ext cx="8688" cy="58721"/>
          </a:xfrm>
          <a:custGeom>
            <a:avLst/>
            <a:gdLst>
              <a:gd name="connsiteX0" fmla="*/ 0 w 8688"/>
              <a:gd name="connsiteY0" fmla="*/ 0 h 58721"/>
              <a:gd name="connsiteX1" fmla="*/ 0 w 8688"/>
              <a:gd name="connsiteY1" fmla="*/ 58721 h 58721"/>
            </a:gdLst>
            <a:ahLst/>
            <a:cxnLst>
              <a:cxn ang="0">
                <a:pos x="connsiteX0" y="connsiteY0"/>
              </a:cxn>
              <a:cxn ang="0">
                <a:pos x="connsiteX1" y="connsiteY1"/>
              </a:cxn>
            </a:cxnLst>
            <a:rect l="l" t="t" r="r" b="b"/>
            <a:pathLst>
              <a:path w="8688" h="58721">
                <a:moveTo>
                  <a:pt x="0" y="0"/>
                </a:moveTo>
                <a:lnTo>
                  <a:pt x="0" y="58721"/>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17" name="Content Placeholder 2">
            <a:extLst>
              <a:ext uri="{FF2B5EF4-FFF2-40B4-BE49-F238E27FC236}">
                <a16:creationId xmlns:a16="http://schemas.microsoft.com/office/drawing/2014/main" id="{B37F13A7-C0A2-51B2-7703-F7E066A17E84}"/>
              </a:ext>
            </a:extLst>
          </p:cNvPr>
          <p:cNvSpPr txBox="1">
            <a:spLocks/>
          </p:cNvSpPr>
          <p:nvPr/>
        </p:nvSpPr>
        <p:spPr>
          <a:xfrm rot="16200000">
            <a:off x="-1569757" y="3453884"/>
            <a:ext cx="3721057"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A5D"/>
                </a:solidFill>
                <a:effectLst/>
                <a:uLnTx/>
                <a:uFillTx/>
                <a:latin typeface="Bierstadt"/>
                <a:ea typeface="+mn-ea"/>
                <a:cs typeface="+mn-cs"/>
              </a:rPr>
              <a:t>Patients</a:t>
            </a:r>
          </a:p>
        </p:txBody>
      </p:sp>
      <p:sp>
        <p:nvSpPr>
          <p:cNvPr id="118" name="Content Placeholder 2">
            <a:extLst>
              <a:ext uri="{FF2B5EF4-FFF2-40B4-BE49-F238E27FC236}">
                <a16:creationId xmlns:a16="http://schemas.microsoft.com/office/drawing/2014/main" id="{13B31A93-F40F-7FC2-5FF7-C3AB3D9FB8B0}"/>
              </a:ext>
            </a:extLst>
          </p:cNvPr>
          <p:cNvSpPr txBox="1">
            <a:spLocks/>
          </p:cNvSpPr>
          <p:nvPr/>
        </p:nvSpPr>
        <p:spPr>
          <a:xfrm>
            <a:off x="890624"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0</a:t>
            </a:r>
          </a:p>
        </p:txBody>
      </p:sp>
      <p:sp>
        <p:nvSpPr>
          <p:cNvPr id="119" name="Content Placeholder 2">
            <a:extLst>
              <a:ext uri="{FF2B5EF4-FFF2-40B4-BE49-F238E27FC236}">
                <a16:creationId xmlns:a16="http://schemas.microsoft.com/office/drawing/2014/main" id="{C1743B3B-1ED2-BA4F-E0DB-D2E396B45C7A}"/>
              </a:ext>
            </a:extLst>
          </p:cNvPr>
          <p:cNvSpPr txBox="1">
            <a:spLocks/>
          </p:cNvSpPr>
          <p:nvPr/>
        </p:nvSpPr>
        <p:spPr>
          <a:xfrm>
            <a:off x="1110630"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2</a:t>
            </a:r>
          </a:p>
        </p:txBody>
      </p:sp>
      <p:sp>
        <p:nvSpPr>
          <p:cNvPr id="120" name="Content Placeholder 2">
            <a:extLst>
              <a:ext uri="{FF2B5EF4-FFF2-40B4-BE49-F238E27FC236}">
                <a16:creationId xmlns:a16="http://schemas.microsoft.com/office/drawing/2014/main" id="{14336218-2CED-EB17-5F62-A7D26A4C6E2B}"/>
              </a:ext>
            </a:extLst>
          </p:cNvPr>
          <p:cNvSpPr txBox="1">
            <a:spLocks/>
          </p:cNvSpPr>
          <p:nvPr/>
        </p:nvSpPr>
        <p:spPr>
          <a:xfrm>
            <a:off x="1337512"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4</a:t>
            </a:r>
          </a:p>
        </p:txBody>
      </p:sp>
      <p:sp>
        <p:nvSpPr>
          <p:cNvPr id="121" name="Content Placeholder 2">
            <a:extLst>
              <a:ext uri="{FF2B5EF4-FFF2-40B4-BE49-F238E27FC236}">
                <a16:creationId xmlns:a16="http://schemas.microsoft.com/office/drawing/2014/main" id="{69F48467-75FF-D1A9-12D8-4B0719EBED52}"/>
              </a:ext>
            </a:extLst>
          </p:cNvPr>
          <p:cNvSpPr txBox="1">
            <a:spLocks/>
          </p:cNvSpPr>
          <p:nvPr/>
        </p:nvSpPr>
        <p:spPr>
          <a:xfrm>
            <a:off x="1557518"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6</a:t>
            </a:r>
          </a:p>
        </p:txBody>
      </p:sp>
      <p:sp>
        <p:nvSpPr>
          <p:cNvPr id="122" name="Content Placeholder 2">
            <a:extLst>
              <a:ext uri="{FF2B5EF4-FFF2-40B4-BE49-F238E27FC236}">
                <a16:creationId xmlns:a16="http://schemas.microsoft.com/office/drawing/2014/main" id="{8F122ECB-CD0C-FE68-EBEF-439C086BA979}"/>
              </a:ext>
            </a:extLst>
          </p:cNvPr>
          <p:cNvSpPr txBox="1">
            <a:spLocks/>
          </p:cNvSpPr>
          <p:nvPr/>
        </p:nvSpPr>
        <p:spPr>
          <a:xfrm>
            <a:off x="1777524"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8</a:t>
            </a:r>
          </a:p>
        </p:txBody>
      </p:sp>
      <p:sp>
        <p:nvSpPr>
          <p:cNvPr id="123" name="Content Placeholder 2">
            <a:extLst>
              <a:ext uri="{FF2B5EF4-FFF2-40B4-BE49-F238E27FC236}">
                <a16:creationId xmlns:a16="http://schemas.microsoft.com/office/drawing/2014/main" id="{8F8BE6E4-0957-C676-E76C-9D26BB118969}"/>
              </a:ext>
            </a:extLst>
          </p:cNvPr>
          <p:cNvSpPr txBox="1">
            <a:spLocks/>
          </p:cNvSpPr>
          <p:nvPr/>
        </p:nvSpPr>
        <p:spPr>
          <a:xfrm>
            <a:off x="1997530"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10</a:t>
            </a:r>
          </a:p>
        </p:txBody>
      </p:sp>
      <p:sp>
        <p:nvSpPr>
          <p:cNvPr id="124" name="Content Placeholder 2">
            <a:extLst>
              <a:ext uri="{FF2B5EF4-FFF2-40B4-BE49-F238E27FC236}">
                <a16:creationId xmlns:a16="http://schemas.microsoft.com/office/drawing/2014/main" id="{C4D3B1AB-21ED-3071-1BF9-F6958FA30BC0}"/>
              </a:ext>
            </a:extLst>
          </p:cNvPr>
          <p:cNvSpPr txBox="1">
            <a:spLocks/>
          </p:cNvSpPr>
          <p:nvPr/>
        </p:nvSpPr>
        <p:spPr>
          <a:xfrm>
            <a:off x="2224412"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12</a:t>
            </a:r>
          </a:p>
        </p:txBody>
      </p:sp>
      <p:sp>
        <p:nvSpPr>
          <p:cNvPr id="125" name="Content Placeholder 2">
            <a:extLst>
              <a:ext uri="{FF2B5EF4-FFF2-40B4-BE49-F238E27FC236}">
                <a16:creationId xmlns:a16="http://schemas.microsoft.com/office/drawing/2014/main" id="{C1823F15-1494-CD9C-1177-3DFBDB5E9243}"/>
              </a:ext>
            </a:extLst>
          </p:cNvPr>
          <p:cNvSpPr txBox="1">
            <a:spLocks/>
          </p:cNvSpPr>
          <p:nvPr/>
        </p:nvSpPr>
        <p:spPr>
          <a:xfrm>
            <a:off x="2444418"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14</a:t>
            </a:r>
          </a:p>
        </p:txBody>
      </p:sp>
      <p:sp>
        <p:nvSpPr>
          <p:cNvPr id="126" name="Content Placeholder 2">
            <a:extLst>
              <a:ext uri="{FF2B5EF4-FFF2-40B4-BE49-F238E27FC236}">
                <a16:creationId xmlns:a16="http://schemas.microsoft.com/office/drawing/2014/main" id="{E90C5832-1398-30A7-D04E-7693D9E1440A}"/>
              </a:ext>
            </a:extLst>
          </p:cNvPr>
          <p:cNvSpPr txBox="1">
            <a:spLocks/>
          </p:cNvSpPr>
          <p:nvPr/>
        </p:nvSpPr>
        <p:spPr>
          <a:xfrm>
            <a:off x="2664422"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16</a:t>
            </a:r>
          </a:p>
        </p:txBody>
      </p:sp>
      <p:sp>
        <p:nvSpPr>
          <p:cNvPr id="127" name="Content Placeholder 2">
            <a:extLst>
              <a:ext uri="{FF2B5EF4-FFF2-40B4-BE49-F238E27FC236}">
                <a16:creationId xmlns:a16="http://schemas.microsoft.com/office/drawing/2014/main" id="{DC340313-FD6E-CF61-F5B9-F2CE788300AF}"/>
              </a:ext>
            </a:extLst>
          </p:cNvPr>
          <p:cNvSpPr txBox="1">
            <a:spLocks/>
          </p:cNvSpPr>
          <p:nvPr/>
        </p:nvSpPr>
        <p:spPr>
          <a:xfrm>
            <a:off x="2884428"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18</a:t>
            </a:r>
          </a:p>
        </p:txBody>
      </p:sp>
      <p:sp>
        <p:nvSpPr>
          <p:cNvPr id="128" name="Content Placeholder 2">
            <a:extLst>
              <a:ext uri="{FF2B5EF4-FFF2-40B4-BE49-F238E27FC236}">
                <a16:creationId xmlns:a16="http://schemas.microsoft.com/office/drawing/2014/main" id="{B519F4FD-1AE8-EB03-AA7E-E88478443423}"/>
              </a:ext>
            </a:extLst>
          </p:cNvPr>
          <p:cNvSpPr txBox="1">
            <a:spLocks/>
          </p:cNvSpPr>
          <p:nvPr/>
        </p:nvSpPr>
        <p:spPr>
          <a:xfrm>
            <a:off x="3111310"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20</a:t>
            </a:r>
          </a:p>
        </p:txBody>
      </p:sp>
      <p:sp>
        <p:nvSpPr>
          <p:cNvPr id="129" name="Content Placeholder 2">
            <a:extLst>
              <a:ext uri="{FF2B5EF4-FFF2-40B4-BE49-F238E27FC236}">
                <a16:creationId xmlns:a16="http://schemas.microsoft.com/office/drawing/2014/main" id="{699FF5C8-3F0E-088D-4CD7-20E4D432C5A0}"/>
              </a:ext>
            </a:extLst>
          </p:cNvPr>
          <p:cNvSpPr txBox="1">
            <a:spLocks/>
          </p:cNvSpPr>
          <p:nvPr/>
        </p:nvSpPr>
        <p:spPr>
          <a:xfrm>
            <a:off x="3331316"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22</a:t>
            </a:r>
          </a:p>
        </p:txBody>
      </p:sp>
      <p:sp>
        <p:nvSpPr>
          <p:cNvPr id="130" name="Content Placeholder 2">
            <a:extLst>
              <a:ext uri="{FF2B5EF4-FFF2-40B4-BE49-F238E27FC236}">
                <a16:creationId xmlns:a16="http://schemas.microsoft.com/office/drawing/2014/main" id="{D08F964C-1A12-D8E6-F233-69C99269D881}"/>
              </a:ext>
            </a:extLst>
          </p:cNvPr>
          <p:cNvSpPr txBox="1">
            <a:spLocks/>
          </p:cNvSpPr>
          <p:nvPr/>
        </p:nvSpPr>
        <p:spPr>
          <a:xfrm>
            <a:off x="3551322"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24</a:t>
            </a:r>
          </a:p>
        </p:txBody>
      </p:sp>
      <p:sp>
        <p:nvSpPr>
          <p:cNvPr id="131" name="Content Placeholder 2">
            <a:extLst>
              <a:ext uri="{FF2B5EF4-FFF2-40B4-BE49-F238E27FC236}">
                <a16:creationId xmlns:a16="http://schemas.microsoft.com/office/drawing/2014/main" id="{82FEAE95-3A37-9934-19E9-AFDBD7CEE9DD}"/>
              </a:ext>
            </a:extLst>
          </p:cNvPr>
          <p:cNvSpPr txBox="1">
            <a:spLocks/>
          </p:cNvSpPr>
          <p:nvPr/>
        </p:nvSpPr>
        <p:spPr>
          <a:xfrm>
            <a:off x="3771328"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26</a:t>
            </a:r>
          </a:p>
        </p:txBody>
      </p:sp>
      <p:sp>
        <p:nvSpPr>
          <p:cNvPr id="132" name="Content Placeholder 2">
            <a:extLst>
              <a:ext uri="{FF2B5EF4-FFF2-40B4-BE49-F238E27FC236}">
                <a16:creationId xmlns:a16="http://schemas.microsoft.com/office/drawing/2014/main" id="{8EF3794A-4620-D487-6B69-45C13748D2DE}"/>
              </a:ext>
            </a:extLst>
          </p:cNvPr>
          <p:cNvSpPr txBox="1">
            <a:spLocks/>
          </p:cNvSpPr>
          <p:nvPr/>
        </p:nvSpPr>
        <p:spPr>
          <a:xfrm>
            <a:off x="3998210"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28</a:t>
            </a:r>
          </a:p>
        </p:txBody>
      </p:sp>
      <p:sp>
        <p:nvSpPr>
          <p:cNvPr id="133" name="Content Placeholder 2">
            <a:extLst>
              <a:ext uri="{FF2B5EF4-FFF2-40B4-BE49-F238E27FC236}">
                <a16:creationId xmlns:a16="http://schemas.microsoft.com/office/drawing/2014/main" id="{11AA6948-B929-A3ED-B204-62559643D999}"/>
              </a:ext>
            </a:extLst>
          </p:cNvPr>
          <p:cNvSpPr txBox="1">
            <a:spLocks/>
          </p:cNvSpPr>
          <p:nvPr/>
        </p:nvSpPr>
        <p:spPr>
          <a:xfrm>
            <a:off x="4218216"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30</a:t>
            </a:r>
          </a:p>
        </p:txBody>
      </p:sp>
      <p:sp>
        <p:nvSpPr>
          <p:cNvPr id="134" name="Content Placeholder 2">
            <a:extLst>
              <a:ext uri="{FF2B5EF4-FFF2-40B4-BE49-F238E27FC236}">
                <a16:creationId xmlns:a16="http://schemas.microsoft.com/office/drawing/2014/main" id="{4DAB86B4-3A98-CD08-1485-9C1A24C447BF}"/>
              </a:ext>
            </a:extLst>
          </p:cNvPr>
          <p:cNvSpPr txBox="1">
            <a:spLocks/>
          </p:cNvSpPr>
          <p:nvPr/>
        </p:nvSpPr>
        <p:spPr>
          <a:xfrm>
            <a:off x="4445097"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32</a:t>
            </a:r>
          </a:p>
        </p:txBody>
      </p:sp>
      <p:sp>
        <p:nvSpPr>
          <p:cNvPr id="135" name="Content Placeholder 2">
            <a:extLst>
              <a:ext uri="{FF2B5EF4-FFF2-40B4-BE49-F238E27FC236}">
                <a16:creationId xmlns:a16="http://schemas.microsoft.com/office/drawing/2014/main" id="{F4DF5317-6DB1-0CAB-15AA-070F21E32EE3}"/>
              </a:ext>
            </a:extLst>
          </p:cNvPr>
          <p:cNvSpPr txBox="1">
            <a:spLocks/>
          </p:cNvSpPr>
          <p:nvPr/>
        </p:nvSpPr>
        <p:spPr>
          <a:xfrm>
            <a:off x="4665103"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34</a:t>
            </a:r>
          </a:p>
        </p:txBody>
      </p:sp>
      <p:sp>
        <p:nvSpPr>
          <p:cNvPr id="136" name="Content Placeholder 2">
            <a:extLst>
              <a:ext uri="{FF2B5EF4-FFF2-40B4-BE49-F238E27FC236}">
                <a16:creationId xmlns:a16="http://schemas.microsoft.com/office/drawing/2014/main" id="{8D4902C2-B454-3F89-F7AA-369747E81A9E}"/>
              </a:ext>
            </a:extLst>
          </p:cNvPr>
          <p:cNvSpPr txBox="1">
            <a:spLocks/>
          </p:cNvSpPr>
          <p:nvPr/>
        </p:nvSpPr>
        <p:spPr>
          <a:xfrm>
            <a:off x="4891985"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36</a:t>
            </a:r>
          </a:p>
        </p:txBody>
      </p:sp>
      <p:sp>
        <p:nvSpPr>
          <p:cNvPr id="137" name="Content Placeholder 2">
            <a:extLst>
              <a:ext uri="{FF2B5EF4-FFF2-40B4-BE49-F238E27FC236}">
                <a16:creationId xmlns:a16="http://schemas.microsoft.com/office/drawing/2014/main" id="{A4415B09-354C-1431-6829-EAC0A75095D4}"/>
              </a:ext>
            </a:extLst>
          </p:cNvPr>
          <p:cNvSpPr txBox="1">
            <a:spLocks/>
          </p:cNvSpPr>
          <p:nvPr/>
        </p:nvSpPr>
        <p:spPr>
          <a:xfrm>
            <a:off x="5111991"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38</a:t>
            </a:r>
          </a:p>
        </p:txBody>
      </p:sp>
      <p:sp>
        <p:nvSpPr>
          <p:cNvPr id="138" name="Content Placeholder 2">
            <a:extLst>
              <a:ext uri="{FF2B5EF4-FFF2-40B4-BE49-F238E27FC236}">
                <a16:creationId xmlns:a16="http://schemas.microsoft.com/office/drawing/2014/main" id="{F5CE71DE-5AA4-8608-EC41-A45BC99475F5}"/>
              </a:ext>
            </a:extLst>
          </p:cNvPr>
          <p:cNvSpPr txBox="1">
            <a:spLocks/>
          </p:cNvSpPr>
          <p:nvPr/>
        </p:nvSpPr>
        <p:spPr>
          <a:xfrm>
            <a:off x="5331997"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40</a:t>
            </a:r>
          </a:p>
        </p:txBody>
      </p:sp>
      <p:sp>
        <p:nvSpPr>
          <p:cNvPr id="139" name="Content Placeholder 2">
            <a:extLst>
              <a:ext uri="{FF2B5EF4-FFF2-40B4-BE49-F238E27FC236}">
                <a16:creationId xmlns:a16="http://schemas.microsoft.com/office/drawing/2014/main" id="{38D2C671-5ED1-D6C3-9D35-2DF4A76B0874}"/>
              </a:ext>
            </a:extLst>
          </p:cNvPr>
          <p:cNvSpPr txBox="1">
            <a:spLocks/>
          </p:cNvSpPr>
          <p:nvPr/>
        </p:nvSpPr>
        <p:spPr>
          <a:xfrm>
            <a:off x="5552003"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42</a:t>
            </a:r>
          </a:p>
        </p:txBody>
      </p:sp>
      <p:sp>
        <p:nvSpPr>
          <p:cNvPr id="140" name="Content Placeholder 2">
            <a:extLst>
              <a:ext uri="{FF2B5EF4-FFF2-40B4-BE49-F238E27FC236}">
                <a16:creationId xmlns:a16="http://schemas.microsoft.com/office/drawing/2014/main" id="{652D6F35-341B-BA9C-A0D0-FA5B99D88294}"/>
              </a:ext>
            </a:extLst>
          </p:cNvPr>
          <p:cNvSpPr txBox="1">
            <a:spLocks/>
          </p:cNvSpPr>
          <p:nvPr/>
        </p:nvSpPr>
        <p:spPr>
          <a:xfrm>
            <a:off x="5778885"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44</a:t>
            </a:r>
          </a:p>
        </p:txBody>
      </p:sp>
      <p:sp>
        <p:nvSpPr>
          <p:cNvPr id="141" name="Content Placeholder 2">
            <a:extLst>
              <a:ext uri="{FF2B5EF4-FFF2-40B4-BE49-F238E27FC236}">
                <a16:creationId xmlns:a16="http://schemas.microsoft.com/office/drawing/2014/main" id="{67E5BD32-E5ED-002C-6E54-C7B0B98FC812}"/>
              </a:ext>
            </a:extLst>
          </p:cNvPr>
          <p:cNvSpPr txBox="1">
            <a:spLocks/>
          </p:cNvSpPr>
          <p:nvPr/>
        </p:nvSpPr>
        <p:spPr>
          <a:xfrm>
            <a:off x="5998891"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46</a:t>
            </a:r>
          </a:p>
        </p:txBody>
      </p:sp>
      <p:sp>
        <p:nvSpPr>
          <p:cNvPr id="142" name="Content Placeholder 2">
            <a:extLst>
              <a:ext uri="{FF2B5EF4-FFF2-40B4-BE49-F238E27FC236}">
                <a16:creationId xmlns:a16="http://schemas.microsoft.com/office/drawing/2014/main" id="{BEE0AF65-B4BC-7ABC-8EA4-F07124107326}"/>
              </a:ext>
            </a:extLst>
          </p:cNvPr>
          <p:cNvSpPr txBox="1">
            <a:spLocks/>
          </p:cNvSpPr>
          <p:nvPr/>
        </p:nvSpPr>
        <p:spPr>
          <a:xfrm>
            <a:off x="6225770"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48</a:t>
            </a:r>
          </a:p>
        </p:txBody>
      </p:sp>
      <p:sp>
        <p:nvSpPr>
          <p:cNvPr id="143" name="Content Placeholder 2">
            <a:extLst>
              <a:ext uri="{FF2B5EF4-FFF2-40B4-BE49-F238E27FC236}">
                <a16:creationId xmlns:a16="http://schemas.microsoft.com/office/drawing/2014/main" id="{546AB943-60F8-37C9-1B32-7FF45AC5C7CC}"/>
              </a:ext>
            </a:extLst>
          </p:cNvPr>
          <p:cNvSpPr txBox="1">
            <a:spLocks/>
          </p:cNvSpPr>
          <p:nvPr/>
        </p:nvSpPr>
        <p:spPr>
          <a:xfrm>
            <a:off x="6445776"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50</a:t>
            </a:r>
          </a:p>
        </p:txBody>
      </p:sp>
      <p:sp>
        <p:nvSpPr>
          <p:cNvPr id="144" name="Content Placeholder 2">
            <a:extLst>
              <a:ext uri="{FF2B5EF4-FFF2-40B4-BE49-F238E27FC236}">
                <a16:creationId xmlns:a16="http://schemas.microsoft.com/office/drawing/2014/main" id="{52F38F6E-2723-E900-8CF6-75CC587CEE80}"/>
              </a:ext>
            </a:extLst>
          </p:cNvPr>
          <p:cNvSpPr txBox="1">
            <a:spLocks/>
          </p:cNvSpPr>
          <p:nvPr/>
        </p:nvSpPr>
        <p:spPr>
          <a:xfrm>
            <a:off x="6672658"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52</a:t>
            </a:r>
          </a:p>
        </p:txBody>
      </p:sp>
      <p:sp>
        <p:nvSpPr>
          <p:cNvPr id="145" name="Content Placeholder 2">
            <a:extLst>
              <a:ext uri="{FF2B5EF4-FFF2-40B4-BE49-F238E27FC236}">
                <a16:creationId xmlns:a16="http://schemas.microsoft.com/office/drawing/2014/main" id="{C4F128CD-004A-B236-2C21-8E5EF4435A1A}"/>
              </a:ext>
            </a:extLst>
          </p:cNvPr>
          <p:cNvSpPr txBox="1">
            <a:spLocks/>
          </p:cNvSpPr>
          <p:nvPr/>
        </p:nvSpPr>
        <p:spPr>
          <a:xfrm>
            <a:off x="6892664"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54</a:t>
            </a:r>
          </a:p>
        </p:txBody>
      </p:sp>
      <p:sp>
        <p:nvSpPr>
          <p:cNvPr id="146" name="Content Placeholder 2">
            <a:extLst>
              <a:ext uri="{FF2B5EF4-FFF2-40B4-BE49-F238E27FC236}">
                <a16:creationId xmlns:a16="http://schemas.microsoft.com/office/drawing/2014/main" id="{4EF1FC39-2471-D433-0F36-986E38086DAB}"/>
              </a:ext>
            </a:extLst>
          </p:cNvPr>
          <p:cNvSpPr txBox="1">
            <a:spLocks/>
          </p:cNvSpPr>
          <p:nvPr/>
        </p:nvSpPr>
        <p:spPr>
          <a:xfrm>
            <a:off x="7112670"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56</a:t>
            </a:r>
          </a:p>
        </p:txBody>
      </p:sp>
      <p:sp>
        <p:nvSpPr>
          <p:cNvPr id="147" name="Content Placeholder 2">
            <a:extLst>
              <a:ext uri="{FF2B5EF4-FFF2-40B4-BE49-F238E27FC236}">
                <a16:creationId xmlns:a16="http://schemas.microsoft.com/office/drawing/2014/main" id="{1FC51BAB-33A4-E23E-1E9C-48032E578970}"/>
              </a:ext>
            </a:extLst>
          </p:cNvPr>
          <p:cNvSpPr txBox="1">
            <a:spLocks/>
          </p:cNvSpPr>
          <p:nvPr/>
        </p:nvSpPr>
        <p:spPr>
          <a:xfrm>
            <a:off x="7339551" y="5498907"/>
            <a:ext cx="200625"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58</a:t>
            </a:r>
          </a:p>
        </p:txBody>
      </p:sp>
      <p:sp>
        <p:nvSpPr>
          <p:cNvPr id="148" name="Content Placeholder 2">
            <a:extLst>
              <a:ext uri="{FF2B5EF4-FFF2-40B4-BE49-F238E27FC236}">
                <a16:creationId xmlns:a16="http://schemas.microsoft.com/office/drawing/2014/main" id="{02D1DD60-C544-E78F-3EDA-2A45D58149CC}"/>
              </a:ext>
            </a:extLst>
          </p:cNvPr>
          <p:cNvSpPr txBox="1">
            <a:spLocks/>
          </p:cNvSpPr>
          <p:nvPr/>
        </p:nvSpPr>
        <p:spPr>
          <a:xfrm>
            <a:off x="386665" y="1784634"/>
            <a:ext cx="50450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1A-03*</a:t>
            </a:r>
            <a:r>
              <a:rPr kumimoji="0" lang="en-US" sz="1050" b="0" i="0" u="none" strike="noStrike" kern="1200" cap="none" spc="0" normalizeH="0" baseline="30000" noProof="0">
                <a:ln>
                  <a:noFill/>
                </a:ln>
                <a:solidFill>
                  <a:srgbClr val="003A5D"/>
                </a:solidFill>
                <a:effectLst/>
                <a:uLnTx/>
                <a:uFillTx/>
                <a:latin typeface="Bierstadt"/>
                <a:ea typeface="+mn-ea"/>
                <a:cs typeface="+mn-cs"/>
              </a:rPr>
              <a:t>†</a:t>
            </a:r>
          </a:p>
        </p:txBody>
      </p:sp>
      <p:sp>
        <p:nvSpPr>
          <p:cNvPr id="149" name="Content Placeholder 2">
            <a:extLst>
              <a:ext uri="{FF2B5EF4-FFF2-40B4-BE49-F238E27FC236}">
                <a16:creationId xmlns:a16="http://schemas.microsoft.com/office/drawing/2014/main" id="{760D6FC0-C07E-7A04-8B54-7083110B97F3}"/>
              </a:ext>
            </a:extLst>
          </p:cNvPr>
          <p:cNvSpPr txBox="1">
            <a:spLocks/>
          </p:cNvSpPr>
          <p:nvPr/>
        </p:nvSpPr>
        <p:spPr>
          <a:xfrm>
            <a:off x="362735" y="2025266"/>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1A-05</a:t>
            </a:r>
          </a:p>
        </p:txBody>
      </p:sp>
      <p:sp>
        <p:nvSpPr>
          <p:cNvPr id="150" name="Content Placeholder 2">
            <a:extLst>
              <a:ext uri="{FF2B5EF4-FFF2-40B4-BE49-F238E27FC236}">
                <a16:creationId xmlns:a16="http://schemas.microsoft.com/office/drawing/2014/main" id="{3F3F8D0A-91E6-507D-107E-706B18370394}"/>
              </a:ext>
            </a:extLst>
          </p:cNvPr>
          <p:cNvSpPr txBox="1">
            <a:spLocks/>
          </p:cNvSpPr>
          <p:nvPr/>
        </p:nvSpPr>
        <p:spPr>
          <a:xfrm>
            <a:off x="414011" y="2265897"/>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1A-06*</a:t>
            </a:r>
          </a:p>
        </p:txBody>
      </p:sp>
      <p:sp>
        <p:nvSpPr>
          <p:cNvPr id="151" name="Content Placeholder 2">
            <a:extLst>
              <a:ext uri="{FF2B5EF4-FFF2-40B4-BE49-F238E27FC236}">
                <a16:creationId xmlns:a16="http://schemas.microsoft.com/office/drawing/2014/main" id="{C86F8D4E-8817-9E1B-4EF6-14F2648C6158}"/>
              </a:ext>
            </a:extLst>
          </p:cNvPr>
          <p:cNvSpPr txBox="1">
            <a:spLocks/>
          </p:cNvSpPr>
          <p:nvPr/>
        </p:nvSpPr>
        <p:spPr>
          <a:xfrm>
            <a:off x="362735" y="2506529"/>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1A-07</a:t>
            </a:r>
          </a:p>
        </p:txBody>
      </p:sp>
      <p:sp>
        <p:nvSpPr>
          <p:cNvPr id="152" name="Content Placeholder 2">
            <a:extLst>
              <a:ext uri="{FF2B5EF4-FFF2-40B4-BE49-F238E27FC236}">
                <a16:creationId xmlns:a16="http://schemas.microsoft.com/office/drawing/2014/main" id="{389C93D2-29CC-4EEB-5D0E-10CAFE55F2C4}"/>
              </a:ext>
            </a:extLst>
          </p:cNvPr>
          <p:cNvSpPr txBox="1">
            <a:spLocks/>
          </p:cNvSpPr>
          <p:nvPr/>
        </p:nvSpPr>
        <p:spPr>
          <a:xfrm>
            <a:off x="414011" y="2747161"/>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1A-12</a:t>
            </a:r>
            <a:r>
              <a:rPr kumimoji="0" lang="en-US" sz="1050" b="0" i="0" u="none" strike="noStrike" kern="1200" cap="none" spc="0" normalizeH="0" baseline="30000" noProof="0">
                <a:ln>
                  <a:noFill/>
                </a:ln>
                <a:solidFill>
                  <a:srgbClr val="003A5D"/>
                </a:solidFill>
                <a:effectLst/>
                <a:uLnTx/>
                <a:uFillTx/>
                <a:latin typeface="Bierstadt"/>
                <a:ea typeface="+mn-ea"/>
                <a:cs typeface="+mn-cs"/>
              </a:rPr>
              <a:t>‡</a:t>
            </a: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153" name="Content Placeholder 2">
            <a:extLst>
              <a:ext uri="{FF2B5EF4-FFF2-40B4-BE49-F238E27FC236}">
                <a16:creationId xmlns:a16="http://schemas.microsoft.com/office/drawing/2014/main" id="{10C0161F-4C0C-89C0-9BFF-77025D734F23}"/>
              </a:ext>
            </a:extLst>
          </p:cNvPr>
          <p:cNvSpPr txBox="1">
            <a:spLocks/>
          </p:cNvSpPr>
          <p:nvPr/>
        </p:nvSpPr>
        <p:spPr>
          <a:xfrm>
            <a:off x="414011" y="2987792"/>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1A-01</a:t>
            </a:r>
            <a:r>
              <a:rPr kumimoji="0" lang="en-US" sz="1050" b="0" i="0" u="none" strike="noStrike" kern="1200" cap="none" spc="0" normalizeH="0" baseline="30000" noProof="0">
                <a:ln>
                  <a:noFill/>
                </a:ln>
                <a:solidFill>
                  <a:srgbClr val="003A5D"/>
                </a:solidFill>
                <a:effectLst/>
                <a:uLnTx/>
                <a:uFillTx/>
                <a:latin typeface="Bierstadt"/>
                <a:ea typeface="+mn-ea"/>
                <a:cs typeface="+mn-cs"/>
              </a:rPr>
              <a:t>§</a:t>
            </a:r>
          </a:p>
        </p:txBody>
      </p:sp>
      <p:sp>
        <p:nvSpPr>
          <p:cNvPr id="154" name="Content Placeholder 2">
            <a:extLst>
              <a:ext uri="{FF2B5EF4-FFF2-40B4-BE49-F238E27FC236}">
                <a16:creationId xmlns:a16="http://schemas.microsoft.com/office/drawing/2014/main" id="{7991686A-27BA-CC65-278A-9BE4CDECD470}"/>
              </a:ext>
            </a:extLst>
          </p:cNvPr>
          <p:cNvSpPr txBox="1">
            <a:spLocks/>
          </p:cNvSpPr>
          <p:nvPr/>
        </p:nvSpPr>
        <p:spPr>
          <a:xfrm>
            <a:off x="371281" y="3221549"/>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1A-14</a:t>
            </a:r>
          </a:p>
        </p:txBody>
      </p:sp>
      <p:sp>
        <p:nvSpPr>
          <p:cNvPr id="155" name="Content Placeholder 2">
            <a:extLst>
              <a:ext uri="{FF2B5EF4-FFF2-40B4-BE49-F238E27FC236}">
                <a16:creationId xmlns:a16="http://schemas.microsoft.com/office/drawing/2014/main" id="{F652DCD2-33F9-4CA2-4827-E82B57150B9B}"/>
              </a:ext>
            </a:extLst>
          </p:cNvPr>
          <p:cNvSpPr txBox="1">
            <a:spLocks/>
          </p:cNvSpPr>
          <p:nvPr/>
        </p:nvSpPr>
        <p:spPr>
          <a:xfrm>
            <a:off x="371281" y="3462181"/>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1A-15</a:t>
            </a:r>
          </a:p>
        </p:txBody>
      </p:sp>
      <p:sp>
        <p:nvSpPr>
          <p:cNvPr id="156" name="Content Placeholder 2">
            <a:extLst>
              <a:ext uri="{FF2B5EF4-FFF2-40B4-BE49-F238E27FC236}">
                <a16:creationId xmlns:a16="http://schemas.microsoft.com/office/drawing/2014/main" id="{162CBAA5-3CD5-FEC0-62D6-972322D1634D}"/>
              </a:ext>
            </a:extLst>
          </p:cNvPr>
          <p:cNvSpPr txBox="1">
            <a:spLocks/>
          </p:cNvSpPr>
          <p:nvPr/>
        </p:nvSpPr>
        <p:spPr>
          <a:xfrm>
            <a:off x="371281" y="3702812"/>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1A-17</a:t>
            </a:r>
          </a:p>
        </p:txBody>
      </p:sp>
      <p:sp>
        <p:nvSpPr>
          <p:cNvPr id="157" name="Content Placeholder 2">
            <a:extLst>
              <a:ext uri="{FF2B5EF4-FFF2-40B4-BE49-F238E27FC236}">
                <a16:creationId xmlns:a16="http://schemas.microsoft.com/office/drawing/2014/main" id="{63EB1E56-C9D4-6B58-D4EA-29FE31B3F480}"/>
              </a:ext>
            </a:extLst>
          </p:cNvPr>
          <p:cNvSpPr txBox="1">
            <a:spLocks/>
          </p:cNvSpPr>
          <p:nvPr/>
        </p:nvSpPr>
        <p:spPr>
          <a:xfrm>
            <a:off x="379827" y="3943444"/>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1A-18</a:t>
            </a:r>
          </a:p>
        </p:txBody>
      </p:sp>
      <p:sp>
        <p:nvSpPr>
          <p:cNvPr id="158" name="Content Placeholder 2">
            <a:extLst>
              <a:ext uri="{FF2B5EF4-FFF2-40B4-BE49-F238E27FC236}">
                <a16:creationId xmlns:a16="http://schemas.microsoft.com/office/drawing/2014/main" id="{CAF25190-2435-8D71-0E4E-B65C60E9B8DD}"/>
              </a:ext>
            </a:extLst>
          </p:cNvPr>
          <p:cNvSpPr txBox="1">
            <a:spLocks/>
          </p:cNvSpPr>
          <p:nvPr/>
        </p:nvSpPr>
        <p:spPr>
          <a:xfrm>
            <a:off x="414011" y="4184076"/>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1A-11</a:t>
            </a:r>
            <a:r>
              <a:rPr kumimoji="0" lang="en-US" sz="1050" b="0" i="0" u="none" strike="noStrike" kern="1200" cap="none" spc="0" normalizeH="0" baseline="30000" noProof="0">
                <a:ln>
                  <a:noFill/>
                </a:ln>
                <a:solidFill>
                  <a:srgbClr val="003A5D"/>
                </a:solidFill>
                <a:effectLst/>
                <a:uLnTx/>
                <a:uFillTx/>
                <a:latin typeface="Bierstadt"/>
                <a:ea typeface="+mn-ea"/>
                <a:cs typeface="+mn-cs"/>
              </a:rPr>
              <a:t>†</a:t>
            </a: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159" name="Content Placeholder 2">
            <a:extLst>
              <a:ext uri="{FF2B5EF4-FFF2-40B4-BE49-F238E27FC236}">
                <a16:creationId xmlns:a16="http://schemas.microsoft.com/office/drawing/2014/main" id="{FC9B056D-29F3-84CE-A2F7-1E35A05EEF8F}"/>
              </a:ext>
            </a:extLst>
          </p:cNvPr>
          <p:cNvSpPr txBox="1">
            <a:spLocks/>
          </p:cNvSpPr>
          <p:nvPr/>
        </p:nvSpPr>
        <p:spPr>
          <a:xfrm>
            <a:off x="362735" y="4424707"/>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1A-20</a:t>
            </a:r>
          </a:p>
        </p:txBody>
      </p:sp>
      <p:sp>
        <p:nvSpPr>
          <p:cNvPr id="160" name="Content Placeholder 2">
            <a:extLst>
              <a:ext uri="{FF2B5EF4-FFF2-40B4-BE49-F238E27FC236}">
                <a16:creationId xmlns:a16="http://schemas.microsoft.com/office/drawing/2014/main" id="{69797001-3CFE-ED19-89CB-4C0951C7FE9A}"/>
              </a:ext>
            </a:extLst>
          </p:cNvPr>
          <p:cNvSpPr txBox="1">
            <a:spLocks/>
          </p:cNvSpPr>
          <p:nvPr/>
        </p:nvSpPr>
        <p:spPr>
          <a:xfrm>
            <a:off x="362735" y="4658463"/>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1A-22</a:t>
            </a:r>
          </a:p>
        </p:txBody>
      </p:sp>
      <p:sp>
        <p:nvSpPr>
          <p:cNvPr id="161" name="Content Placeholder 2">
            <a:extLst>
              <a:ext uri="{FF2B5EF4-FFF2-40B4-BE49-F238E27FC236}">
                <a16:creationId xmlns:a16="http://schemas.microsoft.com/office/drawing/2014/main" id="{656456CE-9402-E70C-DF19-555D726F1C9E}"/>
              </a:ext>
            </a:extLst>
          </p:cNvPr>
          <p:cNvSpPr txBox="1">
            <a:spLocks/>
          </p:cNvSpPr>
          <p:nvPr/>
        </p:nvSpPr>
        <p:spPr>
          <a:xfrm>
            <a:off x="414011" y="4899095"/>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1A-04</a:t>
            </a:r>
            <a:r>
              <a:rPr kumimoji="0" lang="en-US" sz="1050" b="0" i="0" u="none" strike="noStrike" kern="1200" cap="none" spc="0" normalizeH="0" baseline="30000" noProof="0">
                <a:ln>
                  <a:noFill/>
                </a:ln>
                <a:solidFill>
                  <a:srgbClr val="003A5D"/>
                </a:solidFill>
                <a:effectLst/>
                <a:uLnTx/>
                <a:uFillTx/>
                <a:latin typeface="Bierstadt"/>
                <a:ea typeface="+mn-ea"/>
                <a:cs typeface="+mn-cs"/>
              </a:rPr>
              <a:t>¶</a:t>
            </a: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
        <p:nvSpPr>
          <p:cNvPr id="162" name="Content Placeholder 2">
            <a:extLst>
              <a:ext uri="{FF2B5EF4-FFF2-40B4-BE49-F238E27FC236}">
                <a16:creationId xmlns:a16="http://schemas.microsoft.com/office/drawing/2014/main" id="{C8654863-D648-A3BE-EB31-FCB6C5D70D6C}"/>
              </a:ext>
            </a:extLst>
          </p:cNvPr>
          <p:cNvSpPr txBox="1">
            <a:spLocks/>
          </p:cNvSpPr>
          <p:nvPr/>
        </p:nvSpPr>
        <p:spPr>
          <a:xfrm>
            <a:off x="379827" y="5139726"/>
            <a:ext cx="442974"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A5D"/>
                </a:solidFill>
                <a:effectLst/>
                <a:uLnTx/>
                <a:uFillTx/>
                <a:latin typeface="Bierstadt"/>
                <a:ea typeface="+mn-ea"/>
                <a:cs typeface="+mn-cs"/>
              </a:rPr>
              <a:t>1A-23</a:t>
            </a:r>
          </a:p>
        </p:txBody>
      </p:sp>
      <p:grpSp>
        <p:nvGrpSpPr>
          <p:cNvPr id="163" name="Group 162">
            <a:extLst>
              <a:ext uri="{FF2B5EF4-FFF2-40B4-BE49-F238E27FC236}">
                <a16:creationId xmlns:a16="http://schemas.microsoft.com/office/drawing/2014/main" id="{9CCBF4F9-396E-0ED9-8AD3-BC1D93FBB6BC}"/>
              </a:ext>
            </a:extLst>
          </p:cNvPr>
          <p:cNvGrpSpPr/>
          <p:nvPr/>
        </p:nvGrpSpPr>
        <p:grpSpPr>
          <a:xfrm>
            <a:off x="5910096" y="4313691"/>
            <a:ext cx="1919349" cy="976573"/>
            <a:chOff x="6347934" y="4524417"/>
            <a:chExt cx="1727558" cy="976573"/>
          </a:xfrm>
        </p:grpSpPr>
        <p:sp>
          <p:nvSpPr>
            <p:cNvPr id="174" name="Freeform 352">
              <a:extLst>
                <a:ext uri="{FF2B5EF4-FFF2-40B4-BE49-F238E27FC236}">
                  <a16:creationId xmlns:a16="http://schemas.microsoft.com/office/drawing/2014/main" id="{35566D50-99A9-F161-AC71-70DA2BD87002}"/>
                </a:ext>
              </a:extLst>
            </p:cNvPr>
            <p:cNvSpPr/>
            <p:nvPr/>
          </p:nvSpPr>
          <p:spPr>
            <a:xfrm>
              <a:off x="6347934" y="5141957"/>
              <a:ext cx="118925" cy="119137"/>
            </a:xfrm>
            <a:custGeom>
              <a:avLst/>
              <a:gdLst>
                <a:gd name="connsiteX0" fmla="*/ 86192 w 86191"/>
                <a:gd name="connsiteY0" fmla="*/ 43172 h 86344"/>
                <a:gd name="connsiteX1" fmla="*/ 43096 w 86191"/>
                <a:gd name="connsiteY1" fmla="*/ 0 h 86344"/>
                <a:gd name="connsiteX2" fmla="*/ 0 w 86191"/>
                <a:gd name="connsiteY2" fmla="*/ 43172 h 86344"/>
                <a:gd name="connsiteX3" fmla="*/ 43096 w 86191"/>
                <a:gd name="connsiteY3" fmla="*/ 86344 h 86344"/>
                <a:gd name="connsiteX4" fmla="*/ 86192 w 86191"/>
                <a:gd name="connsiteY4" fmla="*/ 43172 h 8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91" h="86344">
                  <a:moveTo>
                    <a:pt x="86192" y="43172"/>
                  </a:moveTo>
                  <a:cubicBezTo>
                    <a:pt x="86192" y="19371"/>
                    <a:pt x="66903" y="0"/>
                    <a:pt x="43096" y="0"/>
                  </a:cubicBezTo>
                  <a:cubicBezTo>
                    <a:pt x="19289" y="0"/>
                    <a:pt x="0" y="19284"/>
                    <a:pt x="0" y="43172"/>
                  </a:cubicBezTo>
                  <a:cubicBezTo>
                    <a:pt x="0" y="67060"/>
                    <a:pt x="19289" y="86344"/>
                    <a:pt x="43096" y="86344"/>
                  </a:cubicBezTo>
                  <a:cubicBezTo>
                    <a:pt x="66903" y="86344"/>
                    <a:pt x="86192" y="67060"/>
                    <a:pt x="86192" y="43172"/>
                  </a:cubicBezTo>
                  <a:close/>
                </a:path>
              </a:pathLst>
            </a:custGeom>
            <a:solidFill>
              <a:srgbClr val="FFB30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75" name="Freeform 353">
              <a:extLst>
                <a:ext uri="{FF2B5EF4-FFF2-40B4-BE49-F238E27FC236}">
                  <a16:creationId xmlns:a16="http://schemas.microsoft.com/office/drawing/2014/main" id="{1A0BA599-EB47-9453-1787-30A4654C05BB}"/>
                </a:ext>
              </a:extLst>
            </p:cNvPr>
            <p:cNvSpPr/>
            <p:nvPr/>
          </p:nvSpPr>
          <p:spPr>
            <a:xfrm>
              <a:off x="6348054" y="4939523"/>
              <a:ext cx="118806" cy="119016"/>
            </a:xfrm>
            <a:custGeom>
              <a:avLst/>
              <a:gdLst>
                <a:gd name="connsiteX0" fmla="*/ 86105 w 86105"/>
                <a:gd name="connsiteY0" fmla="*/ 43085 h 86257"/>
                <a:gd name="connsiteX1" fmla="*/ 0 w 86105"/>
                <a:gd name="connsiteY1" fmla="*/ 0 h 86257"/>
                <a:gd name="connsiteX2" fmla="*/ 0 w 86105"/>
                <a:gd name="connsiteY2" fmla="*/ 86258 h 86257"/>
                <a:gd name="connsiteX3" fmla="*/ 86105 w 86105"/>
                <a:gd name="connsiteY3" fmla="*/ 43085 h 86257"/>
              </a:gdLst>
              <a:ahLst/>
              <a:cxnLst>
                <a:cxn ang="0">
                  <a:pos x="connsiteX0" y="connsiteY0"/>
                </a:cxn>
                <a:cxn ang="0">
                  <a:pos x="connsiteX1" y="connsiteY1"/>
                </a:cxn>
                <a:cxn ang="0">
                  <a:pos x="connsiteX2" y="connsiteY2"/>
                </a:cxn>
                <a:cxn ang="0">
                  <a:pos x="connsiteX3" y="connsiteY3"/>
                </a:cxn>
              </a:cxnLst>
              <a:rect l="l" t="t" r="r" b="b"/>
              <a:pathLst>
                <a:path w="86105" h="86257">
                  <a:moveTo>
                    <a:pt x="86105" y="43085"/>
                  </a:moveTo>
                  <a:lnTo>
                    <a:pt x="0" y="0"/>
                  </a:lnTo>
                  <a:lnTo>
                    <a:pt x="0" y="86258"/>
                  </a:lnTo>
                  <a:lnTo>
                    <a:pt x="86105" y="43085"/>
                  </a:lnTo>
                  <a:close/>
                </a:path>
              </a:pathLst>
            </a:custGeom>
            <a:solidFill>
              <a:srgbClr val="013C5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76" name="Freeform 354">
              <a:extLst>
                <a:ext uri="{FF2B5EF4-FFF2-40B4-BE49-F238E27FC236}">
                  <a16:creationId xmlns:a16="http://schemas.microsoft.com/office/drawing/2014/main" id="{EC062C02-9656-E815-8BD8-B0881D778F75}"/>
                </a:ext>
              </a:extLst>
            </p:cNvPr>
            <p:cNvSpPr/>
            <p:nvPr/>
          </p:nvSpPr>
          <p:spPr>
            <a:xfrm>
              <a:off x="6348054" y="4743962"/>
              <a:ext cx="118806" cy="119016"/>
            </a:xfrm>
            <a:custGeom>
              <a:avLst/>
              <a:gdLst>
                <a:gd name="connsiteX0" fmla="*/ 43009 w 86105"/>
                <a:gd name="connsiteY0" fmla="*/ 86257 h 86257"/>
                <a:gd name="connsiteX1" fmla="*/ 0 w 86105"/>
                <a:gd name="connsiteY1" fmla="*/ 0 h 86257"/>
                <a:gd name="connsiteX2" fmla="*/ 86105 w 86105"/>
                <a:gd name="connsiteY2" fmla="*/ 0 h 86257"/>
                <a:gd name="connsiteX3" fmla="*/ 43009 w 86105"/>
                <a:gd name="connsiteY3" fmla="*/ 86257 h 86257"/>
              </a:gdLst>
              <a:ahLst/>
              <a:cxnLst>
                <a:cxn ang="0">
                  <a:pos x="connsiteX0" y="connsiteY0"/>
                </a:cxn>
                <a:cxn ang="0">
                  <a:pos x="connsiteX1" y="connsiteY1"/>
                </a:cxn>
                <a:cxn ang="0">
                  <a:pos x="connsiteX2" y="connsiteY2"/>
                </a:cxn>
                <a:cxn ang="0">
                  <a:pos x="connsiteX3" y="connsiteY3"/>
                </a:cxn>
              </a:cxnLst>
              <a:rect l="l" t="t" r="r" b="b"/>
              <a:pathLst>
                <a:path w="86105" h="86257">
                  <a:moveTo>
                    <a:pt x="43009" y="86257"/>
                  </a:moveTo>
                  <a:lnTo>
                    <a:pt x="0" y="0"/>
                  </a:lnTo>
                  <a:lnTo>
                    <a:pt x="86105" y="0"/>
                  </a:lnTo>
                  <a:lnTo>
                    <a:pt x="43009" y="86257"/>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77" name="Freeform 355">
              <a:extLst>
                <a:ext uri="{FF2B5EF4-FFF2-40B4-BE49-F238E27FC236}">
                  <a16:creationId xmlns:a16="http://schemas.microsoft.com/office/drawing/2014/main" id="{6D2949F7-AB7E-D9E7-B514-440F88314D0D}"/>
                </a:ext>
              </a:extLst>
            </p:cNvPr>
            <p:cNvSpPr/>
            <p:nvPr/>
          </p:nvSpPr>
          <p:spPr>
            <a:xfrm>
              <a:off x="6348054" y="4534530"/>
              <a:ext cx="118806" cy="119137"/>
            </a:xfrm>
            <a:custGeom>
              <a:avLst/>
              <a:gdLst>
                <a:gd name="connsiteX0" fmla="*/ 43009 w 86105"/>
                <a:gd name="connsiteY0" fmla="*/ 0 h 86344"/>
                <a:gd name="connsiteX1" fmla="*/ 0 w 86105"/>
                <a:gd name="connsiteY1" fmla="*/ 86344 h 86344"/>
                <a:gd name="connsiteX2" fmla="*/ 86105 w 86105"/>
                <a:gd name="connsiteY2" fmla="*/ 86344 h 86344"/>
                <a:gd name="connsiteX3" fmla="*/ 43009 w 86105"/>
                <a:gd name="connsiteY3" fmla="*/ 0 h 86344"/>
              </a:gdLst>
              <a:ahLst/>
              <a:cxnLst>
                <a:cxn ang="0">
                  <a:pos x="connsiteX0" y="connsiteY0"/>
                </a:cxn>
                <a:cxn ang="0">
                  <a:pos x="connsiteX1" y="connsiteY1"/>
                </a:cxn>
                <a:cxn ang="0">
                  <a:pos x="connsiteX2" y="connsiteY2"/>
                </a:cxn>
                <a:cxn ang="0">
                  <a:pos x="connsiteX3" y="connsiteY3"/>
                </a:cxn>
              </a:cxnLst>
              <a:rect l="l" t="t" r="r" b="b"/>
              <a:pathLst>
                <a:path w="86105" h="86344">
                  <a:moveTo>
                    <a:pt x="43009" y="0"/>
                  </a:moveTo>
                  <a:lnTo>
                    <a:pt x="0" y="86344"/>
                  </a:lnTo>
                  <a:lnTo>
                    <a:pt x="86105" y="86344"/>
                  </a:lnTo>
                  <a:lnTo>
                    <a:pt x="43009" y="0"/>
                  </a:lnTo>
                  <a:close/>
                </a:path>
              </a:pathLst>
            </a:custGeom>
            <a:solidFill>
              <a:srgbClr val="80BD00"/>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78" name="Content Placeholder 2">
              <a:extLst>
                <a:ext uri="{FF2B5EF4-FFF2-40B4-BE49-F238E27FC236}">
                  <a16:creationId xmlns:a16="http://schemas.microsoft.com/office/drawing/2014/main" id="{C9ECB47E-46C2-10F4-062A-E7134CA75732}"/>
                </a:ext>
              </a:extLst>
            </p:cNvPr>
            <p:cNvSpPr txBox="1">
              <a:spLocks/>
            </p:cNvSpPr>
            <p:nvPr/>
          </p:nvSpPr>
          <p:spPr>
            <a:xfrm>
              <a:off x="6529492" y="4524417"/>
              <a:ext cx="1277970"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CR start</a:t>
              </a:r>
            </a:p>
          </p:txBody>
        </p:sp>
        <p:sp>
          <p:nvSpPr>
            <p:cNvPr id="179" name="Content Placeholder 2">
              <a:extLst>
                <a:ext uri="{FF2B5EF4-FFF2-40B4-BE49-F238E27FC236}">
                  <a16:creationId xmlns:a16="http://schemas.microsoft.com/office/drawing/2014/main" id="{2595397B-E52E-94C7-F71F-75B8F9EA5143}"/>
                </a:ext>
              </a:extLst>
            </p:cNvPr>
            <p:cNvSpPr txBox="1">
              <a:spLocks/>
            </p:cNvSpPr>
            <p:nvPr/>
          </p:nvSpPr>
          <p:spPr>
            <a:xfrm>
              <a:off x="6529492" y="4723798"/>
              <a:ext cx="1277970"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PR start</a:t>
              </a:r>
            </a:p>
          </p:txBody>
        </p:sp>
        <p:sp>
          <p:nvSpPr>
            <p:cNvPr id="180" name="Content Placeholder 2">
              <a:extLst>
                <a:ext uri="{FF2B5EF4-FFF2-40B4-BE49-F238E27FC236}">
                  <a16:creationId xmlns:a16="http://schemas.microsoft.com/office/drawing/2014/main" id="{4AFE1407-6E60-D5C2-3792-95BD7A95605D}"/>
                </a:ext>
              </a:extLst>
            </p:cNvPr>
            <p:cNvSpPr txBox="1">
              <a:spLocks/>
            </p:cNvSpPr>
            <p:nvPr/>
          </p:nvSpPr>
          <p:spPr>
            <a:xfrm>
              <a:off x="6529492" y="4930054"/>
              <a:ext cx="1277970"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Ongoing on study</a:t>
              </a:r>
            </a:p>
          </p:txBody>
        </p:sp>
        <p:sp>
          <p:nvSpPr>
            <p:cNvPr id="181" name="Rectangle 180">
              <a:extLst>
                <a:ext uri="{FF2B5EF4-FFF2-40B4-BE49-F238E27FC236}">
                  <a16:creationId xmlns:a16="http://schemas.microsoft.com/office/drawing/2014/main" id="{8545C62D-C12F-0F09-AAEF-F7DAECDF00DB}"/>
                </a:ext>
              </a:extLst>
            </p:cNvPr>
            <p:cNvSpPr/>
            <p:nvPr/>
          </p:nvSpPr>
          <p:spPr>
            <a:xfrm>
              <a:off x="6350907" y="5331731"/>
              <a:ext cx="122662" cy="122662"/>
            </a:xfrm>
            <a:prstGeom prst="rect">
              <a:avLst/>
            </a:prstGeom>
            <a:solidFill>
              <a:srgbClr val="C36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82" name="Content Placeholder 2">
              <a:extLst>
                <a:ext uri="{FF2B5EF4-FFF2-40B4-BE49-F238E27FC236}">
                  <a16:creationId xmlns:a16="http://schemas.microsoft.com/office/drawing/2014/main" id="{9BD908E3-7138-80FE-7AA1-FD9790754CB2}"/>
                </a:ext>
              </a:extLst>
            </p:cNvPr>
            <p:cNvSpPr txBox="1">
              <a:spLocks/>
            </p:cNvSpPr>
            <p:nvPr/>
          </p:nvSpPr>
          <p:spPr>
            <a:xfrm>
              <a:off x="6529492" y="5316324"/>
              <a:ext cx="1546000" cy="18466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Pembrolizumab dosing </a:t>
              </a:r>
            </a:p>
          </p:txBody>
        </p:sp>
        <p:sp>
          <p:nvSpPr>
            <p:cNvPr id="183" name="Content Placeholder 2">
              <a:extLst>
                <a:ext uri="{FF2B5EF4-FFF2-40B4-BE49-F238E27FC236}">
                  <a16:creationId xmlns:a16="http://schemas.microsoft.com/office/drawing/2014/main" id="{5EED24AD-54D6-5C27-ED3F-C6D494DD57C7}"/>
                </a:ext>
              </a:extLst>
            </p:cNvPr>
            <p:cNvSpPr txBox="1">
              <a:spLocks/>
            </p:cNvSpPr>
            <p:nvPr/>
          </p:nvSpPr>
          <p:spPr>
            <a:xfrm>
              <a:off x="6529492" y="5129435"/>
              <a:ext cx="1277970" cy="170816"/>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5D"/>
                  </a:solidFill>
                  <a:effectLst/>
                  <a:uLnTx/>
                  <a:uFillTx/>
                  <a:latin typeface="Bierstadt"/>
                  <a:ea typeface="+mn-ea"/>
                  <a:cs typeface="+mn-cs"/>
                </a:rPr>
                <a:t>Progression</a:t>
              </a:r>
            </a:p>
          </p:txBody>
        </p:sp>
      </p:grpSp>
      <p:sp>
        <p:nvSpPr>
          <p:cNvPr id="166" name="Freeform 290">
            <a:extLst>
              <a:ext uri="{FF2B5EF4-FFF2-40B4-BE49-F238E27FC236}">
                <a16:creationId xmlns:a16="http://schemas.microsoft.com/office/drawing/2014/main" id="{B8A7016E-B8EB-5686-B0A9-FCBAAA9708AB}"/>
              </a:ext>
            </a:extLst>
          </p:cNvPr>
          <p:cNvSpPr/>
          <p:nvPr/>
        </p:nvSpPr>
        <p:spPr>
          <a:xfrm>
            <a:off x="5825003" y="2036301"/>
            <a:ext cx="127607" cy="127832"/>
          </a:xfrm>
          <a:custGeom>
            <a:avLst/>
            <a:gdLst>
              <a:gd name="connsiteX0" fmla="*/ 86192 w 86192"/>
              <a:gd name="connsiteY0" fmla="*/ 43172 h 86344"/>
              <a:gd name="connsiteX1" fmla="*/ 0 w 86192"/>
              <a:gd name="connsiteY1" fmla="*/ 0 h 86344"/>
              <a:gd name="connsiteX2" fmla="*/ 0 w 86192"/>
              <a:gd name="connsiteY2" fmla="*/ 86344 h 86344"/>
              <a:gd name="connsiteX3" fmla="*/ 86192 w 86192"/>
              <a:gd name="connsiteY3" fmla="*/ 43172 h 86344"/>
            </a:gdLst>
            <a:ahLst/>
            <a:cxnLst>
              <a:cxn ang="0">
                <a:pos x="connsiteX0" y="connsiteY0"/>
              </a:cxn>
              <a:cxn ang="0">
                <a:pos x="connsiteX1" y="connsiteY1"/>
              </a:cxn>
              <a:cxn ang="0">
                <a:pos x="connsiteX2" y="connsiteY2"/>
              </a:cxn>
              <a:cxn ang="0">
                <a:pos x="connsiteX3" y="connsiteY3"/>
              </a:cxn>
            </a:cxnLst>
            <a:rect l="l" t="t" r="r" b="b"/>
            <a:pathLst>
              <a:path w="86192" h="86344">
                <a:moveTo>
                  <a:pt x="86192" y="43172"/>
                </a:moveTo>
                <a:lnTo>
                  <a:pt x="0" y="0"/>
                </a:lnTo>
                <a:lnTo>
                  <a:pt x="0" y="86344"/>
                </a:lnTo>
                <a:lnTo>
                  <a:pt x="86192" y="43172"/>
                </a:lnTo>
                <a:close/>
              </a:path>
            </a:pathLst>
          </a:custGeom>
          <a:solidFill>
            <a:srgbClr val="013C5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8" name="Content Placeholder 2">
            <a:extLst>
              <a:ext uri="{FF2B5EF4-FFF2-40B4-BE49-F238E27FC236}">
                <a16:creationId xmlns:a16="http://schemas.microsoft.com/office/drawing/2014/main" id="{745C984A-3043-6EE8-7F4A-9E196C734DF6}"/>
              </a:ext>
            </a:extLst>
          </p:cNvPr>
          <p:cNvSpPr txBox="1">
            <a:spLocks/>
          </p:cNvSpPr>
          <p:nvPr/>
        </p:nvSpPr>
        <p:spPr>
          <a:xfrm>
            <a:off x="726091" y="5769751"/>
            <a:ext cx="6713772" cy="170816"/>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200"/>
              </a:spcBef>
              <a:spcAft>
                <a:spcPts val="300"/>
              </a:spcAft>
              <a:buClr>
                <a:schemeClr val="accent6"/>
              </a:buClr>
              <a:buFont typeface="Arial" panose="020B0604020202020204" pitchFamily="34" charset="0"/>
              <a:buChar char="•"/>
              <a:defRPr sz="1900" kern="1200" spc="-40" baseline="0">
                <a:solidFill>
                  <a:schemeClr val="tx1"/>
                </a:solidFill>
                <a:latin typeface="+mn-lt"/>
                <a:ea typeface="+mn-ea"/>
                <a:cs typeface="+mn-cs"/>
              </a:defRPr>
            </a:lvl1pPr>
            <a:lvl2pPr marL="685800" indent="-228600" algn="l" defTabSz="914400" rtl="0" eaLnBrk="1" latinLnBrk="0" hangingPunct="1">
              <a:lnSpc>
                <a:spcPct val="90000"/>
              </a:lnSpc>
              <a:spcBef>
                <a:spcPts val="300"/>
              </a:spcBef>
              <a:spcAft>
                <a:spcPts val="300"/>
              </a:spcAft>
              <a:buClr>
                <a:schemeClr val="bg1">
                  <a:lumMod val="75000"/>
                </a:schemeClr>
              </a:buClr>
              <a:buFont typeface="Inter" panose="020B0502030000000004" pitchFamily="34" charset="0"/>
              <a:buChar char="–"/>
              <a:defRPr sz="1500" kern="1200" spc="-3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300"/>
              </a:spcAft>
              <a:buClr>
                <a:srgbClr val="82BC00"/>
              </a:buClr>
              <a:buSzTx/>
              <a:buFont typeface="Arial" panose="020B0604020202020204" pitchFamily="34" charset="0"/>
              <a:buNone/>
              <a:tabLst/>
              <a:defRPr/>
            </a:pPr>
            <a:r>
              <a:rPr kumimoji="0" lang="en-US" sz="1200" b="1" i="0" u="none" strike="noStrike" kern="1200" cap="none" spc="-40" normalizeH="0" baseline="0" noProof="0">
                <a:ln>
                  <a:noFill/>
                </a:ln>
                <a:solidFill>
                  <a:srgbClr val="003A5D"/>
                </a:solidFill>
                <a:effectLst/>
                <a:uLnTx/>
                <a:uFillTx/>
                <a:latin typeface="Bierstadt"/>
                <a:ea typeface="+mn-ea"/>
                <a:cs typeface="+mn-cs"/>
              </a:rPr>
              <a:t>Time (months) Since Lifileucel Infusion </a:t>
            </a:r>
          </a:p>
        </p:txBody>
      </p:sp>
      <p:sp>
        <p:nvSpPr>
          <p:cNvPr id="5" name="Freeform 277">
            <a:extLst>
              <a:ext uri="{FF2B5EF4-FFF2-40B4-BE49-F238E27FC236}">
                <a16:creationId xmlns:a16="http://schemas.microsoft.com/office/drawing/2014/main" id="{66CFFF3B-3D82-661E-843F-CF39B04DC41A}"/>
              </a:ext>
            </a:extLst>
          </p:cNvPr>
          <p:cNvSpPr/>
          <p:nvPr/>
        </p:nvSpPr>
        <p:spPr>
          <a:xfrm>
            <a:off x="1130047" y="1785742"/>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6" name="Freeform 277">
            <a:extLst>
              <a:ext uri="{FF2B5EF4-FFF2-40B4-BE49-F238E27FC236}">
                <a16:creationId xmlns:a16="http://schemas.microsoft.com/office/drawing/2014/main" id="{ED595A00-2751-677B-64ED-0F30B0369C7D}"/>
              </a:ext>
            </a:extLst>
          </p:cNvPr>
          <p:cNvSpPr/>
          <p:nvPr/>
        </p:nvSpPr>
        <p:spPr>
          <a:xfrm>
            <a:off x="1091943" y="2266778"/>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7" name="Freeform 277">
            <a:extLst>
              <a:ext uri="{FF2B5EF4-FFF2-40B4-BE49-F238E27FC236}">
                <a16:creationId xmlns:a16="http://schemas.microsoft.com/office/drawing/2014/main" id="{7549BA6A-6424-390D-ADFF-FFB2D6EC9540}"/>
              </a:ext>
            </a:extLst>
          </p:cNvPr>
          <p:cNvSpPr/>
          <p:nvPr/>
        </p:nvSpPr>
        <p:spPr>
          <a:xfrm>
            <a:off x="1073432" y="2514179"/>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2" name="Freeform 277">
            <a:extLst>
              <a:ext uri="{FF2B5EF4-FFF2-40B4-BE49-F238E27FC236}">
                <a16:creationId xmlns:a16="http://schemas.microsoft.com/office/drawing/2014/main" id="{91EEA1F6-80B2-C002-50C9-0575AA36AEE7}"/>
              </a:ext>
            </a:extLst>
          </p:cNvPr>
          <p:cNvSpPr/>
          <p:nvPr/>
        </p:nvSpPr>
        <p:spPr>
          <a:xfrm>
            <a:off x="1086778" y="2737638"/>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3" name="Freeform 277">
            <a:extLst>
              <a:ext uri="{FF2B5EF4-FFF2-40B4-BE49-F238E27FC236}">
                <a16:creationId xmlns:a16="http://schemas.microsoft.com/office/drawing/2014/main" id="{06FED7D2-FCFB-7E35-DEBB-965CED2FC4C5}"/>
              </a:ext>
            </a:extLst>
          </p:cNvPr>
          <p:cNvSpPr/>
          <p:nvPr/>
        </p:nvSpPr>
        <p:spPr>
          <a:xfrm>
            <a:off x="1285594" y="2977103"/>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4" name="Freeform 290">
            <a:extLst>
              <a:ext uri="{FF2B5EF4-FFF2-40B4-BE49-F238E27FC236}">
                <a16:creationId xmlns:a16="http://schemas.microsoft.com/office/drawing/2014/main" id="{2F9A2785-719C-B523-40A1-C96A701B8567}"/>
              </a:ext>
            </a:extLst>
          </p:cNvPr>
          <p:cNvSpPr/>
          <p:nvPr/>
        </p:nvSpPr>
        <p:spPr>
          <a:xfrm>
            <a:off x="5753028" y="2273233"/>
            <a:ext cx="127607" cy="127832"/>
          </a:xfrm>
          <a:custGeom>
            <a:avLst/>
            <a:gdLst>
              <a:gd name="connsiteX0" fmla="*/ 86192 w 86192"/>
              <a:gd name="connsiteY0" fmla="*/ 43172 h 86344"/>
              <a:gd name="connsiteX1" fmla="*/ 0 w 86192"/>
              <a:gd name="connsiteY1" fmla="*/ 0 h 86344"/>
              <a:gd name="connsiteX2" fmla="*/ 0 w 86192"/>
              <a:gd name="connsiteY2" fmla="*/ 86344 h 86344"/>
              <a:gd name="connsiteX3" fmla="*/ 86192 w 86192"/>
              <a:gd name="connsiteY3" fmla="*/ 43172 h 86344"/>
            </a:gdLst>
            <a:ahLst/>
            <a:cxnLst>
              <a:cxn ang="0">
                <a:pos x="connsiteX0" y="connsiteY0"/>
              </a:cxn>
              <a:cxn ang="0">
                <a:pos x="connsiteX1" y="connsiteY1"/>
              </a:cxn>
              <a:cxn ang="0">
                <a:pos x="connsiteX2" y="connsiteY2"/>
              </a:cxn>
              <a:cxn ang="0">
                <a:pos x="connsiteX3" y="connsiteY3"/>
              </a:cxn>
            </a:cxnLst>
            <a:rect l="l" t="t" r="r" b="b"/>
            <a:pathLst>
              <a:path w="86192" h="86344">
                <a:moveTo>
                  <a:pt x="86192" y="43172"/>
                </a:moveTo>
                <a:lnTo>
                  <a:pt x="0" y="0"/>
                </a:lnTo>
                <a:lnTo>
                  <a:pt x="0" y="86344"/>
                </a:lnTo>
                <a:lnTo>
                  <a:pt x="86192" y="43172"/>
                </a:lnTo>
                <a:close/>
              </a:path>
            </a:pathLst>
          </a:custGeom>
          <a:solidFill>
            <a:srgbClr val="013C5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6" name="Freeform 290">
            <a:extLst>
              <a:ext uri="{FF2B5EF4-FFF2-40B4-BE49-F238E27FC236}">
                <a16:creationId xmlns:a16="http://schemas.microsoft.com/office/drawing/2014/main" id="{1A5EC10E-2A8D-71D6-7AD9-2A73CE6CB893}"/>
              </a:ext>
            </a:extLst>
          </p:cNvPr>
          <p:cNvSpPr/>
          <p:nvPr/>
        </p:nvSpPr>
        <p:spPr>
          <a:xfrm>
            <a:off x="5761199" y="2513094"/>
            <a:ext cx="127607" cy="127832"/>
          </a:xfrm>
          <a:custGeom>
            <a:avLst/>
            <a:gdLst>
              <a:gd name="connsiteX0" fmla="*/ 86192 w 86192"/>
              <a:gd name="connsiteY0" fmla="*/ 43172 h 86344"/>
              <a:gd name="connsiteX1" fmla="*/ 0 w 86192"/>
              <a:gd name="connsiteY1" fmla="*/ 0 h 86344"/>
              <a:gd name="connsiteX2" fmla="*/ 0 w 86192"/>
              <a:gd name="connsiteY2" fmla="*/ 86344 h 86344"/>
              <a:gd name="connsiteX3" fmla="*/ 86192 w 86192"/>
              <a:gd name="connsiteY3" fmla="*/ 43172 h 86344"/>
            </a:gdLst>
            <a:ahLst/>
            <a:cxnLst>
              <a:cxn ang="0">
                <a:pos x="connsiteX0" y="connsiteY0"/>
              </a:cxn>
              <a:cxn ang="0">
                <a:pos x="connsiteX1" y="connsiteY1"/>
              </a:cxn>
              <a:cxn ang="0">
                <a:pos x="connsiteX2" y="connsiteY2"/>
              </a:cxn>
              <a:cxn ang="0">
                <a:pos x="connsiteX3" y="connsiteY3"/>
              </a:cxn>
            </a:cxnLst>
            <a:rect l="l" t="t" r="r" b="b"/>
            <a:pathLst>
              <a:path w="86192" h="86344">
                <a:moveTo>
                  <a:pt x="86192" y="43172"/>
                </a:moveTo>
                <a:lnTo>
                  <a:pt x="0" y="0"/>
                </a:lnTo>
                <a:lnTo>
                  <a:pt x="0" y="86344"/>
                </a:lnTo>
                <a:lnTo>
                  <a:pt x="86192" y="43172"/>
                </a:lnTo>
                <a:close/>
              </a:path>
            </a:pathLst>
          </a:custGeom>
          <a:solidFill>
            <a:srgbClr val="013C5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8" name="Freeform 290">
            <a:extLst>
              <a:ext uri="{FF2B5EF4-FFF2-40B4-BE49-F238E27FC236}">
                <a16:creationId xmlns:a16="http://schemas.microsoft.com/office/drawing/2014/main" id="{C5633D7D-17EF-BC0D-31B8-607AE1A3862D}"/>
              </a:ext>
            </a:extLst>
          </p:cNvPr>
          <p:cNvSpPr/>
          <p:nvPr/>
        </p:nvSpPr>
        <p:spPr>
          <a:xfrm>
            <a:off x="3191185" y="3231760"/>
            <a:ext cx="127607" cy="127832"/>
          </a:xfrm>
          <a:custGeom>
            <a:avLst/>
            <a:gdLst>
              <a:gd name="connsiteX0" fmla="*/ 86192 w 86192"/>
              <a:gd name="connsiteY0" fmla="*/ 43172 h 86344"/>
              <a:gd name="connsiteX1" fmla="*/ 0 w 86192"/>
              <a:gd name="connsiteY1" fmla="*/ 0 h 86344"/>
              <a:gd name="connsiteX2" fmla="*/ 0 w 86192"/>
              <a:gd name="connsiteY2" fmla="*/ 86344 h 86344"/>
              <a:gd name="connsiteX3" fmla="*/ 86192 w 86192"/>
              <a:gd name="connsiteY3" fmla="*/ 43172 h 86344"/>
            </a:gdLst>
            <a:ahLst/>
            <a:cxnLst>
              <a:cxn ang="0">
                <a:pos x="connsiteX0" y="connsiteY0"/>
              </a:cxn>
              <a:cxn ang="0">
                <a:pos x="connsiteX1" y="connsiteY1"/>
              </a:cxn>
              <a:cxn ang="0">
                <a:pos x="connsiteX2" y="connsiteY2"/>
              </a:cxn>
              <a:cxn ang="0">
                <a:pos x="connsiteX3" y="connsiteY3"/>
              </a:cxn>
            </a:cxnLst>
            <a:rect l="l" t="t" r="r" b="b"/>
            <a:pathLst>
              <a:path w="86192" h="86344">
                <a:moveTo>
                  <a:pt x="86192" y="43172"/>
                </a:moveTo>
                <a:lnTo>
                  <a:pt x="0" y="0"/>
                </a:lnTo>
                <a:lnTo>
                  <a:pt x="0" y="86344"/>
                </a:lnTo>
                <a:lnTo>
                  <a:pt x="86192" y="43172"/>
                </a:lnTo>
                <a:close/>
              </a:path>
            </a:pathLst>
          </a:custGeom>
          <a:solidFill>
            <a:srgbClr val="013C5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84" name="Freeform 290">
            <a:extLst>
              <a:ext uri="{FF2B5EF4-FFF2-40B4-BE49-F238E27FC236}">
                <a16:creationId xmlns:a16="http://schemas.microsoft.com/office/drawing/2014/main" id="{F6F59251-C6CA-701E-48E4-202789E7EAEF}"/>
              </a:ext>
            </a:extLst>
          </p:cNvPr>
          <p:cNvSpPr/>
          <p:nvPr/>
        </p:nvSpPr>
        <p:spPr>
          <a:xfrm>
            <a:off x="3131778" y="3467844"/>
            <a:ext cx="127607" cy="127832"/>
          </a:xfrm>
          <a:custGeom>
            <a:avLst/>
            <a:gdLst>
              <a:gd name="connsiteX0" fmla="*/ 86192 w 86192"/>
              <a:gd name="connsiteY0" fmla="*/ 43172 h 86344"/>
              <a:gd name="connsiteX1" fmla="*/ 0 w 86192"/>
              <a:gd name="connsiteY1" fmla="*/ 0 h 86344"/>
              <a:gd name="connsiteX2" fmla="*/ 0 w 86192"/>
              <a:gd name="connsiteY2" fmla="*/ 86344 h 86344"/>
              <a:gd name="connsiteX3" fmla="*/ 86192 w 86192"/>
              <a:gd name="connsiteY3" fmla="*/ 43172 h 86344"/>
            </a:gdLst>
            <a:ahLst/>
            <a:cxnLst>
              <a:cxn ang="0">
                <a:pos x="connsiteX0" y="connsiteY0"/>
              </a:cxn>
              <a:cxn ang="0">
                <a:pos x="connsiteX1" y="connsiteY1"/>
              </a:cxn>
              <a:cxn ang="0">
                <a:pos x="connsiteX2" y="connsiteY2"/>
              </a:cxn>
              <a:cxn ang="0">
                <a:pos x="connsiteX3" y="connsiteY3"/>
              </a:cxn>
            </a:cxnLst>
            <a:rect l="l" t="t" r="r" b="b"/>
            <a:pathLst>
              <a:path w="86192" h="86344">
                <a:moveTo>
                  <a:pt x="86192" y="43172"/>
                </a:moveTo>
                <a:lnTo>
                  <a:pt x="0" y="0"/>
                </a:lnTo>
                <a:lnTo>
                  <a:pt x="0" y="86344"/>
                </a:lnTo>
                <a:lnTo>
                  <a:pt x="86192" y="43172"/>
                </a:lnTo>
                <a:close/>
              </a:path>
            </a:pathLst>
          </a:custGeom>
          <a:solidFill>
            <a:srgbClr val="013C5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85" name="Freeform 290">
            <a:extLst>
              <a:ext uri="{FF2B5EF4-FFF2-40B4-BE49-F238E27FC236}">
                <a16:creationId xmlns:a16="http://schemas.microsoft.com/office/drawing/2014/main" id="{F3901A4D-4B16-BFA9-A164-FD701E32CDF4}"/>
              </a:ext>
            </a:extLst>
          </p:cNvPr>
          <p:cNvSpPr/>
          <p:nvPr/>
        </p:nvSpPr>
        <p:spPr>
          <a:xfrm>
            <a:off x="3053804" y="3715450"/>
            <a:ext cx="127607" cy="127832"/>
          </a:xfrm>
          <a:custGeom>
            <a:avLst/>
            <a:gdLst>
              <a:gd name="connsiteX0" fmla="*/ 86192 w 86192"/>
              <a:gd name="connsiteY0" fmla="*/ 43172 h 86344"/>
              <a:gd name="connsiteX1" fmla="*/ 0 w 86192"/>
              <a:gd name="connsiteY1" fmla="*/ 0 h 86344"/>
              <a:gd name="connsiteX2" fmla="*/ 0 w 86192"/>
              <a:gd name="connsiteY2" fmla="*/ 86344 h 86344"/>
              <a:gd name="connsiteX3" fmla="*/ 86192 w 86192"/>
              <a:gd name="connsiteY3" fmla="*/ 43172 h 86344"/>
            </a:gdLst>
            <a:ahLst/>
            <a:cxnLst>
              <a:cxn ang="0">
                <a:pos x="connsiteX0" y="connsiteY0"/>
              </a:cxn>
              <a:cxn ang="0">
                <a:pos x="connsiteX1" y="connsiteY1"/>
              </a:cxn>
              <a:cxn ang="0">
                <a:pos x="connsiteX2" y="connsiteY2"/>
              </a:cxn>
              <a:cxn ang="0">
                <a:pos x="connsiteX3" y="connsiteY3"/>
              </a:cxn>
            </a:cxnLst>
            <a:rect l="l" t="t" r="r" b="b"/>
            <a:pathLst>
              <a:path w="86192" h="86344">
                <a:moveTo>
                  <a:pt x="86192" y="43172"/>
                </a:moveTo>
                <a:lnTo>
                  <a:pt x="0" y="0"/>
                </a:lnTo>
                <a:lnTo>
                  <a:pt x="0" y="86344"/>
                </a:lnTo>
                <a:lnTo>
                  <a:pt x="86192" y="43172"/>
                </a:lnTo>
                <a:close/>
              </a:path>
            </a:pathLst>
          </a:custGeom>
          <a:solidFill>
            <a:srgbClr val="013C5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86" name="Freeform 290">
            <a:extLst>
              <a:ext uri="{FF2B5EF4-FFF2-40B4-BE49-F238E27FC236}">
                <a16:creationId xmlns:a16="http://schemas.microsoft.com/office/drawing/2014/main" id="{8DF94B9C-F1B8-638B-ADFE-B1F25B0AB4F1}"/>
              </a:ext>
            </a:extLst>
          </p:cNvPr>
          <p:cNvSpPr/>
          <p:nvPr/>
        </p:nvSpPr>
        <p:spPr>
          <a:xfrm>
            <a:off x="2864783" y="3946777"/>
            <a:ext cx="127607" cy="127832"/>
          </a:xfrm>
          <a:custGeom>
            <a:avLst/>
            <a:gdLst>
              <a:gd name="connsiteX0" fmla="*/ 86192 w 86192"/>
              <a:gd name="connsiteY0" fmla="*/ 43172 h 86344"/>
              <a:gd name="connsiteX1" fmla="*/ 0 w 86192"/>
              <a:gd name="connsiteY1" fmla="*/ 0 h 86344"/>
              <a:gd name="connsiteX2" fmla="*/ 0 w 86192"/>
              <a:gd name="connsiteY2" fmla="*/ 86344 h 86344"/>
              <a:gd name="connsiteX3" fmla="*/ 86192 w 86192"/>
              <a:gd name="connsiteY3" fmla="*/ 43172 h 86344"/>
            </a:gdLst>
            <a:ahLst/>
            <a:cxnLst>
              <a:cxn ang="0">
                <a:pos x="connsiteX0" y="connsiteY0"/>
              </a:cxn>
              <a:cxn ang="0">
                <a:pos x="connsiteX1" y="connsiteY1"/>
              </a:cxn>
              <a:cxn ang="0">
                <a:pos x="connsiteX2" y="connsiteY2"/>
              </a:cxn>
              <a:cxn ang="0">
                <a:pos x="connsiteX3" y="connsiteY3"/>
              </a:cxn>
            </a:cxnLst>
            <a:rect l="l" t="t" r="r" b="b"/>
            <a:pathLst>
              <a:path w="86192" h="86344">
                <a:moveTo>
                  <a:pt x="86192" y="43172"/>
                </a:moveTo>
                <a:lnTo>
                  <a:pt x="0" y="0"/>
                </a:lnTo>
                <a:lnTo>
                  <a:pt x="0" y="86344"/>
                </a:lnTo>
                <a:lnTo>
                  <a:pt x="86192" y="43172"/>
                </a:lnTo>
                <a:close/>
              </a:path>
            </a:pathLst>
          </a:custGeom>
          <a:solidFill>
            <a:srgbClr val="013C5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87" name="Freeform 290">
            <a:extLst>
              <a:ext uri="{FF2B5EF4-FFF2-40B4-BE49-F238E27FC236}">
                <a16:creationId xmlns:a16="http://schemas.microsoft.com/office/drawing/2014/main" id="{CF30FE93-7BE3-003D-AA1B-62F2B2CC73A9}"/>
              </a:ext>
            </a:extLst>
          </p:cNvPr>
          <p:cNvSpPr/>
          <p:nvPr/>
        </p:nvSpPr>
        <p:spPr>
          <a:xfrm>
            <a:off x="2039209" y="4428333"/>
            <a:ext cx="127607" cy="127832"/>
          </a:xfrm>
          <a:custGeom>
            <a:avLst/>
            <a:gdLst>
              <a:gd name="connsiteX0" fmla="*/ 86192 w 86192"/>
              <a:gd name="connsiteY0" fmla="*/ 43172 h 86344"/>
              <a:gd name="connsiteX1" fmla="*/ 0 w 86192"/>
              <a:gd name="connsiteY1" fmla="*/ 0 h 86344"/>
              <a:gd name="connsiteX2" fmla="*/ 0 w 86192"/>
              <a:gd name="connsiteY2" fmla="*/ 86344 h 86344"/>
              <a:gd name="connsiteX3" fmla="*/ 86192 w 86192"/>
              <a:gd name="connsiteY3" fmla="*/ 43172 h 86344"/>
            </a:gdLst>
            <a:ahLst/>
            <a:cxnLst>
              <a:cxn ang="0">
                <a:pos x="connsiteX0" y="connsiteY0"/>
              </a:cxn>
              <a:cxn ang="0">
                <a:pos x="connsiteX1" y="connsiteY1"/>
              </a:cxn>
              <a:cxn ang="0">
                <a:pos x="connsiteX2" y="connsiteY2"/>
              </a:cxn>
              <a:cxn ang="0">
                <a:pos x="connsiteX3" y="connsiteY3"/>
              </a:cxn>
            </a:cxnLst>
            <a:rect l="l" t="t" r="r" b="b"/>
            <a:pathLst>
              <a:path w="86192" h="86344">
                <a:moveTo>
                  <a:pt x="86192" y="43172"/>
                </a:moveTo>
                <a:lnTo>
                  <a:pt x="0" y="0"/>
                </a:lnTo>
                <a:lnTo>
                  <a:pt x="0" y="86344"/>
                </a:lnTo>
                <a:lnTo>
                  <a:pt x="86192" y="43172"/>
                </a:lnTo>
                <a:close/>
              </a:path>
            </a:pathLst>
          </a:custGeom>
          <a:solidFill>
            <a:srgbClr val="013C5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88" name="Freeform 290">
            <a:extLst>
              <a:ext uri="{FF2B5EF4-FFF2-40B4-BE49-F238E27FC236}">
                <a16:creationId xmlns:a16="http://schemas.microsoft.com/office/drawing/2014/main" id="{DB71D5AC-8791-48D5-9A5F-A3450A8D416D}"/>
              </a:ext>
            </a:extLst>
          </p:cNvPr>
          <p:cNvSpPr/>
          <p:nvPr/>
        </p:nvSpPr>
        <p:spPr>
          <a:xfrm>
            <a:off x="1808040" y="4662315"/>
            <a:ext cx="127607" cy="127832"/>
          </a:xfrm>
          <a:custGeom>
            <a:avLst/>
            <a:gdLst>
              <a:gd name="connsiteX0" fmla="*/ 86192 w 86192"/>
              <a:gd name="connsiteY0" fmla="*/ 43172 h 86344"/>
              <a:gd name="connsiteX1" fmla="*/ 0 w 86192"/>
              <a:gd name="connsiteY1" fmla="*/ 0 h 86344"/>
              <a:gd name="connsiteX2" fmla="*/ 0 w 86192"/>
              <a:gd name="connsiteY2" fmla="*/ 86344 h 86344"/>
              <a:gd name="connsiteX3" fmla="*/ 86192 w 86192"/>
              <a:gd name="connsiteY3" fmla="*/ 43172 h 86344"/>
            </a:gdLst>
            <a:ahLst/>
            <a:cxnLst>
              <a:cxn ang="0">
                <a:pos x="connsiteX0" y="connsiteY0"/>
              </a:cxn>
              <a:cxn ang="0">
                <a:pos x="connsiteX1" y="connsiteY1"/>
              </a:cxn>
              <a:cxn ang="0">
                <a:pos x="connsiteX2" y="connsiteY2"/>
              </a:cxn>
              <a:cxn ang="0">
                <a:pos x="connsiteX3" y="connsiteY3"/>
              </a:cxn>
            </a:cxnLst>
            <a:rect l="l" t="t" r="r" b="b"/>
            <a:pathLst>
              <a:path w="86192" h="86344">
                <a:moveTo>
                  <a:pt x="86192" y="43172"/>
                </a:moveTo>
                <a:lnTo>
                  <a:pt x="0" y="0"/>
                </a:lnTo>
                <a:lnTo>
                  <a:pt x="0" y="86344"/>
                </a:lnTo>
                <a:lnTo>
                  <a:pt x="86192" y="43172"/>
                </a:lnTo>
                <a:close/>
              </a:path>
            </a:pathLst>
          </a:custGeom>
          <a:solidFill>
            <a:srgbClr val="013C5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89" name="Freeform 290">
            <a:extLst>
              <a:ext uri="{FF2B5EF4-FFF2-40B4-BE49-F238E27FC236}">
                <a16:creationId xmlns:a16="http://schemas.microsoft.com/office/drawing/2014/main" id="{4F43D5A3-2CC1-270D-70EE-D9FA48912E10}"/>
              </a:ext>
            </a:extLst>
          </p:cNvPr>
          <p:cNvSpPr/>
          <p:nvPr/>
        </p:nvSpPr>
        <p:spPr>
          <a:xfrm>
            <a:off x="1378291" y="5142777"/>
            <a:ext cx="127607" cy="127832"/>
          </a:xfrm>
          <a:custGeom>
            <a:avLst/>
            <a:gdLst>
              <a:gd name="connsiteX0" fmla="*/ 86192 w 86192"/>
              <a:gd name="connsiteY0" fmla="*/ 43172 h 86344"/>
              <a:gd name="connsiteX1" fmla="*/ 0 w 86192"/>
              <a:gd name="connsiteY1" fmla="*/ 0 h 86344"/>
              <a:gd name="connsiteX2" fmla="*/ 0 w 86192"/>
              <a:gd name="connsiteY2" fmla="*/ 86344 h 86344"/>
              <a:gd name="connsiteX3" fmla="*/ 86192 w 86192"/>
              <a:gd name="connsiteY3" fmla="*/ 43172 h 86344"/>
            </a:gdLst>
            <a:ahLst/>
            <a:cxnLst>
              <a:cxn ang="0">
                <a:pos x="connsiteX0" y="connsiteY0"/>
              </a:cxn>
              <a:cxn ang="0">
                <a:pos x="connsiteX1" y="connsiteY1"/>
              </a:cxn>
              <a:cxn ang="0">
                <a:pos x="connsiteX2" y="connsiteY2"/>
              </a:cxn>
              <a:cxn ang="0">
                <a:pos x="connsiteX3" y="connsiteY3"/>
              </a:cxn>
            </a:cxnLst>
            <a:rect l="l" t="t" r="r" b="b"/>
            <a:pathLst>
              <a:path w="86192" h="86344">
                <a:moveTo>
                  <a:pt x="86192" y="43172"/>
                </a:moveTo>
                <a:lnTo>
                  <a:pt x="0" y="0"/>
                </a:lnTo>
                <a:lnTo>
                  <a:pt x="0" y="86344"/>
                </a:lnTo>
                <a:lnTo>
                  <a:pt x="86192" y="43172"/>
                </a:lnTo>
                <a:close/>
              </a:path>
            </a:pathLst>
          </a:custGeom>
          <a:solidFill>
            <a:srgbClr val="013C5E"/>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90" name="Freeform 277">
            <a:extLst>
              <a:ext uri="{FF2B5EF4-FFF2-40B4-BE49-F238E27FC236}">
                <a16:creationId xmlns:a16="http://schemas.microsoft.com/office/drawing/2014/main" id="{1BEA79FB-3A21-297A-AF3F-BBECE877D87E}"/>
              </a:ext>
            </a:extLst>
          </p:cNvPr>
          <p:cNvSpPr/>
          <p:nvPr/>
        </p:nvSpPr>
        <p:spPr>
          <a:xfrm>
            <a:off x="1148905" y="3229665"/>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91" name="Freeform 277">
            <a:extLst>
              <a:ext uri="{FF2B5EF4-FFF2-40B4-BE49-F238E27FC236}">
                <a16:creationId xmlns:a16="http://schemas.microsoft.com/office/drawing/2014/main" id="{DA1A1126-589F-080A-4CC1-2FB92A0A8419}"/>
              </a:ext>
            </a:extLst>
          </p:cNvPr>
          <p:cNvSpPr/>
          <p:nvPr/>
        </p:nvSpPr>
        <p:spPr>
          <a:xfrm>
            <a:off x="1148018" y="3471524"/>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92" name="Freeform 277">
            <a:extLst>
              <a:ext uri="{FF2B5EF4-FFF2-40B4-BE49-F238E27FC236}">
                <a16:creationId xmlns:a16="http://schemas.microsoft.com/office/drawing/2014/main" id="{9C83FF47-A996-0162-12B6-B4A913FA7423}"/>
              </a:ext>
            </a:extLst>
          </p:cNvPr>
          <p:cNvSpPr/>
          <p:nvPr/>
        </p:nvSpPr>
        <p:spPr>
          <a:xfrm>
            <a:off x="2219860" y="3698835"/>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93" name="Freeform 277">
            <a:extLst>
              <a:ext uri="{FF2B5EF4-FFF2-40B4-BE49-F238E27FC236}">
                <a16:creationId xmlns:a16="http://schemas.microsoft.com/office/drawing/2014/main" id="{666F974C-4DC7-FD87-A154-378A9074BD23}"/>
              </a:ext>
            </a:extLst>
          </p:cNvPr>
          <p:cNvSpPr/>
          <p:nvPr/>
        </p:nvSpPr>
        <p:spPr>
          <a:xfrm>
            <a:off x="1590782" y="3940041"/>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94" name="Freeform 277">
            <a:extLst>
              <a:ext uri="{FF2B5EF4-FFF2-40B4-BE49-F238E27FC236}">
                <a16:creationId xmlns:a16="http://schemas.microsoft.com/office/drawing/2014/main" id="{241A2CF2-BFCD-CDE5-36E7-E0F5C1F7B115}"/>
              </a:ext>
            </a:extLst>
          </p:cNvPr>
          <p:cNvSpPr/>
          <p:nvPr/>
        </p:nvSpPr>
        <p:spPr>
          <a:xfrm>
            <a:off x="1040697" y="4172371"/>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95" name="Freeform 277">
            <a:extLst>
              <a:ext uri="{FF2B5EF4-FFF2-40B4-BE49-F238E27FC236}">
                <a16:creationId xmlns:a16="http://schemas.microsoft.com/office/drawing/2014/main" id="{CFF0715A-D505-EEDE-8BB8-BD31DC1FD9E9}"/>
              </a:ext>
            </a:extLst>
          </p:cNvPr>
          <p:cNvSpPr/>
          <p:nvPr/>
        </p:nvSpPr>
        <p:spPr>
          <a:xfrm>
            <a:off x="1044362" y="4414590"/>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96" name="Freeform 277">
            <a:extLst>
              <a:ext uri="{FF2B5EF4-FFF2-40B4-BE49-F238E27FC236}">
                <a16:creationId xmlns:a16="http://schemas.microsoft.com/office/drawing/2014/main" id="{485D5F95-F345-4B72-0178-CE696B7A97CC}"/>
              </a:ext>
            </a:extLst>
          </p:cNvPr>
          <p:cNvSpPr/>
          <p:nvPr/>
        </p:nvSpPr>
        <p:spPr>
          <a:xfrm>
            <a:off x="1053865" y="4900798"/>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97" name="Freeform 277">
            <a:extLst>
              <a:ext uri="{FF2B5EF4-FFF2-40B4-BE49-F238E27FC236}">
                <a16:creationId xmlns:a16="http://schemas.microsoft.com/office/drawing/2014/main" id="{34B61BC7-DB1B-60F5-7D35-5658CAFBBDFE}"/>
              </a:ext>
            </a:extLst>
          </p:cNvPr>
          <p:cNvSpPr/>
          <p:nvPr/>
        </p:nvSpPr>
        <p:spPr>
          <a:xfrm>
            <a:off x="1049875" y="5139133"/>
            <a:ext cx="160741" cy="161024"/>
          </a:xfrm>
          <a:custGeom>
            <a:avLst/>
            <a:gdLst>
              <a:gd name="connsiteX0" fmla="*/ 43096 w 86192"/>
              <a:gd name="connsiteY0" fmla="*/ 86344 h 86344"/>
              <a:gd name="connsiteX1" fmla="*/ 0 w 86192"/>
              <a:gd name="connsiteY1" fmla="*/ 0 h 86344"/>
              <a:gd name="connsiteX2" fmla="*/ 86192 w 86192"/>
              <a:gd name="connsiteY2" fmla="*/ 0 h 86344"/>
              <a:gd name="connsiteX3" fmla="*/ 43096 w 86192"/>
              <a:gd name="connsiteY3" fmla="*/ 86344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86344"/>
                </a:moveTo>
                <a:lnTo>
                  <a:pt x="0" y="0"/>
                </a:lnTo>
                <a:lnTo>
                  <a:pt x="86192" y="0"/>
                </a:lnTo>
                <a:lnTo>
                  <a:pt x="43096" y="86344"/>
                </a:lnTo>
                <a:close/>
              </a:path>
            </a:pathLst>
          </a:custGeom>
          <a:solidFill>
            <a:srgbClr val="00AFB9"/>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98" name="Freeform 272">
            <a:extLst>
              <a:ext uri="{FF2B5EF4-FFF2-40B4-BE49-F238E27FC236}">
                <a16:creationId xmlns:a16="http://schemas.microsoft.com/office/drawing/2014/main" id="{B0A8F196-6454-3F3B-9ECD-BD02581624A1}"/>
              </a:ext>
            </a:extLst>
          </p:cNvPr>
          <p:cNvSpPr/>
          <p:nvPr/>
        </p:nvSpPr>
        <p:spPr>
          <a:xfrm>
            <a:off x="1231385" y="4406374"/>
            <a:ext cx="157418" cy="157696"/>
          </a:xfrm>
          <a:custGeom>
            <a:avLst/>
            <a:gdLst>
              <a:gd name="connsiteX0" fmla="*/ 43096 w 86192"/>
              <a:gd name="connsiteY0" fmla="*/ 0 h 86344"/>
              <a:gd name="connsiteX1" fmla="*/ 0 w 86192"/>
              <a:gd name="connsiteY1" fmla="*/ 86344 h 86344"/>
              <a:gd name="connsiteX2" fmla="*/ 86192 w 86192"/>
              <a:gd name="connsiteY2" fmla="*/ 86344 h 86344"/>
              <a:gd name="connsiteX3" fmla="*/ 43096 w 86192"/>
              <a:gd name="connsiteY3" fmla="*/ 0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0"/>
                </a:moveTo>
                <a:lnTo>
                  <a:pt x="0" y="86344"/>
                </a:lnTo>
                <a:lnTo>
                  <a:pt x="86192" y="86344"/>
                </a:lnTo>
                <a:lnTo>
                  <a:pt x="43096" y="0"/>
                </a:lnTo>
                <a:close/>
              </a:path>
            </a:pathLst>
          </a:custGeom>
          <a:solidFill>
            <a:srgbClr val="80BD00"/>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199" name="Freeform 272">
            <a:extLst>
              <a:ext uri="{FF2B5EF4-FFF2-40B4-BE49-F238E27FC236}">
                <a16:creationId xmlns:a16="http://schemas.microsoft.com/office/drawing/2014/main" id="{E6D6EFC9-00C2-8F3D-EBC9-10C7013937FB}"/>
              </a:ext>
            </a:extLst>
          </p:cNvPr>
          <p:cNvSpPr/>
          <p:nvPr/>
        </p:nvSpPr>
        <p:spPr>
          <a:xfrm>
            <a:off x="1052627" y="4648349"/>
            <a:ext cx="157418" cy="157696"/>
          </a:xfrm>
          <a:custGeom>
            <a:avLst/>
            <a:gdLst>
              <a:gd name="connsiteX0" fmla="*/ 43096 w 86192"/>
              <a:gd name="connsiteY0" fmla="*/ 0 h 86344"/>
              <a:gd name="connsiteX1" fmla="*/ 0 w 86192"/>
              <a:gd name="connsiteY1" fmla="*/ 86344 h 86344"/>
              <a:gd name="connsiteX2" fmla="*/ 86192 w 86192"/>
              <a:gd name="connsiteY2" fmla="*/ 86344 h 86344"/>
              <a:gd name="connsiteX3" fmla="*/ 43096 w 86192"/>
              <a:gd name="connsiteY3" fmla="*/ 0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0"/>
                </a:moveTo>
                <a:lnTo>
                  <a:pt x="0" y="86344"/>
                </a:lnTo>
                <a:lnTo>
                  <a:pt x="86192" y="86344"/>
                </a:lnTo>
                <a:lnTo>
                  <a:pt x="43096" y="0"/>
                </a:lnTo>
                <a:close/>
              </a:path>
            </a:pathLst>
          </a:custGeom>
          <a:solidFill>
            <a:srgbClr val="80BD00"/>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200" name="Freeform 272">
            <a:extLst>
              <a:ext uri="{FF2B5EF4-FFF2-40B4-BE49-F238E27FC236}">
                <a16:creationId xmlns:a16="http://schemas.microsoft.com/office/drawing/2014/main" id="{B9A65832-E6EF-E63A-0E6B-A2E7D0AB5DB4}"/>
              </a:ext>
            </a:extLst>
          </p:cNvPr>
          <p:cNvSpPr/>
          <p:nvPr/>
        </p:nvSpPr>
        <p:spPr>
          <a:xfrm>
            <a:off x="1259664" y="5125643"/>
            <a:ext cx="157418" cy="157696"/>
          </a:xfrm>
          <a:custGeom>
            <a:avLst/>
            <a:gdLst>
              <a:gd name="connsiteX0" fmla="*/ 43096 w 86192"/>
              <a:gd name="connsiteY0" fmla="*/ 0 h 86344"/>
              <a:gd name="connsiteX1" fmla="*/ 0 w 86192"/>
              <a:gd name="connsiteY1" fmla="*/ 86344 h 86344"/>
              <a:gd name="connsiteX2" fmla="*/ 86192 w 86192"/>
              <a:gd name="connsiteY2" fmla="*/ 86344 h 86344"/>
              <a:gd name="connsiteX3" fmla="*/ 43096 w 86192"/>
              <a:gd name="connsiteY3" fmla="*/ 0 h 86344"/>
            </a:gdLst>
            <a:ahLst/>
            <a:cxnLst>
              <a:cxn ang="0">
                <a:pos x="connsiteX0" y="connsiteY0"/>
              </a:cxn>
              <a:cxn ang="0">
                <a:pos x="connsiteX1" y="connsiteY1"/>
              </a:cxn>
              <a:cxn ang="0">
                <a:pos x="connsiteX2" y="connsiteY2"/>
              </a:cxn>
              <a:cxn ang="0">
                <a:pos x="connsiteX3" y="connsiteY3"/>
              </a:cxn>
            </a:cxnLst>
            <a:rect l="l" t="t" r="r" b="b"/>
            <a:pathLst>
              <a:path w="86192" h="86344">
                <a:moveTo>
                  <a:pt x="43096" y="0"/>
                </a:moveTo>
                <a:lnTo>
                  <a:pt x="0" y="86344"/>
                </a:lnTo>
                <a:lnTo>
                  <a:pt x="86192" y="86344"/>
                </a:lnTo>
                <a:lnTo>
                  <a:pt x="43096" y="0"/>
                </a:lnTo>
                <a:close/>
              </a:path>
            </a:pathLst>
          </a:custGeom>
          <a:solidFill>
            <a:srgbClr val="80BD00"/>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A5D"/>
              </a:solidFill>
              <a:effectLst/>
              <a:uLnTx/>
              <a:uFillTx/>
              <a:latin typeface="Bierstadt"/>
              <a:ea typeface="+mn-ea"/>
              <a:cs typeface="+mn-cs"/>
            </a:endParaRPr>
          </a:p>
        </p:txBody>
      </p:sp>
      <p:sp>
        <p:nvSpPr>
          <p:cNvPr id="51" name="Content Placeholder 4">
            <a:extLst>
              <a:ext uri="{FF2B5EF4-FFF2-40B4-BE49-F238E27FC236}">
                <a16:creationId xmlns:a16="http://schemas.microsoft.com/office/drawing/2014/main" id="{1C359069-F377-C40C-F432-A2B02FD4C317}"/>
              </a:ext>
            </a:extLst>
          </p:cNvPr>
          <p:cNvSpPr txBox="1">
            <a:spLocks/>
          </p:cNvSpPr>
          <p:nvPr/>
        </p:nvSpPr>
        <p:spPr>
          <a:xfrm>
            <a:off x="382954" y="709116"/>
            <a:ext cx="11366134" cy="394345"/>
          </a:xfrm>
          <a:prstGeom prst="rect">
            <a:avLst/>
          </a:prstGeom>
        </p:spPr>
        <p:txBody>
          <a:bodyPr vert="horz" lIns="118872" tIns="45720" rIns="91440" bIns="45720" rtlCol="0" anchor="t">
            <a:noAutofit/>
          </a:bodyPr>
          <a:lstStyle>
            <a:lvl1pPr marL="0" indent="0" algn="l" defTabSz="914400" rtl="0" eaLnBrk="1" latinLnBrk="0" hangingPunct="1">
              <a:lnSpc>
                <a:spcPct val="96000"/>
              </a:lnSpc>
              <a:spcBef>
                <a:spcPts val="0"/>
              </a:spcBef>
              <a:spcAft>
                <a:spcPts val="300"/>
              </a:spcAft>
              <a:buClr>
                <a:schemeClr val="accent6"/>
              </a:buClr>
              <a:buFont typeface="Arial" panose="020B0604020202020204" pitchFamily="34" charset="0"/>
              <a:buNone/>
              <a:defRPr lang="en-US" sz="1800" kern="1200" spc="-50" baseline="0" dirty="0">
                <a:solidFill>
                  <a:schemeClr val="accent6"/>
                </a:solidFill>
                <a:latin typeface="+mn-lt"/>
                <a:ea typeface="+mn-ea"/>
                <a:cs typeface="+mn-cs"/>
              </a:defRPr>
            </a:lvl1pPr>
            <a:lvl2pPr marL="685800" indent="-228600" algn="l" defTabSz="914400" rtl="0" eaLnBrk="1" latinLnBrk="0" hangingPunct="1">
              <a:lnSpc>
                <a:spcPct val="90000"/>
              </a:lnSpc>
              <a:spcBef>
                <a:spcPts val="300"/>
              </a:spcBef>
              <a:spcAft>
                <a:spcPts val="300"/>
              </a:spcAft>
              <a:buClr>
                <a:schemeClr val="bg1">
                  <a:lumMod val="75000"/>
                </a:schemeClr>
              </a:buClr>
              <a:buFont typeface="Inter" panose="020B0502030000000004" pitchFamily="34" charset="0"/>
              <a:buChar char="–"/>
              <a:defRPr sz="1500" kern="1200" spc="-3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6000"/>
              </a:lnSpc>
              <a:spcBef>
                <a:spcPts val="0"/>
              </a:spcBef>
              <a:spcAft>
                <a:spcPts val="300"/>
              </a:spcAft>
              <a:buClr>
                <a:srgbClr val="82BC00"/>
              </a:buClr>
              <a:buSzTx/>
              <a:buFont typeface="Arial" panose="020B0604020202020204" pitchFamily="34" charset="0"/>
              <a:buNone/>
              <a:tabLst/>
              <a:defRPr/>
            </a:pPr>
            <a:r>
              <a:rPr kumimoji="0" lang="en-US" sz="2000" b="1" i="0" u="none" strike="noStrike" kern="1200" cap="none" spc="-50" normalizeH="0" baseline="0" noProof="0">
                <a:ln>
                  <a:noFill/>
                </a:ln>
                <a:solidFill>
                  <a:srgbClr val="82BC00"/>
                </a:solidFill>
                <a:effectLst/>
                <a:uLnTx/>
                <a:uFillTx/>
                <a:latin typeface="Bierstadt"/>
                <a:ea typeface="+mn-ea"/>
                <a:cs typeface="+mn-cs"/>
              </a:rPr>
              <a:t>Lifileucel + pembrolizumab demonstrated durable and deepening responses</a:t>
            </a:r>
          </a:p>
        </p:txBody>
      </p:sp>
      <p:sp>
        <p:nvSpPr>
          <p:cNvPr id="50" name="Freeform 313">
            <a:extLst>
              <a:ext uri="{FF2B5EF4-FFF2-40B4-BE49-F238E27FC236}">
                <a16:creationId xmlns:a16="http://schemas.microsoft.com/office/drawing/2014/main" id="{9CB6A24E-EA4E-6C72-3913-825177CB559A}"/>
              </a:ext>
            </a:extLst>
          </p:cNvPr>
          <p:cNvSpPr/>
          <p:nvPr/>
        </p:nvSpPr>
        <p:spPr>
          <a:xfrm>
            <a:off x="893456" y="3559171"/>
            <a:ext cx="37969" cy="8686"/>
          </a:xfrm>
          <a:custGeom>
            <a:avLst/>
            <a:gdLst>
              <a:gd name="connsiteX0" fmla="*/ 37970 w 37969"/>
              <a:gd name="connsiteY0" fmla="*/ 0 h 8686"/>
              <a:gd name="connsiteX1" fmla="*/ 0 w 37969"/>
              <a:gd name="connsiteY1" fmla="*/ 0 h 8686"/>
            </a:gdLst>
            <a:ahLst/>
            <a:cxnLst>
              <a:cxn ang="0">
                <a:pos x="connsiteX0" y="connsiteY0"/>
              </a:cxn>
              <a:cxn ang="0">
                <a:pos x="connsiteX1" y="connsiteY1"/>
              </a:cxn>
            </a:cxnLst>
            <a:rect l="l" t="t" r="r" b="b"/>
            <a:pathLst>
              <a:path w="37969" h="8686">
                <a:moveTo>
                  <a:pt x="37970" y="0"/>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A5D"/>
              </a:solidFill>
              <a:effectLst/>
              <a:uLnTx/>
              <a:uFillTx/>
              <a:latin typeface="Bierstadt"/>
              <a:ea typeface="+mn-ea"/>
              <a:cs typeface="+mn-cs"/>
            </a:endParaRPr>
          </a:p>
        </p:txBody>
      </p:sp>
    </p:spTree>
    <p:extLst>
      <p:ext uri="{BB962C8B-B14F-4D97-AF65-F5344CB8AC3E}">
        <p14:creationId xmlns:p14="http://schemas.microsoft.com/office/powerpoint/2010/main" val="2311331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8668E0-4C6B-496C-B511-6D318C919EEA}"/>
              </a:ext>
            </a:extLst>
          </p:cNvPr>
          <p:cNvSpPr>
            <a:spLocks noGrp="1"/>
          </p:cNvSpPr>
          <p:nvPr>
            <p:ph type="title"/>
          </p:nvPr>
        </p:nvSpPr>
        <p:spPr>
          <a:xfrm>
            <a:off x="480000" y="620688"/>
            <a:ext cx="10972800" cy="720080"/>
          </a:xfrm>
        </p:spPr>
        <p:txBody>
          <a:bodyPr/>
          <a:lstStyle/>
          <a:p>
            <a:pPr algn="ctr"/>
            <a:r>
              <a:rPr lang="en-GB" b="0" dirty="0">
                <a:latin typeface="Georgia" panose="02040502050405020303" pitchFamily="18" charset="0"/>
              </a:rPr>
              <a:t>Methods of adoptive cellular therapy (ACT)</a:t>
            </a:r>
            <a:endParaRPr lang="en-US" b="0" dirty="0">
              <a:latin typeface="Georgia" panose="02040502050405020303" pitchFamily="18" charset="0"/>
            </a:endParaRPr>
          </a:p>
        </p:txBody>
      </p:sp>
      <p:pic>
        <p:nvPicPr>
          <p:cNvPr id="14" name="Picture 3">
            <a:extLst>
              <a:ext uri="{FF2B5EF4-FFF2-40B4-BE49-F238E27FC236}">
                <a16:creationId xmlns:a16="http://schemas.microsoft.com/office/drawing/2014/main" id="{70B8B937-95BD-459B-A1D9-A1E01D150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000" y="1427980"/>
            <a:ext cx="8244000" cy="450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a:extLst>
              <a:ext uri="{FF2B5EF4-FFF2-40B4-BE49-F238E27FC236}">
                <a16:creationId xmlns:a16="http://schemas.microsoft.com/office/drawing/2014/main" id="{3D388953-A7E9-4AD6-82B3-2B36EEBA8829}"/>
              </a:ext>
            </a:extLst>
          </p:cNvPr>
          <p:cNvSpPr txBox="1">
            <a:spLocks noChangeArrowheads="1"/>
          </p:cNvSpPr>
          <p:nvPr/>
        </p:nvSpPr>
        <p:spPr bwMode="auto">
          <a:xfrm>
            <a:off x="5551488" y="6326188"/>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June, Riddell &amp; Schumacher </a:t>
            </a:r>
            <a:r>
              <a:rPr kumimoji="0" lang="en-US" altLang="en-US" sz="2000" b="0" i="1"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Sci </a:t>
            </a:r>
            <a:r>
              <a:rPr kumimoji="0" lang="en-US" altLang="en-US" sz="2000" b="0" i="1"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Transl</a:t>
            </a:r>
            <a:r>
              <a:rPr kumimoji="0" lang="en-US" altLang="en-US" sz="2000" b="0" i="1"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 Med </a:t>
            </a:r>
            <a:r>
              <a:rPr kumimoji="0" lang="en-US" altLang="en-US" sz="20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2015</a:t>
            </a:r>
          </a:p>
        </p:txBody>
      </p:sp>
      <p:sp>
        <p:nvSpPr>
          <p:cNvPr id="2" name="TextBox 1">
            <a:extLst>
              <a:ext uri="{FF2B5EF4-FFF2-40B4-BE49-F238E27FC236}">
                <a16:creationId xmlns:a16="http://schemas.microsoft.com/office/drawing/2014/main" id="{1764C1B0-C7DB-AE37-AC3A-821F72C3AED1}"/>
              </a:ext>
            </a:extLst>
          </p:cNvPr>
          <p:cNvSpPr txBox="1"/>
          <p:nvPr/>
        </p:nvSpPr>
        <p:spPr>
          <a:xfrm>
            <a:off x="480000" y="6295470"/>
            <a:ext cx="5071488" cy="369332"/>
          </a:xfrm>
          <a:prstGeom prst="rect">
            <a:avLst/>
          </a:prstGeom>
          <a:noFill/>
        </p:spPr>
        <p:txBody>
          <a:bodyPr wrap="square" rtlCol="0">
            <a:spAutoFit/>
          </a:bodyPr>
          <a:lstStyle/>
          <a:p>
            <a:pPr marL="285750" indent="-285750">
              <a:buFont typeface="Arial" panose="020B0604020202020204" pitchFamily="34" charset="0"/>
              <a:buChar char="•"/>
            </a:pPr>
            <a:r>
              <a:rPr lang="en-GB" dirty="0" err="1"/>
              <a:t>Lifileucel</a:t>
            </a:r>
            <a:r>
              <a:rPr lang="en-GB" dirty="0"/>
              <a:t> (melanoma), </a:t>
            </a:r>
            <a:r>
              <a:rPr lang="en-GB" dirty="0" err="1"/>
              <a:t>afamicel</a:t>
            </a:r>
            <a:r>
              <a:rPr lang="en-GB" dirty="0"/>
              <a:t> (sarcoma)</a:t>
            </a:r>
          </a:p>
        </p:txBody>
      </p:sp>
    </p:spTree>
    <p:extLst>
      <p:ext uri="{BB962C8B-B14F-4D97-AF65-F5344CB8AC3E}">
        <p14:creationId xmlns:p14="http://schemas.microsoft.com/office/powerpoint/2010/main" val="347632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id="{EE1DAA06-3F5A-24A0-CE31-F247498BF22D}"/>
              </a:ext>
            </a:extLst>
          </p:cNvPr>
          <p:cNvSpPr txBox="1">
            <a:spLocks noChangeArrowheads="1"/>
          </p:cNvSpPr>
          <p:nvPr/>
        </p:nvSpPr>
        <p:spPr bwMode="auto">
          <a:xfrm>
            <a:off x="5140008" y="6207742"/>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Images shared with informed patient consent</a:t>
            </a:r>
          </a:p>
        </p:txBody>
      </p:sp>
      <p:grpSp>
        <p:nvGrpSpPr>
          <p:cNvPr id="13" name="Group 12">
            <a:extLst>
              <a:ext uri="{FF2B5EF4-FFF2-40B4-BE49-F238E27FC236}">
                <a16:creationId xmlns:a16="http://schemas.microsoft.com/office/drawing/2014/main" id="{A866B54F-5569-5027-AD76-39F057401999}"/>
              </a:ext>
            </a:extLst>
          </p:cNvPr>
          <p:cNvGrpSpPr/>
          <p:nvPr/>
        </p:nvGrpSpPr>
        <p:grpSpPr>
          <a:xfrm>
            <a:off x="523488" y="392043"/>
            <a:ext cx="6400800" cy="5305135"/>
            <a:chOff x="858768" y="498723"/>
            <a:chExt cx="6400800" cy="5305135"/>
          </a:xfrm>
        </p:grpSpPr>
        <p:pic>
          <p:nvPicPr>
            <p:cNvPr id="3" name="Picture 2" descr="A close-up of a ct scan&#10;&#10;Description automatically generated">
              <a:extLst>
                <a:ext uri="{FF2B5EF4-FFF2-40B4-BE49-F238E27FC236}">
                  <a16:creationId xmlns:a16="http://schemas.microsoft.com/office/drawing/2014/main" id="{E65DE46A-152D-F40D-0499-1E5FFC8D2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168" y="902607"/>
              <a:ext cx="3960000" cy="4901251"/>
            </a:xfrm>
            <a:prstGeom prst="rect">
              <a:avLst/>
            </a:prstGeom>
          </p:spPr>
        </p:pic>
        <p:sp>
          <p:nvSpPr>
            <p:cNvPr id="12" name="TextBox 1">
              <a:extLst>
                <a:ext uri="{FF2B5EF4-FFF2-40B4-BE49-F238E27FC236}">
                  <a16:creationId xmlns:a16="http://schemas.microsoft.com/office/drawing/2014/main" id="{561B18F0-03AE-F83D-A21F-4BFD2F2AF729}"/>
                </a:ext>
              </a:extLst>
            </p:cNvPr>
            <p:cNvSpPr txBox="1">
              <a:spLocks noChangeArrowheads="1"/>
            </p:cNvSpPr>
            <p:nvPr/>
          </p:nvSpPr>
          <p:spPr bwMode="auto">
            <a:xfrm>
              <a:off x="858768" y="498723"/>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Baseline</a:t>
              </a:r>
            </a:p>
          </p:txBody>
        </p:sp>
      </p:grpSp>
      <p:grpSp>
        <p:nvGrpSpPr>
          <p:cNvPr id="16" name="Group 15">
            <a:extLst>
              <a:ext uri="{FF2B5EF4-FFF2-40B4-BE49-F238E27FC236}">
                <a16:creationId xmlns:a16="http://schemas.microsoft.com/office/drawing/2014/main" id="{87CF80DB-CA75-922F-A28A-DECB7CEF66C0}"/>
              </a:ext>
            </a:extLst>
          </p:cNvPr>
          <p:cNvGrpSpPr/>
          <p:nvPr/>
        </p:nvGrpSpPr>
        <p:grpSpPr>
          <a:xfrm>
            <a:off x="4963168" y="419858"/>
            <a:ext cx="6400800" cy="5277320"/>
            <a:chOff x="5298448" y="526538"/>
            <a:chExt cx="6400800" cy="5277320"/>
          </a:xfrm>
        </p:grpSpPr>
        <p:pic>
          <p:nvPicPr>
            <p:cNvPr id="11" name="Picture 10" descr="A close-up of a chest x-ray&#10;&#10;Description automatically generated">
              <a:extLst>
                <a:ext uri="{FF2B5EF4-FFF2-40B4-BE49-F238E27FC236}">
                  <a16:creationId xmlns:a16="http://schemas.microsoft.com/office/drawing/2014/main" id="{6851D11F-8DFB-9BC8-1C21-ABAD8FBB4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970" y="907858"/>
              <a:ext cx="3955756" cy="4896000"/>
            </a:xfrm>
            <a:prstGeom prst="rect">
              <a:avLst/>
            </a:prstGeom>
          </p:spPr>
        </p:pic>
        <p:sp>
          <p:nvSpPr>
            <p:cNvPr id="14" name="TextBox 1">
              <a:extLst>
                <a:ext uri="{FF2B5EF4-FFF2-40B4-BE49-F238E27FC236}">
                  <a16:creationId xmlns:a16="http://schemas.microsoft.com/office/drawing/2014/main" id="{A7DC584C-3D90-EF58-5C45-EC3A920D58FF}"/>
                </a:ext>
              </a:extLst>
            </p:cNvPr>
            <p:cNvSpPr txBox="1">
              <a:spLocks noChangeArrowheads="1"/>
            </p:cNvSpPr>
            <p:nvPr/>
          </p:nvSpPr>
          <p:spPr bwMode="auto">
            <a:xfrm>
              <a:off x="5298448" y="526538"/>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Week 6</a:t>
              </a:r>
            </a:p>
          </p:txBody>
        </p:sp>
      </p:grpSp>
    </p:spTree>
    <p:extLst>
      <p:ext uri="{BB962C8B-B14F-4D97-AF65-F5344CB8AC3E}">
        <p14:creationId xmlns:p14="http://schemas.microsoft.com/office/powerpoint/2010/main" val="80529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535FE30-A00E-C030-3E32-FD36A991B7FA}"/>
              </a:ext>
            </a:extLst>
          </p:cNvPr>
          <p:cNvSpPr/>
          <p:nvPr/>
        </p:nvSpPr>
        <p:spPr>
          <a:xfrm>
            <a:off x="6172891" y="5054175"/>
            <a:ext cx="1715515" cy="771007"/>
          </a:xfrm>
          <a:prstGeom prst="roundRect">
            <a:avLst>
              <a:gd name="adj" fmla="val 12019"/>
            </a:avLst>
          </a:prstGeom>
          <a:solidFill>
            <a:schemeClr val="accent2">
              <a:lumMod val="75000"/>
              <a:alpha val="82000"/>
            </a:schemeClr>
          </a:solidFill>
          <a:ln w="6350" cap="flat" cmpd="sng" algn="ctr">
            <a:noFill/>
            <a:prstDash val="solid"/>
            <a:miter lim="800000"/>
          </a:ln>
          <a:effectLst/>
        </p:spPr>
        <p:txBody>
          <a:bodyPr rot="0" spcFirstLastPara="0" vertOverflow="overflow" horzOverflow="overflow" vert="horz" wrap="square" lIns="91440" tIns="91440" rIns="45720" bIns="9144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Bierstadt"/>
                <a:ea typeface="+mn-ea"/>
                <a:cs typeface="+mn-cs"/>
              </a:rPr>
              <a:t>Option to crossover to lifileucel after BIRC-confirmed PD</a:t>
            </a:r>
          </a:p>
        </p:txBody>
      </p:sp>
      <p:sp>
        <p:nvSpPr>
          <p:cNvPr id="5" name="Left Bracket 4">
            <a:extLst>
              <a:ext uri="{FF2B5EF4-FFF2-40B4-BE49-F238E27FC236}">
                <a16:creationId xmlns:a16="http://schemas.microsoft.com/office/drawing/2014/main" id="{0F0A9E1E-33A6-47A3-87E3-93CD3CAEE787}"/>
              </a:ext>
            </a:extLst>
          </p:cNvPr>
          <p:cNvSpPr/>
          <p:nvPr/>
        </p:nvSpPr>
        <p:spPr>
          <a:xfrm>
            <a:off x="3439001" y="2454726"/>
            <a:ext cx="289786" cy="2685650"/>
          </a:xfrm>
          <a:prstGeom prst="leftBracket">
            <a:avLst>
              <a:gd name="adj" fmla="val 0"/>
            </a:avLst>
          </a:prstGeom>
          <a:ln w="22225" cap="rnd">
            <a:solidFill>
              <a:schemeClr val="bg1">
                <a:lumMod val="8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A5D"/>
              </a:solidFill>
              <a:effectLst/>
              <a:uLnTx/>
              <a:uFillTx/>
              <a:latin typeface="Bierstadt"/>
              <a:ea typeface="+mn-ea"/>
              <a:cs typeface="+mn-cs"/>
            </a:endParaRPr>
          </a:p>
        </p:txBody>
      </p:sp>
      <p:sp>
        <p:nvSpPr>
          <p:cNvPr id="2" name="Rectangle: Rounded Corners 1">
            <a:extLst>
              <a:ext uri="{FF2B5EF4-FFF2-40B4-BE49-F238E27FC236}">
                <a16:creationId xmlns:a16="http://schemas.microsoft.com/office/drawing/2014/main" id="{D645BF95-2634-C480-5F72-3FE29CA80D24}"/>
              </a:ext>
            </a:extLst>
          </p:cNvPr>
          <p:cNvSpPr>
            <a:spLocks/>
          </p:cNvSpPr>
          <p:nvPr/>
        </p:nvSpPr>
        <p:spPr>
          <a:xfrm>
            <a:off x="3672146" y="3642561"/>
            <a:ext cx="1737360" cy="274320"/>
          </a:xfrm>
          <a:prstGeom prst="roundRect">
            <a:avLst>
              <a:gd name="adj" fmla="val 7003"/>
            </a:avLst>
          </a:prstGeom>
          <a:solidFill>
            <a:schemeClr val="bg1"/>
          </a:solidFill>
          <a:ln w="6350" cap="flat" cmpd="sng" algn="ctr">
            <a:noFill/>
            <a:prstDash val="solid"/>
            <a:miter lim="800000"/>
          </a:ln>
          <a:effectLst/>
        </p:spPr>
        <p:txBody>
          <a:bodyPr rot="0" spcFirstLastPara="0" vertOverflow="overflow" horzOverflow="overflow" vert="horz" wrap="square" lIns="91440" tIns="45720" rIns="4572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a:ln>
                  <a:noFill/>
                </a:ln>
                <a:solidFill>
                  <a:srgbClr val="003A5D"/>
                </a:solidFill>
                <a:effectLst/>
                <a:uLnTx/>
                <a:uFillTx/>
                <a:latin typeface="Bierstadt"/>
                <a:ea typeface="+mn-ea"/>
                <a:cs typeface="+mn-cs"/>
              </a:rPr>
              <a:t>1:1 Randomization</a:t>
            </a:r>
            <a:endParaRPr kumimoji="0" lang="en-US" sz="1800" b="0" i="0" u="none" strike="noStrike" kern="0" cap="none" spc="0" normalizeH="0" baseline="0" noProof="0">
              <a:ln>
                <a:noFill/>
              </a:ln>
              <a:solidFill>
                <a:srgbClr val="003A5D"/>
              </a:solidFill>
              <a:effectLst/>
              <a:uLnTx/>
              <a:uFillTx/>
              <a:latin typeface="Bierstadt"/>
              <a:ea typeface="+mn-ea"/>
              <a:cs typeface="+mn-cs"/>
            </a:endParaRPr>
          </a:p>
        </p:txBody>
      </p:sp>
      <p:sp>
        <p:nvSpPr>
          <p:cNvPr id="28" name="Left Bracket 27">
            <a:extLst>
              <a:ext uri="{FF2B5EF4-FFF2-40B4-BE49-F238E27FC236}">
                <a16:creationId xmlns:a16="http://schemas.microsoft.com/office/drawing/2014/main" id="{18277EC8-D290-4BD9-BA26-24A1EECE5D83}"/>
              </a:ext>
            </a:extLst>
          </p:cNvPr>
          <p:cNvSpPr/>
          <p:nvPr/>
        </p:nvSpPr>
        <p:spPr>
          <a:xfrm flipH="1">
            <a:off x="5610021" y="2454726"/>
            <a:ext cx="167005" cy="2685649"/>
          </a:xfrm>
          <a:prstGeom prst="leftBracket">
            <a:avLst>
              <a:gd name="adj" fmla="val 0"/>
            </a:avLst>
          </a:prstGeom>
          <a:noFill/>
          <a:ln w="22225" cap="rnd" cmpd="sng" algn="ctr">
            <a:solidFill>
              <a:schemeClr val="bg1">
                <a:lumMod val="75000"/>
              </a:schemeClr>
            </a:solidFill>
            <a:prstDash val="sysDot"/>
            <a:miter lim="800000"/>
            <a:tailEnd type="none" w="sm"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A5D"/>
              </a:solidFill>
              <a:effectLst/>
              <a:uLnTx/>
              <a:uFillTx/>
              <a:latin typeface="Bierstadt"/>
              <a:ea typeface="+mn-ea"/>
              <a:cs typeface="+mn-cs"/>
            </a:endParaRPr>
          </a:p>
        </p:txBody>
      </p:sp>
      <p:cxnSp>
        <p:nvCxnSpPr>
          <p:cNvPr id="3" name="Straight Arrow Connector 2">
            <a:extLst>
              <a:ext uri="{FF2B5EF4-FFF2-40B4-BE49-F238E27FC236}">
                <a16:creationId xmlns:a16="http://schemas.microsoft.com/office/drawing/2014/main" id="{C8E5366A-D7B8-F80A-8430-515AEF842FD2}"/>
              </a:ext>
            </a:extLst>
          </p:cNvPr>
          <p:cNvCxnSpPr>
            <a:cxnSpLocks/>
          </p:cNvCxnSpPr>
          <p:nvPr/>
        </p:nvCxnSpPr>
        <p:spPr>
          <a:xfrm>
            <a:off x="2952725" y="3786489"/>
            <a:ext cx="463480" cy="0"/>
          </a:xfrm>
          <a:prstGeom prst="straightConnector1">
            <a:avLst/>
          </a:prstGeom>
          <a:noFill/>
          <a:ln w="22225" cap="rnd" cmpd="sng" algn="ctr">
            <a:solidFill>
              <a:schemeClr val="bg1">
                <a:lumMod val="75000"/>
              </a:schemeClr>
            </a:solidFill>
            <a:prstDash val="sysDot"/>
            <a:miter lim="800000"/>
            <a:tailEnd type="triangle" w="lg" len="lg"/>
          </a:ln>
          <a:effectLst/>
        </p:spPr>
      </p:cxnSp>
      <p:sp>
        <p:nvSpPr>
          <p:cNvPr id="12" name="Title 11">
            <a:extLst>
              <a:ext uri="{FF2B5EF4-FFF2-40B4-BE49-F238E27FC236}">
                <a16:creationId xmlns:a16="http://schemas.microsoft.com/office/drawing/2014/main" id="{1F402A9B-373C-4F7F-97E3-3A2719BA5878}"/>
              </a:ext>
            </a:extLst>
          </p:cNvPr>
          <p:cNvSpPr>
            <a:spLocks noGrp="1"/>
          </p:cNvSpPr>
          <p:nvPr>
            <p:ph type="title"/>
          </p:nvPr>
        </p:nvSpPr>
        <p:spPr/>
        <p:txBody>
          <a:bodyPr/>
          <a:lstStyle/>
          <a:p>
            <a:r>
              <a:rPr lang="en-US"/>
              <a:t>TILVANCE-301 Global Phase 3 and Confirmatory Trial</a:t>
            </a:r>
          </a:p>
        </p:txBody>
      </p:sp>
      <p:sp>
        <p:nvSpPr>
          <p:cNvPr id="18" name="Text Placeholder 2">
            <a:extLst>
              <a:ext uri="{FF2B5EF4-FFF2-40B4-BE49-F238E27FC236}">
                <a16:creationId xmlns:a16="http://schemas.microsoft.com/office/drawing/2014/main" id="{60ECF731-643D-43BC-A718-8C43DBECDC58}"/>
              </a:ext>
            </a:extLst>
          </p:cNvPr>
          <p:cNvSpPr txBox="1">
            <a:spLocks/>
          </p:cNvSpPr>
          <p:nvPr/>
        </p:nvSpPr>
        <p:spPr>
          <a:xfrm>
            <a:off x="334364" y="6338331"/>
            <a:ext cx="8261953" cy="299056"/>
          </a:xfrm>
          <a:prstGeom prst="rect">
            <a:avLst/>
          </a:prstGeom>
        </p:spPr>
        <p:txBody>
          <a:bodyPr vert="horz" wrap="square" lIns="118872" tIns="45720" rIns="91440" bIns="45720" rtlCol="0">
            <a:spAutoFit/>
          </a:bodyPr>
          <a:lstStyle>
            <a:defPPr>
              <a:defRPr lang="en-US"/>
            </a:defPPr>
            <a:lvl1pPr marL="112713" indent="-112713">
              <a:lnSpc>
                <a:spcPct val="90000"/>
              </a:lnSpc>
              <a:spcBef>
                <a:spcPts val="100"/>
              </a:spcBef>
              <a:spcAft>
                <a:spcPts val="0"/>
              </a:spcAft>
              <a:buClr>
                <a:schemeClr val="tx1"/>
              </a:buClr>
              <a:buFont typeface="+mj-lt"/>
              <a:buAutoNum type="arabicPeriod"/>
              <a:defRPr sz="700" spc="0" baseline="0"/>
            </a:lvl1pPr>
            <a:lvl2pPr marL="685800" indent="-228600">
              <a:lnSpc>
                <a:spcPct val="90000"/>
              </a:lnSpc>
              <a:spcBef>
                <a:spcPts val="300"/>
              </a:spcBef>
              <a:spcAft>
                <a:spcPts val="300"/>
              </a:spcAft>
              <a:buClr>
                <a:schemeClr val="bg1">
                  <a:lumMod val="75000"/>
                </a:schemeClr>
              </a:buClr>
              <a:buFont typeface="Inter" panose="020B0502030000000004" pitchFamily="34" charset="0"/>
              <a:buChar char="–"/>
              <a:defRPr sz="1500" spc="-30" baseline="0"/>
            </a:lvl2pPr>
            <a:lvl3pPr marL="1143000" indent="-228600">
              <a:lnSpc>
                <a:spcPct val="90000"/>
              </a:lnSpc>
              <a:spcBef>
                <a:spcPts val="500"/>
              </a:spcBef>
              <a:buFont typeface="Arial" panose="020B0604020202020204" pitchFamily="34" charset="0"/>
              <a:buChar char="•"/>
              <a:defRPr sz="1200"/>
            </a:lvl3pPr>
            <a:lvl4pPr marL="1600200" indent="-228600">
              <a:lnSpc>
                <a:spcPct val="90000"/>
              </a:lnSpc>
              <a:spcBef>
                <a:spcPts val="500"/>
              </a:spcBef>
              <a:buFont typeface="Arial" panose="020B0604020202020204" pitchFamily="34" charset="0"/>
              <a:buChar char="•"/>
              <a:defRPr sz="1100"/>
            </a:lvl4pPr>
            <a:lvl5pPr marL="2057400" indent="-228600">
              <a:lnSpc>
                <a:spcPct val="90000"/>
              </a:lnSpc>
              <a:spcBef>
                <a:spcPts val="500"/>
              </a:spcBef>
              <a:buFont typeface="Arial" panose="020B0604020202020204" pitchFamily="34" charset="0"/>
              <a:buChar char="•"/>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
              </a:spcBef>
              <a:spcAft>
                <a:spcPts val="0"/>
              </a:spcAft>
              <a:buClr>
                <a:srgbClr val="003A5D"/>
              </a:buClr>
              <a:buSzTx/>
              <a:buFont typeface="+mj-lt"/>
              <a:buNone/>
              <a:tabLst/>
              <a:defRPr/>
            </a:pPr>
            <a:r>
              <a:rPr kumimoji="0" lang="en-US" sz="700" b="0" i="0" u="none" strike="noStrike" kern="1200" cap="none" spc="0" normalizeH="0" baseline="0" noProof="0">
                <a:ln>
                  <a:noFill/>
                </a:ln>
                <a:solidFill>
                  <a:srgbClr val="003A5D"/>
                </a:solidFill>
                <a:effectLst/>
                <a:uLnTx/>
                <a:uFillTx/>
                <a:latin typeface="Bierstadt"/>
                <a:ea typeface="+mn-ea"/>
                <a:cs typeface="+mn-cs"/>
              </a:rPr>
              <a:t>*Pembrolizumab in both arms is started at the same time after randomization.</a:t>
            </a:r>
          </a:p>
          <a:p>
            <a:pPr marL="0" marR="0" lvl="0" indent="0" algn="l" defTabSz="914400" rtl="0" eaLnBrk="1" fontAlgn="auto" latinLnBrk="0" hangingPunct="1">
              <a:lnSpc>
                <a:spcPct val="90000"/>
              </a:lnSpc>
              <a:spcBef>
                <a:spcPts val="100"/>
              </a:spcBef>
              <a:spcAft>
                <a:spcPts val="0"/>
              </a:spcAft>
              <a:buClr>
                <a:srgbClr val="003A5D"/>
              </a:buClr>
              <a:buSzTx/>
              <a:buFont typeface="+mj-lt"/>
              <a:buNone/>
              <a:tabLst/>
              <a:defRPr/>
            </a:pPr>
            <a:r>
              <a:rPr kumimoji="0" lang="en-US" sz="700" b="0" i="0" u="none" strike="noStrike" kern="1200" cap="none" spc="0" normalizeH="0" baseline="0" noProof="0">
                <a:ln>
                  <a:noFill/>
                </a:ln>
                <a:solidFill>
                  <a:srgbClr val="003A5D"/>
                </a:solidFill>
                <a:effectLst/>
                <a:uLnTx/>
                <a:uFillTx/>
                <a:latin typeface="Bierstadt"/>
                <a:ea typeface="+mn-ea"/>
                <a:cs typeface="+mn-cs"/>
              </a:rPr>
              <a:t>BIRC=blinded independent review committee; ORR=objective response rate; PD=progressive disease;  PD-1=programmed cell death protein-1; PFS=progression free survival</a:t>
            </a:r>
          </a:p>
        </p:txBody>
      </p:sp>
      <p:sp>
        <p:nvSpPr>
          <p:cNvPr id="44" name="Rectangle: Rounded Corners 43">
            <a:extLst>
              <a:ext uri="{FF2B5EF4-FFF2-40B4-BE49-F238E27FC236}">
                <a16:creationId xmlns:a16="http://schemas.microsoft.com/office/drawing/2014/main" id="{8B641436-574F-48B6-A790-9392EC2E460A}"/>
              </a:ext>
            </a:extLst>
          </p:cNvPr>
          <p:cNvSpPr>
            <a:spLocks/>
          </p:cNvSpPr>
          <p:nvPr/>
        </p:nvSpPr>
        <p:spPr>
          <a:xfrm>
            <a:off x="3767652" y="2000124"/>
            <a:ext cx="1828800" cy="911096"/>
          </a:xfrm>
          <a:prstGeom prst="roundRect">
            <a:avLst>
              <a:gd name="adj" fmla="val 7552"/>
            </a:avLst>
          </a:prstGeom>
          <a:solidFill>
            <a:schemeClr val="tx1">
              <a:lumMod val="75000"/>
              <a:lumOff val="25000"/>
            </a:schemeClr>
          </a:solidFill>
          <a:ln w="6350" cap="flat" cmpd="sng" algn="ctr">
            <a:noFill/>
            <a:prstDash val="solid"/>
            <a:miter lim="800000"/>
          </a:ln>
          <a:effectLst/>
        </p:spPr>
        <p:txBody>
          <a:bodyPr rot="0" spcFirstLastPara="0" vertOverflow="overflow" horzOverflow="overflow" vert="horz" wrap="square" lIns="91440" tIns="91440" rIns="45720" bIns="9144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Bierstadt"/>
                <a:ea typeface="+mn-ea"/>
                <a:cs typeface="+mn-cs"/>
              </a:rPr>
              <a:t>Arm A:</a:t>
            </a:r>
            <a:br>
              <a:rPr kumimoji="0" lang="en-US" sz="1800" b="0" i="0" u="none" strike="noStrike" kern="0" cap="none" spc="0" normalizeH="0" baseline="0" noProof="0">
                <a:ln>
                  <a:noFill/>
                </a:ln>
                <a:solidFill>
                  <a:srgbClr val="FFFFFF"/>
                </a:solidFill>
                <a:effectLst/>
                <a:uLnTx/>
                <a:uFillTx/>
                <a:latin typeface="Bierstadt"/>
                <a:ea typeface="+mn-ea"/>
                <a:cs typeface="+mn-cs"/>
              </a:rPr>
            </a:br>
            <a:r>
              <a:rPr kumimoji="0" lang="en-US" sz="1600" b="0" i="0" u="none" strike="noStrike" kern="0" cap="none" spc="0" normalizeH="0" baseline="0" noProof="0">
                <a:ln>
                  <a:noFill/>
                </a:ln>
                <a:solidFill>
                  <a:srgbClr val="FFFFFF"/>
                </a:solidFill>
                <a:effectLst/>
                <a:uLnTx/>
                <a:uFillTx/>
                <a:latin typeface="Bierstadt"/>
                <a:ea typeface="+mn-ea"/>
                <a:cs typeface="+mn-cs"/>
              </a:rPr>
              <a:t>lifileucel plus pembrolizumab*</a:t>
            </a:r>
            <a:endParaRPr kumimoji="0" lang="en-US" sz="1200" b="0" i="0" u="none" strike="noStrike" kern="0" cap="none" spc="0" normalizeH="0" baseline="0" noProof="0">
              <a:ln>
                <a:noFill/>
              </a:ln>
              <a:solidFill>
                <a:srgbClr val="FFFFFF"/>
              </a:solidFill>
              <a:effectLst/>
              <a:uLnTx/>
              <a:uFillTx/>
              <a:latin typeface="Bierstadt"/>
              <a:ea typeface="+mn-ea"/>
              <a:cs typeface="+mn-cs"/>
            </a:endParaRPr>
          </a:p>
        </p:txBody>
      </p:sp>
      <p:sp>
        <p:nvSpPr>
          <p:cNvPr id="46" name="Rectangle: Rounded Corners 45">
            <a:extLst>
              <a:ext uri="{FF2B5EF4-FFF2-40B4-BE49-F238E27FC236}">
                <a16:creationId xmlns:a16="http://schemas.microsoft.com/office/drawing/2014/main" id="{71F0BD2E-DD06-45FF-89B6-3028A8E48978}"/>
              </a:ext>
            </a:extLst>
          </p:cNvPr>
          <p:cNvSpPr>
            <a:spLocks/>
          </p:cNvSpPr>
          <p:nvPr/>
        </p:nvSpPr>
        <p:spPr>
          <a:xfrm>
            <a:off x="6178057" y="3239453"/>
            <a:ext cx="1710349" cy="1117065"/>
          </a:xfrm>
          <a:prstGeom prst="roundRect">
            <a:avLst>
              <a:gd name="adj" fmla="val 7003"/>
            </a:avLst>
          </a:prstGeom>
          <a:solidFill>
            <a:schemeClr val="tx1"/>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Bierstadt"/>
                <a:ea typeface="+mn-ea"/>
                <a:cs typeface="+mn-cs"/>
              </a:rPr>
              <a:t>Long-term follow up</a:t>
            </a:r>
            <a:endParaRPr kumimoji="0" lang="en-US" sz="1800" b="0" i="0" u="none" strike="noStrike" kern="0" cap="none" spc="0" normalizeH="0" baseline="0" noProof="0">
              <a:ln>
                <a:noFill/>
              </a:ln>
              <a:solidFill>
                <a:srgbClr val="FFFFFF"/>
              </a:solidFill>
              <a:effectLst/>
              <a:uLnTx/>
              <a:uFillTx/>
              <a:latin typeface="Bierstadt"/>
              <a:ea typeface="+mn-ea"/>
              <a:cs typeface="+mn-cs"/>
            </a:endParaRPr>
          </a:p>
        </p:txBody>
      </p:sp>
      <p:sp>
        <p:nvSpPr>
          <p:cNvPr id="53" name="Rectangle: Rounded Corners 52">
            <a:extLst>
              <a:ext uri="{FF2B5EF4-FFF2-40B4-BE49-F238E27FC236}">
                <a16:creationId xmlns:a16="http://schemas.microsoft.com/office/drawing/2014/main" id="{446FCC52-43AA-40EF-B252-C3B0401833DB}"/>
              </a:ext>
            </a:extLst>
          </p:cNvPr>
          <p:cNvSpPr/>
          <p:nvPr/>
        </p:nvSpPr>
        <p:spPr>
          <a:xfrm>
            <a:off x="463727" y="1745995"/>
            <a:ext cx="2586258" cy="4114800"/>
          </a:xfrm>
          <a:prstGeom prst="roundRect">
            <a:avLst>
              <a:gd name="adj" fmla="val 3853"/>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marL="0" marR="0" lvl="0" indent="0" algn="l" defTabSz="914400" rtl="0" eaLnBrk="1" fontAlgn="auto" latinLnBrk="0" hangingPunct="1">
              <a:lnSpc>
                <a:spcPct val="86000"/>
              </a:lnSpc>
              <a:spcBef>
                <a:spcPts val="1250"/>
              </a:spcBef>
              <a:spcAft>
                <a:spcPts val="0"/>
              </a:spcAft>
              <a:buClrTx/>
              <a:buSzTx/>
              <a:buFontTx/>
              <a:buNone/>
              <a:tabLst/>
              <a:defRPr/>
            </a:pPr>
            <a:r>
              <a:rPr kumimoji="0" lang="en-US" sz="2400" b="1" i="0" u="none" strike="noStrike" kern="1200" cap="none" spc="-30" normalizeH="0" baseline="0" noProof="0" dirty="0">
                <a:ln>
                  <a:noFill/>
                </a:ln>
                <a:solidFill>
                  <a:srgbClr val="FFFFFF"/>
                </a:solidFill>
                <a:effectLst/>
                <a:uLnTx/>
                <a:uFillTx/>
                <a:latin typeface="Bierstadt"/>
                <a:ea typeface="+mn-ea"/>
                <a:cs typeface="+mn-cs"/>
              </a:rPr>
              <a:t>Patient</a:t>
            </a:r>
            <a:br>
              <a:rPr kumimoji="0" lang="en-US" sz="2400" b="1" i="0" u="none" strike="noStrike" kern="1200" cap="none" spc="-30" normalizeH="0" baseline="0" noProof="0" dirty="0">
                <a:ln>
                  <a:noFill/>
                </a:ln>
                <a:solidFill>
                  <a:srgbClr val="FFFFFF"/>
                </a:solidFill>
                <a:effectLst/>
                <a:uLnTx/>
                <a:uFillTx/>
                <a:latin typeface="Bierstadt"/>
                <a:ea typeface="+mn-ea"/>
                <a:cs typeface="+mn-cs"/>
              </a:rPr>
            </a:br>
            <a:r>
              <a:rPr kumimoji="0" lang="en-US" sz="2400" b="1" i="0" u="none" strike="noStrike" kern="1200" cap="none" spc="-30" normalizeH="0" baseline="0" noProof="0" dirty="0">
                <a:ln>
                  <a:noFill/>
                </a:ln>
                <a:solidFill>
                  <a:srgbClr val="FFFFFF"/>
                </a:solidFill>
                <a:effectLst/>
                <a:uLnTx/>
                <a:uFillTx/>
                <a:latin typeface="Bierstadt"/>
                <a:ea typeface="+mn-ea"/>
                <a:cs typeface="+mn-cs"/>
              </a:rPr>
              <a:t>Population</a:t>
            </a:r>
          </a:p>
          <a:p>
            <a:pPr marL="0" marR="0" lvl="0" indent="0" algn="l" defTabSz="914400" rtl="0" eaLnBrk="1" fontAlgn="auto" latinLnBrk="0" hangingPunct="1">
              <a:lnSpc>
                <a:spcPct val="86000"/>
              </a:lnSpc>
              <a:spcBef>
                <a:spcPts val="1250"/>
              </a:spcBef>
              <a:spcAft>
                <a:spcPts val="0"/>
              </a:spcAft>
              <a:buClrTx/>
              <a:buSzTx/>
              <a:buFontTx/>
              <a:buNone/>
              <a:tabLst/>
              <a:defRPr/>
            </a:pPr>
            <a:r>
              <a:rPr kumimoji="0" lang="en-US" sz="1700" b="0" i="0" u="none" strike="noStrike" kern="1200" cap="none" spc="-30" normalizeH="0" baseline="0" noProof="0" dirty="0">
                <a:ln>
                  <a:noFill/>
                </a:ln>
                <a:solidFill>
                  <a:srgbClr val="FFFFFF"/>
                </a:solidFill>
                <a:effectLst/>
                <a:uLnTx/>
                <a:uFillTx/>
                <a:latin typeface="Bierstadt"/>
                <a:ea typeface="+mn-ea"/>
                <a:cs typeface="+mn-cs"/>
              </a:rPr>
              <a:t>Unresectable or metastatic melanoma; no prior therapy for metastatic disease</a:t>
            </a:r>
          </a:p>
          <a:p>
            <a:pPr marL="0" marR="0" lvl="0" indent="0" algn="l" defTabSz="914400" rtl="0" eaLnBrk="1" fontAlgn="auto" latinLnBrk="0" hangingPunct="1">
              <a:lnSpc>
                <a:spcPct val="86000"/>
              </a:lnSpc>
              <a:spcBef>
                <a:spcPts val="1250"/>
              </a:spcBef>
              <a:spcAft>
                <a:spcPts val="0"/>
              </a:spcAft>
              <a:buClrTx/>
              <a:buSzTx/>
              <a:buFontTx/>
              <a:buNone/>
              <a:tabLst/>
              <a:defRPr/>
            </a:pPr>
            <a:r>
              <a:rPr kumimoji="0" lang="en-US" sz="1700" b="0" i="0" u="none" strike="noStrike" kern="1200" cap="none" spc="-30" normalizeH="0" baseline="0" noProof="0" dirty="0">
                <a:ln>
                  <a:noFill/>
                </a:ln>
                <a:solidFill>
                  <a:srgbClr val="FFFFFF"/>
                </a:solidFill>
                <a:effectLst/>
                <a:uLnTx/>
                <a:uFillTx/>
                <a:latin typeface="Bierstadt"/>
                <a:ea typeface="+mn-ea"/>
                <a:cs typeface="+mn-cs"/>
              </a:rPr>
              <a:t>N=670</a:t>
            </a:r>
          </a:p>
          <a:p>
            <a:pPr marL="0" marR="0" lvl="0" indent="0" algn="l" defTabSz="914400" rtl="0" eaLnBrk="1" fontAlgn="auto" latinLnBrk="0" hangingPunct="1">
              <a:lnSpc>
                <a:spcPct val="86000"/>
              </a:lnSpc>
              <a:spcBef>
                <a:spcPts val="1250"/>
              </a:spcBef>
              <a:spcAft>
                <a:spcPts val="0"/>
              </a:spcAft>
              <a:buClrTx/>
              <a:buSzTx/>
              <a:buFontTx/>
              <a:buNone/>
              <a:tabLst/>
              <a:defRPr/>
            </a:pPr>
            <a:r>
              <a:rPr kumimoji="0" lang="en-US" sz="1700" b="0" i="0" u="none" strike="noStrike" kern="1200" cap="none" spc="-30" normalizeH="0" baseline="0" noProof="0" dirty="0">
                <a:ln>
                  <a:noFill/>
                </a:ln>
                <a:solidFill>
                  <a:srgbClr val="FFFFFF"/>
                </a:solidFill>
                <a:effectLst/>
                <a:uLnTx/>
                <a:uFillTx/>
                <a:latin typeface="Bierstadt"/>
                <a:ea typeface="+mn-ea"/>
                <a:cs typeface="+mn-cs"/>
              </a:rPr>
              <a:t>59 active sites in U.S.,  Europe, Australia, Canada</a:t>
            </a:r>
          </a:p>
          <a:p>
            <a:pPr marL="0" marR="0" lvl="0" indent="0" algn="l" defTabSz="914400" rtl="0" eaLnBrk="1" fontAlgn="auto" latinLnBrk="0" hangingPunct="1">
              <a:lnSpc>
                <a:spcPct val="86000"/>
              </a:lnSpc>
              <a:spcBef>
                <a:spcPts val="1250"/>
              </a:spcBef>
              <a:spcAft>
                <a:spcPts val="0"/>
              </a:spcAft>
              <a:buClrTx/>
              <a:buSzTx/>
              <a:buFontTx/>
              <a:buNone/>
              <a:tabLst/>
              <a:defRPr/>
            </a:pPr>
            <a:r>
              <a:rPr kumimoji="0" lang="en-US" sz="1700" b="0" i="0" u="none" strike="noStrike" kern="1200" cap="none" spc="-30" normalizeH="0" baseline="0" noProof="0" dirty="0">
                <a:ln>
                  <a:noFill/>
                </a:ln>
                <a:solidFill>
                  <a:srgbClr val="FFFFFF"/>
                </a:solidFill>
                <a:effectLst/>
                <a:uLnTx/>
                <a:uFillTx/>
                <a:latin typeface="Bierstadt"/>
                <a:ea typeface="+mn-ea"/>
                <a:cs typeface="+mn-cs"/>
              </a:rPr>
              <a:t>&gt;50 additional sites committed</a:t>
            </a:r>
          </a:p>
        </p:txBody>
      </p:sp>
      <p:sp>
        <p:nvSpPr>
          <p:cNvPr id="25" name="Rectangle: Rounded Corners 24">
            <a:extLst>
              <a:ext uri="{FF2B5EF4-FFF2-40B4-BE49-F238E27FC236}">
                <a16:creationId xmlns:a16="http://schemas.microsoft.com/office/drawing/2014/main" id="{65F988CB-90E8-40EF-9B0B-723E9DE32A90}"/>
              </a:ext>
            </a:extLst>
          </p:cNvPr>
          <p:cNvSpPr/>
          <p:nvPr/>
        </p:nvSpPr>
        <p:spPr>
          <a:xfrm>
            <a:off x="3767652" y="4649688"/>
            <a:ext cx="1828800" cy="936546"/>
          </a:xfrm>
          <a:prstGeom prst="roundRect">
            <a:avLst>
              <a:gd name="adj" fmla="val 12019"/>
            </a:avLst>
          </a:prstGeom>
          <a:solidFill>
            <a:schemeClr val="tx1">
              <a:lumMod val="50000"/>
              <a:lumOff val="50000"/>
              <a:alpha val="82000"/>
            </a:schemeClr>
          </a:solidFill>
          <a:ln w="6350" cap="flat" cmpd="sng" algn="ctr">
            <a:noFill/>
            <a:prstDash val="solid"/>
            <a:miter lim="800000"/>
          </a:ln>
          <a:effectLst/>
        </p:spPr>
        <p:txBody>
          <a:bodyPr rot="0" spcFirstLastPara="0" vertOverflow="overflow" horzOverflow="overflow" vert="horz" wrap="square" lIns="91440" tIns="91440" rIns="45720" bIns="9144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Bierstadt"/>
                <a:ea typeface="+mn-ea"/>
                <a:cs typeface="+mn-cs"/>
              </a:rPr>
              <a:t>Arm B: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Bierstadt"/>
                <a:ea typeface="+mn-ea"/>
                <a:cs typeface="+mn-cs"/>
              </a:rPr>
              <a:t>pembrolizumab alone*</a:t>
            </a:r>
            <a:endParaRPr kumimoji="0" lang="en-US" sz="1200" b="0" i="1" u="none" strike="noStrike" kern="0" cap="none" spc="0" normalizeH="0" baseline="0" noProof="0">
              <a:ln>
                <a:noFill/>
              </a:ln>
              <a:solidFill>
                <a:srgbClr val="FFFFFF"/>
              </a:solidFill>
              <a:effectLst/>
              <a:uLnTx/>
              <a:uFillTx/>
              <a:latin typeface="Bierstadt"/>
              <a:ea typeface="+mn-ea"/>
              <a:cs typeface="+mn-cs"/>
            </a:endParaRPr>
          </a:p>
        </p:txBody>
      </p:sp>
      <p:sp>
        <p:nvSpPr>
          <p:cNvPr id="4" name="TextBox 3">
            <a:extLst>
              <a:ext uri="{FF2B5EF4-FFF2-40B4-BE49-F238E27FC236}">
                <a16:creationId xmlns:a16="http://schemas.microsoft.com/office/drawing/2014/main" id="{56F5FC96-C71E-DE36-2FD2-09A562EB94F7}"/>
              </a:ext>
            </a:extLst>
          </p:cNvPr>
          <p:cNvSpPr txBox="1"/>
          <p:nvPr/>
        </p:nvSpPr>
        <p:spPr>
          <a:xfrm>
            <a:off x="8510567" y="1819866"/>
            <a:ext cx="3510265" cy="25871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600"/>
              </a:spcBef>
              <a:spcAft>
                <a:spcPts val="792"/>
              </a:spcAft>
              <a:buClr>
                <a:srgbClr val="82BC00"/>
              </a:buClr>
              <a:buSzTx/>
              <a:buFontTx/>
              <a:buNone/>
              <a:tabLst/>
              <a:defRPr/>
            </a:pPr>
            <a:r>
              <a:rPr kumimoji="0" lang="en-US" sz="2000" b="1" i="0" u="none" strike="noStrike" kern="1200" cap="none" spc="-60" normalizeH="0" baseline="0" noProof="0" dirty="0">
                <a:ln>
                  <a:noFill/>
                </a:ln>
                <a:solidFill>
                  <a:srgbClr val="003A5D"/>
                </a:solidFill>
                <a:effectLst/>
                <a:uLnTx/>
                <a:uFillTx/>
                <a:latin typeface="Bierstadt"/>
                <a:ea typeface="+mn-ea"/>
                <a:cs typeface="+mn-cs"/>
              </a:rPr>
              <a:t>Study Design </a:t>
            </a:r>
          </a:p>
          <a:p>
            <a:pPr marL="285750" marR="0" lvl="0" indent="-285750" algn="l" defTabSz="914400" rtl="0" eaLnBrk="1" fontAlgn="auto" latinLnBrk="0" hangingPunct="1">
              <a:lnSpc>
                <a:spcPct val="90000"/>
              </a:lnSpc>
              <a:spcBef>
                <a:spcPts val="600"/>
              </a:spcBef>
              <a:spcAft>
                <a:spcPts val="792"/>
              </a:spcAft>
              <a:buClr>
                <a:srgbClr val="82BC00"/>
              </a:buClr>
              <a:buSzTx/>
              <a:buFont typeface="Arial" panose="020B0604020202020204" pitchFamily="34" charset="0"/>
              <a:buChar char="•"/>
              <a:tabLst/>
              <a:defRPr/>
            </a:pPr>
            <a:r>
              <a:rPr kumimoji="0" lang="en-US" sz="1500" b="0" i="0" u="none" strike="noStrike" kern="1200" cap="none" spc="-30" normalizeH="0" baseline="0" noProof="0" dirty="0">
                <a:ln>
                  <a:noFill/>
                </a:ln>
                <a:solidFill>
                  <a:srgbClr val="003A5D"/>
                </a:solidFill>
                <a:effectLst/>
                <a:uLnTx/>
                <a:uFillTx/>
                <a:latin typeface="Bierstadt"/>
                <a:ea typeface="+mn-ea"/>
                <a:cs typeface="+mn-cs"/>
              </a:rPr>
              <a:t>Dual primary endpoints: ORR &amp; PFS</a:t>
            </a:r>
          </a:p>
          <a:p>
            <a:pPr marL="228600" marR="0" lvl="0" indent="-228600" algn="l" defTabSz="914400" rtl="0" eaLnBrk="1" fontAlgn="auto" latinLnBrk="0" hangingPunct="1">
              <a:lnSpc>
                <a:spcPct val="110000"/>
              </a:lnSpc>
              <a:spcBef>
                <a:spcPts val="155"/>
              </a:spcBef>
              <a:spcAft>
                <a:spcPts val="300"/>
              </a:spcAft>
              <a:buClr>
                <a:srgbClr val="82BC00"/>
              </a:buClr>
              <a:buSzTx/>
              <a:buFont typeface="Arial,Sans-Serif" panose="020B0604020202020204" pitchFamily="34" charset="0"/>
              <a:buChar char="•"/>
              <a:tabLst/>
              <a:defRPr/>
            </a:pPr>
            <a:r>
              <a:rPr kumimoji="0" lang="en-US" sz="1500" b="0" i="0" u="none" strike="noStrike" kern="1200" cap="none" spc="-30" normalizeH="0" baseline="0" noProof="0" dirty="0">
                <a:ln>
                  <a:noFill/>
                </a:ln>
                <a:solidFill>
                  <a:srgbClr val="003A5D"/>
                </a:solidFill>
                <a:effectLst/>
                <a:uLnTx/>
                <a:uFillTx/>
                <a:latin typeface="Bierstadt"/>
                <a:ea typeface="+mn-ea"/>
                <a:cs typeface="Arial"/>
              </a:rPr>
              <a:t>Interim analysis on ORR</a:t>
            </a:r>
          </a:p>
          <a:p>
            <a:pPr marL="228600" marR="0" lvl="0" indent="-228600" algn="l" defTabSz="914400" rtl="0" eaLnBrk="1" fontAlgn="auto" latinLnBrk="0" hangingPunct="1">
              <a:lnSpc>
                <a:spcPct val="110000"/>
              </a:lnSpc>
              <a:spcBef>
                <a:spcPts val="155"/>
              </a:spcBef>
              <a:spcAft>
                <a:spcPts val="300"/>
              </a:spcAft>
              <a:buClr>
                <a:srgbClr val="82BC00"/>
              </a:buClr>
              <a:buSzTx/>
              <a:buFont typeface="Arial,Sans-Serif" panose="020B0604020202020204" pitchFamily="34" charset="0"/>
              <a:buChar char="•"/>
              <a:tabLst/>
              <a:defRPr/>
            </a:pPr>
            <a:r>
              <a:rPr kumimoji="0" lang="en-US" sz="1500" b="0" i="0" u="none" strike="noStrike" kern="1200" cap="none" spc="-30" normalizeH="0" baseline="0" noProof="0" dirty="0">
                <a:ln>
                  <a:noFill/>
                </a:ln>
                <a:solidFill>
                  <a:srgbClr val="003A5D"/>
                </a:solidFill>
                <a:effectLst/>
                <a:uLnTx/>
                <a:uFillTx/>
                <a:latin typeface="Bierstadt"/>
                <a:ea typeface="+mn-ea"/>
                <a:cs typeface="+mn-cs"/>
              </a:rPr>
              <a:t>Final analysis on PFS</a:t>
            </a:r>
          </a:p>
          <a:p>
            <a:pPr marL="228600" marR="0" lvl="0" indent="-228600" algn="l" defTabSz="914400" rtl="0" eaLnBrk="1" fontAlgn="auto" latinLnBrk="0" hangingPunct="1">
              <a:lnSpc>
                <a:spcPct val="110000"/>
              </a:lnSpc>
              <a:spcBef>
                <a:spcPts val="155"/>
              </a:spcBef>
              <a:spcAft>
                <a:spcPts val="300"/>
              </a:spcAft>
              <a:buClr>
                <a:srgbClr val="82BC00"/>
              </a:buClr>
              <a:buSzTx/>
              <a:buFont typeface="Arial,Sans-Serif" panose="020B0604020202020204" pitchFamily="34" charset="0"/>
              <a:buChar char="•"/>
              <a:tabLst/>
              <a:defRPr/>
            </a:pPr>
            <a:r>
              <a:rPr kumimoji="0" lang="en-US" sz="1500" b="0" i="0" u="none" strike="noStrike" kern="1200" cap="none" spc="-30" normalizeH="0" baseline="0" noProof="0" dirty="0">
                <a:ln>
                  <a:noFill/>
                </a:ln>
                <a:solidFill>
                  <a:srgbClr val="003A5D"/>
                </a:solidFill>
                <a:effectLst/>
                <a:uLnTx/>
                <a:uFillTx/>
                <a:latin typeface="Bierstadt"/>
                <a:ea typeface="+mn-ea"/>
                <a:cs typeface="+mn-cs"/>
              </a:rPr>
              <a:t>Registrational for frontline melanoma</a:t>
            </a:r>
          </a:p>
          <a:p>
            <a:pPr marL="228600" marR="0" lvl="0" indent="-228600" algn="l" defTabSz="914400" rtl="0" eaLnBrk="1" fontAlgn="auto" latinLnBrk="0" hangingPunct="1">
              <a:lnSpc>
                <a:spcPct val="110000"/>
              </a:lnSpc>
              <a:spcBef>
                <a:spcPts val="155"/>
              </a:spcBef>
              <a:spcAft>
                <a:spcPts val="300"/>
              </a:spcAft>
              <a:buClr>
                <a:srgbClr val="82BC00"/>
              </a:buClr>
              <a:buSzTx/>
              <a:buFont typeface="Arial" panose="020B0604020202020204" pitchFamily="34" charset="0"/>
              <a:buChar char="•"/>
              <a:tabLst/>
              <a:defRPr/>
            </a:pPr>
            <a:r>
              <a:rPr kumimoji="0" lang="en-US" sz="1500" b="0" i="0" u="none" strike="noStrike" kern="1200" cap="none" spc="-30" normalizeH="0" baseline="0" noProof="0" dirty="0">
                <a:ln>
                  <a:noFill/>
                </a:ln>
                <a:solidFill>
                  <a:srgbClr val="003A5D"/>
                </a:solidFill>
                <a:effectLst/>
                <a:uLnTx/>
                <a:uFillTx/>
                <a:latin typeface="Bierstadt"/>
                <a:ea typeface="+mn-ea"/>
                <a:cs typeface="+mn-cs"/>
              </a:rPr>
              <a:t>Confirmatory for full approval of </a:t>
            </a:r>
            <a:r>
              <a:rPr kumimoji="0" lang="en-US" sz="1500" b="0" i="0" u="none" strike="noStrike" kern="1200" cap="none" spc="-30" normalizeH="0" baseline="0" noProof="0" dirty="0" err="1">
                <a:ln>
                  <a:noFill/>
                </a:ln>
                <a:solidFill>
                  <a:srgbClr val="003A5D"/>
                </a:solidFill>
                <a:effectLst/>
                <a:uLnTx/>
                <a:uFillTx/>
                <a:latin typeface="Bierstadt"/>
                <a:ea typeface="+mn-ea"/>
                <a:cs typeface="+mn-cs"/>
              </a:rPr>
              <a:t>lifileucel</a:t>
            </a:r>
            <a:r>
              <a:rPr kumimoji="0" lang="en-US" sz="1500" b="0" i="0" u="none" strike="noStrike" kern="1200" cap="none" spc="-30" normalizeH="0" baseline="0" noProof="0" dirty="0">
                <a:ln>
                  <a:noFill/>
                </a:ln>
                <a:solidFill>
                  <a:srgbClr val="003A5D"/>
                </a:solidFill>
                <a:effectLst/>
                <a:uLnTx/>
                <a:uFillTx/>
                <a:latin typeface="Bierstadt"/>
                <a:ea typeface="+mn-ea"/>
                <a:cs typeface="+mn-cs"/>
              </a:rPr>
              <a:t> in post-anti-PD-1 melanoma in the US</a:t>
            </a:r>
          </a:p>
        </p:txBody>
      </p:sp>
      <p:sp>
        <p:nvSpPr>
          <p:cNvPr id="13" name="Content Placeholder 9">
            <a:extLst>
              <a:ext uri="{FF2B5EF4-FFF2-40B4-BE49-F238E27FC236}">
                <a16:creationId xmlns:a16="http://schemas.microsoft.com/office/drawing/2014/main" id="{65C76D43-A0A9-DBC9-D419-8EA76506E869}"/>
              </a:ext>
            </a:extLst>
          </p:cNvPr>
          <p:cNvSpPr txBox="1">
            <a:spLocks/>
          </p:cNvSpPr>
          <p:nvPr/>
        </p:nvSpPr>
        <p:spPr>
          <a:xfrm>
            <a:off x="457201" y="930587"/>
            <a:ext cx="11271072" cy="373051"/>
          </a:xfrm>
          <a:prstGeom prst="rect">
            <a:avLst/>
          </a:prstGeom>
        </p:spPr>
        <p:txBody>
          <a:bodyPr wrap="square" lIns="91440" tIns="45720" rIns="91440" bIns="45720" anchor="t">
            <a:spAutoFit/>
          </a:bodyPr>
          <a:lstStyle>
            <a:defPPr>
              <a:defRPr lang="en-US"/>
            </a:defPPr>
            <a:lvl1pPr>
              <a:lnSpc>
                <a:spcPct val="96000"/>
              </a:lnSpc>
              <a:defRPr spc="-5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900" b="0" i="0" u="none" strike="noStrike" kern="1200" cap="none" spc="-50" normalizeH="0" baseline="0" noProof="0">
                <a:ln>
                  <a:noFill/>
                </a:ln>
                <a:solidFill>
                  <a:srgbClr val="82BC00"/>
                </a:solidFill>
                <a:effectLst/>
                <a:uLnTx/>
                <a:uFillTx/>
                <a:latin typeface="Bierstadt"/>
                <a:ea typeface="+mn-ea"/>
                <a:cs typeface="+mn-cs"/>
              </a:rPr>
              <a:t>Randomized, multicenter study with optional crossover to Iifileucel (NCT05727904) </a:t>
            </a:r>
          </a:p>
        </p:txBody>
      </p:sp>
      <p:cxnSp>
        <p:nvCxnSpPr>
          <p:cNvPr id="29" name="Straight Arrow Connector 28">
            <a:extLst>
              <a:ext uri="{FF2B5EF4-FFF2-40B4-BE49-F238E27FC236}">
                <a16:creationId xmlns:a16="http://schemas.microsoft.com/office/drawing/2014/main" id="{D65F69E3-15BB-4386-81EF-5D4B9C956AD0}"/>
              </a:ext>
            </a:extLst>
          </p:cNvPr>
          <p:cNvCxnSpPr>
            <a:cxnSpLocks/>
          </p:cNvCxnSpPr>
          <p:nvPr/>
        </p:nvCxnSpPr>
        <p:spPr>
          <a:xfrm>
            <a:off x="5785612" y="3786493"/>
            <a:ext cx="365760" cy="0"/>
          </a:xfrm>
          <a:prstGeom prst="straightConnector1">
            <a:avLst/>
          </a:prstGeom>
          <a:noFill/>
          <a:ln w="22225" cap="rnd" cmpd="sng" algn="ctr">
            <a:solidFill>
              <a:schemeClr val="bg1">
                <a:lumMod val="75000"/>
              </a:schemeClr>
            </a:solidFill>
            <a:prstDash val="sysDot"/>
            <a:miter lim="800000"/>
            <a:tailEnd type="triangle" w="lg" len="lg"/>
          </a:ln>
          <a:effectLst/>
        </p:spPr>
      </p:cxnSp>
      <p:cxnSp>
        <p:nvCxnSpPr>
          <p:cNvPr id="6" name="Straight Arrow Connector 5">
            <a:extLst>
              <a:ext uri="{FF2B5EF4-FFF2-40B4-BE49-F238E27FC236}">
                <a16:creationId xmlns:a16="http://schemas.microsoft.com/office/drawing/2014/main" id="{14A7C2CC-D316-9957-5C06-DEC1DD900577}"/>
              </a:ext>
            </a:extLst>
          </p:cNvPr>
          <p:cNvCxnSpPr>
            <a:cxnSpLocks/>
          </p:cNvCxnSpPr>
          <p:nvPr/>
        </p:nvCxnSpPr>
        <p:spPr>
          <a:xfrm>
            <a:off x="5589968" y="5448718"/>
            <a:ext cx="548640" cy="0"/>
          </a:xfrm>
          <a:prstGeom prst="straightConnector1">
            <a:avLst/>
          </a:prstGeom>
          <a:noFill/>
          <a:ln w="22225" cap="rnd" cmpd="sng" algn="ctr">
            <a:solidFill>
              <a:schemeClr val="bg1">
                <a:lumMod val="75000"/>
              </a:schemeClr>
            </a:solidFill>
            <a:prstDash val="sysDot"/>
            <a:miter lim="800000"/>
            <a:tailEnd type="triangle" w="lg" len="lg"/>
          </a:ln>
          <a:effectLst/>
        </p:spPr>
      </p:cxnSp>
    </p:spTree>
    <p:extLst>
      <p:ext uri="{BB962C8B-B14F-4D97-AF65-F5344CB8AC3E}">
        <p14:creationId xmlns:p14="http://schemas.microsoft.com/office/powerpoint/2010/main" val="915139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8668E0-4C6B-496C-B511-6D318C919EEA}"/>
              </a:ext>
            </a:extLst>
          </p:cNvPr>
          <p:cNvSpPr>
            <a:spLocks noGrp="1"/>
          </p:cNvSpPr>
          <p:nvPr>
            <p:ph type="title"/>
          </p:nvPr>
        </p:nvSpPr>
        <p:spPr/>
        <p:txBody>
          <a:bodyPr/>
          <a:lstStyle/>
          <a:p>
            <a:pPr algn="ctr"/>
            <a:r>
              <a:rPr lang="en-GB" b="0" dirty="0">
                <a:latin typeface="Georgia" panose="02040502050405020303" pitchFamily="18" charset="0"/>
              </a:rPr>
              <a:t>Methods of adoptive cellular therapy</a:t>
            </a:r>
            <a:endParaRPr lang="en-US" b="0" dirty="0">
              <a:latin typeface="Georgia" panose="02040502050405020303" pitchFamily="18" charset="0"/>
            </a:endParaRPr>
          </a:p>
        </p:txBody>
      </p:sp>
      <p:pic>
        <p:nvPicPr>
          <p:cNvPr id="14" name="Picture 3">
            <a:extLst>
              <a:ext uri="{FF2B5EF4-FFF2-40B4-BE49-F238E27FC236}">
                <a16:creationId xmlns:a16="http://schemas.microsoft.com/office/drawing/2014/main" id="{70B8B937-95BD-459B-A1D9-A1E01D150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000" y="1427980"/>
            <a:ext cx="8244000" cy="450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a:extLst>
              <a:ext uri="{FF2B5EF4-FFF2-40B4-BE49-F238E27FC236}">
                <a16:creationId xmlns:a16="http://schemas.microsoft.com/office/drawing/2014/main" id="{3D388953-A7E9-4AD6-82B3-2B36EEBA8829}"/>
              </a:ext>
            </a:extLst>
          </p:cNvPr>
          <p:cNvSpPr txBox="1">
            <a:spLocks noChangeArrowheads="1"/>
          </p:cNvSpPr>
          <p:nvPr/>
        </p:nvSpPr>
        <p:spPr bwMode="auto">
          <a:xfrm>
            <a:off x="5551488" y="6326188"/>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June, Riddell &amp; Schumacher </a:t>
            </a:r>
            <a:r>
              <a:rPr kumimoji="0" lang="en-US" altLang="en-US" sz="2000" b="0" i="1"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Sci </a:t>
            </a:r>
            <a:r>
              <a:rPr kumimoji="0" lang="en-US" altLang="en-US" sz="2000" b="0" i="1"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Transl</a:t>
            </a:r>
            <a:r>
              <a:rPr kumimoji="0" lang="en-US" altLang="en-US" sz="2000" b="0" i="1"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 Med </a:t>
            </a:r>
            <a:r>
              <a:rPr kumimoji="0" lang="en-US" altLang="en-US" sz="20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2015</a:t>
            </a:r>
          </a:p>
        </p:txBody>
      </p:sp>
      <p:cxnSp>
        <p:nvCxnSpPr>
          <p:cNvPr id="4" name="Straight Connector 3">
            <a:extLst>
              <a:ext uri="{FF2B5EF4-FFF2-40B4-BE49-F238E27FC236}">
                <a16:creationId xmlns:a16="http://schemas.microsoft.com/office/drawing/2014/main" id="{F01115C7-5831-53F8-2BAF-924B4A38913B}"/>
              </a:ext>
            </a:extLst>
          </p:cNvPr>
          <p:cNvCxnSpPr/>
          <p:nvPr/>
        </p:nvCxnSpPr>
        <p:spPr>
          <a:xfrm>
            <a:off x="6360160" y="5811520"/>
            <a:ext cx="812800" cy="0"/>
          </a:xfrm>
          <a:prstGeom prst="line">
            <a:avLst/>
          </a:prstGeom>
          <a:ln w="28575">
            <a:solidFill>
              <a:srgbClr val="FF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53834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8668E0-4C6B-496C-B511-6D318C919EEA}"/>
              </a:ext>
            </a:extLst>
          </p:cNvPr>
          <p:cNvSpPr>
            <a:spLocks noGrp="1"/>
          </p:cNvSpPr>
          <p:nvPr>
            <p:ph type="title"/>
          </p:nvPr>
        </p:nvSpPr>
        <p:spPr/>
        <p:txBody>
          <a:bodyPr/>
          <a:lstStyle/>
          <a:p>
            <a:pPr algn="ctr"/>
            <a:r>
              <a:rPr lang="en-GB" b="0" dirty="0">
                <a:latin typeface="Georgia" panose="02040502050405020303" pitchFamily="18" charset="0"/>
              </a:rPr>
              <a:t>Precision TIL therapy targeting clonal neoantigens</a:t>
            </a:r>
            <a:endParaRPr lang="en-US" b="0" dirty="0">
              <a:latin typeface="Georgia" panose="02040502050405020303" pitchFamily="18" charset="0"/>
            </a:endParaRPr>
          </a:p>
        </p:txBody>
      </p:sp>
      <p:grpSp>
        <p:nvGrpSpPr>
          <p:cNvPr id="5" name="Group 2">
            <a:extLst>
              <a:ext uri="{FF2B5EF4-FFF2-40B4-BE49-F238E27FC236}">
                <a16:creationId xmlns:a16="http://schemas.microsoft.com/office/drawing/2014/main" id="{ACA794CD-CF83-4A94-B72B-F1537DE544C4}"/>
              </a:ext>
            </a:extLst>
          </p:cNvPr>
          <p:cNvGrpSpPr>
            <a:grpSpLocks/>
          </p:cNvGrpSpPr>
          <p:nvPr/>
        </p:nvGrpSpPr>
        <p:grpSpPr bwMode="auto">
          <a:xfrm>
            <a:off x="1592263" y="1168400"/>
            <a:ext cx="10042525" cy="5230813"/>
            <a:chOff x="1592052" y="1168925"/>
            <a:chExt cx="10042319" cy="5230194"/>
          </a:xfrm>
        </p:grpSpPr>
        <p:pic>
          <p:nvPicPr>
            <p:cNvPr id="7" name="Picture 13">
              <a:extLst>
                <a:ext uri="{FF2B5EF4-FFF2-40B4-BE49-F238E27FC236}">
                  <a16:creationId xmlns:a16="http://schemas.microsoft.com/office/drawing/2014/main" id="{67FCAB65-86CB-4814-96EB-94B3BC288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052" y="1468130"/>
              <a:ext cx="8900986" cy="49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30">
              <a:extLst>
                <a:ext uri="{FF2B5EF4-FFF2-40B4-BE49-F238E27FC236}">
                  <a16:creationId xmlns:a16="http://schemas.microsoft.com/office/drawing/2014/main" id="{6F8C6DD5-10DD-4E0F-908B-390A887E433F}"/>
                </a:ext>
              </a:extLst>
            </p:cNvPr>
            <p:cNvSpPr txBox="1">
              <a:spLocks noChangeArrowheads="1"/>
            </p:cNvSpPr>
            <p:nvPr/>
          </p:nvSpPr>
          <p:spPr bwMode="auto">
            <a:xfrm>
              <a:off x="4652689" y="1168925"/>
              <a:ext cx="946131" cy="22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19208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9208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9208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00"/>
                </a:spcBef>
                <a:spcAft>
                  <a:spcPct val="0"/>
                </a:spcAft>
                <a:buClr>
                  <a:srgbClr val="561344"/>
                </a:buClr>
                <a:buSzTx/>
                <a:buFontTx/>
                <a:buNone/>
                <a:tabLst>
                  <a:tab pos="192088" algn="l"/>
                </a:tabLst>
                <a:defRPr/>
              </a:pPr>
              <a:r>
                <a:rPr kumimoji="0" lang="en-GB" altLang="en-US" sz="1200" b="1" i="0" u="none" strike="noStrike" kern="1200" cap="none" spc="0" normalizeH="0" baseline="0" noProof="0">
                  <a:ln>
                    <a:noFill/>
                  </a:ln>
                  <a:solidFill>
                    <a:srgbClr val="571444"/>
                  </a:solidFill>
                  <a:effectLst/>
                  <a:uLnTx/>
                  <a:uFillTx/>
                  <a:latin typeface="Lato" panose="020F0502020204030203" pitchFamily="34" charset="0"/>
                  <a:ea typeface="Lato" panose="020F0502020204030203" pitchFamily="34" charset="0"/>
                  <a:cs typeface="Lato" panose="020F0502020204030203" pitchFamily="34" charset="0"/>
                </a:rPr>
                <a:t>TUMOR</a:t>
              </a:r>
              <a:endParaRPr kumimoji="0" lang="en-GB" altLang="en-US" sz="1200" b="1" i="0" u="none" strike="noStrike" kern="1200" cap="none" spc="0" normalizeH="0" baseline="0" noProof="0">
                <a:ln>
                  <a:noFill/>
                </a:ln>
                <a:solidFill>
                  <a:srgbClr val="595959"/>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object 30">
              <a:extLst>
                <a:ext uri="{FF2B5EF4-FFF2-40B4-BE49-F238E27FC236}">
                  <a16:creationId xmlns:a16="http://schemas.microsoft.com/office/drawing/2014/main" id="{F883D0F5-B4E3-4BAC-9057-9069671E39F4}"/>
                </a:ext>
              </a:extLst>
            </p:cNvPr>
            <p:cNvSpPr txBox="1">
              <a:spLocks noChangeArrowheads="1"/>
            </p:cNvSpPr>
            <p:nvPr/>
          </p:nvSpPr>
          <p:spPr bwMode="auto">
            <a:xfrm>
              <a:off x="8319739" y="2699094"/>
              <a:ext cx="1293785" cy="104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19208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9208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9208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00"/>
                </a:spcBef>
                <a:spcAft>
                  <a:spcPct val="0"/>
                </a:spcAft>
                <a:buClr>
                  <a:srgbClr val="561344"/>
                </a:buClr>
                <a:buSzTx/>
                <a:buFontTx/>
                <a:buNone/>
                <a:tabLst>
                  <a:tab pos="192088" algn="l"/>
                </a:tabLst>
                <a:defRPr/>
              </a:pPr>
              <a:r>
                <a:rPr kumimoji="0" lang="en-GB" altLang="en-US" sz="1200" b="0" i="0" u="none" strike="noStrike" kern="1200" cap="none" spc="0" normalizeH="0" baseline="0" noProof="0">
                  <a:ln>
                    <a:noFill/>
                  </a:ln>
                  <a:solidFill>
                    <a:srgbClr val="595959"/>
                  </a:solidFill>
                  <a:effectLst/>
                  <a:uLnTx/>
                  <a:uFillTx/>
                  <a:latin typeface="Lato" panose="020F0502020204030203" pitchFamily="34" charset="0"/>
                  <a:ea typeface="Lato" panose="020F0502020204030203" pitchFamily="34" charset="0"/>
                  <a:cs typeface="Lato" panose="020F0502020204030203" pitchFamily="34" charset="0"/>
                </a:rPr>
                <a:t>Selective expansion of just T cells which target clonal neoantigens</a:t>
              </a:r>
            </a:p>
          </p:txBody>
        </p:sp>
        <p:sp>
          <p:nvSpPr>
            <p:cNvPr id="10" name="object 30">
              <a:extLst>
                <a:ext uri="{FF2B5EF4-FFF2-40B4-BE49-F238E27FC236}">
                  <a16:creationId xmlns:a16="http://schemas.microsoft.com/office/drawing/2014/main" id="{01DA13EB-F31E-4577-9D2C-637A54EB2CC7}"/>
                </a:ext>
              </a:extLst>
            </p:cNvPr>
            <p:cNvSpPr txBox="1">
              <a:spLocks noChangeArrowheads="1"/>
            </p:cNvSpPr>
            <p:nvPr/>
          </p:nvSpPr>
          <p:spPr bwMode="auto">
            <a:xfrm>
              <a:off x="4232010" y="5773718"/>
              <a:ext cx="946131" cy="22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19208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9208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9208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00"/>
                </a:spcBef>
                <a:spcAft>
                  <a:spcPct val="0"/>
                </a:spcAft>
                <a:buClr>
                  <a:srgbClr val="561344"/>
                </a:buClr>
                <a:buSzTx/>
                <a:buFontTx/>
                <a:buNone/>
                <a:tabLst>
                  <a:tab pos="192088" algn="l"/>
                </a:tabLst>
                <a:defRPr/>
              </a:pPr>
              <a:r>
                <a:rPr kumimoji="0" lang="en-GB" altLang="en-US" sz="1200" b="1" i="0" u="none" strike="noStrike" kern="1200" cap="none" spc="0" normalizeH="0" baseline="0" noProof="0">
                  <a:ln>
                    <a:noFill/>
                  </a:ln>
                  <a:solidFill>
                    <a:srgbClr val="571444"/>
                  </a:solidFill>
                  <a:effectLst/>
                  <a:uLnTx/>
                  <a:uFillTx/>
                  <a:latin typeface="Lato" panose="020F0502020204030203" pitchFamily="34" charset="0"/>
                  <a:ea typeface="Lato" panose="020F0502020204030203" pitchFamily="34" charset="0"/>
                  <a:cs typeface="Lato" panose="020F0502020204030203" pitchFamily="34" charset="0"/>
                </a:rPr>
                <a:t>BLOOD</a:t>
              </a:r>
              <a:endParaRPr kumimoji="0" lang="en-GB" altLang="en-US" sz="1200" b="1" i="0" u="none" strike="noStrike" kern="1200" cap="none" spc="0" normalizeH="0" baseline="0" noProof="0">
                <a:ln>
                  <a:noFill/>
                </a:ln>
                <a:solidFill>
                  <a:srgbClr val="595959"/>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object 30">
              <a:extLst>
                <a:ext uri="{FF2B5EF4-FFF2-40B4-BE49-F238E27FC236}">
                  <a16:creationId xmlns:a16="http://schemas.microsoft.com/office/drawing/2014/main" id="{F4161D95-B032-4A49-A99F-CF86FC56FCD0}"/>
                </a:ext>
              </a:extLst>
            </p:cNvPr>
            <p:cNvSpPr txBox="1">
              <a:spLocks noChangeArrowheads="1"/>
            </p:cNvSpPr>
            <p:nvPr/>
          </p:nvSpPr>
          <p:spPr bwMode="auto">
            <a:xfrm>
              <a:off x="3585911" y="2699094"/>
              <a:ext cx="1292198" cy="104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19208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9208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9208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00"/>
                </a:spcBef>
                <a:spcAft>
                  <a:spcPct val="0"/>
                </a:spcAft>
                <a:buClr>
                  <a:srgbClr val="561344"/>
                </a:buClr>
                <a:buSzTx/>
                <a:buFontTx/>
                <a:buNone/>
                <a:tabLst>
                  <a:tab pos="192088" algn="l"/>
                </a:tabLst>
                <a:defRPr/>
              </a:pPr>
              <a:r>
                <a:rPr kumimoji="0" lang="en-GB" altLang="en-US" sz="1200" b="0" i="0" u="none" strike="noStrike" kern="1200" cap="none" spc="0" normalizeH="0" baseline="0" noProof="0">
                  <a:ln>
                    <a:noFill/>
                  </a:ln>
                  <a:solidFill>
                    <a:srgbClr val="595959"/>
                  </a:solidFill>
                  <a:effectLst/>
                  <a:uLnTx/>
                  <a:uFillTx/>
                  <a:latin typeface="Lato" panose="020F0502020204030203" pitchFamily="34" charset="0"/>
                  <a:ea typeface="Lato" panose="020F0502020204030203" pitchFamily="34" charset="0"/>
                  <a:cs typeface="Lato" panose="020F0502020204030203" pitchFamily="34" charset="0"/>
                </a:rPr>
                <a:t>Genomic analysis identifies targets present on all tumor cells</a:t>
              </a:r>
            </a:p>
          </p:txBody>
        </p:sp>
        <p:sp>
          <p:nvSpPr>
            <p:cNvPr id="12" name="object 30">
              <a:extLst>
                <a:ext uri="{FF2B5EF4-FFF2-40B4-BE49-F238E27FC236}">
                  <a16:creationId xmlns:a16="http://schemas.microsoft.com/office/drawing/2014/main" id="{CF84E2F7-B2F2-40EA-807F-7684B6BD0FE3}"/>
                </a:ext>
              </a:extLst>
            </p:cNvPr>
            <p:cNvSpPr txBox="1">
              <a:spLocks noChangeArrowheads="1"/>
            </p:cNvSpPr>
            <p:nvPr/>
          </p:nvSpPr>
          <p:spPr bwMode="auto">
            <a:xfrm>
              <a:off x="7172000" y="1343529"/>
              <a:ext cx="776272" cy="24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19208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9208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9208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00"/>
                </a:spcBef>
                <a:spcAft>
                  <a:spcPct val="0"/>
                </a:spcAft>
                <a:buClr>
                  <a:srgbClr val="561344"/>
                </a:buClr>
                <a:buSzTx/>
                <a:buFontTx/>
                <a:buNone/>
                <a:tabLst>
                  <a:tab pos="192088" algn="l"/>
                </a:tabLst>
                <a:defRPr/>
              </a:pPr>
              <a:r>
                <a:rPr kumimoji="0" lang="en-GB" altLang="en-US" sz="1200" b="0" i="0" u="none" strike="noStrike" kern="1200" cap="none" spc="0" normalizeH="0" baseline="0" noProof="0">
                  <a:ln>
                    <a:noFill/>
                  </a:ln>
                  <a:solidFill>
                    <a:srgbClr val="595959"/>
                  </a:solidFill>
                  <a:effectLst/>
                  <a:uLnTx/>
                  <a:uFillTx/>
                  <a:latin typeface="Lato" panose="020F0502020204030203" pitchFamily="34" charset="0"/>
                  <a:ea typeface="Lato" panose="020F0502020204030203" pitchFamily="34" charset="0"/>
                  <a:cs typeface="Lato" panose="020F0502020204030203" pitchFamily="34" charset="0"/>
                </a:rPr>
                <a:t>T cells</a:t>
              </a:r>
            </a:p>
          </p:txBody>
        </p:sp>
        <p:sp>
          <p:nvSpPr>
            <p:cNvPr id="13" name="object 30">
              <a:extLst>
                <a:ext uri="{FF2B5EF4-FFF2-40B4-BE49-F238E27FC236}">
                  <a16:creationId xmlns:a16="http://schemas.microsoft.com/office/drawing/2014/main" id="{1429B043-9DF4-4CC7-BFFF-4B69A4C09489}"/>
                </a:ext>
              </a:extLst>
            </p:cNvPr>
            <p:cNvSpPr txBox="1">
              <a:spLocks noChangeArrowheads="1"/>
            </p:cNvSpPr>
            <p:nvPr/>
          </p:nvSpPr>
          <p:spPr bwMode="auto">
            <a:xfrm>
              <a:off x="6021086" y="5695939"/>
              <a:ext cx="1042966" cy="24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19208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9208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9208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00"/>
                </a:spcBef>
                <a:spcAft>
                  <a:spcPct val="0"/>
                </a:spcAft>
                <a:buClr>
                  <a:srgbClr val="561344"/>
                </a:buClr>
                <a:buSzTx/>
                <a:buFontTx/>
                <a:buNone/>
                <a:tabLst>
                  <a:tab pos="192088" algn="l"/>
                </a:tabLst>
                <a:defRPr/>
              </a:pPr>
              <a:r>
                <a:rPr kumimoji="0" lang="en-GB" altLang="en-US" sz="1200" b="0" i="0" u="none" strike="noStrike" kern="1200" cap="none" spc="0" normalizeH="0" baseline="0" noProof="0">
                  <a:ln>
                    <a:noFill/>
                  </a:ln>
                  <a:solidFill>
                    <a:srgbClr val="595959"/>
                  </a:solidFill>
                  <a:effectLst/>
                  <a:uLnTx/>
                  <a:uFillTx/>
                  <a:latin typeface="Lato" panose="020F0502020204030203" pitchFamily="34" charset="0"/>
                  <a:ea typeface="Lato" panose="020F0502020204030203" pitchFamily="34" charset="0"/>
                  <a:cs typeface="Lato" panose="020F0502020204030203" pitchFamily="34" charset="0"/>
                </a:rPr>
                <a:t>Dendritic Cells</a:t>
              </a:r>
            </a:p>
          </p:txBody>
        </p:sp>
        <p:sp>
          <p:nvSpPr>
            <p:cNvPr id="16" name="object 30">
              <a:extLst>
                <a:ext uri="{FF2B5EF4-FFF2-40B4-BE49-F238E27FC236}">
                  <a16:creationId xmlns:a16="http://schemas.microsoft.com/office/drawing/2014/main" id="{8860B028-C6BC-418A-8FAF-C1B7B5CC250A}"/>
                </a:ext>
              </a:extLst>
            </p:cNvPr>
            <p:cNvSpPr txBox="1">
              <a:spLocks noChangeArrowheads="1"/>
            </p:cNvSpPr>
            <p:nvPr/>
          </p:nvSpPr>
          <p:spPr bwMode="auto">
            <a:xfrm rot="-5400000">
              <a:off x="1500009" y="4389570"/>
              <a:ext cx="646037" cy="24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19208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9208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9208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00"/>
                </a:spcBef>
                <a:spcAft>
                  <a:spcPct val="0"/>
                </a:spcAft>
                <a:buClr>
                  <a:srgbClr val="561344"/>
                </a:buClr>
                <a:buSzTx/>
                <a:buFontTx/>
                <a:buNone/>
                <a:tabLst>
                  <a:tab pos="192088" algn="l"/>
                </a:tabLst>
                <a:defRPr/>
              </a:pPr>
              <a:r>
                <a:rPr kumimoji="0" lang="en-GB" altLang="en-US" sz="1200" b="0" i="0" u="none" strike="noStrike" kern="1200" cap="none" spc="0" normalizeH="0" baseline="0" noProof="0">
                  <a:ln>
                    <a:noFill/>
                  </a:ln>
                  <a:solidFill>
                    <a:srgbClr val="E84E1B"/>
                  </a:solidFill>
                  <a:effectLst/>
                  <a:uLnTx/>
                  <a:uFillTx/>
                  <a:latin typeface="Lato" panose="020F0502020204030203" pitchFamily="34" charset="0"/>
                  <a:ea typeface="Lato" panose="020F0502020204030203" pitchFamily="34" charset="0"/>
                  <a:cs typeface="Lato" panose="020F0502020204030203" pitchFamily="34" charset="0"/>
                </a:rPr>
                <a:t>Reinfuse</a:t>
              </a:r>
              <a:endParaRPr kumimoji="0" lang="en-GB" altLang="en-US" sz="1000" b="0" i="0" u="none" strike="noStrike" kern="1200" cap="none" spc="0" normalizeH="0" baseline="0" noProof="0">
                <a:ln>
                  <a:noFill/>
                </a:ln>
                <a:solidFill>
                  <a:srgbClr val="E84E1B"/>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7" name="object 30">
              <a:extLst>
                <a:ext uri="{FF2B5EF4-FFF2-40B4-BE49-F238E27FC236}">
                  <a16:creationId xmlns:a16="http://schemas.microsoft.com/office/drawing/2014/main" id="{3B8D8021-935B-4BFF-83CA-ACFC3F06E785}"/>
                </a:ext>
              </a:extLst>
            </p:cNvPr>
            <p:cNvSpPr txBox="1">
              <a:spLocks noChangeArrowheads="1"/>
            </p:cNvSpPr>
            <p:nvPr/>
          </p:nvSpPr>
          <p:spPr bwMode="auto">
            <a:xfrm>
              <a:off x="10353284" y="4668949"/>
              <a:ext cx="1281087" cy="10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19208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9208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9208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00"/>
                </a:spcBef>
                <a:spcAft>
                  <a:spcPct val="0"/>
                </a:spcAft>
                <a:buClr>
                  <a:srgbClr val="561344"/>
                </a:buClr>
                <a:buSzTx/>
                <a:buFontTx/>
                <a:buNone/>
                <a:tabLst>
                  <a:tab pos="192088" algn="l"/>
                </a:tabLst>
                <a:defRPr/>
              </a:pPr>
              <a:r>
                <a:rPr kumimoji="0" lang="en-US" altLang="en-US" sz="1200" b="0" i="0" u="none" strike="noStrike" kern="1200" cap="none" spc="0" normalizeH="0" baseline="0" noProof="0">
                  <a:ln>
                    <a:noFill/>
                  </a:ln>
                  <a:solidFill>
                    <a:srgbClr val="595959"/>
                  </a:solidFill>
                  <a:effectLst/>
                  <a:uLnTx/>
                  <a:uFillTx/>
                  <a:latin typeface="Lato" panose="020F0502020204030203" pitchFamily="34" charset="0"/>
                  <a:ea typeface="Lato" panose="020F0502020204030203" pitchFamily="34" charset="0"/>
                  <a:cs typeface="Lato" panose="020F0502020204030203" pitchFamily="34" charset="0"/>
                </a:rPr>
                <a:t>Expansion of T cells under more natural physiological conditions</a:t>
              </a:r>
              <a:endParaRPr kumimoji="0" lang="en-GB" altLang="en-US" sz="1200" b="0" i="0" u="none" strike="noStrike" kern="1200" cap="none" spc="0" normalizeH="0" baseline="0" noProof="0">
                <a:ln>
                  <a:noFill/>
                </a:ln>
                <a:solidFill>
                  <a:srgbClr val="595959"/>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8" name="object 30">
              <a:extLst>
                <a:ext uri="{FF2B5EF4-FFF2-40B4-BE49-F238E27FC236}">
                  <a16:creationId xmlns:a16="http://schemas.microsoft.com/office/drawing/2014/main" id="{63A8450B-BB44-4492-A392-CEFCBC9E1247}"/>
                </a:ext>
              </a:extLst>
            </p:cNvPr>
            <p:cNvSpPr txBox="1">
              <a:spLocks noChangeArrowheads="1"/>
            </p:cNvSpPr>
            <p:nvPr/>
          </p:nvSpPr>
          <p:spPr bwMode="auto">
            <a:xfrm>
              <a:off x="9838945" y="2249885"/>
              <a:ext cx="1212825" cy="22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19208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9208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9208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208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2088" algn="l"/>
                </a:tabLs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00"/>
                </a:spcBef>
                <a:spcAft>
                  <a:spcPct val="0"/>
                </a:spcAft>
                <a:buClr>
                  <a:srgbClr val="561344"/>
                </a:buClr>
                <a:buSzTx/>
                <a:buFontTx/>
                <a:buNone/>
                <a:tabLst>
                  <a:tab pos="192088" algn="l"/>
                </a:tabLst>
                <a:defRPr/>
              </a:pPr>
              <a:r>
                <a:rPr kumimoji="0" lang="en-GB" altLang="en-US" sz="1200" b="1" i="0" u="none" strike="noStrike" kern="1200" cap="none" spc="0" normalizeH="0" baseline="0" noProof="0">
                  <a:ln>
                    <a:noFill/>
                  </a:ln>
                  <a:solidFill>
                    <a:srgbClr val="571444"/>
                  </a:solidFill>
                  <a:effectLst/>
                  <a:uLnTx/>
                  <a:uFillTx/>
                  <a:latin typeface="Lato" panose="020F0502020204030203" pitchFamily="34" charset="0"/>
                  <a:ea typeface="Lato" panose="020F0502020204030203" pitchFamily="34" charset="0"/>
                  <a:cs typeface="Lato" panose="020F0502020204030203" pitchFamily="34" charset="0"/>
                </a:rPr>
                <a:t>Clonal Neoantigen T cell (cNeT) product </a:t>
              </a:r>
              <a:endParaRPr kumimoji="0" lang="en-GB" altLang="en-US" sz="1200" b="1" i="0" u="none" strike="noStrike" kern="1200" cap="none" spc="0" normalizeH="0" baseline="0" noProof="0">
                <a:ln>
                  <a:noFill/>
                </a:ln>
                <a:solidFill>
                  <a:srgbClr val="595959"/>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9" name="Picture 16" descr="peleus logo.pdf">
              <a:extLst>
                <a:ext uri="{FF2B5EF4-FFF2-40B4-BE49-F238E27FC236}">
                  <a16:creationId xmlns:a16="http://schemas.microsoft.com/office/drawing/2014/main" id="{03DB3728-A5B8-4E30-AD7F-2DAA297B6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047"/>
            <a:stretch>
              <a:fillRect/>
            </a:stretch>
          </p:blipFill>
          <p:spPr bwMode="auto">
            <a:xfrm>
              <a:off x="3745186" y="2121812"/>
              <a:ext cx="672493" cy="5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1DE5118D-F55B-D30C-C6E0-DA63F0B5383A}"/>
              </a:ext>
            </a:extLst>
          </p:cNvPr>
          <p:cNvSpPr txBox="1">
            <a:spLocks noChangeArrowheads="1"/>
          </p:cNvSpPr>
          <p:nvPr/>
        </p:nvSpPr>
        <p:spPr bwMode="auto">
          <a:xfrm>
            <a:off x="5510848" y="6346508"/>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Cartoon </a:t>
            </a:r>
            <a:r>
              <a:rPr kumimoji="0" lang="en-US" altLang="en-US" sz="20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courtes</a:t>
            </a:r>
            <a:r>
              <a:rPr kumimoji="0" lang="en-US" altLang="en-US" sz="20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y of Achilles Therapeutics </a:t>
            </a:r>
          </a:p>
        </p:txBody>
      </p:sp>
    </p:spTree>
    <p:extLst>
      <p:ext uri="{BB962C8B-B14F-4D97-AF65-F5344CB8AC3E}">
        <p14:creationId xmlns:p14="http://schemas.microsoft.com/office/powerpoint/2010/main" val="101145076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8668E0-4C6B-496C-B511-6D318C919EEA}"/>
              </a:ext>
            </a:extLst>
          </p:cNvPr>
          <p:cNvSpPr>
            <a:spLocks noGrp="1"/>
          </p:cNvSpPr>
          <p:nvPr>
            <p:ph type="title"/>
          </p:nvPr>
        </p:nvSpPr>
        <p:spPr/>
        <p:txBody>
          <a:bodyPr/>
          <a:lstStyle/>
          <a:p>
            <a:pPr algn="ctr"/>
            <a:r>
              <a:rPr lang="en-GB" b="0" dirty="0">
                <a:latin typeface="Georgia" panose="02040502050405020303" pitchFamily="18" charset="0"/>
              </a:rPr>
              <a:t>Achilles Therapeutics - 0ngoing phase I/</a:t>
            </a:r>
            <a:r>
              <a:rPr lang="en-GB" b="0" dirty="0" err="1">
                <a:latin typeface="Georgia" panose="02040502050405020303" pitchFamily="18" charset="0"/>
              </a:rPr>
              <a:t>IIa</a:t>
            </a:r>
            <a:r>
              <a:rPr lang="en-GB" b="0" dirty="0">
                <a:latin typeface="Georgia" panose="02040502050405020303" pitchFamily="18" charset="0"/>
              </a:rPr>
              <a:t> studies</a:t>
            </a:r>
            <a:endParaRPr lang="en-US" b="0" dirty="0">
              <a:latin typeface="Georgia" panose="02040502050405020303" pitchFamily="18" charset="0"/>
            </a:endParaRPr>
          </a:p>
        </p:txBody>
      </p:sp>
      <p:sp>
        <p:nvSpPr>
          <p:cNvPr id="15" name="Rectangle 14">
            <a:extLst>
              <a:ext uri="{FF2B5EF4-FFF2-40B4-BE49-F238E27FC236}">
                <a16:creationId xmlns:a16="http://schemas.microsoft.com/office/drawing/2014/main" id="{531BC852-BE74-438C-909D-4C152574CC1C}"/>
              </a:ext>
            </a:extLst>
          </p:cNvPr>
          <p:cNvSpPr/>
          <p:nvPr/>
        </p:nvSpPr>
        <p:spPr>
          <a:xfrm>
            <a:off x="806450" y="1611103"/>
            <a:ext cx="4689475" cy="1336675"/>
          </a:xfrm>
          <a:prstGeom prst="rect">
            <a:avLst/>
          </a:prstGeom>
          <a:solidFill>
            <a:schemeClr val="accent1">
              <a:lumMod val="20000"/>
              <a:lumOff val="80000"/>
            </a:schemeClr>
          </a:solidFill>
          <a:ln>
            <a:noFill/>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ato" panose="020F0502020204030203"/>
              <a:ea typeface="MS PGothic" panose="020B0600070205080204" pitchFamily="34" charset="-128"/>
              <a:cs typeface="+mn-cs"/>
            </a:endParaRPr>
          </a:p>
        </p:txBody>
      </p:sp>
      <p:sp>
        <p:nvSpPr>
          <p:cNvPr id="20" name="Rectangle: Top Corners Rounded 3">
            <a:extLst>
              <a:ext uri="{FF2B5EF4-FFF2-40B4-BE49-F238E27FC236}">
                <a16:creationId xmlns:a16="http://schemas.microsoft.com/office/drawing/2014/main" id="{8852F8F7-B0A3-4629-A865-5A5753C701E9}"/>
              </a:ext>
            </a:extLst>
          </p:cNvPr>
          <p:cNvSpPr/>
          <p:nvPr/>
        </p:nvSpPr>
        <p:spPr>
          <a:xfrm rot="10800000">
            <a:off x="806450" y="1611103"/>
            <a:ext cx="982663" cy="1336675"/>
          </a:xfrm>
          <a:prstGeom prst="rect">
            <a:avLst/>
          </a:prstGeom>
          <a:solidFill>
            <a:schemeClr val="accent1"/>
          </a:solidFill>
          <a:ln w="22225">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panose="020F0502020204030203"/>
              <a:ea typeface="+mn-ea"/>
              <a:cs typeface="+mn-cs"/>
            </a:endParaRPr>
          </a:p>
        </p:txBody>
      </p:sp>
      <p:sp>
        <p:nvSpPr>
          <p:cNvPr id="21" name="Rectangle 20">
            <a:extLst>
              <a:ext uri="{FF2B5EF4-FFF2-40B4-BE49-F238E27FC236}">
                <a16:creationId xmlns:a16="http://schemas.microsoft.com/office/drawing/2014/main" id="{B7622C56-FE5D-4B78-8DAF-AEDA267EECE1}"/>
              </a:ext>
            </a:extLst>
          </p:cNvPr>
          <p:cNvSpPr/>
          <p:nvPr/>
        </p:nvSpPr>
        <p:spPr>
          <a:xfrm>
            <a:off x="6608763" y="1592053"/>
            <a:ext cx="4694237" cy="1346200"/>
          </a:xfrm>
          <a:prstGeom prst="rect">
            <a:avLst/>
          </a:prstGeom>
          <a:solidFill>
            <a:schemeClr val="accent4">
              <a:lumMod val="20000"/>
              <a:lumOff val="80000"/>
            </a:schemeClr>
          </a:solidFill>
          <a:ln>
            <a:noFill/>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ato" panose="020F0502020204030203"/>
              <a:ea typeface="MS PGothic" panose="020B0600070205080204" pitchFamily="34" charset="-128"/>
              <a:cs typeface="+mn-cs"/>
            </a:endParaRPr>
          </a:p>
        </p:txBody>
      </p:sp>
      <p:sp>
        <p:nvSpPr>
          <p:cNvPr id="22" name="TextBox 4">
            <a:extLst>
              <a:ext uri="{FF2B5EF4-FFF2-40B4-BE49-F238E27FC236}">
                <a16:creationId xmlns:a16="http://schemas.microsoft.com/office/drawing/2014/main" id="{E33E0976-7811-493D-9310-59979C1E6EAD}"/>
              </a:ext>
            </a:extLst>
          </p:cNvPr>
          <p:cNvSpPr txBox="1">
            <a:spLocks noChangeArrowheads="1"/>
          </p:cNvSpPr>
          <p:nvPr/>
        </p:nvSpPr>
        <p:spPr bwMode="auto">
          <a:xfrm>
            <a:off x="781050" y="2109578"/>
            <a:ext cx="1033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CHIRON</a:t>
            </a:r>
          </a:p>
        </p:txBody>
      </p:sp>
      <p:sp>
        <p:nvSpPr>
          <p:cNvPr id="23" name="Rectangle 5">
            <a:extLst>
              <a:ext uri="{FF2B5EF4-FFF2-40B4-BE49-F238E27FC236}">
                <a16:creationId xmlns:a16="http://schemas.microsoft.com/office/drawing/2014/main" id="{FADC3F69-BB21-4700-9ADA-C7DC9096D66C}"/>
              </a:ext>
            </a:extLst>
          </p:cNvPr>
          <p:cNvSpPr>
            <a:spLocks noChangeArrowheads="1"/>
          </p:cNvSpPr>
          <p:nvPr/>
        </p:nvSpPr>
        <p:spPr bwMode="auto">
          <a:xfrm>
            <a:off x="1789113" y="1863516"/>
            <a:ext cx="3706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en-US" sz="1600" b="0" i="0" u="none" strike="noStrike" kern="1200" cap="none" spc="0" normalizeH="0" baseline="0" noProof="0">
                <a:ln>
                  <a:noFill/>
                </a:ln>
                <a:solidFill>
                  <a:srgbClr val="E84E1B"/>
                </a:solidFill>
                <a:effectLst/>
                <a:uLnTx/>
                <a:uFillTx/>
                <a:latin typeface="Lato" panose="020F0502020204030203" pitchFamily="34" charset="0"/>
                <a:ea typeface="Lato" panose="020F0502020204030203" pitchFamily="34" charset="0"/>
                <a:cs typeface="Lato" panose="020F0502020204030203" pitchFamily="34" charset="0"/>
              </a:rPr>
              <a:t>Advanced non-small cell lung cancer (Stage III-Stage IV)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84E1B"/>
                </a:solidFill>
                <a:effectLst/>
                <a:uLnTx/>
                <a:uFillTx/>
                <a:latin typeface="Lato" panose="020F0502020204030203" pitchFamily="34" charset="0"/>
                <a:ea typeface="Lato" panose="020F0502020204030203" pitchFamily="34" charset="0"/>
                <a:cs typeface="Lato" panose="020F0502020204030203" pitchFamily="34" charset="0"/>
              </a:rPr>
              <a:t>Open-label</a:t>
            </a:r>
          </a:p>
        </p:txBody>
      </p:sp>
      <p:cxnSp>
        <p:nvCxnSpPr>
          <p:cNvPr id="24" name="Straight Connector 23">
            <a:extLst>
              <a:ext uri="{FF2B5EF4-FFF2-40B4-BE49-F238E27FC236}">
                <a16:creationId xmlns:a16="http://schemas.microsoft.com/office/drawing/2014/main" id="{8CA0479C-A1B9-457D-B2BF-31C1B1DBA4E8}"/>
              </a:ext>
            </a:extLst>
          </p:cNvPr>
          <p:cNvCxnSpPr>
            <a:cxnSpLocks/>
          </p:cNvCxnSpPr>
          <p:nvPr/>
        </p:nvCxnSpPr>
        <p:spPr>
          <a:xfrm>
            <a:off x="884238" y="6376778"/>
            <a:ext cx="4700587" cy="0"/>
          </a:xfrm>
          <a:prstGeom prst="line">
            <a:avLst/>
          </a:prstGeom>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5" name="Rectangle: Top Corners Rounded 3">
            <a:extLst>
              <a:ext uri="{FF2B5EF4-FFF2-40B4-BE49-F238E27FC236}">
                <a16:creationId xmlns:a16="http://schemas.microsoft.com/office/drawing/2014/main" id="{47AAB939-493D-4F07-A254-9D79ACB7E42C}"/>
              </a:ext>
            </a:extLst>
          </p:cNvPr>
          <p:cNvSpPr/>
          <p:nvPr/>
        </p:nvSpPr>
        <p:spPr>
          <a:xfrm rot="10800000">
            <a:off x="6599238" y="1601578"/>
            <a:ext cx="984250" cy="1335088"/>
          </a:xfrm>
          <a:prstGeom prst="rect">
            <a:avLst/>
          </a:prstGeom>
          <a:solidFill>
            <a:schemeClr val="accent4"/>
          </a:solidFill>
          <a:ln w="22225">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panose="020F0502020204030203"/>
              <a:ea typeface="+mn-ea"/>
              <a:cs typeface="+mn-cs"/>
            </a:endParaRPr>
          </a:p>
        </p:txBody>
      </p:sp>
      <p:sp>
        <p:nvSpPr>
          <p:cNvPr id="26" name="TextBox 8">
            <a:extLst>
              <a:ext uri="{FF2B5EF4-FFF2-40B4-BE49-F238E27FC236}">
                <a16:creationId xmlns:a16="http://schemas.microsoft.com/office/drawing/2014/main" id="{63B8619C-A55E-4588-B5E0-DAE24EA3D048}"/>
              </a:ext>
            </a:extLst>
          </p:cNvPr>
          <p:cNvSpPr txBox="1">
            <a:spLocks noChangeArrowheads="1"/>
          </p:cNvSpPr>
          <p:nvPr/>
        </p:nvSpPr>
        <p:spPr bwMode="auto">
          <a:xfrm>
            <a:off x="6588125" y="2106403"/>
            <a:ext cx="982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THETIS</a:t>
            </a:r>
          </a:p>
        </p:txBody>
      </p:sp>
      <p:sp>
        <p:nvSpPr>
          <p:cNvPr id="27" name="Rectangle 9">
            <a:extLst>
              <a:ext uri="{FF2B5EF4-FFF2-40B4-BE49-F238E27FC236}">
                <a16:creationId xmlns:a16="http://schemas.microsoft.com/office/drawing/2014/main" id="{52D2FD89-47A7-44DA-87A9-BE6B0F23AC18}"/>
              </a:ext>
            </a:extLst>
          </p:cNvPr>
          <p:cNvSpPr>
            <a:spLocks noChangeArrowheads="1"/>
          </p:cNvSpPr>
          <p:nvPr/>
        </p:nvSpPr>
        <p:spPr bwMode="auto">
          <a:xfrm>
            <a:off x="6527800" y="3077953"/>
            <a:ext cx="530542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ts val="600"/>
              </a:spcBef>
              <a:spcAft>
                <a:spcPct val="0"/>
              </a:spcAft>
              <a:buClr>
                <a:srgbClr val="606060"/>
              </a:buClr>
              <a:buSzTx/>
              <a:buFont typeface="Arial" panose="020B0604020202020204" pitchFamily="34" charset="0"/>
              <a:buChar char="•"/>
              <a:tabLst/>
              <a:defRPr/>
            </a:pPr>
            <a:r>
              <a:rPr kumimoji="0" lang="en-GB" altLang="en-US" sz="1800" b="0" i="0" u="none" strike="noStrike" kern="1200" cap="none" spc="0" normalizeH="0" baseline="0" noProof="0">
                <a:ln>
                  <a:noFill/>
                </a:ln>
                <a:solidFill>
                  <a:srgbClr val="595959"/>
                </a:solidFill>
                <a:effectLst/>
                <a:uLnTx/>
                <a:uFillTx/>
                <a:latin typeface="Lato" panose="020F0502020204030203" pitchFamily="34" charset="0"/>
                <a:ea typeface="MS PGothic" panose="020B0600070205080204" pitchFamily="34" charset="-128"/>
                <a:cs typeface="+mn-cs"/>
              </a:rPr>
              <a:t>50 patients with metastatic or recurrent melanoma (including CPI combo cohort)</a:t>
            </a:r>
          </a:p>
          <a:p>
            <a:pPr marL="285750" marR="0" lvl="0" indent="-285750" algn="l" defTabSz="914400" rtl="0" eaLnBrk="1" fontAlgn="base" latinLnBrk="0" hangingPunct="1">
              <a:lnSpc>
                <a:spcPct val="100000"/>
              </a:lnSpc>
              <a:spcBef>
                <a:spcPts val="600"/>
              </a:spcBef>
              <a:spcAft>
                <a:spcPct val="0"/>
              </a:spcAft>
              <a:buClr>
                <a:srgbClr val="606060"/>
              </a:buClr>
              <a:buSzTx/>
              <a:buFont typeface="Arial" panose="020B0604020202020204" pitchFamily="34" charset="0"/>
              <a:buChar char="•"/>
              <a:tabLst/>
              <a:defRPr/>
            </a:pPr>
            <a:r>
              <a:rPr kumimoji="0" lang="en-GB" altLang="en-US" sz="1800" b="0" i="0" u="none" strike="noStrike" kern="1200" cap="none" spc="0" normalizeH="0" baseline="0" noProof="0">
                <a:ln>
                  <a:noFill/>
                </a:ln>
                <a:solidFill>
                  <a:srgbClr val="595959"/>
                </a:solidFill>
                <a:effectLst/>
                <a:uLnTx/>
                <a:uFillTx/>
                <a:latin typeface="Lato" panose="020F0502020204030203" pitchFamily="34" charset="0"/>
                <a:ea typeface="MS PGothic" panose="020B0600070205080204" pitchFamily="34" charset="-128"/>
                <a:cs typeface="+mn-cs"/>
              </a:rPr>
              <a:t>Acral, uveal and mucosal melanoma excluded</a:t>
            </a:r>
          </a:p>
          <a:p>
            <a:pPr marL="285750" marR="0" lvl="0" indent="-285750" algn="l" defTabSz="914400" rtl="0" eaLnBrk="1" fontAlgn="base" latinLnBrk="0" hangingPunct="1">
              <a:lnSpc>
                <a:spcPct val="100000"/>
              </a:lnSpc>
              <a:spcBef>
                <a:spcPts val="600"/>
              </a:spcBef>
              <a:spcAft>
                <a:spcPct val="0"/>
              </a:spcAft>
              <a:buClr>
                <a:srgbClr val="606060"/>
              </a:buClr>
              <a:buSzTx/>
              <a:buFont typeface="Arial" panose="020B0604020202020204" pitchFamily="34" charset="0"/>
              <a:buChar char="•"/>
              <a:tabLst/>
              <a:defRPr/>
            </a:pPr>
            <a:r>
              <a:rPr kumimoji="0" lang="en-GB" altLang="en-US" sz="1800" b="0" i="0" u="none" strike="noStrike" kern="1200" cap="none" spc="0" normalizeH="0" baseline="0" noProof="0">
                <a:ln>
                  <a:noFill/>
                </a:ln>
                <a:solidFill>
                  <a:srgbClr val="595959"/>
                </a:solidFill>
                <a:effectLst/>
                <a:uLnTx/>
                <a:uFillTx/>
                <a:latin typeface="Lato" panose="020F0502020204030203" pitchFamily="34" charset="0"/>
                <a:ea typeface="MS PGothic" panose="020B0600070205080204" pitchFamily="34" charset="-128"/>
                <a:cs typeface="+mn-cs"/>
              </a:rPr>
              <a:t>cNeT monotherapy and combination with PD-1</a:t>
            </a:r>
          </a:p>
          <a:p>
            <a:pPr marL="285750" marR="0" lvl="0" indent="-285750" algn="l" defTabSz="914400" rtl="0" eaLnBrk="1" fontAlgn="base" latinLnBrk="0" hangingPunct="1">
              <a:lnSpc>
                <a:spcPct val="100000"/>
              </a:lnSpc>
              <a:spcBef>
                <a:spcPts val="600"/>
              </a:spcBef>
              <a:spcAft>
                <a:spcPct val="0"/>
              </a:spcAft>
              <a:buClr>
                <a:srgbClr val="606060"/>
              </a:buClr>
              <a:buSzTx/>
              <a:buFont typeface="Arial" panose="020B0604020202020204" pitchFamily="34" charset="0"/>
              <a:buChar char="•"/>
              <a:tabLst/>
              <a:defRPr/>
            </a:pPr>
            <a:r>
              <a:rPr kumimoji="0" lang="en-GB" altLang="en-US" sz="1800" b="0" i="0" u="none" strike="noStrike" kern="1200" cap="none" spc="0" normalizeH="0" baseline="0" noProof="0">
                <a:ln>
                  <a:noFill/>
                </a:ln>
                <a:solidFill>
                  <a:srgbClr val="595959"/>
                </a:solidFill>
                <a:effectLst/>
                <a:uLnTx/>
                <a:uFillTx/>
                <a:latin typeface="Lato" panose="020F0502020204030203" pitchFamily="34" charset="0"/>
                <a:ea typeface="MS PGothic" panose="020B0600070205080204" pitchFamily="34" charset="-128"/>
                <a:cs typeface="+mn-cs"/>
              </a:rPr>
              <a:t>Evaluating safety, tolerability and activity (RECIST) </a:t>
            </a:r>
          </a:p>
          <a:p>
            <a:pPr marL="285750" marR="0" lvl="0" indent="-285750" algn="l" defTabSz="914400" rtl="0" eaLnBrk="1" fontAlgn="base" latinLnBrk="0" hangingPunct="1">
              <a:lnSpc>
                <a:spcPct val="100000"/>
              </a:lnSpc>
              <a:spcBef>
                <a:spcPts val="600"/>
              </a:spcBef>
              <a:spcAft>
                <a:spcPct val="0"/>
              </a:spcAft>
              <a:buClr>
                <a:srgbClr val="606060"/>
              </a:buClr>
              <a:buSzTx/>
              <a:buFont typeface="Arial" panose="020B0604020202020204" pitchFamily="34" charset="0"/>
              <a:buChar char="•"/>
              <a:tabLst/>
              <a:defRPr/>
            </a:pPr>
            <a:r>
              <a:rPr kumimoji="0" lang="en-US" altLang="en-US" sz="1800" b="0" i="0" u="none" strike="noStrike" kern="1200" cap="none" spc="0" normalizeH="0" baseline="0" noProof="0">
                <a:ln>
                  <a:noFill/>
                </a:ln>
                <a:solidFill>
                  <a:srgbClr val="595959"/>
                </a:solidFill>
                <a:effectLst/>
                <a:uLnTx/>
                <a:uFillTx/>
                <a:latin typeface="Lato" panose="020F0502020204030203" pitchFamily="34" charset="0"/>
                <a:ea typeface="MS PGothic" panose="020B0600070205080204" pitchFamily="34" charset="-128"/>
                <a:cs typeface="+mn-cs"/>
              </a:rPr>
              <a:t>Ongoing at 3 UK sites, trial applications in the EU planned for 2021</a:t>
            </a:r>
          </a:p>
          <a:p>
            <a:pPr marL="285750" marR="0" lvl="0" indent="-285750" algn="l" defTabSz="914400" rtl="0" eaLnBrk="1" fontAlgn="base" latinLnBrk="0" hangingPunct="1">
              <a:lnSpc>
                <a:spcPct val="100000"/>
              </a:lnSpc>
              <a:spcBef>
                <a:spcPts val="600"/>
              </a:spcBef>
              <a:spcAft>
                <a:spcPct val="0"/>
              </a:spcAft>
              <a:buClr>
                <a:srgbClr val="606060"/>
              </a:buClr>
              <a:buSzTx/>
              <a:buFont typeface="Arial" panose="020B0604020202020204" pitchFamily="34" charset="0"/>
              <a:buChar char="•"/>
              <a:tabLst/>
              <a:defRPr/>
            </a:pPr>
            <a:r>
              <a:rPr kumimoji="0" lang="en-US" altLang="en-US" sz="1800" b="0" i="0" u="none" strike="noStrike" kern="1200" cap="none" spc="0" normalizeH="0" baseline="0" noProof="0">
                <a:ln>
                  <a:noFill/>
                </a:ln>
                <a:solidFill>
                  <a:srgbClr val="595959"/>
                </a:solidFill>
                <a:effectLst/>
                <a:uLnTx/>
                <a:uFillTx/>
                <a:latin typeface="Lato" panose="020F0502020204030203" pitchFamily="34" charset="0"/>
                <a:ea typeface="MS PGothic" panose="020B0600070205080204" pitchFamily="34" charset="-128"/>
                <a:cs typeface="+mn-cs"/>
              </a:rPr>
              <a:t>IND submitted in 2020 to enable expansion to US sites in 2022 </a:t>
            </a:r>
          </a:p>
        </p:txBody>
      </p:sp>
      <p:sp>
        <p:nvSpPr>
          <p:cNvPr id="28" name="Rectangle 10">
            <a:extLst>
              <a:ext uri="{FF2B5EF4-FFF2-40B4-BE49-F238E27FC236}">
                <a16:creationId xmlns:a16="http://schemas.microsoft.com/office/drawing/2014/main" id="{0E20DD70-7B3D-436F-8E98-8C5D7F8E4206}"/>
              </a:ext>
            </a:extLst>
          </p:cNvPr>
          <p:cNvSpPr>
            <a:spLocks noChangeArrowheads="1"/>
          </p:cNvSpPr>
          <p:nvPr/>
        </p:nvSpPr>
        <p:spPr bwMode="auto">
          <a:xfrm>
            <a:off x="7583488" y="1847641"/>
            <a:ext cx="3576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61D72"/>
                </a:solidFill>
                <a:effectLst/>
                <a:uLnTx/>
                <a:uFillTx/>
                <a:latin typeface="Lato" panose="020F0502020204030203" pitchFamily="34" charset="0"/>
                <a:ea typeface="Lato" panose="020F0502020204030203" pitchFamily="34" charset="0"/>
                <a:cs typeface="Lato" panose="020F0502020204030203" pitchFamily="34" charset="0"/>
              </a:rPr>
              <a:t>Recurrent or metastatic malignant melanoma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61D72"/>
                </a:solidFill>
                <a:effectLst/>
                <a:uLnTx/>
                <a:uFillTx/>
                <a:latin typeface="Lato" panose="020F0502020204030203" pitchFamily="34" charset="0"/>
                <a:ea typeface="Lato" panose="020F0502020204030203" pitchFamily="34" charset="0"/>
                <a:cs typeface="Lato" panose="020F0502020204030203" pitchFamily="34" charset="0"/>
              </a:rPr>
              <a:t>Open-label</a:t>
            </a:r>
          </a:p>
        </p:txBody>
      </p:sp>
      <p:cxnSp>
        <p:nvCxnSpPr>
          <p:cNvPr id="29" name="Straight Connector 28">
            <a:extLst>
              <a:ext uri="{FF2B5EF4-FFF2-40B4-BE49-F238E27FC236}">
                <a16:creationId xmlns:a16="http://schemas.microsoft.com/office/drawing/2014/main" id="{B93DE684-DC74-473E-B1E4-A72EFBB005F1}"/>
              </a:ext>
            </a:extLst>
          </p:cNvPr>
          <p:cNvCxnSpPr>
            <a:cxnSpLocks/>
          </p:cNvCxnSpPr>
          <p:nvPr/>
        </p:nvCxnSpPr>
        <p:spPr>
          <a:xfrm>
            <a:off x="6692900" y="6376778"/>
            <a:ext cx="4516438" cy="0"/>
          </a:xfrm>
          <a:prstGeom prst="line">
            <a:avLst/>
          </a:prstGeom>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0" name="Rectangle 12">
            <a:extLst>
              <a:ext uri="{FF2B5EF4-FFF2-40B4-BE49-F238E27FC236}">
                <a16:creationId xmlns:a16="http://schemas.microsoft.com/office/drawing/2014/main" id="{B448509A-17F5-4371-A947-8178BFF5300A}"/>
              </a:ext>
            </a:extLst>
          </p:cNvPr>
          <p:cNvSpPr>
            <a:spLocks noChangeArrowheads="1"/>
          </p:cNvSpPr>
          <p:nvPr/>
        </p:nvSpPr>
        <p:spPr bwMode="auto">
          <a:xfrm>
            <a:off x="752475" y="3077953"/>
            <a:ext cx="49339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ts val="600"/>
              </a:spcBef>
              <a:spcAft>
                <a:spcPct val="0"/>
              </a:spcAft>
              <a:buClr>
                <a:srgbClr val="606060"/>
              </a:buClr>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595959"/>
                </a:solidFill>
                <a:effectLst/>
                <a:uLnTx/>
                <a:uFillTx/>
                <a:latin typeface="Lato" panose="020F0502020204030203" pitchFamily="34" charset="0"/>
                <a:ea typeface="MS PGothic" panose="020B0600070205080204" pitchFamily="34" charset="-128"/>
                <a:cs typeface="+mn-cs"/>
              </a:rPr>
              <a:t>40 patients with advanced unresectable or metastatic NSCLC</a:t>
            </a:r>
          </a:p>
          <a:p>
            <a:pPr marL="285750" marR="0" lvl="0" indent="-285750" algn="l" defTabSz="914400" rtl="0" eaLnBrk="1" fontAlgn="base" latinLnBrk="0" hangingPunct="1">
              <a:lnSpc>
                <a:spcPct val="100000"/>
              </a:lnSpc>
              <a:spcBef>
                <a:spcPts val="600"/>
              </a:spcBef>
              <a:spcAft>
                <a:spcPct val="0"/>
              </a:spcAft>
              <a:buClr>
                <a:srgbClr val="606060"/>
              </a:buClr>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595959"/>
                </a:solidFill>
                <a:effectLst/>
                <a:uLnTx/>
                <a:uFillTx/>
                <a:latin typeface="Lato" panose="020F0502020204030203" pitchFamily="34" charset="0"/>
                <a:ea typeface="MS PGothic" panose="020B0600070205080204" pitchFamily="34" charset="-128"/>
                <a:cs typeface="+mn-cs"/>
              </a:rPr>
              <a:t>Never-smokers and EGFR/ALK/Ros-1 mutations excluded</a:t>
            </a:r>
          </a:p>
          <a:p>
            <a:pPr marL="285750" marR="0" lvl="0" indent="-285750" algn="l" defTabSz="914400" rtl="0" eaLnBrk="1" fontAlgn="base" latinLnBrk="0" hangingPunct="1">
              <a:lnSpc>
                <a:spcPct val="100000"/>
              </a:lnSpc>
              <a:spcBef>
                <a:spcPts val="600"/>
              </a:spcBef>
              <a:spcAft>
                <a:spcPct val="0"/>
              </a:spcAft>
              <a:buClr>
                <a:srgbClr val="606060"/>
              </a:buClr>
              <a:buSzTx/>
              <a:buFont typeface="Arial" panose="020B0604020202020204" pitchFamily="34" charset="0"/>
              <a:buChar char="•"/>
              <a:tabLst/>
              <a:defRPr/>
            </a:pPr>
            <a:r>
              <a:rPr kumimoji="0" lang="en-GB" altLang="en-US" sz="1800" b="0" i="0" u="none" strike="noStrike" kern="1200" cap="none" spc="0" normalizeH="0" baseline="0" noProof="0" dirty="0" err="1">
                <a:ln>
                  <a:noFill/>
                </a:ln>
                <a:solidFill>
                  <a:srgbClr val="595959"/>
                </a:solidFill>
                <a:effectLst/>
                <a:uLnTx/>
                <a:uFillTx/>
                <a:latin typeface="Lato" panose="020F0502020204030203" pitchFamily="34" charset="0"/>
                <a:ea typeface="MS PGothic" panose="020B0600070205080204" pitchFamily="34" charset="-128"/>
                <a:cs typeface="+mn-cs"/>
              </a:rPr>
              <a:t>cNeT</a:t>
            </a:r>
            <a:r>
              <a:rPr kumimoji="0" lang="en-GB" altLang="en-US" sz="1800" b="0" i="0" u="none" strike="noStrike" kern="1200" cap="none" spc="0" normalizeH="0" baseline="0" noProof="0" dirty="0">
                <a:ln>
                  <a:noFill/>
                </a:ln>
                <a:solidFill>
                  <a:srgbClr val="595959"/>
                </a:solidFill>
                <a:effectLst/>
                <a:uLnTx/>
                <a:uFillTx/>
                <a:latin typeface="Lato" panose="020F0502020204030203" pitchFamily="34" charset="0"/>
                <a:ea typeface="MS PGothic" panose="020B0600070205080204" pitchFamily="34" charset="-128"/>
                <a:cs typeface="+mn-cs"/>
              </a:rPr>
              <a:t> monotherapy </a:t>
            </a:r>
          </a:p>
          <a:p>
            <a:pPr marL="285750" marR="0" lvl="0" indent="-285750" algn="l" defTabSz="914400" rtl="0" eaLnBrk="1" fontAlgn="base" latinLnBrk="0" hangingPunct="1">
              <a:lnSpc>
                <a:spcPct val="100000"/>
              </a:lnSpc>
              <a:spcBef>
                <a:spcPts val="600"/>
              </a:spcBef>
              <a:spcAft>
                <a:spcPct val="0"/>
              </a:spcAft>
              <a:buClr>
                <a:srgbClr val="606060"/>
              </a:buClr>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595959"/>
                </a:solidFill>
                <a:effectLst/>
                <a:uLnTx/>
                <a:uFillTx/>
                <a:latin typeface="Lato" panose="020F0502020204030203" pitchFamily="34" charset="0"/>
                <a:ea typeface="MS PGothic" panose="020B0600070205080204" pitchFamily="34" charset="-128"/>
                <a:cs typeface="+mn-cs"/>
              </a:rPr>
              <a:t>Evaluating safety, tolerability and activity (RECIST) </a:t>
            </a:r>
          </a:p>
          <a:p>
            <a:pPr marL="285750" marR="0" lvl="0" indent="-285750" algn="l" defTabSz="914400" rtl="0" eaLnBrk="1" fontAlgn="base" latinLnBrk="0" hangingPunct="1">
              <a:lnSpc>
                <a:spcPct val="100000"/>
              </a:lnSpc>
              <a:spcBef>
                <a:spcPts val="600"/>
              </a:spcBef>
              <a:spcAft>
                <a:spcPct val="0"/>
              </a:spcAft>
              <a:buClr>
                <a:srgbClr val="606060"/>
              </a:buClr>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95959"/>
                </a:solidFill>
                <a:effectLst/>
                <a:uLnTx/>
                <a:uFillTx/>
                <a:latin typeface="Lato" panose="020F0502020204030203" pitchFamily="34" charset="0"/>
                <a:ea typeface="MS PGothic" panose="020B0600070205080204" pitchFamily="34" charset="-128"/>
                <a:cs typeface="+mn-cs"/>
              </a:rPr>
              <a:t>Ongoing at 6 UK sites, plan to expand up to a further 5 US sites and up to 8 EU sites in 2021</a:t>
            </a:r>
          </a:p>
        </p:txBody>
      </p:sp>
    </p:spTree>
    <p:extLst>
      <p:ext uri="{BB962C8B-B14F-4D97-AF65-F5344CB8AC3E}">
        <p14:creationId xmlns:p14="http://schemas.microsoft.com/office/powerpoint/2010/main" val="425661081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a:xfrm>
            <a:off x="480000" y="426859"/>
            <a:ext cx="11529121" cy="576000"/>
          </a:xfrm>
        </p:spPr>
        <p:txBody>
          <a:bodyPr/>
          <a:lstStyle/>
          <a:p>
            <a:pPr algn="ctr"/>
            <a:r>
              <a:rPr lang="en-GB" dirty="0"/>
              <a:t>PD-1 receptor knock-out (KO) TIL therapy (IOV-4001)</a:t>
            </a:r>
            <a:endParaRPr lang="en-CH" dirty="0"/>
          </a:p>
        </p:txBody>
      </p:sp>
      <p:sp>
        <p:nvSpPr>
          <p:cNvPr id="5" name="Text Placeholder 4">
            <a:extLst>
              <a:ext uri="{FF2B5EF4-FFF2-40B4-BE49-F238E27FC236}">
                <a16:creationId xmlns:a16="http://schemas.microsoft.com/office/drawing/2014/main" id="{43E33D14-4B44-415C-84CB-287494D56C21}"/>
              </a:ext>
            </a:extLst>
          </p:cNvPr>
          <p:cNvSpPr>
            <a:spLocks noGrp="1"/>
          </p:cNvSpPr>
          <p:nvPr>
            <p:ph type="body" idx="12"/>
          </p:nvPr>
        </p:nvSpPr>
        <p:spPr/>
        <p:txBody>
          <a:bodyPr/>
          <a:lstStyle/>
          <a:p>
            <a:r>
              <a:rPr lang="en-GB" dirty="0"/>
              <a:t>Andrew J.S. Furness</a:t>
            </a:r>
            <a:endParaRPr lang="en-CH" dirty="0"/>
          </a:p>
        </p:txBody>
      </p:sp>
      <p:sp>
        <p:nvSpPr>
          <p:cNvPr id="15" name="TextBox 1">
            <a:extLst>
              <a:ext uri="{FF2B5EF4-FFF2-40B4-BE49-F238E27FC236}">
                <a16:creationId xmlns:a16="http://schemas.microsoft.com/office/drawing/2014/main" id="{EF7D0DEA-335E-B129-F07E-602B508069E5}"/>
              </a:ext>
            </a:extLst>
          </p:cNvPr>
          <p:cNvSpPr txBox="1">
            <a:spLocks noChangeArrowheads="1"/>
          </p:cNvSpPr>
          <p:nvPr/>
        </p:nvSpPr>
        <p:spPr bwMode="auto">
          <a:xfrm>
            <a:off x="3247827" y="6019848"/>
            <a:ext cx="853440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121917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67" b="0" i="0" u="none" strike="noStrike" kern="1200" cap="none" spc="0" normalizeH="0" baseline="0" noProof="0" dirty="0">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Slide courtesy of Dr Allison </a:t>
            </a:r>
            <a:r>
              <a:rPr kumimoji="0" lang="en-US" altLang="en-US" sz="1867" b="0" i="0" u="none" strike="noStrike" kern="1200" cap="none" spc="0" normalizeH="0" baseline="0" noProof="0" dirty="0" err="1">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Betof</a:t>
            </a:r>
            <a:r>
              <a:rPr kumimoji="0" lang="en-US" altLang="en-US" sz="1867" b="0" i="0" u="none" strike="noStrike" kern="1200" cap="none" spc="0" normalizeH="0" baseline="0" noProof="0" dirty="0">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 Warner and </a:t>
            </a:r>
            <a:r>
              <a:rPr kumimoji="0" lang="en-US" altLang="en-US" sz="1867" b="0" i="0" u="none" strike="noStrike" kern="1200" cap="none" spc="0" normalizeH="0" baseline="0" noProof="0" dirty="0" err="1">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Iovance</a:t>
            </a:r>
            <a:r>
              <a:rPr kumimoji="0" lang="en-US" altLang="en-US" sz="1867" b="0" i="0" u="none" strike="noStrike" kern="1200" cap="none" spc="0" normalizeH="0" baseline="0" noProof="0" dirty="0">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 Biotherapeutics</a:t>
            </a:r>
          </a:p>
        </p:txBody>
      </p:sp>
      <p:pic>
        <p:nvPicPr>
          <p:cNvPr id="4" name="Picture 3" descr="A diagram of a medical procedure">
            <a:extLst>
              <a:ext uri="{FF2B5EF4-FFF2-40B4-BE49-F238E27FC236}">
                <a16:creationId xmlns:a16="http://schemas.microsoft.com/office/drawing/2014/main" id="{3531B880-78BB-6002-4CB4-11A84B74F86A}"/>
              </a:ext>
            </a:extLst>
          </p:cNvPr>
          <p:cNvPicPr>
            <a:picLocks noChangeAspect="1"/>
          </p:cNvPicPr>
          <p:nvPr/>
        </p:nvPicPr>
        <p:blipFill>
          <a:blip r:embed="rId2"/>
          <a:stretch>
            <a:fillRect/>
          </a:stretch>
        </p:blipFill>
        <p:spPr>
          <a:xfrm>
            <a:off x="1486572" y="1417989"/>
            <a:ext cx="9218856" cy="4186729"/>
          </a:xfrm>
          <a:prstGeom prst="rect">
            <a:avLst/>
          </a:prstGeom>
        </p:spPr>
      </p:pic>
    </p:spTree>
    <p:extLst>
      <p:ext uri="{BB962C8B-B14F-4D97-AF65-F5344CB8AC3E}">
        <p14:creationId xmlns:p14="http://schemas.microsoft.com/office/powerpoint/2010/main" val="1563162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a:xfrm>
            <a:off x="480000" y="426859"/>
            <a:ext cx="11529121" cy="576000"/>
          </a:xfrm>
        </p:spPr>
        <p:txBody>
          <a:bodyPr/>
          <a:lstStyle/>
          <a:p>
            <a:pPr algn="ctr"/>
            <a:r>
              <a:rPr lang="en-GB" dirty="0"/>
              <a:t>IOV-GM1-201 study of PD-1 KO TIL therapy in NSCLC and advanced melanoma (NCT05361174)</a:t>
            </a:r>
            <a:endParaRPr lang="en-CH" dirty="0"/>
          </a:p>
        </p:txBody>
      </p:sp>
      <p:sp>
        <p:nvSpPr>
          <p:cNvPr id="5" name="Text Placeholder 4">
            <a:extLst>
              <a:ext uri="{FF2B5EF4-FFF2-40B4-BE49-F238E27FC236}">
                <a16:creationId xmlns:a16="http://schemas.microsoft.com/office/drawing/2014/main" id="{43E33D14-4B44-415C-84CB-287494D56C21}"/>
              </a:ext>
            </a:extLst>
          </p:cNvPr>
          <p:cNvSpPr>
            <a:spLocks noGrp="1"/>
          </p:cNvSpPr>
          <p:nvPr>
            <p:ph type="body" idx="12"/>
          </p:nvPr>
        </p:nvSpPr>
        <p:spPr/>
        <p:txBody>
          <a:bodyPr/>
          <a:lstStyle/>
          <a:p>
            <a:r>
              <a:rPr lang="en-GB" dirty="0"/>
              <a:t>Andrew J.S. Furness</a:t>
            </a:r>
            <a:endParaRPr lang="en-CH" dirty="0"/>
          </a:p>
        </p:txBody>
      </p:sp>
      <p:pic>
        <p:nvPicPr>
          <p:cNvPr id="2" name="Picture 1" descr="A blue and white rectangular box with white text&#10;&#10;Description automatically generated">
            <a:extLst>
              <a:ext uri="{FF2B5EF4-FFF2-40B4-BE49-F238E27FC236}">
                <a16:creationId xmlns:a16="http://schemas.microsoft.com/office/drawing/2014/main" id="{7D8AD898-9A40-37A4-2C26-30D9C99B1070}"/>
              </a:ext>
            </a:extLst>
          </p:cNvPr>
          <p:cNvPicPr>
            <a:picLocks noChangeAspect="1"/>
          </p:cNvPicPr>
          <p:nvPr/>
        </p:nvPicPr>
        <p:blipFill>
          <a:blip r:embed="rId2"/>
          <a:stretch>
            <a:fillRect/>
          </a:stretch>
        </p:blipFill>
        <p:spPr>
          <a:xfrm>
            <a:off x="398263" y="1565389"/>
            <a:ext cx="11395475" cy="4212129"/>
          </a:xfrm>
          <a:prstGeom prst="rect">
            <a:avLst/>
          </a:prstGeom>
        </p:spPr>
      </p:pic>
      <p:sp>
        <p:nvSpPr>
          <p:cNvPr id="4" name="TextBox 1">
            <a:extLst>
              <a:ext uri="{FF2B5EF4-FFF2-40B4-BE49-F238E27FC236}">
                <a16:creationId xmlns:a16="http://schemas.microsoft.com/office/drawing/2014/main" id="{5BB4CDEB-DF60-5C6E-0452-1F298D3AE141}"/>
              </a:ext>
            </a:extLst>
          </p:cNvPr>
          <p:cNvSpPr txBox="1">
            <a:spLocks noChangeArrowheads="1"/>
          </p:cNvSpPr>
          <p:nvPr/>
        </p:nvSpPr>
        <p:spPr bwMode="auto">
          <a:xfrm>
            <a:off x="3247827" y="6019848"/>
            <a:ext cx="853440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121917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67" b="0" i="0" u="none" strike="noStrike" kern="1200" cap="none" spc="0" normalizeH="0" baseline="0" noProof="0" dirty="0">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Slide courtesy of Dr Allison </a:t>
            </a:r>
            <a:r>
              <a:rPr kumimoji="0" lang="en-US" altLang="en-US" sz="1867" b="0" i="0" u="none" strike="noStrike" kern="1200" cap="none" spc="0" normalizeH="0" baseline="0" noProof="0" dirty="0" err="1">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Betof</a:t>
            </a:r>
            <a:r>
              <a:rPr kumimoji="0" lang="en-US" altLang="en-US" sz="1867" b="0" i="0" u="none" strike="noStrike" kern="1200" cap="none" spc="0" normalizeH="0" baseline="0" noProof="0" dirty="0">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 Warner and </a:t>
            </a:r>
            <a:r>
              <a:rPr kumimoji="0" lang="en-US" altLang="en-US" sz="1867" b="0" i="0" u="none" strike="noStrike" kern="1200" cap="none" spc="0" normalizeH="0" baseline="0" noProof="0" dirty="0" err="1">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Iovance</a:t>
            </a:r>
            <a:r>
              <a:rPr kumimoji="0" lang="en-US" altLang="en-US" sz="1867" b="0" i="0" u="none" strike="noStrike" kern="1200" cap="none" spc="0" normalizeH="0" baseline="0" noProof="0" dirty="0">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 Biotherapeutics</a:t>
            </a:r>
          </a:p>
        </p:txBody>
      </p:sp>
    </p:spTree>
    <p:extLst>
      <p:ext uri="{BB962C8B-B14F-4D97-AF65-F5344CB8AC3E}">
        <p14:creationId xmlns:p14="http://schemas.microsoft.com/office/powerpoint/2010/main" val="2688106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a:xfrm>
            <a:off x="480000" y="426859"/>
            <a:ext cx="11529121" cy="576000"/>
          </a:xfrm>
        </p:spPr>
        <p:txBody>
          <a:bodyPr/>
          <a:lstStyle/>
          <a:p>
            <a:pPr algn="ctr"/>
            <a:r>
              <a:rPr lang="en-GB" dirty="0"/>
              <a:t>IL-15-engineered TIL therapy (cytoTIL15, OBX-115)</a:t>
            </a:r>
            <a:endParaRPr lang="en-CH" dirty="0"/>
          </a:p>
        </p:txBody>
      </p:sp>
      <p:sp>
        <p:nvSpPr>
          <p:cNvPr id="5" name="Text Placeholder 4">
            <a:extLst>
              <a:ext uri="{FF2B5EF4-FFF2-40B4-BE49-F238E27FC236}">
                <a16:creationId xmlns:a16="http://schemas.microsoft.com/office/drawing/2014/main" id="{43E33D14-4B44-415C-84CB-287494D56C21}"/>
              </a:ext>
            </a:extLst>
          </p:cNvPr>
          <p:cNvSpPr>
            <a:spLocks noGrp="1"/>
          </p:cNvSpPr>
          <p:nvPr>
            <p:ph type="body" idx="12"/>
          </p:nvPr>
        </p:nvSpPr>
        <p:spPr/>
        <p:txBody>
          <a:bodyPr/>
          <a:lstStyle/>
          <a:p>
            <a:r>
              <a:rPr lang="en-GB" dirty="0"/>
              <a:t>Andrew J.S. Furness</a:t>
            </a:r>
            <a:endParaRPr lang="en-CH" dirty="0"/>
          </a:p>
        </p:txBody>
      </p:sp>
      <p:sp>
        <p:nvSpPr>
          <p:cNvPr id="15" name="TextBox 1">
            <a:extLst>
              <a:ext uri="{FF2B5EF4-FFF2-40B4-BE49-F238E27FC236}">
                <a16:creationId xmlns:a16="http://schemas.microsoft.com/office/drawing/2014/main" id="{EF7D0DEA-335E-B129-F07E-602B508069E5}"/>
              </a:ext>
            </a:extLst>
          </p:cNvPr>
          <p:cNvSpPr txBox="1">
            <a:spLocks noChangeArrowheads="1"/>
          </p:cNvSpPr>
          <p:nvPr/>
        </p:nvSpPr>
        <p:spPr bwMode="auto">
          <a:xfrm>
            <a:off x="3247827" y="6019848"/>
            <a:ext cx="853440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121917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67" b="0" i="0" u="none" strike="noStrike" kern="1200" cap="none" spc="0" normalizeH="0" baseline="0" noProof="0" dirty="0">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Slide courtesy of Allison </a:t>
            </a:r>
            <a:r>
              <a:rPr kumimoji="0" lang="en-US" altLang="en-US" sz="1867" b="0" i="0" u="none" strike="noStrike" kern="1200" cap="none" spc="0" normalizeH="0" baseline="0" noProof="0" dirty="0" err="1">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Betof</a:t>
            </a:r>
            <a:r>
              <a:rPr kumimoji="0" lang="en-US" altLang="en-US" sz="1867" b="0" i="0" u="none" strike="noStrike" kern="1200" cap="none" spc="0" normalizeH="0" baseline="0" noProof="0" dirty="0">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 Warner and Obsidian Therapeutics</a:t>
            </a:r>
          </a:p>
        </p:txBody>
      </p:sp>
      <p:pic>
        <p:nvPicPr>
          <p:cNvPr id="4" name="Picture 3">
            <a:extLst>
              <a:ext uri="{FF2B5EF4-FFF2-40B4-BE49-F238E27FC236}">
                <a16:creationId xmlns:a16="http://schemas.microsoft.com/office/drawing/2014/main" id="{2E7F3BB0-B5CB-3A6C-7E0E-31EEEE66E0E4}"/>
              </a:ext>
            </a:extLst>
          </p:cNvPr>
          <p:cNvPicPr>
            <a:picLocks noChangeAspect="1"/>
          </p:cNvPicPr>
          <p:nvPr/>
        </p:nvPicPr>
        <p:blipFill rotWithShape="1">
          <a:blip r:embed="rId2"/>
          <a:srcRect t="22295"/>
          <a:stretch/>
        </p:blipFill>
        <p:spPr>
          <a:xfrm>
            <a:off x="274453" y="1276588"/>
            <a:ext cx="11442537" cy="4950901"/>
          </a:xfrm>
          <a:prstGeom prst="rect">
            <a:avLst/>
          </a:prstGeom>
        </p:spPr>
      </p:pic>
    </p:spTree>
    <p:extLst>
      <p:ext uri="{BB962C8B-B14F-4D97-AF65-F5344CB8AC3E}">
        <p14:creationId xmlns:p14="http://schemas.microsoft.com/office/powerpoint/2010/main" val="270147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E33D14-4B44-415C-84CB-287494D56C21}"/>
              </a:ext>
            </a:extLst>
          </p:cNvPr>
          <p:cNvSpPr>
            <a:spLocks noGrp="1"/>
          </p:cNvSpPr>
          <p:nvPr>
            <p:ph type="body" idx="12"/>
          </p:nvPr>
        </p:nvSpPr>
        <p:spPr/>
        <p:txBody>
          <a:bodyPr/>
          <a:lstStyle/>
          <a:p>
            <a:r>
              <a:rPr lang="en-GB" dirty="0"/>
              <a:t>Andrew J.S. Furness</a:t>
            </a:r>
            <a:endParaRPr lang="en-CH" dirty="0"/>
          </a:p>
        </p:txBody>
      </p:sp>
      <p:pic>
        <p:nvPicPr>
          <p:cNvPr id="2" name="Picture 1">
            <a:extLst>
              <a:ext uri="{FF2B5EF4-FFF2-40B4-BE49-F238E27FC236}">
                <a16:creationId xmlns:a16="http://schemas.microsoft.com/office/drawing/2014/main" id="{8B7F177B-FEB4-E66C-D9C3-FB5A45FCFF94}"/>
              </a:ext>
            </a:extLst>
          </p:cNvPr>
          <p:cNvPicPr>
            <a:picLocks noChangeAspect="1"/>
          </p:cNvPicPr>
          <p:nvPr/>
        </p:nvPicPr>
        <p:blipFill>
          <a:blip r:embed="rId2"/>
          <a:stretch>
            <a:fillRect/>
          </a:stretch>
        </p:blipFill>
        <p:spPr>
          <a:xfrm>
            <a:off x="1094629" y="1532045"/>
            <a:ext cx="4913065" cy="4278817"/>
          </a:xfrm>
          <a:prstGeom prst="rect">
            <a:avLst/>
          </a:prstGeom>
        </p:spPr>
      </p:pic>
      <p:pic>
        <p:nvPicPr>
          <p:cNvPr id="4" name="Picture 3">
            <a:extLst>
              <a:ext uri="{FF2B5EF4-FFF2-40B4-BE49-F238E27FC236}">
                <a16:creationId xmlns:a16="http://schemas.microsoft.com/office/drawing/2014/main" id="{2FC412DE-E51C-C8B8-3763-5A64B9DA4CB1}"/>
              </a:ext>
            </a:extLst>
          </p:cNvPr>
          <p:cNvPicPr>
            <a:picLocks noChangeAspect="1"/>
          </p:cNvPicPr>
          <p:nvPr/>
        </p:nvPicPr>
        <p:blipFill>
          <a:blip r:embed="rId3"/>
          <a:stretch>
            <a:fillRect/>
          </a:stretch>
        </p:blipFill>
        <p:spPr>
          <a:xfrm>
            <a:off x="3826934" y="1767376"/>
            <a:ext cx="6961293" cy="1624697"/>
          </a:xfrm>
          <a:prstGeom prst="rect">
            <a:avLst/>
          </a:prstGeom>
        </p:spPr>
      </p:pic>
      <p:sp>
        <p:nvSpPr>
          <p:cNvPr id="7" name="TextBox 1">
            <a:extLst>
              <a:ext uri="{FF2B5EF4-FFF2-40B4-BE49-F238E27FC236}">
                <a16:creationId xmlns:a16="http://schemas.microsoft.com/office/drawing/2014/main" id="{55B6EC99-5A0D-BCB6-3DE9-F00E7EDC6059}"/>
              </a:ext>
            </a:extLst>
          </p:cNvPr>
          <p:cNvSpPr txBox="1">
            <a:spLocks noChangeArrowheads="1"/>
          </p:cNvSpPr>
          <p:nvPr/>
        </p:nvSpPr>
        <p:spPr bwMode="auto">
          <a:xfrm>
            <a:off x="3247827" y="6019848"/>
            <a:ext cx="853440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121917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67" b="0" i="0" u="none" strike="noStrike" kern="1200" cap="none" spc="0" normalizeH="0" baseline="0" noProof="0" dirty="0">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Slide courtesy of Allison </a:t>
            </a:r>
            <a:r>
              <a:rPr kumimoji="0" lang="en-US" altLang="en-US" sz="1867" b="0" i="0" u="none" strike="noStrike" kern="1200" cap="none" spc="0" normalizeH="0" baseline="0" noProof="0" dirty="0" err="1">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Betof</a:t>
            </a:r>
            <a:r>
              <a:rPr kumimoji="0" lang="en-US" altLang="en-US" sz="1867" b="0" i="0" u="none" strike="noStrike" kern="1200" cap="none" spc="0" normalizeH="0" baseline="0" noProof="0" dirty="0">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 Warner and </a:t>
            </a:r>
            <a:r>
              <a:rPr kumimoji="0" lang="en-US" altLang="en-US" sz="1867" b="0" i="0" u="none" strike="noStrike" kern="1200" cap="none" spc="0" normalizeH="0" baseline="0" noProof="0" dirty="0" err="1">
                <a:ln>
                  <a:noFill/>
                </a:ln>
                <a:solidFill>
                  <a:srgbClr val="003A5D"/>
                </a:solidFill>
                <a:effectLst/>
                <a:uLnTx/>
                <a:uFillTx/>
                <a:latin typeface="Arial Narrow" panose="020B0606020202030204" pitchFamily="34" charset="0"/>
                <a:ea typeface="MS PGothic" panose="020B0600070205080204" pitchFamily="34" charset="-128"/>
                <a:cs typeface="Arial"/>
                <a:sym typeface="Arial"/>
              </a:rPr>
              <a:t>ObsidianTherapeutics</a:t>
            </a:r>
            <a:endParaRPr kumimoji="0" lang="en-US" altLang="en-US" sz="1867" b="0" i="0" u="none" strike="noStrike" kern="1200" cap="none" spc="0" normalizeH="0" baseline="0" noProof="0" dirty="0">
              <a:ln>
                <a:noFill/>
              </a:ln>
              <a:solidFill>
                <a:srgbClr val="003A5D"/>
              </a:solidFill>
              <a:effectLst/>
              <a:uLnTx/>
              <a:uFillTx/>
              <a:latin typeface="Arial Narrow" panose="020B0606020202030204" pitchFamily="34" charset="0"/>
              <a:ea typeface="MS PGothic" panose="020B0600070205080204" pitchFamily="34" charset="-128"/>
              <a:cs typeface="Arial"/>
              <a:sym typeface="Arial"/>
            </a:endParaRPr>
          </a:p>
        </p:txBody>
      </p:sp>
      <p:sp>
        <p:nvSpPr>
          <p:cNvPr id="9" name="Title 2">
            <a:extLst>
              <a:ext uri="{FF2B5EF4-FFF2-40B4-BE49-F238E27FC236}">
                <a16:creationId xmlns:a16="http://schemas.microsoft.com/office/drawing/2014/main" id="{D2E410D3-000C-5325-C04A-C1894CA12F68}"/>
              </a:ext>
            </a:extLst>
          </p:cNvPr>
          <p:cNvSpPr>
            <a:spLocks noGrp="1"/>
          </p:cNvSpPr>
          <p:nvPr>
            <p:ph type="ctrTitle"/>
          </p:nvPr>
        </p:nvSpPr>
        <p:spPr>
          <a:xfrm>
            <a:off x="480000" y="426859"/>
            <a:ext cx="11529121" cy="576000"/>
          </a:xfrm>
        </p:spPr>
        <p:txBody>
          <a:bodyPr/>
          <a:lstStyle/>
          <a:p>
            <a:pPr algn="ctr"/>
            <a:r>
              <a:rPr lang="en-GB" dirty="0"/>
              <a:t>First-in-class IL-15-engineered TIL therapy (cytoTIL15, OBX-115)</a:t>
            </a:r>
            <a:endParaRPr lang="en-CH" dirty="0"/>
          </a:p>
        </p:txBody>
      </p:sp>
    </p:spTree>
    <p:extLst>
      <p:ext uri="{BB962C8B-B14F-4D97-AF65-F5344CB8AC3E}">
        <p14:creationId xmlns:p14="http://schemas.microsoft.com/office/powerpoint/2010/main" val="1153498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8668E0-4C6B-496C-B511-6D318C919EEA}"/>
              </a:ext>
            </a:extLst>
          </p:cNvPr>
          <p:cNvSpPr>
            <a:spLocks noGrp="1"/>
          </p:cNvSpPr>
          <p:nvPr>
            <p:ph type="title"/>
          </p:nvPr>
        </p:nvSpPr>
        <p:spPr>
          <a:xfrm>
            <a:off x="480000" y="732448"/>
            <a:ext cx="10972800" cy="720080"/>
          </a:xfrm>
        </p:spPr>
        <p:txBody>
          <a:bodyPr/>
          <a:lstStyle/>
          <a:p>
            <a:pPr algn="ctr"/>
            <a:r>
              <a:rPr lang="en-GB" b="0" dirty="0">
                <a:latin typeface="Georgia" panose="02040502050405020303" pitchFamily="18" charset="0"/>
              </a:rPr>
              <a:t>Reflections on progress to date</a:t>
            </a:r>
            <a:endParaRPr lang="en-US" b="0" dirty="0">
              <a:latin typeface="Georgia" panose="02040502050405020303" pitchFamily="18" charset="0"/>
            </a:endParaRPr>
          </a:p>
        </p:txBody>
      </p:sp>
      <p:sp>
        <p:nvSpPr>
          <p:cNvPr id="3" name="TextBox 5">
            <a:extLst>
              <a:ext uri="{FF2B5EF4-FFF2-40B4-BE49-F238E27FC236}">
                <a16:creationId xmlns:a16="http://schemas.microsoft.com/office/drawing/2014/main" id="{806F6713-7159-9F5F-4883-2039AF9FD676}"/>
              </a:ext>
            </a:extLst>
          </p:cNvPr>
          <p:cNvSpPr txBox="1">
            <a:spLocks noChangeArrowheads="1"/>
          </p:cNvSpPr>
          <p:nvPr/>
        </p:nvSpPr>
        <p:spPr bwMode="auto">
          <a:xfrm>
            <a:off x="1001018" y="672115"/>
            <a:ext cx="10451782" cy="7191260"/>
          </a:xfrm>
          <a:prstGeom prst="rect">
            <a:avLst/>
          </a:prstGeom>
          <a:noFill/>
          <a:ln>
            <a:noFill/>
          </a:ln>
        </p:spPr>
        <p:txBody>
          <a:bodyPr wrap="square" lIns="80833" tIns="40416" rIns="80833" bIns="40416">
            <a:spAutoFit/>
          </a:bodyPr>
          <a:lstStyle>
            <a:lvl1pPr>
              <a:defRPr>
                <a:solidFill>
                  <a:schemeClr val="bg1"/>
                </a:solidFill>
                <a:latin typeface="Arial" panose="020B0604020202020204" pitchFamily="34" charset="0"/>
                <a:ea typeface="MS PGothic" panose="020B0600070205080204" pitchFamily="34" charset="-128"/>
              </a:defRPr>
            </a:lvl1pPr>
            <a:lvl2pPr marL="742950" indent="-285750">
              <a:defRPr>
                <a:solidFill>
                  <a:schemeClr val="bg1"/>
                </a:solidFill>
                <a:latin typeface="Arial" panose="020B0604020202020204" pitchFamily="34" charset="0"/>
                <a:ea typeface="MS PGothic" panose="020B0600070205080204" pitchFamily="34" charset="-128"/>
              </a:defRPr>
            </a:lvl2pPr>
            <a:lvl3pPr marL="1143000" indent="-228600">
              <a:defRPr>
                <a:solidFill>
                  <a:schemeClr val="bg1"/>
                </a:solidFill>
                <a:latin typeface="Arial" panose="020B0604020202020204" pitchFamily="34" charset="0"/>
                <a:ea typeface="MS PGothic" panose="020B0600070205080204" pitchFamily="34" charset="-128"/>
              </a:defRPr>
            </a:lvl3pPr>
            <a:lvl4pPr marL="1600200" indent="-228600">
              <a:defRPr>
                <a:solidFill>
                  <a:schemeClr val="bg1"/>
                </a:solidFill>
                <a:latin typeface="Arial" panose="020B0604020202020204" pitchFamily="34" charset="0"/>
                <a:ea typeface="MS PGothic" panose="020B0600070205080204" pitchFamily="34" charset="-128"/>
              </a:defRPr>
            </a:lvl4pPr>
            <a:lvl5pPr marL="2057400" indent="-228600">
              <a:defRPr>
                <a:solidFill>
                  <a:schemeClr val="bg1"/>
                </a:solidFill>
                <a:latin typeface="Arial" panose="020B0604020202020204" pitchFamily="34" charset="0"/>
                <a:ea typeface="MS PGothic" panose="020B0600070205080204" pitchFamily="34" charset="-128"/>
              </a:defRPr>
            </a:lvl5pPr>
            <a:lvl6pPr marL="25146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6pPr>
            <a:lvl7pPr marL="29718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7pPr>
            <a:lvl8pPr marL="34290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8pPr>
            <a:lvl9pPr marL="38862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9pPr>
          </a:lstStyle>
          <a:p>
            <a:pPr marR="0" lvl="0" defTabSz="802197" rtl="0" eaLnBrk="1" fontAlgn="base" latinLnBrk="0" hangingPunct="1">
              <a:lnSpc>
                <a:spcPct val="100000"/>
              </a:lnSpc>
              <a:spcBef>
                <a:spcPct val="0"/>
              </a:spcBef>
              <a:spcAft>
                <a:spcPct val="0"/>
              </a:spcAft>
              <a:buClrTx/>
              <a:buSzTx/>
              <a:tabLst/>
              <a:defRPr/>
            </a:pPr>
            <a:endPar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altLang="en-US" sz="2200" dirty="0">
              <a:solidFill>
                <a:srgbClr val="000000"/>
              </a:solidFill>
              <a:latin typeface="Calibri" panose="020F0502020204030204" pitchFamily="34" charset="0"/>
            </a:endParaRP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200" dirty="0">
                <a:solidFill>
                  <a:srgbClr val="000000"/>
                </a:solidFill>
                <a:latin typeface="Calibri" panose="020F0502020204030204" pitchFamily="34" charset="0"/>
              </a:rPr>
              <a:t>Tip of the iceberg for TIL therapy but perhaps still only relevant to a subset of solid </a:t>
            </a:r>
            <a:r>
              <a:rPr lang="en-US" altLang="en-US" sz="2200" dirty="0" err="1">
                <a:solidFill>
                  <a:srgbClr val="000000"/>
                </a:solidFill>
                <a:latin typeface="Calibri" panose="020F0502020204030204" pitchFamily="34" charset="0"/>
              </a:rPr>
              <a:t>tumours</a:t>
            </a:r>
            <a:r>
              <a:rPr lang="en-US" altLang="en-US" sz="2200" dirty="0">
                <a:solidFill>
                  <a:srgbClr val="000000"/>
                </a:solidFill>
                <a:latin typeface="Calibri" panose="020F0502020204030204" pitchFamily="34" charset="0"/>
              </a:rPr>
              <a:t>?</a:t>
            </a: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200" dirty="0">
                <a:solidFill>
                  <a:srgbClr val="000000"/>
                </a:solidFill>
                <a:latin typeface="Calibri" panose="020F0502020204030204" pitchFamily="34" charset="0"/>
              </a:rPr>
              <a:t>It’s tough-going/not for all - careful patient selection required; supported by planned National MDT</a:t>
            </a: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200" dirty="0">
                <a:solidFill>
                  <a:srgbClr val="000000"/>
                </a:solidFill>
                <a:latin typeface="Calibri" panose="020F0502020204030204" pitchFamily="34" charset="0"/>
              </a:rPr>
              <a:t>Attractive to use earlier (also based on U.S. RWD) - patient selection challenging in absence of biomarkers of response/resistance to both TIL therapy and immune checkpoint inhibitors</a:t>
            </a:r>
            <a:endParaRPr kumimoji="0" lang="en-US" altLang="en-US" sz="2200" b="0" i="0" u="none" strike="noStrike" kern="1200" cap="none" spc="0" normalizeH="0" noProof="0" dirty="0">
              <a:ln>
                <a:noFill/>
              </a:ln>
              <a:solidFill>
                <a:srgbClr val="000000"/>
              </a:solidFill>
              <a:effectLst/>
              <a:uLnTx/>
              <a:uFillTx/>
              <a:latin typeface="Calibri" panose="020F0502020204030204" pitchFamily="34" charset="0"/>
            </a:endParaRP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altLang="en-US" sz="2200" baseline="0" dirty="0">
              <a:solidFill>
                <a:srgbClr val="000000"/>
              </a:solidFill>
              <a:latin typeface="Calibri" panose="020F0502020204030204" pitchFamily="34" charset="0"/>
            </a:endParaRP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200" dirty="0">
                <a:solidFill>
                  <a:srgbClr val="000000"/>
                </a:solidFill>
                <a:latin typeface="Calibri" panose="020F0502020204030204" pitchFamily="34" charset="0"/>
              </a:rPr>
              <a:t>Room for </a:t>
            </a:r>
            <a:r>
              <a:rPr lang="en-US" altLang="en-US" sz="2200" dirty="0" err="1">
                <a:solidFill>
                  <a:srgbClr val="000000"/>
                </a:solidFill>
                <a:latin typeface="Calibri" panose="020F0502020204030204" pitchFamily="34" charset="0"/>
              </a:rPr>
              <a:t>optimisation</a:t>
            </a:r>
            <a:r>
              <a:rPr lang="en-US" altLang="en-US" sz="2200" dirty="0">
                <a:solidFill>
                  <a:srgbClr val="000000"/>
                </a:solidFill>
                <a:latin typeface="Calibri" panose="020F0502020204030204" pitchFamily="34" charset="0"/>
              </a:rPr>
              <a:t> of ‘conditioning’ including focus on systemic ‘immune fitness’</a:t>
            </a: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200" dirty="0">
                <a:solidFill>
                  <a:srgbClr val="000000"/>
                </a:solidFill>
                <a:latin typeface="Calibri" panose="020F0502020204030204" pitchFamily="34" charset="0"/>
              </a:rPr>
              <a:t>Long-term sequelae/survivorship issues</a:t>
            </a:r>
          </a:p>
          <a:p>
            <a:pPr marR="0" lvl="0" defTabSz="802197" rtl="0" eaLnBrk="1" fontAlgn="base" latinLnBrk="0" hangingPunct="1">
              <a:lnSpc>
                <a:spcPct val="100000"/>
              </a:lnSpc>
              <a:spcBef>
                <a:spcPct val="0"/>
              </a:spcBef>
              <a:spcAft>
                <a:spcPct val="0"/>
              </a:spcAft>
              <a:buClrTx/>
              <a:buSzTx/>
              <a:tabLst/>
              <a:defRPr/>
            </a:pPr>
            <a:endPar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200" dirty="0">
                <a:solidFill>
                  <a:srgbClr val="000000"/>
                </a:solidFill>
                <a:latin typeface="Calibri" panose="020F0502020204030204" pitchFamily="34" charset="0"/>
              </a:rPr>
              <a:t>MHRA decision expected ‘early’ 2026</a:t>
            </a: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altLang="en-US" sz="2200" dirty="0">
              <a:solidFill>
                <a:srgbClr val="000000"/>
              </a:solidFill>
              <a:latin typeface="Calibri" panose="020F0502020204030204" pitchFamily="34" charset="0"/>
            </a:endParaRP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42900" defTabSz="80219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2102482235"/>
      </p:ext>
    </p:extLst>
  </p:cSld>
  <p:clrMapOvr>
    <a:masterClrMapping/>
  </p:clrMapOvr>
  <p:transition spd="med" advTm="5432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0C122FC5-2238-4D3F-90B2-5B82183BC482}"/>
              </a:ext>
            </a:extLst>
          </p:cNvPr>
          <p:cNvSpPr>
            <a:spLocks noGrp="1"/>
          </p:cNvSpPr>
          <p:nvPr>
            <p:ph type="title"/>
          </p:nvPr>
        </p:nvSpPr>
        <p:spPr>
          <a:xfrm>
            <a:off x="480484" y="620184"/>
            <a:ext cx="10972800" cy="719667"/>
          </a:xfrm>
        </p:spPr>
        <p:txBody>
          <a:bodyPr/>
          <a:lstStyle/>
          <a:p>
            <a:pPr algn="ctr">
              <a:defRPr/>
            </a:pPr>
            <a:r>
              <a:rPr lang="en-GB" b="0" dirty="0">
                <a:latin typeface="Georgia" panose="02040502050405020303" pitchFamily="18" charset="0"/>
              </a:rPr>
              <a:t>Selection of ACT method according to baseline TME</a:t>
            </a:r>
            <a:endParaRPr lang="en-US" b="0" dirty="0">
              <a:latin typeface="Georgia" panose="02040502050405020303" pitchFamily="18" charset="0"/>
            </a:endParaRPr>
          </a:p>
        </p:txBody>
      </p:sp>
      <p:pic>
        <p:nvPicPr>
          <p:cNvPr id="131075" name="Picture 3">
            <a:extLst>
              <a:ext uri="{FF2B5EF4-FFF2-40B4-BE49-F238E27FC236}">
                <a16:creationId xmlns:a16="http://schemas.microsoft.com/office/drawing/2014/main" id="{EDE5ACDD-C418-43F3-87E1-80CC5B4F71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9318" y="1437218"/>
            <a:ext cx="6193367" cy="470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EE02542C-3596-4046-963C-BDDF7E7DD147}"/>
              </a:ext>
            </a:extLst>
          </p:cNvPr>
          <p:cNvSpPr/>
          <p:nvPr/>
        </p:nvSpPr>
        <p:spPr>
          <a:xfrm>
            <a:off x="3031067" y="2133601"/>
            <a:ext cx="1816100" cy="1488017"/>
          </a:xfrm>
          <a:prstGeom prst="rect">
            <a:avLst/>
          </a:prstGeom>
          <a:noFill/>
          <a:ln w="19050" cap="flat" cmpd="sng" algn="ctr">
            <a:solidFill>
              <a:srgbClr val="FF0000"/>
            </a:solidFill>
            <a:prstDash val="solid"/>
            <a:miter lim="800000"/>
          </a:ln>
          <a:effectLst/>
        </p:spPr>
        <p:txBody>
          <a:bodyPr anchor="ctr"/>
          <a:lstStyle/>
          <a:p>
            <a:pPr marL="0" marR="0" lvl="0" indent="0" algn="ctr" defTabSz="803203"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panose="020F0502020204030204"/>
              <a:ea typeface="MS PGothic" panose="020B0600070205080204" pitchFamily="34" charset="-128"/>
              <a:cs typeface="+mn-cs"/>
            </a:endParaRPr>
          </a:p>
        </p:txBody>
      </p:sp>
      <p:sp>
        <p:nvSpPr>
          <p:cNvPr id="131077" name="TextBox 5">
            <a:extLst>
              <a:ext uri="{FF2B5EF4-FFF2-40B4-BE49-F238E27FC236}">
                <a16:creationId xmlns:a16="http://schemas.microsoft.com/office/drawing/2014/main" id="{F20E1019-8E02-43D6-84EB-D6300DB8812E}"/>
              </a:ext>
            </a:extLst>
          </p:cNvPr>
          <p:cNvSpPr txBox="1">
            <a:spLocks noChangeArrowheads="1"/>
          </p:cNvSpPr>
          <p:nvPr/>
        </p:nvSpPr>
        <p:spPr bwMode="auto">
          <a:xfrm>
            <a:off x="4656667" y="6379634"/>
            <a:ext cx="7391400" cy="38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833" tIns="40416" rIns="80833" bIns="40416">
            <a:spAutoFit/>
          </a:bodyPr>
          <a:lstStyle>
            <a:lvl1pPr defTabSz="600075">
              <a:defRPr>
                <a:solidFill>
                  <a:schemeClr val="tx1"/>
                </a:solidFill>
                <a:latin typeface="Calibri" panose="020F0502020204030204" pitchFamily="34" charset="0"/>
              </a:defRPr>
            </a:lvl1pPr>
            <a:lvl2pPr marL="742950" indent="-285750" defTabSz="600075">
              <a:defRPr>
                <a:solidFill>
                  <a:schemeClr val="tx1"/>
                </a:solidFill>
                <a:latin typeface="Calibri" panose="020F0502020204030204" pitchFamily="34" charset="0"/>
              </a:defRPr>
            </a:lvl2pPr>
            <a:lvl3pPr marL="1143000" indent="-228600" defTabSz="600075">
              <a:defRPr>
                <a:solidFill>
                  <a:schemeClr val="tx1"/>
                </a:solidFill>
                <a:latin typeface="Calibri" panose="020F0502020204030204" pitchFamily="34" charset="0"/>
              </a:defRPr>
            </a:lvl3pPr>
            <a:lvl4pPr marL="1600200" indent="-228600" defTabSz="600075">
              <a:defRPr>
                <a:solidFill>
                  <a:schemeClr val="tx1"/>
                </a:solidFill>
                <a:latin typeface="Calibri" panose="020F0502020204030204" pitchFamily="34" charset="0"/>
              </a:defRPr>
            </a:lvl4pPr>
            <a:lvl5pPr marL="2057400" indent="-228600" defTabSz="600075">
              <a:defRPr>
                <a:solidFill>
                  <a:schemeClr val="tx1"/>
                </a:solidFill>
                <a:latin typeface="Calibri" panose="020F0502020204030204" pitchFamily="34" charset="0"/>
              </a:defRPr>
            </a:lvl5pPr>
            <a:lvl6pPr marL="2514600" indent="-228600" defTabSz="600075" eaLnBrk="0" fontAlgn="base" hangingPunct="0">
              <a:spcBef>
                <a:spcPct val="0"/>
              </a:spcBef>
              <a:spcAft>
                <a:spcPct val="0"/>
              </a:spcAft>
              <a:defRPr>
                <a:solidFill>
                  <a:schemeClr val="tx1"/>
                </a:solidFill>
                <a:latin typeface="Calibri" panose="020F0502020204030204" pitchFamily="34" charset="0"/>
              </a:defRPr>
            </a:lvl6pPr>
            <a:lvl7pPr marL="2971800" indent="-228600" defTabSz="600075" eaLnBrk="0" fontAlgn="base" hangingPunct="0">
              <a:spcBef>
                <a:spcPct val="0"/>
              </a:spcBef>
              <a:spcAft>
                <a:spcPct val="0"/>
              </a:spcAft>
              <a:defRPr>
                <a:solidFill>
                  <a:schemeClr val="tx1"/>
                </a:solidFill>
                <a:latin typeface="Calibri" panose="020F0502020204030204" pitchFamily="34" charset="0"/>
              </a:defRPr>
            </a:lvl7pPr>
            <a:lvl8pPr marL="3429000" indent="-228600" defTabSz="600075" eaLnBrk="0" fontAlgn="base" hangingPunct="0">
              <a:spcBef>
                <a:spcPct val="0"/>
              </a:spcBef>
              <a:spcAft>
                <a:spcPct val="0"/>
              </a:spcAft>
              <a:defRPr>
                <a:solidFill>
                  <a:schemeClr val="tx1"/>
                </a:solidFill>
                <a:latin typeface="Calibri" panose="020F0502020204030204" pitchFamily="34" charset="0"/>
              </a:defRPr>
            </a:lvl8pPr>
            <a:lvl9pPr marL="3886200" indent="-228600" defTabSz="6000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80008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t>Hedge, Karanikas and Evers </a:t>
            </a:r>
            <a:r>
              <a:rPr kumimoji="0" lang="en-US" altLang="en-US" sz="2000" b="0" i="1"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t>Clin. Cancer Res. </a:t>
            </a: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t>2016</a:t>
            </a:r>
          </a:p>
        </p:txBody>
      </p:sp>
      <p:sp>
        <p:nvSpPr>
          <p:cNvPr id="2" name="Rectangle 1">
            <a:extLst>
              <a:ext uri="{FF2B5EF4-FFF2-40B4-BE49-F238E27FC236}">
                <a16:creationId xmlns:a16="http://schemas.microsoft.com/office/drawing/2014/main" id="{D223F28F-8BC4-39A9-4355-FF6E5FC2809E}"/>
              </a:ext>
            </a:extLst>
          </p:cNvPr>
          <p:cNvSpPr/>
          <p:nvPr/>
        </p:nvSpPr>
        <p:spPr>
          <a:xfrm>
            <a:off x="5160654" y="2133601"/>
            <a:ext cx="1836000" cy="1488017"/>
          </a:xfrm>
          <a:prstGeom prst="rect">
            <a:avLst/>
          </a:prstGeom>
          <a:noFill/>
          <a:ln w="19050" cap="flat" cmpd="sng" algn="ctr">
            <a:solidFill>
              <a:srgbClr val="FF0000"/>
            </a:solidFill>
            <a:prstDash val="solid"/>
            <a:miter lim="800000"/>
          </a:ln>
          <a:effectLst/>
        </p:spPr>
        <p:txBody>
          <a:bodyPr anchor="ctr"/>
          <a:lstStyle/>
          <a:p>
            <a:pPr marL="0" marR="0" lvl="0" indent="0" algn="ctr" defTabSz="803203"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panose="020F0502020204030204"/>
              <a:ea typeface="MS PGothic" panose="020B0600070205080204" pitchFamily="34" charset="-128"/>
              <a:cs typeface="+mn-cs"/>
            </a:endParaRPr>
          </a:p>
        </p:txBody>
      </p:sp>
    </p:spTree>
  </p:cSld>
  <p:clrMapOvr>
    <a:masterClrMapping/>
  </p:clrMapOvr>
  <p:transition spd="med" advTm="72804">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8668E0-4C6B-496C-B511-6D318C919EEA}"/>
              </a:ext>
            </a:extLst>
          </p:cNvPr>
          <p:cNvSpPr>
            <a:spLocks noGrp="1"/>
          </p:cNvSpPr>
          <p:nvPr>
            <p:ph type="title"/>
          </p:nvPr>
        </p:nvSpPr>
        <p:spPr>
          <a:xfrm>
            <a:off x="480000" y="620688"/>
            <a:ext cx="10972800" cy="720080"/>
          </a:xfrm>
        </p:spPr>
        <p:txBody>
          <a:bodyPr/>
          <a:lstStyle/>
          <a:p>
            <a:pPr algn="ctr"/>
            <a:r>
              <a:rPr lang="en-GB" b="0" dirty="0">
                <a:latin typeface="Georgia" panose="02040502050405020303" pitchFamily="18" charset="0"/>
              </a:rPr>
              <a:t>Team Cell Therapy </a:t>
            </a:r>
            <a:endParaRPr lang="en-US" b="0" dirty="0">
              <a:latin typeface="Georgia" panose="02040502050405020303" pitchFamily="18" charset="0"/>
            </a:endParaRPr>
          </a:p>
        </p:txBody>
      </p:sp>
      <p:grpSp>
        <p:nvGrpSpPr>
          <p:cNvPr id="5" name="Group 4">
            <a:extLst>
              <a:ext uri="{FF2B5EF4-FFF2-40B4-BE49-F238E27FC236}">
                <a16:creationId xmlns:a16="http://schemas.microsoft.com/office/drawing/2014/main" id="{3DD7FB4C-9DE4-BD1F-97FC-447FA222AE5D}"/>
              </a:ext>
            </a:extLst>
          </p:cNvPr>
          <p:cNvGrpSpPr/>
          <p:nvPr/>
        </p:nvGrpSpPr>
        <p:grpSpPr>
          <a:xfrm>
            <a:off x="830367" y="1167442"/>
            <a:ext cx="13631155" cy="6555641"/>
            <a:chOff x="830367" y="1167442"/>
            <a:chExt cx="13631155" cy="6555641"/>
          </a:xfrm>
        </p:grpSpPr>
        <p:sp>
          <p:nvSpPr>
            <p:cNvPr id="15" name="TextBox 1">
              <a:extLst>
                <a:ext uri="{FF2B5EF4-FFF2-40B4-BE49-F238E27FC236}">
                  <a16:creationId xmlns:a16="http://schemas.microsoft.com/office/drawing/2014/main" id="{3D388953-A7E9-4AD6-82B3-2B36EEBA8829}"/>
                </a:ext>
              </a:extLst>
            </p:cNvPr>
            <p:cNvSpPr txBox="1">
              <a:spLocks noChangeArrowheads="1"/>
            </p:cNvSpPr>
            <p:nvPr/>
          </p:nvSpPr>
          <p:spPr bwMode="auto">
            <a:xfrm>
              <a:off x="830367" y="1167442"/>
              <a:ext cx="5722069"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Wiltshaw</a:t>
              </a: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 ward:</a:t>
              </a:r>
              <a:b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b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Kieron French (Charge Nurse)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Patricia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Oliviera</a:t>
              </a: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 (Sister)</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Research Nurses: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Lauren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Grostate</a:t>
              </a: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Mary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Mangwende</a:t>
              </a: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Kim Edmonds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Clinical Research Fellow:</a:t>
              </a:r>
              <a:b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b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Dr Max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Julve</a:t>
              </a: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Dr Jenny Thomas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Cell Therapy Clinical Nurse Specialists: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Celvin</a:t>
              </a: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Maycock</a:t>
              </a: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Rose Ellard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Trial Co-</a:t>
              </a:r>
              <a:r>
                <a:rPr kumimoji="0" lang="en-US" altLang="en-US" sz="1400" b="0" i="0" u="sng"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Ordinators</a:t>
              </a: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/Managers: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Dilruba Kabir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Hamid Ahmod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Charlotte Lewis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Clinical Research Operations Managers: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Sajjida</a:t>
              </a: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 Jaffer</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400" dirty="0">
                  <a:solidFill>
                    <a:srgbClr val="003A5D"/>
                  </a:solidFill>
                  <a:latin typeface="Georgia" panose="02040502050405020303" pitchFamily="18" charset="0"/>
                  <a:ea typeface="MS PGothic" panose="020B0600070205080204" pitchFamily="34" charset="-128"/>
                </a:rPr>
                <a:t>Ellie Carlisle</a:t>
              </a: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p:txBody>
        </p:sp>
        <p:sp>
          <p:nvSpPr>
            <p:cNvPr id="2" name="TextBox 1">
              <a:extLst>
                <a:ext uri="{FF2B5EF4-FFF2-40B4-BE49-F238E27FC236}">
                  <a16:creationId xmlns:a16="http://schemas.microsoft.com/office/drawing/2014/main" id="{709BD504-7CE0-7AA6-69EC-CB9396346F02}"/>
                </a:ext>
              </a:extLst>
            </p:cNvPr>
            <p:cNvSpPr txBox="1">
              <a:spLocks noChangeArrowheads="1"/>
            </p:cNvSpPr>
            <p:nvPr/>
          </p:nvSpPr>
          <p:spPr bwMode="auto">
            <a:xfrm>
              <a:off x="5025293" y="1167442"/>
              <a:ext cx="5722069"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Apheresis Unit:</a:t>
              </a:r>
              <a:b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b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Crischi</a:t>
              </a: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Magsipoc</a:t>
              </a: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Francesca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Zamperetti</a:t>
              </a: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Cell Therapy Lab:</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Janet Wells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Mona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Hassawi</a:t>
              </a: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Despoina</a:t>
              </a: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Motsoglou</a:t>
              </a: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Helen MacDonald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Critical Care Unit:</a:t>
              </a:r>
              <a:b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b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Dr Sham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Jhanji</a:t>
              </a: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Dr Vimal Grover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Dr Pascale Gruber</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Biomedical Research Centre: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Carmel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Keyzor</a:t>
              </a: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Monica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Ritco</a:t>
              </a: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 </a:t>
              </a:r>
              <a:r>
                <a:rPr kumimoji="0" lang="en-US" altLang="en-US" sz="1400" b="0"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Vonsovici</a:t>
              </a: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Jane Lawrence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Consultant Colleagues:</a:t>
              </a:r>
              <a:b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br>
              <a:r>
                <a:rPr kumimoji="0" lang="en-US" altLang="en-US" sz="1400" b="1"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Dr Emma Nicholson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Prof. James Larkin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Prof. Samra </a:t>
              </a:r>
              <a:r>
                <a:rPr kumimoji="0" lang="en-US" altLang="en-US" sz="1400" b="1" i="0" u="none" strike="noStrike" kern="1200" cap="none" spc="0" normalizeH="0" baseline="0" noProof="0" dirty="0" err="1">
                  <a:ln>
                    <a:noFill/>
                  </a:ln>
                  <a:solidFill>
                    <a:srgbClr val="003A5D"/>
                  </a:solidFill>
                  <a:effectLst/>
                  <a:uLnTx/>
                  <a:uFillTx/>
                  <a:latin typeface="Georgia" panose="02040502050405020303" pitchFamily="18" charset="0"/>
                  <a:ea typeface="MS PGothic" panose="020B0600070205080204" pitchFamily="34" charset="-128"/>
                  <a:cs typeface="+mn-cs"/>
                </a:rPr>
                <a:t>Turajlic</a:t>
              </a:r>
              <a:endParaRPr kumimoji="0" lang="en-US" altLang="en-US" sz="1400" b="1"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Dr Lisa Pickering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Dr Kate Young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endParaRPr>
            </a:p>
          </p:txBody>
        </p:sp>
        <p:sp>
          <p:nvSpPr>
            <p:cNvPr id="4" name="TextBox 3">
              <a:extLst>
                <a:ext uri="{FF2B5EF4-FFF2-40B4-BE49-F238E27FC236}">
                  <a16:creationId xmlns:a16="http://schemas.microsoft.com/office/drawing/2014/main" id="{6A07F2D2-ADBD-2137-188E-91BE98B9A1BC}"/>
                </a:ext>
              </a:extLst>
            </p:cNvPr>
            <p:cNvSpPr txBox="1"/>
            <p:nvPr/>
          </p:nvSpPr>
          <p:spPr>
            <a:xfrm>
              <a:off x="8367094" y="1167442"/>
              <a:ext cx="6094428" cy="954107"/>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Associated groups: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Cell Therapy Steering Group</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Cell Therapy Governance Group</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3A5D"/>
                  </a:solidFill>
                  <a:effectLst/>
                  <a:uLnTx/>
                  <a:uFillTx/>
                  <a:latin typeface="Georgia" panose="02040502050405020303" pitchFamily="18" charset="0"/>
                  <a:ea typeface="MS PGothic" panose="020B0600070205080204" pitchFamily="34" charset="-128"/>
                  <a:cs typeface="+mn-cs"/>
                </a:rPr>
                <a:t>Genetic Modification Safety Committee</a:t>
              </a:r>
            </a:p>
          </p:txBody>
        </p:sp>
      </p:grpSp>
      <p:grpSp>
        <p:nvGrpSpPr>
          <p:cNvPr id="8" name="Group 7">
            <a:extLst>
              <a:ext uri="{FF2B5EF4-FFF2-40B4-BE49-F238E27FC236}">
                <a16:creationId xmlns:a16="http://schemas.microsoft.com/office/drawing/2014/main" id="{B32E4AD7-FB3A-8D0A-8A72-956542F014D1}"/>
              </a:ext>
            </a:extLst>
          </p:cNvPr>
          <p:cNvGrpSpPr/>
          <p:nvPr/>
        </p:nvGrpSpPr>
        <p:grpSpPr>
          <a:xfrm>
            <a:off x="7819427" y="2433255"/>
            <a:ext cx="4194926" cy="4268960"/>
            <a:chOff x="7710243" y="2433255"/>
            <a:chExt cx="4194926" cy="4268960"/>
          </a:xfrm>
        </p:grpSpPr>
        <p:pic>
          <p:nvPicPr>
            <p:cNvPr id="7" name="Picture 6">
              <a:extLst>
                <a:ext uri="{FF2B5EF4-FFF2-40B4-BE49-F238E27FC236}">
                  <a16:creationId xmlns:a16="http://schemas.microsoft.com/office/drawing/2014/main" id="{AE0310A8-058D-1038-6BD9-20BD1A460F2D}"/>
                </a:ext>
              </a:extLst>
            </p:cNvPr>
            <p:cNvPicPr>
              <a:picLocks noChangeAspect="1"/>
            </p:cNvPicPr>
            <p:nvPr/>
          </p:nvPicPr>
          <p:blipFill rotWithShape="1">
            <a:blip r:embed="rId3"/>
            <a:srcRect l="72154" t="49543"/>
            <a:stretch/>
          </p:blipFill>
          <p:spPr>
            <a:xfrm>
              <a:off x="9239991" y="4190385"/>
              <a:ext cx="2665178" cy="2511830"/>
            </a:xfrm>
            <a:prstGeom prst="rect">
              <a:avLst/>
            </a:prstGeom>
          </p:spPr>
        </p:pic>
        <p:pic>
          <p:nvPicPr>
            <p:cNvPr id="3" name="Picture 2">
              <a:extLst>
                <a:ext uri="{FF2B5EF4-FFF2-40B4-BE49-F238E27FC236}">
                  <a16:creationId xmlns:a16="http://schemas.microsoft.com/office/drawing/2014/main" id="{ED5E119C-928F-BF2B-159D-70287E328332}"/>
                </a:ext>
              </a:extLst>
            </p:cNvPr>
            <p:cNvPicPr>
              <a:picLocks noChangeAspect="1"/>
            </p:cNvPicPr>
            <p:nvPr/>
          </p:nvPicPr>
          <p:blipFill rotWithShape="1">
            <a:blip r:embed="rId3"/>
            <a:srcRect l="72154" b="50457"/>
            <a:stretch/>
          </p:blipFill>
          <p:spPr>
            <a:xfrm>
              <a:off x="7710243" y="2433255"/>
              <a:ext cx="2665178" cy="2466291"/>
            </a:xfrm>
            <a:prstGeom prst="rect">
              <a:avLst/>
            </a:prstGeom>
          </p:spPr>
        </p:pic>
      </p:grpSp>
    </p:spTree>
    <p:extLst>
      <p:ext uri="{BB962C8B-B14F-4D97-AF65-F5344CB8AC3E}">
        <p14:creationId xmlns:p14="http://schemas.microsoft.com/office/powerpoint/2010/main" val="386880903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6E1D-3111-44A3-9706-6D179A98B924}"/>
              </a:ext>
            </a:extLst>
          </p:cNvPr>
          <p:cNvSpPr>
            <a:spLocks noGrp="1"/>
          </p:cNvSpPr>
          <p:nvPr>
            <p:ph type="title"/>
          </p:nvPr>
        </p:nvSpPr>
        <p:spPr/>
        <p:txBody>
          <a:bodyPr/>
          <a:lstStyle/>
          <a:p>
            <a:pPr algn="ctr"/>
            <a:r>
              <a:rPr lang="en-GB" dirty="0"/>
              <a:t>Exploiting the immunogenic, solid tumour TME</a:t>
            </a:r>
            <a:endParaRPr lang="en-US" dirty="0"/>
          </a:p>
        </p:txBody>
      </p:sp>
      <p:sp>
        <p:nvSpPr>
          <p:cNvPr id="3" name="Content Placeholder 2">
            <a:extLst>
              <a:ext uri="{FF2B5EF4-FFF2-40B4-BE49-F238E27FC236}">
                <a16:creationId xmlns:a16="http://schemas.microsoft.com/office/drawing/2014/main" id="{ACB4DC50-D42F-40ED-AC4B-ADA0DB16AF6D}"/>
              </a:ext>
            </a:extLst>
          </p:cNvPr>
          <p:cNvSpPr>
            <a:spLocks noGrp="1"/>
          </p:cNvSpPr>
          <p:nvPr>
            <p:ph idx="1"/>
          </p:nvPr>
        </p:nvSpPr>
        <p:spPr>
          <a:xfrm>
            <a:off x="1884000" y="1412677"/>
            <a:ext cx="8640960" cy="4320480"/>
          </a:xfrm>
        </p:spPr>
        <p:txBody>
          <a:bodyPr vert="horz" lIns="0" tIns="0" rIns="0" bIns="0" rtlCol="0" anchor="t">
            <a:normAutofit/>
          </a:bodyPr>
          <a:lstStyle/>
          <a:p>
            <a:pPr marL="342900" indent="-342900">
              <a:buFont typeface="Arial"/>
              <a:buChar char="•"/>
            </a:pPr>
            <a:endParaRPr lang="en-GB" sz="2400" dirty="0"/>
          </a:p>
          <a:p>
            <a:endParaRPr lang="en-GB"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230874-2743-4C03-A5DA-ACA9C24B0FC1}"/>
                  </a:ext>
                </a:extLst>
              </p14:cNvPr>
              <p14:cNvContentPartPr/>
              <p14:nvPr/>
            </p14:nvContentPartPr>
            <p14:xfrm>
              <a:off x="-1064711" y="3669083"/>
              <a:ext cx="19049" cy="19049"/>
            </p14:xfrm>
          </p:contentPart>
        </mc:Choice>
        <mc:Fallback xmlns="">
          <p:pic>
            <p:nvPicPr>
              <p:cNvPr id="4" name="Ink 3">
                <a:extLst>
                  <a:ext uri="{FF2B5EF4-FFF2-40B4-BE49-F238E27FC236}">
                    <a16:creationId xmlns:a16="http://schemas.microsoft.com/office/drawing/2014/main" id="{86230874-2743-4C03-A5DA-ACA9C24B0FC1}"/>
                  </a:ext>
                </a:extLst>
              </p:cNvPr>
              <p:cNvPicPr/>
              <p:nvPr/>
            </p:nvPicPr>
            <p:blipFill>
              <a:blip r:embed="rId3"/>
              <a:stretch>
                <a:fillRect/>
              </a:stretch>
            </p:blipFill>
            <p:spPr>
              <a:xfrm>
                <a:off x="-2017161" y="2716633"/>
                <a:ext cx="1904900" cy="1904900"/>
              </a:xfrm>
              <a:prstGeom prst="rect">
                <a:avLst/>
              </a:prstGeom>
            </p:spPr>
          </p:pic>
        </mc:Fallback>
      </mc:AlternateContent>
      <p:grpSp>
        <p:nvGrpSpPr>
          <p:cNvPr id="5" name="Group 33">
            <a:extLst>
              <a:ext uri="{FF2B5EF4-FFF2-40B4-BE49-F238E27FC236}">
                <a16:creationId xmlns:a16="http://schemas.microsoft.com/office/drawing/2014/main" id="{FB6FC8D0-1BCE-4984-BC53-D6DE4D7B53AD}"/>
              </a:ext>
            </a:extLst>
          </p:cNvPr>
          <p:cNvGrpSpPr>
            <a:grpSpLocks/>
          </p:cNvGrpSpPr>
          <p:nvPr/>
        </p:nvGrpSpPr>
        <p:grpSpPr bwMode="auto">
          <a:xfrm>
            <a:off x="2203450" y="1245960"/>
            <a:ext cx="7348538" cy="5021263"/>
            <a:chOff x="1652155" y="771550"/>
            <a:chExt cx="5512171" cy="3765405"/>
          </a:xfrm>
        </p:grpSpPr>
        <p:grpSp>
          <p:nvGrpSpPr>
            <p:cNvPr id="6" name="Group 12">
              <a:extLst>
                <a:ext uri="{FF2B5EF4-FFF2-40B4-BE49-F238E27FC236}">
                  <a16:creationId xmlns:a16="http://schemas.microsoft.com/office/drawing/2014/main" id="{CF47C4CF-7979-42C7-8400-F04C277EF4C3}"/>
                </a:ext>
              </a:extLst>
            </p:cNvPr>
            <p:cNvGrpSpPr>
              <a:grpSpLocks/>
            </p:cNvGrpSpPr>
            <p:nvPr/>
          </p:nvGrpSpPr>
          <p:grpSpPr bwMode="auto">
            <a:xfrm>
              <a:off x="1652155" y="771550"/>
              <a:ext cx="5512171" cy="3765405"/>
              <a:chOff x="872729" y="926989"/>
              <a:chExt cx="7722164" cy="5272843"/>
            </a:xfrm>
          </p:grpSpPr>
          <p:grpSp>
            <p:nvGrpSpPr>
              <p:cNvPr id="10" name="Group 11">
                <a:extLst>
                  <a:ext uri="{FF2B5EF4-FFF2-40B4-BE49-F238E27FC236}">
                    <a16:creationId xmlns:a16="http://schemas.microsoft.com/office/drawing/2014/main" id="{F130A9A1-32A8-41A0-A66A-D0708A7D92A3}"/>
                  </a:ext>
                </a:extLst>
              </p:cNvPr>
              <p:cNvGrpSpPr>
                <a:grpSpLocks/>
              </p:cNvGrpSpPr>
              <p:nvPr/>
            </p:nvGrpSpPr>
            <p:grpSpPr bwMode="auto">
              <a:xfrm>
                <a:off x="872729" y="926989"/>
                <a:ext cx="7586037" cy="5272843"/>
                <a:chOff x="872729" y="926989"/>
                <a:chExt cx="7586037" cy="5272843"/>
              </a:xfrm>
            </p:grpSpPr>
            <p:grpSp>
              <p:nvGrpSpPr>
                <p:cNvPr id="12" name="Group 7">
                  <a:extLst>
                    <a:ext uri="{FF2B5EF4-FFF2-40B4-BE49-F238E27FC236}">
                      <a16:creationId xmlns:a16="http://schemas.microsoft.com/office/drawing/2014/main" id="{E92E08D4-91BB-4D6F-853F-92FE9A0EB193}"/>
                    </a:ext>
                  </a:extLst>
                </p:cNvPr>
                <p:cNvGrpSpPr>
                  <a:grpSpLocks/>
                </p:cNvGrpSpPr>
                <p:nvPr/>
              </p:nvGrpSpPr>
              <p:grpSpPr bwMode="auto">
                <a:xfrm>
                  <a:off x="1098480" y="926989"/>
                  <a:ext cx="7360286" cy="5272843"/>
                  <a:chOff x="-8072574" y="-329140"/>
                  <a:chExt cx="9119053" cy="5699407"/>
                </a:xfrm>
              </p:grpSpPr>
              <p:pic>
                <p:nvPicPr>
                  <p:cNvPr id="15" name="Picture 3" descr="L011 no scale.tiff">
                    <a:extLst>
                      <a:ext uri="{FF2B5EF4-FFF2-40B4-BE49-F238E27FC236}">
                        <a16:creationId xmlns:a16="http://schemas.microsoft.com/office/drawing/2014/main" id="{4F7EF1F5-E41B-4333-8777-E5D95A92B5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2574" y="-329140"/>
                    <a:ext cx="9119053" cy="569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a:extLst>
                      <a:ext uri="{FF2B5EF4-FFF2-40B4-BE49-F238E27FC236}">
                        <a16:creationId xmlns:a16="http://schemas.microsoft.com/office/drawing/2014/main" id="{8079616C-1397-4EE3-BC4D-52E449A57B44}"/>
                      </a:ext>
                    </a:extLst>
                  </p:cNvPr>
                  <p:cNvCxnSpPr/>
                  <p:nvPr/>
                </p:nvCxnSpPr>
                <p:spPr>
                  <a:xfrm flipV="1">
                    <a:off x="-7779753" y="5195482"/>
                    <a:ext cx="3910461" cy="10811"/>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 name="TextBox 8">
                  <a:extLst>
                    <a:ext uri="{FF2B5EF4-FFF2-40B4-BE49-F238E27FC236}">
                      <a16:creationId xmlns:a16="http://schemas.microsoft.com/office/drawing/2014/main" id="{C33FA207-95E1-4FF2-AF33-CCCD9359E5CC}"/>
                    </a:ext>
                  </a:extLst>
                </p:cNvPr>
                <p:cNvSpPr txBox="1">
                  <a:spLocks noChangeArrowheads="1"/>
                </p:cNvSpPr>
                <p:nvPr/>
              </p:nvSpPr>
              <p:spPr bwMode="auto">
                <a:xfrm>
                  <a:off x="872729" y="5666380"/>
                  <a:ext cx="1064321" cy="398422"/>
                </a:xfrm>
                <a:prstGeom prst="rect">
                  <a:avLst/>
                </a:prstGeom>
                <a:noFill/>
                <a:ln>
                  <a:noFill/>
                </a:ln>
              </p:spPr>
              <p:txBody>
                <a:bodyPr>
                  <a:spAutoFit/>
                </a:bodyPr>
                <a:lstStyle>
                  <a:lvl1pPr>
                    <a:defRPr>
                      <a:solidFill>
                        <a:schemeClr val="bg1"/>
                      </a:solidFill>
                      <a:latin typeface="Arial" panose="020B0604020202020204" pitchFamily="34" charset="0"/>
                      <a:ea typeface="MS PGothic" panose="020B0600070205080204" pitchFamily="34" charset="-128"/>
                    </a:defRPr>
                  </a:lvl1pPr>
                  <a:lvl2pPr marL="742950" indent="-285750">
                    <a:defRPr>
                      <a:solidFill>
                        <a:schemeClr val="bg1"/>
                      </a:solidFill>
                      <a:latin typeface="Arial" panose="020B0604020202020204" pitchFamily="34" charset="0"/>
                      <a:ea typeface="MS PGothic" panose="020B0600070205080204" pitchFamily="34" charset="-128"/>
                    </a:defRPr>
                  </a:lvl2pPr>
                  <a:lvl3pPr marL="1143000" indent="-228600">
                    <a:defRPr>
                      <a:solidFill>
                        <a:schemeClr val="bg1"/>
                      </a:solidFill>
                      <a:latin typeface="Arial" panose="020B0604020202020204" pitchFamily="34" charset="0"/>
                      <a:ea typeface="MS PGothic" panose="020B0600070205080204" pitchFamily="34" charset="-128"/>
                    </a:defRPr>
                  </a:lvl3pPr>
                  <a:lvl4pPr marL="1600200" indent="-228600">
                    <a:defRPr>
                      <a:solidFill>
                        <a:schemeClr val="bg1"/>
                      </a:solidFill>
                      <a:latin typeface="Arial" panose="020B0604020202020204" pitchFamily="34" charset="0"/>
                      <a:ea typeface="MS PGothic" panose="020B0600070205080204" pitchFamily="34" charset="-128"/>
                    </a:defRPr>
                  </a:lvl4pPr>
                  <a:lvl5pPr marL="2057400" indent="-228600">
                    <a:defRPr>
                      <a:solidFill>
                        <a:schemeClr val="bg1"/>
                      </a:solidFill>
                      <a:latin typeface="Arial" panose="020B0604020202020204" pitchFamily="34" charset="0"/>
                      <a:ea typeface="MS PGothic" panose="020B0600070205080204" pitchFamily="34" charset="-128"/>
                    </a:defRPr>
                  </a:lvl5pPr>
                  <a:lvl6pPr marL="25146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6pPr>
                  <a:lvl7pPr marL="29718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7pPr>
                  <a:lvl8pPr marL="34290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8pPr>
                  <a:lvl9pPr marL="38862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67" b="0" i="0" u="none" strike="noStrike" kern="1200" cap="none" spc="0" normalizeH="0" baseline="0" noProof="0">
                      <a:ln>
                        <a:noFill/>
                      </a:ln>
                      <a:solidFill>
                        <a:srgbClr val="58595B"/>
                      </a:solidFill>
                      <a:effectLst/>
                      <a:uLnTx/>
                      <a:uFillTx/>
                      <a:latin typeface="Calibri" panose="020F0502020204030204" pitchFamily="34" charset="0"/>
                      <a:ea typeface="MS PGothic" panose="020B0600070205080204" pitchFamily="34" charset="-128"/>
                      <a:cs typeface="+mn-cs"/>
                    </a:rPr>
                    <a:t>0</a:t>
                  </a:r>
                </a:p>
              </p:txBody>
            </p:sp>
            <p:sp>
              <p:nvSpPr>
                <p:cNvPr id="14" name="TextBox 9">
                  <a:extLst>
                    <a:ext uri="{FF2B5EF4-FFF2-40B4-BE49-F238E27FC236}">
                      <a16:creationId xmlns:a16="http://schemas.microsoft.com/office/drawing/2014/main" id="{F00D835F-0592-4F3C-A573-18C7C3146E1F}"/>
                    </a:ext>
                  </a:extLst>
                </p:cNvPr>
                <p:cNvSpPr txBox="1">
                  <a:spLocks noChangeArrowheads="1"/>
                </p:cNvSpPr>
                <p:nvPr/>
              </p:nvSpPr>
              <p:spPr bwMode="auto">
                <a:xfrm>
                  <a:off x="3596923" y="5666380"/>
                  <a:ext cx="1062652" cy="398422"/>
                </a:xfrm>
                <a:prstGeom prst="rect">
                  <a:avLst/>
                </a:prstGeom>
                <a:noFill/>
                <a:ln>
                  <a:noFill/>
                </a:ln>
              </p:spPr>
              <p:txBody>
                <a:bodyPr>
                  <a:spAutoFit/>
                </a:bodyPr>
                <a:lstStyle>
                  <a:lvl1pPr>
                    <a:defRPr>
                      <a:solidFill>
                        <a:schemeClr val="bg1"/>
                      </a:solidFill>
                      <a:latin typeface="Arial" panose="020B0604020202020204" pitchFamily="34" charset="0"/>
                      <a:ea typeface="MS PGothic" panose="020B0600070205080204" pitchFamily="34" charset="-128"/>
                    </a:defRPr>
                  </a:lvl1pPr>
                  <a:lvl2pPr marL="742950" indent="-285750">
                    <a:defRPr>
                      <a:solidFill>
                        <a:schemeClr val="bg1"/>
                      </a:solidFill>
                      <a:latin typeface="Arial" panose="020B0604020202020204" pitchFamily="34" charset="0"/>
                      <a:ea typeface="MS PGothic" panose="020B0600070205080204" pitchFamily="34" charset="-128"/>
                    </a:defRPr>
                  </a:lvl2pPr>
                  <a:lvl3pPr marL="1143000" indent="-228600">
                    <a:defRPr>
                      <a:solidFill>
                        <a:schemeClr val="bg1"/>
                      </a:solidFill>
                      <a:latin typeface="Arial" panose="020B0604020202020204" pitchFamily="34" charset="0"/>
                      <a:ea typeface="MS PGothic" panose="020B0600070205080204" pitchFamily="34" charset="-128"/>
                    </a:defRPr>
                  </a:lvl3pPr>
                  <a:lvl4pPr marL="1600200" indent="-228600">
                    <a:defRPr>
                      <a:solidFill>
                        <a:schemeClr val="bg1"/>
                      </a:solidFill>
                      <a:latin typeface="Arial" panose="020B0604020202020204" pitchFamily="34" charset="0"/>
                      <a:ea typeface="MS PGothic" panose="020B0600070205080204" pitchFamily="34" charset="-128"/>
                    </a:defRPr>
                  </a:lvl4pPr>
                  <a:lvl5pPr marL="2057400" indent="-228600">
                    <a:defRPr>
                      <a:solidFill>
                        <a:schemeClr val="bg1"/>
                      </a:solidFill>
                      <a:latin typeface="Arial" panose="020B0604020202020204" pitchFamily="34" charset="0"/>
                      <a:ea typeface="MS PGothic" panose="020B0600070205080204" pitchFamily="34" charset="-128"/>
                    </a:defRPr>
                  </a:lvl5pPr>
                  <a:lvl6pPr marL="25146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6pPr>
                  <a:lvl7pPr marL="29718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7pPr>
                  <a:lvl8pPr marL="34290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8pPr>
                  <a:lvl9pPr marL="3886200" indent="-228600" defTabSz="601663" eaLnBrk="0" fontAlgn="base" hangingPunct="0">
                    <a:spcBef>
                      <a:spcPct val="0"/>
                    </a:spcBef>
                    <a:spcAft>
                      <a:spcPct val="0"/>
                    </a:spcAft>
                    <a:defRPr>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67" b="0" i="0" u="none" strike="noStrike" kern="1200" cap="none" spc="0" normalizeH="0" baseline="0" noProof="0">
                      <a:ln>
                        <a:noFill/>
                      </a:ln>
                      <a:solidFill>
                        <a:srgbClr val="58595B"/>
                      </a:solidFill>
                      <a:effectLst/>
                      <a:uLnTx/>
                      <a:uFillTx/>
                      <a:latin typeface="Calibri" panose="020F0502020204030204" pitchFamily="34" charset="0"/>
                      <a:ea typeface="MS PGothic" panose="020B0600070205080204" pitchFamily="34" charset="-128"/>
                      <a:cs typeface="+mn-cs"/>
                    </a:rPr>
                    <a:t>500uM</a:t>
                  </a:r>
                </a:p>
              </p:txBody>
            </p:sp>
          </p:grpSp>
          <p:sp>
            <p:nvSpPr>
              <p:cNvPr id="11" name="TextBox 10">
                <a:extLst>
                  <a:ext uri="{FF2B5EF4-FFF2-40B4-BE49-F238E27FC236}">
                    <a16:creationId xmlns:a16="http://schemas.microsoft.com/office/drawing/2014/main" id="{BF201594-0FAF-427E-A7F4-5ECD8E4DFAA5}"/>
                  </a:ext>
                </a:extLst>
              </p:cNvPr>
              <p:cNvSpPr txBox="1">
                <a:spLocks noChangeArrowheads="1"/>
              </p:cNvSpPr>
              <p:nvPr/>
            </p:nvSpPr>
            <p:spPr bwMode="auto">
              <a:xfrm>
                <a:off x="7530741" y="5646716"/>
                <a:ext cx="1064152" cy="48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58595B"/>
                    </a:solidFill>
                    <a:effectLst/>
                    <a:uLnTx/>
                    <a:uFillTx/>
                    <a:latin typeface="Calibri" panose="020F0502020204030204" pitchFamily="34" charset="0"/>
                    <a:ea typeface="MS PGothic" panose="020B0600070205080204" pitchFamily="34" charset="-128"/>
                    <a:cs typeface="+mn-cs"/>
                  </a:rPr>
                  <a:t>x10</a:t>
                </a:r>
              </a:p>
            </p:txBody>
          </p:sp>
        </p:grpSp>
        <p:pic>
          <p:nvPicPr>
            <p:cNvPr id="7" name="Picture 13" descr="L011 no scale.tiff">
              <a:extLst>
                <a:ext uri="{FF2B5EF4-FFF2-40B4-BE49-F238E27FC236}">
                  <a16:creationId xmlns:a16="http://schemas.microsoft.com/office/drawing/2014/main" id="{BE964A55-50EB-40BD-888E-459493FF2C50}"/>
                </a:ext>
              </a:extLst>
            </p:cNvPr>
            <p:cNvPicPr>
              <a:picLocks noChangeAspect="1"/>
            </p:cNvPicPr>
            <p:nvPr/>
          </p:nvPicPr>
          <p:blipFill>
            <a:blip r:embed="rId5">
              <a:extLst>
                <a:ext uri="{28A0092B-C50C-407E-A947-70E740481C1C}">
                  <a14:useLocalDpi xmlns:a14="http://schemas.microsoft.com/office/drawing/2010/main" val="0"/>
                </a:ext>
              </a:extLst>
            </a:blip>
            <a:srcRect l="32893" t="43790" r="53947" b="40385"/>
            <a:stretch>
              <a:fillRect/>
            </a:stretch>
          </p:blipFill>
          <p:spPr bwMode="auto">
            <a:xfrm>
              <a:off x="5436096" y="869701"/>
              <a:ext cx="1557033" cy="13420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98E348E-0F03-454C-AC2D-DB726213E2C8}"/>
                </a:ext>
              </a:extLst>
            </p:cNvPr>
            <p:cNvSpPr/>
            <p:nvPr/>
          </p:nvSpPr>
          <p:spPr bwMode="auto">
            <a:xfrm>
              <a:off x="3524078" y="2510803"/>
              <a:ext cx="709711" cy="565465"/>
            </a:xfrm>
            <a:prstGeom prst="rect">
              <a:avLst/>
            </a:prstGeom>
            <a:noFill/>
            <a:ln w="28575"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80322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1EEE9"/>
                </a:solidFill>
                <a:effectLst/>
                <a:uLnTx/>
                <a:uFillTx/>
                <a:latin typeface="Georgia"/>
                <a:ea typeface="+mn-ea"/>
                <a:cs typeface="+mn-cs"/>
              </a:endParaRPr>
            </a:p>
          </p:txBody>
        </p:sp>
        <p:sp>
          <p:nvSpPr>
            <p:cNvPr id="9" name="Freeform 24">
              <a:extLst>
                <a:ext uri="{FF2B5EF4-FFF2-40B4-BE49-F238E27FC236}">
                  <a16:creationId xmlns:a16="http://schemas.microsoft.com/office/drawing/2014/main" id="{A08A983C-F48C-4F3A-894C-51E8D0311050}"/>
                </a:ext>
              </a:extLst>
            </p:cNvPr>
            <p:cNvSpPr/>
            <p:nvPr/>
          </p:nvSpPr>
          <p:spPr>
            <a:xfrm>
              <a:off x="2761972" y="1082259"/>
              <a:ext cx="2749536" cy="3030895"/>
            </a:xfrm>
            <a:custGeom>
              <a:avLst/>
              <a:gdLst>
                <a:gd name="connsiteX0" fmla="*/ 1371600 w 3851983"/>
                <a:gd name="connsiteY0" fmla="*/ 0 h 4246880"/>
                <a:gd name="connsiteX1" fmla="*/ 1330960 w 3851983"/>
                <a:gd name="connsiteY1" fmla="*/ 50800 h 4246880"/>
                <a:gd name="connsiteX2" fmla="*/ 1280160 w 3851983"/>
                <a:gd name="connsiteY2" fmla="*/ 121920 h 4246880"/>
                <a:gd name="connsiteX3" fmla="*/ 1249680 w 3851983"/>
                <a:gd name="connsiteY3" fmla="*/ 213360 h 4246880"/>
                <a:gd name="connsiteX4" fmla="*/ 1239520 w 3851983"/>
                <a:gd name="connsiteY4" fmla="*/ 243840 h 4246880"/>
                <a:gd name="connsiteX5" fmla="*/ 1229360 w 3851983"/>
                <a:gd name="connsiteY5" fmla="*/ 274320 h 4246880"/>
                <a:gd name="connsiteX6" fmla="*/ 1239520 w 3851983"/>
                <a:gd name="connsiteY6" fmla="*/ 396240 h 4246880"/>
                <a:gd name="connsiteX7" fmla="*/ 1249680 w 3851983"/>
                <a:gd name="connsiteY7" fmla="*/ 436880 h 4246880"/>
                <a:gd name="connsiteX8" fmla="*/ 1280160 w 3851983"/>
                <a:gd name="connsiteY8" fmla="*/ 467360 h 4246880"/>
                <a:gd name="connsiteX9" fmla="*/ 1300480 w 3851983"/>
                <a:gd name="connsiteY9" fmla="*/ 528320 h 4246880"/>
                <a:gd name="connsiteX10" fmla="*/ 1341120 w 3851983"/>
                <a:gd name="connsiteY10" fmla="*/ 589280 h 4246880"/>
                <a:gd name="connsiteX11" fmla="*/ 1371600 w 3851983"/>
                <a:gd name="connsiteY11" fmla="*/ 690880 h 4246880"/>
                <a:gd name="connsiteX12" fmla="*/ 1351280 w 3851983"/>
                <a:gd name="connsiteY12" fmla="*/ 914400 h 4246880"/>
                <a:gd name="connsiteX13" fmla="*/ 1330960 w 3851983"/>
                <a:gd name="connsiteY13" fmla="*/ 975360 h 4246880"/>
                <a:gd name="connsiteX14" fmla="*/ 1300480 w 3851983"/>
                <a:gd name="connsiteY14" fmla="*/ 995680 h 4246880"/>
                <a:gd name="connsiteX15" fmla="*/ 1249680 w 3851983"/>
                <a:gd name="connsiteY15" fmla="*/ 1046480 h 4246880"/>
                <a:gd name="connsiteX16" fmla="*/ 1158240 w 3851983"/>
                <a:gd name="connsiteY16" fmla="*/ 1127760 h 4246880"/>
                <a:gd name="connsiteX17" fmla="*/ 1137920 w 3851983"/>
                <a:gd name="connsiteY17" fmla="*/ 1158240 h 4246880"/>
                <a:gd name="connsiteX18" fmla="*/ 1066800 w 3851983"/>
                <a:gd name="connsiteY18" fmla="*/ 1209040 h 4246880"/>
                <a:gd name="connsiteX19" fmla="*/ 1036320 w 3851983"/>
                <a:gd name="connsiteY19" fmla="*/ 1219200 h 4246880"/>
                <a:gd name="connsiteX20" fmla="*/ 944880 w 3851983"/>
                <a:gd name="connsiteY20" fmla="*/ 1310640 h 4246880"/>
                <a:gd name="connsiteX21" fmla="*/ 914400 w 3851983"/>
                <a:gd name="connsiteY21" fmla="*/ 1341120 h 4246880"/>
                <a:gd name="connsiteX22" fmla="*/ 883920 w 3851983"/>
                <a:gd name="connsiteY22" fmla="*/ 1361440 h 4246880"/>
                <a:gd name="connsiteX23" fmla="*/ 853440 w 3851983"/>
                <a:gd name="connsiteY23" fmla="*/ 1391920 h 4246880"/>
                <a:gd name="connsiteX24" fmla="*/ 822960 w 3851983"/>
                <a:gd name="connsiteY24" fmla="*/ 1412240 h 4246880"/>
                <a:gd name="connsiteX25" fmla="*/ 751840 w 3851983"/>
                <a:gd name="connsiteY25" fmla="*/ 1452880 h 4246880"/>
                <a:gd name="connsiteX26" fmla="*/ 680720 w 3851983"/>
                <a:gd name="connsiteY26" fmla="*/ 1493520 h 4246880"/>
                <a:gd name="connsiteX27" fmla="*/ 619760 w 3851983"/>
                <a:gd name="connsiteY27" fmla="*/ 1534160 h 4246880"/>
                <a:gd name="connsiteX28" fmla="*/ 589280 w 3851983"/>
                <a:gd name="connsiteY28" fmla="*/ 1554480 h 4246880"/>
                <a:gd name="connsiteX29" fmla="*/ 538480 w 3851983"/>
                <a:gd name="connsiteY29" fmla="*/ 1625600 h 4246880"/>
                <a:gd name="connsiteX30" fmla="*/ 487680 w 3851983"/>
                <a:gd name="connsiteY30" fmla="*/ 1696720 h 4246880"/>
                <a:gd name="connsiteX31" fmla="*/ 477520 w 3851983"/>
                <a:gd name="connsiteY31" fmla="*/ 1747520 h 4246880"/>
                <a:gd name="connsiteX32" fmla="*/ 457200 w 3851983"/>
                <a:gd name="connsiteY32" fmla="*/ 1778000 h 4246880"/>
                <a:gd name="connsiteX33" fmla="*/ 447040 w 3851983"/>
                <a:gd name="connsiteY33" fmla="*/ 1808480 h 4246880"/>
                <a:gd name="connsiteX34" fmla="*/ 426720 w 3851983"/>
                <a:gd name="connsiteY34" fmla="*/ 1849120 h 4246880"/>
                <a:gd name="connsiteX35" fmla="*/ 406400 w 3851983"/>
                <a:gd name="connsiteY35" fmla="*/ 1910080 h 4246880"/>
                <a:gd name="connsiteX36" fmla="*/ 396240 w 3851983"/>
                <a:gd name="connsiteY36" fmla="*/ 1940560 h 4246880"/>
                <a:gd name="connsiteX37" fmla="*/ 375920 w 3851983"/>
                <a:gd name="connsiteY37" fmla="*/ 1971040 h 4246880"/>
                <a:gd name="connsiteX38" fmla="*/ 365760 w 3851983"/>
                <a:gd name="connsiteY38" fmla="*/ 2011680 h 4246880"/>
                <a:gd name="connsiteX39" fmla="*/ 345440 w 3851983"/>
                <a:gd name="connsiteY39" fmla="*/ 2113280 h 4246880"/>
                <a:gd name="connsiteX40" fmla="*/ 335280 w 3851983"/>
                <a:gd name="connsiteY40" fmla="*/ 2143760 h 4246880"/>
                <a:gd name="connsiteX41" fmla="*/ 335280 w 3851983"/>
                <a:gd name="connsiteY41" fmla="*/ 2316480 h 4246880"/>
                <a:gd name="connsiteX42" fmla="*/ 396240 w 3851983"/>
                <a:gd name="connsiteY42" fmla="*/ 2357120 h 4246880"/>
                <a:gd name="connsiteX43" fmla="*/ 447040 w 3851983"/>
                <a:gd name="connsiteY43" fmla="*/ 2346960 h 4246880"/>
                <a:gd name="connsiteX44" fmla="*/ 477520 w 3851983"/>
                <a:gd name="connsiteY44" fmla="*/ 2336800 h 4246880"/>
                <a:gd name="connsiteX45" fmla="*/ 487680 w 3851983"/>
                <a:gd name="connsiteY45" fmla="*/ 2306320 h 4246880"/>
                <a:gd name="connsiteX46" fmla="*/ 548640 w 3851983"/>
                <a:gd name="connsiteY46" fmla="*/ 2265680 h 4246880"/>
                <a:gd name="connsiteX47" fmla="*/ 579120 w 3851983"/>
                <a:gd name="connsiteY47" fmla="*/ 2235200 h 4246880"/>
                <a:gd name="connsiteX48" fmla="*/ 599440 w 3851983"/>
                <a:gd name="connsiteY48" fmla="*/ 2204720 h 4246880"/>
                <a:gd name="connsiteX49" fmla="*/ 660400 w 3851983"/>
                <a:gd name="connsiteY49" fmla="*/ 2174240 h 4246880"/>
                <a:gd name="connsiteX50" fmla="*/ 711200 w 3851983"/>
                <a:gd name="connsiteY50" fmla="*/ 2123440 h 4246880"/>
                <a:gd name="connsiteX51" fmla="*/ 772160 w 3851983"/>
                <a:gd name="connsiteY51" fmla="*/ 2103120 h 4246880"/>
                <a:gd name="connsiteX52" fmla="*/ 822960 w 3851983"/>
                <a:gd name="connsiteY52" fmla="*/ 2042160 h 4246880"/>
                <a:gd name="connsiteX53" fmla="*/ 883920 w 3851983"/>
                <a:gd name="connsiteY53" fmla="*/ 2001520 h 4246880"/>
                <a:gd name="connsiteX54" fmla="*/ 955040 w 3851983"/>
                <a:gd name="connsiteY54" fmla="*/ 1950720 h 4246880"/>
                <a:gd name="connsiteX55" fmla="*/ 1026160 w 3851983"/>
                <a:gd name="connsiteY55" fmla="*/ 1920240 h 4246880"/>
                <a:gd name="connsiteX56" fmla="*/ 1087120 w 3851983"/>
                <a:gd name="connsiteY56" fmla="*/ 1869440 h 4246880"/>
                <a:gd name="connsiteX57" fmla="*/ 1107440 w 3851983"/>
                <a:gd name="connsiteY57" fmla="*/ 1838960 h 4246880"/>
                <a:gd name="connsiteX58" fmla="*/ 1168400 w 3851983"/>
                <a:gd name="connsiteY58" fmla="*/ 1798320 h 4246880"/>
                <a:gd name="connsiteX59" fmla="*/ 1290320 w 3851983"/>
                <a:gd name="connsiteY59" fmla="*/ 1717040 h 4246880"/>
                <a:gd name="connsiteX60" fmla="*/ 1351280 w 3851983"/>
                <a:gd name="connsiteY60" fmla="*/ 1676400 h 4246880"/>
                <a:gd name="connsiteX61" fmla="*/ 1381760 w 3851983"/>
                <a:gd name="connsiteY61" fmla="*/ 1656080 h 4246880"/>
                <a:gd name="connsiteX62" fmla="*/ 1442720 w 3851983"/>
                <a:gd name="connsiteY62" fmla="*/ 1635760 h 4246880"/>
                <a:gd name="connsiteX63" fmla="*/ 1473200 w 3851983"/>
                <a:gd name="connsiteY63" fmla="*/ 1625600 h 4246880"/>
                <a:gd name="connsiteX64" fmla="*/ 1554480 w 3851983"/>
                <a:gd name="connsiteY64" fmla="*/ 1605280 h 4246880"/>
                <a:gd name="connsiteX65" fmla="*/ 1686560 w 3851983"/>
                <a:gd name="connsiteY65" fmla="*/ 1615440 h 4246880"/>
                <a:gd name="connsiteX66" fmla="*/ 1717040 w 3851983"/>
                <a:gd name="connsiteY66" fmla="*/ 1625600 h 4246880"/>
                <a:gd name="connsiteX67" fmla="*/ 1696720 w 3851983"/>
                <a:gd name="connsiteY67" fmla="*/ 1747520 h 4246880"/>
                <a:gd name="connsiteX68" fmla="*/ 1676400 w 3851983"/>
                <a:gd name="connsiteY68" fmla="*/ 1778000 h 4246880"/>
                <a:gd name="connsiteX69" fmla="*/ 1666240 w 3851983"/>
                <a:gd name="connsiteY69" fmla="*/ 1808480 h 4246880"/>
                <a:gd name="connsiteX70" fmla="*/ 1635760 w 3851983"/>
                <a:gd name="connsiteY70" fmla="*/ 1828800 h 4246880"/>
                <a:gd name="connsiteX71" fmla="*/ 1615440 w 3851983"/>
                <a:gd name="connsiteY71" fmla="*/ 1859280 h 4246880"/>
                <a:gd name="connsiteX72" fmla="*/ 1574800 w 3851983"/>
                <a:gd name="connsiteY72" fmla="*/ 1879600 h 4246880"/>
                <a:gd name="connsiteX73" fmla="*/ 1544320 w 3851983"/>
                <a:gd name="connsiteY73" fmla="*/ 1899920 h 4246880"/>
                <a:gd name="connsiteX74" fmla="*/ 1503680 w 3851983"/>
                <a:gd name="connsiteY74" fmla="*/ 1920240 h 4246880"/>
                <a:gd name="connsiteX75" fmla="*/ 1463040 w 3851983"/>
                <a:gd name="connsiteY75" fmla="*/ 1950720 h 4246880"/>
                <a:gd name="connsiteX76" fmla="*/ 1432560 w 3851983"/>
                <a:gd name="connsiteY76" fmla="*/ 1960880 h 4246880"/>
                <a:gd name="connsiteX77" fmla="*/ 1391920 w 3851983"/>
                <a:gd name="connsiteY77" fmla="*/ 1981200 h 4246880"/>
                <a:gd name="connsiteX78" fmla="*/ 1290320 w 3851983"/>
                <a:gd name="connsiteY78" fmla="*/ 2032000 h 4246880"/>
                <a:gd name="connsiteX79" fmla="*/ 1229360 w 3851983"/>
                <a:gd name="connsiteY79" fmla="*/ 2072640 h 4246880"/>
                <a:gd name="connsiteX80" fmla="*/ 1158240 w 3851983"/>
                <a:gd name="connsiteY80" fmla="*/ 2113280 h 4246880"/>
                <a:gd name="connsiteX81" fmla="*/ 1117600 w 3851983"/>
                <a:gd name="connsiteY81" fmla="*/ 2153920 h 4246880"/>
                <a:gd name="connsiteX82" fmla="*/ 1087120 w 3851983"/>
                <a:gd name="connsiteY82" fmla="*/ 2184400 h 4246880"/>
                <a:gd name="connsiteX83" fmla="*/ 1016000 w 3851983"/>
                <a:gd name="connsiteY83" fmla="*/ 2214880 h 4246880"/>
                <a:gd name="connsiteX84" fmla="*/ 955040 w 3851983"/>
                <a:gd name="connsiteY84" fmla="*/ 2265680 h 4246880"/>
                <a:gd name="connsiteX85" fmla="*/ 894080 w 3851983"/>
                <a:gd name="connsiteY85" fmla="*/ 2306320 h 4246880"/>
                <a:gd name="connsiteX86" fmla="*/ 833120 w 3851983"/>
                <a:gd name="connsiteY86" fmla="*/ 2326640 h 4246880"/>
                <a:gd name="connsiteX87" fmla="*/ 772160 w 3851983"/>
                <a:gd name="connsiteY87" fmla="*/ 2367280 h 4246880"/>
                <a:gd name="connsiteX88" fmla="*/ 741680 w 3851983"/>
                <a:gd name="connsiteY88" fmla="*/ 2387600 h 4246880"/>
                <a:gd name="connsiteX89" fmla="*/ 701040 w 3851983"/>
                <a:gd name="connsiteY89" fmla="*/ 2407920 h 4246880"/>
                <a:gd name="connsiteX90" fmla="*/ 670560 w 3851983"/>
                <a:gd name="connsiteY90" fmla="*/ 2438400 h 4246880"/>
                <a:gd name="connsiteX91" fmla="*/ 629920 w 3851983"/>
                <a:gd name="connsiteY91" fmla="*/ 2468880 h 4246880"/>
                <a:gd name="connsiteX92" fmla="*/ 609600 w 3851983"/>
                <a:gd name="connsiteY92" fmla="*/ 2499360 h 4246880"/>
                <a:gd name="connsiteX93" fmla="*/ 579120 w 3851983"/>
                <a:gd name="connsiteY93" fmla="*/ 2519680 h 4246880"/>
                <a:gd name="connsiteX94" fmla="*/ 528320 w 3851983"/>
                <a:gd name="connsiteY94" fmla="*/ 2590800 h 4246880"/>
                <a:gd name="connsiteX95" fmla="*/ 467360 w 3851983"/>
                <a:gd name="connsiteY95" fmla="*/ 2641600 h 4246880"/>
                <a:gd name="connsiteX96" fmla="*/ 426720 w 3851983"/>
                <a:gd name="connsiteY96" fmla="*/ 2712720 h 4246880"/>
                <a:gd name="connsiteX97" fmla="*/ 396240 w 3851983"/>
                <a:gd name="connsiteY97" fmla="*/ 2743200 h 4246880"/>
                <a:gd name="connsiteX98" fmla="*/ 345440 w 3851983"/>
                <a:gd name="connsiteY98" fmla="*/ 2814320 h 4246880"/>
                <a:gd name="connsiteX99" fmla="*/ 294640 w 3851983"/>
                <a:gd name="connsiteY99" fmla="*/ 2854960 h 4246880"/>
                <a:gd name="connsiteX100" fmla="*/ 223520 w 3851983"/>
                <a:gd name="connsiteY100" fmla="*/ 2936240 h 4246880"/>
                <a:gd name="connsiteX101" fmla="*/ 193040 w 3851983"/>
                <a:gd name="connsiteY101" fmla="*/ 2956560 h 4246880"/>
                <a:gd name="connsiteX102" fmla="*/ 132080 w 3851983"/>
                <a:gd name="connsiteY102" fmla="*/ 3017520 h 4246880"/>
                <a:gd name="connsiteX103" fmla="*/ 101600 w 3851983"/>
                <a:gd name="connsiteY103" fmla="*/ 3058160 h 4246880"/>
                <a:gd name="connsiteX104" fmla="*/ 71120 w 3851983"/>
                <a:gd name="connsiteY104" fmla="*/ 3088640 h 4246880"/>
                <a:gd name="connsiteX105" fmla="*/ 30480 w 3851983"/>
                <a:gd name="connsiteY105" fmla="*/ 3149600 h 4246880"/>
                <a:gd name="connsiteX106" fmla="*/ 10160 w 3851983"/>
                <a:gd name="connsiteY106" fmla="*/ 3180080 h 4246880"/>
                <a:gd name="connsiteX107" fmla="*/ 0 w 3851983"/>
                <a:gd name="connsiteY107" fmla="*/ 3210560 h 4246880"/>
                <a:gd name="connsiteX108" fmla="*/ 81280 w 3851983"/>
                <a:gd name="connsiteY108" fmla="*/ 3241040 h 4246880"/>
                <a:gd name="connsiteX109" fmla="*/ 152400 w 3851983"/>
                <a:gd name="connsiteY109" fmla="*/ 3230880 h 4246880"/>
                <a:gd name="connsiteX110" fmla="*/ 182880 w 3851983"/>
                <a:gd name="connsiteY110" fmla="*/ 3210560 h 4246880"/>
                <a:gd name="connsiteX111" fmla="*/ 243840 w 3851983"/>
                <a:gd name="connsiteY111" fmla="*/ 3149600 h 4246880"/>
                <a:gd name="connsiteX112" fmla="*/ 274320 w 3851983"/>
                <a:gd name="connsiteY112" fmla="*/ 3119120 h 4246880"/>
                <a:gd name="connsiteX113" fmla="*/ 304800 w 3851983"/>
                <a:gd name="connsiteY113" fmla="*/ 3088640 h 4246880"/>
                <a:gd name="connsiteX114" fmla="*/ 365760 w 3851983"/>
                <a:gd name="connsiteY114" fmla="*/ 3037840 h 4246880"/>
                <a:gd name="connsiteX115" fmla="*/ 396240 w 3851983"/>
                <a:gd name="connsiteY115" fmla="*/ 2997200 h 4246880"/>
                <a:gd name="connsiteX116" fmla="*/ 457200 w 3851983"/>
                <a:gd name="connsiteY116" fmla="*/ 2946400 h 4246880"/>
                <a:gd name="connsiteX117" fmla="*/ 477520 w 3851983"/>
                <a:gd name="connsiteY117" fmla="*/ 2915920 h 4246880"/>
                <a:gd name="connsiteX118" fmla="*/ 568960 w 3851983"/>
                <a:gd name="connsiteY118" fmla="*/ 2844800 h 4246880"/>
                <a:gd name="connsiteX119" fmla="*/ 629920 w 3851983"/>
                <a:gd name="connsiteY119" fmla="*/ 2814320 h 4246880"/>
                <a:gd name="connsiteX120" fmla="*/ 660400 w 3851983"/>
                <a:gd name="connsiteY120" fmla="*/ 2783840 h 4246880"/>
                <a:gd name="connsiteX121" fmla="*/ 690880 w 3851983"/>
                <a:gd name="connsiteY121" fmla="*/ 2763520 h 4246880"/>
                <a:gd name="connsiteX122" fmla="*/ 731520 w 3851983"/>
                <a:gd name="connsiteY122" fmla="*/ 2733040 h 4246880"/>
                <a:gd name="connsiteX123" fmla="*/ 802640 w 3851983"/>
                <a:gd name="connsiteY123" fmla="*/ 2682240 h 4246880"/>
                <a:gd name="connsiteX124" fmla="*/ 853440 w 3851983"/>
                <a:gd name="connsiteY124" fmla="*/ 2600960 h 4246880"/>
                <a:gd name="connsiteX125" fmla="*/ 883920 w 3851983"/>
                <a:gd name="connsiteY125" fmla="*/ 2590800 h 4246880"/>
                <a:gd name="connsiteX126" fmla="*/ 934720 w 3851983"/>
                <a:gd name="connsiteY126" fmla="*/ 2540000 h 4246880"/>
                <a:gd name="connsiteX127" fmla="*/ 955040 w 3851983"/>
                <a:gd name="connsiteY127" fmla="*/ 2509520 h 4246880"/>
                <a:gd name="connsiteX128" fmla="*/ 1016000 w 3851983"/>
                <a:gd name="connsiteY128" fmla="*/ 2458720 h 4246880"/>
                <a:gd name="connsiteX129" fmla="*/ 1026160 w 3851983"/>
                <a:gd name="connsiteY129" fmla="*/ 2428240 h 4246880"/>
                <a:gd name="connsiteX130" fmla="*/ 1087120 w 3851983"/>
                <a:gd name="connsiteY130" fmla="*/ 2387600 h 4246880"/>
                <a:gd name="connsiteX131" fmla="*/ 1127760 w 3851983"/>
                <a:gd name="connsiteY131" fmla="*/ 2357120 h 4246880"/>
                <a:gd name="connsiteX132" fmla="*/ 1188720 w 3851983"/>
                <a:gd name="connsiteY132" fmla="*/ 2306320 h 4246880"/>
                <a:gd name="connsiteX133" fmla="*/ 1209040 w 3851983"/>
                <a:gd name="connsiteY133" fmla="*/ 2275840 h 4246880"/>
                <a:gd name="connsiteX134" fmla="*/ 1300480 w 3851983"/>
                <a:gd name="connsiteY134" fmla="*/ 2225040 h 4246880"/>
                <a:gd name="connsiteX135" fmla="*/ 1391920 w 3851983"/>
                <a:gd name="connsiteY135" fmla="*/ 2184400 h 4246880"/>
                <a:gd name="connsiteX136" fmla="*/ 1473200 w 3851983"/>
                <a:gd name="connsiteY136" fmla="*/ 2164080 h 4246880"/>
                <a:gd name="connsiteX137" fmla="*/ 1635760 w 3851983"/>
                <a:gd name="connsiteY137" fmla="*/ 2174240 h 4246880"/>
                <a:gd name="connsiteX138" fmla="*/ 1656080 w 3851983"/>
                <a:gd name="connsiteY138" fmla="*/ 2235200 h 4246880"/>
                <a:gd name="connsiteX139" fmla="*/ 1686560 w 3851983"/>
                <a:gd name="connsiteY139" fmla="*/ 2255520 h 4246880"/>
                <a:gd name="connsiteX140" fmla="*/ 1706880 w 3851983"/>
                <a:gd name="connsiteY140" fmla="*/ 2286000 h 4246880"/>
                <a:gd name="connsiteX141" fmla="*/ 1737360 w 3851983"/>
                <a:gd name="connsiteY141" fmla="*/ 2296160 h 4246880"/>
                <a:gd name="connsiteX142" fmla="*/ 1757680 w 3851983"/>
                <a:gd name="connsiteY142" fmla="*/ 2357120 h 4246880"/>
                <a:gd name="connsiteX143" fmla="*/ 1747520 w 3851983"/>
                <a:gd name="connsiteY143" fmla="*/ 2509520 h 4246880"/>
                <a:gd name="connsiteX144" fmla="*/ 1737360 w 3851983"/>
                <a:gd name="connsiteY144" fmla="*/ 2550160 h 4246880"/>
                <a:gd name="connsiteX145" fmla="*/ 1706880 w 3851983"/>
                <a:gd name="connsiteY145" fmla="*/ 2570480 h 4246880"/>
                <a:gd name="connsiteX146" fmla="*/ 1656080 w 3851983"/>
                <a:gd name="connsiteY146" fmla="*/ 2641600 h 4246880"/>
                <a:gd name="connsiteX147" fmla="*/ 1615440 w 3851983"/>
                <a:gd name="connsiteY147" fmla="*/ 2702560 h 4246880"/>
                <a:gd name="connsiteX148" fmla="*/ 1584960 w 3851983"/>
                <a:gd name="connsiteY148" fmla="*/ 2733040 h 4246880"/>
                <a:gd name="connsiteX149" fmla="*/ 1564640 w 3851983"/>
                <a:gd name="connsiteY149" fmla="*/ 2763520 h 4246880"/>
                <a:gd name="connsiteX150" fmla="*/ 1534160 w 3851983"/>
                <a:gd name="connsiteY150" fmla="*/ 2794000 h 4246880"/>
                <a:gd name="connsiteX151" fmla="*/ 1503680 w 3851983"/>
                <a:gd name="connsiteY151" fmla="*/ 2834640 h 4246880"/>
                <a:gd name="connsiteX152" fmla="*/ 1463040 w 3851983"/>
                <a:gd name="connsiteY152" fmla="*/ 2865120 h 4246880"/>
                <a:gd name="connsiteX153" fmla="*/ 1402080 w 3851983"/>
                <a:gd name="connsiteY153" fmla="*/ 2987040 h 4246880"/>
                <a:gd name="connsiteX154" fmla="*/ 1391920 w 3851983"/>
                <a:gd name="connsiteY154" fmla="*/ 3017520 h 4246880"/>
                <a:gd name="connsiteX155" fmla="*/ 1402080 w 3851983"/>
                <a:gd name="connsiteY155" fmla="*/ 3078480 h 4246880"/>
                <a:gd name="connsiteX156" fmla="*/ 1432560 w 3851983"/>
                <a:gd name="connsiteY156" fmla="*/ 3098800 h 4246880"/>
                <a:gd name="connsiteX157" fmla="*/ 1463040 w 3851983"/>
                <a:gd name="connsiteY157" fmla="*/ 3129280 h 4246880"/>
                <a:gd name="connsiteX158" fmla="*/ 1524000 w 3851983"/>
                <a:gd name="connsiteY158" fmla="*/ 3169920 h 4246880"/>
                <a:gd name="connsiteX159" fmla="*/ 1544320 w 3851983"/>
                <a:gd name="connsiteY159" fmla="*/ 3200400 h 4246880"/>
                <a:gd name="connsiteX160" fmla="*/ 1574800 w 3851983"/>
                <a:gd name="connsiteY160" fmla="*/ 3220720 h 4246880"/>
                <a:gd name="connsiteX161" fmla="*/ 1595120 w 3851983"/>
                <a:gd name="connsiteY161" fmla="*/ 3281680 h 4246880"/>
                <a:gd name="connsiteX162" fmla="*/ 1645920 w 3851983"/>
                <a:gd name="connsiteY162" fmla="*/ 3342640 h 4246880"/>
                <a:gd name="connsiteX163" fmla="*/ 1666240 w 3851983"/>
                <a:gd name="connsiteY163" fmla="*/ 3383280 h 4246880"/>
                <a:gd name="connsiteX164" fmla="*/ 1706880 w 3851983"/>
                <a:gd name="connsiteY164" fmla="*/ 3403600 h 4246880"/>
                <a:gd name="connsiteX165" fmla="*/ 1757680 w 3851983"/>
                <a:gd name="connsiteY165" fmla="*/ 3464560 h 4246880"/>
                <a:gd name="connsiteX166" fmla="*/ 1828800 w 3851983"/>
                <a:gd name="connsiteY166" fmla="*/ 3556000 h 4246880"/>
                <a:gd name="connsiteX167" fmla="*/ 1838960 w 3851983"/>
                <a:gd name="connsiteY167" fmla="*/ 3586480 h 4246880"/>
                <a:gd name="connsiteX168" fmla="*/ 1869440 w 3851983"/>
                <a:gd name="connsiteY168" fmla="*/ 3698240 h 4246880"/>
                <a:gd name="connsiteX169" fmla="*/ 1889760 w 3851983"/>
                <a:gd name="connsiteY169" fmla="*/ 3728720 h 4246880"/>
                <a:gd name="connsiteX170" fmla="*/ 1910080 w 3851983"/>
                <a:gd name="connsiteY170" fmla="*/ 3799840 h 4246880"/>
                <a:gd name="connsiteX171" fmla="*/ 1930400 w 3851983"/>
                <a:gd name="connsiteY171" fmla="*/ 3830320 h 4246880"/>
                <a:gd name="connsiteX172" fmla="*/ 1940560 w 3851983"/>
                <a:gd name="connsiteY172" fmla="*/ 3881120 h 4246880"/>
                <a:gd name="connsiteX173" fmla="*/ 1950720 w 3851983"/>
                <a:gd name="connsiteY173" fmla="*/ 3942080 h 4246880"/>
                <a:gd name="connsiteX174" fmla="*/ 1991360 w 3851983"/>
                <a:gd name="connsiteY174" fmla="*/ 4053840 h 4246880"/>
                <a:gd name="connsiteX175" fmla="*/ 2011680 w 3851983"/>
                <a:gd name="connsiteY175" fmla="*/ 4094480 h 4246880"/>
                <a:gd name="connsiteX176" fmla="*/ 2042160 w 3851983"/>
                <a:gd name="connsiteY176" fmla="*/ 4124960 h 4246880"/>
                <a:gd name="connsiteX177" fmla="*/ 2062480 w 3851983"/>
                <a:gd name="connsiteY177" fmla="*/ 4155440 h 4246880"/>
                <a:gd name="connsiteX178" fmla="*/ 2123440 w 3851983"/>
                <a:gd name="connsiteY178" fmla="*/ 4206240 h 4246880"/>
                <a:gd name="connsiteX179" fmla="*/ 2143760 w 3851983"/>
                <a:gd name="connsiteY179" fmla="*/ 4236720 h 4246880"/>
                <a:gd name="connsiteX180" fmla="*/ 2194560 w 3851983"/>
                <a:gd name="connsiteY180" fmla="*/ 4246880 h 4246880"/>
                <a:gd name="connsiteX181" fmla="*/ 2407920 w 3851983"/>
                <a:gd name="connsiteY181" fmla="*/ 4236720 h 4246880"/>
                <a:gd name="connsiteX182" fmla="*/ 2458720 w 3851983"/>
                <a:gd name="connsiteY182" fmla="*/ 4216400 h 4246880"/>
                <a:gd name="connsiteX183" fmla="*/ 2529840 w 3851983"/>
                <a:gd name="connsiteY183" fmla="*/ 4165600 h 4246880"/>
                <a:gd name="connsiteX184" fmla="*/ 2560320 w 3851983"/>
                <a:gd name="connsiteY184" fmla="*/ 4145280 h 4246880"/>
                <a:gd name="connsiteX185" fmla="*/ 2631440 w 3851983"/>
                <a:gd name="connsiteY185" fmla="*/ 4053840 h 4246880"/>
                <a:gd name="connsiteX186" fmla="*/ 2651760 w 3851983"/>
                <a:gd name="connsiteY186" fmla="*/ 3972560 h 4246880"/>
                <a:gd name="connsiteX187" fmla="*/ 2682240 w 3851983"/>
                <a:gd name="connsiteY187" fmla="*/ 3891280 h 4246880"/>
                <a:gd name="connsiteX188" fmla="*/ 2702560 w 3851983"/>
                <a:gd name="connsiteY188" fmla="*/ 3860800 h 4246880"/>
                <a:gd name="connsiteX189" fmla="*/ 2722880 w 3851983"/>
                <a:gd name="connsiteY189" fmla="*/ 3698240 h 4246880"/>
                <a:gd name="connsiteX190" fmla="*/ 2733040 w 3851983"/>
                <a:gd name="connsiteY190" fmla="*/ 3667760 h 4246880"/>
                <a:gd name="connsiteX191" fmla="*/ 2763520 w 3851983"/>
                <a:gd name="connsiteY191" fmla="*/ 3505200 h 4246880"/>
                <a:gd name="connsiteX192" fmla="*/ 2773680 w 3851983"/>
                <a:gd name="connsiteY192" fmla="*/ 3403600 h 4246880"/>
                <a:gd name="connsiteX193" fmla="*/ 2804160 w 3851983"/>
                <a:gd name="connsiteY193" fmla="*/ 3332480 h 4246880"/>
                <a:gd name="connsiteX194" fmla="*/ 2834640 w 3851983"/>
                <a:gd name="connsiteY194" fmla="*/ 3302000 h 4246880"/>
                <a:gd name="connsiteX195" fmla="*/ 2865120 w 3851983"/>
                <a:gd name="connsiteY195" fmla="*/ 3251200 h 4246880"/>
                <a:gd name="connsiteX196" fmla="*/ 2895600 w 3851983"/>
                <a:gd name="connsiteY196" fmla="*/ 3220720 h 4246880"/>
                <a:gd name="connsiteX197" fmla="*/ 2926080 w 3851983"/>
                <a:gd name="connsiteY197" fmla="*/ 3169920 h 4246880"/>
                <a:gd name="connsiteX198" fmla="*/ 2987040 w 3851983"/>
                <a:gd name="connsiteY198" fmla="*/ 3129280 h 4246880"/>
                <a:gd name="connsiteX199" fmla="*/ 3007360 w 3851983"/>
                <a:gd name="connsiteY199" fmla="*/ 3098800 h 4246880"/>
                <a:gd name="connsiteX200" fmla="*/ 3068320 w 3851983"/>
                <a:gd name="connsiteY200" fmla="*/ 3037840 h 4246880"/>
                <a:gd name="connsiteX201" fmla="*/ 3119120 w 3851983"/>
                <a:gd name="connsiteY201" fmla="*/ 2976880 h 4246880"/>
                <a:gd name="connsiteX202" fmla="*/ 3139440 w 3851983"/>
                <a:gd name="connsiteY202" fmla="*/ 2946400 h 4246880"/>
                <a:gd name="connsiteX203" fmla="*/ 3180080 w 3851983"/>
                <a:gd name="connsiteY203" fmla="*/ 2936240 h 4246880"/>
                <a:gd name="connsiteX204" fmla="*/ 3210560 w 3851983"/>
                <a:gd name="connsiteY204" fmla="*/ 2905760 h 4246880"/>
                <a:gd name="connsiteX205" fmla="*/ 3241040 w 3851983"/>
                <a:gd name="connsiteY205" fmla="*/ 2885440 h 4246880"/>
                <a:gd name="connsiteX206" fmla="*/ 3271520 w 3851983"/>
                <a:gd name="connsiteY206" fmla="*/ 2824480 h 4246880"/>
                <a:gd name="connsiteX207" fmla="*/ 3312160 w 3851983"/>
                <a:gd name="connsiteY207" fmla="*/ 2814320 h 4246880"/>
                <a:gd name="connsiteX208" fmla="*/ 3342640 w 3851983"/>
                <a:gd name="connsiteY208" fmla="*/ 2804160 h 4246880"/>
                <a:gd name="connsiteX209" fmla="*/ 3413760 w 3851983"/>
                <a:gd name="connsiteY209" fmla="*/ 2763520 h 4246880"/>
                <a:gd name="connsiteX210" fmla="*/ 3484880 w 3851983"/>
                <a:gd name="connsiteY210" fmla="*/ 2733040 h 4246880"/>
                <a:gd name="connsiteX211" fmla="*/ 3545840 w 3851983"/>
                <a:gd name="connsiteY211" fmla="*/ 2692400 h 4246880"/>
                <a:gd name="connsiteX212" fmla="*/ 3616960 w 3851983"/>
                <a:gd name="connsiteY212" fmla="*/ 2621280 h 4246880"/>
                <a:gd name="connsiteX213" fmla="*/ 3637280 w 3851983"/>
                <a:gd name="connsiteY213" fmla="*/ 2560320 h 4246880"/>
                <a:gd name="connsiteX214" fmla="*/ 3677920 w 3851983"/>
                <a:gd name="connsiteY214" fmla="*/ 2479040 h 4246880"/>
                <a:gd name="connsiteX215" fmla="*/ 3688080 w 3851983"/>
                <a:gd name="connsiteY215" fmla="*/ 2438400 h 4246880"/>
                <a:gd name="connsiteX216" fmla="*/ 3728720 w 3851983"/>
                <a:gd name="connsiteY216" fmla="*/ 2377440 h 4246880"/>
                <a:gd name="connsiteX217" fmla="*/ 3759200 w 3851983"/>
                <a:gd name="connsiteY217" fmla="*/ 2286000 h 4246880"/>
                <a:gd name="connsiteX218" fmla="*/ 3769360 w 3851983"/>
                <a:gd name="connsiteY218" fmla="*/ 2235200 h 4246880"/>
                <a:gd name="connsiteX219" fmla="*/ 3789680 w 3851983"/>
                <a:gd name="connsiteY219" fmla="*/ 2153920 h 4246880"/>
                <a:gd name="connsiteX220" fmla="*/ 3820160 w 3851983"/>
                <a:gd name="connsiteY220" fmla="*/ 2042160 h 4246880"/>
                <a:gd name="connsiteX221" fmla="*/ 3830320 w 3851983"/>
                <a:gd name="connsiteY221" fmla="*/ 1838960 h 4246880"/>
                <a:gd name="connsiteX222" fmla="*/ 3840480 w 3851983"/>
                <a:gd name="connsiteY222" fmla="*/ 1798320 h 4246880"/>
                <a:gd name="connsiteX223" fmla="*/ 3850640 w 3851983"/>
                <a:gd name="connsiteY223" fmla="*/ 1767840 h 4246880"/>
                <a:gd name="connsiteX224" fmla="*/ 3850640 w 3851983"/>
                <a:gd name="connsiteY224" fmla="*/ 151384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3851983" h="4246880">
                  <a:moveTo>
                    <a:pt x="1371600" y="0"/>
                  </a:moveTo>
                  <a:cubicBezTo>
                    <a:pt x="1358053" y="16933"/>
                    <a:pt x="1342989" y="32757"/>
                    <a:pt x="1330960" y="50800"/>
                  </a:cubicBezTo>
                  <a:cubicBezTo>
                    <a:pt x="1277469" y="131037"/>
                    <a:pt x="1346723" y="55357"/>
                    <a:pt x="1280160" y="121920"/>
                  </a:cubicBezTo>
                  <a:lnTo>
                    <a:pt x="1249680" y="213360"/>
                  </a:lnTo>
                  <a:lnTo>
                    <a:pt x="1239520" y="243840"/>
                  </a:lnTo>
                  <a:lnTo>
                    <a:pt x="1229360" y="274320"/>
                  </a:lnTo>
                  <a:cubicBezTo>
                    <a:pt x="1232747" y="314960"/>
                    <a:pt x="1234462" y="355774"/>
                    <a:pt x="1239520" y="396240"/>
                  </a:cubicBezTo>
                  <a:cubicBezTo>
                    <a:pt x="1241252" y="410096"/>
                    <a:pt x="1242752" y="424756"/>
                    <a:pt x="1249680" y="436880"/>
                  </a:cubicBezTo>
                  <a:cubicBezTo>
                    <a:pt x="1256809" y="449355"/>
                    <a:pt x="1270000" y="457200"/>
                    <a:pt x="1280160" y="467360"/>
                  </a:cubicBezTo>
                  <a:cubicBezTo>
                    <a:pt x="1286933" y="487680"/>
                    <a:pt x="1288599" y="510498"/>
                    <a:pt x="1300480" y="528320"/>
                  </a:cubicBezTo>
                  <a:cubicBezTo>
                    <a:pt x="1314027" y="548640"/>
                    <a:pt x="1333397" y="566112"/>
                    <a:pt x="1341120" y="589280"/>
                  </a:cubicBezTo>
                  <a:cubicBezTo>
                    <a:pt x="1365856" y="663487"/>
                    <a:pt x="1356245" y="629460"/>
                    <a:pt x="1371600" y="690880"/>
                  </a:cubicBezTo>
                  <a:cubicBezTo>
                    <a:pt x="1369074" y="728769"/>
                    <a:pt x="1364300" y="857980"/>
                    <a:pt x="1351280" y="914400"/>
                  </a:cubicBezTo>
                  <a:cubicBezTo>
                    <a:pt x="1346464" y="935271"/>
                    <a:pt x="1348782" y="963479"/>
                    <a:pt x="1330960" y="975360"/>
                  </a:cubicBezTo>
                  <a:lnTo>
                    <a:pt x="1300480" y="995680"/>
                  </a:lnTo>
                  <a:cubicBezTo>
                    <a:pt x="1258608" y="1058487"/>
                    <a:pt x="1305098" y="997219"/>
                    <a:pt x="1249680" y="1046480"/>
                  </a:cubicBezTo>
                  <a:cubicBezTo>
                    <a:pt x="1145288" y="1139272"/>
                    <a:pt x="1227416" y="1081642"/>
                    <a:pt x="1158240" y="1127760"/>
                  </a:cubicBezTo>
                  <a:cubicBezTo>
                    <a:pt x="1151467" y="1137920"/>
                    <a:pt x="1146554" y="1149606"/>
                    <a:pt x="1137920" y="1158240"/>
                  </a:cubicBezTo>
                  <a:cubicBezTo>
                    <a:pt x="1133318" y="1162842"/>
                    <a:pt x="1078338" y="1203271"/>
                    <a:pt x="1066800" y="1209040"/>
                  </a:cubicBezTo>
                  <a:cubicBezTo>
                    <a:pt x="1057221" y="1213829"/>
                    <a:pt x="1046480" y="1215813"/>
                    <a:pt x="1036320" y="1219200"/>
                  </a:cubicBezTo>
                  <a:lnTo>
                    <a:pt x="944880" y="1310640"/>
                  </a:lnTo>
                  <a:cubicBezTo>
                    <a:pt x="934720" y="1320800"/>
                    <a:pt x="926355" y="1333150"/>
                    <a:pt x="914400" y="1341120"/>
                  </a:cubicBezTo>
                  <a:cubicBezTo>
                    <a:pt x="904240" y="1347893"/>
                    <a:pt x="893301" y="1353623"/>
                    <a:pt x="883920" y="1361440"/>
                  </a:cubicBezTo>
                  <a:cubicBezTo>
                    <a:pt x="872882" y="1370638"/>
                    <a:pt x="864478" y="1382722"/>
                    <a:pt x="853440" y="1391920"/>
                  </a:cubicBezTo>
                  <a:cubicBezTo>
                    <a:pt x="844059" y="1399737"/>
                    <a:pt x="832896" y="1405143"/>
                    <a:pt x="822960" y="1412240"/>
                  </a:cubicBezTo>
                  <a:cubicBezTo>
                    <a:pt x="769139" y="1450683"/>
                    <a:pt x="801302" y="1436393"/>
                    <a:pt x="751840" y="1452880"/>
                  </a:cubicBezTo>
                  <a:cubicBezTo>
                    <a:pt x="618526" y="1552866"/>
                    <a:pt x="780458" y="1438110"/>
                    <a:pt x="680720" y="1493520"/>
                  </a:cubicBezTo>
                  <a:cubicBezTo>
                    <a:pt x="659372" y="1505380"/>
                    <a:pt x="640080" y="1520613"/>
                    <a:pt x="619760" y="1534160"/>
                  </a:cubicBezTo>
                  <a:lnTo>
                    <a:pt x="589280" y="1554480"/>
                  </a:lnTo>
                  <a:cubicBezTo>
                    <a:pt x="541392" y="1626312"/>
                    <a:pt x="601491" y="1537385"/>
                    <a:pt x="538480" y="1625600"/>
                  </a:cubicBezTo>
                  <a:cubicBezTo>
                    <a:pt x="464198" y="1729595"/>
                    <a:pt x="587293" y="1563903"/>
                    <a:pt x="487680" y="1696720"/>
                  </a:cubicBezTo>
                  <a:cubicBezTo>
                    <a:pt x="484293" y="1713653"/>
                    <a:pt x="483583" y="1731351"/>
                    <a:pt x="477520" y="1747520"/>
                  </a:cubicBezTo>
                  <a:cubicBezTo>
                    <a:pt x="473233" y="1758953"/>
                    <a:pt x="462661" y="1767078"/>
                    <a:pt x="457200" y="1778000"/>
                  </a:cubicBezTo>
                  <a:cubicBezTo>
                    <a:pt x="452411" y="1787579"/>
                    <a:pt x="451259" y="1798636"/>
                    <a:pt x="447040" y="1808480"/>
                  </a:cubicBezTo>
                  <a:cubicBezTo>
                    <a:pt x="441074" y="1822401"/>
                    <a:pt x="432345" y="1835058"/>
                    <a:pt x="426720" y="1849120"/>
                  </a:cubicBezTo>
                  <a:cubicBezTo>
                    <a:pt x="418765" y="1869007"/>
                    <a:pt x="413173" y="1889760"/>
                    <a:pt x="406400" y="1910080"/>
                  </a:cubicBezTo>
                  <a:cubicBezTo>
                    <a:pt x="403013" y="1920240"/>
                    <a:pt x="402181" y="1931649"/>
                    <a:pt x="396240" y="1940560"/>
                  </a:cubicBezTo>
                  <a:lnTo>
                    <a:pt x="375920" y="1971040"/>
                  </a:lnTo>
                  <a:cubicBezTo>
                    <a:pt x="372533" y="1984587"/>
                    <a:pt x="368686" y="1998026"/>
                    <a:pt x="365760" y="2011680"/>
                  </a:cubicBezTo>
                  <a:cubicBezTo>
                    <a:pt x="358523" y="2045451"/>
                    <a:pt x="356362" y="2080515"/>
                    <a:pt x="345440" y="2113280"/>
                  </a:cubicBezTo>
                  <a:lnTo>
                    <a:pt x="335280" y="2143760"/>
                  </a:lnTo>
                  <a:cubicBezTo>
                    <a:pt x="328151" y="2193662"/>
                    <a:pt x="311588" y="2269096"/>
                    <a:pt x="335280" y="2316480"/>
                  </a:cubicBezTo>
                  <a:cubicBezTo>
                    <a:pt x="346202" y="2338323"/>
                    <a:pt x="396240" y="2357120"/>
                    <a:pt x="396240" y="2357120"/>
                  </a:cubicBezTo>
                  <a:cubicBezTo>
                    <a:pt x="413173" y="2353733"/>
                    <a:pt x="430287" y="2351148"/>
                    <a:pt x="447040" y="2346960"/>
                  </a:cubicBezTo>
                  <a:cubicBezTo>
                    <a:pt x="457430" y="2344363"/>
                    <a:pt x="469947" y="2344373"/>
                    <a:pt x="477520" y="2336800"/>
                  </a:cubicBezTo>
                  <a:cubicBezTo>
                    <a:pt x="485093" y="2329227"/>
                    <a:pt x="480107" y="2313893"/>
                    <a:pt x="487680" y="2306320"/>
                  </a:cubicBezTo>
                  <a:cubicBezTo>
                    <a:pt x="504949" y="2289051"/>
                    <a:pt x="531371" y="2282949"/>
                    <a:pt x="548640" y="2265680"/>
                  </a:cubicBezTo>
                  <a:cubicBezTo>
                    <a:pt x="558800" y="2255520"/>
                    <a:pt x="569922" y="2246238"/>
                    <a:pt x="579120" y="2235200"/>
                  </a:cubicBezTo>
                  <a:cubicBezTo>
                    <a:pt x="586937" y="2225819"/>
                    <a:pt x="590806" y="2213354"/>
                    <a:pt x="599440" y="2204720"/>
                  </a:cubicBezTo>
                  <a:cubicBezTo>
                    <a:pt x="619135" y="2185025"/>
                    <a:pt x="635610" y="2182503"/>
                    <a:pt x="660400" y="2174240"/>
                  </a:cubicBezTo>
                  <a:cubicBezTo>
                    <a:pt x="678938" y="2146434"/>
                    <a:pt x="679116" y="2137700"/>
                    <a:pt x="711200" y="2123440"/>
                  </a:cubicBezTo>
                  <a:cubicBezTo>
                    <a:pt x="730773" y="2114741"/>
                    <a:pt x="772160" y="2103120"/>
                    <a:pt x="772160" y="2103120"/>
                  </a:cubicBezTo>
                  <a:cubicBezTo>
                    <a:pt x="790222" y="2076027"/>
                    <a:pt x="795881" y="2063222"/>
                    <a:pt x="822960" y="2042160"/>
                  </a:cubicBezTo>
                  <a:cubicBezTo>
                    <a:pt x="842237" y="2027167"/>
                    <a:pt x="864383" y="2016173"/>
                    <a:pt x="883920" y="2001520"/>
                  </a:cubicBezTo>
                  <a:cubicBezTo>
                    <a:pt x="901365" y="1988436"/>
                    <a:pt x="934241" y="1962605"/>
                    <a:pt x="955040" y="1950720"/>
                  </a:cubicBezTo>
                  <a:cubicBezTo>
                    <a:pt x="990193" y="1930632"/>
                    <a:pt x="991965" y="1931638"/>
                    <a:pt x="1026160" y="1920240"/>
                  </a:cubicBezTo>
                  <a:cubicBezTo>
                    <a:pt x="1075666" y="1845980"/>
                    <a:pt x="1009777" y="1933892"/>
                    <a:pt x="1087120" y="1869440"/>
                  </a:cubicBezTo>
                  <a:cubicBezTo>
                    <a:pt x="1096501" y="1861623"/>
                    <a:pt x="1098250" y="1847001"/>
                    <a:pt x="1107440" y="1838960"/>
                  </a:cubicBezTo>
                  <a:cubicBezTo>
                    <a:pt x="1125819" y="1822878"/>
                    <a:pt x="1148080" y="1811867"/>
                    <a:pt x="1168400" y="1798320"/>
                  </a:cubicBezTo>
                  <a:lnTo>
                    <a:pt x="1290320" y="1717040"/>
                  </a:lnTo>
                  <a:lnTo>
                    <a:pt x="1351280" y="1676400"/>
                  </a:lnTo>
                  <a:cubicBezTo>
                    <a:pt x="1361440" y="1669627"/>
                    <a:pt x="1370176" y="1659941"/>
                    <a:pt x="1381760" y="1656080"/>
                  </a:cubicBezTo>
                  <a:lnTo>
                    <a:pt x="1442720" y="1635760"/>
                  </a:lnTo>
                  <a:cubicBezTo>
                    <a:pt x="1452880" y="1632373"/>
                    <a:pt x="1462698" y="1627700"/>
                    <a:pt x="1473200" y="1625600"/>
                  </a:cubicBezTo>
                  <a:cubicBezTo>
                    <a:pt x="1534502" y="1613340"/>
                    <a:pt x="1507617" y="1620901"/>
                    <a:pt x="1554480" y="1605280"/>
                  </a:cubicBezTo>
                  <a:cubicBezTo>
                    <a:pt x="1598507" y="1608667"/>
                    <a:pt x="1642744" y="1609963"/>
                    <a:pt x="1686560" y="1615440"/>
                  </a:cubicBezTo>
                  <a:cubicBezTo>
                    <a:pt x="1697187" y="1616768"/>
                    <a:pt x="1714940" y="1615098"/>
                    <a:pt x="1717040" y="1625600"/>
                  </a:cubicBezTo>
                  <a:cubicBezTo>
                    <a:pt x="1720259" y="1641696"/>
                    <a:pt x="1711493" y="1717975"/>
                    <a:pt x="1696720" y="1747520"/>
                  </a:cubicBezTo>
                  <a:cubicBezTo>
                    <a:pt x="1691259" y="1758442"/>
                    <a:pt x="1681861" y="1767078"/>
                    <a:pt x="1676400" y="1778000"/>
                  </a:cubicBezTo>
                  <a:cubicBezTo>
                    <a:pt x="1671611" y="1787579"/>
                    <a:pt x="1672930" y="1800117"/>
                    <a:pt x="1666240" y="1808480"/>
                  </a:cubicBezTo>
                  <a:cubicBezTo>
                    <a:pt x="1658612" y="1818015"/>
                    <a:pt x="1645920" y="1822027"/>
                    <a:pt x="1635760" y="1828800"/>
                  </a:cubicBezTo>
                  <a:cubicBezTo>
                    <a:pt x="1628987" y="1838960"/>
                    <a:pt x="1624821" y="1851463"/>
                    <a:pt x="1615440" y="1859280"/>
                  </a:cubicBezTo>
                  <a:cubicBezTo>
                    <a:pt x="1603805" y="1868976"/>
                    <a:pt x="1587950" y="1872086"/>
                    <a:pt x="1574800" y="1879600"/>
                  </a:cubicBezTo>
                  <a:cubicBezTo>
                    <a:pt x="1564198" y="1885658"/>
                    <a:pt x="1554922" y="1893862"/>
                    <a:pt x="1544320" y="1899920"/>
                  </a:cubicBezTo>
                  <a:cubicBezTo>
                    <a:pt x="1531170" y="1907434"/>
                    <a:pt x="1516523" y="1912213"/>
                    <a:pt x="1503680" y="1920240"/>
                  </a:cubicBezTo>
                  <a:cubicBezTo>
                    <a:pt x="1489321" y="1929215"/>
                    <a:pt x="1477742" y="1942319"/>
                    <a:pt x="1463040" y="1950720"/>
                  </a:cubicBezTo>
                  <a:cubicBezTo>
                    <a:pt x="1453741" y="1956033"/>
                    <a:pt x="1442404" y="1956661"/>
                    <a:pt x="1432560" y="1960880"/>
                  </a:cubicBezTo>
                  <a:cubicBezTo>
                    <a:pt x="1418639" y="1966846"/>
                    <a:pt x="1404907" y="1973408"/>
                    <a:pt x="1391920" y="1981200"/>
                  </a:cubicBezTo>
                  <a:cubicBezTo>
                    <a:pt x="1305517" y="2033042"/>
                    <a:pt x="1362557" y="2013941"/>
                    <a:pt x="1290320" y="2032000"/>
                  </a:cubicBezTo>
                  <a:cubicBezTo>
                    <a:pt x="1270000" y="2045547"/>
                    <a:pt x="1251203" y="2061718"/>
                    <a:pt x="1229360" y="2072640"/>
                  </a:cubicBezTo>
                  <a:cubicBezTo>
                    <a:pt x="1177798" y="2098421"/>
                    <a:pt x="1201322" y="2084559"/>
                    <a:pt x="1158240" y="2113280"/>
                  </a:cubicBezTo>
                  <a:cubicBezTo>
                    <a:pt x="1138888" y="2171337"/>
                    <a:pt x="1164046" y="2122956"/>
                    <a:pt x="1117600" y="2153920"/>
                  </a:cubicBezTo>
                  <a:cubicBezTo>
                    <a:pt x="1105645" y="2161890"/>
                    <a:pt x="1098812" y="2176049"/>
                    <a:pt x="1087120" y="2184400"/>
                  </a:cubicBezTo>
                  <a:cubicBezTo>
                    <a:pt x="1065149" y="2200093"/>
                    <a:pt x="1040874" y="2206589"/>
                    <a:pt x="1016000" y="2214880"/>
                  </a:cubicBezTo>
                  <a:cubicBezTo>
                    <a:pt x="982660" y="2264890"/>
                    <a:pt x="1012331" y="2231306"/>
                    <a:pt x="955040" y="2265680"/>
                  </a:cubicBezTo>
                  <a:cubicBezTo>
                    <a:pt x="934099" y="2278245"/>
                    <a:pt x="917248" y="2298597"/>
                    <a:pt x="894080" y="2306320"/>
                  </a:cubicBezTo>
                  <a:cubicBezTo>
                    <a:pt x="873760" y="2313093"/>
                    <a:pt x="850942" y="2314759"/>
                    <a:pt x="833120" y="2326640"/>
                  </a:cubicBezTo>
                  <a:lnTo>
                    <a:pt x="772160" y="2367280"/>
                  </a:lnTo>
                  <a:cubicBezTo>
                    <a:pt x="762000" y="2374053"/>
                    <a:pt x="752602" y="2382139"/>
                    <a:pt x="741680" y="2387600"/>
                  </a:cubicBezTo>
                  <a:cubicBezTo>
                    <a:pt x="728133" y="2394373"/>
                    <a:pt x="713365" y="2399117"/>
                    <a:pt x="701040" y="2407920"/>
                  </a:cubicBezTo>
                  <a:cubicBezTo>
                    <a:pt x="689348" y="2416271"/>
                    <a:pt x="681469" y="2429049"/>
                    <a:pt x="670560" y="2438400"/>
                  </a:cubicBezTo>
                  <a:cubicBezTo>
                    <a:pt x="657703" y="2449420"/>
                    <a:pt x="641894" y="2456906"/>
                    <a:pt x="629920" y="2468880"/>
                  </a:cubicBezTo>
                  <a:cubicBezTo>
                    <a:pt x="621286" y="2477514"/>
                    <a:pt x="618234" y="2490726"/>
                    <a:pt x="609600" y="2499360"/>
                  </a:cubicBezTo>
                  <a:cubicBezTo>
                    <a:pt x="600966" y="2507994"/>
                    <a:pt x="587754" y="2511046"/>
                    <a:pt x="579120" y="2519680"/>
                  </a:cubicBezTo>
                  <a:cubicBezTo>
                    <a:pt x="542518" y="2556282"/>
                    <a:pt x="557165" y="2556187"/>
                    <a:pt x="528320" y="2590800"/>
                  </a:cubicBezTo>
                  <a:cubicBezTo>
                    <a:pt x="503874" y="2620136"/>
                    <a:pt x="497330" y="2621620"/>
                    <a:pt x="467360" y="2641600"/>
                  </a:cubicBezTo>
                  <a:cubicBezTo>
                    <a:pt x="454938" y="2666443"/>
                    <a:pt x="444671" y="2691179"/>
                    <a:pt x="426720" y="2712720"/>
                  </a:cubicBezTo>
                  <a:cubicBezTo>
                    <a:pt x="417522" y="2723758"/>
                    <a:pt x="405438" y="2732162"/>
                    <a:pt x="396240" y="2743200"/>
                  </a:cubicBezTo>
                  <a:cubicBezTo>
                    <a:pt x="367395" y="2777813"/>
                    <a:pt x="382042" y="2777718"/>
                    <a:pt x="345440" y="2814320"/>
                  </a:cubicBezTo>
                  <a:cubicBezTo>
                    <a:pt x="330106" y="2829654"/>
                    <a:pt x="310848" y="2840553"/>
                    <a:pt x="294640" y="2854960"/>
                  </a:cubicBezTo>
                  <a:cubicBezTo>
                    <a:pt x="152173" y="2981597"/>
                    <a:pt x="344915" y="2814845"/>
                    <a:pt x="223520" y="2936240"/>
                  </a:cubicBezTo>
                  <a:cubicBezTo>
                    <a:pt x="214886" y="2944874"/>
                    <a:pt x="203200" y="2949787"/>
                    <a:pt x="193040" y="2956560"/>
                  </a:cubicBezTo>
                  <a:cubicBezTo>
                    <a:pt x="145152" y="3028392"/>
                    <a:pt x="207693" y="2941907"/>
                    <a:pt x="132080" y="3017520"/>
                  </a:cubicBezTo>
                  <a:cubicBezTo>
                    <a:pt x="120106" y="3029494"/>
                    <a:pt x="112620" y="3045303"/>
                    <a:pt x="101600" y="3058160"/>
                  </a:cubicBezTo>
                  <a:cubicBezTo>
                    <a:pt x="92249" y="3069069"/>
                    <a:pt x="79941" y="3077298"/>
                    <a:pt x="71120" y="3088640"/>
                  </a:cubicBezTo>
                  <a:cubicBezTo>
                    <a:pt x="56127" y="3107917"/>
                    <a:pt x="44027" y="3129280"/>
                    <a:pt x="30480" y="3149600"/>
                  </a:cubicBezTo>
                  <a:cubicBezTo>
                    <a:pt x="23707" y="3159760"/>
                    <a:pt x="14021" y="3168496"/>
                    <a:pt x="10160" y="3180080"/>
                  </a:cubicBezTo>
                  <a:lnTo>
                    <a:pt x="0" y="3210560"/>
                  </a:lnTo>
                  <a:cubicBezTo>
                    <a:pt x="23121" y="3222120"/>
                    <a:pt x="53613" y="3241040"/>
                    <a:pt x="81280" y="3241040"/>
                  </a:cubicBezTo>
                  <a:cubicBezTo>
                    <a:pt x="105227" y="3241040"/>
                    <a:pt x="128693" y="3234267"/>
                    <a:pt x="152400" y="3230880"/>
                  </a:cubicBezTo>
                  <a:cubicBezTo>
                    <a:pt x="162560" y="3224107"/>
                    <a:pt x="173754" y="3218672"/>
                    <a:pt x="182880" y="3210560"/>
                  </a:cubicBezTo>
                  <a:cubicBezTo>
                    <a:pt x="204358" y="3191468"/>
                    <a:pt x="223520" y="3169920"/>
                    <a:pt x="243840" y="3149600"/>
                  </a:cubicBezTo>
                  <a:lnTo>
                    <a:pt x="274320" y="3119120"/>
                  </a:lnTo>
                  <a:cubicBezTo>
                    <a:pt x="284480" y="3108960"/>
                    <a:pt x="292845" y="3096610"/>
                    <a:pt x="304800" y="3088640"/>
                  </a:cubicBezTo>
                  <a:cubicBezTo>
                    <a:pt x="336155" y="3067737"/>
                    <a:pt x="339684" y="3068262"/>
                    <a:pt x="365760" y="3037840"/>
                  </a:cubicBezTo>
                  <a:cubicBezTo>
                    <a:pt x="376780" y="3024983"/>
                    <a:pt x="385220" y="3010057"/>
                    <a:pt x="396240" y="2997200"/>
                  </a:cubicBezTo>
                  <a:cubicBezTo>
                    <a:pt x="422316" y="2966778"/>
                    <a:pt x="425845" y="2967303"/>
                    <a:pt x="457200" y="2946400"/>
                  </a:cubicBezTo>
                  <a:cubicBezTo>
                    <a:pt x="463973" y="2936240"/>
                    <a:pt x="469703" y="2925301"/>
                    <a:pt x="477520" y="2915920"/>
                  </a:cubicBezTo>
                  <a:cubicBezTo>
                    <a:pt x="507363" y="2880108"/>
                    <a:pt x="526479" y="2873121"/>
                    <a:pt x="568960" y="2844800"/>
                  </a:cubicBezTo>
                  <a:cubicBezTo>
                    <a:pt x="608351" y="2818539"/>
                    <a:pt x="587856" y="2828341"/>
                    <a:pt x="629920" y="2814320"/>
                  </a:cubicBezTo>
                  <a:cubicBezTo>
                    <a:pt x="640080" y="2804160"/>
                    <a:pt x="649362" y="2793038"/>
                    <a:pt x="660400" y="2783840"/>
                  </a:cubicBezTo>
                  <a:cubicBezTo>
                    <a:pt x="669781" y="2776023"/>
                    <a:pt x="680944" y="2770617"/>
                    <a:pt x="690880" y="2763520"/>
                  </a:cubicBezTo>
                  <a:cubicBezTo>
                    <a:pt x="704659" y="2753678"/>
                    <a:pt x="717741" y="2742882"/>
                    <a:pt x="731520" y="2733040"/>
                  </a:cubicBezTo>
                  <a:cubicBezTo>
                    <a:pt x="835515" y="2658758"/>
                    <a:pt x="669823" y="2781853"/>
                    <a:pt x="802640" y="2682240"/>
                  </a:cubicBezTo>
                  <a:cubicBezTo>
                    <a:pt x="815366" y="2656789"/>
                    <a:pt x="830830" y="2619802"/>
                    <a:pt x="853440" y="2600960"/>
                  </a:cubicBezTo>
                  <a:cubicBezTo>
                    <a:pt x="861667" y="2594104"/>
                    <a:pt x="873760" y="2594187"/>
                    <a:pt x="883920" y="2590800"/>
                  </a:cubicBezTo>
                  <a:cubicBezTo>
                    <a:pt x="938107" y="2509520"/>
                    <a:pt x="866987" y="2607733"/>
                    <a:pt x="934720" y="2540000"/>
                  </a:cubicBezTo>
                  <a:cubicBezTo>
                    <a:pt x="943354" y="2531366"/>
                    <a:pt x="947223" y="2518901"/>
                    <a:pt x="955040" y="2509520"/>
                  </a:cubicBezTo>
                  <a:cubicBezTo>
                    <a:pt x="979486" y="2480184"/>
                    <a:pt x="986030" y="2478700"/>
                    <a:pt x="1016000" y="2458720"/>
                  </a:cubicBezTo>
                  <a:cubicBezTo>
                    <a:pt x="1019387" y="2448560"/>
                    <a:pt x="1018587" y="2435813"/>
                    <a:pt x="1026160" y="2428240"/>
                  </a:cubicBezTo>
                  <a:cubicBezTo>
                    <a:pt x="1043429" y="2410971"/>
                    <a:pt x="1067583" y="2402253"/>
                    <a:pt x="1087120" y="2387600"/>
                  </a:cubicBezTo>
                  <a:cubicBezTo>
                    <a:pt x="1100667" y="2377440"/>
                    <a:pt x="1114903" y="2368140"/>
                    <a:pt x="1127760" y="2357120"/>
                  </a:cubicBezTo>
                  <a:cubicBezTo>
                    <a:pt x="1196210" y="2298448"/>
                    <a:pt x="1121354" y="2351231"/>
                    <a:pt x="1188720" y="2306320"/>
                  </a:cubicBezTo>
                  <a:cubicBezTo>
                    <a:pt x="1195493" y="2296160"/>
                    <a:pt x="1199850" y="2283881"/>
                    <a:pt x="1209040" y="2275840"/>
                  </a:cubicBezTo>
                  <a:cubicBezTo>
                    <a:pt x="1294466" y="2201092"/>
                    <a:pt x="1240010" y="2255275"/>
                    <a:pt x="1300480" y="2225040"/>
                  </a:cubicBezTo>
                  <a:cubicBezTo>
                    <a:pt x="1367198" y="2191681"/>
                    <a:pt x="1287073" y="2210612"/>
                    <a:pt x="1391920" y="2184400"/>
                  </a:cubicBezTo>
                  <a:lnTo>
                    <a:pt x="1473200" y="2164080"/>
                  </a:lnTo>
                  <a:cubicBezTo>
                    <a:pt x="1527387" y="2167467"/>
                    <a:pt x="1585159" y="2154562"/>
                    <a:pt x="1635760" y="2174240"/>
                  </a:cubicBezTo>
                  <a:cubicBezTo>
                    <a:pt x="1655723" y="2182003"/>
                    <a:pt x="1638258" y="2223319"/>
                    <a:pt x="1656080" y="2235200"/>
                  </a:cubicBezTo>
                  <a:lnTo>
                    <a:pt x="1686560" y="2255520"/>
                  </a:lnTo>
                  <a:cubicBezTo>
                    <a:pt x="1693333" y="2265680"/>
                    <a:pt x="1697345" y="2278372"/>
                    <a:pt x="1706880" y="2286000"/>
                  </a:cubicBezTo>
                  <a:cubicBezTo>
                    <a:pt x="1715243" y="2292690"/>
                    <a:pt x="1731135" y="2287445"/>
                    <a:pt x="1737360" y="2296160"/>
                  </a:cubicBezTo>
                  <a:cubicBezTo>
                    <a:pt x="1749810" y="2313589"/>
                    <a:pt x="1757680" y="2357120"/>
                    <a:pt x="1757680" y="2357120"/>
                  </a:cubicBezTo>
                  <a:cubicBezTo>
                    <a:pt x="1754293" y="2407920"/>
                    <a:pt x="1752850" y="2458887"/>
                    <a:pt x="1747520" y="2509520"/>
                  </a:cubicBezTo>
                  <a:cubicBezTo>
                    <a:pt x="1746058" y="2523407"/>
                    <a:pt x="1745106" y="2538542"/>
                    <a:pt x="1737360" y="2550160"/>
                  </a:cubicBezTo>
                  <a:cubicBezTo>
                    <a:pt x="1730587" y="2560320"/>
                    <a:pt x="1717040" y="2563707"/>
                    <a:pt x="1706880" y="2570480"/>
                  </a:cubicBezTo>
                  <a:cubicBezTo>
                    <a:pt x="1662767" y="2658706"/>
                    <a:pt x="1713745" y="2567459"/>
                    <a:pt x="1656080" y="2641600"/>
                  </a:cubicBezTo>
                  <a:cubicBezTo>
                    <a:pt x="1641087" y="2660877"/>
                    <a:pt x="1628987" y="2682240"/>
                    <a:pt x="1615440" y="2702560"/>
                  </a:cubicBezTo>
                  <a:cubicBezTo>
                    <a:pt x="1607470" y="2714515"/>
                    <a:pt x="1594158" y="2722002"/>
                    <a:pt x="1584960" y="2733040"/>
                  </a:cubicBezTo>
                  <a:cubicBezTo>
                    <a:pt x="1577143" y="2742421"/>
                    <a:pt x="1572457" y="2754139"/>
                    <a:pt x="1564640" y="2763520"/>
                  </a:cubicBezTo>
                  <a:cubicBezTo>
                    <a:pt x="1555442" y="2774558"/>
                    <a:pt x="1543511" y="2783091"/>
                    <a:pt x="1534160" y="2794000"/>
                  </a:cubicBezTo>
                  <a:cubicBezTo>
                    <a:pt x="1523140" y="2806857"/>
                    <a:pt x="1515654" y="2822666"/>
                    <a:pt x="1503680" y="2834640"/>
                  </a:cubicBezTo>
                  <a:cubicBezTo>
                    <a:pt x="1491706" y="2846614"/>
                    <a:pt x="1474290" y="2852464"/>
                    <a:pt x="1463040" y="2865120"/>
                  </a:cubicBezTo>
                  <a:cubicBezTo>
                    <a:pt x="1421023" y="2912389"/>
                    <a:pt x="1420910" y="2930550"/>
                    <a:pt x="1402080" y="2987040"/>
                  </a:cubicBezTo>
                  <a:lnTo>
                    <a:pt x="1391920" y="3017520"/>
                  </a:lnTo>
                  <a:cubicBezTo>
                    <a:pt x="1395307" y="3037840"/>
                    <a:pt x="1392867" y="3060055"/>
                    <a:pt x="1402080" y="3078480"/>
                  </a:cubicBezTo>
                  <a:cubicBezTo>
                    <a:pt x="1407541" y="3089402"/>
                    <a:pt x="1423179" y="3090983"/>
                    <a:pt x="1432560" y="3098800"/>
                  </a:cubicBezTo>
                  <a:cubicBezTo>
                    <a:pt x="1443598" y="3107998"/>
                    <a:pt x="1451698" y="3120459"/>
                    <a:pt x="1463040" y="3129280"/>
                  </a:cubicBezTo>
                  <a:cubicBezTo>
                    <a:pt x="1482317" y="3144273"/>
                    <a:pt x="1524000" y="3169920"/>
                    <a:pt x="1524000" y="3169920"/>
                  </a:cubicBezTo>
                  <a:cubicBezTo>
                    <a:pt x="1530773" y="3180080"/>
                    <a:pt x="1535686" y="3191766"/>
                    <a:pt x="1544320" y="3200400"/>
                  </a:cubicBezTo>
                  <a:cubicBezTo>
                    <a:pt x="1552954" y="3209034"/>
                    <a:pt x="1568328" y="3210365"/>
                    <a:pt x="1574800" y="3220720"/>
                  </a:cubicBezTo>
                  <a:cubicBezTo>
                    <a:pt x="1586152" y="3238883"/>
                    <a:pt x="1579974" y="3266534"/>
                    <a:pt x="1595120" y="3281680"/>
                  </a:cubicBezTo>
                  <a:cubicBezTo>
                    <a:pt x="1623138" y="3309698"/>
                    <a:pt x="1627060" y="3309635"/>
                    <a:pt x="1645920" y="3342640"/>
                  </a:cubicBezTo>
                  <a:cubicBezTo>
                    <a:pt x="1653434" y="3355790"/>
                    <a:pt x="1655530" y="3372570"/>
                    <a:pt x="1666240" y="3383280"/>
                  </a:cubicBezTo>
                  <a:cubicBezTo>
                    <a:pt x="1676950" y="3393990"/>
                    <a:pt x="1694555" y="3394797"/>
                    <a:pt x="1706880" y="3403600"/>
                  </a:cubicBezTo>
                  <a:cubicBezTo>
                    <a:pt x="1743547" y="3429791"/>
                    <a:pt x="1731470" y="3433108"/>
                    <a:pt x="1757680" y="3464560"/>
                  </a:cubicBezTo>
                  <a:cubicBezTo>
                    <a:pt x="1786901" y="3499625"/>
                    <a:pt x="1811681" y="3504643"/>
                    <a:pt x="1828800" y="3556000"/>
                  </a:cubicBezTo>
                  <a:cubicBezTo>
                    <a:pt x="1832187" y="3566160"/>
                    <a:pt x="1836018" y="3576182"/>
                    <a:pt x="1838960" y="3586480"/>
                  </a:cubicBezTo>
                  <a:cubicBezTo>
                    <a:pt x="1849489" y="3623331"/>
                    <a:pt x="1855191" y="3662618"/>
                    <a:pt x="1869440" y="3698240"/>
                  </a:cubicBezTo>
                  <a:cubicBezTo>
                    <a:pt x="1873975" y="3709577"/>
                    <a:pt x="1882987" y="3718560"/>
                    <a:pt x="1889760" y="3728720"/>
                  </a:cubicBezTo>
                  <a:cubicBezTo>
                    <a:pt x="1893015" y="3741741"/>
                    <a:pt x="1902792" y="3785264"/>
                    <a:pt x="1910080" y="3799840"/>
                  </a:cubicBezTo>
                  <a:cubicBezTo>
                    <a:pt x="1915541" y="3810762"/>
                    <a:pt x="1923627" y="3820160"/>
                    <a:pt x="1930400" y="3830320"/>
                  </a:cubicBezTo>
                  <a:cubicBezTo>
                    <a:pt x="1933787" y="3847253"/>
                    <a:pt x="1937471" y="3864130"/>
                    <a:pt x="1940560" y="3881120"/>
                  </a:cubicBezTo>
                  <a:cubicBezTo>
                    <a:pt x="1944245" y="3901388"/>
                    <a:pt x="1945724" y="3922095"/>
                    <a:pt x="1950720" y="3942080"/>
                  </a:cubicBezTo>
                  <a:cubicBezTo>
                    <a:pt x="1957156" y="3967826"/>
                    <a:pt x="1979817" y="4027869"/>
                    <a:pt x="1991360" y="4053840"/>
                  </a:cubicBezTo>
                  <a:cubicBezTo>
                    <a:pt x="1997511" y="4067680"/>
                    <a:pt x="2002877" y="4082155"/>
                    <a:pt x="2011680" y="4094480"/>
                  </a:cubicBezTo>
                  <a:cubicBezTo>
                    <a:pt x="2020031" y="4106172"/>
                    <a:pt x="2032962" y="4113922"/>
                    <a:pt x="2042160" y="4124960"/>
                  </a:cubicBezTo>
                  <a:cubicBezTo>
                    <a:pt x="2049977" y="4134341"/>
                    <a:pt x="2054663" y="4146059"/>
                    <a:pt x="2062480" y="4155440"/>
                  </a:cubicBezTo>
                  <a:cubicBezTo>
                    <a:pt x="2086926" y="4184776"/>
                    <a:pt x="2093470" y="4186260"/>
                    <a:pt x="2123440" y="4206240"/>
                  </a:cubicBezTo>
                  <a:cubicBezTo>
                    <a:pt x="2130213" y="4216400"/>
                    <a:pt x="2133158" y="4230662"/>
                    <a:pt x="2143760" y="4236720"/>
                  </a:cubicBezTo>
                  <a:cubicBezTo>
                    <a:pt x="2158753" y="4245288"/>
                    <a:pt x="2177291" y="4246880"/>
                    <a:pt x="2194560" y="4246880"/>
                  </a:cubicBezTo>
                  <a:cubicBezTo>
                    <a:pt x="2265761" y="4246880"/>
                    <a:pt x="2336800" y="4240107"/>
                    <a:pt x="2407920" y="4236720"/>
                  </a:cubicBezTo>
                  <a:cubicBezTo>
                    <a:pt x="2424853" y="4229947"/>
                    <a:pt x="2442408" y="4224556"/>
                    <a:pt x="2458720" y="4216400"/>
                  </a:cubicBezTo>
                  <a:cubicBezTo>
                    <a:pt x="2474683" y="4208419"/>
                    <a:pt x="2519102" y="4173270"/>
                    <a:pt x="2529840" y="4165600"/>
                  </a:cubicBezTo>
                  <a:cubicBezTo>
                    <a:pt x="2539776" y="4158503"/>
                    <a:pt x="2550939" y="4153097"/>
                    <a:pt x="2560320" y="4145280"/>
                  </a:cubicBezTo>
                  <a:cubicBezTo>
                    <a:pt x="2584596" y="4125050"/>
                    <a:pt x="2622726" y="4079982"/>
                    <a:pt x="2631440" y="4053840"/>
                  </a:cubicBezTo>
                  <a:cubicBezTo>
                    <a:pt x="2654664" y="3984167"/>
                    <a:pt x="2627239" y="4070643"/>
                    <a:pt x="2651760" y="3972560"/>
                  </a:cubicBezTo>
                  <a:cubicBezTo>
                    <a:pt x="2656157" y="3954973"/>
                    <a:pt x="2677579" y="3900603"/>
                    <a:pt x="2682240" y="3891280"/>
                  </a:cubicBezTo>
                  <a:cubicBezTo>
                    <a:pt x="2687701" y="3880358"/>
                    <a:pt x="2695787" y="3870960"/>
                    <a:pt x="2702560" y="3860800"/>
                  </a:cubicBezTo>
                  <a:cubicBezTo>
                    <a:pt x="2708869" y="3791399"/>
                    <a:pt x="2707883" y="3758227"/>
                    <a:pt x="2722880" y="3698240"/>
                  </a:cubicBezTo>
                  <a:cubicBezTo>
                    <a:pt x="2725477" y="3687850"/>
                    <a:pt x="2730098" y="3678058"/>
                    <a:pt x="2733040" y="3667760"/>
                  </a:cubicBezTo>
                  <a:cubicBezTo>
                    <a:pt x="2746926" y="3619160"/>
                    <a:pt x="2759396" y="3546443"/>
                    <a:pt x="2763520" y="3505200"/>
                  </a:cubicBezTo>
                  <a:cubicBezTo>
                    <a:pt x="2766907" y="3471333"/>
                    <a:pt x="2768505" y="3437240"/>
                    <a:pt x="2773680" y="3403600"/>
                  </a:cubicBezTo>
                  <a:cubicBezTo>
                    <a:pt x="2776281" y="3386692"/>
                    <a:pt x="2796514" y="3343185"/>
                    <a:pt x="2804160" y="3332480"/>
                  </a:cubicBezTo>
                  <a:cubicBezTo>
                    <a:pt x="2812511" y="3320788"/>
                    <a:pt x="2826019" y="3313495"/>
                    <a:pt x="2834640" y="3302000"/>
                  </a:cubicBezTo>
                  <a:cubicBezTo>
                    <a:pt x="2846488" y="3286202"/>
                    <a:pt x="2853272" y="3266998"/>
                    <a:pt x="2865120" y="3251200"/>
                  </a:cubicBezTo>
                  <a:cubicBezTo>
                    <a:pt x="2873741" y="3239705"/>
                    <a:pt x="2886979" y="3232215"/>
                    <a:pt x="2895600" y="3220720"/>
                  </a:cubicBezTo>
                  <a:cubicBezTo>
                    <a:pt x="2907448" y="3204922"/>
                    <a:pt x="2912116" y="3183884"/>
                    <a:pt x="2926080" y="3169920"/>
                  </a:cubicBezTo>
                  <a:cubicBezTo>
                    <a:pt x="2943349" y="3152651"/>
                    <a:pt x="2987040" y="3129280"/>
                    <a:pt x="2987040" y="3129280"/>
                  </a:cubicBezTo>
                  <a:cubicBezTo>
                    <a:pt x="2993813" y="3119120"/>
                    <a:pt x="2999248" y="3107926"/>
                    <a:pt x="3007360" y="3098800"/>
                  </a:cubicBezTo>
                  <a:cubicBezTo>
                    <a:pt x="3026452" y="3077322"/>
                    <a:pt x="3052380" y="3061750"/>
                    <a:pt x="3068320" y="3037840"/>
                  </a:cubicBezTo>
                  <a:cubicBezTo>
                    <a:pt x="3118771" y="2962164"/>
                    <a:pt x="3053929" y="3055109"/>
                    <a:pt x="3119120" y="2976880"/>
                  </a:cubicBezTo>
                  <a:cubicBezTo>
                    <a:pt x="3126937" y="2967499"/>
                    <a:pt x="3129280" y="2953173"/>
                    <a:pt x="3139440" y="2946400"/>
                  </a:cubicBezTo>
                  <a:cubicBezTo>
                    <a:pt x="3151058" y="2938654"/>
                    <a:pt x="3166533" y="2939627"/>
                    <a:pt x="3180080" y="2936240"/>
                  </a:cubicBezTo>
                  <a:cubicBezTo>
                    <a:pt x="3190240" y="2926080"/>
                    <a:pt x="3199522" y="2914958"/>
                    <a:pt x="3210560" y="2905760"/>
                  </a:cubicBezTo>
                  <a:cubicBezTo>
                    <a:pt x="3219941" y="2897943"/>
                    <a:pt x="3233412" y="2894975"/>
                    <a:pt x="3241040" y="2885440"/>
                  </a:cubicBezTo>
                  <a:cubicBezTo>
                    <a:pt x="3264223" y="2856462"/>
                    <a:pt x="3234814" y="2848951"/>
                    <a:pt x="3271520" y="2824480"/>
                  </a:cubicBezTo>
                  <a:cubicBezTo>
                    <a:pt x="3283138" y="2816734"/>
                    <a:pt x="3298734" y="2818156"/>
                    <a:pt x="3312160" y="2814320"/>
                  </a:cubicBezTo>
                  <a:cubicBezTo>
                    <a:pt x="3322458" y="2811378"/>
                    <a:pt x="3333061" y="2808949"/>
                    <a:pt x="3342640" y="2804160"/>
                  </a:cubicBezTo>
                  <a:cubicBezTo>
                    <a:pt x="3444676" y="2753142"/>
                    <a:pt x="3289075" y="2816957"/>
                    <a:pt x="3413760" y="2763520"/>
                  </a:cubicBezTo>
                  <a:cubicBezTo>
                    <a:pt x="3446925" y="2749306"/>
                    <a:pt x="3451184" y="2757109"/>
                    <a:pt x="3484880" y="2733040"/>
                  </a:cubicBezTo>
                  <a:cubicBezTo>
                    <a:pt x="3551472" y="2685474"/>
                    <a:pt x="3480457" y="2714194"/>
                    <a:pt x="3545840" y="2692400"/>
                  </a:cubicBezTo>
                  <a:cubicBezTo>
                    <a:pt x="3569547" y="2668693"/>
                    <a:pt x="3606358" y="2653086"/>
                    <a:pt x="3616960" y="2621280"/>
                  </a:cubicBezTo>
                  <a:cubicBezTo>
                    <a:pt x="3623733" y="2600960"/>
                    <a:pt x="3626260" y="2578687"/>
                    <a:pt x="3637280" y="2560320"/>
                  </a:cubicBezTo>
                  <a:cubicBezTo>
                    <a:pt x="3665020" y="2514086"/>
                    <a:pt x="3665989" y="2520797"/>
                    <a:pt x="3677920" y="2479040"/>
                  </a:cubicBezTo>
                  <a:cubicBezTo>
                    <a:pt x="3681756" y="2465614"/>
                    <a:pt x="3681835" y="2450889"/>
                    <a:pt x="3688080" y="2438400"/>
                  </a:cubicBezTo>
                  <a:cubicBezTo>
                    <a:pt x="3699002" y="2416557"/>
                    <a:pt x="3728720" y="2377440"/>
                    <a:pt x="3728720" y="2377440"/>
                  </a:cubicBezTo>
                  <a:cubicBezTo>
                    <a:pt x="3759633" y="2191962"/>
                    <a:pt x="3716342" y="2400289"/>
                    <a:pt x="3759200" y="2286000"/>
                  </a:cubicBezTo>
                  <a:cubicBezTo>
                    <a:pt x="3765263" y="2269831"/>
                    <a:pt x="3765477" y="2252026"/>
                    <a:pt x="3769360" y="2235200"/>
                  </a:cubicBezTo>
                  <a:cubicBezTo>
                    <a:pt x="3775640" y="2207988"/>
                    <a:pt x="3782484" y="2180904"/>
                    <a:pt x="3789680" y="2153920"/>
                  </a:cubicBezTo>
                  <a:cubicBezTo>
                    <a:pt x="3837992" y="1972749"/>
                    <a:pt x="3790339" y="2161443"/>
                    <a:pt x="3820160" y="2042160"/>
                  </a:cubicBezTo>
                  <a:cubicBezTo>
                    <a:pt x="3823547" y="1974427"/>
                    <a:pt x="3824688" y="1906544"/>
                    <a:pt x="3830320" y="1838960"/>
                  </a:cubicBezTo>
                  <a:cubicBezTo>
                    <a:pt x="3831480" y="1825045"/>
                    <a:pt x="3836644" y="1811746"/>
                    <a:pt x="3840480" y="1798320"/>
                  </a:cubicBezTo>
                  <a:cubicBezTo>
                    <a:pt x="3843422" y="1788022"/>
                    <a:pt x="3850258" y="1778543"/>
                    <a:pt x="3850640" y="1767840"/>
                  </a:cubicBezTo>
                  <a:cubicBezTo>
                    <a:pt x="3853662" y="1683227"/>
                    <a:pt x="3850640" y="1598507"/>
                    <a:pt x="3850640" y="1513840"/>
                  </a:cubicBezTo>
                </a:path>
              </a:pathLst>
            </a:custGeom>
            <a:ln>
              <a:solidFill>
                <a:srgbClr val="CCFFCC"/>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80322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8595B"/>
                </a:solidFill>
                <a:effectLst/>
                <a:uLnTx/>
                <a:uFillTx/>
                <a:latin typeface="Georgia"/>
                <a:ea typeface="+mn-ea"/>
                <a:cs typeface="+mn-cs"/>
              </a:endParaRPr>
            </a:p>
          </p:txBody>
        </p:sp>
      </p:grpSp>
      <p:sp>
        <p:nvSpPr>
          <p:cNvPr id="18" name="TextBox 17">
            <a:extLst>
              <a:ext uri="{FF2B5EF4-FFF2-40B4-BE49-F238E27FC236}">
                <a16:creationId xmlns:a16="http://schemas.microsoft.com/office/drawing/2014/main" id="{2D54A13D-D758-4741-9E25-27391926CD6E}"/>
              </a:ext>
            </a:extLst>
          </p:cNvPr>
          <p:cNvSpPr txBox="1">
            <a:spLocks noChangeArrowheads="1"/>
          </p:cNvSpPr>
          <p:nvPr/>
        </p:nvSpPr>
        <p:spPr bwMode="auto">
          <a:xfrm>
            <a:off x="1488420" y="6330912"/>
            <a:ext cx="8856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58595B"/>
                </a:solidFill>
                <a:effectLst/>
                <a:uLnTx/>
                <a:uFillTx/>
                <a:latin typeface="Georgia"/>
                <a:ea typeface="MS PGothic" panose="020B0600070205080204" pitchFamily="34" charset="-128"/>
                <a:cs typeface="+mn-cs"/>
              </a:rPr>
              <a:t>Primary human NSCLC</a:t>
            </a:r>
          </a:p>
        </p:txBody>
      </p:sp>
    </p:spTree>
    <p:extLst>
      <p:ext uri="{BB962C8B-B14F-4D97-AF65-F5344CB8AC3E}">
        <p14:creationId xmlns:p14="http://schemas.microsoft.com/office/powerpoint/2010/main" val="2066928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6E1D-3111-44A3-9706-6D179A98B924}"/>
              </a:ext>
            </a:extLst>
          </p:cNvPr>
          <p:cNvSpPr>
            <a:spLocks noGrp="1"/>
          </p:cNvSpPr>
          <p:nvPr>
            <p:ph type="title"/>
          </p:nvPr>
        </p:nvSpPr>
        <p:spPr/>
        <p:txBody>
          <a:bodyPr/>
          <a:lstStyle/>
          <a:p>
            <a:pPr algn="ctr"/>
            <a:r>
              <a:rPr lang="en-GB" dirty="0">
                <a:solidFill>
                  <a:srgbClr val="FF0000"/>
                </a:solidFill>
              </a:rPr>
              <a:t>T</a:t>
            </a:r>
            <a:r>
              <a:rPr lang="en-GB" dirty="0"/>
              <a:t>umour-</a:t>
            </a:r>
            <a:r>
              <a:rPr lang="en-GB" dirty="0">
                <a:solidFill>
                  <a:srgbClr val="FF0000"/>
                </a:solidFill>
              </a:rPr>
              <a:t>i</a:t>
            </a:r>
            <a:r>
              <a:rPr lang="en-GB" dirty="0"/>
              <a:t>nfiltrating </a:t>
            </a:r>
            <a:r>
              <a:rPr lang="en-GB" dirty="0">
                <a:solidFill>
                  <a:srgbClr val="FF0000"/>
                </a:solidFill>
              </a:rPr>
              <a:t>l</a:t>
            </a:r>
            <a:r>
              <a:rPr lang="en-GB" dirty="0"/>
              <a:t>ymphocyte (</a:t>
            </a:r>
            <a:r>
              <a:rPr lang="en-GB" dirty="0">
                <a:solidFill>
                  <a:srgbClr val="FF0000"/>
                </a:solidFill>
              </a:rPr>
              <a:t>TIL</a:t>
            </a:r>
            <a:r>
              <a:rPr lang="en-GB" dirty="0"/>
              <a:t>) therapy</a:t>
            </a:r>
            <a:endParaRPr lang="en-US" dirty="0"/>
          </a:p>
        </p:txBody>
      </p:sp>
      <p:sp>
        <p:nvSpPr>
          <p:cNvPr id="3" name="Content Placeholder 2">
            <a:extLst>
              <a:ext uri="{FF2B5EF4-FFF2-40B4-BE49-F238E27FC236}">
                <a16:creationId xmlns:a16="http://schemas.microsoft.com/office/drawing/2014/main" id="{ACB4DC50-D42F-40ED-AC4B-ADA0DB16AF6D}"/>
              </a:ext>
            </a:extLst>
          </p:cNvPr>
          <p:cNvSpPr>
            <a:spLocks noGrp="1"/>
          </p:cNvSpPr>
          <p:nvPr>
            <p:ph idx="1"/>
          </p:nvPr>
        </p:nvSpPr>
        <p:spPr>
          <a:xfrm>
            <a:off x="1884000" y="1412677"/>
            <a:ext cx="8640960" cy="4320480"/>
          </a:xfrm>
        </p:spPr>
        <p:txBody>
          <a:bodyPr vert="horz" lIns="0" tIns="0" rIns="0" bIns="0" rtlCol="0" anchor="t">
            <a:normAutofit/>
          </a:bodyPr>
          <a:lstStyle/>
          <a:p>
            <a:pPr marL="342900" indent="-342900">
              <a:buFont typeface="Arial"/>
              <a:buChar char="•"/>
            </a:pPr>
            <a:endParaRPr lang="en-GB" sz="2400" dirty="0"/>
          </a:p>
          <a:p>
            <a:endParaRPr lang="en-GB"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230874-2743-4C03-A5DA-ACA9C24B0FC1}"/>
                  </a:ext>
                </a:extLst>
              </p14:cNvPr>
              <p14:cNvContentPartPr/>
              <p14:nvPr/>
            </p14:nvContentPartPr>
            <p14:xfrm>
              <a:off x="-1064711" y="3669083"/>
              <a:ext cx="19049" cy="19049"/>
            </p14:xfrm>
          </p:contentPart>
        </mc:Choice>
        <mc:Fallback xmlns="">
          <p:pic>
            <p:nvPicPr>
              <p:cNvPr id="4" name="Ink 3">
                <a:extLst>
                  <a:ext uri="{FF2B5EF4-FFF2-40B4-BE49-F238E27FC236}">
                    <a16:creationId xmlns:a16="http://schemas.microsoft.com/office/drawing/2014/main" id="{86230874-2743-4C03-A5DA-ACA9C24B0FC1}"/>
                  </a:ext>
                </a:extLst>
              </p:cNvPr>
              <p:cNvPicPr/>
              <p:nvPr/>
            </p:nvPicPr>
            <p:blipFill>
              <a:blip r:embed="rId3"/>
              <a:stretch>
                <a:fillRect/>
              </a:stretch>
            </p:blipFill>
            <p:spPr>
              <a:xfrm>
                <a:off x="-2017161" y="2716633"/>
                <a:ext cx="1904900" cy="1904900"/>
              </a:xfrm>
              <a:prstGeom prst="rect">
                <a:avLst/>
              </a:prstGeom>
            </p:spPr>
          </p:pic>
        </mc:Fallback>
      </mc:AlternateContent>
      <p:pic>
        <p:nvPicPr>
          <p:cNvPr id="17" name="Picture 16">
            <a:extLst>
              <a:ext uri="{FF2B5EF4-FFF2-40B4-BE49-F238E27FC236}">
                <a16:creationId xmlns:a16="http://schemas.microsoft.com/office/drawing/2014/main" id="{D0D95873-16E8-2B08-F376-45341F95F518}"/>
              </a:ext>
            </a:extLst>
          </p:cNvPr>
          <p:cNvPicPr>
            <a:picLocks noChangeAspect="1"/>
          </p:cNvPicPr>
          <p:nvPr/>
        </p:nvPicPr>
        <p:blipFill rotWithShape="1">
          <a:blip r:embed="rId4"/>
          <a:srcRect l="6985" t="4687" r="6966" b="5291"/>
          <a:stretch/>
        </p:blipFill>
        <p:spPr>
          <a:xfrm>
            <a:off x="4383193" y="1262255"/>
            <a:ext cx="3538330" cy="4832444"/>
          </a:xfrm>
          <a:prstGeom prst="rect">
            <a:avLst/>
          </a:prstGeom>
        </p:spPr>
      </p:pic>
      <p:pic>
        <p:nvPicPr>
          <p:cNvPr id="19" name="Picture 18">
            <a:extLst>
              <a:ext uri="{FF2B5EF4-FFF2-40B4-BE49-F238E27FC236}">
                <a16:creationId xmlns:a16="http://schemas.microsoft.com/office/drawing/2014/main" id="{C6F4D1D5-E44E-BFA5-5824-C5F98A2A8727}"/>
              </a:ext>
            </a:extLst>
          </p:cNvPr>
          <p:cNvPicPr>
            <a:picLocks noChangeAspect="1"/>
          </p:cNvPicPr>
          <p:nvPr/>
        </p:nvPicPr>
        <p:blipFill>
          <a:blip r:embed="rId5"/>
          <a:stretch>
            <a:fillRect/>
          </a:stretch>
        </p:blipFill>
        <p:spPr>
          <a:xfrm>
            <a:off x="8424810" y="1262256"/>
            <a:ext cx="2832000" cy="4832443"/>
          </a:xfrm>
          <a:prstGeom prst="rect">
            <a:avLst/>
          </a:prstGeom>
        </p:spPr>
      </p:pic>
      <p:sp>
        <p:nvSpPr>
          <p:cNvPr id="20" name="TextBox 19">
            <a:extLst>
              <a:ext uri="{FF2B5EF4-FFF2-40B4-BE49-F238E27FC236}">
                <a16:creationId xmlns:a16="http://schemas.microsoft.com/office/drawing/2014/main" id="{2CC98058-4850-0773-3056-158274CBC73A}"/>
              </a:ext>
            </a:extLst>
          </p:cNvPr>
          <p:cNvSpPr txBox="1">
            <a:spLocks noChangeArrowheads="1"/>
          </p:cNvSpPr>
          <p:nvPr/>
        </p:nvSpPr>
        <p:spPr bwMode="auto">
          <a:xfrm>
            <a:off x="3247827" y="6336973"/>
            <a:ext cx="853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121917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F1EEE9">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sym typeface="Arial"/>
              </a:rPr>
              <a:t>Adapted from Olson and </a:t>
            </a:r>
            <a:r>
              <a:rPr kumimoji="0" lang="en-US" altLang="en-US" sz="2000" b="0" i="0" u="none" strike="noStrike" kern="1200" cap="none" spc="0" normalizeH="0" baseline="0" noProof="0" dirty="0" err="1">
                <a:ln>
                  <a:noFill/>
                </a:ln>
                <a:solidFill>
                  <a:srgbClr val="F1EEE9">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sym typeface="Arial"/>
              </a:rPr>
              <a:t>Odunsi</a:t>
            </a:r>
            <a:r>
              <a:rPr kumimoji="0" lang="en-US" altLang="en-US" sz="2000" b="0" i="0" u="none" strike="noStrike" kern="1200" cap="none" spc="0" normalizeH="0" baseline="0" noProof="0" dirty="0">
                <a:ln>
                  <a:noFill/>
                </a:ln>
                <a:solidFill>
                  <a:srgbClr val="F1EEE9">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sym typeface="Arial"/>
              </a:rPr>
              <a:t> </a:t>
            </a:r>
            <a:r>
              <a:rPr kumimoji="0" lang="en-US" altLang="en-US" sz="2000" b="0" i="1" u="none" strike="noStrike" kern="1200" cap="none" spc="0" normalizeH="0" baseline="0" noProof="0" dirty="0">
                <a:ln>
                  <a:noFill/>
                </a:ln>
                <a:solidFill>
                  <a:srgbClr val="F1EEE9">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sym typeface="Arial"/>
              </a:rPr>
              <a:t>J </a:t>
            </a:r>
            <a:r>
              <a:rPr kumimoji="0" lang="en-US" altLang="en-US" sz="2000" b="0" i="1" u="none" strike="noStrike" kern="1200" cap="none" spc="0" normalizeH="0" baseline="0" noProof="0" dirty="0" err="1">
                <a:ln>
                  <a:noFill/>
                </a:ln>
                <a:solidFill>
                  <a:srgbClr val="F1EEE9">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sym typeface="Arial"/>
              </a:rPr>
              <a:t>Cli</a:t>
            </a:r>
            <a:r>
              <a:rPr kumimoji="0" lang="en-US" altLang="en-US" sz="2000" b="0" i="1" u="none" strike="noStrike" kern="1200" cap="none" spc="0" normalizeH="0" baseline="0" noProof="0" dirty="0">
                <a:ln>
                  <a:noFill/>
                </a:ln>
                <a:solidFill>
                  <a:srgbClr val="F1EEE9">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sym typeface="Arial"/>
              </a:rPr>
              <a:t>n Oncol </a:t>
            </a:r>
            <a:r>
              <a:rPr kumimoji="0" lang="en-US" altLang="en-US" sz="2000" b="0" i="0" u="none" strike="noStrike" kern="1200" cap="none" spc="0" normalizeH="0" baseline="0" noProof="0" dirty="0">
                <a:ln>
                  <a:noFill/>
                </a:ln>
                <a:solidFill>
                  <a:srgbClr val="F1EEE9">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sym typeface="Arial"/>
              </a:rPr>
              <a:t>2023</a:t>
            </a:r>
          </a:p>
        </p:txBody>
      </p:sp>
      <p:pic>
        <p:nvPicPr>
          <p:cNvPr id="21" name="Picture 20">
            <a:extLst>
              <a:ext uri="{FF2B5EF4-FFF2-40B4-BE49-F238E27FC236}">
                <a16:creationId xmlns:a16="http://schemas.microsoft.com/office/drawing/2014/main" id="{D623351A-8D15-8504-F876-65628A7608B4}"/>
              </a:ext>
            </a:extLst>
          </p:cNvPr>
          <p:cNvPicPr>
            <a:picLocks noChangeAspect="1"/>
          </p:cNvPicPr>
          <p:nvPr/>
        </p:nvPicPr>
        <p:blipFill>
          <a:blip r:embed="rId6"/>
          <a:stretch>
            <a:fillRect/>
          </a:stretch>
        </p:blipFill>
        <p:spPr>
          <a:xfrm>
            <a:off x="1533372" y="1659961"/>
            <a:ext cx="2227265" cy="4137511"/>
          </a:xfrm>
          <a:prstGeom prst="rect">
            <a:avLst/>
          </a:prstGeom>
        </p:spPr>
      </p:pic>
    </p:spTree>
    <p:extLst>
      <p:ext uri="{BB962C8B-B14F-4D97-AF65-F5344CB8AC3E}">
        <p14:creationId xmlns:p14="http://schemas.microsoft.com/office/powerpoint/2010/main" val="2854548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de 6 pic">
            <a:extLst>
              <a:ext uri="{FF2B5EF4-FFF2-40B4-BE49-F238E27FC236}">
                <a16:creationId xmlns:a16="http://schemas.microsoft.com/office/drawing/2014/main" id="{FA88C39C-8DCD-4195-AE04-A148DD8077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50" y="2938463"/>
            <a:ext cx="115760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itle 3">
            <a:extLst>
              <a:ext uri="{FF2B5EF4-FFF2-40B4-BE49-F238E27FC236}">
                <a16:creationId xmlns:a16="http://schemas.microsoft.com/office/drawing/2014/main" id="{6D292153-C51D-4897-A135-26EE32853C26}"/>
              </a:ext>
            </a:extLst>
          </p:cNvPr>
          <p:cNvSpPr>
            <a:spLocks noGrp="1" noChangeArrowheads="1"/>
          </p:cNvSpPr>
          <p:nvPr>
            <p:ph type="title"/>
          </p:nvPr>
        </p:nvSpPr>
        <p:spPr/>
        <p:txBody>
          <a:bodyPr/>
          <a:lstStyle/>
          <a:p>
            <a:pPr eaLnBrk="1" hangingPunct="1"/>
            <a:r>
              <a:rPr lang="en-US" altLang="en-US"/>
              <a:t>Lifileucel Manufacturing</a:t>
            </a:r>
          </a:p>
        </p:txBody>
      </p:sp>
      <p:sp>
        <p:nvSpPr>
          <p:cNvPr id="93188" name="Footer Placeholder 4">
            <a:extLst>
              <a:ext uri="{FF2B5EF4-FFF2-40B4-BE49-F238E27FC236}">
                <a16:creationId xmlns:a16="http://schemas.microsoft.com/office/drawing/2014/main" id="{0E68D87C-E95F-4BEB-90B9-F39F59A8814D}"/>
              </a:ext>
            </a:extLst>
          </p:cNvPr>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ADBAC7"/>
                </a:solidFill>
                <a:effectLst/>
                <a:uLnTx/>
                <a:uFillTx/>
                <a:latin typeface="Arial" panose="020B0604020202020204" pitchFamily="34" charset="0"/>
                <a:ea typeface="MS PGothic" panose="020B0600070205080204" pitchFamily="34" charset="-128"/>
                <a:cs typeface="+mn-cs"/>
              </a:rPr>
              <a:t>© 2021, Iovance Biotherapeutics</a:t>
            </a:r>
          </a:p>
        </p:txBody>
      </p:sp>
      <p:sp>
        <p:nvSpPr>
          <p:cNvPr id="3" name="Iovance TIL">
            <a:extLst>
              <a:ext uri="{FF2B5EF4-FFF2-40B4-BE49-F238E27FC236}">
                <a16:creationId xmlns:a16="http://schemas.microsoft.com/office/drawing/2014/main" id="{DCC7FC5B-E15C-43D7-9903-16638B74FFEF}"/>
              </a:ext>
            </a:extLst>
          </p:cNvPr>
          <p:cNvSpPr txBox="1"/>
          <p:nvPr/>
        </p:nvSpPr>
        <p:spPr>
          <a:xfrm>
            <a:off x="10328275" y="2236788"/>
            <a:ext cx="1416050" cy="528637"/>
          </a:xfrm>
          <a:prstGeom prst="rect">
            <a:avLst/>
          </a:prstGeom>
        </p:spPr>
        <p:txBody>
          <a:bodyPr lIns="0" r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t>Lifileucel is received and prepared </a:t>
            </a:r>
            <a:br>
              <a:rPr kumimoji="0" lang="en-US" sz="105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br>
            <a:r>
              <a:rPr kumimoji="0" lang="en-US" sz="105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t>for infusion</a:t>
            </a:r>
          </a:p>
        </p:txBody>
      </p:sp>
      <p:sp>
        <p:nvSpPr>
          <p:cNvPr id="19" name="Tumor tissue procurement">
            <a:extLst>
              <a:ext uri="{FF2B5EF4-FFF2-40B4-BE49-F238E27FC236}">
                <a16:creationId xmlns:a16="http://schemas.microsoft.com/office/drawing/2014/main" id="{A355288D-6CE6-43C7-AA75-6A9F589BBFD2}"/>
              </a:ext>
            </a:extLst>
          </p:cNvPr>
          <p:cNvSpPr txBox="1"/>
          <p:nvPr/>
        </p:nvSpPr>
        <p:spPr>
          <a:xfrm>
            <a:off x="379413" y="2259013"/>
            <a:ext cx="1416050" cy="382587"/>
          </a:xfrm>
          <a:prstGeom prst="rect">
            <a:avLst/>
          </a:prstGeom>
        </p:spPr>
        <p:txBody>
          <a:bodyPr lIns="0" r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t>Tumor tissue procurement</a:t>
            </a:r>
          </a:p>
        </p:txBody>
      </p:sp>
      <p:grpSp>
        <p:nvGrpSpPr>
          <p:cNvPr id="34" name="Graph">
            <a:extLst>
              <a:ext uri="{FF2B5EF4-FFF2-40B4-BE49-F238E27FC236}">
                <a16:creationId xmlns:a16="http://schemas.microsoft.com/office/drawing/2014/main" id="{82297510-D79A-47FF-8B04-195533F96747}"/>
              </a:ext>
            </a:extLst>
          </p:cNvPr>
          <p:cNvGrpSpPr>
            <a:grpSpLocks/>
          </p:cNvGrpSpPr>
          <p:nvPr/>
        </p:nvGrpSpPr>
        <p:grpSpPr bwMode="auto">
          <a:xfrm>
            <a:off x="2274888" y="1249363"/>
            <a:ext cx="7504112" cy="1817687"/>
            <a:chOff x="2274194" y="1249985"/>
            <a:chExt cx="7505112" cy="1816845"/>
          </a:xfrm>
        </p:grpSpPr>
        <p:sp>
          <p:nvSpPr>
            <p:cNvPr id="18" name="REP Phase bar">
              <a:extLst>
                <a:ext uri="{FF2B5EF4-FFF2-40B4-BE49-F238E27FC236}">
                  <a16:creationId xmlns:a16="http://schemas.microsoft.com/office/drawing/2014/main" id="{708E0803-0C8F-4AA9-A76F-425CE9041D37}"/>
                </a:ext>
              </a:extLst>
            </p:cNvPr>
            <p:cNvSpPr/>
            <p:nvPr/>
          </p:nvSpPr>
          <p:spPr>
            <a:xfrm>
              <a:off x="2471070" y="1494347"/>
              <a:ext cx="7308236" cy="1293213"/>
            </a:xfrm>
            <a:prstGeom prst="rect">
              <a:avLst/>
            </a:prstGeom>
            <a:gradFill flip="none" rotWithShape="1">
              <a:gsLst>
                <a:gs pos="100000">
                  <a:schemeClr val="accent6">
                    <a:lumMod val="20000"/>
                    <a:lumOff val="80000"/>
                    <a:alpha val="50000"/>
                  </a:schemeClr>
                </a:gs>
                <a:gs pos="50000">
                  <a:srgbClr val="00213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A5D"/>
                </a:solidFill>
                <a:effectLst/>
                <a:uLnTx/>
                <a:uFillTx/>
                <a:latin typeface="Arial"/>
                <a:ea typeface="+mn-ea"/>
                <a:cs typeface="+mn-cs"/>
              </a:endParaRPr>
            </a:p>
          </p:txBody>
        </p:sp>
        <p:sp>
          <p:nvSpPr>
            <p:cNvPr id="21" name="TextBox 20">
              <a:extLst>
                <a:ext uri="{FF2B5EF4-FFF2-40B4-BE49-F238E27FC236}">
                  <a16:creationId xmlns:a16="http://schemas.microsoft.com/office/drawing/2014/main" id="{A09B0A11-E300-493F-8847-496BA5865AE5}"/>
                </a:ext>
              </a:extLst>
            </p:cNvPr>
            <p:cNvSpPr txBox="1"/>
            <p:nvPr/>
          </p:nvSpPr>
          <p:spPr>
            <a:xfrm>
              <a:off x="2529815" y="1249985"/>
              <a:ext cx="3566000" cy="277683"/>
            </a:xfrm>
            <a:prstGeom prst="rect">
              <a:avLst/>
            </a:prstGeom>
            <a:solidFill>
              <a:schemeClr val="tx1">
                <a:lumMod val="90000"/>
                <a:lumOff val="10000"/>
              </a:schemeClr>
            </a:solidFill>
            <a:ln w="12700">
              <a:solidFill>
                <a:srgbClr val="002136"/>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t>Pre-REP Phase</a:t>
              </a:r>
            </a:p>
          </p:txBody>
        </p:sp>
        <p:sp>
          <p:nvSpPr>
            <p:cNvPr id="93197" name="TextBox 21">
              <a:extLst>
                <a:ext uri="{FF2B5EF4-FFF2-40B4-BE49-F238E27FC236}">
                  <a16:creationId xmlns:a16="http://schemas.microsoft.com/office/drawing/2014/main" id="{72E17A17-1956-47E5-997C-B8FC908A430E}"/>
                </a:ext>
              </a:extLst>
            </p:cNvPr>
            <p:cNvSpPr txBox="1">
              <a:spLocks noChangeArrowheads="1"/>
            </p:cNvSpPr>
            <p:nvPr/>
          </p:nvSpPr>
          <p:spPr bwMode="auto">
            <a:xfrm>
              <a:off x="6096000" y="1249985"/>
              <a:ext cx="3683305" cy="276999"/>
            </a:xfrm>
            <a:prstGeom prst="rect">
              <a:avLst/>
            </a:prstGeom>
            <a:solidFill>
              <a:schemeClr val="tx1"/>
            </a:solidFill>
            <a:ln w="12700">
              <a:solidFill>
                <a:srgbClr val="002136"/>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REP Phase</a:t>
              </a:r>
            </a:p>
          </p:txBody>
        </p:sp>
        <p:sp>
          <p:nvSpPr>
            <p:cNvPr id="93198" name="TextBox 22">
              <a:extLst>
                <a:ext uri="{FF2B5EF4-FFF2-40B4-BE49-F238E27FC236}">
                  <a16:creationId xmlns:a16="http://schemas.microsoft.com/office/drawing/2014/main" id="{783EA2C1-AA33-408E-8D54-365D8F8AEDFB}"/>
                </a:ext>
              </a:extLst>
            </p:cNvPr>
            <p:cNvSpPr txBox="1">
              <a:spLocks noChangeArrowheads="1"/>
            </p:cNvSpPr>
            <p:nvPr/>
          </p:nvSpPr>
          <p:spPr bwMode="auto">
            <a:xfrm rot="-5400000">
              <a:off x="2141401" y="2034977"/>
              <a:ext cx="5425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TIL #</a:t>
              </a:r>
            </a:p>
          </p:txBody>
        </p:sp>
        <p:sp>
          <p:nvSpPr>
            <p:cNvPr id="93199" name="TextBox 26">
              <a:extLst>
                <a:ext uri="{FF2B5EF4-FFF2-40B4-BE49-F238E27FC236}">
                  <a16:creationId xmlns:a16="http://schemas.microsoft.com/office/drawing/2014/main" id="{B835FDC6-B7C0-4B16-AA0C-9A45C4A4CE4D}"/>
                </a:ext>
              </a:extLst>
            </p:cNvPr>
            <p:cNvSpPr txBox="1">
              <a:spLocks noChangeArrowheads="1"/>
            </p:cNvSpPr>
            <p:nvPr/>
          </p:nvSpPr>
          <p:spPr bwMode="auto">
            <a:xfrm>
              <a:off x="8582784" y="1550475"/>
              <a:ext cx="11144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Billions of TIL</a:t>
              </a:r>
            </a:p>
          </p:txBody>
        </p:sp>
        <p:cxnSp>
          <p:nvCxnSpPr>
            <p:cNvPr id="10" name="Straight Connector 9">
              <a:extLst>
                <a:ext uri="{FF2B5EF4-FFF2-40B4-BE49-F238E27FC236}">
                  <a16:creationId xmlns:a16="http://schemas.microsoft.com/office/drawing/2014/main" id="{75ACC2D0-6633-4A39-B655-8AD77D81E7F0}"/>
                </a:ext>
              </a:extLst>
            </p:cNvPr>
            <p:cNvCxnSpPr>
              <a:cxnSpLocks/>
            </p:cNvCxnSpPr>
            <p:nvPr/>
          </p:nvCxnSpPr>
          <p:spPr>
            <a:xfrm>
              <a:off x="2547280" y="1637156"/>
              <a:ext cx="0" cy="11504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1BF712-A124-4D55-82DE-6B7816D02B09}"/>
                </a:ext>
              </a:extLst>
            </p:cNvPr>
            <p:cNvCxnSpPr>
              <a:cxnSpLocks/>
            </p:cNvCxnSpPr>
            <p:nvPr/>
          </p:nvCxnSpPr>
          <p:spPr>
            <a:xfrm flipH="1">
              <a:off x="2547280" y="2787559"/>
              <a:ext cx="722408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F746DE18-4CBB-4891-85DD-75BEADE5B343}"/>
                </a:ext>
              </a:extLst>
            </p:cNvPr>
            <p:cNvSpPr/>
            <p:nvPr/>
          </p:nvSpPr>
          <p:spPr>
            <a:xfrm>
              <a:off x="2577993" y="1648226"/>
              <a:ext cx="6001231" cy="1108555"/>
            </a:xfrm>
            <a:custGeom>
              <a:avLst/>
              <a:gdLst>
                <a:gd name="connsiteX0" fmla="*/ 0 w 6028125"/>
                <a:gd name="connsiteY0" fmla="*/ 1079607 h 1079607"/>
                <a:gd name="connsiteX1" fmla="*/ 1905641 w 6028125"/>
                <a:gd name="connsiteY1" fmla="*/ 1060397 h 1079607"/>
                <a:gd name="connsiteX2" fmla="*/ 3534656 w 6028125"/>
                <a:gd name="connsiteY2" fmla="*/ 937452 h 1079607"/>
                <a:gd name="connsiteX3" fmla="*/ 6028125 w 6028125"/>
                <a:gd name="connsiteY3" fmla="*/ 0 h 1079607"/>
                <a:gd name="connsiteX0" fmla="*/ 0 w 6028125"/>
                <a:gd name="connsiteY0" fmla="*/ 1079607 h 1079607"/>
                <a:gd name="connsiteX1" fmla="*/ 3534656 w 6028125"/>
                <a:gd name="connsiteY1" fmla="*/ 937452 h 1079607"/>
                <a:gd name="connsiteX2" fmla="*/ 6028125 w 6028125"/>
                <a:gd name="connsiteY2" fmla="*/ 0 h 1079607"/>
                <a:gd name="connsiteX0" fmla="*/ 0 w 6028125"/>
                <a:gd name="connsiteY0" fmla="*/ 1079607 h 1079607"/>
                <a:gd name="connsiteX1" fmla="*/ 3534656 w 6028125"/>
                <a:gd name="connsiteY1" fmla="*/ 937452 h 1079607"/>
                <a:gd name="connsiteX2" fmla="*/ 6028125 w 6028125"/>
                <a:gd name="connsiteY2" fmla="*/ 0 h 1079607"/>
                <a:gd name="connsiteX0" fmla="*/ 0 w 6028125"/>
                <a:gd name="connsiteY0" fmla="*/ 1079607 h 1079607"/>
                <a:gd name="connsiteX1" fmla="*/ 3534656 w 6028125"/>
                <a:gd name="connsiteY1" fmla="*/ 937452 h 1079607"/>
                <a:gd name="connsiteX2" fmla="*/ 6028125 w 6028125"/>
                <a:gd name="connsiteY2" fmla="*/ 0 h 1079607"/>
                <a:gd name="connsiteX0" fmla="*/ 0 w 6028125"/>
                <a:gd name="connsiteY0" fmla="*/ 1079607 h 1079607"/>
                <a:gd name="connsiteX1" fmla="*/ 3534656 w 6028125"/>
                <a:gd name="connsiteY1" fmla="*/ 937452 h 1079607"/>
                <a:gd name="connsiteX2" fmla="*/ 6028125 w 6028125"/>
                <a:gd name="connsiteY2" fmla="*/ 0 h 1079607"/>
                <a:gd name="connsiteX0" fmla="*/ 0 w 6028125"/>
                <a:gd name="connsiteY0" fmla="*/ 1079607 h 1079607"/>
                <a:gd name="connsiteX1" fmla="*/ 3530814 w 6028125"/>
                <a:gd name="connsiteY1" fmla="*/ 960505 h 1079607"/>
                <a:gd name="connsiteX2" fmla="*/ 6028125 w 6028125"/>
                <a:gd name="connsiteY2" fmla="*/ 0 h 1079607"/>
                <a:gd name="connsiteX0" fmla="*/ 0 w 6028125"/>
                <a:gd name="connsiteY0" fmla="*/ 1079607 h 1079607"/>
                <a:gd name="connsiteX1" fmla="*/ 3530814 w 6028125"/>
                <a:gd name="connsiteY1" fmla="*/ 960505 h 1079607"/>
                <a:gd name="connsiteX2" fmla="*/ 6028125 w 6028125"/>
                <a:gd name="connsiteY2" fmla="*/ 0 h 1079607"/>
                <a:gd name="connsiteX0" fmla="*/ 0 w 6028125"/>
                <a:gd name="connsiteY0" fmla="*/ 1079607 h 1079607"/>
                <a:gd name="connsiteX1" fmla="*/ 3530814 w 6028125"/>
                <a:gd name="connsiteY1" fmla="*/ 960505 h 1079607"/>
                <a:gd name="connsiteX2" fmla="*/ 6028125 w 6028125"/>
                <a:gd name="connsiteY2" fmla="*/ 0 h 1079607"/>
                <a:gd name="connsiteX0" fmla="*/ 0 w 6028125"/>
                <a:gd name="connsiteY0" fmla="*/ 1079607 h 1079607"/>
                <a:gd name="connsiteX1" fmla="*/ 6028125 w 6028125"/>
                <a:gd name="connsiteY1" fmla="*/ 0 h 1079607"/>
                <a:gd name="connsiteX0" fmla="*/ 0 w 6028125"/>
                <a:gd name="connsiteY0" fmla="*/ 1079607 h 1079607"/>
                <a:gd name="connsiteX1" fmla="*/ 6028125 w 6028125"/>
                <a:gd name="connsiteY1" fmla="*/ 0 h 1079607"/>
                <a:gd name="connsiteX0" fmla="*/ 0 w 6028125"/>
                <a:gd name="connsiteY0" fmla="*/ 1079607 h 1192770"/>
                <a:gd name="connsiteX1" fmla="*/ 6028125 w 6028125"/>
                <a:gd name="connsiteY1" fmla="*/ 0 h 1192770"/>
                <a:gd name="connsiteX0" fmla="*/ 0 w 6028125"/>
                <a:gd name="connsiteY0" fmla="*/ 1079607 h 1091211"/>
                <a:gd name="connsiteX1" fmla="*/ 6028125 w 6028125"/>
                <a:gd name="connsiteY1" fmla="*/ 0 h 1091211"/>
                <a:gd name="connsiteX0" fmla="*/ 0 w 6028125"/>
                <a:gd name="connsiteY0" fmla="*/ 1079607 h 1086959"/>
                <a:gd name="connsiteX1" fmla="*/ 6028125 w 6028125"/>
                <a:gd name="connsiteY1" fmla="*/ 0 h 1086959"/>
                <a:gd name="connsiteX0" fmla="*/ 0 w 6028125"/>
                <a:gd name="connsiteY0" fmla="*/ 1079607 h 1086542"/>
                <a:gd name="connsiteX1" fmla="*/ 6028125 w 6028125"/>
                <a:gd name="connsiteY1" fmla="*/ 0 h 1086542"/>
                <a:gd name="connsiteX0" fmla="*/ 0 w 6001231"/>
                <a:gd name="connsiteY0" fmla="*/ 1098817 h 1103694"/>
                <a:gd name="connsiteX1" fmla="*/ 6001231 w 6001231"/>
                <a:gd name="connsiteY1" fmla="*/ 0 h 1103694"/>
                <a:gd name="connsiteX0" fmla="*/ 0 w 6001231"/>
                <a:gd name="connsiteY0" fmla="*/ 1098817 h 1104785"/>
                <a:gd name="connsiteX1" fmla="*/ 6001231 w 6001231"/>
                <a:gd name="connsiteY1" fmla="*/ 0 h 1104785"/>
                <a:gd name="connsiteX0" fmla="*/ 0 w 6001231"/>
                <a:gd name="connsiteY0" fmla="*/ 1098817 h 1106398"/>
                <a:gd name="connsiteX1" fmla="*/ 6001231 w 6001231"/>
                <a:gd name="connsiteY1" fmla="*/ 0 h 1106398"/>
                <a:gd name="connsiteX0" fmla="*/ 0 w 6001231"/>
                <a:gd name="connsiteY0" fmla="*/ 1098817 h 1104785"/>
                <a:gd name="connsiteX1" fmla="*/ 6001231 w 6001231"/>
                <a:gd name="connsiteY1" fmla="*/ 0 h 1104785"/>
                <a:gd name="connsiteX0" fmla="*/ 0 w 6001231"/>
                <a:gd name="connsiteY0" fmla="*/ 1098817 h 1098967"/>
                <a:gd name="connsiteX1" fmla="*/ 6001231 w 6001231"/>
                <a:gd name="connsiteY1" fmla="*/ 0 h 1098967"/>
                <a:gd name="connsiteX0" fmla="*/ 0 w 6001231"/>
                <a:gd name="connsiteY0" fmla="*/ 1098817 h 1098967"/>
                <a:gd name="connsiteX1" fmla="*/ 6001231 w 6001231"/>
                <a:gd name="connsiteY1" fmla="*/ 0 h 1098967"/>
                <a:gd name="connsiteX0" fmla="*/ 0 w 6001231"/>
                <a:gd name="connsiteY0" fmla="*/ 1098817 h 1099632"/>
                <a:gd name="connsiteX1" fmla="*/ 6001231 w 6001231"/>
                <a:gd name="connsiteY1" fmla="*/ 0 h 1099632"/>
                <a:gd name="connsiteX0" fmla="*/ 0 w 6001231"/>
                <a:gd name="connsiteY0" fmla="*/ 1098817 h 1100355"/>
                <a:gd name="connsiteX1" fmla="*/ 6001231 w 6001231"/>
                <a:gd name="connsiteY1" fmla="*/ 0 h 1100355"/>
                <a:gd name="connsiteX0" fmla="*/ 0 w 6001231"/>
                <a:gd name="connsiteY0" fmla="*/ 1098817 h 1108555"/>
                <a:gd name="connsiteX1" fmla="*/ 6001231 w 6001231"/>
                <a:gd name="connsiteY1" fmla="*/ 0 h 1108555"/>
              </a:gdLst>
              <a:ahLst/>
              <a:cxnLst>
                <a:cxn ang="0">
                  <a:pos x="connsiteX0" y="connsiteY0"/>
                </a:cxn>
                <a:cxn ang="0">
                  <a:pos x="connsiteX1" y="connsiteY1"/>
                </a:cxn>
              </a:cxnLst>
              <a:rect l="l" t="t" r="r" b="b"/>
              <a:pathLst>
                <a:path w="6001231" h="1108555">
                  <a:moveTo>
                    <a:pt x="0" y="1098817"/>
                  </a:moveTo>
                  <a:cubicBezTo>
                    <a:pt x="3519288" y="1080887"/>
                    <a:pt x="4898572" y="1343425"/>
                    <a:pt x="6001231" y="0"/>
                  </a:cubicBezTo>
                </a:path>
              </a:pathLst>
            </a:custGeom>
            <a:noFill/>
            <a:ln w="34925" cap="rnd">
              <a:gradFill flip="none" rotWithShape="1">
                <a:gsLst>
                  <a:gs pos="0">
                    <a:schemeClr val="accent4">
                      <a:lumMod val="20000"/>
                      <a:lumOff val="80000"/>
                    </a:schemeClr>
                  </a:gs>
                  <a:gs pos="100000">
                    <a:schemeClr val="accent4"/>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0" name="Straight Connector 29">
              <a:extLst>
                <a:ext uri="{FF2B5EF4-FFF2-40B4-BE49-F238E27FC236}">
                  <a16:creationId xmlns:a16="http://schemas.microsoft.com/office/drawing/2014/main" id="{D1C0201E-07B9-41A9-8218-F9864BE616DF}"/>
                </a:ext>
              </a:extLst>
            </p:cNvPr>
            <p:cNvCxnSpPr>
              <a:cxnSpLocks/>
            </p:cNvCxnSpPr>
            <p:nvPr/>
          </p:nvCxnSpPr>
          <p:spPr>
            <a:xfrm flipV="1">
              <a:off x="3645977" y="2792320"/>
              <a:ext cx="0" cy="274510"/>
            </a:xfrm>
            <a:prstGeom prst="line">
              <a:avLst/>
            </a:prstGeom>
            <a:ln w="12700">
              <a:solidFill>
                <a:schemeClr val="bg1"/>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F3D796-4F03-4714-9CED-2FDBC2F9621F}"/>
                </a:ext>
              </a:extLst>
            </p:cNvPr>
            <p:cNvCxnSpPr>
              <a:cxnSpLocks/>
            </p:cNvCxnSpPr>
            <p:nvPr/>
          </p:nvCxnSpPr>
          <p:spPr>
            <a:xfrm flipV="1">
              <a:off x="6098991" y="2792320"/>
              <a:ext cx="0" cy="274510"/>
            </a:xfrm>
            <a:prstGeom prst="line">
              <a:avLst/>
            </a:prstGeom>
            <a:ln w="12700">
              <a:solidFill>
                <a:schemeClr val="bg1"/>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A33C3E-A94E-4277-B146-12064418E68B}"/>
                </a:ext>
              </a:extLst>
            </p:cNvPr>
            <p:cNvCxnSpPr>
              <a:cxnSpLocks/>
            </p:cNvCxnSpPr>
            <p:nvPr/>
          </p:nvCxnSpPr>
          <p:spPr>
            <a:xfrm flipV="1">
              <a:off x="8548830" y="2792320"/>
              <a:ext cx="0" cy="274510"/>
            </a:xfrm>
            <a:prstGeom prst="line">
              <a:avLst/>
            </a:prstGeom>
            <a:ln w="12700">
              <a:solidFill>
                <a:schemeClr val="bg1"/>
              </a:solidFill>
              <a:headEnd type="oval" w="sm" len="sm"/>
              <a:tailEnd type="none"/>
            </a:ln>
          </p:spPr>
          <p:style>
            <a:lnRef idx="1">
              <a:schemeClr val="accent1"/>
            </a:lnRef>
            <a:fillRef idx="0">
              <a:schemeClr val="accent1"/>
            </a:fillRef>
            <a:effectRef idx="0">
              <a:schemeClr val="accent1"/>
            </a:effectRef>
            <a:fontRef idx="minor">
              <a:schemeClr val="tx1"/>
            </a:fontRef>
          </p:style>
        </p:cxnSp>
      </p:grpSp>
      <p:sp>
        <p:nvSpPr>
          <p:cNvPr id="29" name="Iovance TIL">
            <a:extLst>
              <a:ext uri="{FF2B5EF4-FFF2-40B4-BE49-F238E27FC236}">
                <a16:creationId xmlns:a16="http://schemas.microsoft.com/office/drawing/2014/main" id="{1320B752-211F-415F-B2FE-6A294C5D9129}"/>
              </a:ext>
            </a:extLst>
          </p:cNvPr>
          <p:cNvSpPr txBox="1"/>
          <p:nvPr/>
        </p:nvSpPr>
        <p:spPr>
          <a:xfrm>
            <a:off x="449263" y="4414838"/>
            <a:ext cx="1287462" cy="528637"/>
          </a:xfrm>
          <a:prstGeom prst="rect">
            <a:avLst/>
          </a:prstGeom>
        </p:spPr>
        <p:txBody>
          <a:bodyPr lIns="0" r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t>Tumor tissue is the starting material </a:t>
            </a:r>
            <a:br>
              <a:rPr kumimoji="0" lang="en-US" sz="105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br>
            <a:r>
              <a:rPr kumimoji="0" lang="en-US" sz="105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t>for lifileucel</a:t>
            </a:r>
          </a:p>
        </p:txBody>
      </p:sp>
      <p:pic>
        <p:nvPicPr>
          <p:cNvPr id="25" name="Graphic 24">
            <a:extLst>
              <a:ext uri="{FF2B5EF4-FFF2-40B4-BE49-F238E27FC236}">
                <a16:creationId xmlns:a16="http://schemas.microsoft.com/office/drawing/2014/main" id="{B6A481ED-537F-4E09-9300-870B7DDCDB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4038" y="1336675"/>
            <a:ext cx="64452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Step 2 icon">
            <a:extLst>
              <a:ext uri="{FF2B5EF4-FFF2-40B4-BE49-F238E27FC236}">
                <a16:creationId xmlns:a16="http://schemas.microsoft.com/office/drawing/2014/main" id="{3DF40470-87AD-4894-AB1C-288D6A6CB4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625" y="1357313"/>
            <a:ext cx="8096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70833E-6 4.07407E-6 L -2.70833E-6 0.02592 " pathEditMode="relative" rAng="0" ptsTypes="AA">
                                      <p:cBhvr>
                                        <p:cTn id="9" dur="500" spd="-100000" fill="hold"/>
                                        <p:tgtEl>
                                          <p:spTgt spid="19"/>
                                        </p:tgtEl>
                                        <p:attrNameLst>
                                          <p:attrName>ppt_x</p:attrName>
                                          <p:attrName>ppt_y</p:attrName>
                                        </p:attrNameLst>
                                      </p:cBhvr>
                                      <p:rCtr x="0" y="1296"/>
                                    </p:animMotion>
                                  </p:childTnLst>
                                </p:cTn>
                              </p:par>
                              <p:par>
                                <p:cTn id="10" presetID="10"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nodeType="withEffect">
                                  <p:stCondLst>
                                    <p:cond delay="250"/>
                                  </p:stCondLst>
                                  <p:childTnLst>
                                    <p:animMotion origin="layout" path="M 2.91667E-6 -2.59259E-6 L 2.91667E-6 0.02593 " pathEditMode="relative" rAng="0" ptsTypes="AA">
                                      <p:cBhvr>
                                        <p:cTn id="14" dur="500" spd="-100000" fill="hold"/>
                                        <p:tgtEl>
                                          <p:spTgt spid="7"/>
                                        </p:tgtEl>
                                        <p:attrNameLst>
                                          <p:attrName>ppt_x</p:attrName>
                                          <p:attrName>ppt_y</p:attrName>
                                        </p:attrNameLst>
                                      </p:cBhvr>
                                      <p:rCtr x="0" y="1296"/>
                                    </p:animMotion>
                                  </p:childTnLst>
                                </p:cTn>
                              </p:par>
                              <p:par>
                                <p:cTn id="15" presetID="10" presetClass="entr" presetSubtype="0" fill="hold"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42" presetClass="path" presetSubtype="0" decel="100000" fill="hold" nodeType="withEffect">
                                  <p:stCondLst>
                                    <p:cond delay="500"/>
                                  </p:stCondLst>
                                  <p:childTnLst>
                                    <p:animMotion origin="layout" path="M 2.91667E-6 -2.59259E-6 L 2.91667E-6 0.02593 " pathEditMode="relative" rAng="0" ptsTypes="AA">
                                      <p:cBhvr>
                                        <p:cTn id="19" dur="500" spd="-100000" fill="hold"/>
                                        <p:tgtEl>
                                          <p:spTgt spid="34"/>
                                        </p:tgtEl>
                                        <p:attrNameLst>
                                          <p:attrName>ppt_x</p:attrName>
                                          <p:attrName>ppt_y</p:attrName>
                                        </p:attrNameLst>
                                      </p:cBhvr>
                                      <p:rCtr x="0" y="1296"/>
                                    </p:animMotion>
                                  </p:childTnLst>
                                </p:cTn>
                              </p:par>
                              <p:par>
                                <p:cTn id="20" presetID="10" presetClass="entr" presetSubtype="0" fill="hold" grpId="0" nodeType="with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750"/>
                                  </p:stCondLst>
                                  <p:childTnLst>
                                    <p:animMotion origin="layout" path="M 1.66667E-6 -3.33333E-6 L 1.66667E-6 0.02593 " pathEditMode="relative" rAng="0" ptsTypes="AA">
                                      <p:cBhvr>
                                        <p:cTn id="24" dur="500" spd="-100000" fill="hold"/>
                                        <p:tgtEl>
                                          <p:spTgt spid="3"/>
                                        </p:tgtEl>
                                        <p:attrNameLst>
                                          <p:attrName>ppt_x</p:attrName>
                                          <p:attrName>ppt_y</p:attrName>
                                        </p:attrNameLst>
                                      </p:cBhvr>
                                      <p:rCtr x="0" y="1296"/>
                                    </p:animMotion>
                                  </p:childTnLst>
                                </p:cTn>
                              </p:par>
                              <p:par>
                                <p:cTn id="25" presetID="10" presetClass="entr" presetSubtype="0" fill="hold" grpId="0" nodeType="withEffect">
                                  <p:stCondLst>
                                    <p:cond delay="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42" presetClass="path" presetSubtype="0" decel="100000" fill="hold" grpId="1" nodeType="withEffect">
                                  <p:stCondLst>
                                    <p:cond delay="250"/>
                                  </p:stCondLst>
                                  <p:childTnLst>
                                    <p:animMotion origin="layout" path="M -3.33333E-6 4.07407E-6 L -3.33333E-6 0.02592 " pathEditMode="relative" rAng="0" ptsTypes="AA">
                                      <p:cBhvr>
                                        <p:cTn id="29" dur="500" spd="-100000" fill="hold"/>
                                        <p:tgtEl>
                                          <p:spTgt spid="29"/>
                                        </p:tgtEl>
                                        <p:attrNameLst>
                                          <p:attrName>ppt_x</p:attrName>
                                          <p:attrName>ppt_y</p:attrName>
                                        </p:attrNameLst>
                                      </p:cBhvr>
                                      <p:rCtr x="0" y="1296"/>
                                    </p:animMotion>
                                  </p:childTnLst>
                                </p:cTn>
                              </p:par>
                              <p:par>
                                <p:cTn id="30" presetID="10" presetClass="entr" presetSubtype="0" fill="hold" nodeType="withEffect">
                                  <p:stCondLst>
                                    <p:cond delay="75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42" presetClass="path" presetSubtype="0" decel="100000" fill="hold" nodeType="withEffect">
                                  <p:stCondLst>
                                    <p:cond delay="750"/>
                                  </p:stCondLst>
                                  <p:childTnLst>
                                    <p:animMotion origin="layout" path="M -1.45833E-6 2.77556E-17 L -1.45833E-6 0.02593 " pathEditMode="relative" rAng="0" ptsTypes="AA">
                                      <p:cBhvr>
                                        <p:cTn id="34" dur="500" spd="-100000" fill="hold"/>
                                        <p:tgtEl>
                                          <p:spTgt spid="25"/>
                                        </p:tgtEl>
                                        <p:attrNameLst>
                                          <p:attrName>ppt_x</p:attrName>
                                          <p:attrName>ppt_y</p:attrName>
                                        </p:attrNameLst>
                                      </p:cBhvr>
                                      <p:rCtr x="0" y="1296"/>
                                    </p:animMotion>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42" presetClass="path" presetSubtype="0" decel="100000" fill="hold" nodeType="withEffect">
                                  <p:stCondLst>
                                    <p:cond delay="0"/>
                                  </p:stCondLst>
                                  <p:childTnLst>
                                    <p:animMotion origin="layout" path="M -2.70833E-6 -3.7037E-7 L -2.70833E-6 0.02593 " pathEditMode="relative" rAng="0" ptsTypes="AA">
                                      <p:cBhvr>
                                        <p:cTn id="39" dur="500" spd="-100000" fill="hold"/>
                                        <p:tgtEl>
                                          <p:spTgt spid="35"/>
                                        </p:tgtEl>
                                        <p:attrNameLst>
                                          <p:attrName>ppt_x</p:attrName>
                                          <p:attrName>ppt_y</p:attrName>
                                        </p:attrNameLst>
                                      </p:cBhvr>
                                      <p:rCtr x="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9" grpId="0"/>
      <p:bldP spid="19" grpId="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Step 3 icon">
            <a:extLst>
              <a:ext uri="{FF2B5EF4-FFF2-40B4-BE49-F238E27FC236}">
                <a16:creationId xmlns:a16="http://schemas.microsoft.com/office/drawing/2014/main" id="{418BBC2B-5BF9-4F66-98AD-516D85022F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425" y="3779838"/>
            <a:ext cx="59531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5B">
            <a:extLst>
              <a:ext uri="{FF2B5EF4-FFF2-40B4-BE49-F238E27FC236}">
                <a16:creationId xmlns:a16="http://schemas.microsoft.com/office/drawing/2014/main" id="{1E1FC137-F6CA-4C97-BE45-8853E4559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2750" y="698500"/>
            <a:ext cx="6246813"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itle 1">
            <a:extLst>
              <a:ext uri="{FF2B5EF4-FFF2-40B4-BE49-F238E27FC236}">
                <a16:creationId xmlns:a16="http://schemas.microsoft.com/office/drawing/2014/main" id="{0951667D-E174-43F8-BFF5-2998D59EE407}"/>
              </a:ext>
            </a:extLst>
          </p:cNvPr>
          <p:cNvSpPr>
            <a:spLocks noGrp="1" noChangeArrowheads="1"/>
          </p:cNvSpPr>
          <p:nvPr>
            <p:ph type="title"/>
          </p:nvPr>
        </p:nvSpPr>
        <p:spPr/>
        <p:txBody>
          <a:bodyPr/>
          <a:lstStyle/>
          <a:p>
            <a:pPr eaLnBrk="1" hangingPunct="1">
              <a:lnSpc>
                <a:spcPct val="100000"/>
              </a:lnSpc>
            </a:pPr>
            <a:r>
              <a:rPr lang="en-US" altLang="en-US">
                <a:sym typeface="Wingdings" panose="05000000000000000000" pitchFamily="2" charset="2"/>
              </a:rPr>
              <a:t>TIL Therapy Regimen is </a:t>
            </a:r>
            <a:br>
              <a:rPr lang="en-US" altLang="en-US">
                <a:sym typeface="Wingdings" panose="05000000000000000000" pitchFamily="2" charset="2"/>
              </a:rPr>
            </a:br>
            <a:r>
              <a:rPr lang="en-US" altLang="en-US">
                <a:sym typeface="Wingdings" panose="05000000000000000000" pitchFamily="2" charset="2"/>
              </a:rPr>
              <a:t>Infused into the Patient</a:t>
            </a:r>
            <a:endParaRPr lang="en-US" altLang="en-US"/>
          </a:p>
        </p:txBody>
      </p:sp>
      <p:sp>
        <p:nvSpPr>
          <p:cNvPr id="95237" name="Footer Placeholder 4">
            <a:extLst>
              <a:ext uri="{FF2B5EF4-FFF2-40B4-BE49-F238E27FC236}">
                <a16:creationId xmlns:a16="http://schemas.microsoft.com/office/drawing/2014/main" id="{526FA1A5-16E4-4729-BD7F-650C397A6647}"/>
              </a:ext>
            </a:extLst>
          </p:cNvPr>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ADBAC7"/>
                </a:solidFill>
                <a:effectLst/>
                <a:uLnTx/>
                <a:uFillTx/>
                <a:latin typeface="Arial" panose="020B0604020202020204" pitchFamily="34" charset="0"/>
                <a:ea typeface="MS PGothic" panose="020B0600070205080204" pitchFamily="34" charset="-128"/>
                <a:cs typeface="+mn-cs"/>
              </a:rPr>
              <a:t>© 2021, Iovance Biotherapeutics</a:t>
            </a:r>
          </a:p>
        </p:txBody>
      </p:sp>
      <p:sp>
        <p:nvSpPr>
          <p:cNvPr id="95238" name="Content Placeholder 9">
            <a:extLst>
              <a:ext uri="{FF2B5EF4-FFF2-40B4-BE49-F238E27FC236}">
                <a16:creationId xmlns:a16="http://schemas.microsoft.com/office/drawing/2014/main" id="{8B6C99DB-82D4-4449-882C-2D8677BDB2D4}"/>
              </a:ext>
            </a:extLst>
          </p:cNvPr>
          <p:cNvSpPr>
            <a:spLocks noGrp="1" noChangeArrowheads="1"/>
          </p:cNvSpPr>
          <p:nvPr>
            <p:ph type="body" sz="quarter" idx="12"/>
          </p:nvPr>
        </p:nvSpPr>
        <p:spPr>
          <a:xfrm>
            <a:off x="430213" y="158750"/>
            <a:ext cx="5665787" cy="165100"/>
          </a:xfrm>
        </p:spPr>
        <p:txBody>
          <a:bodyPr/>
          <a:lstStyle/>
          <a:p>
            <a:pPr eaLnBrk="1" hangingPunct="1"/>
            <a:endParaRPr lang="en-US" altLang="en-US"/>
          </a:p>
          <a:p>
            <a:pPr lvl="1" eaLnBrk="1" hangingPunct="1"/>
            <a:endParaRPr lang="en-US" altLang="en-US"/>
          </a:p>
        </p:txBody>
      </p:sp>
      <p:sp>
        <p:nvSpPr>
          <p:cNvPr id="8" name="Text Placeholder 7">
            <a:extLst>
              <a:ext uri="{FF2B5EF4-FFF2-40B4-BE49-F238E27FC236}">
                <a16:creationId xmlns:a16="http://schemas.microsoft.com/office/drawing/2014/main" id="{7A730337-C757-40BE-8754-E99521FD59FB}"/>
              </a:ext>
            </a:extLst>
          </p:cNvPr>
          <p:cNvSpPr>
            <a:spLocks noGrp="1"/>
          </p:cNvSpPr>
          <p:nvPr>
            <p:ph type="body" sz="quarter" idx="13"/>
          </p:nvPr>
        </p:nvSpPr>
        <p:spPr>
          <a:xfrm>
            <a:off x="430213" y="6207125"/>
            <a:ext cx="11314112" cy="125413"/>
          </a:xfrm>
        </p:spPr>
        <p:txBody>
          <a:bodyPr rtlCol="0"/>
          <a:lstStyle/>
          <a:p>
            <a:pPr eaLnBrk="1" fontAlgn="auto" hangingPunct="1">
              <a:spcAft>
                <a:spcPts val="0"/>
              </a:spcAft>
              <a:defRPr/>
            </a:pPr>
            <a:r>
              <a:rPr lang="en-US" dirty="0"/>
              <a:t>Abbreviations: IL-2, interleukin 2; MDSC, myeloid-derived suppressor cell; TIL, tumor infiltrating lymphocytes.</a:t>
            </a:r>
          </a:p>
        </p:txBody>
      </p:sp>
      <p:sp>
        <p:nvSpPr>
          <p:cNvPr id="17" name="Text">
            <a:extLst>
              <a:ext uri="{FF2B5EF4-FFF2-40B4-BE49-F238E27FC236}">
                <a16:creationId xmlns:a16="http://schemas.microsoft.com/office/drawing/2014/main" id="{B401E2B6-A0CA-45C3-9E94-3151641B3568}"/>
              </a:ext>
            </a:extLst>
          </p:cNvPr>
          <p:cNvSpPr txBox="1">
            <a:spLocks noChangeArrowheads="1"/>
          </p:cNvSpPr>
          <p:nvPr/>
        </p:nvSpPr>
        <p:spPr bwMode="auto">
          <a:xfrm>
            <a:off x="5878513" y="1298575"/>
            <a:ext cx="3778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TME</a:t>
            </a:r>
          </a:p>
        </p:txBody>
      </p:sp>
      <p:grpSp>
        <p:nvGrpSpPr>
          <p:cNvPr id="28" name="Step 5">
            <a:extLst>
              <a:ext uri="{FF2B5EF4-FFF2-40B4-BE49-F238E27FC236}">
                <a16:creationId xmlns:a16="http://schemas.microsoft.com/office/drawing/2014/main" id="{66DE53B4-8B5B-4EEA-AA22-03A1488D2383}"/>
              </a:ext>
            </a:extLst>
          </p:cNvPr>
          <p:cNvGrpSpPr>
            <a:grpSpLocks/>
          </p:cNvGrpSpPr>
          <p:nvPr/>
        </p:nvGrpSpPr>
        <p:grpSpPr bwMode="auto">
          <a:xfrm>
            <a:off x="11080750" y="3527425"/>
            <a:ext cx="806450" cy="277813"/>
            <a:chOff x="9519107" y="874036"/>
            <a:chExt cx="806057" cy="276999"/>
          </a:xfrm>
        </p:grpSpPr>
        <p:sp>
          <p:nvSpPr>
            <p:cNvPr id="29" name="Oval 28">
              <a:extLst>
                <a:ext uri="{FF2B5EF4-FFF2-40B4-BE49-F238E27FC236}">
                  <a16:creationId xmlns:a16="http://schemas.microsoft.com/office/drawing/2014/main" id="{82971E65-B4E2-417D-9E0E-971996CEFA69}"/>
                </a:ext>
              </a:extLst>
            </p:cNvPr>
            <p:cNvSpPr/>
            <p:nvPr/>
          </p:nvSpPr>
          <p:spPr>
            <a:xfrm>
              <a:off x="9519107" y="965841"/>
              <a:ext cx="93617" cy="93389"/>
            </a:xfrm>
            <a:prstGeom prst="ellipse">
              <a:avLst/>
            </a:prstGeom>
            <a:solidFill>
              <a:schemeClr val="bg1"/>
            </a:solidFill>
            <a:ln w="19050">
              <a:solidFill>
                <a:srgbClr val="68C7E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5267" name="TextBox 29">
              <a:extLst>
                <a:ext uri="{FF2B5EF4-FFF2-40B4-BE49-F238E27FC236}">
                  <a16:creationId xmlns:a16="http://schemas.microsoft.com/office/drawing/2014/main" id="{F1F8EC10-3A98-43EC-B5B5-9175F570C72D}"/>
                </a:ext>
              </a:extLst>
            </p:cNvPr>
            <p:cNvSpPr txBox="1">
              <a:spLocks noChangeArrowheads="1"/>
            </p:cNvSpPr>
            <p:nvPr/>
          </p:nvSpPr>
          <p:spPr bwMode="auto">
            <a:xfrm>
              <a:off x="9612661" y="874036"/>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5</a:t>
              </a:r>
            </a:p>
          </p:txBody>
        </p:sp>
      </p:grpSp>
      <p:grpSp>
        <p:nvGrpSpPr>
          <p:cNvPr id="31" name="Step 3">
            <a:extLst>
              <a:ext uri="{FF2B5EF4-FFF2-40B4-BE49-F238E27FC236}">
                <a16:creationId xmlns:a16="http://schemas.microsoft.com/office/drawing/2014/main" id="{4A9FD5FD-BE1D-4E0A-9AA2-E2CFA06C1702}"/>
              </a:ext>
            </a:extLst>
          </p:cNvPr>
          <p:cNvGrpSpPr>
            <a:grpSpLocks/>
          </p:cNvGrpSpPr>
          <p:nvPr/>
        </p:nvGrpSpPr>
        <p:grpSpPr bwMode="auto">
          <a:xfrm>
            <a:off x="5351463" y="3527425"/>
            <a:ext cx="803275" cy="277813"/>
            <a:chOff x="5652655" y="3073575"/>
            <a:chExt cx="804181" cy="276999"/>
          </a:xfrm>
        </p:grpSpPr>
        <p:sp>
          <p:nvSpPr>
            <p:cNvPr id="95264" name="TextBox 31">
              <a:extLst>
                <a:ext uri="{FF2B5EF4-FFF2-40B4-BE49-F238E27FC236}">
                  <a16:creationId xmlns:a16="http://schemas.microsoft.com/office/drawing/2014/main" id="{429EBBD4-D3B4-4B58-B1AE-39B8BFE7655B}"/>
                </a:ext>
              </a:extLst>
            </p:cNvPr>
            <p:cNvSpPr txBox="1">
              <a:spLocks noChangeArrowheads="1"/>
            </p:cNvSpPr>
            <p:nvPr/>
          </p:nvSpPr>
          <p:spPr bwMode="auto">
            <a:xfrm>
              <a:off x="5652655" y="3073575"/>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3</a:t>
              </a:r>
            </a:p>
          </p:txBody>
        </p:sp>
        <p:sp>
          <p:nvSpPr>
            <p:cNvPr id="33" name="Oval 32">
              <a:extLst>
                <a:ext uri="{FF2B5EF4-FFF2-40B4-BE49-F238E27FC236}">
                  <a16:creationId xmlns:a16="http://schemas.microsoft.com/office/drawing/2014/main" id="{F1079734-3892-4118-93B3-F02EF7B0D577}"/>
                </a:ext>
              </a:extLst>
            </p:cNvPr>
            <p:cNvSpPr/>
            <p:nvPr/>
          </p:nvSpPr>
          <p:spPr>
            <a:xfrm>
              <a:off x="6363067" y="3165380"/>
              <a:ext cx="93769" cy="93389"/>
            </a:xfrm>
            <a:prstGeom prst="ellipse">
              <a:avLst/>
            </a:prstGeom>
            <a:solidFill>
              <a:schemeClr val="bg1"/>
            </a:solidFill>
            <a:ln w="19050">
              <a:solidFill>
                <a:srgbClr val="FFD278"/>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9" name="Step 4">
            <a:extLst>
              <a:ext uri="{FF2B5EF4-FFF2-40B4-BE49-F238E27FC236}">
                <a16:creationId xmlns:a16="http://schemas.microsoft.com/office/drawing/2014/main" id="{33723DEA-D230-40EA-9341-D3FEC982EC1F}"/>
              </a:ext>
            </a:extLst>
          </p:cNvPr>
          <p:cNvGrpSpPr>
            <a:grpSpLocks/>
          </p:cNvGrpSpPr>
          <p:nvPr/>
        </p:nvGrpSpPr>
        <p:grpSpPr bwMode="auto">
          <a:xfrm>
            <a:off x="9571038" y="920750"/>
            <a:ext cx="806450" cy="277813"/>
            <a:chOff x="9519107" y="874036"/>
            <a:chExt cx="806057" cy="276999"/>
          </a:xfrm>
        </p:grpSpPr>
        <p:sp>
          <p:nvSpPr>
            <p:cNvPr id="40" name="Oval 39">
              <a:extLst>
                <a:ext uri="{FF2B5EF4-FFF2-40B4-BE49-F238E27FC236}">
                  <a16:creationId xmlns:a16="http://schemas.microsoft.com/office/drawing/2014/main" id="{865382F5-49F9-4D70-BECB-B2DC904D7EE6}"/>
                </a:ext>
              </a:extLst>
            </p:cNvPr>
            <p:cNvSpPr/>
            <p:nvPr/>
          </p:nvSpPr>
          <p:spPr>
            <a:xfrm>
              <a:off x="9519107" y="965841"/>
              <a:ext cx="93616" cy="93389"/>
            </a:xfrm>
            <a:prstGeom prst="ellipse">
              <a:avLst/>
            </a:prstGeom>
            <a:solidFill>
              <a:schemeClr val="bg1"/>
            </a:solidFill>
            <a:ln w="19050">
              <a:solidFill>
                <a:srgbClr val="6EB432"/>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5263" name="TextBox 40">
              <a:extLst>
                <a:ext uri="{FF2B5EF4-FFF2-40B4-BE49-F238E27FC236}">
                  <a16:creationId xmlns:a16="http://schemas.microsoft.com/office/drawing/2014/main" id="{D18923F5-B350-4583-80DF-D72B86291337}"/>
                </a:ext>
              </a:extLst>
            </p:cNvPr>
            <p:cNvSpPr txBox="1">
              <a:spLocks noChangeArrowheads="1"/>
            </p:cNvSpPr>
            <p:nvPr/>
          </p:nvSpPr>
          <p:spPr bwMode="auto">
            <a:xfrm>
              <a:off x="9612661" y="874036"/>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4</a:t>
              </a:r>
            </a:p>
          </p:txBody>
        </p:sp>
      </p:grpSp>
      <p:grpSp>
        <p:nvGrpSpPr>
          <p:cNvPr id="13" name="Group 12">
            <a:extLst>
              <a:ext uri="{FF2B5EF4-FFF2-40B4-BE49-F238E27FC236}">
                <a16:creationId xmlns:a16="http://schemas.microsoft.com/office/drawing/2014/main" id="{3275D18E-2A93-4536-AAA6-9B2F70B2AE4F}"/>
              </a:ext>
            </a:extLst>
          </p:cNvPr>
          <p:cNvGrpSpPr>
            <a:grpSpLocks/>
          </p:cNvGrpSpPr>
          <p:nvPr/>
        </p:nvGrpSpPr>
        <p:grpSpPr bwMode="auto">
          <a:xfrm>
            <a:off x="750888" y="1728788"/>
            <a:ext cx="1038225" cy="1481137"/>
            <a:chOff x="750186" y="1729152"/>
            <a:chExt cx="1038797" cy="1480773"/>
          </a:xfrm>
        </p:grpSpPr>
        <p:pic>
          <p:nvPicPr>
            <p:cNvPr id="95258" name="Step 3 icon">
              <a:extLst>
                <a:ext uri="{FF2B5EF4-FFF2-40B4-BE49-F238E27FC236}">
                  <a16:creationId xmlns:a16="http://schemas.microsoft.com/office/drawing/2014/main" id="{140E2A76-6017-456B-ADEE-F68D48CE36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186" y="2432241"/>
              <a:ext cx="767184" cy="77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EDBC0E8C-C190-4378-908D-71C17120C9DE}"/>
                </a:ext>
              </a:extLst>
            </p:cNvPr>
            <p:cNvSpPr txBox="1"/>
            <p:nvPr/>
          </p:nvSpPr>
          <p:spPr>
            <a:xfrm>
              <a:off x="831193" y="1757720"/>
              <a:ext cx="751302" cy="299963"/>
            </a:xfrm>
            <a:prstGeom prst="rect">
              <a:avLst/>
            </a:prstGeom>
            <a:noFill/>
          </p:spPr>
          <p:txBody>
            <a:bodyPr wrap="none" l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1" i="0" u="none" strike="noStrike" kern="1200" cap="all" spc="0" normalizeH="0" baseline="0" noProof="0" dirty="0">
                  <a:ln>
                    <a:noFill/>
                  </a:ln>
                  <a:solidFill>
                    <a:srgbClr val="FFFFFF"/>
                  </a:solidFill>
                  <a:effectLst/>
                  <a:uLnTx/>
                  <a:uFillTx/>
                  <a:latin typeface="Arial"/>
                  <a:ea typeface="MS PGothic" panose="020B0600070205080204" pitchFamily="34" charset="-128"/>
                  <a:cs typeface="+mn-cs"/>
                </a:rPr>
                <a:t>Step 3</a:t>
              </a:r>
            </a:p>
          </p:txBody>
        </p:sp>
        <p:sp>
          <p:nvSpPr>
            <p:cNvPr id="95260" name="TextBox 41">
              <a:extLst>
                <a:ext uri="{FF2B5EF4-FFF2-40B4-BE49-F238E27FC236}">
                  <a16:creationId xmlns:a16="http://schemas.microsoft.com/office/drawing/2014/main" id="{427DC02D-277E-4A59-AA33-C1F5AFC113C4}"/>
                </a:ext>
              </a:extLst>
            </p:cNvPr>
            <p:cNvSpPr txBox="1">
              <a:spLocks noChangeArrowheads="1"/>
            </p:cNvSpPr>
            <p:nvPr/>
          </p:nvSpPr>
          <p:spPr bwMode="auto">
            <a:xfrm>
              <a:off x="831824" y="2014057"/>
              <a:ext cx="957159" cy="42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Preparative</a:t>
              </a:r>
              <a:b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b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Regimen</a:t>
              </a:r>
            </a:p>
          </p:txBody>
        </p:sp>
        <p:cxnSp>
          <p:nvCxnSpPr>
            <p:cNvPr id="43" name="Straight Connector 42">
              <a:extLst>
                <a:ext uri="{FF2B5EF4-FFF2-40B4-BE49-F238E27FC236}">
                  <a16:creationId xmlns:a16="http://schemas.microsoft.com/office/drawing/2014/main" id="{8897A52C-ECE7-41F4-BBC4-6D4789C23C26}"/>
                </a:ext>
              </a:extLst>
            </p:cNvPr>
            <p:cNvCxnSpPr>
              <a:cxnSpLocks/>
            </p:cNvCxnSpPr>
            <p:nvPr/>
          </p:nvCxnSpPr>
          <p:spPr>
            <a:xfrm>
              <a:off x="831193" y="1729152"/>
              <a:ext cx="19219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0FD738-2735-44AF-9F9E-D86E4BF26DBF}"/>
              </a:ext>
            </a:extLst>
          </p:cNvPr>
          <p:cNvGrpSpPr>
            <a:grpSpLocks/>
          </p:cNvGrpSpPr>
          <p:nvPr/>
        </p:nvGrpSpPr>
        <p:grpSpPr bwMode="auto">
          <a:xfrm>
            <a:off x="1887538" y="1728788"/>
            <a:ext cx="1122362" cy="1481137"/>
            <a:chOff x="2696175" y="1729152"/>
            <a:chExt cx="1122769" cy="1480773"/>
          </a:xfrm>
        </p:grpSpPr>
        <p:pic>
          <p:nvPicPr>
            <p:cNvPr id="95254" name="Step 4 icon">
              <a:extLst>
                <a:ext uri="{FF2B5EF4-FFF2-40B4-BE49-F238E27FC236}">
                  <a16:creationId xmlns:a16="http://schemas.microsoft.com/office/drawing/2014/main" id="{4889FC96-ECDE-4FE9-9BDC-FE6700574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6175" y="2432241"/>
              <a:ext cx="767040" cy="77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4BACED1F-81BE-423D-AFEA-950DB753332A}"/>
                </a:ext>
              </a:extLst>
            </p:cNvPr>
            <p:cNvSpPr txBox="1"/>
            <p:nvPr/>
          </p:nvSpPr>
          <p:spPr>
            <a:xfrm>
              <a:off x="2761286" y="1757720"/>
              <a:ext cx="751160" cy="299963"/>
            </a:xfrm>
            <a:prstGeom prst="rect">
              <a:avLst/>
            </a:prstGeom>
            <a:noFill/>
          </p:spPr>
          <p:txBody>
            <a:bodyPr wrap="none" l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1" i="0" u="none" strike="noStrike" kern="1200" cap="all" spc="0" normalizeH="0" baseline="0" noProof="0" dirty="0">
                  <a:ln>
                    <a:noFill/>
                  </a:ln>
                  <a:solidFill>
                    <a:srgbClr val="FFFFFF"/>
                  </a:solidFill>
                  <a:effectLst/>
                  <a:uLnTx/>
                  <a:uFillTx/>
                  <a:latin typeface="Arial"/>
                  <a:ea typeface="MS PGothic" panose="020B0600070205080204" pitchFamily="34" charset="-128"/>
                  <a:cs typeface="+mn-cs"/>
                </a:rPr>
                <a:t>Step 4</a:t>
              </a:r>
            </a:p>
          </p:txBody>
        </p:sp>
        <p:sp>
          <p:nvSpPr>
            <p:cNvPr id="95256" name="TextBox 45">
              <a:extLst>
                <a:ext uri="{FF2B5EF4-FFF2-40B4-BE49-F238E27FC236}">
                  <a16:creationId xmlns:a16="http://schemas.microsoft.com/office/drawing/2014/main" id="{83B24C0C-F33F-4D55-BDAD-FF1F22B24124}"/>
                </a:ext>
              </a:extLst>
            </p:cNvPr>
            <p:cNvSpPr txBox="1">
              <a:spLocks noChangeArrowheads="1"/>
            </p:cNvSpPr>
            <p:nvPr/>
          </p:nvSpPr>
          <p:spPr bwMode="auto">
            <a:xfrm>
              <a:off x="2760802" y="2014057"/>
              <a:ext cx="105814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TIL Therapy</a:t>
              </a:r>
              <a:b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b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Infusion</a:t>
              </a:r>
            </a:p>
          </p:txBody>
        </p:sp>
        <p:cxnSp>
          <p:nvCxnSpPr>
            <p:cNvPr id="47" name="Straight Connector 46">
              <a:extLst>
                <a:ext uri="{FF2B5EF4-FFF2-40B4-BE49-F238E27FC236}">
                  <a16:creationId xmlns:a16="http://schemas.microsoft.com/office/drawing/2014/main" id="{D9A3BEB6-2400-42B5-BC1E-204CE6D7A9E0}"/>
                </a:ext>
              </a:extLst>
            </p:cNvPr>
            <p:cNvCxnSpPr>
              <a:cxnSpLocks/>
            </p:cNvCxnSpPr>
            <p:nvPr/>
          </p:nvCxnSpPr>
          <p:spPr>
            <a:xfrm>
              <a:off x="2761286" y="1729152"/>
              <a:ext cx="19056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0AADED78-E381-412D-A33D-3E49A3435CDD}"/>
              </a:ext>
            </a:extLst>
          </p:cNvPr>
          <p:cNvGrpSpPr>
            <a:grpSpLocks/>
          </p:cNvGrpSpPr>
          <p:nvPr/>
        </p:nvGrpSpPr>
        <p:grpSpPr bwMode="auto">
          <a:xfrm>
            <a:off x="3062288" y="1728788"/>
            <a:ext cx="1236662" cy="1481137"/>
            <a:chOff x="3062667" y="1729152"/>
            <a:chExt cx="1235883" cy="1480773"/>
          </a:xfrm>
        </p:grpSpPr>
        <p:pic>
          <p:nvPicPr>
            <p:cNvPr id="95249" name="Step 5 icon">
              <a:extLst>
                <a:ext uri="{FF2B5EF4-FFF2-40B4-BE49-F238E27FC236}">
                  <a16:creationId xmlns:a16="http://schemas.microsoft.com/office/drawing/2014/main" id="{FD272879-63A5-4579-8143-8E2DCA6704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2667" y="2432241"/>
              <a:ext cx="767866" cy="77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50" name="Group 10">
              <a:extLst>
                <a:ext uri="{FF2B5EF4-FFF2-40B4-BE49-F238E27FC236}">
                  <a16:creationId xmlns:a16="http://schemas.microsoft.com/office/drawing/2014/main" id="{C55959FC-C6A8-4C6E-8C9E-B4A925FC4FCD}"/>
                </a:ext>
              </a:extLst>
            </p:cNvPr>
            <p:cNvGrpSpPr>
              <a:grpSpLocks/>
            </p:cNvGrpSpPr>
            <p:nvPr/>
          </p:nvGrpSpPr>
          <p:grpSpPr bwMode="auto">
            <a:xfrm>
              <a:off x="3110281" y="1729152"/>
              <a:ext cx="1188269" cy="709637"/>
              <a:chOff x="4689775" y="1729152"/>
              <a:chExt cx="1188269" cy="709637"/>
            </a:xfrm>
          </p:grpSpPr>
          <p:sp>
            <p:nvSpPr>
              <p:cNvPr id="49" name="TextBox 48">
                <a:extLst>
                  <a:ext uri="{FF2B5EF4-FFF2-40B4-BE49-F238E27FC236}">
                    <a16:creationId xmlns:a16="http://schemas.microsoft.com/office/drawing/2014/main" id="{7429D630-01B0-4683-8B9C-ED048B6A54F7}"/>
                  </a:ext>
                </a:extLst>
              </p:cNvPr>
              <p:cNvSpPr txBox="1"/>
              <p:nvPr/>
            </p:nvSpPr>
            <p:spPr>
              <a:xfrm>
                <a:off x="4689756" y="1757720"/>
                <a:ext cx="750414" cy="299963"/>
              </a:xfrm>
              <a:prstGeom prst="rect">
                <a:avLst/>
              </a:prstGeom>
              <a:noFill/>
            </p:spPr>
            <p:txBody>
              <a:bodyPr wrap="none" l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1" i="0" u="none" strike="noStrike" kern="1200" cap="all" spc="0" normalizeH="0" baseline="0" noProof="0" dirty="0">
                    <a:ln>
                      <a:noFill/>
                    </a:ln>
                    <a:solidFill>
                      <a:srgbClr val="FFFFFF"/>
                    </a:solidFill>
                    <a:effectLst/>
                    <a:uLnTx/>
                    <a:uFillTx/>
                    <a:latin typeface="Arial"/>
                    <a:ea typeface="MS PGothic" panose="020B0600070205080204" pitchFamily="34" charset="-128"/>
                    <a:cs typeface="+mn-cs"/>
                  </a:rPr>
                  <a:t>Step 5</a:t>
                </a:r>
              </a:p>
            </p:txBody>
          </p:sp>
          <p:sp>
            <p:nvSpPr>
              <p:cNvPr id="95252" name="TextBox 49">
                <a:extLst>
                  <a:ext uri="{FF2B5EF4-FFF2-40B4-BE49-F238E27FC236}">
                    <a16:creationId xmlns:a16="http://schemas.microsoft.com/office/drawing/2014/main" id="{41EF1F76-466B-4B1A-A224-37FF7D96C72E}"/>
                  </a:ext>
                </a:extLst>
              </p:cNvPr>
              <p:cNvSpPr txBox="1">
                <a:spLocks noChangeArrowheads="1"/>
              </p:cNvSpPr>
              <p:nvPr/>
            </p:nvSpPr>
            <p:spPr bwMode="auto">
              <a:xfrm>
                <a:off x="4689775" y="2014057"/>
                <a:ext cx="118826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IL-2</a:t>
                </a:r>
                <a:b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b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Administration</a:t>
                </a:r>
              </a:p>
            </p:txBody>
          </p:sp>
          <p:cxnSp>
            <p:nvCxnSpPr>
              <p:cNvPr id="51" name="Straight Connector 50">
                <a:extLst>
                  <a:ext uri="{FF2B5EF4-FFF2-40B4-BE49-F238E27FC236}">
                    <a16:creationId xmlns:a16="http://schemas.microsoft.com/office/drawing/2014/main" id="{2A88B849-6691-4586-9FA5-918D83E4F215}"/>
                  </a:ext>
                </a:extLst>
              </p:cNvPr>
              <p:cNvCxnSpPr>
                <a:cxnSpLocks/>
              </p:cNvCxnSpPr>
              <p:nvPr/>
            </p:nvCxnSpPr>
            <p:spPr>
              <a:xfrm>
                <a:off x="4689756" y="1729152"/>
                <a:ext cx="19196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53" name="Step 4 icon">
            <a:extLst>
              <a:ext uri="{FF2B5EF4-FFF2-40B4-BE49-F238E27FC236}">
                <a16:creationId xmlns:a16="http://schemas.microsoft.com/office/drawing/2014/main" id="{FBD7AA67-E46D-46C7-9291-D1F5C24499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72700" y="1176338"/>
            <a:ext cx="5953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Step 5 icon">
            <a:extLst>
              <a:ext uri="{FF2B5EF4-FFF2-40B4-BE49-F238E27FC236}">
                <a16:creationId xmlns:a16="http://schemas.microsoft.com/office/drawing/2014/main" id="{506F1609-AF2A-424F-9451-8C77F11675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63325" y="3803650"/>
            <a:ext cx="5953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250"/>
                                  </p:stCondLst>
                                  <p:childTnLst>
                                    <p:animMotion origin="layout" path="M 3.75E-6 4.81481E-6 L 3.75E-6 0.02592 " pathEditMode="relative" rAng="0" ptsTypes="AA">
                                      <p:cBhvr>
                                        <p:cTn id="9" dur="500" spd="-100000" fill="hold"/>
                                        <p:tgtEl>
                                          <p:spTgt spid="17"/>
                                        </p:tgtEl>
                                        <p:attrNameLst>
                                          <p:attrName>ppt_x</p:attrName>
                                          <p:attrName>ppt_y</p:attrName>
                                        </p:attrNameLst>
                                      </p:cBhvr>
                                      <p:rCtr x="0" y="1296"/>
                                    </p:animMotion>
                                  </p:childTnLst>
                                </p:cTn>
                              </p:par>
                              <p:par>
                                <p:cTn id="10" presetID="10"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nodeType="withEffect">
                                  <p:stCondLst>
                                    <p:cond delay="250"/>
                                  </p:stCondLst>
                                  <p:childTnLst>
                                    <p:animMotion origin="layout" path="M -6.25E-7 -1.85185E-6 L -6.25E-7 0.02593 " pathEditMode="relative" rAng="0" ptsTypes="AA">
                                      <p:cBhvr>
                                        <p:cTn id="14" dur="500" spd="-100000" fill="hold"/>
                                        <p:tgtEl>
                                          <p:spTgt spid="16"/>
                                        </p:tgtEl>
                                        <p:attrNameLst>
                                          <p:attrName>ppt_x</p:attrName>
                                          <p:attrName>ppt_y</p:attrName>
                                        </p:attrNameLst>
                                      </p:cBhvr>
                                      <p:rCtr x="0" y="1296"/>
                                    </p:animMotion>
                                  </p:childTnLst>
                                </p:cTn>
                              </p:par>
                            </p:childTnLst>
                          </p:cTn>
                        </p:par>
                        <p:par>
                          <p:cTn id="15" fill="hold" nodeType="afterGroup">
                            <p:stCondLst>
                              <p:cond delay="75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42" presetClass="path" presetSubtype="0" decel="100000" fill="hold" nodeType="withEffect">
                                  <p:stCondLst>
                                    <p:cond delay="0"/>
                                  </p:stCondLst>
                                  <p:childTnLst>
                                    <p:animMotion origin="layout" path="M 2.08333E-6 3.7037E-6 L 2.08333E-6 0.02592 " pathEditMode="relative" rAng="0" ptsTypes="AA">
                                      <p:cBhvr>
                                        <p:cTn id="20" dur="500" spd="-100000" fill="hold"/>
                                        <p:tgtEl>
                                          <p:spTgt spid="13"/>
                                        </p:tgtEl>
                                        <p:attrNameLst>
                                          <p:attrName>ppt_x</p:attrName>
                                          <p:attrName>ppt_y</p:attrName>
                                        </p:attrNameLst>
                                      </p:cBhvr>
                                      <p:rCtr x="0" y="1296"/>
                                    </p:animMotion>
                                  </p:childTnLst>
                                </p:cTn>
                              </p:par>
                              <p:par>
                                <p:cTn id="21" presetID="10" presetClass="entr" presetSubtype="0" fill="hold" nodeType="withEffect">
                                  <p:stCondLst>
                                    <p:cond delay="25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42" presetClass="path" presetSubtype="0" decel="100000" fill="hold" nodeType="withEffect">
                                  <p:stCondLst>
                                    <p:cond delay="250"/>
                                  </p:stCondLst>
                                  <p:childTnLst>
                                    <p:animMotion origin="layout" path="M 5E-6 -7.40741E-7 L 0.01237 -7.40741E-7 " pathEditMode="relative" rAng="0" ptsTypes="AA">
                                      <p:cBhvr>
                                        <p:cTn id="25" dur="500" spd="-100000" fill="hold"/>
                                        <p:tgtEl>
                                          <p:spTgt spid="31"/>
                                        </p:tgtEl>
                                        <p:attrNameLst>
                                          <p:attrName>ppt_x</p:attrName>
                                          <p:attrName>ppt_y</p:attrName>
                                        </p:attrNameLst>
                                      </p:cBhvr>
                                      <p:rCtr x="612" y="0"/>
                                    </p:animMotion>
                                  </p:childTnLst>
                                </p:cTn>
                              </p:par>
                              <p:par>
                                <p:cTn id="26" presetID="10" presetClass="entr" presetSubtype="0" fill="hold" nodeType="withEffect">
                                  <p:stCondLst>
                                    <p:cond delay="25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42" presetClass="path" presetSubtype="0" decel="100000" fill="hold" nodeType="withEffect">
                                  <p:stCondLst>
                                    <p:cond delay="250"/>
                                  </p:stCondLst>
                                  <p:childTnLst>
                                    <p:animMotion origin="layout" path="M 4.79167E-6 1.11111E-6 L 0.01237 1.11111E-6 " pathEditMode="relative" rAng="0" ptsTypes="AA">
                                      <p:cBhvr>
                                        <p:cTn id="30" dur="500" spd="-100000" fill="hold"/>
                                        <p:tgtEl>
                                          <p:spTgt spid="52"/>
                                        </p:tgtEl>
                                        <p:attrNameLst>
                                          <p:attrName>ppt_x</p:attrName>
                                          <p:attrName>ppt_y</p:attrName>
                                        </p:attrNameLst>
                                      </p:cBhvr>
                                      <p:rCtr x="612" y="0"/>
                                    </p:animMotion>
                                  </p:childTnLst>
                                </p:cTn>
                              </p:par>
                            </p:childTnLst>
                          </p:cTn>
                        </p:par>
                        <p:par>
                          <p:cTn id="31" fill="hold" nodeType="afterGroup">
                            <p:stCondLst>
                              <p:cond delay="15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42" presetClass="path" presetSubtype="0" decel="100000" fill="hold" nodeType="withEffect">
                                  <p:stCondLst>
                                    <p:cond delay="0"/>
                                  </p:stCondLst>
                                  <p:childTnLst>
                                    <p:animMotion origin="layout" path="M 2.5E-6 3.7037E-6 L 2.5E-6 0.02592 " pathEditMode="relative" rAng="0" ptsTypes="AA">
                                      <p:cBhvr>
                                        <p:cTn id="36" dur="500" spd="-100000" fill="hold"/>
                                        <p:tgtEl>
                                          <p:spTgt spid="10"/>
                                        </p:tgtEl>
                                        <p:attrNameLst>
                                          <p:attrName>ppt_x</p:attrName>
                                          <p:attrName>ppt_y</p:attrName>
                                        </p:attrNameLst>
                                      </p:cBhvr>
                                      <p:rCtr x="0" y="1296"/>
                                    </p:animMotion>
                                  </p:childTnLst>
                                </p:cTn>
                              </p:par>
                              <p:par>
                                <p:cTn id="37" presetID="10" presetClass="entr" presetSubtype="0" fill="hold" nodeType="withEffect">
                                  <p:stCondLst>
                                    <p:cond delay="25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42" presetClass="path" presetSubtype="0" decel="100000" fill="hold" nodeType="withEffect">
                                  <p:stCondLst>
                                    <p:cond delay="250"/>
                                  </p:stCondLst>
                                  <p:childTnLst>
                                    <p:animMotion origin="layout" path="M 1.04167E-6 1.85185E-6 L -0.0138 -0.00023 " pathEditMode="relative" rAng="0" ptsTypes="AA">
                                      <p:cBhvr>
                                        <p:cTn id="41" dur="500" spd="-100000" fill="hold"/>
                                        <p:tgtEl>
                                          <p:spTgt spid="39"/>
                                        </p:tgtEl>
                                        <p:attrNameLst>
                                          <p:attrName>ppt_x</p:attrName>
                                          <p:attrName>ppt_y</p:attrName>
                                        </p:attrNameLst>
                                      </p:cBhvr>
                                      <p:rCtr x="-690" y="-23"/>
                                    </p:animMotion>
                                  </p:childTnLst>
                                </p:cTn>
                              </p:par>
                              <p:par>
                                <p:cTn id="42" presetID="10" presetClass="entr" presetSubtype="0" fill="hold" nodeType="withEffect">
                                  <p:stCondLst>
                                    <p:cond delay="25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42" presetClass="path" presetSubtype="0" decel="100000" fill="hold" nodeType="withEffect">
                                  <p:stCondLst>
                                    <p:cond delay="250"/>
                                  </p:stCondLst>
                                  <p:childTnLst>
                                    <p:animMotion origin="layout" path="M -3.95833E-6 7.40741E-7 L -0.0138 -0.00023 " pathEditMode="relative" rAng="0" ptsTypes="AA">
                                      <p:cBhvr>
                                        <p:cTn id="46" dur="500" spd="-100000" fill="hold"/>
                                        <p:tgtEl>
                                          <p:spTgt spid="53"/>
                                        </p:tgtEl>
                                        <p:attrNameLst>
                                          <p:attrName>ppt_x</p:attrName>
                                          <p:attrName>ppt_y</p:attrName>
                                        </p:attrNameLst>
                                      </p:cBhvr>
                                      <p:rCtr x="-690" y="-23"/>
                                    </p:animMotion>
                                  </p:childTnLst>
                                </p:cTn>
                              </p:par>
                            </p:childTnLst>
                          </p:cTn>
                        </p:par>
                        <p:par>
                          <p:cTn id="47" fill="hold" nodeType="afterGroup">
                            <p:stCondLst>
                              <p:cond delay="2250"/>
                            </p:stCondLst>
                            <p:childTnLst>
                              <p:par>
                                <p:cTn id="48" presetID="10" presetClass="entr" presetSubtype="0"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42" presetClass="path" presetSubtype="0" decel="100000" fill="hold" nodeType="withEffect">
                                  <p:stCondLst>
                                    <p:cond delay="0"/>
                                  </p:stCondLst>
                                  <p:childTnLst>
                                    <p:animMotion origin="layout" path="M -2.91667E-6 3.7037E-6 L -2.91667E-6 0.02592 " pathEditMode="relative" rAng="0" ptsTypes="AA">
                                      <p:cBhvr>
                                        <p:cTn id="52" dur="500" spd="-100000" fill="hold"/>
                                        <p:tgtEl>
                                          <p:spTgt spid="12"/>
                                        </p:tgtEl>
                                        <p:attrNameLst>
                                          <p:attrName>ppt_x</p:attrName>
                                          <p:attrName>ppt_y</p:attrName>
                                        </p:attrNameLst>
                                      </p:cBhvr>
                                      <p:rCtr x="0" y="1296"/>
                                    </p:animMotion>
                                  </p:childTnLst>
                                </p:cTn>
                              </p:par>
                              <p:par>
                                <p:cTn id="53" presetID="10" presetClass="entr" presetSubtype="0" fill="hold" nodeType="withEffect">
                                  <p:stCondLst>
                                    <p:cond delay="25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42" presetClass="path" presetSubtype="0" decel="100000" fill="hold" nodeType="withEffect">
                                  <p:stCondLst>
                                    <p:cond delay="250"/>
                                  </p:stCondLst>
                                  <p:childTnLst>
                                    <p:animMotion origin="layout" path="M 2.91667E-6 -7.40741E-7 L -0.0138 -0.00023 " pathEditMode="relative" rAng="0" ptsTypes="AA">
                                      <p:cBhvr>
                                        <p:cTn id="57" dur="500" spd="-100000" fill="hold"/>
                                        <p:tgtEl>
                                          <p:spTgt spid="28"/>
                                        </p:tgtEl>
                                        <p:attrNameLst>
                                          <p:attrName>ppt_x</p:attrName>
                                          <p:attrName>ppt_y</p:attrName>
                                        </p:attrNameLst>
                                      </p:cBhvr>
                                      <p:rCtr x="-690" y="-23"/>
                                    </p:animMotion>
                                  </p:childTnLst>
                                </p:cTn>
                              </p:par>
                              <p:par>
                                <p:cTn id="58" presetID="10" presetClass="entr" presetSubtype="0" fill="hold" nodeType="withEffect">
                                  <p:stCondLst>
                                    <p:cond delay="25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500"/>
                                        <p:tgtEl>
                                          <p:spTgt spid="54"/>
                                        </p:tgtEl>
                                      </p:cBhvr>
                                    </p:animEffect>
                                  </p:childTnLst>
                                </p:cTn>
                              </p:par>
                              <p:par>
                                <p:cTn id="61" presetID="42" presetClass="path" presetSubtype="0" decel="100000" fill="hold" nodeType="withEffect">
                                  <p:stCondLst>
                                    <p:cond delay="250"/>
                                  </p:stCondLst>
                                  <p:childTnLst>
                                    <p:animMotion origin="layout" path="M -2.08333E-7 -1.11111E-6 L -0.0138 -0.00023 " pathEditMode="relative" rAng="0" ptsTypes="AA">
                                      <p:cBhvr>
                                        <p:cTn id="62" dur="500" spd="-100000" fill="hold"/>
                                        <p:tgtEl>
                                          <p:spTgt spid="54"/>
                                        </p:tgtEl>
                                        <p:attrNameLst>
                                          <p:attrName>ppt_x</p:attrName>
                                          <p:attrName>ppt_y</p:attrName>
                                        </p:attrNameLst>
                                      </p:cBhvr>
                                      <p:rCtr x="-69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5B">
            <a:extLst>
              <a:ext uri="{FF2B5EF4-FFF2-40B4-BE49-F238E27FC236}">
                <a16:creationId xmlns:a16="http://schemas.microsoft.com/office/drawing/2014/main" id="{D1E1C185-24C5-4D77-9ADA-7B9315AF7D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2750" y="698500"/>
            <a:ext cx="6246813"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a:extLst>
              <a:ext uri="{FF2B5EF4-FFF2-40B4-BE49-F238E27FC236}">
                <a16:creationId xmlns:a16="http://schemas.microsoft.com/office/drawing/2014/main" id="{D7F764B3-3A61-4FFE-9EA3-C39D3FB6FA49}"/>
              </a:ext>
            </a:extLst>
          </p:cNvPr>
          <p:cNvSpPr>
            <a:spLocks noGrp="1"/>
          </p:cNvSpPr>
          <p:nvPr>
            <p:ph idx="1"/>
          </p:nvPr>
        </p:nvSpPr>
        <p:spPr>
          <a:xfrm>
            <a:off x="430213" y="1527175"/>
            <a:ext cx="4911725" cy="4643438"/>
          </a:xfrm>
        </p:spPr>
        <p:txBody>
          <a:bodyPr rtlCol="0">
            <a:normAutofit/>
          </a:bodyPr>
          <a:lstStyle/>
          <a:p>
            <a:pPr eaLnBrk="1" fontAlgn="auto" hangingPunct="1">
              <a:spcAft>
                <a:spcPts val="0"/>
              </a:spcAft>
              <a:defRPr/>
            </a:pPr>
            <a:r>
              <a:rPr lang="en-US" sz="2000" dirty="0"/>
              <a:t>Preparative regimen* (NMA-LD):</a:t>
            </a:r>
          </a:p>
          <a:p>
            <a:pPr lvl="1" eaLnBrk="1" fontAlgn="auto" hangingPunct="1">
              <a:spcAft>
                <a:spcPts val="0"/>
              </a:spcAft>
              <a:defRPr/>
            </a:pPr>
            <a:r>
              <a:rPr lang="en-US" sz="2000" dirty="0"/>
              <a:t>Reduces MDSC and TADC activity</a:t>
            </a:r>
          </a:p>
          <a:p>
            <a:pPr lvl="1" eaLnBrk="1" fontAlgn="auto" hangingPunct="1">
              <a:spcAft>
                <a:spcPts val="0"/>
              </a:spcAft>
              <a:defRPr/>
            </a:pPr>
            <a:r>
              <a:rPr lang="en-US" sz="2000" dirty="0"/>
              <a:t>Eliminates T cells from host to </a:t>
            </a:r>
            <a:br>
              <a:rPr lang="en-US" sz="2000" dirty="0"/>
            </a:br>
            <a:r>
              <a:rPr lang="en-US" sz="2000" dirty="0"/>
              <a:t>decrease “cytokine sink”</a:t>
            </a:r>
          </a:p>
          <a:p>
            <a:pPr marL="282575" lvl="1" indent="0" eaLnBrk="1" fontAlgn="auto" hangingPunct="1">
              <a:spcAft>
                <a:spcPts val="0"/>
              </a:spcAft>
              <a:buFont typeface="Arial" panose="020B0604020202020204" pitchFamily="34" charset="0"/>
              <a:buNone/>
              <a:defRPr/>
            </a:pPr>
            <a:endParaRPr lang="en-US" dirty="0"/>
          </a:p>
        </p:txBody>
      </p:sp>
      <p:sp>
        <p:nvSpPr>
          <p:cNvPr id="97284" name="Title 2">
            <a:extLst>
              <a:ext uri="{FF2B5EF4-FFF2-40B4-BE49-F238E27FC236}">
                <a16:creationId xmlns:a16="http://schemas.microsoft.com/office/drawing/2014/main" id="{AFB1A388-7541-487F-96CB-C2FBE384BE08}"/>
              </a:ext>
            </a:extLst>
          </p:cNvPr>
          <p:cNvSpPr>
            <a:spLocks noGrp="1" noChangeArrowheads="1"/>
          </p:cNvSpPr>
          <p:nvPr>
            <p:ph type="title"/>
          </p:nvPr>
        </p:nvSpPr>
        <p:spPr>
          <a:xfrm>
            <a:off x="430213" y="515938"/>
            <a:ext cx="11333162" cy="796925"/>
          </a:xfrm>
        </p:spPr>
        <p:txBody>
          <a:bodyPr/>
          <a:lstStyle/>
          <a:p>
            <a:pPr eaLnBrk="1" hangingPunct="1">
              <a:lnSpc>
                <a:spcPct val="100000"/>
              </a:lnSpc>
            </a:pPr>
            <a:r>
              <a:rPr lang="en-US" altLang="en-US">
                <a:sym typeface="Wingdings" panose="05000000000000000000" pitchFamily="2" charset="2"/>
              </a:rPr>
              <a:t>TIL Therapy Regimen is </a:t>
            </a:r>
            <a:br>
              <a:rPr lang="en-US" altLang="en-US">
                <a:sym typeface="Wingdings" panose="05000000000000000000" pitchFamily="2" charset="2"/>
              </a:rPr>
            </a:br>
            <a:r>
              <a:rPr lang="en-US" altLang="en-US">
                <a:sym typeface="Wingdings" panose="05000000000000000000" pitchFamily="2" charset="2"/>
              </a:rPr>
              <a:t>Infused into the Patient</a:t>
            </a:r>
            <a:r>
              <a:rPr lang="en-US" altLang="en-US" baseline="30000">
                <a:sym typeface="Wingdings" panose="05000000000000000000" pitchFamily="2" charset="2"/>
              </a:rPr>
              <a:t> (1)</a:t>
            </a:r>
            <a:endParaRPr lang="en-US" altLang="en-US"/>
          </a:p>
        </p:txBody>
      </p:sp>
      <p:sp>
        <p:nvSpPr>
          <p:cNvPr id="97285" name="Footer Placeholder 4">
            <a:extLst>
              <a:ext uri="{FF2B5EF4-FFF2-40B4-BE49-F238E27FC236}">
                <a16:creationId xmlns:a16="http://schemas.microsoft.com/office/drawing/2014/main" id="{E5BC4B22-5D67-4200-B6F9-3AA56C47D8DB}"/>
              </a:ext>
            </a:extLst>
          </p:cNvPr>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ADBAC7"/>
                </a:solidFill>
                <a:effectLst/>
                <a:uLnTx/>
                <a:uFillTx/>
                <a:latin typeface="Arial" panose="020B0604020202020204" pitchFamily="34" charset="0"/>
                <a:ea typeface="MS PGothic" panose="020B0600070205080204" pitchFamily="34" charset="-128"/>
                <a:cs typeface="+mn-cs"/>
              </a:rPr>
              <a:t>© 2021, Iovance Biotherapeutics</a:t>
            </a:r>
          </a:p>
        </p:txBody>
      </p:sp>
      <p:sp>
        <p:nvSpPr>
          <p:cNvPr id="97286" name="TextBox 12">
            <a:extLst>
              <a:ext uri="{FF2B5EF4-FFF2-40B4-BE49-F238E27FC236}">
                <a16:creationId xmlns:a16="http://schemas.microsoft.com/office/drawing/2014/main" id="{4432B941-0486-4AD8-A308-EC3ED04D39E3}"/>
              </a:ext>
            </a:extLst>
          </p:cNvPr>
          <p:cNvSpPr txBox="1">
            <a:spLocks noChangeArrowheads="1"/>
          </p:cNvSpPr>
          <p:nvPr/>
        </p:nvSpPr>
        <p:spPr bwMode="auto">
          <a:xfrm>
            <a:off x="5878513" y="1298575"/>
            <a:ext cx="3778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TME</a:t>
            </a:r>
          </a:p>
        </p:txBody>
      </p:sp>
      <p:grpSp>
        <p:nvGrpSpPr>
          <p:cNvPr id="97287" name="Step 4">
            <a:extLst>
              <a:ext uri="{FF2B5EF4-FFF2-40B4-BE49-F238E27FC236}">
                <a16:creationId xmlns:a16="http://schemas.microsoft.com/office/drawing/2014/main" id="{4F45F0E4-75D3-4E60-8A7B-4BFCD927DAF6}"/>
              </a:ext>
            </a:extLst>
          </p:cNvPr>
          <p:cNvGrpSpPr>
            <a:grpSpLocks/>
          </p:cNvGrpSpPr>
          <p:nvPr/>
        </p:nvGrpSpPr>
        <p:grpSpPr bwMode="auto">
          <a:xfrm>
            <a:off x="9571038" y="920750"/>
            <a:ext cx="806450" cy="277813"/>
            <a:chOff x="9519107" y="874036"/>
            <a:chExt cx="806057" cy="276999"/>
          </a:xfrm>
        </p:grpSpPr>
        <p:sp>
          <p:nvSpPr>
            <p:cNvPr id="54" name="Oval 53">
              <a:extLst>
                <a:ext uri="{FF2B5EF4-FFF2-40B4-BE49-F238E27FC236}">
                  <a16:creationId xmlns:a16="http://schemas.microsoft.com/office/drawing/2014/main" id="{1EC5EFD6-3501-4F17-9106-1FD2FF30B898}"/>
                </a:ext>
              </a:extLst>
            </p:cNvPr>
            <p:cNvSpPr/>
            <p:nvPr/>
          </p:nvSpPr>
          <p:spPr>
            <a:xfrm>
              <a:off x="9519107" y="965841"/>
              <a:ext cx="93616" cy="93389"/>
            </a:xfrm>
            <a:prstGeom prst="ellipse">
              <a:avLst/>
            </a:prstGeom>
            <a:solidFill>
              <a:schemeClr val="bg1"/>
            </a:solidFill>
            <a:ln w="15875">
              <a:solidFill>
                <a:srgbClr val="6EB432"/>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7301" name="TextBox 54">
              <a:extLst>
                <a:ext uri="{FF2B5EF4-FFF2-40B4-BE49-F238E27FC236}">
                  <a16:creationId xmlns:a16="http://schemas.microsoft.com/office/drawing/2014/main" id="{9438F0F7-135C-4A67-81E2-0E5EF41964B6}"/>
                </a:ext>
              </a:extLst>
            </p:cNvPr>
            <p:cNvSpPr txBox="1">
              <a:spLocks noChangeArrowheads="1"/>
            </p:cNvSpPr>
            <p:nvPr/>
          </p:nvSpPr>
          <p:spPr bwMode="auto">
            <a:xfrm>
              <a:off x="9612661" y="874036"/>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4</a:t>
              </a:r>
            </a:p>
          </p:txBody>
        </p:sp>
      </p:grpSp>
      <p:grpSp>
        <p:nvGrpSpPr>
          <p:cNvPr id="97288" name="Step 5">
            <a:extLst>
              <a:ext uri="{FF2B5EF4-FFF2-40B4-BE49-F238E27FC236}">
                <a16:creationId xmlns:a16="http://schemas.microsoft.com/office/drawing/2014/main" id="{2A3A82DC-3E1B-4C1D-87D2-27AF3E63C11E}"/>
              </a:ext>
            </a:extLst>
          </p:cNvPr>
          <p:cNvGrpSpPr>
            <a:grpSpLocks/>
          </p:cNvGrpSpPr>
          <p:nvPr/>
        </p:nvGrpSpPr>
        <p:grpSpPr bwMode="auto">
          <a:xfrm>
            <a:off x="11080750" y="3527425"/>
            <a:ext cx="806450" cy="277813"/>
            <a:chOff x="9519107" y="874036"/>
            <a:chExt cx="806057" cy="276999"/>
          </a:xfrm>
        </p:grpSpPr>
        <p:sp>
          <p:nvSpPr>
            <p:cNvPr id="57" name="Oval 56">
              <a:extLst>
                <a:ext uri="{FF2B5EF4-FFF2-40B4-BE49-F238E27FC236}">
                  <a16:creationId xmlns:a16="http://schemas.microsoft.com/office/drawing/2014/main" id="{079B53DC-1CEE-46DD-807C-43F5C03BBDDD}"/>
                </a:ext>
              </a:extLst>
            </p:cNvPr>
            <p:cNvSpPr/>
            <p:nvPr/>
          </p:nvSpPr>
          <p:spPr>
            <a:xfrm>
              <a:off x="9519107" y="965841"/>
              <a:ext cx="93617" cy="93389"/>
            </a:xfrm>
            <a:prstGeom prst="ellipse">
              <a:avLst/>
            </a:prstGeom>
            <a:solidFill>
              <a:schemeClr val="bg1"/>
            </a:solidFill>
            <a:ln w="15875">
              <a:solidFill>
                <a:srgbClr val="68C7E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7299" name="TextBox 57">
              <a:extLst>
                <a:ext uri="{FF2B5EF4-FFF2-40B4-BE49-F238E27FC236}">
                  <a16:creationId xmlns:a16="http://schemas.microsoft.com/office/drawing/2014/main" id="{ECF0D40B-3B65-493E-8585-E2D07FD9DDC9}"/>
                </a:ext>
              </a:extLst>
            </p:cNvPr>
            <p:cNvSpPr txBox="1">
              <a:spLocks noChangeArrowheads="1"/>
            </p:cNvSpPr>
            <p:nvPr/>
          </p:nvSpPr>
          <p:spPr bwMode="auto">
            <a:xfrm>
              <a:off x="9612661" y="874036"/>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5</a:t>
              </a:r>
            </a:p>
          </p:txBody>
        </p:sp>
      </p:grpSp>
      <p:grpSp>
        <p:nvGrpSpPr>
          <p:cNvPr id="97289" name="Step 3">
            <a:extLst>
              <a:ext uri="{FF2B5EF4-FFF2-40B4-BE49-F238E27FC236}">
                <a16:creationId xmlns:a16="http://schemas.microsoft.com/office/drawing/2014/main" id="{6C9AAABD-C6F4-42EA-B2B7-B9301745BBFB}"/>
              </a:ext>
            </a:extLst>
          </p:cNvPr>
          <p:cNvGrpSpPr>
            <a:grpSpLocks/>
          </p:cNvGrpSpPr>
          <p:nvPr/>
        </p:nvGrpSpPr>
        <p:grpSpPr bwMode="auto">
          <a:xfrm>
            <a:off x="5351463" y="3527425"/>
            <a:ext cx="803275" cy="277813"/>
            <a:chOff x="5652655" y="3073575"/>
            <a:chExt cx="804181" cy="276999"/>
          </a:xfrm>
        </p:grpSpPr>
        <p:sp>
          <p:nvSpPr>
            <p:cNvPr id="97296" name="TextBox 59">
              <a:extLst>
                <a:ext uri="{FF2B5EF4-FFF2-40B4-BE49-F238E27FC236}">
                  <a16:creationId xmlns:a16="http://schemas.microsoft.com/office/drawing/2014/main" id="{BC767B58-BE27-46C4-B198-94A839D4BE49}"/>
                </a:ext>
              </a:extLst>
            </p:cNvPr>
            <p:cNvSpPr txBox="1">
              <a:spLocks noChangeArrowheads="1"/>
            </p:cNvSpPr>
            <p:nvPr/>
          </p:nvSpPr>
          <p:spPr bwMode="auto">
            <a:xfrm>
              <a:off x="5652655" y="3073575"/>
              <a:ext cx="712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STEP 3</a:t>
              </a:r>
            </a:p>
          </p:txBody>
        </p:sp>
        <p:sp>
          <p:nvSpPr>
            <p:cNvPr id="61" name="Oval 60">
              <a:extLst>
                <a:ext uri="{FF2B5EF4-FFF2-40B4-BE49-F238E27FC236}">
                  <a16:creationId xmlns:a16="http://schemas.microsoft.com/office/drawing/2014/main" id="{578FC02D-9DEE-4540-AA93-D9B5BB012784}"/>
                </a:ext>
              </a:extLst>
            </p:cNvPr>
            <p:cNvSpPr/>
            <p:nvPr/>
          </p:nvSpPr>
          <p:spPr>
            <a:xfrm>
              <a:off x="6363067" y="3165380"/>
              <a:ext cx="93769" cy="93389"/>
            </a:xfrm>
            <a:prstGeom prst="ellipse">
              <a:avLst/>
            </a:prstGeom>
            <a:solidFill>
              <a:srgbClr val="FEF5E3"/>
            </a:solidFill>
            <a:ln w="15875">
              <a:solidFill>
                <a:srgbClr val="FFD278"/>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97290" name="Step 3 icon">
            <a:extLst>
              <a:ext uri="{FF2B5EF4-FFF2-40B4-BE49-F238E27FC236}">
                <a16:creationId xmlns:a16="http://schemas.microsoft.com/office/drawing/2014/main" id="{090E3C48-DA0C-4C49-A0DA-59B39E3BE9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5425" y="3779838"/>
            <a:ext cx="59531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Step 4 icon">
            <a:extLst>
              <a:ext uri="{FF2B5EF4-FFF2-40B4-BE49-F238E27FC236}">
                <a16:creationId xmlns:a16="http://schemas.microsoft.com/office/drawing/2014/main" id="{69D6B57D-9D72-41B6-8AF6-D3E7A581BE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2700" y="1176338"/>
            <a:ext cx="5953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2" name="Step 5 icon">
            <a:extLst>
              <a:ext uri="{FF2B5EF4-FFF2-40B4-BE49-F238E27FC236}">
                <a16:creationId xmlns:a16="http://schemas.microsoft.com/office/drawing/2014/main" id="{EDB3A907-0C21-4BE8-9F20-00BE4E061A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63325" y="3803650"/>
            <a:ext cx="5953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B7D5F05-E061-4E33-9076-AA3E34E5E8E6}"/>
              </a:ext>
            </a:extLst>
          </p:cNvPr>
          <p:cNvSpPr/>
          <p:nvPr/>
        </p:nvSpPr>
        <p:spPr>
          <a:xfrm>
            <a:off x="10163175" y="1162050"/>
            <a:ext cx="642938" cy="636588"/>
          </a:xfrm>
          <a:prstGeom prst="rect">
            <a:avLst/>
          </a:prstGeom>
          <a:solidFill>
            <a:srgbClr val="00213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498D0EF2-AC9D-4195-AFF8-6DA943EC31E3}"/>
              </a:ext>
            </a:extLst>
          </p:cNvPr>
          <p:cNvSpPr/>
          <p:nvPr/>
        </p:nvSpPr>
        <p:spPr>
          <a:xfrm>
            <a:off x="11349038" y="3787775"/>
            <a:ext cx="642937" cy="636588"/>
          </a:xfrm>
          <a:prstGeom prst="rect">
            <a:avLst/>
          </a:prstGeom>
          <a:solidFill>
            <a:srgbClr val="00213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7295" name="TextBox 30">
            <a:extLst>
              <a:ext uri="{FF2B5EF4-FFF2-40B4-BE49-F238E27FC236}">
                <a16:creationId xmlns:a16="http://schemas.microsoft.com/office/drawing/2014/main" id="{9A478EAF-12B9-4479-AE9D-37E692C6E1E3}"/>
              </a:ext>
            </a:extLst>
          </p:cNvPr>
          <p:cNvSpPr txBox="1">
            <a:spLocks noChangeArrowheads="1"/>
          </p:cNvSpPr>
          <p:nvPr/>
        </p:nvSpPr>
        <p:spPr bwMode="auto">
          <a:xfrm>
            <a:off x="430213" y="5368925"/>
            <a:ext cx="5448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*Cyclophosphamide </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Calibri" panose="020F0502020204030204" pitchFamily="34" charset="0"/>
              </a:rPr>
              <a:t>60mg/kg for 2 days </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and fludarabine </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Calibri" panose="020F0502020204030204" pitchFamily="34" charset="0"/>
              </a:rPr>
              <a:t>25mg/m</a:t>
            </a:r>
            <a:r>
              <a:rPr kumimoji="0" lang="en-US" altLang="en-US" sz="1200" b="0" i="0" u="none" strike="noStrike" kern="1200" cap="none" spc="0" normalizeH="0" baseline="30000" noProof="0">
                <a:ln>
                  <a:noFill/>
                </a:ln>
                <a:solidFill>
                  <a:srgbClr val="FFFFFF"/>
                </a:solidFill>
                <a:effectLst/>
                <a:uLnTx/>
                <a:uFillTx/>
                <a:latin typeface="Arial" panose="020B0604020202020204" pitchFamily="34" charset="0"/>
                <a:ea typeface="MS PGothic" panose="020B0600070205080204" pitchFamily="34" charset="-128"/>
                <a:cs typeface="Calibri" panose="020F0502020204030204" pitchFamily="34" charset="0"/>
              </a:rPr>
              <a:t>2 </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Calibri" panose="020F0502020204030204" pitchFamily="34" charset="0"/>
              </a:rPr>
              <a:t>for 5 days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Mechanism of Action visualization is based on preclinical </a:t>
            </a:r>
            <a:r>
              <a:rPr kumimoji="0" lang="en-US" altLang="en-US" sz="1200" b="0" i="1"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in vitro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and </a:t>
            </a:r>
            <a:r>
              <a:rPr kumimoji="0" lang="en-US" altLang="en-US" sz="1200" b="0" i="1"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in vivo </a:t>
            </a:r>
            <a:r>
              <a:rPr kumimoji="0" lang="en-US" altLang="en-US" sz="1200" b="0" i="0" u="none" strike="noStrike" kern="1200" cap="none" spc="0" normalizeH="0" baseline="0" noProof="0">
                <a:ln>
                  <a:noFill/>
                </a:ln>
                <a:solidFill>
                  <a:srgbClr val="8498AC"/>
                </a:solidFill>
                <a:effectLst/>
                <a:uLnTx/>
                <a:uFillTx/>
                <a:latin typeface="Arial" panose="020B0604020202020204" pitchFamily="34" charset="0"/>
                <a:ea typeface="MS PGothic" panose="020B0600070205080204" pitchFamily="34" charset="-128"/>
                <a:cs typeface="+mn-cs"/>
              </a:rPr>
              <a:t>studies and observation in human disease.</a:t>
            </a:r>
            <a:r>
              <a:rPr kumimoji="0" lang="en-US" altLang="en-US" sz="1200" b="0" i="0" u="none" strike="noStrike" kern="1200" cap="none" spc="0" normalizeH="0" baseline="30000" noProof="0">
                <a:ln>
                  <a:noFill/>
                </a:ln>
                <a:solidFill>
                  <a:srgbClr val="8498AC"/>
                </a:solidFill>
                <a:effectLst/>
                <a:uLnTx/>
                <a:uFillTx/>
                <a:latin typeface="Arial" panose="020B0604020202020204" pitchFamily="34" charset="0"/>
                <a:ea typeface="MS PGothic" panose="020B0600070205080204" pitchFamily="34" charset="-128"/>
                <a:cs typeface="+mn-cs"/>
              </a:rPr>
              <a:t>2,3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1.25E-6 -1.11111E-6 L -0.0138 -0.00023 " pathEditMode="relative" rAng="0" ptsTypes="AA">
                                      <p:cBhvr>
                                        <p:cTn id="9" dur="500" spd="-100000" fill="hold"/>
                                        <p:tgtEl>
                                          <p:spTgt spid="10"/>
                                        </p:tgtEl>
                                        <p:attrNameLst>
                                          <p:attrName>ppt_x</p:attrName>
                                          <p:attrName>ppt_y</p:attrName>
                                        </p:attrNameLst>
                                      </p:cBhvr>
                                      <p:rCtr x="-690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47.2"/>
</p:tagLst>
</file>

<file path=ppt/theme/theme1.xml><?xml version="1.0" encoding="utf-8"?>
<a:theme xmlns:a="http://schemas.openxmlformats.org/drawingml/2006/main" name="1_Office Theme">
  <a:themeElements>
    <a:clrScheme name="Major Donor">
      <a:dk1>
        <a:srgbClr val="58595B"/>
      </a:dk1>
      <a:lt1>
        <a:srgbClr val="F1EEE9"/>
      </a:lt1>
      <a:dk2>
        <a:srgbClr val="3C1840"/>
      </a:dk2>
      <a:lt2>
        <a:srgbClr val="7DAFBA"/>
      </a:lt2>
      <a:accent1>
        <a:srgbClr val="AB1E88"/>
      </a:accent1>
      <a:accent2>
        <a:srgbClr val="C5C093"/>
      </a:accent2>
      <a:accent3>
        <a:srgbClr val="7DAFBA"/>
      </a:accent3>
      <a:accent4>
        <a:srgbClr val="3C1840"/>
      </a:accent4>
      <a:accent5>
        <a:srgbClr val="C5C093"/>
      </a:accent5>
      <a:accent6>
        <a:srgbClr val="F1EEE9"/>
      </a:accent6>
      <a:hlink>
        <a:srgbClr val="58595B"/>
      </a:hlink>
      <a:folHlink>
        <a:srgbClr val="58595B"/>
      </a:folHlink>
    </a:clrScheme>
    <a:fontScheme name="Major Donor">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1.xml><?xml version="1.0" encoding="utf-8"?>
<a:theme xmlns:a="http://schemas.openxmlformats.org/drawingml/2006/main" name="6_Office Theme">
  <a:themeElements>
    <a:clrScheme name="Iovance">
      <a:dk1>
        <a:srgbClr val="003A5D"/>
      </a:dk1>
      <a:lt1>
        <a:srgbClr val="FFFFFF"/>
      </a:lt1>
      <a:dk2>
        <a:srgbClr val="00ADBB"/>
      </a:dk2>
      <a:lt2>
        <a:srgbClr val="4E9D2D"/>
      </a:lt2>
      <a:accent1>
        <a:srgbClr val="435363"/>
      </a:accent1>
      <a:accent2>
        <a:srgbClr val="6E3C78"/>
      </a:accent2>
      <a:accent3>
        <a:srgbClr val="A64272"/>
      </a:accent3>
      <a:accent4>
        <a:srgbClr val="BF3048"/>
      </a:accent4>
      <a:accent5>
        <a:srgbClr val="FFB726"/>
      </a:accent5>
      <a:accent6>
        <a:srgbClr val="82BC00"/>
      </a:accent6>
      <a:hlink>
        <a:srgbClr val="8397AB"/>
      </a:hlink>
      <a:folHlink>
        <a:srgbClr val="00A2E0"/>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ovance Corp Deck Jan 2022 DRAFT v2 (dg).pptx" id="{5D3EE673-3B81-48B9-9881-1874DD568F2C}" vid="{15AE018A-10EA-4D4E-9457-EE2771BFCA3F}"/>
    </a:ext>
  </a:extLst>
</a:theme>
</file>

<file path=ppt/theme/theme12.xml><?xml version="1.0" encoding="utf-8"?>
<a:theme xmlns:a="http://schemas.openxmlformats.org/drawingml/2006/main" name="Custom Design">
  <a:themeElements>
    <a:clrScheme name="Custom 1">
      <a:dk1>
        <a:sysClr val="windowText" lastClr="000000"/>
      </a:dk1>
      <a:lt1>
        <a:sysClr val="window" lastClr="FFFFFF"/>
      </a:lt1>
      <a:dk2>
        <a:srgbClr val="000000"/>
      </a:dk2>
      <a:lt2>
        <a:srgbClr val="F8F8F8"/>
      </a:lt2>
      <a:accent1>
        <a:srgbClr val="EC7C72"/>
      </a:accent1>
      <a:accent2>
        <a:srgbClr val="F6AB5D"/>
      </a:accent2>
      <a:accent3>
        <a:srgbClr val="FFDC97"/>
      </a:accent3>
      <a:accent4>
        <a:srgbClr val="8482BE"/>
      </a:accent4>
      <a:accent5>
        <a:srgbClr val="6FBAC0"/>
      </a:accent5>
      <a:accent6>
        <a:srgbClr val="79B989"/>
      </a:accent6>
      <a:hlink>
        <a:srgbClr val="BECAD0"/>
      </a:hlink>
      <a:folHlink>
        <a:srgbClr val="4759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Office Theme">
  <a:themeElements>
    <a:clrScheme name="Iovance">
      <a:dk1>
        <a:srgbClr val="003A5D"/>
      </a:dk1>
      <a:lt1>
        <a:srgbClr val="FFFFFF"/>
      </a:lt1>
      <a:dk2>
        <a:srgbClr val="00ADBB"/>
      </a:dk2>
      <a:lt2>
        <a:srgbClr val="4E9D2D"/>
      </a:lt2>
      <a:accent1>
        <a:srgbClr val="435363"/>
      </a:accent1>
      <a:accent2>
        <a:srgbClr val="6E3C78"/>
      </a:accent2>
      <a:accent3>
        <a:srgbClr val="A64272"/>
      </a:accent3>
      <a:accent4>
        <a:srgbClr val="BF3048"/>
      </a:accent4>
      <a:accent5>
        <a:srgbClr val="FFB726"/>
      </a:accent5>
      <a:accent6>
        <a:srgbClr val="82BC00"/>
      </a:accent6>
      <a:hlink>
        <a:srgbClr val="8397AB"/>
      </a:hlink>
      <a:folHlink>
        <a:srgbClr val="00A2E0"/>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ovance Corp Deck Jan 2022 DRAFT v2 (dg).pptx" id="{5D3EE673-3B81-48B9-9881-1874DD568F2C}" vid="{15AE018A-10EA-4D4E-9457-EE2771BFCA3F}"/>
    </a:ext>
  </a:ext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vance 2020 theme">
  <a:themeElements>
    <a:clrScheme name="Custom 43">
      <a:dk1>
        <a:srgbClr val="003A5D"/>
      </a:dk1>
      <a:lt1>
        <a:srgbClr val="FFFFFF"/>
      </a:lt1>
      <a:dk2>
        <a:srgbClr val="00ADBB"/>
      </a:dk2>
      <a:lt2>
        <a:srgbClr val="4E9D2D"/>
      </a:lt2>
      <a:accent1>
        <a:srgbClr val="435363"/>
      </a:accent1>
      <a:accent2>
        <a:srgbClr val="6E3C78"/>
      </a:accent2>
      <a:accent3>
        <a:srgbClr val="A64272"/>
      </a:accent3>
      <a:accent4>
        <a:srgbClr val="BF3048"/>
      </a:accent4>
      <a:accent5>
        <a:srgbClr val="FFB726"/>
      </a:accent5>
      <a:accent6>
        <a:srgbClr val="82BC00"/>
      </a:accent6>
      <a:hlink>
        <a:srgbClr val="8397AB"/>
      </a:hlink>
      <a:folHlink>
        <a:srgbClr val="00A2E0"/>
      </a:folHlink>
    </a:clrScheme>
    <a:fontScheme name="Iovance 2020">
      <a:majorFont>
        <a:latin typeface="Century Gothic "/>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vanceTherapeutics_PPTtemplate_20200514.potx" id="{B323D3A2-1008-4E6B-9592-35EBF278FD46}" vid="{460459E9-81EB-47B5-869F-EDFEB882FABF}"/>
    </a:ext>
  </a:extLst>
</a:theme>
</file>

<file path=ppt/theme/theme3.xml><?xml version="1.0" encoding="utf-8"?>
<a:theme xmlns:a="http://schemas.openxmlformats.org/drawingml/2006/main" name="Marsden template_211209">
  <a:themeElements>
    <a:clrScheme name="Marsden template_211209 1">
      <a:dk1>
        <a:srgbClr val="DDDDDD"/>
      </a:dk1>
      <a:lt1>
        <a:srgbClr val="FFFFFF"/>
      </a:lt1>
      <a:dk2>
        <a:srgbClr val="3C1A40"/>
      </a:dk2>
      <a:lt2>
        <a:srgbClr val="00A0CD"/>
      </a:lt2>
      <a:accent1>
        <a:srgbClr val="E13694"/>
      </a:accent1>
      <a:accent2>
        <a:srgbClr val="BA87DF"/>
      </a:accent2>
      <a:accent3>
        <a:srgbClr val="AFABAF"/>
      </a:accent3>
      <a:accent4>
        <a:srgbClr val="DADADA"/>
      </a:accent4>
      <a:accent5>
        <a:srgbClr val="EEAEC8"/>
      </a:accent5>
      <a:accent6>
        <a:srgbClr val="A87ACA"/>
      </a:accent6>
      <a:hlink>
        <a:srgbClr val="00B3B0"/>
      </a:hlink>
      <a:folHlink>
        <a:srgbClr val="78AA4B"/>
      </a:folHlink>
    </a:clrScheme>
    <a:fontScheme name="Marsden template_211209">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sden template_211209 1">
        <a:dk1>
          <a:srgbClr val="DDDDDD"/>
        </a:dk1>
        <a:lt1>
          <a:srgbClr val="FFFFFF"/>
        </a:lt1>
        <a:dk2>
          <a:srgbClr val="3C1A40"/>
        </a:dk2>
        <a:lt2>
          <a:srgbClr val="00A0CD"/>
        </a:lt2>
        <a:accent1>
          <a:srgbClr val="E13694"/>
        </a:accent1>
        <a:accent2>
          <a:srgbClr val="BA87DF"/>
        </a:accent2>
        <a:accent3>
          <a:srgbClr val="AFABAF"/>
        </a:accent3>
        <a:accent4>
          <a:srgbClr val="DADADA"/>
        </a:accent4>
        <a:accent5>
          <a:srgbClr val="EEAEC8"/>
        </a:accent5>
        <a:accent6>
          <a:srgbClr val="A87ACA"/>
        </a:accent6>
        <a:hlink>
          <a:srgbClr val="00B3B0"/>
        </a:hlink>
        <a:folHlink>
          <a:srgbClr val="78AA4B"/>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Major Donor">
      <a:dk1>
        <a:srgbClr val="58595B"/>
      </a:dk1>
      <a:lt1>
        <a:srgbClr val="F1EEE9"/>
      </a:lt1>
      <a:dk2>
        <a:srgbClr val="3C1840"/>
      </a:dk2>
      <a:lt2>
        <a:srgbClr val="7DAFBA"/>
      </a:lt2>
      <a:accent1>
        <a:srgbClr val="AB1E88"/>
      </a:accent1>
      <a:accent2>
        <a:srgbClr val="C5C093"/>
      </a:accent2>
      <a:accent3>
        <a:srgbClr val="7DAFBA"/>
      </a:accent3>
      <a:accent4>
        <a:srgbClr val="3C1840"/>
      </a:accent4>
      <a:accent5>
        <a:srgbClr val="C5C093"/>
      </a:accent5>
      <a:accent6>
        <a:srgbClr val="F1EEE9"/>
      </a:accent6>
      <a:hlink>
        <a:srgbClr val="58595B"/>
      </a:hlink>
      <a:folHlink>
        <a:srgbClr val="58595B"/>
      </a:folHlink>
    </a:clrScheme>
    <a:fontScheme name="Major Donor">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ciComm">
  <a:themeElements>
    <a:clrScheme name="InstilBio">
      <a:dk1>
        <a:sysClr val="windowText" lastClr="000000"/>
      </a:dk1>
      <a:lt1>
        <a:sysClr val="window" lastClr="FFFFFF"/>
      </a:lt1>
      <a:dk2>
        <a:srgbClr val="243F75"/>
      </a:dk2>
      <a:lt2>
        <a:srgbClr val="E7E6E6"/>
      </a:lt2>
      <a:accent1>
        <a:srgbClr val="0F75BB"/>
      </a:accent1>
      <a:accent2>
        <a:srgbClr val="90C60A"/>
      </a:accent2>
      <a:accent3>
        <a:srgbClr val="A5A5A5"/>
      </a:accent3>
      <a:accent4>
        <a:srgbClr val="B7D812"/>
      </a:accent4>
      <a:accent5>
        <a:srgbClr val="0F75BB"/>
      </a:accent5>
      <a:accent6>
        <a:srgbClr val="0F75BB"/>
      </a:accent6>
      <a:hlink>
        <a:srgbClr val="0F75BB"/>
      </a:hlink>
      <a:folHlink>
        <a:srgbClr val="0F75BB"/>
      </a:folHlink>
    </a:clrScheme>
    <a:fontScheme name="Custom 33">
      <a:majorFont>
        <a:latin typeface="Segoe UI Semi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8.xml><?xml version="1.0" encoding="utf-8"?>
<a:theme xmlns:a="http://schemas.openxmlformats.org/drawingml/2006/main" name="3_Iovance 2020 theme">
  <a:themeElements>
    <a:clrScheme name="Custom 43">
      <a:dk1>
        <a:srgbClr val="003A5D"/>
      </a:dk1>
      <a:lt1>
        <a:srgbClr val="FFFFFF"/>
      </a:lt1>
      <a:dk2>
        <a:srgbClr val="00ADBB"/>
      </a:dk2>
      <a:lt2>
        <a:srgbClr val="4E9D2D"/>
      </a:lt2>
      <a:accent1>
        <a:srgbClr val="435363"/>
      </a:accent1>
      <a:accent2>
        <a:srgbClr val="6E3C78"/>
      </a:accent2>
      <a:accent3>
        <a:srgbClr val="A64272"/>
      </a:accent3>
      <a:accent4>
        <a:srgbClr val="BF3048"/>
      </a:accent4>
      <a:accent5>
        <a:srgbClr val="FFB726"/>
      </a:accent5>
      <a:accent6>
        <a:srgbClr val="82BC00"/>
      </a:accent6>
      <a:hlink>
        <a:srgbClr val="8397AB"/>
      </a:hlink>
      <a:folHlink>
        <a:srgbClr val="00A2E0"/>
      </a:folHlink>
    </a:clrScheme>
    <a:fontScheme name="Iovance 2020">
      <a:majorFont>
        <a:latin typeface="Century Gothic "/>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vanceTherapeutics_PPTtemplate_20200514.potx" id="{B323D3A2-1008-4E6B-9592-35EBF278FD46}" vid="{460459E9-81EB-47B5-869F-EDFEB882FABF}"/>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58BEBCE60E1C4C87B869C7C38C0B3D" ma:contentTypeVersion="11" ma:contentTypeDescription="Create a new document." ma:contentTypeScope="" ma:versionID="38451769be79e123db6572168b0b33e8">
  <xsd:schema xmlns:xsd="http://www.w3.org/2001/XMLSchema" xmlns:xs="http://www.w3.org/2001/XMLSchema" xmlns:p="http://schemas.microsoft.com/office/2006/metadata/properties" xmlns:ns2="28f492b9-0e1d-4676-9635-78fd8c5ab9d8" xmlns:ns3="d77f7b61-7249-402e-9088-bb30bc752eb7" targetNamespace="http://schemas.microsoft.com/office/2006/metadata/properties" ma:root="true" ma:fieldsID="a1529d7a0ba94597b9680ad8d2d96c86" ns2:_="" ns3:_="">
    <xsd:import namespace="28f492b9-0e1d-4676-9635-78fd8c5ab9d8"/>
    <xsd:import namespace="d77f7b61-7249-402e-9088-bb30bc752e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f492b9-0e1d-4676-9635-78fd8c5ab9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73e9af6-01d4-423d-8bd2-cf099f328a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7f7b61-7249-402e-9088-bb30bc752e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1c4ca98-7b55-4fcc-b8e5-81239fe53638}" ma:internalName="TaxCatchAll" ma:showField="CatchAllData" ma:web="d77f7b61-7249-402e-9088-bb30bc752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77f7b61-7249-402e-9088-bb30bc752eb7" xsi:nil="true"/>
    <lcf76f155ced4ddcb4097134ff3c332f xmlns="28f492b9-0e1d-4676-9635-78fd8c5ab9d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BA5324A-E99A-49CE-BD65-7CFCF6DE0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f492b9-0e1d-4676-9635-78fd8c5ab9d8"/>
    <ds:schemaRef ds:uri="d77f7b61-7249-402e-9088-bb30bc752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8F3B55-27E9-46B1-A5D9-B1FBA3F34A2E}">
  <ds:schemaRefs>
    <ds:schemaRef ds:uri="http://schemas.microsoft.com/sharepoint/v3/contenttype/forms"/>
  </ds:schemaRefs>
</ds:datastoreItem>
</file>

<file path=customXml/itemProps3.xml><?xml version="1.0" encoding="utf-8"?>
<ds:datastoreItem xmlns:ds="http://schemas.openxmlformats.org/officeDocument/2006/customXml" ds:itemID="{FE7EC04B-1480-41A9-8569-C5C1B95FF379}">
  <ds:schemaRefs>
    <ds:schemaRef ds:uri="http://purl.org/dc/dcmitype/"/>
    <ds:schemaRef ds:uri="http://schemas.microsoft.com/office/2006/metadata/properties"/>
    <ds:schemaRef ds:uri="85c1abf7-1958-48de-9598-a331af325a2c"/>
    <ds:schemaRef ds:uri="http://schemas.microsoft.com/office/infopath/2007/PartnerControls"/>
    <ds:schemaRef ds:uri="http://schemas.microsoft.com/office/2006/documentManagement/types"/>
    <ds:schemaRef ds:uri="http://www.w3.org/XML/1998/namespace"/>
    <ds:schemaRef ds:uri="http://purl.org/dc/terms/"/>
    <ds:schemaRef ds:uri="http://schemas.openxmlformats.org/package/2006/metadata/core-properties"/>
    <ds:schemaRef ds:uri="b971e887-2e8c-42ad-bb5a-88b55134b4bb"/>
    <ds:schemaRef ds:uri="http://purl.org/dc/elements/1.1/"/>
    <ds:schemaRef ds:uri="d77f7b61-7249-402e-9088-bb30bc752eb7"/>
    <ds:schemaRef ds:uri="28f492b9-0e1d-4676-9635-78fd8c5ab9d8"/>
  </ds:schemaRefs>
</ds:datastoreItem>
</file>

<file path=docProps/app.xml><?xml version="1.0" encoding="utf-8"?>
<Properties xmlns="http://schemas.openxmlformats.org/officeDocument/2006/extended-properties" xmlns:vt="http://schemas.openxmlformats.org/officeDocument/2006/docPropsVTypes">
  <TotalTime>5622</TotalTime>
  <Words>4548</Words>
  <Application>Microsoft Office PowerPoint</Application>
  <PresentationFormat>Widescreen</PresentationFormat>
  <Paragraphs>751</Paragraphs>
  <Slides>40</Slides>
  <Notes>27</Notes>
  <HiddenSlides>0</HiddenSlides>
  <MMClips>2</MMClips>
  <ScaleCrop>false</ScaleCrop>
  <HeadingPairs>
    <vt:vector size="6" baseType="variant">
      <vt:variant>
        <vt:lpstr>Fonts Used</vt:lpstr>
      </vt:variant>
      <vt:variant>
        <vt:i4>19</vt:i4>
      </vt:variant>
      <vt:variant>
        <vt:lpstr>Theme</vt:lpstr>
      </vt:variant>
      <vt:variant>
        <vt:i4>16</vt:i4>
      </vt:variant>
      <vt:variant>
        <vt:lpstr>Slide Titles</vt:lpstr>
      </vt:variant>
      <vt:variant>
        <vt:i4>40</vt:i4>
      </vt:variant>
    </vt:vector>
  </HeadingPairs>
  <TitlesOfParts>
    <vt:vector size="75" baseType="lpstr">
      <vt:lpstr>MS PGothic</vt:lpstr>
      <vt:lpstr>Arial</vt:lpstr>
      <vt:lpstr>Arial Narrow</vt:lpstr>
      <vt:lpstr>Arial,Sans-Serif</vt:lpstr>
      <vt:lpstr>Bierstadt</vt:lpstr>
      <vt:lpstr>Calibri</vt:lpstr>
      <vt:lpstr>Century Gothic </vt:lpstr>
      <vt:lpstr>Courier New</vt:lpstr>
      <vt:lpstr>Georgia</vt:lpstr>
      <vt:lpstr>Inter</vt:lpstr>
      <vt:lpstr>Lato</vt:lpstr>
      <vt:lpstr>Museo Sans 300</vt:lpstr>
      <vt:lpstr>Noto Sans Symbols</vt:lpstr>
      <vt:lpstr>Segoe UI</vt:lpstr>
      <vt:lpstr>Segoe UI Semilight</vt:lpstr>
      <vt:lpstr>Symbol</vt:lpstr>
      <vt:lpstr>Times New Roman</vt:lpstr>
      <vt:lpstr>Trebuchet MS</vt:lpstr>
      <vt:lpstr>Wingdings</vt:lpstr>
      <vt:lpstr>1_Office Theme</vt:lpstr>
      <vt:lpstr>Iovance 2020 theme</vt:lpstr>
      <vt:lpstr>Marsden template_211209</vt:lpstr>
      <vt:lpstr>1_Custom Design</vt:lpstr>
      <vt:lpstr>3_Office Theme</vt:lpstr>
      <vt:lpstr>SciComm</vt:lpstr>
      <vt:lpstr>Office Theme</vt:lpstr>
      <vt:lpstr>3_Iovance 2020 theme</vt:lpstr>
      <vt:lpstr>2_Custom Design</vt:lpstr>
      <vt:lpstr>5_Office Theme</vt:lpstr>
      <vt:lpstr>6_Office Theme</vt:lpstr>
      <vt:lpstr>Custom Design</vt:lpstr>
      <vt:lpstr>9_Office Theme</vt:lpstr>
      <vt:lpstr>2_Office Theme</vt:lpstr>
      <vt:lpstr>10_Office Theme</vt:lpstr>
      <vt:lpstr>11_Office Theme</vt:lpstr>
      <vt:lpstr>PowerPoint Presentation</vt:lpstr>
      <vt:lpstr>Beyond the Checkpoints…</vt:lpstr>
      <vt:lpstr>Methods of adoptive cellular therapy (ACT)</vt:lpstr>
      <vt:lpstr>Selection of ACT method according to baseline TME</vt:lpstr>
      <vt:lpstr>Exploiting the immunogenic, solid tumour TME</vt:lpstr>
      <vt:lpstr>Tumour-infiltrating lymphocyte (TIL) therapy</vt:lpstr>
      <vt:lpstr>Lifileucel Manufacturing</vt:lpstr>
      <vt:lpstr>TIL Therapy Regimen is  Infused into the Patient</vt:lpstr>
      <vt:lpstr>TIL Therapy Regimen is  Infused into the Patient (1)</vt:lpstr>
      <vt:lpstr>TIL Therapy Regimen is  Infused into the Patient (1)</vt:lpstr>
      <vt:lpstr>TIL Therapy Regimen is  Infused into the Patient (1)</vt:lpstr>
      <vt:lpstr>C-144-01 Study Design</vt:lpstr>
      <vt:lpstr>Baseline Patient Disease and Characteristics</vt:lpstr>
      <vt:lpstr>Objective Response Rate</vt:lpstr>
      <vt:lpstr>Best Overall Response</vt:lpstr>
      <vt:lpstr>Time to Response for Evaluable Patients (PR or better)</vt:lpstr>
      <vt:lpstr>Safety</vt:lpstr>
      <vt:lpstr>Safety</vt:lpstr>
      <vt:lpstr>First licensed ‘one-off’ cellular therapy for solid tumours </vt:lpstr>
      <vt:lpstr>Lifileucel in patients with advanced melanoma: 5-year outcomes of the C-144-01 study</vt:lpstr>
      <vt:lpstr>Durable responses were observed with lifileucel</vt:lpstr>
      <vt:lpstr>Ongoing and deepening responses were observed</vt:lpstr>
      <vt:lpstr>Favorable overall survival outcomes were observed</vt:lpstr>
      <vt:lpstr>Adverse events were consistent with known safety profiles of NMA-LD and IL-2 administration</vt:lpstr>
      <vt:lpstr>In-house manufactured ‘fresh’ polyclonal TIL therapy (randomised, phase III, NKI/Herlev)</vt:lpstr>
      <vt:lpstr>Efficacy and safety of lifileucel, an autologous tumor-infiltrating lymphocyte cell therapy, and pembrolizumab in patients with immune checkpoint inhibitor-naive unresectable or metastatic melanoma: updated results from IOV-COM-202 Cohort 1A</vt:lpstr>
      <vt:lpstr>IOV-COM-202: Phase 2, Multicohort, Multicenter Study of Lifileucel + Pembrolizumab in Patients With Solid Tumors</vt:lpstr>
      <vt:lpstr>Efficacy </vt:lpstr>
      <vt:lpstr>Efficacy</vt:lpstr>
      <vt:lpstr>PowerPoint Presentation</vt:lpstr>
      <vt:lpstr>TILVANCE-301 Global Phase 3 and Confirmatory Trial</vt:lpstr>
      <vt:lpstr>Methods of adoptive cellular therapy</vt:lpstr>
      <vt:lpstr>Precision TIL therapy targeting clonal neoantigens</vt:lpstr>
      <vt:lpstr>Achilles Therapeutics - 0ngoing phase I/IIa studies</vt:lpstr>
      <vt:lpstr>PD-1 receptor knock-out (KO) TIL therapy (IOV-4001)</vt:lpstr>
      <vt:lpstr>IOV-GM1-201 study of PD-1 KO TIL therapy in NSCLC and advanced melanoma (NCT05361174)</vt:lpstr>
      <vt:lpstr>IL-15-engineered TIL therapy (cytoTIL15, OBX-115)</vt:lpstr>
      <vt:lpstr>First-in-class IL-15-engineered TIL therapy (cytoTIL15, OBX-115)</vt:lpstr>
      <vt:lpstr>Reflections on progress to date</vt:lpstr>
      <vt:lpstr>Team Cell Therapy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Cultivation Event Presentations</dc:title>
  <dc:creator>Elle Forder</dc:creator>
  <cp:lastModifiedBy>Helen Dunderdale</cp:lastModifiedBy>
  <cp:revision>104</cp:revision>
  <dcterms:created xsi:type="dcterms:W3CDTF">2020-06-01T09:29:14Z</dcterms:created>
  <dcterms:modified xsi:type="dcterms:W3CDTF">2025-11-19T09:22:42Z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0x0101004758BEBCE60E1C4C87B869C7C38C0B3D</vt:lpwstr>
  </property>
  <property fmtid="{D5CDD505-2E9C-101B-9397-08002B2CF9AE}" pid="3" name="MediaServiceImageTags">
    <vt:lpwstr/>
  </property>
</Properties>
</file>