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 id="2147483674" r:id="rId6"/>
    <p:sldMasterId id="2147483688" r:id="rId7"/>
    <p:sldMasterId id="2147483720" r:id="rId8"/>
    <p:sldMasterId id="2147483733" r:id="rId9"/>
  </p:sldMasterIdLst>
  <p:notesMasterIdLst>
    <p:notesMasterId r:id="rId24"/>
  </p:notesMasterIdLst>
  <p:sldIdLst>
    <p:sldId id="256" r:id="rId10"/>
    <p:sldId id="263" r:id="rId11"/>
    <p:sldId id="262" r:id="rId12"/>
    <p:sldId id="257" r:id="rId13"/>
    <p:sldId id="264" r:id="rId14"/>
    <p:sldId id="269" r:id="rId15"/>
    <p:sldId id="270" r:id="rId16"/>
    <p:sldId id="259" r:id="rId17"/>
    <p:sldId id="272" r:id="rId18"/>
    <p:sldId id="271" r:id="rId19"/>
    <p:sldId id="266" r:id="rId20"/>
    <p:sldId id="267" r:id="rId21"/>
    <p:sldId id="274" r:id="rId22"/>
    <p:sldId id="273" r:id="rId23"/>
  </p:sldIdLst>
  <p:sldSz cx="18288000" cy="10287000"/>
  <p:notesSz cx="6858000" cy="9144000"/>
  <p:embeddedFontLst>
    <p:embeddedFont>
      <p:font typeface="Arial Bold" panose="020B0704020202020204" pitchFamily="34" charset="0"/>
      <p:bold r:id="rId25"/>
    </p:embeddedFont>
    <p:embeddedFont>
      <p:font typeface="Gill Sans MT" panose="020B0502020104020203" pitchFamily="34" charset="0"/>
      <p:regular r:id="rId26"/>
      <p:bold r:id="rId27"/>
      <p:italic r:id="rId28"/>
      <p:boldItalic r:id="rId29"/>
    </p:embeddedFont>
    <p:embeddedFont>
      <p:font typeface="Noto Sans" panose="020B0502040504020204" pitchFamily="34" charset="0"/>
      <p:regular r:id="rId30"/>
    </p:embeddedFont>
  </p:embeddedFontLst>
  <p:defaultTextStyle>
    <a:defPPr>
      <a:defRPr lang="en-US"/>
    </a:defPPr>
    <a:lvl1pPr marL="0" algn="l" defTabSz="914217" rtl="0" eaLnBrk="1" latinLnBrk="0" hangingPunct="1">
      <a:defRPr sz="1800" kern="1200">
        <a:solidFill>
          <a:schemeClr val="tx1"/>
        </a:solidFill>
        <a:latin typeface="+mn-lt"/>
        <a:ea typeface="+mn-ea"/>
        <a:cs typeface="+mn-cs"/>
      </a:defRPr>
    </a:lvl1pPr>
    <a:lvl2pPr marL="457110"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7"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4"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1"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font" Target="fonts/font4.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92DC4-1BDA-4F8A-A357-10133275CE0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3A278B0E-8F42-402D-AEA8-B2F44EC51A5A}">
      <dgm:prSet custT="1"/>
      <dgm:spPr/>
      <dgm:t>
        <a:bodyPr/>
        <a:lstStyle/>
        <a:p>
          <a:endParaRPr lang="en-GB" sz="1600">
            <a:latin typeface="Arial" panose="020B0604020202020204" pitchFamily="34" charset="0"/>
            <a:cs typeface="Arial" panose="020B0604020202020204" pitchFamily="34" charset="0"/>
          </a:endParaRPr>
        </a:p>
      </dgm:t>
    </dgm:pt>
    <dgm:pt modelId="{949152E1-8432-4592-8E51-4D7CCB1FBCE5}" type="parTrans" cxnId="{75BA0C4D-D2C2-4B55-B651-51212097752F}">
      <dgm:prSet/>
      <dgm:spPr/>
      <dgm:t>
        <a:bodyPr/>
        <a:lstStyle/>
        <a:p>
          <a:endParaRPr lang="en-GB" sz="2000">
            <a:latin typeface="Arial" panose="020B0604020202020204" pitchFamily="34" charset="0"/>
            <a:cs typeface="Arial" panose="020B0604020202020204" pitchFamily="34" charset="0"/>
          </a:endParaRPr>
        </a:p>
      </dgm:t>
    </dgm:pt>
    <dgm:pt modelId="{F59E563C-0247-4F2B-A173-BEBAAB1F8834}" type="sibTrans" cxnId="{75BA0C4D-D2C2-4B55-B651-51212097752F}">
      <dgm:prSet/>
      <dgm:spPr/>
      <dgm:t>
        <a:bodyPr/>
        <a:lstStyle/>
        <a:p>
          <a:endParaRPr lang="en-GB" sz="2000">
            <a:latin typeface="Arial" panose="020B0604020202020204" pitchFamily="34" charset="0"/>
            <a:cs typeface="Arial" panose="020B0604020202020204" pitchFamily="34" charset="0"/>
          </a:endParaRPr>
        </a:p>
      </dgm:t>
    </dgm:pt>
    <dgm:pt modelId="{BF20AF89-19F9-4E99-9C87-676438B12741}">
      <dgm:prSet custT="1"/>
      <dgm:spPr/>
      <dgm:t>
        <a:bodyPr/>
        <a:lstStyle/>
        <a:p>
          <a:r>
            <a:rPr lang="en-GB" sz="1600" b="1" dirty="0">
              <a:latin typeface="Arial" panose="020B0604020202020204" pitchFamily="34" charset="0"/>
              <a:cs typeface="Arial" panose="020B0604020202020204" pitchFamily="34" charset="0"/>
            </a:rPr>
            <a:t>Understand what is preventing engagement with HPV vaccination, cervical screening and timely treatment</a:t>
          </a:r>
          <a:endParaRPr lang="en-GB" sz="1600" dirty="0">
            <a:latin typeface="Arial" panose="020B0604020202020204" pitchFamily="34" charset="0"/>
            <a:cs typeface="Arial" panose="020B0604020202020204" pitchFamily="34" charset="0"/>
          </a:endParaRPr>
        </a:p>
      </dgm:t>
    </dgm:pt>
    <dgm:pt modelId="{A4BC3479-C3FB-4F0B-A74B-515687F193A1}" type="parTrans" cxnId="{1DF32E4D-CE6C-4F06-B481-6F3C9B9EDC72}">
      <dgm:prSet/>
      <dgm:spPr/>
      <dgm:t>
        <a:bodyPr/>
        <a:lstStyle/>
        <a:p>
          <a:endParaRPr lang="en-GB" sz="2000">
            <a:latin typeface="Arial" panose="020B0604020202020204" pitchFamily="34" charset="0"/>
            <a:cs typeface="Arial" panose="020B0604020202020204" pitchFamily="34" charset="0"/>
          </a:endParaRPr>
        </a:p>
      </dgm:t>
    </dgm:pt>
    <dgm:pt modelId="{89AA2FA5-16E7-452E-ACBB-A0DC63EEACC3}" type="sibTrans" cxnId="{1DF32E4D-CE6C-4F06-B481-6F3C9B9EDC72}">
      <dgm:prSet/>
      <dgm:spPr/>
      <dgm:t>
        <a:bodyPr/>
        <a:lstStyle/>
        <a:p>
          <a:endParaRPr lang="en-GB" sz="2000">
            <a:latin typeface="Arial" panose="020B0604020202020204" pitchFamily="34" charset="0"/>
            <a:cs typeface="Arial" panose="020B0604020202020204" pitchFamily="34" charset="0"/>
          </a:endParaRPr>
        </a:p>
      </dgm:t>
    </dgm:pt>
    <dgm:pt modelId="{152DD2DE-2C03-4187-831D-27DC416AA250}">
      <dgm:prSet custT="1"/>
      <dgm:spPr/>
      <dgm:t>
        <a:bodyPr/>
        <a:lstStyle/>
        <a:p>
          <a:r>
            <a:rPr lang="en-GB" sz="1400" dirty="0">
              <a:latin typeface="Arial" panose="020B0604020202020204" pitchFamily="34" charset="0"/>
              <a:cs typeface="Arial" panose="020B0604020202020204" pitchFamily="34" charset="0"/>
            </a:rPr>
            <a:t>Talk to the individuals themselves</a:t>
          </a:r>
        </a:p>
      </dgm:t>
    </dgm:pt>
    <dgm:pt modelId="{09BC7EE7-5188-4F63-9294-A84686AA95A9}" type="parTrans" cxnId="{0C512F98-8541-4158-BA49-6718ED010FDD}">
      <dgm:prSet/>
      <dgm:spPr/>
      <dgm:t>
        <a:bodyPr/>
        <a:lstStyle/>
        <a:p>
          <a:endParaRPr lang="en-GB" sz="2000">
            <a:latin typeface="Arial" panose="020B0604020202020204" pitchFamily="34" charset="0"/>
            <a:cs typeface="Arial" panose="020B0604020202020204" pitchFamily="34" charset="0"/>
          </a:endParaRPr>
        </a:p>
      </dgm:t>
    </dgm:pt>
    <dgm:pt modelId="{52F01722-8EBC-4479-8DF0-C5243CB7D19B}" type="sibTrans" cxnId="{0C512F98-8541-4158-BA49-6718ED010FDD}">
      <dgm:prSet/>
      <dgm:spPr/>
      <dgm:t>
        <a:bodyPr/>
        <a:lstStyle/>
        <a:p>
          <a:endParaRPr lang="en-GB" sz="2000">
            <a:latin typeface="Arial" panose="020B0604020202020204" pitchFamily="34" charset="0"/>
            <a:cs typeface="Arial" panose="020B0604020202020204" pitchFamily="34" charset="0"/>
          </a:endParaRPr>
        </a:p>
      </dgm:t>
    </dgm:pt>
    <dgm:pt modelId="{4BE280AB-A172-42FB-A728-54CED84387A0}">
      <dgm:prSet custT="1"/>
      <dgm:spPr/>
      <dgm:t>
        <a:bodyPr/>
        <a:lstStyle/>
        <a:p>
          <a:r>
            <a:rPr lang="en-GB" sz="1600" b="1" dirty="0">
              <a:latin typeface="Arial" panose="020B0604020202020204" pitchFamily="34" charset="0"/>
              <a:cs typeface="Arial" panose="020B0604020202020204" pitchFamily="34" charset="0"/>
            </a:rPr>
            <a:t>Understand what is preventing access to HPV vaccination, cervical screening and timely treatment</a:t>
          </a:r>
          <a:endParaRPr lang="en-GB" sz="1600" dirty="0">
            <a:latin typeface="Arial" panose="020B0604020202020204" pitchFamily="34" charset="0"/>
            <a:cs typeface="Arial" panose="020B0604020202020204" pitchFamily="34" charset="0"/>
          </a:endParaRPr>
        </a:p>
      </dgm:t>
    </dgm:pt>
    <dgm:pt modelId="{B8853328-E53B-42D5-AABB-D1EBDFA0992C}" type="parTrans" cxnId="{F3ABCA0D-3D1D-4227-8935-9C65D424AD46}">
      <dgm:prSet/>
      <dgm:spPr/>
      <dgm:t>
        <a:bodyPr/>
        <a:lstStyle/>
        <a:p>
          <a:endParaRPr lang="en-GB" sz="2000">
            <a:latin typeface="Arial" panose="020B0604020202020204" pitchFamily="34" charset="0"/>
            <a:cs typeface="Arial" panose="020B0604020202020204" pitchFamily="34" charset="0"/>
          </a:endParaRPr>
        </a:p>
      </dgm:t>
    </dgm:pt>
    <dgm:pt modelId="{1C16E775-6C5D-4936-944A-70EAC2981F3E}" type="sibTrans" cxnId="{F3ABCA0D-3D1D-4227-8935-9C65D424AD46}">
      <dgm:prSet/>
      <dgm:spPr/>
      <dgm:t>
        <a:bodyPr/>
        <a:lstStyle/>
        <a:p>
          <a:endParaRPr lang="en-GB" sz="2000">
            <a:latin typeface="Arial" panose="020B0604020202020204" pitchFamily="34" charset="0"/>
            <a:cs typeface="Arial" panose="020B0604020202020204" pitchFamily="34" charset="0"/>
          </a:endParaRPr>
        </a:p>
      </dgm:t>
    </dgm:pt>
    <dgm:pt modelId="{B9D9D44D-F187-4A10-95D9-427543C48338}">
      <dgm:prSet custT="1"/>
      <dgm:spPr/>
      <dgm:t>
        <a:bodyPr/>
        <a:lstStyle/>
        <a:p>
          <a:r>
            <a:rPr lang="en-GB" sz="1400" dirty="0">
              <a:latin typeface="Arial" panose="020B0604020202020204" pitchFamily="34" charset="0"/>
              <a:cs typeface="Arial" panose="020B0604020202020204" pitchFamily="34" charset="0"/>
            </a:rPr>
            <a:t>Talk to the individuals themselves</a:t>
          </a:r>
          <a:r>
            <a:rPr lang="en-GB" sz="1200" dirty="0">
              <a:latin typeface="Arial" panose="020B0604020202020204" pitchFamily="34" charset="0"/>
              <a:cs typeface="Arial" panose="020B0604020202020204" pitchFamily="34" charset="0"/>
            </a:rPr>
            <a:t> </a:t>
          </a:r>
        </a:p>
      </dgm:t>
    </dgm:pt>
    <dgm:pt modelId="{C17BDF01-2CAD-4A49-A33F-FBF8E4A62B03}" type="parTrans" cxnId="{637C847A-8B7E-44EA-BFC9-00C991DADA83}">
      <dgm:prSet/>
      <dgm:spPr/>
      <dgm:t>
        <a:bodyPr/>
        <a:lstStyle/>
        <a:p>
          <a:endParaRPr lang="en-GB" sz="2000">
            <a:latin typeface="Arial" panose="020B0604020202020204" pitchFamily="34" charset="0"/>
            <a:cs typeface="Arial" panose="020B0604020202020204" pitchFamily="34" charset="0"/>
          </a:endParaRPr>
        </a:p>
      </dgm:t>
    </dgm:pt>
    <dgm:pt modelId="{6C288BDD-69C3-4511-B505-A8BBF99AE3B4}" type="sibTrans" cxnId="{637C847A-8B7E-44EA-BFC9-00C991DADA83}">
      <dgm:prSet/>
      <dgm:spPr/>
      <dgm:t>
        <a:bodyPr/>
        <a:lstStyle/>
        <a:p>
          <a:endParaRPr lang="en-GB" sz="2000">
            <a:latin typeface="Arial" panose="020B0604020202020204" pitchFamily="34" charset="0"/>
            <a:cs typeface="Arial" panose="020B0604020202020204" pitchFamily="34" charset="0"/>
          </a:endParaRPr>
        </a:p>
      </dgm:t>
    </dgm:pt>
    <dgm:pt modelId="{93AFDF8D-96FF-407F-9DB6-25E6675E1108}">
      <dgm:prSet custT="1"/>
      <dgm:spPr/>
      <dgm:t>
        <a:bodyPr/>
        <a:lstStyle/>
        <a:p>
          <a:r>
            <a:rPr lang="en-GB" sz="1600" b="1" dirty="0">
              <a:latin typeface="Arial" panose="020B0604020202020204" pitchFamily="34" charset="0"/>
              <a:cs typeface="Arial" panose="020B0604020202020204" pitchFamily="34" charset="0"/>
            </a:rPr>
            <a:t>Understand from the experts what is happening in the pathways, learning from them and working together to strengthen the pathways  </a:t>
          </a:r>
          <a:endParaRPr lang="en-GB" sz="1600" dirty="0">
            <a:latin typeface="Arial" panose="020B0604020202020204" pitchFamily="34" charset="0"/>
            <a:cs typeface="Arial" panose="020B0604020202020204" pitchFamily="34" charset="0"/>
          </a:endParaRPr>
        </a:p>
      </dgm:t>
    </dgm:pt>
    <dgm:pt modelId="{D52789AE-3145-4A8E-9C42-C3CE87B0307D}" type="parTrans" cxnId="{787FF070-2025-4A57-8A17-4E1DC97F3635}">
      <dgm:prSet/>
      <dgm:spPr/>
      <dgm:t>
        <a:bodyPr/>
        <a:lstStyle/>
        <a:p>
          <a:endParaRPr lang="en-GB" sz="2000">
            <a:latin typeface="Arial" panose="020B0604020202020204" pitchFamily="34" charset="0"/>
            <a:cs typeface="Arial" panose="020B0604020202020204" pitchFamily="34" charset="0"/>
          </a:endParaRPr>
        </a:p>
      </dgm:t>
    </dgm:pt>
    <dgm:pt modelId="{560A1C79-3F29-44FA-A6CF-7077F5C21301}" type="sibTrans" cxnId="{787FF070-2025-4A57-8A17-4E1DC97F3635}">
      <dgm:prSet/>
      <dgm:spPr/>
      <dgm:t>
        <a:bodyPr/>
        <a:lstStyle/>
        <a:p>
          <a:endParaRPr lang="en-GB" sz="2000">
            <a:latin typeface="Arial" panose="020B0604020202020204" pitchFamily="34" charset="0"/>
            <a:cs typeface="Arial" panose="020B0604020202020204" pitchFamily="34" charset="0"/>
          </a:endParaRPr>
        </a:p>
      </dgm:t>
    </dgm:pt>
    <dgm:pt modelId="{0B728A5B-4042-4A73-A292-8541DA6CEF95}">
      <dgm:prSet custT="1"/>
      <dgm:spPr/>
      <dgm:t>
        <a:bodyPr/>
        <a:lstStyle/>
        <a:p>
          <a:r>
            <a:rPr lang="en-GB" sz="1600" b="1" dirty="0">
              <a:latin typeface="Arial" panose="020B0604020202020204" pitchFamily="34" charset="0"/>
              <a:cs typeface="Arial" panose="020B0604020202020204" pitchFamily="34" charset="0"/>
            </a:rPr>
            <a:t>Getting the right data and in a timely way</a:t>
          </a:r>
          <a:endParaRPr lang="en-GB" sz="1600" dirty="0">
            <a:latin typeface="Arial" panose="020B0604020202020204" pitchFamily="34" charset="0"/>
            <a:cs typeface="Arial" panose="020B0604020202020204" pitchFamily="34" charset="0"/>
          </a:endParaRPr>
        </a:p>
      </dgm:t>
    </dgm:pt>
    <dgm:pt modelId="{93CA4964-348F-47A2-A829-C082AE022DF2}" type="parTrans" cxnId="{0D7A5CCD-C8FA-46A6-9BBC-D16D2165EBED}">
      <dgm:prSet/>
      <dgm:spPr/>
      <dgm:t>
        <a:bodyPr/>
        <a:lstStyle/>
        <a:p>
          <a:endParaRPr lang="en-GB" sz="2000">
            <a:latin typeface="Arial" panose="020B0604020202020204" pitchFamily="34" charset="0"/>
            <a:cs typeface="Arial" panose="020B0604020202020204" pitchFamily="34" charset="0"/>
          </a:endParaRPr>
        </a:p>
      </dgm:t>
    </dgm:pt>
    <dgm:pt modelId="{46155730-AD58-4A8E-BEE3-6E2AC90A13A3}" type="sibTrans" cxnId="{0D7A5CCD-C8FA-46A6-9BBC-D16D2165EBED}">
      <dgm:prSet/>
      <dgm:spPr/>
      <dgm:t>
        <a:bodyPr/>
        <a:lstStyle/>
        <a:p>
          <a:endParaRPr lang="en-GB" sz="2000">
            <a:latin typeface="Arial" panose="020B0604020202020204" pitchFamily="34" charset="0"/>
            <a:cs typeface="Arial" panose="020B0604020202020204" pitchFamily="34" charset="0"/>
          </a:endParaRPr>
        </a:p>
      </dgm:t>
    </dgm:pt>
    <dgm:pt modelId="{063B4294-ED89-481D-9806-24C848A5F579}">
      <dgm:prSet custT="1"/>
      <dgm:spPr/>
      <dgm:t>
        <a:bodyPr/>
        <a:lstStyle/>
        <a:p>
          <a:r>
            <a:rPr lang="en-GB" sz="1400" dirty="0">
              <a:latin typeface="Arial" panose="020B0604020202020204" pitchFamily="34" charset="0"/>
              <a:cs typeface="Arial" panose="020B0604020202020204" pitchFamily="34" charset="0"/>
            </a:rPr>
            <a:t>Reasonable deprivation data but very limited data on the protected characteristics </a:t>
          </a:r>
        </a:p>
      </dgm:t>
    </dgm:pt>
    <dgm:pt modelId="{31D62AC1-D6C8-4DF5-8C47-87B56156E6AB}" type="parTrans" cxnId="{37EA302D-28E7-4A1F-AC0C-96B2A677E8B4}">
      <dgm:prSet/>
      <dgm:spPr/>
      <dgm:t>
        <a:bodyPr/>
        <a:lstStyle/>
        <a:p>
          <a:endParaRPr lang="en-GB" sz="2000">
            <a:latin typeface="Arial" panose="020B0604020202020204" pitchFamily="34" charset="0"/>
            <a:cs typeface="Arial" panose="020B0604020202020204" pitchFamily="34" charset="0"/>
          </a:endParaRPr>
        </a:p>
      </dgm:t>
    </dgm:pt>
    <dgm:pt modelId="{E00C64E5-0D6A-45CB-A881-0D6182FACEEA}" type="sibTrans" cxnId="{37EA302D-28E7-4A1F-AC0C-96B2A677E8B4}">
      <dgm:prSet/>
      <dgm:spPr/>
      <dgm:t>
        <a:bodyPr/>
        <a:lstStyle/>
        <a:p>
          <a:endParaRPr lang="en-GB" sz="2000">
            <a:latin typeface="Arial" panose="020B0604020202020204" pitchFamily="34" charset="0"/>
            <a:cs typeface="Arial" panose="020B0604020202020204" pitchFamily="34" charset="0"/>
          </a:endParaRPr>
        </a:p>
      </dgm:t>
    </dgm:pt>
    <dgm:pt modelId="{7CFF8863-0D52-4871-901F-E1209A07BEC4}">
      <dgm:prSet custT="1"/>
      <dgm:spPr/>
      <dgm:t>
        <a:bodyPr/>
        <a:lstStyle/>
        <a:p>
          <a:r>
            <a:rPr lang="en-GB" sz="1600" b="1" dirty="0">
              <a:latin typeface="Arial" panose="020B0604020202020204" pitchFamily="34" charset="0"/>
              <a:cs typeface="Arial" panose="020B0604020202020204" pitchFamily="34" charset="0"/>
            </a:rPr>
            <a:t>Getting those who are vaccinated to encourage their relatives/friends who are not vaccinated and are over 25 to attend for their cervical screen</a:t>
          </a:r>
          <a:endParaRPr lang="en-GB" sz="1600" dirty="0">
            <a:latin typeface="Arial" panose="020B0604020202020204" pitchFamily="34" charset="0"/>
            <a:cs typeface="Arial" panose="020B0604020202020204" pitchFamily="34" charset="0"/>
          </a:endParaRPr>
        </a:p>
      </dgm:t>
    </dgm:pt>
    <dgm:pt modelId="{BBC34C69-538F-4641-990E-5DDC97F10F0F}" type="parTrans" cxnId="{AB29DFC7-1C13-4CC3-A566-E5240B07134C}">
      <dgm:prSet/>
      <dgm:spPr/>
      <dgm:t>
        <a:bodyPr/>
        <a:lstStyle/>
        <a:p>
          <a:endParaRPr lang="en-GB" sz="2000">
            <a:latin typeface="Arial" panose="020B0604020202020204" pitchFamily="34" charset="0"/>
            <a:cs typeface="Arial" panose="020B0604020202020204" pitchFamily="34" charset="0"/>
          </a:endParaRPr>
        </a:p>
      </dgm:t>
    </dgm:pt>
    <dgm:pt modelId="{FAE11C20-FDCE-443B-A747-4AEA677CA6A2}" type="sibTrans" cxnId="{AB29DFC7-1C13-4CC3-A566-E5240B07134C}">
      <dgm:prSet/>
      <dgm:spPr/>
      <dgm:t>
        <a:bodyPr/>
        <a:lstStyle/>
        <a:p>
          <a:endParaRPr lang="en-GB" sz="2000">
            <a:latin typeface="Arial" panose="020B0604020202020204" pitchFamily="34" charset="0"/>
            <a:cs typeface="Arial" panose="020B0604020202020204" pitchFamily="34" charset="0"/>
          </a:endParaRPr>
        </a:p>
      </dgm:t>
    </dgm:pt>
    <dgm:pt modelId="{8E728010-26F2-43FD-AD7B-9CDF126D390B}" type="pres">
      <dgm:prSet presAssocID="{96A92DC4-1BDA-4F8A-A357-10133275CE07}" presName="compositeShape" presStyleCnt="0">
        <dgm:presLayoutVars>
          <dgm:chMax val="7"/>
          <dgm:dir/>
          <dgm:resizeHandles val="exact"/>
        </dgm:presLayoutVars>
      </dgm:prSet>
      <dgm:spPr/>
    </dgm:pt>
    <dgm:pt modelId="{CC01D45A-3C9B-48DD-B2C6-DDFBDA77D9F8}" type="pres">
      <dgm:prSet presAssocID="{3A278B0E-8F42-402D-AEA8-B2F44EC51A5A}" presName="circ1" presStyleLbl="vennNode1" presStyleIdx="0" presStyleCnt="6"/>
      <dgm:spPr/>
    </dgm:pt>
    <dgm:pt modelId="{2C02A3F8-3642-406E-B9A7-68658A28B4BB}" type="pres">
      <dgm:prSet presAssocID="{3A278B0E-8F42-402D-AEA8-B2F44EC51A5A}" presName="circ1Tx" presStyleLbl="revTx" presStyleIdx="0" presStyleCnt="0">
        <dgm:presLayoutVars>
          <dgm:chMax val="0"/>
          <dgm:chPref val="0"/>
          <dgm:bulletEnabled val="1"/>
        </dgm:presLayoutVars>
      </dgm:prSet>
      <dgm:spPr/>
    </dgm:pt>
    <dgm:pt modelId="{5C5AA4EA-C115-440D-B759-FF9DFA0ADBC4}" type="pres">
      <dgm:prSet presAssocID="{BF20AF89-19F9-4E99-9C87-676438B12741}" presName="circ2" presStyleLbl="vennNode1" presStyleIdx="1" presStyleCnt="6"/>
      <dgm:spPr/>
    </dgm:pt>
    <dgm:pt modelId="{AFCB4B91-965F-4A35-8B13-7E07D4C06466}" type="pres">
      <dgm:prSet presAssocID="{BF20AF89-19F9-4E99-9C87-676438B12741}" presName="circ2Tx" presStyleLbl="revTx" presStyleIdx="0" presStyleCnt="0" custScaleX="141579" custLinFactNeighborX="15851" custLinFactNeighborY="-868">
        <dgm:presLayoutVars>
          <dgm:chMax val="0"/>
          <dgm:chPref val="0"/>
          <dgm:bulletEnabled val="1"/>
        </dgm:presLayoutVars>
      </dgm:prSet>
      <dgm:spPr/>
    </dgm:pt>
    <dgm:pt modelId="{E6FB0394-327F-4451-8637-E58F08035670}" type="pres">
      <dgm:prSet presAssocID="{4BE280AB-A172-42FB-A728-54CED84387A0}" presName="circ3" presStyleLbl="vennNode1" presStyleIdx="2" presStyleCnt="6"/>
      <dgm:spPr/>
    </dgm:pt>
    <dgm:pt modelId="{F1D7700E-57D1-4010-976C-4D38D5D5096F}" type="pres">
      <dgm:prSet presAssocID="{4BE280AB-A172-42FB-A728-54CED84387A0}" presName="circ3Tx" presStyleLbl="revTx" presStyleIdx="0" presStyleCnt="0" custScaleX="136071" custLinFactNeighborX="18583" custLinFactNeighborY="777">
        <dgm:presLayoutVars>
          <dgm:chMax val="0"/>
          <dgm:chPref val="0"/>
          <dgm:bulletEnabled val="1"/>
        </dgm:presLayoutVars>
      </dgm:prSet>
      <dgm:spPr/>
    </dgm:pt>
    <dgm:pt modelId="{641F4C57-060E-43A3-8A60-EBFD1D3E989B}" type="pres">
      <dgm:prSet presAssocID="{93AFDF8D-96FF-407F-9DB6-25E6675E1108}" presName="circ4" presStyleLbl="vennNode1" presStyleIdx="3" presStyleCnt="6"/>
      <dgm:spPr/>
    </dgm:pt>
    <dgm:pt modelId="{1CE471B0-BA46-4F80-9C8D-AC40DF075255}" type="pres">
      <dgm:prSet presAssocID="{93AFDF8D-96FF-407F-9DB6-25E6675E1108}" presName="circ4Tx" presStyleLbl="revTx" presStyleIdx="0" presStyleCnt="0" custScaleX="165262">
        <dgm:presLayoutVars>
          <dgm:chMax val="0"/>
          <dgm:chPref val="0"/>
          <dgm:bulletEnabled val="1"/>
        </dgm:presLayoutVars>
      </dgm:prSet>
      <dgm:spPr/>
    </dgm:pt>
    <dgm:pt modelId="{ED90FC8B-BE25-465E-9EA3-A77C498C6AB9}" type="pres">
      <dgm:prSet presAssocID="{0B728A5B-4042-4A73-A292-8541DA6CEF95}" presName="circ5" presStyleLbl="vennNode1" presStyleIdx="4" presStyleCnt="6"/>
      <dgm:spPr/>
    </dgm:pt>
    <dgm:pt modelId="{FDD61189-5A5C-4619-8EBD-6C910FCD67BF}" type="pres">
      <dgm:prSet presAssocID="{0B728A5B-4042-4A73-A292-8541DA6CEF95}" presName="circ5Tx" presStyleLbl="revTx" presStyleIdx="0" presStyleCnt="0" custScaleX="135876" custLinFactNeighborX="-16770" custLinFactNeighborY="-3311">
        <dgm:presLayoutVars>
          <dgm:chMax val="0"/>
          <dgm:chPref val="0"/>
          <dgm:bulletEnabled val="1"/>
        </dgm:presLayoutVars>
      </dgm:prSet>
      <dgm:spPr/>
    </dgm:pt>
    <dgm:pt modelId="{331159F5-2EA8-4CCF-B21E-C6AEA1891A20}" type="pres">
      <dgm:prSet presAssocID="{7CFF8863-0D52-4871-901F-E1209A07BEC4}" presName="circ6" presStyleLbl="vennNode1" presStyleIdx="5" presStyleCnt="6"/>
      <dgm:spPr/>
    </dgm:pt>
    <dgm:pt modelId="{DD03409A-0358-44D1-B256-12EF50D86F85}" type="pres">
      <dgm:prSet presAssocID="{7CFF8863-0D52-4871-901F-E1209A07BEC4}" presName="circ6Tx" presStyleLbl="revTx" presStyleIdx="0" presStyleCnt="0" custScaleX="145182" custLinFactNeighborX="-17149" custLinFactNeighborY="-777">
        <dgm:presLayoutVars>
          <dgm:chMax val="0"/>
          <dgm:chPref val="0"/>
          <dgm:bulletEnabled val="1"/>
        </dgm:presLayoutVars>
      </dgm:prSet>
      <dgm:spPr/>
    </dgm:pt>
  </dgm:ptLst>
  <dgm:cxnLst>
    <dgm:cxn modelId="{DDC41C09-4EB5-4479-A6B1-1D3F1EE80A5C}" type="presOf" srcId="{7CFF8863-0D52-4871-901F-E1209A07BEC4}" destId="{DD03409A-0358-44D1-B256-12EF50D86F85}" srcOrd="0" destOrd="0" presId="urn:microsoft.com/office/officeart/2005/8/layout/venn1"/>
    <dgm:cxn modelId="{F3ABCA0D-3D1D-4227-8935-9C65D424AD46}" srcId="{96A92DC4-1BDA-4F8A-A357-10133275CE07}" destId="{4BE280AB-A172-42FB-A728-54CED84387A0}" srcOrd="2" destOrd="0" parTransId="{B8853328-E53B-42D5-AABB-D1EBDFA0992C}" sibTransId="{1C16E775-6C5D-4936-944A-70EAC2981F3E}"/>
    <dgm:cxn modelId="{CE2C1222-E23E-409B-9CBA-4089518358B8}" type="presOf" srcId="{0B728A5B-4042-4A73-A292-8541DA6CEF95}" destId="{FDD61189-5A5C-4619-8EBD-6C910FCD67BF}" srcOrd="0" destOrd="0" presId="urn:microsoft.com/office/officeart/2005/8/layout/venn1"/>
    <dgm:cxn modelId="{37EA302D-28E7-4A1F-AC0C-96B2A677E8B4}" srcId="{0B728A5B-4042-4A73-A292-8541DA6CEF95}" destId="{063B4294-ED89-481D-9806-24C848A5F579}" srcOrd="0" destOrd="0" parTransId="{31D62AC1-D6C8-4DF5-8C47-87B56156E6AB}" sibTransId="{E00C64E5-0D6A-45CB-A881-0D6182FACEEA}"/>
    <dgm:cxn modelId="{75BA0C4D-D2C2-4B55-B651-51212097752F}" srcId="{96A92DC4-1BDA-4F8A-A357-10133275CE07}" destId="{3A278B0E-8F42-402D-AEA8-B2F44EC51A5A}" srcOrd="0" destOrd="0" parTransId="{949152E1-8432-4592-8E51-4D7CCB1FBCE5}" sibTransId="{F59E563C-0247-4F2B-A173-BEBAAB1F8834}"/>
    <dgm:cxn modelId="{1DF32E4D-CE6C-4F06-B481-6F3C9B9EDC72}" srcId="{96A92DC4-1BDA-4F8A-A357-10133275CE07}" destId="{BF20AF89-19F9-4E99-9C87-676438B12741}" srcOrd="1" destOrd="0" parTransId="{A4BC3479-C3FB-4F0B-A74B-515687F193A1}" sibTransId="{89AA2FA5-16E7-452E-ACBB-A0DC63EEACC3}"/>
    <dgm:cxn modelId="{787FF070-2025-4A57-8A17-4E1DC97F3635}" srcId="{96A92DC4-1BDA-4F8A-A357-10133275CE07}" destId="{93AFDF8D-96FF-407F-9DB6-25E6675E1108}" srcOrd="3" destOrd="0" parTransId="{D52789AE-3145-4A8E-9C42-C3CE87B0307D}" sibTransId="{560A1C79-3F29-44FA-A6CF-7077F5C21301}"/>
    <dgm:cxn modelId="{637C847A-8B7E-44EA-BFC9-00C991DADA83}" srcId="{4BE280AB-A172-42FB-A728-54CED84387A0}" destId="{B9D9D44D-F187-4A10-95D9-427543C48338}" srcOrd="0" destOrd="0" parTransId="{C17BDF01-2CAD-4A49-A33F-FBF8E4A62B03}" sibTransId="{6C288BDD-69C3-4511-B505-A8BBF99AE3B4}"/>
    <dgm:cxn modelId="{F86FA18A-5257-4217-AD75-906BA624A075}" type="presOf" srcId="{96A92DC4-1BDA-4F8A-A357-10133275CE07}" destId="{8E728010-26F2-43FD-AD7B-9CDF126D390B}" srcOrd="0" destOrd="0" presId="urn:microsoft.com/office/officeart/2005/8/layout/venn1"/>
    <dgm:cxn modelId="{0C512F98-8541-4158-BA49-6718ED010FDD}" srcId="{BF20AF89-19F9-4E99-9C87-676438B12741}" destId="{152DD2DE-2C03-4187-831D-27DC416AA250}" srcOrd="0" destOrd="0" parTransId="{09BC7EE7-5188-4F63-9294-A84686AA95A9}" sibTransId="{52F01722-8EBC-4479-8DF0-C5243CB7D19B}"/>
    <dgm:cxn modelId="{EC6E2EA0-215B-447C-9964-ED6C35B3AB6D}" type="presOf" srcId="{063B4294-ED89-481D-9806-24C848A5F579}" destId="{FDD61189-5A5C-4619-8EBD-6C910FCD67BF}" srcOrd="0" destOrd="1" presId="urn:microsoft.com/office/officeart/2005/8/layout/venn1"/>
    <dgm:cxn modelId="{4608D0B8-1463-4573-9B19-E89F7FF28485}" type="presOf" srcId="{4BE280AB-A172-42FB-A728-54CED84387A0}" destId="{F1D7700E-57D1-4010-976C-4D38D5D5096F}" srcOrd="0" destOrd="0" presId="urn:microsoft.com/office/officeart/2005/8/layout/venn1"/>
    <dgm:cxn modelId="{8D358AB9-F736-4E87-8F9F-E506D08A0F0F}" type="presOf" srcId="{3A278B0E-8F42-402D-AEA8-B2F44EC51A5A}" destId="{2C02A3F8-3642-406E-B9A7-68658A28B4BB}" srcOrd="0" destOrd="0" presId="urn:microsoft.com/office/officeart/2005/8/layout/venn1"/>
    <dgm:cxn modelId="{109F8CC6-ACA3-41F9-B49A-AABC9774E437}" type="presOf" srcId="{BF20AF89-19F9-4E99-9C87-676438B12741}" destId="{AFCB4B91-965F-4A35-8B13-7E07D4C06466}" srcOrd="0" destOrd="0" presId="urn:microsoft.com/office/officeart/2005/8/layout/venn1"/>
    <dgm:cxn modelId="{AB29DFC7-1C13-4CC3-A566-E5240B07134C}" srcId="{96A92DC4-1BDA-4F8A-A357-10133275CE07}" destId="{7CFF8863-0D52-4871-901F-E1209A07BEC4}" srcOrd="5" destOrd="0" parTransId="{BBC34C69-538F-4641-990E-5DDC97F10F0F}" sibTransId="{FAE11C20-FDCE-443B-A747-4AEA677CA6A2}"/>
    <dgm:cxn modelId="{0D7A5CCD-C8FA-46A6-9BBC-D16D2165EBED}" srcId="{96A92DC4-1BDA-4F8A-A357-10133275CE07}" destId="{0B728A5B-4042-4A73-A292-8541DA6CEF95}" srcOrd="4" destOrd="0" parTransId="{93CA4964-348F-47A2-A829-C082AE022DF2}" sibTransId="{46155730-AD58-4A8E-BEE3-6E2AC90A13A3}"/>
    <dgm:cxn modelId="{8F672CE3-86C8-4885-A225-F422401CEF7B}" type="presOf" srcId="{152DD2DE-2C03-4187-831D-27DC416AA250}" destId="{AFCB4B91-965F-4A35-8B13-7E07D4C06466}" srcOrd="0" destOrd="1" presId="urn:microsoft.com/office/officeart/2005/8/layout/venn1"/>
    <dgm:cxn modelId="{227245EC-7387-4DF5-8ACA-978C024D152A}" type="presOf" srcId="{93AFDF8D-96FF-407F-9DB6-25E6675E1108}" destId="{1CE471B0-BA46-4F80-9C8D-AC40DF075255}" srcOrd="0" destOrd="0" presId="urn:microsoft.com/office/officeart/2005/8/layout/venn1"/>
    <dgm:cxn modelId="{A1B514FB-DF43-4D3C-96B8-3E4E2F3DD0B4}" type="presOf" srcId="{B9D9D44D-F187-4A10-95D9-427543C48338}" destId="{F1D7700E-57D1-4010-976C-4D38D5D5096F}" srcOrd="0" destOrd="1" presId="urn:microsoft.com/office/officeart/2005/8/layout/venn1"/>
    <dgm:cxn modelId="{47194836-3F19-4AF1-B87B-5E52B2ACC227}" type="presParOf" srcId="{8E728010-26F2-43FD-AD7B-9CDF126D390B}" destId="{CC01D45A-3C9B-48DD-B2C6-DDFBDA77D9F8}" srcOrd="0" destOrd="0" presId="urn:microsoft.com/office/officeart/2005/8/layout/venn1"/>
    <dgm:cxn modelId="{2E8111DF-2251-43E2-BA6B-67C7A4AF14E6}" type="presParOf" srcId="{8E728010-26F2-43FD-AD7B-9CDF126D390B}" destId="{2C02A3F8-3642-406E-B9A7-68658A28B4BB}" srcOrd="1" destOrd="0" presId="urn:microsoft.com/office/officeart/2005/8/layout/venn1"/>
    <dgm:cxn modelId="{01A6DB6E-2E41-4727-A078-F7F658479ADB}" type="presParOf" srcId="{8E728010-26F2-43FD-AD7B-9CDF126D390B}" destId="{5C5AA4EA-C115-440D-B759-FF9DFA0ADBC4}" srcOrd="2" destOrd="0" presId="urn:microsoft.com/office/officeart/2005/8/layout/venn1"/>
    <dgm:cxn modelId="{6777099A-C810-449C-941B-942E29C29AD0}" type="presParOf" srcId="{8E728010-26F2-43FD-AD7B-9CDF126D390B}" destId="{AFCB4B91-965F-4A35-8B13-7E07D4C06466}" srcOrd="3" destOrd="0" presId="urn:microsoft.com/office/officeart/2005/8/layout/venn1"/>
    <dgm:cxn modelId="{041758D3-9B76-4771-B575-230E9C2CFD56}" type="presParOf" srcId="{8E728010-26F2-43FD-AD7B-9CDF126D390B}" destId="{E6FB0394-327F-4451-8637-E58F08035670}" srcOrd="4" destOrd="0" presId="urn:microsoft.com/office/officeart/2005/8/layout/venn1"/>
    <dgm:cxn modelId="{F8B2F4C7-7373-4DD0-9D71-1BCC0222CD65}" type="presParOf" srcId="{8E728010-26F2-43FD-AD7B-9CDF126D390B}" destId="{F1D7700E-57D1-4010-976C-4D38D5D5096F}" srcOrd="5" destOrd="0" presId="urn:microsoft.com/office/officeart/2005/8/layout/venn1"/>
    <dgm:cxn modelId="{FF58D586-F1E4-4016-AD4A-1BC0A5D8DF93}" type="presParOf" srcId="{8E728010-26F2-43FD-AD7B-9CDF126D390B}" destId="{641F4C57-060E-43A3-8A60-EBFD1D3E989B}" srcOrd="6" destOrd="0" presId="urn:microsoft.com/office/officeart/2005/8/layout/venn1"/>
    <dgm:cxn modelId="{BC9A7567-42D2-4443-A16F-CA7832131B61}" type="presParOf" srcId="{8E728010-26F2-43FD-AD7B-9CDF126D390B}" destId="{1CE471B0-BA46-4F80-9C8D-AC40DF075255}" srcOrd="7" destOrd="0" presId="urn:microsoft.com/office/officeart/2005/8/layout/venn1"/>
    <dgm:cxn modelId="{D965AB86-9294-4211-B314-46B502DFDA59}" type="presParOf" srcId="{8E728010-26F2-43FD-AD7B-9CDF126D390B}" destId="{ED90FC8B-BE25-465E-9EA3-A77C498C6AB9}" srcOrd="8" destOrd="0" presId="urn:microsoft.com/office/officeart/2005/8/layout/venn1"/>
    <dgm:cxn modelId="{5CACF988-54E5-4177-AB35-D7A4050B077A}" type="presParOf" srcId="{8E728010-26F2-43FD-AD7B-9CDF126D390B}" destId="{FDD61189-5A5C-4619-8EBD-6C910FCD67BF}" srcOrd="9" destOrd="0" presId="urn:microsoft.com/office/officeart/2005/8/layout/venn1"/>
    <dgm:cxn modelId="{21F152D5-C6AE-4861-9625-80B56CFB7796}" type="presParOf" srcId="{8E728010-26F2-43FD-AD7B-9CDF126D390B}" destId="{331159F5-2EA8-4CCF-B21E-C6AEA1891A20}" srcOrd="10" destOrd="0" presId="urn:microsoft.com/office/officeart/2005/8/layout/venn1"/>
    <dgm:cxn modelId="{006346C7-1FBD-4F84-B0B5-781202959EBB}" type="presParOf" srcId="{8E728010-26F2-43FD-AD7B-9CDF126D390B}" destId="{DD03409A-0358-44D1-B256-12EF50D86F85}"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704350-1881-4215-A28B-7C1EEE81BD3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EABAEF3-0040-43C4-B0AA-4B431FFB0C0F}">
      <dgm:prSet/>
      <dgm:spPr/>
      <dgm:t>
        <a:bodyPr/>
        <a:lstStyle/>
        <a:p>
          <a:r>
            <a:rPr lang="en-GB" dirty="0"/>
            <a:t>'I’m currently on a waiting list with my GP, every time they call me to try and book my appointment I am at work, around colleagues, with a patient or not able to answer the phone. It’s a difficult and embarrassing conversation to have </a:t>
          </a:r>
          <a:r>
            <a:rPr lang="en-GB" dirty="0">
              <a:latin typeface="Calibri Light" panose="020F0302020204030204"/>
            </a:rPr>
            <a:t>infront</a:t>
          </a:r>
          <a:r>
            <a:rPr lang="en-GB" dirty="0"/>
            <a:t> of people.'</a:t>
          </a:r>
          <a:endParaRPr lang="en-US" dirty="0"/>
        </a:p>
      </dgm:t>
    </dgm:pt>
    <dgm:pt modelId="{EC6604F5-5580-4450-BB88-D3F9DF3C9D8B}" type="parTrans" cxnId="{1015022F-3D98-4C3F-B736-2FBE10A9B95A}">
      <dgm:prSet/>
      <dgm:spPr/>
      <dgm:t>
        <a:bodyPr/>
        <a:lstStyle/>
        <a:p>
          <a:endParaRPr lang="en-US"/>
        </a:p>
      </dgm:t>
    </dgm:pt>
    <dgm:pt modelId="{36385043-98F3-4264-AAC0-51BE639BD418}" type="sibTrans" cxnId="{1015022F-3D98-4C3F-B736-2FBE10A9B95A}">
      <dgm:prSet/>
      <dgm:spPr/>
      <dgm:t>
        <a:bodyPr/>
        <a:lstStyle/>
        <a:p>
          <a:endParaRPr lang="en-US"/>
        </a:p>
      </dgm:t>
    </dgm:pt>
    <dgm:pt modelId="{FC20779D-D560-43BA-AF61-7585F6E8412A}">
      <dgm:prSet/>
      <dgm:spPr/>
      <dgm:t>
        <a:bodyPr/>
        <a:lstStyle/>
        <a:p>
          <a:r>
            <a:rPr lang="en-GB" dirty="0"/>
            <a:t>'My GP releases smear appointments that are always during working hours, because of staffing levels taking time out of work to go is really difficult'</a:t>
          </a:r>
          <a:endParaRPr lang="en-US" dirty="0"/>
        </a:p>
      </dgm:t>
    </dgm:pt>
    <dgm:pt modelId="{505E51A0-66E6-4E7A-89EC-DA1AB0F41328}" type="parTrans" cxnId="{43036C67-4AF6-4D18-BDEE-27E26D683235}">
      <dgm:prSet/>
      <dgm:spPr/>
      <dgm:t>
        <a:bodyPr/>
        <a:lstStyle/>
        <a:p>
          <a:endParaRPr lang="en-US"/>
        </a:p>
      </dgm:t>
    </dgm:pt>
    <dgm:pt modelId="{2FEA5BFF-13E1-4282-9ADA-27D2BC473318}" type="sibTrans" cxnId="{43036C67-4AF6-4D18-BDEE-27E26D683235}">
      <dgm:prSet/>
      <dgm:spPr/>
      <dgm:t>
        <a:bodyPr/>
        <a:lstStyle/>
        <a:p>
          <a:endParaRPr lang="en-US"/>
        </a:p>
      </dgm:t>
    </dgm:pt>
    <dgm:pt modelId="{77A3C41E-528A-49E9-A48C-6A9F44819DD9}">
      <dgm:prSet/>
      <dgm:spPr/>
      <dgm:t>
        <a:bodyPr/>
        <a:lstStyle/>
        <a:p>
          <a:r>
            <a:rPr lang="en-GB" dirty="0"/>
            <a:t>'I am unable to book a test without taking time off of work because of what my GP has available to me'</a:t>
          </a:r>
          <a:r>
            <a:rPr lang="en-GB" dirty="0">
              <a:latin typeface="Calibri Light" panose="020F0302020204030204"/>
            </a:rPr>
            <a:t> </a:t>
          </a:r>
          <a:endParaRPr lang="en-US" dirty="0"/>
        </a:p>
      </dgm:t>
    </dgm:pt>
    <dgm:pt modelId="{3ED44B72-EA1A-4844-B53D-704596F7C5BD}" type="parTrans" cxnId="{B2E5872D-BDEA-447B-A91F-D6367652D380}">
      <dgm:prSet/>
      <dgm:spPr/>
      <dgm:t>
        <a:bodyPr/>
        <a:lstStyle/>
        <a:p>
          <a:endParaRPr lang="en-US"/>
        </a:p>
      </dgm:t>
    </dgm:pt>
    <dgm:pt modelId="{7F2E29B4-9CD9-4C8C-BB3D-C8F7D31933BE}" type="sibTrans" cxnId="{B2E5872D-BDEA-447B-A91F-D6367652D380}">
      <dgm:prSet/>
      <dgm:spPr/>
      <dgm:t>
        <a:bodyPr/>
        <a:lstStyle/>
        <a:p>
          <a:endParaRPr lang="en-US"/>
        </a:p>
      </dgm:t>
    </dgm:pt>
    <dgm:pt modelId="{3FAAF22B-4D19-4CF3-93C1-076E0C19C497}">
      <dgm:prSet/>
      <dgm:spPr/>
      <dgm:t>
        <a:bodyPr/>
        <a:lstStyle/>
        <a:p>
          <a:r>
            <a:rPr lang="en-GB" dirty="0">
              <a:latin typeface="Calibri Light" panose="020F0302020204030204"/>
            </a:rPr>
            <a:t>'Needed</a:t>
          </a:r>
          <a:r>
            <a:rPr lang="en-GB" dirty="0"/>
            <a:t> to go for LLETZ and colposcopy on different occasions and had to prove this with my appointment letter to take time out of work. Would have preferred not to have to share these very personal details</a:t>
          </a:r>
          <a:r>
            <a:rPr lang="en-GB" dirty="0">
              <a:latin typeface="Calibri Light" panose="020F0302020204030204"/>
            </a:rPr>
            <a:t>.'</a:t>
          </a:r>
          <a:endParaRPr lang="en-US" dirty="0"/>
        </a:p>
      </dgm:t>
    </dgm:pt>
    <dgm:pt modelId="{9ECB02A2-2481-4CE8-A51C-EE2EC82A59A7}" type="parTrans" cxnId="{884A6498-D14E-409F-8210-3ACE6C296A7E}">
      <dgm:prSet/>
      <dgm:spPr/>
      <dgm:t>
        <a:bodyPr/>
        <a:lstStyle/>
        <a:p>
          <a:endParaRPr lang="en-US"/>
        </a:p>
      </dgm:t>
    </dgm:pt>
    <dgm:pt modelId="{6A989A2B-8B23-491F-AEEC-C503A0CCA7BF}" type="sibTrans" cxnId="{884A6498-D14E-409F-8210-3ACE6C296A7E}">
      <dgm:prSet/>
      <dgm:spPr/>
      <dgm:t>
        <a:bodyPr/>
        <a:lstStyle/>
        <a:p>
          <a:endParaRPr lang="en-US"/>
        </a:p>
      </dgm:t>
    </dgm:pt>
    <dgm:pt modelId="{4B1FB3A5-07A7-45E7-8FCF-37D49EC27C44}">
      <dgm:prSet/>
      <dgm:spPr/>
      <dgm:t>
        <a:bodyPr/>
        <a:lstStyle/>
        <a:p>
          <a:r>
            <a:rPr lang="en-GB" dirty="0"/>
            <a:t>'My smear is two years overdue because my GP says they don't have the capacity and it's making me very anxious'</a:t>
          </a:r>
          <a:endParaRPr lang="en-US" dirty="0"/>
        </a:p>
      </dgm:t>
    </dgm:pt>
    <dgm:pt modelId="{8DD4C5D4-CA92-41E7-828C-434FD0D2A066}" type="parTrans" cxnId="{D3A0DC41-8F28-40A8-B708-0914E0ACDE8C}">
      <dgm:prSet/>
      <dgm:spPr/>
      <dgm:t>
        <a:bodyPr/>
        <a:lstStyle/>
        <a:p>
          <a:endParaRPr lang="en-US"/>
        </a:p>
      </dgm:t>
    </dgm:pt>
    <dgm:pt modelId="{28681A4E-C00D-4E7C-9AF5-6D35E16E193A}" type="sibTrans" cxnId="{D3A0DC41-8F28-40A8-B708-0914E0ACDE8C}">
      <dgm:prSet/>
      <dgm:spPr/>
      <dgm:t>
        <a:bodyPr/>
        <a:lstStyle/>
        <a:p>
          <a:endParaRPr lang="en-US"/>
        </a:p>
      </dgm:t>
    </dgm:pt>
    <dgm:pt modelId="{2780584E-0542-4CA4-BB67-673A7605F964}" type="pres">
      <dgm:prSet presAssocID="{62704350-1881-4215-A28B-7C1EEE81BD3F}" presName="linear" presStyleCnt="0">
        <dgm:presLayoutVars>
          <dgm:animLvl val="lvl"/>
          <dgm:resizeHandles val="exact"/>
        </dgm:presLayoutVars>
      </dgm:prSet>
      <dgm:spPr/>
    </dgm:pt>
    <dgm:pt modelId="{938FC7BD-0582-4744-BEA3-5F47DB09EE31}" type="pres">
      <dgm:prSet presAssocID="{BEABAEF3-0040-43C4-B0AA-4B431FFB0C0F}" presName="parentText" presStyleLbl="node1" presStyleIdx="0" presStyleCnt="5">
        <dgm:presLayoutVars>
          <dgm:chMax val="0"/>
          <dgm:bulletEnabled val="1"/>
        </dgm:presLayoutVars>
      </dgm:prSet>
      <dgm:spPr/>
    </dgm:pt>
    <dgm:pt modelId="{86673312-7ED3-4D07-8016-A16DEBF09885}" type="pres">
      <dgm:prSet presAssocID="{36385043-98F3-4264-AAC0-51BE639BD418}" presName="spacer" presStyleCnt="0"/>
      <dgm:spPr/>
    </dgm:pt>
    <dgm:pt modelId="{E9929DFD-B04B-4075-92EB-05A7197EA218}" type="pres">
      <dgm:prSet presAssocID="{FC20779D-D560-43BA-AF61-7585F6E8412A}" presName="parentText" presStyleLbl="node1" presStyleIdx="1" presStyleCnt="5">
        <dgm:presLayoutVars>
          <dgm:chMax val="0"/>
          <dgm:bulletEnabled val="1"/>
        </dgm:presLayoutVars>
      </dgm:prSet>
      <dgm:spPr/>
    </dgm:pt>
    <dgm:pt modelId="{06125AAE-2E65-4E6A-A44E-83BB276F0AC6}" type="pres">
      <dgm:prSet presAssocID="{2FEA5BFF-13E1-4282-9ADA-27D2BC473318}" presName="spacer" presStyleCnt="0"/>
      <dgm:spPr/>
    </dgm:pt>
    <dgm:pt modelId="{3D2FD331-2054-4D17-9366-E1FB806DB7FF}" type="pres">
      <dgm:prSet presAssocID="{77A3C41E-528A-49E9-A48C-6A9F44819DD9}" presName="parentText" presStyleLbl="node1" presStyleIdx="2" presStyleCnt="5">
        <dgm:presLayoutVars>
          <dgm:chMax val="0"/>
          <dgm:bulletEnabled val="1"/>
        </dgm:presLayoutVars>
      </dgm:prSet>
      <dgm:spPr/>
    </dgm:pt>
    <dgm:pt modelId="{AAE16CCB-8719-46F7-8C66-B5D34B395C5A}" type="pres">
      <dgm:prSet presAssocID="{7F2E29B4-9CD9-4C8C-BB3D-C8F7D31933BE}" presName="spacer" presStyleCnt="0"/>
      <dgm:spPr/>
    </dgm:pt>
    <dgm:pt modelId="{1E6A2708-425E-4586-AA2A-227C22360459}" type="pres">
      <dgm:prSet presAssocID="{3FAAF22B-4D19-4CF3-93C1-076E0C19C497}" presName="parentText" presStyleLbl="node1" presStyleIdx="3" presStyleCnt="5">
        <dgm:presLayoutVars>
          <dgm:chMax val="0"/>
          <dgm:bulletEnabled val="1"/>
        </dgm:presLayoutVars>
      </dgm:prSet>
      <dgm:spPr/>
    </dgm:pt>
    <dgm:pt modelId="{1E09F8CE-3E50-4819-89A3-1E7EE7FA0649}" type="pres">
      <dgm:prSet presAssocID="{6A989A2B-8B23-491F-AEEC-C503A0CCA7BF}" presName="spacer" presStyleCnt="0"/>
      <dgm:spPr/>
    </dgm:pt>
    <dgm:pt modelId="{16C89772-6A25-45FF-BA9B-4F0975717324}" type="pres">
      <dgm:prSet presAssocID="{4B1FB3A5-07A7-45E7-8FCF-37D49EC27C44}" presName="parentText" presStyleLbl="node1" presStyleIdx="4" presStyleCnt="5">
        <dgm:presLayoutVars>
          <dgm:chMax val="0"/>
          <dgm:bulletEnabled val="1"/>
        </dgm:presLayoutVars>
      </dgm:prSet>
      <dgm:spPr/>
    </dgm:pt>
  </dgm:ptLst>
  <dgm:cxnLst>
    <dgm:cxn modelId="{01920F12-348D-4FD0-913B-5A7B50D75647}" type="presOf" srcId="{77A3C41E-528A-49E9-A48C-6A9F44819DD9}" destId="{3D2FD331-2054-4D17-9366-E1FB806DB7FF}" srcOrd="0" destOrd="0" presId="urn:microsoft.com/office/officeart/2005/8/layout/vList2"/>
    <dgm:cxn modelId="{C7186125-D4F7-4B23-AF25-A46AAB448718}" type="presOf" srcId="{4B1FB3A5-07A7-45E7-8FCF-37D49EC27C44}" destId="{16C89772-6A25-45FF-BA9B-4F0975717324}" srcOrd="0" destOrd="0" presId="urn:microsoft.com/office/officeart/2005/8/layout/vList2"/>
    <dgm:cxn modelId="{B2E5872D-BDEA-447B-A91F-D6367652D380}" srcId="{62704350-1881-4215-A28B-7C1EEE81BD3F}" destId="{77A3C41E-528A-49E9-A48C-6A9F44819DD9}" srcOrd="2" destOrd="0" parTransId="{3ED44B72-EA1A-4844-B53D-704596F7C5BD}" sibTransId="{7F2E29B4-9CD9-4C8C-BB3D-C8F7D31933BE}"/>
    <dgm:cxn modelId="{1015022F-3D98-4C3F-B736-2FBE10A9B95A}" srcId="{62704350-1881-4215-A28B-7C1EEE81BD3F}" destId="{BEABAEF3-0040-43C4-B0AA-4B431FFB0C0F}" srcOrd="0" destOrd="0" parTransId="{EC6604F5-5580-4450-BB88-D3F9DF3C9D8B}" sibTransId="{36385043-98F3-4264-AAC0-51BE639BD418}"/>
    <dgm:cxn modelId="{D3A0DC41-8F28-40A8-B708-0914E0ACDE8C}" srcId="{62704350-1881-4215-A28B-7C1EEE81BD3F}" destId="{4B1FB3A5-07A7-45E7-8FCF-37D49EC27C44}" srcOrd="4" destOrd="0" parTransId="{8DD4C5D4-CA92-41E7-828C-434FD0D2A066}" sibTransId="{28681A4E-C00D-4E7C-9AF5-6D35E16E193A}"/>
    <dgm:cxn modelId="{43036C67-4AF6-4D18-BDEE-27E26D683235}" srcId="{62704350-1881-4215-A28B-7C1EEE81BD3F}" destId="{FC20779D-D560-43BA-AF61-7585F6E8412A}" srcOrd="1" destOrd="0" parTransId="{505E51A0-66E6-4E7A-89EC-DA1AB0F41328}" sibTransId="{2FEA5BFF-13E1-4282-9ADA-27D2BC473318}"/>
    <dgm:cxn modelId="{936B1952-9669-487D-909C-D7D792A9486E}" type="presOf" srcId="{FC20779D-D560-43BA-AF61-7585F6E8412A}" destId="{E9929DFD-B04B-4075-92EB-05A7197EA218}" srcOrd="0" destOrd="0" presId="urn:microsoft.com/office/officeart/2005/8/layout/vList2"/>
    <dgm:cxn modelId="{884A6498-D14E-409F-8210-3ACE6C296A7E}" srcId="{62704350-1881-4215-A28B-7C1EEE81BD3F}" destId="{3FAAF22B-4D19-4CF3-93C1-076E0C19C497}" srcOrd="3" destOrd="0" parTransId="{9ECB02A2-2481-4CE8-A51C-EE2EC82A59A7}" sibTransId="{6A989A2B-8B23-491F-AEEC-C503A0CCA7BF}"/>
    <dgm:cxn modelId="{4559BAAA-4D3A-4CC7-95DC-9152D5BE5CEF}" type="presOf" srcId="{62704350-1881-4215-A28B-7C1EEE81BD3F}" destId="{2780584E-0542-4CA4-BB67-673A7605F964}" srcOrd="0" destOrd="0" presId="urn:microsoft.com/office/officeart/2005/8/layout/vList2"/>
    <dgm:cxn modelId="{8DF51DBB-7329-40BA-BF7E-A04025C53ACC}" type="presOf" srcId="{3FAAF22B-4D19-4CF3-93C1-076E0C19C497}" destId="{1E6A2708-425E-4586-AA2A-227C22360459}" srcOrd="0" destOrd="0" presId="urn:microsoft.com/office/officeart/2005/8/layout/vList2"/>
    <dgm:cxn modelId="{5C7E70E3-D023-43FE-80BE-30A1B755B4CF}" type="presOf" srcId="{BEABAEF3-0040-43C4-B0AA-4B431FFB0C0F}" destId="{938FC7BD-0582-4744-BEA3-5F47DB09EE31}" srcOrd="0" destOrd="0" presId="urn:microsoft.com/office/officeart/2005/8/layout/vList2"/>
    <dgm:cxn modelId="{7DBE3E29-6756-43E6-8B61-5A420E53872B}" type="presParOf" srcId="{2780584E-0542-4CA4-BB67-673A7605F964}" destId="{938FC7BD-0582-4744-BEA3-5F47DB09EE31}" srcOrd="0" destOrd="0" presId="urn:microsoft.com/office/officeart/2005/8/layout/vList2"/>
    <dgm:cxn modelId="{4F93EC14-7A89-42CA-9C65-EFA07182749D}" type="presParOf" srcId="{2780584E-0542-4CA4-BB67-673A7605F964}" destId="{86673312-7ED3-4D07-8016-A16DEBF09885}" srcOrd="1" destOrd="0" presId="urn:microsoft.com/office/officeart/2005/8/layout/vList2"/>
    <dgm:cxn modelId="{F122B210-3C14-41D0-BAB1-61E58319EDD7}" type="presParOf" srcId="{2780584E-0542-4CA4-BB67-673A7605F964}" destId="{E9929DFD-B04B-4075-92EB-05A7197EA218}" srcOrd="2" destOrd="0" presId="urn:microsoft.com/office/officeart/2005/8/layout/vList2"/>
    <dgm:cxn modelId="{9FC3073D-4C5B-4886-9DEB-788FE49D25B1}" type="presParOf" srcId="{2780584E-0542-4CA4-BB67-673A7605F964}" destId="{06125AAE-2E65-4E6A-A44E-83BB276F0AC6}" srcOrd="3" destOrd="0" presId="urn:microsoft.com/office/officeart/2005/8/layout/vList2"/>
    <dgm:cxn modelId="{3A30140A-0B18-4F87-AC8A-E4E199FD3C4A}" type="presParOf" srcId="{2780584E-0542-4CA4-BB67-673A7605F964}" destId="{3D2FD331-2054-4D17-9366-E1FB806DB7FF}" srcOrd="4" destOrd="0" presId="urn:microsoft.com/office/officeart/2005/8/layout/vList2"/>
    <dgm:cxn modelId="{3AC837C3-AE6F-431C-82AE-659C84634F6B}" type="presParOf" srcId="{2780584E-0542-4CA4-BB67-673A7605F964}" destId="{AAE16CCB-8719-46F7-8C66-B5D34B395C5A}" srcOrd="5" destOrd="0" presId="urn:microsoft.com/office/officeart/2005/8/layout/vList2"/>
    <dgm:cxn modelId="{D007E97F-CA3A-47CF-BD55-F87149019A5F}" type="presParOf" srcId="{2780584E-0542-4CA4-BB67-673A7605F964}" destId="{1E6A2708-425E-4586-AA2A-227C22360459}" srcOrd="6" destOrd="0" presId="urn:microsoft.com/office/officeart/2005/8/layout/vList2"/>
    <dgm:cxn modelId="{8BD2E50D-B68E-4AAC-894D-ABFE94D263CD}" type="presParOf" srcId="{2780584E-0542-4CA4-BB67-673A7605F964}" destId="{1E09F8CE-3E50-4819-89A3-1E7EE7FA0649}" srcOrd="7" destOrd="0" presId="urn:microsoft.com/office/officeart/2005/8/layout/vList2"/>
    <dgm:cxn modelId="{A47FDE24-9EFB-4C20-9514-B3D067496876}" type="presParOf" srcId="{2780584E-0542-4CA4-BB67-673A7605F964}" destId="{16C89772-6A25-45FF-BA9B-4F097571732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1D45A-3C9B-48DD-B2C6-DDFBDA77D9F8}">
      <dsp:nvSpPr>
        <dsp:cNvPr id="0" name=""/>
        <dsp:cNvSpPr/>
      </dsp:nvSpPr>
      <dsp:spPr>
        <a:xfrm>
          <a:off x="7528061" y="2108343"/>
          <a:ext cx="2824557" cy="28245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C02A3F8-3642-406E-B9A7-68658A28B4BB}">
      <dsp:nvSpPr>
        <dsp:cNvPr id="0" name=""/>
        <dsp:cNvSpPr/>
      </dsp:nvSpPr>
      <dsp:spPr>
        <a:xfrm>
          <a:off x="7174992" y="0"/>
          <a:ext cx="3530697" cy="19233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Arial" panose="020B0604020202020204" pitchFamily="34" charset="0"/>
            <a:cs typeface="Arial" panose="020B0604020202020204" pitchFamily="34" charset="0"/>
          </a:endParaRPr>
        </a:p>
      </dsp:txBody>
      <dsp:txXfrm>
        <a:off x="7174992" y="0"/>
        <a:ext cx="3530697" cy="1923337"/>
      </dsp:txXfrm>
    </dsp:sp>
    <dsp:sp modelId="{5C5AA4EA-C115-440D-B759-FF9DFA0ADBC4}">
      <dsp:nvSpPr>
        <dsp:cNvPr id="0" name=""/>
        <dsp:cNvSpPr/>
      </dsp:nvSpPr>
      <dsp:spPr>
        <a:xfrm>
          <a:off x="8444866" y="2637719"/>
          <a:ext cx="2824557" cy="28245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FCB4B91-965F-4A35-8B13-7E07D4C06466}">
      <dsp:nvSpPr>
        <dsp:cNvPr id="0" name=""/>
        <dsp:cNvSpPr/>
      </dsp:nvSpPr>
      <dsp:spPr>
        <a:xfrm>
          <a:off x="11313673" y="1813465"/>
          <a:ext cx="4737126" cy="21065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Understand what is preventing engagement with HPV vaccination, cervical screening and timely treatment</a:t>
          </a:r>
          <a:endParaRPr lang="en-GB" sz="16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Talk to the individuals themselves</a:t>
          </a:r>
        </a:p>
      </dsp:txBody>
      <dsp:txXfrm>
        <a:off x="11313673" y="1813465"/>
        <a:ext cx="4737126" cy="2106512"/>
      </dsp:txXfrm>
    </dsp:sp>
    <dsp:sp modelId="{E6FB0394-327F-4451-8637-E58F08035670}">
      <dsp:nvSpPr>
        <dsp:cNvPr id="0" name=""/>
        <dsp:cNvSpPr/>
      </dsp:nvSpPr>
      <dsp:spPr>
        <a:xfrm>
          <a:off x="8444866" y="3696470"/>
          <a:ext cx="2824557" cy="28245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1D7700E-57D1-4010-976C-4D38D5D5096F}">
      <dsp:nvSpPr>
        <dsp:cNvPr id="0" name=""/>
        <dsp:cNvSpPr/>
      </dsp:nvSpPr>
      <dsp:spPr>
        <a:xfrm>
          <a:off x="11497231" y="4991489"/>
          <a:ext cx="4552832" cy="235379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Understand what is preventing access to HPV vaccination, cervical screening and timely treatment</a:t>
          </a:r>
          <a:endParaRPr lang="en-GB" sz="16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Talk to the individuals themselves</a:t>
          </a:r>
          <a:r>
            <a:rPr lang="en-GB" sz="1200" kern="1200" dirty="0">
              <a:latin typeface="Arial" panose="020B0604020202020204" pitchFamily="34" charset="0"/>
              <a:cs typeface="Arial" panose="020B0604020202020204" pitchFamily="34" charset="0"/>
            </a:rPr>
            <a:t> </a:t>
          </a:r>
        </a:p>
      </dsp:txBody>
      <dsp:txXfrm>
        <a:off x="11497231" y="4991489"/>
        <a:ext cx="4552832" cy="2353798"/>
      </dsp:txXfrm>
    </dsp:sp>
    <dsp:sp modelId="{641F4C57-060E-43A3-8A60-EBFD1D3E989B}">
      <dsp:nvSpPr>
        <dsp:cNvPr id="0" name=""/>
        <dsp:cNvSpPr/>
      </dsp:nvSpPr>
      <dsp:spPr>
        <a:xfrm>
          <a:off x="7528061" y="4226762"/>
          <a:ext cx="2824557" cy="28245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CE471B0-BA46-4F80-9C8D-AC40DF075255}">
      <dsp:nvSpPr>
        <dsp:cNvPr id="0" name=""/>
        <dsp:cNvSpPr/>
      </dsp:nvSpPr>
      <dsp:spPr>
        <a:xfrm>
          <a:off x="6022890" y="7235410"/>
          <a:ext cx="5834901" cy="19233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Understand from the experts what is happening in the pathways, learning from them and working together to strengthen the pathways  </a:t>
          </a:r>
          <a:endParaRPr lang="en-GB" sz="1600" kern="1200" dirty="0">
            <a:latin typeface="Arial" panose="020B0604020202020204" pitchFamily="34" charset="0"/>
            <a:cs typeface="Arial" panose="020B0604020202020204" pitchFamily="34" charset="0"/>
          </a:endParaRPr>
        </a:p>
      </dsp:txBody>
      <dsp:txXfrm>
        <a:off x="6022890" y="7235410"/>
        <a:ext cx="5834901" cy="1923337"/>
      </dsp:txXfrm>
    </dsp:sp>
    <dsp:sp modelId="{ED90FC8B-BE25-465E-9EA3-A77C498C6AB9}">
      <dsp:nvSpPr>
        <dsp:cNvPr id="0" name=""/>
        <dsp:cNvSpPr/>
      </dsp:nvSpPr>
      <dsp:spPr>
        <a:xfrm>
          <a:off x="6611257" y="3696470"/>
          <a:ext cx="2824557" cy="28245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DD61189-5A5C-4619-8EBD-6C910FCD67BF}">
      <dsp:nvSpPr>
        <dsp:cNvPr id="0" name=""/>
        <dsp:cNvSpPr/>
      </dsp:nvSpPr>
      <dsp:spPr>
        <a:xfrm>
          <a:off x="1894541" y="4895265"/>
          <a:ext cx="4546307" cy="235379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Getting the right data and in a timely way</a:t>
          </a:r>
          <a:endParaRPr lang="en-GB" sz="16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Reasonable deprivation data but very limited data on the protected characteristics </a:t>
          </a:r>
        </a:p>
      </dsp:txBody>
      <dsp:txXfrm>
        <a:off x="1894541" y="4895265"/>
        <a:ext cx="4546307" cy="2353798"/>
      </dsp:txXfrm>
    </dsp:sp>
    <dsp:sp modelId="{331159F5-2EA8-4CCF-B21E-C6AEA1891A20}">
      <dsp:nvSpPr>
        <dsp:cNvPr id="0" name=""/>
        <dsp:cNvSpPr/>
      </dsp:nvSpPr>
      <dsp:spPr>
        <a:xfrm>
          <a:off x="6611257" y="2637719"/>
          <a:ext cx="2824557" cy="28245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D03409A-0358-44D1-B256-12EF50D86F85}">
      <dsp:nvSpPr>
        <dsp:cNvPr id="0" name=""/>
        <dsp:cNvSpPr/>
      </dsp:nvSpPr>
      <dsp:spPr>
        <a:xfrm>
          <a:off x="1726175" y="1813460"/>
          <a:ext cx="4857679" cy="235379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Getting those who are vaccinated to encourage their relatives/friends who are not vaccinated and are over 25 to attend for their cervical screen</a:t>
          </a:r>
          <a:endParaRPr lang="en-GB" sz="1600" kern="1200" dirty="0">
            <a:latin typeface="Arial" panose="020B0604020202020204" pitchFamily="34" charset="0"/>
            <a:cs typeface="Arial" panose="020B0604020202020204" pitchFamily="34" charset="0"/>
          </a:endParaRPr>
        </a:p>
      </dsp:txBody>
      <dsp:txXfrm>
        <a:off x="1726175" y="1813460"/>
        <a:ext cx="4857679" cy="2353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FC7BD-0582-4744-BEA3-5F47DB09EE31}">
      <dsp:nvSpPr>
        <dsp:cNvPr id="0" name=""/>
        <dsp:cNvSpPr/>
      </dsp:nvSpPr>
      <dsp:spPr>
        <a:xfrm>
          <a:off x="0" y="985712"/>
          <a:ext cx="11043375" cy="13197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'I’m currently on a waiting list with my GP, every time they call me to try and book my appointment I am at work, around colleagues, with a patient or not able to answer the phone. It’s a difficult and embarrassing conversation to have </a:t>
          </a:r>
          <a:r>
            <a:rPr lang="en-GB" sz="2400" kern="1200" dirty="0">
              <a:latin typeface="Calibri Light" panose="020F0302020204030204"/>
            </a:rPr>
            <a:t>infront</a:t>
          </a:r>
          <a:r>
            <a:rPr lang="en-GB" sz="2400" kern="1200" dirty="0"/>
            <a:t> of people.'</a:t>
          </a:r>
          <a:endParaRPr lang="en-US" sz="2400" kern="1200" dirty="0"/>
        </a:p>
      </dsp:txBody>
      <dsp:txXfrm>
        <a:off x="64425" y="1050137"/>
        <a:ext cx="10914525" cy="1190909"/>
      </dsp:txXfrm>
    </dsp:sp>
    <dsp:sp modelId="{E9929DFD-B04B-4075-92EB-05A7197EA218}">
      <dsp:nvSpPr>
        <dsp:cNvPr id="0" name=""/>
        <dsp:cNvSpPr/>
      </dsp:nvSpPr>
      <dsp:spPr>
        <a:xfrm>
          <a:off x="0" y="2374592"/>
          <a:ext cx="11043375" cy="1319759"/>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'My GP releases smear appointments that are always during working hours, because of staffing levels taking time out of work to go is really difficult'</a:t>
          </a:r>
          <a:endParaRPr lang="en-US" sz="2400" kern="1200" dirty="0"/>
        </a:p>
      </dsp:txBody>
      <dsp:txXfrm>
        <a:off x="64425" y="2439017"/>
        <a:ext cx="10914525" cy="1190909"/>
      </dsp:txXfrm>
    </dsp:sp>
    <dsp:sp modelId="{3D2FD331-2054-4D17-9366-E1FB806DB7FF}">
      <dsp:nvSpPr>
        <dsp:cNvPr id="0" name=""/>
        <dsp:cNvSpPr/>
      </dsp:nvSpPr>
      <dsp:spPr>
        <a:xfrm>
          <a:off x="0" y="3763472"/>
          <a:ext cx="11043375" cy="1319759"/>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'I am unable to book a test without taking time off of work because of what my GP has available to me'</a:t>
          </a:r>
          <a:r>
            <a:rPr lang="en-GB" sz="2400" kern="1200" dirty="0">
              <a:latin typeface="Calibri Light" panose="020F0302020204030204"/>
            </a:rPr>
            <a:t> </a:t>
          </a:r>
          <a:endParaRPr lang="en-US" sz="2400" kern="1200" dirty="0"/>
        </a:p>
      </dsp:txBody>
      <dsp:txXfrm>
        <a:off x="64425" y="3827897"/>
        <a:ext cx="10914525" cy="1190909"/>
      </dsp:txXfrm>
    </dsp:sp>
    <dsp:sp modelId="{1E6A2708-425E-4586-AA2A-227C22360459}">
      <dsp:nvSpPr>
        <dsp:cNvPr id="0" name=""/>
        <dsp:cNvSpPr/>
      </dsp:nvSpPr>
      <dsp:spPr>
        <a:xfrm>
          <a:off x="0" y="5152352"/>
          <a:ext cx="11043375" cy="1319759"/>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Calibri Light" panose="020F0302020204030204"/>
            </a:rPr>
            <a:t>'Needed</a:t>
          </a:r>
          <a:r>
            <a:rPr lang="en-GB" sz="2400" kern="1200" dirty="0"/>
            <a:t> to go for LLETZ and colposcopy on different occasions and had to prove this with my appointment letter to take time out of work. Would have preferred not to have to share these very personal details</a:t>
          </a:r>
          <a:r>
            <a:rPr lang="en-GB" sz="2400" kern="1200" dirty="0">
              <a:latin typeface="Calibri Light" panose="020F0302020204030204"/>
            </a:rPr>
            <a:t>.'</a:t>
          </a:r>
          <a:endParaRPr lang="en-US" sz="2400" kern="1200" dirty="0"/>
        </a:p>
      </dsp:txBody>
      <dsp:txXfrm>
        <a:off x="64425" y="5216777"/>
        <a:ext cx="10914525" cy="1190909"/>
      </dsp:txXfrm>
    </dsp:sp>
    <dsp:sp modelId="{16C89772-6A25-45FF-BA9B-4F0975717324}">
      <dsp:nvSpPr>
        <dsp:cNvPr id="0" name=""/>
        <dsp:cNvSpPr/>
      </dsp:nvSpPr>
      <dsp:spPr>
        <a:xfrm>
          <a:off x="0" y="6541232"/>
          <a:ext cx="11043375" cy="131975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'My smear is two years overdue because my GP says they don't have the capacity and it's making me very anxious'</a:t>
          </a:r>
          <a:endParaRPr lang="en-US" sz="2400" kern="1200" dirty="0"/>
        </a:p>
      </dsp:txBody>
      <dsp:txXfrm>
        <a:off x="64425" y="6605657"/>
        <a:ext cx="10914525" cy="119090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E22A1-A16E-4892-A391-EB352DA41795}" type="datetimeFigureOut">
              <a:rPr lang="en-GB" smtClean="0"/>
              <a:t>13/12/2024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AF862-C07B-48C8-BBCE-79E7CB77175D}" type="slidenum">
              <a:rPr lang="en-GB" smtClean="0"/>
              <a:t>‹#›</a:t>
            </a:fld>
            <a:endParaRPr lang="en-GB"/>
          </a:p>
        </p:txBody>
      </p:sp>
    </p:spTree>
    <p:extLst>
      <p:ext uri="{BB962C8B-B14F-4D97-AF65-F5344CB8AC3E}">
        <p14:creationId xmlns:p14="http://schemas.microsoft.com/office/powerpoint/2010/main" val="1390878604"/>
      </p:ext>
    </p:extLst>
  </p:cSld>
  <p:clrMap bg1="lt1" tx1="dk1" bg2="lt2" tx2="dk2" accent1="accent1" accent2="accent2" accent3="accent3" accent4="accent4" accent5="accent5" accent6="accent6" hlink="hlink" folHlink="folHlink"/>
  <p:notesStyle>
    <a:lvl1pPr marL="0" algn="l" defTabSz="914217" rtl="0" eaLnBrk="1" latinLnBrk="0" hangingPunct="1">
      <a:defRPr sz="1200" kern="1200">
        <a:solidFill>
          <a:schemeClr val="tx1"/>
        </a:solidFill>
        <a:latin typeface="+mn-lt"/>
        <a:ea typeface="+mn-ea"/>
        <a:cs typeface="+mn-cs"/>
      </a:defRPr>
    </a:lvl1pPr>
    <a:lvl2pPr marL="457110" algn="l" defTabSz="914217" rtl="0" eaLnBrk="1" latinLnBrk="0" hangingPunct="1">
      <a:defRPr sz="1200" kern="1200">
        <a:solidFill>
          <a:schemeClr val="tx1"/>
        </a:solidFill>
        <a:latin typeface="+mn-lt"/>
        <a:ea typeface="+mn-ea"/>
        <a:cs typeface="+mn-cs"/>
      </a:defRPr>
    </a:lvl2pPr>
    <a:lvl3pPr marL="914217" algn="l" defTabSz="914217" rtl="0" eaLnBrk="1" latinLnBrk="0" hangingPunct="1">
      <a:defRPr sz="1200" kern="1200">
        <a:solidFill>
          <a:schemeClr val="tx1"/>
        </a:solidFill>
        <a:latin typeface="+mn-lt"/>
        <a:ea typeface="+mn-ea"/>
        <a:cs typeface="+mn-cs"/>
      </a:defRPr>
    </a:lvl3pPr>
    <a:lvl4pPr marL="1371327" algn="l" defTabSz="914217" rtl="0" eaLnBrk="1" latinLnBrk="0" hangingPunct="1">
      <a:defRPr sz="1200" kern="1200">
        <a:solidFill>
          <a:schemeClr val="tx1"/>
        </a:solidFill>
        <a:latin typeface="+mn-lt"/>
        <a:ea typeface="+mn-ea"/>
        <a:cs typeface="+mn-cs"/>
      </a:defRPr>
    </a:lvl4pPr>
    <a:lvl5pPr marL="1828434" algn="l" defTabSz="914217" rtl="0" eaLnBrk="1" latinLnBrk="0" hangingPunct="1">
      <a:defRPr sz="1200" kern="1200">
        <a:solidFill>
          <a:schemeClr val="tx1"/>
        </a:solidFill>
        <a:latin typeface="+mn-lt"/>
        <a:ea typeface="+mn-ea"/>
        <a:cs typeface="+mn-cs"/>
      </a:defRPr>
    </a:lvl5pPr>
    <a:lvl6pPr marL="2285544" algn="l" defTabSz="914217" rtl="0" eaLnBrk="1" latinLnBrk="0" hangingPunct="1">
      <a:defRPr sz="1200" kern="1200">
        <a:solidFill>
          <a:schemeClr val="tx1"/>
        </a:solidFill>
        <a:latin typeface="+mn-lt"/>
        <a:ea typeface="+mn-ea"/>
        <a:cs typeface="+mn-cs"/>
      </a:defRPr>
    </a:lvl6pPr>
    <a:lvl7pPr marL="2742651" algn="l" defTabSz="914217" rtl="0" eaLnBrk="1" latinLnBrk="0" hangingPunct="1">
      <a:defRPr sz="1200" kern="1200">
        <a:solidFill>
          <a:schemeClr val="tx1"/>
        </a:solidFill>
        <a:latin typeface="+mn-lt"/>
        <a:ea typeface="+mn-ea"/>
        <a:cs typeface="+mn-cs"/>
      </a:defRPr>
    </a:lvl7pPr>
    <a:lvl8pPr marL="3199761" algn="l" defTabSz="914217" rtl="0" eaLnBrk="1" latinLnBrk="0" hangingPunct="1">
      <a:defRPr sz="1200" kern="1200">
        <a:solidFill>
          <a:schemeClr val="tx1"/>
        </a:solidFill>
        <a:latin typeface="+mn-lt"/>
        <a:ea typeface="+mn-ea"/>
        <a:cs typeface="+mn-cs"/>
      </a:defRPr>
    </a:lvl8pPr>
    <a:lvl9pPr marL="3656868" algn="l" defTabSz="9142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ho.int/publications/i/item/9789240014107"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who.int/campaigns/cervical-cancer-elimination-day-of-action/202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313B"/>
                </a:solidFill>
                <a:effectLst/>
                <a:latin typeface="Noto Sans" panose="020B0502040204020203" pitchFamily="34" charset="0"/>
              </a:rPr>
              <a:t>In 2020, </a:t>
            </a:r>
            <a:r>
              <a:rPr lang="en-GB" sz="1200" b="0" dirty="0"/>
              <a:t>WHO launched a Global Strategy to Accelerate the Elimination of Cervical Cancer and</a:t>
            </a:r>
            <a:r>
              <a:rPr lang="en-GB" b="0" i="0" dirty="0">
                <a:solidFill>
                  <a:srgbClr val="20313B"/>
                </a:solidFill>
                <a:effectLst/>
                <a:latin typeface="Noto Sans" panose="020B0502040204020203" pitchFamily="34" charset="0"/>
              </a:rPr>
              <a:t> 194 countries resolved to eliminate a cancer for the first time and </a:t>
            </a:r>
            <a:r>
              <a:rPr lang="en-GB" b="0" i="0" u="none" strike="noStrike" dirty="0">
                <a:effectLst/>
                <a:latin typeface="Noto Sans" panose="020B0502040204020203" pitchFamily="34" charset="0"/>
                <a:hlinkClick r:id="rId3"/>
              </a:rPr>
              <a:t>WHO launched the Global strategy to eliminate cervical cancer as a public health problem</a:t>
            </a:r>
            <a:r>
              <a:rPr lang="en-GB" b="0" i="0" dirty="0">
                <a:solidFill>
                  <a:srgbClr val="20313B"/>
                </a:solidFill>
                <a:effectLst/>
                <a:latin typeface="Noto Sans" panose="020B0502040204020203" pitchFamily="34" charset="0"/>
              </a:rPr>
              <a:t> with a global Day of Action for Cervical Cancer Elimination. </a:t>
            </a:r>
            <a:r>
              <a:rPr lang="en-GB" dirty="0"/>
              <a:t>Today follows the WHO Cervical Cancer Elimination Day of Action 2024 on Sunday the 17</a:t>
            </a:r>
            <a:r>
              <a:rPr lang="en-GB" baseline="30000" dirty="0"/>
              <a:t>th</a:t>
            </a:r>
            <a:r>
              <a:rPr lang="en-GB" dirty="0"/>
              <a:t> November. </a:t>
            </a:r>
            <a:br>
              <a:rPr lang="en-GB" b="0" i="0" dirty="0">
                <a:solidFill>
                  <a:srgbClr val="20313B"/>
                </a:solidFill>
                <a:effectLst/>
                <a:latin typeface="Noto Sans" panose="020B0502040204020203" pitchFamily="34" charset="0"/>
              </a:rPr>
            </a:br>
            <a:br>
              <a:rPr lang="en-GB" b="0" i="0" dirty="0">
                <a:solidFill>
                  <a:srgbClr val="20313B"/>
                </a:solidFill>
                <a:effectLst/>
                <a:latin typeface="Noto Sans" panose="020B0502040204020203" pitchFamily="34" charset="0"/>
              </a:rPr>
            </a:br>
            <a:r>
              <a:rPr lang="en-GB" b="0" i="0" dirty="0">
                <a:solidFill>
                  <a:srgbClr val="20313B"/>
                </a:solidFill>
                <a:effectLst/>
                <a:latin typeface="Noto Sans" panose="020B0502040204020203" pitchFamily="34" charset="0"/>
              </a:rPr>
              <a:t>Sources for notes:</a:t>
            </a:r>
          </a:p>
          <a:p>
            <a:r>
              <a:rPr lang="en-GB" dirty="0">
                <a:hlinkClick r:id="rId4"/>
              </a:rPr>
              <a:t>Cervical Cancer Elimination Day of Action 2024</a:t>
            </a:r>
            <a:endParaRPr lang="en-GB" b="0" i="0" dirty="0">
              <a:solidFill>
                <a:srgbClr val="20313B"/>
              </a:solidFill>
              <a:effectLst/>
              <a:latin typeface="Noto Sans" panose="020B0502040204020203"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76963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77784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This slide highlights the case for change in the South West</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5 year data. (2016-2020) used in this slide shows that 2 women die of </a:t>
            </a:r>
            <a:r>
              <a:rPr lang="en-GB" dirty="0" err="1">
                <a:latin typeface="Arial" panose="020B0604020202020204" pitchFamily="34" charset="0"/>
                <a:cs typeface="Arial" panose="020B0604020202020204" pitchFamily="34" charset="0"/>
              </a:rPr>
              <a:t>cerical</a:t>
            </a:r>
            <a:r>
              <a:rPr lang="en-GB" dirty="0">
                <a:latin typeface="Arial" panose="020B0604020202020204" pitchFamily="34" charset="0"/>
                <a:cs typeface="Arial" panose="020B0604020202020204" pitchFamily="34" charset="0"/>
              </a:rPr>
              <a:t> cancer in the UK every day, but in some most deprived areas in SW this is as high as 4. This is one reason why the South West has a higher cervical cancer incident rate than the England average. We need to have less than 4 per 100,000 in order to be considered as eliminating cervical cancer. As a small % of cervical cancers are not caused by HPV, there will still be some cervical cancers diagnosed after we meet the targets set out in the 3 pillars.</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Over the next 5 years, we in the South West will increase HPV vaccine rates in both boys and girls. We know boys are protected against other HPV causing cancers so it is important they are vaccinated. We will increase coverage of cervical screening to achieve and exceed 70% coverage and ensure 90% of diagnosed cervical cancers are treated in a timely way. By achieving these by 2030, we will be able to eliminate cervical cancer by 2040.</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This is an exciting time knowing that in the South West we have begun the journey to eliminate cervical cancer</a:t>
            </a:r>
          </a:p>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388602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panose="020F0502020204030204"/>
              </a:rPr>
              <a:t> </a:t>
            </a:r>
            <a:endParaRPr lang="en-US" b="1">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01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Master" Target="../slideMasters/slideMaster4.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Master" Target="../slideMasters/slideMaster4.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Master" Target="../slideMasters/slideMaster4.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0" indent="0" algn="ctr">
              <a:buNone/>
              <a:defRPr>
                <a:solidFill>
                  <a:schemeClr val="tx1">
                    <a:tint val="75000"/>
                  </a:schemeClr>
                </a:solidFill>
              </a:defRPr>
            </a:lvl2pPr>
            <a:lvl3pPr marL="914217" indent="0" algn="ctr">
              <a:buNone/>
              <a:defRPr>
                <a:solidFill>
                  <a:schemeClr val="tx1">
                    <a:tint val="75000"/>
                  </a:schemeClr>
                </a:solidFill>
              </a:defRPr>
            </a:lvl3pPr>
            <a:lvl4pPr marL="1371327" indent="0" algn="ctr">
              <a:buNone/>
              <a:defRPr>
                <a:solidFill>
                  <a:schemeClr val="tx1">
                    <a:tint val="75000"/>
                  </a:schemeClr>
                </a:solidFill>
              </a:defRPr>
            </a:lvl4pPr>
            <a:lvl5pPr marL="1828434" indent="0" algn="ctr">
              <a:buNone/>
              <a:defRPr>
                <a:solidFill>
                  <a:schemeClr val="tx1">
                    <a:tint val="75000"/>
                  </a:schemeClr>
                </a:solidFill>
              </a:defRPr>
            </a:lvl5pPr>
            <a:lvl6pPr marL="2285544" indent="0" algn="ctr">
              <a:buNone/>
              <a:defRPr>
                <a:solidFill>
                  <a:schemeClr val="tx1">
                    <a:tint val="75000"/>
                  </a:schemeClr>
                </a:solidFill>
              </a:defRPr>
            </a:lvl6pPr>
            <a:lvl7pPr marL="2742651" indent="0" algn="ctr">
              <a:buNone/>
              <a:defRPr>
                <a:solidFill>
                  <a:schemeClr val="tx1">
                    <a:tint val="75000"/>
                  </a:schemeClr>
                </a:solidFill>
              </a:defRPr>
            </a:lvl7pPr>
            <a:lvl8pPr marL="3199761"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2"/>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a:endParaRPr lang="en-GB" dirty="0"/>
          </a:p>
        </p:txBody>
      </p:sp>
      <p:sp>
        <p:nvSpPr>
          <p:cNvPr id="3" name="Content Placeholder 2"/>
          <p:cNvSpPr>
            <a:spLocks noGrp="1"/>
          </p:cNvSpPr>
          <p:nvPr>
            <p:ph idx="1"/>
          </p:nvPr>
        </p:nvSpPr>
        <p:spPr>
          <a:xfrm>
            <a:off x="648000" y="4157999"/>
            <a:ext cx="16632000" cy="5184000"/>
          </a:xfrm>
          <a:prstGeom prst="rect">
            <a:avLst/>
          </a:prstGeom>
        </p:spPr>
        <p:txBody>
          <a:bodyPr lIns="0" tIns="0" rIns="0" bIns="0">
            <a:normAutofit/>
          </a:bodyPr>
          <a:lstStyle>
            <a:lvl1pPr marL="0" indent="0">
              <a:lnSpc>
                <a:spcPct val="100000"/>
              </a:lnSpc>
              <a:spcBef>
                <a:spcPts val="0"/>
              </a:spcBef>
              <a:spcAft>
                <a:spcPts val="900"/>
              </a:spcAft>
              <a:buClr>
                <a:schemeClr val="tx1"/>
              </a:buClr>
              <a:buNone/>
              <a:defRPr sz="3300" b="0">
                <a:solidFill>
                  <a:schemeClr val="accent6"/>
                </a:solidFill>
              </a:defRPr>
            </a:lvl1pPr>
            <a:lvl2pPr>
              <a:buClr>
                <a:schemeClr val="tx1"/>
              </a:buClr>
              <a:defRPr sz="3300">
                <a:solidFill>
                  <a:schemeClr val="accent6"/>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1" y="3132002"/>
            <a:ext cx="16518966" cy="866891"/>
          </a:xfrm>
          <a:prstGeom prst="rect">
            <a:avLst/>
          </a:prstGeom>
        </p:spPr>
        <p:txBody>
          <a:bodyPr lIns="0" tIns="0" rIns="0" bIns="0">
            <a:noAutofit/>
          </a:bodyPr>
          <a:lstStyle>
            <a:lvl1pPr marL="0" indent="0">
              <a:lnSpc>
                <a:spcPts val="3300"/>
              </a:lnSpc>
              <a:spcBef>
                <a:spcPts val="0"/>
              </a:spcBef>
              <a:spcAft>
                <a:spcPts val="1350"/>
              </a:spcAft>
              <a:buClr>
                <a:schemeClr val="tx1"/>
              </a:buClr>
              <a:buNone/>
              <a:defRPr sz="3600" b="1">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endParaRPr lang="en-GB" sz="18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8"/>
            <a:ext cx="558327" cy="415499"/>
          </a:xfrm>
          <a:prstGeom prst="rect">
            <a:avLst/>
          </a:prstGeom>
        </p:spPr>
        <p:txBody>
          <a:bodyPr wrap="none" lIns="137147" tIns="68573" rIns="137147" bIns="68573">
            <a:spAutoFit/>
          </a:bodyPr>
          <a:lstStyle/>
          <a:p>
            <a:pPr algn="r"/>
            <a:fld id="{BA3B713D-1FBB-0E4F-91D0-D2B735266E79}" type="slidenum">
              <a:rPr lang="en-GB" sz="1800" smtClean="0">
                <a:solidFill>
                  <a:schemeClr val="accent6"/>
                </a:solidFill>
              </a:rPr>
              <a:pPr algn="r"/>
              <a:t>‹#›</a:t>
            </a:fld>
            <a:endParaRPr lang="en-GB" sz="18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25124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436971" y="9558808"/>
            <a:ext cx="971043" cy="415499"/>
          </a:xfrm>
          <a:prstGeom prst="rect">
            <a:avLst/>
          </a:prstGeom>
          <a:noFill/>
        </p:spPr>
        <p:txBody>
          <a:bodyPr wrap="square" lIns="137133" tIns="68567" rIns="137133" bIns="68567" rtlCol="0">
            <a:spAutoFit/>
          </a:bodyPr>
          <a:lstStyle/>
          <a:p>
            <a:pPr defTabSz="685662">
              <a:defRPr/>
            </a:pPr>
            <a:fld id="{34F92BC6-D7C3-584B-87F2-0B845776A5AD}" type="slidenum">
              <a:rPr lang="en-US" smtClean="0">
                <a:solidFill>
                  <a:srgbClr val="A5A5A5">
                    <a:lumMod val="60000"/>
                    <a:lumOff val="40000"/>
                  </a:srgbClr>
                </a:solidFill>
                <a:latin typeface="Arial" panose="020B0604020202020204" pitchFamily="34" charset="0"/>
                <a:cs typeface="Arial" panose="020B0604020202020204" pitchFamily="34" charset="0"/>
              </a:rPr>
              <a:pPr defTabSz="685662">
                <a:defRPr/>
              </a:pPr>
              <a:t>‹#›</a:t>
            </a:fld>
            <a:r>
              <a:rPr lang="en-US">
                <a:solidFill>
                  <a:srgbClr val="A5A5A5">
                    <a:lumMod val="60000"/>
                    <a:lumOff val="40000"/>
                  </a:srgbClr>
                </a:solidFill>
                <a:latin typeface="Arial" panose="020B0604020202020204" pitchFamily="34" charset="0"/>
                <a:cs typeface="Arial" panose="020B0604020202020204" pitchFamily="34" charset="0"/>
              </a:rPr>
              <a:t> </a:t>
            </a:r>
            <a:r>
              <a:rPr lang="en-US">
                <a:solidFill>
                  <a:srgbClr val="A5A5A5"/>
                </a:solidFill>
                <a:latin typeface="Arial" panose="020B0604020202020204" pitchFamily="34" charset="0"/>
                <a:cs typeface="Arial" panose="020B0604020202020204" pitchFamily="34" charset="0"/>
              </a:rPr>
              <a:t>  </a:t>
            </a:r>
            <a:r>
              <a:rPr lang="en-US">
                <a:solidFill>
                  <a:srgbClr val="005EB8"/>
                </a:solidFill>
                <a:latin typeface="Arial" panose="020B0604020202020204" pitchFamily="34" charset="0"/>
                <a:cs typeface="Arial" panose="020B0604020202020204" pitchFamily="34" charset="0"/>
              </a:rPr>
              <a:t>|</a:t>
            </a:r>
            <a:endParaRPr lang="en-US">
              <a:solidFill>
                <a:srgbClr val="A5A5A5"/>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hasCustomPrompt="1"/>
          </p:nvPr>
        </p:nvSpPr>
        <p:spPr>
          <a:xfrm>
            <a:off x="509637" y="548924"/>
            <a:ext cx="12598334" cy="917474"/>
          </a:xfrm>
          <a:prstGeom prst="rect">
            <a:avLst/>
          </a:prstGeom>
        </p:spPr>
        <p:txBody>
          <a:bodyPr/>
          <a:lstStyle>
            <a:lvl1pPr>
              <a:defRPr sz="5400" b="0">
                <a:solidFill>
                  <a:schemeClr val="accent1">
                    <a:lumMod val="75000"/>
                  </a:schemeClr>
                </a:solidFill>
                <a:latin typeface="Arial" panose="020B0604020202020204" pitchFamily="34" charset="0"/>
                <a:cs typeface="Arial" panose="020B0604020202020204" pitchFamily="34" charset="0"/>
              </a:defRPr>
            </a:lvl1pPr>
          </a:lstStyle>
          <a:p>
            <a:r>
              <a:rPr lang="en-US"/>
              <a:t>Slide Heading</a:t>
            </a:r>
            <a:endParaRPr lang="en-US" sz="42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1172817" y="2749715"/>
            <a:ext cx="15962247" cy="3366192"/>
          </a:xfrm>
          <a:prstGeom prst="rect">
            <a:avLst/>
          </a:prstGeom>
        </p:spPr>
        <p:txBody>
          <a:bodyPr>
            <a:normAutofit/>
          </a:bodyPr>
          <a:lstStyle>
            <a:lvl1pPr>
              <a:defRPr sz="3000">
                <a:latin typeface="Arial" panose="020B0604020202020204" pitchFamily="34" charset="0"/>
                <a:cs typeface="Arial" panose="020B0604020202020204" pitchFamily="34" charset="0"/>
              </a:defRPr>
            </a:lvl1pPr>
            <a:lvl2pPr marL="1028495" indent="-342831">
              <a:buSzPct val="80000"/>
              <a:buFont typeface="Courier New" panose="02070309020205020404" pitchFamily="49" charset="0"/>
              <a:buChar char="o"/>
              <a:defRPr sz="3000">
                <a:latin typeface="Arial" panose="020B0604020202020204" pitchFamily="34" charset="0"/>
                <a:cs typeface="Arial" panose="020B0604020202020204" pitchFamily="34" charset="0"/>
              </a:defRPr>
            </a:lvl2pPr>
            <a:lvl3pPr marL="1714158" indent="-342831">
              <a:buFont typeface="Wingdings" panose="05000000000000000000" pitchFamily="2" charset="2"/>
              <a:buChar char="§"/>
              <a:defRPr sz="2700">
                <a:latin typeface="Arial" panose="020B0604020202020204" pitchFamily="34" charset="0"/>
                <a:cs typeface="Arial" panose="020B0604020202020204" pitchFamily="34" charset="0"/>
              </a:defRPr>
            </a:lvl3pPr>
            <a:lvl4pPr>
              <a:defRPr sz="2700">
                <a:latin typeface="Arial" panose="020B0604020202020204" pitchFamily="34" charset="0"/>
                <a:cs typeface="Arial" panose="020B0604020202020204" pitchFamily="34" charset="0"/>
              </a:defRPr>
            </a:lvl4pPr>
            <a:lvl5pPr>
              <a:defRPr sz="27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pic>
        <p:nvPicPr>
          <p:cNvPr id="2" name="Picture 1">
            <a:extLst>
              <a:ext uri="{FF2B5EF4-FFF2-40B4-BE49-F238E27FC236}">
                <a16:creationId xmlns:a16="http://schemas.microsoft.com/office/drawing/2014/main" id="{BC64CD86-9F0E-9318-B846-8B300545F5C3}"/>
              </a:ext>
            </a:extLst>
          </p:cNvPr>
          <p:cNvPicPr>
            <a:picLocks noChangeAspect="1"/>
          </p:cNvPicPr>
          <p:nvPr userDrawn="1"/>
        </p:nvPicPr>
        <p:blipFill>
          <a:blip r:embed="rId2"/>
          <a:srcRect/>
          <a:stretch/>
        </p:blipFill>
        <p:spPr>
          <a:xfrm>
            <a:off x="13993725" y="304509"/>
            <a:ext cx="3946866" cy="1190324"/>
          </a:xfrm>
          <a:prstGeom prst="rect">
            <a:avLst/>
          </a:prstGeom>
        </p:spPr>
      </p:pic>
      <p:pic>
        <p:nvPicPr>
          <p:cNvPr id="6" name="Picture 5" descr="A map of the united states&#10;&#10;Description automatically generated">
            <a:extLst>
              <a:ext uri="{FF2B5EF4-FFF2-40B4-BE49-F238E27FC236}">
                <a16:creationId xmlns:a16="http://schemas.microsoft.com/office/drawing/2014/main" id="{FB1697F8-8792-C6FB-44FF-19D45FE0E843}"/>
              </a:ext>
            </a:extLst>
          </p:cNvPr>
          <p:cNvPicPr>
            <a:picLocks noChangeAspect="1"/>
          </p:cNvPicPr>
          <p:nvPr userDrawn="1"/>
        </p:nvPicPr>
        <p:blipFill>
          <a:blip r:embed="rId3">
            <a:alphaModFix amt="70000"/>
            <a:extLst>
              <a:ext uri="{BEBA8EAE-BF5A-486C-A8C5-ECC9F3942E4B}">
                <a14:imgProps xmlns:a14="http://schemas.microsoft.com/office/drawing/2010/main">
                  <a14:imgLayer r:embed="rId4">
                    <a14:imgEffect>
                      <a14:sharpenSoften amount="-96000"/>
                    </a14:imgEffect>
                  </a14:imgLayer>
                </a14:imgProps>
              </a:ext>
              <a:ext uri="{28A0092B-C50C-407E-A947-70E740481C1C}">
                <a14:useLocalDpi xmlns:a14="http://schemas.microsoft.com/office/drawing/2010/main" val="0"/>
              </a:ext>
            </a:extLst>
          </a:blip>
          <a:stretch>
            <a:fillRect/>
          </a:stretch>
        </p:blipFill>
        <p:spPr>
          <a:xfrm>
            <a:off x="13831497" y="7371947"/>
            <a:ext cx="4243980" cy="2915057"/>
          </a:xfrm>
          <a:prstGeom prst="rect">
            <a:avLst/>
          </a:prstGeom>
        </p:spPr>
      </p:pic>
    </p:spTree>
    <p:extLst>
      <p:ext uri="{BB962C8B-B14F-4D97-AF65-F5344CB8AC3E}">
        <p14:creationId xmlns:p14="http://schemas.microsoft.com/office/powerpoint/2010/main" val="1397954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hasCustomPrompt="1"/>
          </p:nvPr>
        </p:nvSpPr>
        <p:spPr>
          <a:xfrm>
            <a:off x="1282147" y="3625630"/>
            <a:ext cx="13716000" cy="901667"/>
          </a:xfrm>
          <a:noFill/>
        </p:spPr>
        <p:txBody>
          <a:bodyPr anchor="b">
            <a:normAutofit/>
          </a:bodyPr>
          <a:lstStyle>
            <a:lvl1pPr algn="l">
              <a:defRPr sz="5400">
                <a:solidFill>
                  <a:schemeClr val="accent1">
                    <a:lumMod val="75000"/>
                  </a:schemeClr>
                </a:solidFill>
                <a:latin typeface="Arial" panose="020B0604020202020204" pitchFamily="34" charset="0"/>
                <a:cs typeface="Arial" panose="020B0604020202020204" pitchFamily="34" charset="0"/>
              </a:defRPr>
            </a:lvl1pPr>
          </a:lstStyle>
          <a:p>
            <a:r>
              <a:rPr lang="en-US"/>
              <a:t>Presentation Title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hasCustomPrompt="1"/>
          </p:nvPr>
        </p:nvSpPr>
        <p:spPr>
          <a:xfrm>
            <a:off x="1282147" y="4793719"/>
            <a:ext cx="13716000" cy="699569"/>
          </a:xfrm>
          <a:noFill/>
        </p:spPr>
        <p:txBody>
          <a:bodyPr>
            <a:noAutofit/>
          </a:bodyPr>
          <a:lstStyle>
            <a:lvl1pPr marL="0" indent="0" algn="l">
              <a:buNone/>
              <a:defRPr sz="4200">
                <a:solidFill>
                  <a:schemeClr val="accent1">
                    <a:lumMod val="75000"/>
                  </a:schemeClr>
                </a:solidFill>
                <a:latin typeface="Arial" panose="020B0604020202020204" pitchFamily="34" charset="0"/>
                <a:cs typeface="Arial" panose="020B0604020202020204" pitchFamily="34" charset="0"/>
              </a:defRPr>
            </a:lvl1pPr>
            <a:lvl2pPr marL="685662" indent="0" algn="ctr">
              <a:buNone/>
              <a:defRPr sz="3000"/>
            </a:lvl2pPr>
            <a:lvl3pPr marL="1371327" indent="0" algn="ctr">
              <a:buNone/>
              <a:defRPr sz="2700"/>
            </a:lvl3pPr>
            <a:lvl4pPr marL="2056989" indent="0" algn="ctr">
              <a:buNone/>
              <a:defRPr sz="2400"/>
            </a:lvl4pPr>
            <a:lvl5pPr marL="2742651" indent="0" algn="ctr">
              <a:buNone/>
              <a:defRPr sz="2400"/>
            </a:lvl5pPr>
            <a:lvl6pPr marL="3428315" indent="0" algn="ctr">
              <a:buNone/>
              <a:defRPr sz="2400"/>
            </a:lvl6pPr>
            <a:lvl7pPr marL="4113978" indent="0" algn="ctr">
              <a:buNone/>
              <a:defRPr sz="2400"/>
            </a:lvl7pPr>
            <a:lvl8pPr marL="4799640" indent="0" algn="ctr">
              <a:buNone/>
              <a:defRPr sz="2400"/>
            </a:lvl8pPr>
            <a:lvl9pPr marL="5485302" indent="0" algn="ctr">
              <a:buNone/>
              <a:defRPr sz="2400"/>
            </a:lvl9pPr>
          </a:lstStyle>
          <a:p>
            <a:r>
              <a:rPr lang="en-US"/>
              <a:t>Sub-Title</a:t>
            </a:r>
            <a:endParaRPr lang="en-GB"/>
          </a:p>
        </p:txBody>
      </p:sp>
      <p:pic>
        <p:nvPicPr>
          <p:cNvPr id="9" name="Picture 8" descr="A black background with a black square&#10;&#10;Description automatically generated">
            <a:extLst>
              <a:ext uri="{FF2B5EF4-FFF2-40B4-BE49-F238E27FC236}">
                <a16:creationId xmlns:a16="http://schemas.microsoft.com/office/drawing/2014/main" id="{01A19A3A-9289-9760-6D57-829A152064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528" y="540625"/>
            <a:ext cx="4848597" cy="1520606"/>
          </a:xfrm>
          <a:prstGeom prst="rect">
            <a:avLst/>
          </a:prstGeom>
        </p:spPr>
      </p:pic>
    </p:spTree>
    <p:extLst>
      <p:ext uri="{BB962C8B-B14F-4D97-AF65-F5344CB8AC3E}">
        <p14:creationId xmlns:p14="http://schemas.microsoft.com/office/powerpoint/2010/main" val="2301402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91BC96-E014-4B1B-91E9-C8299E5357DF}"/>
              </a:ext>
            </a:extLst>
          </p:cNvPr>
          <p:cNvPicPr>
            <a:picLocks noChangeAspect="1"/>
          </p:cNvPicPr>
          <p:nvPr userDrawn="1"/>
        </p:nvPicPr>
        <p:blipFill>
          <a:blip r:embed="rId2"/>
          <a:srcRect/>
          <a:stretch/>
        </p:blipFill>
        <p:spPr>
          <a:xfrm>
            <a:off x="13831497" y="548921"/>
            <a:ext cx="3946866" cy="1190324"/>
          </a:xfrm>
          <a:prstGeom prst="rect">
            <a:avLst/>
          </a:prstGeom>
        </p:spPr>
      </p:pic>
      <p:sp>
        <p:nvSpPr>
          <p:cNvPr id="2" name="Title 1">
            <a:extLst>
              <a:ext uri="{FF2B5EF4-FFF2-40B4-BE49-F238E27FC236}">
                <a16:creationId xmlns:a16="http://schemas.microsoft.com/office/drawing/2014/main" id="{B0408E90-F652-4B40-BD0B-1F8BC7EBCD06}"/>
              </a:ext>
            </a:extLst>
          </p:cNvPr>
          <p:cNvSpPr>
            <a:spLocks noGrp="1"/>
          </p:cNvSpPr>
          <p:nvPr>
            <p:ph type="ctrTitle" hasCustomPrompt="1"/>
          </p:nvPr>
        </p:nvSpPr>
        <p:spPr>
          <a:xfrm>
            <a:off x="1282147" y="3767666"/>
            <a:ext cx="13716000" cy="901667"/>
          </a:xfrm>
        </p:spPr>
        <p:txBody>
          <a:bodyPr anchor="b">
            <a:normAutofit/>
          </a:bodyPr>
          <a:lstStyle>
            <a:lvl1pPr algn="l">
              <a:defRPr sz="5400">
                <a:solidFill>
                  <a:schemeClr val="accent1">
                    <a:lumMod val="75000"/>
                  </a:schemeClr>
                </a:solidFill>
                <a:latin typeface="Arial" panose="020B0604020202020204" pitchFamily="34" charset="0"/>
                <a:cs typeface="Arial" panose="020B0604020202020204" pitchFamily="34" charset="0"/>
              </a:defRPr>
            </a:lvl1pPr>
          </a:lstStyle>
          <a:p>
            <a:r>
              <a:rPr lang="en-US"/>
              <a:t>Presentation Title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hasCustomPrompt="1"/>
          </p:nvPr>
        </p:nvSpPr>
        <p:spPr>
          <a:xfrm>
            <a:off x="1282147" y="4896229"/>
            <a:ext cx="13716000" cy="699569"/>
          </a:xfrm>
        </p:spPr>
        <p:txBody>
          <a:bodyPr>
            <a:noAutofit/>
          </a:bodyPr>
          <a:lstStyle>
            <a:lvl1pPr marL="0" indent="0" algn="l">
              <a:buNone/>
              <a:defRPr sz="4200">
                <a:solidFill>
                  <a:schemeClr val="accent1">
                    <a:lumMod val="75000"/>
                  </a:schemeClr>
                </a:solidFill>
                <a:latin typeface="Arial" panose="020B0604020202020204" pitchFamily="34" charset="0"/>
                <a:cs typeface="Arial" panose="020B0604020202020204" pitchFamily="34" charset="0"/>
              </a:defRPr>
            </a:lvl1pPr>
            <a:lvl2pPr marL="685662" indent="0" algn="ctr">
              <a:buNone/>
              <a:defRPr sz="3000"/>
            </a:lvl2pPr>
            <a:lvl3pPr marL="1371327" indent="0" algn="ctr">
              <a:buNone/>
              <a:defRPr sz="2700"/>
            </a:lvl3pPr>
            <a:lvl4pPr marL="2056989" indent="0" algn="ctr">
              <a:buNone/>
              <a:defRPr sz="2400"/>
            </a:lvl4pPr>
            <a:lvl5pPr marL="2742651" indent="0" algn="ctr">
              <a:buNone/>
              <a:defRPr sz="2400"/>
            </a:lvl5pPr>
            <a:lvl6pPr marL="3428315" indent="0" algn="ctr">
              <a:buNone/>
              <a:defRPr sz="2400"/>
            </a:lvl6pPr>
            <a:lvl7pPr marL="4113978" indent="0" algn="ctr">
              <a:buNone/>
              <a:defRPr sz="2400"/>
            </a:lvl7pPr>
            <a:lvl8pPr marL="4799640" indent="0" algn="ctr">
              <a:buNone/>
              <a:defRPr sz="2400"/>
            </a:lvl8pPr>
            <a:lvl9pPr marL="5485302" indent="0" algn="ctr">
              <a:buNone/>
              <a:defRPr sz="2400"/>
            </a:lvl9pPr>
          </a:lstStyle>
          <a:p>
            <a:r>
              <a:rPr lang="en-US"/>
              <a:t>Sub-Title</a:t>
            </a:r>
            <a:endParaRPr lang="en-GB"/>
          </a:p>
        </p:txBody>
      </p:sp>
    </p:spTree>
    <p:extLst>
      <p:ext uri="{BB962C8B-B14F-4D97-AF65-F5344CB8AC3E}">
        <p14:creationId xmlns:p14="http://schemas.microsoft.com/office/powerpoint/2010/main" val="3234706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4"/>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defTabSz="1371327"/>
            <a:endParaRPr lang="en-GB" sz="2700" dirty="0">
              <a:solidFill>
                <a:prstClr val="white"/>
              </a:solidFill>
            </a:endParaRPr>
          </a:p>
        </p:txBody>
      </p:sp>
      <p:sp>
        <p:nvSpPr>
          <p:cNvPr id="3" name="Content Placeholder 2"/>
          <p:cNvSpPr>
            <a:spLocks noGrp="1"/>
          </p:cNvSpPr>
          <p:nvPr>
            <p:ph idx="1"/>
          </p:nvPr>
        </p:nvSpPr>
        <p:spPr>
          <a:xfrm>
            <a:off x="648000" y="4157999"/>
            <a:ext cx="16632000" cy="5184000"/>
          </a:xfrm>
          <a:prstGeom prst="rect">
            <a:avLst/>
          </a:prstGeom>
        </p:spPr>
        <p:txBody>
          <a:bodyPr lIns="0" tIns="0" rIns="0" bIns="0">
            <a:normAutofit/>
          </a:bodyPr>
          <a:lstStyle>
            <a:lvl1pPr marL="0" indent="0">
              <a:lnSpc>
                <a:spcPct val="100000"/>
              </a:lnSpc>
              <a:spcBef>
                <a:spcPts val="0"/>
              </a:spcBef>
              <a:spcAft>
                <a:spcPts val="900"/>
              </a:spcAft>
              <a:buClr>
                <a:schemeClr val="tx1"/>
              </a:buClr>
              <a:buNone/>
              <a:defRPr sz="3300" b="0">
                <a:solidFill>
                  <a:schemeClr val="accent6"/>
                </a:solidFill>
              </a:defRPr>
            </a:lvl1pPr>
            <a:lvl2pPr>
              <a:buClr>
                <a:schemeClr val="tx1"/>
              </a:buClr>
              <a:defRPr sz="3300">
                <a:solidFill>
                  <a:schemeClr val="accent6"/>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1" y="3132003"/>
            <a:ext cx="16518966" cy="866891"/>
          </a:xfrm>
          <a:prstGeom prst="rect">
            <a:avLst/>
          </a:prstGeom>
        </p:spPr>
        <p:txBody>
          <a:bodyPr lIns="0" tIns="0" rIns="0" bIns="0">
            <a:noAutofit/>
          </a:bodyPr>
          <a:lstStyle>
            <a:lvl1pPr marL="0" indent="0">
              <a:lnSpc>
                <a:spcPts val="3300"/>
              </a:lnSpc>
              <a:spcBef>
                <a:spcPts val="0"/>
              </a:spcBef>
              <a:spcAft>
                <a:spcPts val="1350"/>
              </a:spcAft>
              <a:buClr>
                <a:schemeClr val="tx1"/>
              </a:buClr>
              <a:buNone/>
              <a:defRPr sz="3600" b="1">
                <a:solidFill>
                  <a:schemeClr val="accent6"/>
                </a:solidFill>
              </a:defRPr>
            </a:lvl1pPr>
            <a:lvl2pPr marL="535674" indent="0">
              <a:buClr>
                <a:schemeClr val="tx1"/>
              </a:buClr>
              <a:buNone/>
              <a:defRPr sz="2700">
                <a:solidFill>
                  <a:schemeClr val="tx1"/>
                </a:solidFill>
              </a:defRPr>
            </a:lvl2pPr>
            <a:lvl3pPr marL="1071350" indent="0">
              <a:buClr>
                <a:schemeClr val="tx1"/>
              </a:buClr>
              <a:buNone/>
              <a:defRPr sz="2700">
                <a:solidFill>
                  <a:schemeClr val="tx1"/>
                </a:solidFill>
              </a:defRPr>
            </a:lvl3pPr>
            <a:lvl4pPr marL="1621307" indent="0">
              <a:buClr>
                <a:schemeClr val="tx1"/>
              </a:buClr>
              <a:buNone/>
              <a:defRPr sz="2700">
                <a:solidFill>
                  <a:schemeClr val="tx1"/>
                </a:solidFill>
              </a:defRPr>
            </a:lvl4pPr>
            <a:lvl5pPr marL="2156982" indent="0">
              <a:buClr>
                <a:schemeClr val="tx1"/>
              </a:buClr>
              <a:buNone/>
              <a:defRPr sz="27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327"/>
            <a:endParaRPr lang="en-GB" b="1" dirty="0">
              <a:solidFill>
                <a:srgbClr val="4472C4"/>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9"/>
            <a:ext cx="558327" cy="415499"/>
          </a:xfrm>
          <a:prstGeom prst="rect">
            <a:avLst/>
          </a:prstGeom>
        </p:spPr>
        <p:txBody>
          <a:bodyPr wrap="none" lIns="137133" tIns="68567" rIns="137133" bIns="68567">
            <a:spAutoFit/>
          </a:bodyPr>
          <a:lstStyle/>
          <a:p>
            <a:pPr algn="r" defTabSz="1371327"/>
            <a:fld id="{BA3B713D-1FBB-0E4F-91D0-D2B735266E79}" type="slidenum">
              <a:rPr lang="en-GB" smtClean="0">
                <a:solidFill>
                  <a:srgbClr val="70AD47"/>
                </a:solidFill>
              </a:rPr>
              <a:pPr algn="r" defTabSz="1371327"/>
              <a:t>‹#›</a:t>
            </a:fld>
            <a:endParaRPr lang="en-GB" dirty="0">
              <a:solidFill>
                <a:srgbClr val="70AD47"/>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175906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4"/>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defTabSz="1371327"/>
            <a:endParaRPr lang="en-GB" sz="2700">
              <a:solidFill>
                <a:prstClr val="white"/>
              </a:solidFill>
            </a:endParaRPr>
          </a:p>
        </p:txBody>
      </p:sp>
      <p:sp>
        <p:nvSpPr>
          <p:cNvPr id="3" name="Content Placeholder 2"/>
          <p:cNvSpPr>
            <a:spLocks noGrp="1"/>
          </p:cNvSpPr>
          <p:nvPr>
            <p:ph idx="1"/>
          </p:nvPr>
        </p:nvSpPr>
        <p:spPr>
          <a:xfrm>
            <a:off x="648000" y="4103988"/>
            <a:ext cx="16632000" cy="5184000"/>
          </a:xfrm>
          <a:prstGeom prst="rect">
            <a:avLst/>
          </a:prstGeom>
        </p:spPr>
        <p:txBody>
          <a:bodyPr lIns="0" tIns="0" rIns="0" bIns="0" numCol="2" spcCol="647871">
            <a:noAutofit/>
          </a:bodyPr>
          <a:lstStyle>
            <a:lvl1pPr marL="0" indent="0">
              <a:lnSpc>
                <a:spcPct val="100000"/>
              </a:lnSpc>
              <a:spcBef>
                <a:spcPts val="0"/>
              </a:spcBef>
              <a:spcAft>
                <a:spcPts val="900"/>
              </a:spcAft>
              <a:buClr>
                <a:schemeClr val="tx1"/>
              </a:buClr>
              <a:buNone/>
              <a:defRPr sz="3300" b="0">
                <a:solidFill>
                  <a:schemeClr val="accent6"/>
                </a:solidFill>
              </a:defRPr>
            </a:lvl1pPr>
            <a:lvl2pPr>
              <a:buClr>
                <a:schemeClr val="tx1"/>
              </a:buClr>
              <a:defRPr sz="3300">
                <a:solidFill>
                  <a:schemeClr val="accent6"/>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0" y="3132002"/>
            <a:ext cx="16576050" cy="693026"/>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3600" b="1">
                <a:solidFill>
                  <a:schemeClr val="accent6"/>
                </a:solidFill>
              </a:defRPr>
            </a:lvl1pPr>
            <a:lvl2pPr marL="535674" indent="0">
              <a:buClr>
                <a:schemeClr val="tx1"/>
              </a:buClr>
              <a:buNone/>
              <a:defRPr sz="2700">
                <a:solidFill>
                  <a:schemeClr val="tx1"/>
                </a:solidFill>
              </a:defRPr>
            </a:lvl2pPr>
            <a:lvl3pPr marL="1071350" indent="0">
              <a:buClr>
                <a:schemeClr val="tx1"/>
              </a:buClr>
              <a:buNone/>
              <a:defRPr sz="2700">
                <a:solidFill>
                  <a:schemeClr val="tx1"/>
                </a:solidFill>
              </a:defRPr>
            </a:lvl3pPr>
            <a:lvl4pPr marL="1621307" indent="0">
              <a:buClr>
                <a:schemeClr val="tx1"/>
              </a:buClr>
              <a:buNone/>
              <a:defRPr sz="2700">
                <a:solidFill>
                  <a:schemeClr val="tx1"/>
                </a:solidFill>
              </a:defRPr>
            </a:lvl4pPr>
            <a:lvl5pPr marL="2156982" indent="0">
              <a:buClr>
                <a:schemeClr val="tx1"/>
              </a:buClr>
              <a:buNone/>
              <a:defRPr sz="27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327"/>
            <a:endParaRPr lang="en-GB" b="1">
              <a:solidFill>
                <a:srgbClr val="4472C4"/>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9"/>
            <a:ext cx="558327" cy="415499"/>
          </a:xfrm>
          <a:prstGeom prst="rect">
            <a:avLst/>
          </a:prstGeom>
        </p:spPr>
        <p:txBody>
          <a:bodyPr wrap="none" lIns="137133" tIns="68567" rIns="137133" bIns="68567">
            <a:spAutoFit/>
          </a:bodyPr>
          <a:lstStyle/>
          <a:p>
            <a:pPr algn="r" defTabSz="1371327"/>
            <a:fld id="{BA3B713D-1FBB-0E4F-91D0-D2B735266E79}" type="slidenum">
              <a:rPr lang="en-GB" smtClean="0">
                <a:solidFill>
                  <a:srgbClr val="70AD47"/>
                </a:solidFill>
              </a:rPr>
              <a:pPr algn="r" defTabSz="1371327"/>
              <a:t>‹#›</a:t>
            </a:fld>
            <a:endParaRPr lang="en-GB">
              <a:solidFill>
                <a:srgbClr val="70AD47"/>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613185" y="9504000"/>
            <a:ext cx="1709881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202072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66" name="bg object 16">
            <a:extLst>
              <a:ext uri="{FF2B5EF4-FFF2-40B4-BE49-F238E27FC236}">
                <a16:creationId xmlns:a16="http://schemas.microsoft.com/office/drawing/2014/main" id="{AEBDB807-00A2-7B87-BA95-E7CBF5CC9C10}"/>
              </a:ext>
            </a:extLst>
          </p:cNvPr>
          <p:cNvSpPr/>
          <p:nvPr userDrawn="1"/>
        </p:nvSpPr>
        <p:spPr>
          <a:xfrm>
            <a:off x="0" y="2304427"/>
            <a:ext cx="18288000" cy="7327802"/>
          </a:xfrm>
          <a:custGeom>
            <a:avLst/>
            <a:gdLst/>
            <a:ahLst/>
            <a:cxnLst/>
            <a:rect l="l" t="t" r="r" b="b"/>
            <a:pathLst>
              <a:path w="20104100" h="10135870">
                <a:moveTo>
                  <a:pt x="20104099" y="0"/>
                </a:moveTo>
                <a:lnTo>
                  <a:pt x="0" y="0"/>
                </a:lnTo>
                <a:lnTo>
                  <a:pt x="0" y="10135817"/>
                </a:lnTo>
                <a:lnTo>
                  <a:pt x="20104099" y="10135817"/>
                </a:lnTo>
                <a:lnTo>
                  <a:pt x="20104099" y="0"/>
                </a:lnTo>
                <a:close/>
              </a:path>
            </a:pathLst>
          </a:custGeom>
          <a:solidFill>
            <a:srgbClr val="005EB8"/>
          </a:solidFill>
        </p:spPr>
        <p:txBody>
          <a:bodyPr wrap="square" lIns="0" tIns="0" rIns="0" bIns="0" rtlCol="0"/>
          <a:lstStyle/>
          <a:p>
            <a:pPr defTabSz="1371327"/>
            <a:endParaRPr sz="2700">
              <a:solidFill>
                <a:prstClr val="black"/>
              </a:solidFill>
            </a:endParaRPr>
          </a:p>
        </p:txBody>
      </p:sp>
      <p:grpSp>
        <p:nvGrpSpPr>
          <p:cNvPr id="567" name="Group 566">
            <a:extLst>
              <a:ext uri="{FF2B5EF4-FFF2-40B4-BE49-F238E27FC236}">
                <a16:creationId xmlns:a16="http://schemas.microsoft.com/office/drawing/2014/main" id="{602C1202-70B1-D5F7-6D6C-25E41C7A4408}"/>
              </a:ext>
            </a:extLst>
          </p:cNvPr>
          <p:cNvGrpSpPr/>
          <p:nvPr userDrawn="1"/>
        </p:nvGrpSpPr>
        <p:grpSpPr>
          <a:xfrm>
            <a:off x="10725117" y="1461008"/>
            <a:ext cx="7545531" cy="7430312"/>
            <a:chOff x="13155638" y="3261978"/>
            <a:chExt cx="6949072" cy="6842960"/>
          </a:xfrm>
        </p:grpSpPr>
        <p:sp>
          <p:nvSpPr>
            <p:cNvPr id="568" name="object 2">
              <a:extLst>
                <a:ext uri="{FF2B5EF4-FFF2-40B4-BE49-F238E27FC236}">
                  <a16:creationId xmlns:a16="http://schemas.microsoft.com/office/drawing/2014/main" id="{C98383C0-63DE-44B3-BD63-C1C7041C62CB}"/>
                </a:ext>
              </a:extLst>
            </p:cNvPr>
            <p:cNvSpPr/>
            <p:nvPr/>
          </p:nvSpPr>
          <p:spPr>
            <a:xfrm>
              <a:off x="17721695" y="4063561"/>
              <a:ext cx="2382520" cy="3966210"/>
            </a:xfrm>
            <a:custGeom>
              <a:avLst/>
              <a:gdLst/>
              <a:ahLst/>
              <a:cxnLst/>
              <a:rect l="l" t="t" r="r" b="b"/>
              <a:pathLst>
                <a:path w="2382519" h="3966209">
                  <a:moveTo>
                    <a:pt x="2382393" y="3346031"/>
                  </a:moveTo>
                  <a:lnTo>
                    <a:pt x="309651" y="1206334"/>
                  </a:lnTo>
                  <a:lnTo>
                    <a:pt x="207556" y="1305229"/>
                  </a:lnTo>
                  <a:lnTo>
                    <a:pt x="2382393" y="3550310"/>
                  </a:lnTo>
                  <a:lnTo>
                    <a:pt x="2382393" y="3346031"/>
                  </a:lnTo>
                  <a:close/>
                </a:path>
                <a:path w="2382519" h="3966209">
                  <a:moveTo>
                    <a:pt x="2382393" y="2930715"/>
                  </a:moveTo>
                  <a:lnTo>
                    <a:pt x="517194" y="1005281"/>
                  </a:lnTo>
                  <a:lnTo>
                    <a:pt x="415099" y="1104176"/>
                  </a:lnTo>
                  <a:lnTo>
                    <a:pt x="2382393" y="3135007"/>
                  </a:lnTo>
                  <a:lnTo>
                    <a:pt x="2382393" y="2930715"/>
                  </a:lnTo>
                  <a:close/>
                </a:path>
                <a:path w="2382519" h="3966209">
                  <a:moveTo>
                    <a:pt x="2382393" y="2515412"/>
                  </a:moveTo>
                  <a:lnTo>
                    <a:pt x="724738" y="804227"/>
                  </a:lnTo>
                  <a:lnTo>
                    <a:pt x="622655" y="903122"/>
                  </a:lnTo>
                  <a:lnTo>
                    <a:pt x="2382393" y="2719705"/>
                  </a:lnTo>
                  <a:lnTo>
                    <a:pt x="2382393" y="2515412"/>
                  </a:lnTo>
                  <a:close/>
                </a:path>
                <a:path w="2382519" h="3966209">
                  <a:moveTo>
                    <a:pt x="2382393" y="2100110"/>
                  </a:moveTo>
                  <a:lnTo>
                    <a:pt x="932294" y="603173"/>
                  </a:lnTo>
                  <a:lnTo>
                    <a:pt x="830199" y="702068"/>
                  </a:lnTo>
                  <a:lnTo>
                    <a:pt x="2382393" y="2304389"/>
                  </a:lnTo>
                  <a:lnTo>
                    <a:pt x="2382393" y="2100110"/>
                  </a:lnTo>
                  <a:close/>
                </a:path>
                <a:path w="2382519" h="3966209">
                  <a:moveTo>
                    <a:pt x="2382393" y="1684807"/>
                  </a:moveTo>
                  <a:lnTo>
                    <a:pt x="1139837" y="402107"/>
                  </a:lnTo>
                  <a:lnTo>
                    <a:pt x="1037742" y="501015"/>
                  </a:lnTo>
                  <a:lnTo>
                    <a:pt x="2382393" y="1889086"/>
                  </a:lnTo>
                  <a:lnTo>
                    <a:pt x="2382393" y="1684807"/>
                  </a:lnTo>
                  <a:close/>
                </a:path>
                <a:path w="2382519" h="3966209">
                  <a:moveTo>
                    <a:pt x="2382393" y="1269492"/>
                  </a:moveTo>
                  <a:lnTo>
                    <a:pt x="1347381" y="201053"/>
                  </a:lnTo>
                  <a:lnTo>
                    <a:pt x="1245298" y="299961"/>
                  </a:lnTo>
                  <a:lnTo>
                    <a:pt x="2382393" y="1473784"/>
                  </a:lnTo>
                  <a:lnTo>
                    <a:pt x="2382393" y="1269492"/>
                  </a:lnTo>
                  <a:close/>
                </a:path>
                <a:path w="2382519" h="3966209">
                  <a:moveTo>
                    <a:pt x="2382393" y="854189"/>
                  </a:moveTo>
                  <a:lnTo>
                    <a:pt x="1554937" y="0"/>
                  </a:lnTo>
                  <a:lnTo>
                    <a:pt x="1452841" y="98894"/>
                  </a:lnTo>
                  <a:lnTo>
                    <a:pt x="2382393" y="1058481"/>
                  </a:lnTo>
                  <a:lnTo>
                    <a:pt x="2382393" y="854189"/>
                  </a:lnTo>
                  <a:close/>
                </a:path>
                <a:path w="2382519" h="3966209">
                  <a:moveTo>
                    <a:pt x="2382405" y="3761333"/>
                  </a:moveTo>
                  <a:lnTo>
                    <a:pt x="102095" y="1407388"/>
                  </a:lnTo>
                  <a:lnTo>
                    <a:pt x="0" y="1506283"/>
                  </a:lnTo>
                  <a:lnTo>
                    <a:pt x="2382405" y="3965625"/>
                  </a:lnTo>
                  <a:lnTo>
                    <a:pt x="2382405" y="3761333"/>
                  </a:lnTo>
                  <a:close/>
                </a:path>
              </a:pathLst>
            </a:custGeom>
            <a:solidFill>
              <a:srgbClr val="FFFFFF">
                <a:alpha val="19999"/>
              </a:srgbClr>
            </a:solidFill>
          </p:spPr>
          <p:txBody>
            <a:bodyPr wrap="square" lIns="0" tIns="0" rIns="0" bIns="0" rtlCol="0"/>
            <a:lstStyle/>
            <a:p>
              <a:pPr defTabSz="1371327"/>
              <a:endParaRPr sz="2700">
                <a:solidFill>
                  <a:prstClr val="black"/>
                </a:solidFill>
              </a:endParaRPr>
            </a:p>
          </p:txBody>
        </p:sp>
        <p:sp>
          <p:nvSpPr>
            <p:cNvPr id="569" name="object 3">
              <a:extLst>
                <a:ext uri="{FF2B5EF4-FFF2-40B4-BE49-F238E27FC236}">
                  <a16:creationId xmlns:a16="http://schemas.microsoft.com/office/drawing/2014/main" id="{05D485EC-B636-BD72-53D7-84DC747F88A2}"/>
                </a:ext>
              </a:extLst>
            </p:cNvPr>
            <p:cNvSpPr/>
            <p:nvPr/>
          </p:nvSpPr>
          <p:spPr>
            <a:xfrm>
              <a:off x="19382080" y="3460400"/>
              <a:ext cx="722630" cy="1246505"/>
            </a:xfrm>
            <a:custGeom>
              <a:avLst/>
              <a:gdLst/>
              <a:ahLst/>
              <a:cxnLst/>
              <a:rect l="l" t="t" r="r" b="b"/>
              <a:pathLst>
                <a:path w="722630" h="1246504">
                  <a:moveTo>
                    <a:pt x="722007" y="1042047"/>
                  </a:moveTo>
                  <a:lnTo>
                    <a:pt x="102095" y="402107"/>
                  </a:lnTo>
                  <a:lnTo>
                    <a:pt x="0" y="501002"/>
                  </a:lnTo>
                  <a:lnTo>
                    <a:pt x="722007" y="1246327"/>
                  </a:lnTo>
                  <a:lnTo>
                    <a:pt x="722007" y="1042047"/>
                  </a:lnTo>
                  <a:close/>
                </a:path>
                <a:path w="722630" h="1246504">
                  <a:moveTo>
                    <a:pt x="722007" y="626745"/>
                  </a:moveTo>
                  <a:lnTo>
                    <a:pt x="309638" y="201053"/>
                  </a:lnTo>
                  <a:lnTo>
                    <a:pt x="207556" y="299948"/>
                  </a:lnTo>
                  <a:lnTo>
                    <a:pt x="722007" y="831024"/>
                  </a:lnTo>
                  <a:lnTo>
                    <a:pt x="722007" y="626745"/>
                  </a:lnTo>
                  <a:close/>
                </a:path>
                <a:path w="722630" h="1246504">
                  <a:moveTo>
                    <a:pt x="722020" y="211429"/>
                  </a:moveTo>
                  <a:lnTo>
                    <a:pt x="517194" y="0"/>
                  </a:lnTo>
                  <a:lnTo>
                    <a:pt x="415099" y="98894"/>
                  </a:lnTo>
                  <a:lnTo>
                    <a:pt x="722020" y="415721"/>
                  </a:lnTo>
                  <a:lnTo>
                    <a:pt x="722020" y="211429"/>
                  </a:lnTo>
                  <a:close/>
                </a:path>
              </a:pathLst>
            </a:custGeom>
            <a:solidFill>
              <a:srgbClr val="FFFFFF">
                <a:alpha val="19999"/>
              </a:srgbClr>
            </a:solidFill>
          </p:spPr>
          <p:txBody>
            <a:bodyPr wrap="square" lIns="0" tIns="0" rIns="0" bIns="0" rtlCol="0"/>
            <a:lstStyle/>
            <a:p>
              <a:pPr defTabSz="1371327"/>
              <a:endParaRPr sz="2700">
                <a:solidFill>
                  <a:prstClr val="black"/>
                </a:solidFill>
              </a:endParaRPr>
            </a:p>
          </p:txBody>
        </p:sp>
        <p:sp>
          <p:nvSpPr>
            <p:cNvPr id="570" name="object 4">
              <a:extLst>
                <a:ext uri="{FF2B5EF4-FFF2-40B4-BE49-F238E27FC236}">
                  <a16:creationId xmlns:a16="http://schemas.microsoft.com/office/drawing/2014/main" id="{4BC8E13E-EBE2-DE65-6DB6-6D76893DA8B6}"/>
                </a:ext>
              </a:extLst>
            </p:cNvPr>
            <p:cNvSpPr/>
            <p:nvPr/>
          </p:nvSpPr>
          <p:spPr>
            <a:xfrm>
              <a:off x="14400936" y="5672003"/>
              <a:ext cx="5703570" cy="4432935"/>
            </a:xfrm>
            <a:custGeom>
              <a:avLst/>
              <a:gdLst/>
              <a:ahLst/>
              <a:cxnLst/>
              <a:rect l="l" t="t" r="r" b="b"/>
              <a:pathLst>
                <a:path w="5703569" h="4432934">
                  <a:moveTo>
                    <a:pt x="1474355" y="4432401"/>
                  </a:moveTo>
                  <a:lnTo>
                    <a:pt x="102082" y="3015831"/>
                  </a:lnTo>
                  <a:lnTo>
                    <a:pt x="0" y="3114725"/>
                  </a:lnTo>
                  <a:lnTo>
                    <a:pt x="1276451" y="4432401"/>
                  </a:lnTo>
                  <a:lnTo>
                    <a:pt x="1474355" y="4432401"/>
                  </a:lnTo>
                  <a:close/>
                </a:path>
                <a:path w="5703569" h="4432934">
                  <a:moveTo>
                    <a:pt x="1876666" y="4432401"/>
                  </a:moveTo>
                  <a:lnTo>
                    <a:pt x="309638" y="2814764"/>
                  </a:lnTo>
                  <a:lnTo>
                    <a:pt x="207543" y="2913672"/>
                  </a:lnTo>
                  <a:lnTo>
                    <a:pt x="1678762" y="4432401"/>
                  </a:lnTo>
                  <a:lnTo>
                    <a:pt x="1876666" y="4432401"/>
                  </a:lnTo>
                  <a:close/>
                </a:path>
                <a:path w="5703569" h="4432934">
                  <a:moveTo>
                    <a:pt x="2278977" y="4432401"/>
                  </a:moveTo>
                  <a:lnTo>
                    <a:pt x="517182" y="2613710"/>
                  </a:lnTo>
                  <a:lnTo>
                    <a:pt x="415086" y="2712618"/>
                  </a:lnTo>
                  <a:lnTo>
                    <a:pt x="2081085" y="4432401"/>
                  </a:lnTo>
                  <a:lnTo>
                    <a:pt x="2278977" y="4432401"/>
                  </a:lnTo>
                  <a:close/>
                </a:path>
                <a:path w="5703569" h="4432934">
                  <a:moveTo>
                    <a:pt x="2681287" y="4432401"/>
                  </a:moveTo>
                  <a:lnTo>
                    <a:pt x="724725" y="2412657"/>
                  </a:lnTo>
                  <a:lnTo>
                    <a:pt x="622642" y="2511552"/>
                  </a:lnTo>
                  <a:lnTo>
                    <a:pt x="2483396" y="4432401"/>
                  </a:lnTo>
                  <a:lnTo>
                    <a:pt x="2681287" y="4432401"/>
                  </a:lnTo>
                  <a:close/>
                </a:path>
                <a:path w="5703569" h="4432934">
                  <a:moveTo>
                    <a:pt x="3083598" y="4432401"/>
                  </a:moveTo>
                  <a:lnTo>
                    <a:pt x="932281" y="2211603"/>
                  </a:lnTo>
                  <a:lnTo>
                    <a:pt x="830186" y="2310498"/>
                  </a:lnTo>
                  <a:lnTo>
                    <a:pt x="2885706" y="4432401"/>
                  </a:lnTo>
                  <a:lnTo>
                    <a:pt x="3083598" y="4432401"/>
                  </a:lnTo>
                  <a:close/>
                </a:path>
                <a:path w="5703569" h="4432934">
                  <a:moveTo>
                    <a:pt x="3485921" y="4432401"/>
                  </a:moveTo>
                  <a:lnTo>
                    <a:pt x="1139825" y="2010549"/>
                  </a:lnTo>
                  <a:lnTo>
                    <a:pt x="1037742" y="2109444"/>
                  </a:lnTo>
                  <a:lnTo>
                    <a:pt x="3288017" y="4432401"/>
                  </a:lnTo>
                  <a:lnTo>
                    <a:pt x="3485921" y="4432401"/>
                  </a:lnTo>
                  <a:close/>
                </a:path>
                <a:path w="5703569" h="4432934">
                  <a:moveTo>
                    <a:pt x="3888232" y="4432401"/>
                  </a:moveTo>
                  <a:lnTo>
                    <a:pt x="1347368" y="1809496"/>
                  </a:lnTo>
                  <a:lnTo>
                    <a:pt x="1245285" y="1908390"/>
                  </a:lnTo>
                  <a:lnTo>
                    <a:pt x="3690328" y="4432401"/>
                  </a:lnTo>
                  <a:lnTo>
                    <a:pt x="3888232" y="4432401"/>
                  </a:lnTo>
                  <a:close/>
                </a:path>
                <a:path w="5703569" h="4432934">
                  <a:moveTo>
                    <a:pt x="4290542" y="4432401"/>
                  </a:moveTo>
                  <a:lnTo>
                    <a:pt x="1554924" y="1608442"/>
                  </a:lnTo>
                  <a:lnTo>
                    <a:pt x="1452829" y="1707337"/>
                  </a:lnTo>
                  <a:lnTo>
                    <a:pt x="4092651" y="4432401"/>
                  </a:lnTo>
                  <a:lnTo>
                    <a:pt x="4290542" y="4432401"/>
                  </a:lnTo>
                  <a:close/>
                </a:path>
                <a:path w="5703569" h="4432934">
                  <a:moveTo>
                    <a:pt x="4692853" y="4432401"/>
                  </a:moveTo>
                  <a:lnTo>
                    <a:pt x="1762467" y="1407388"/>
                  </a:lnTo>
                  <a:lnTo>
                    <a:pt x="1660372" y="1506283"/>
                  </a:lnTo>
                  <a:lnTo>
                    <a:pt x="4494962" y="4432401"/>
                  </a:lnTo>
                  <a:lnTo>
                    <a:pt x="4692853" y="4432401"/>
                  </a:lnTo>
                  <a:close/>
                </a:path>
                <a:path w="5703569" h="4432934">
                  <a:moveTo>
                    <a:pt x="5095164" y="4432401"/>
                  </a:moveTo>
                  <a:lnTo>
                    <a:pt x="1970024" y="1206334"/>
                  </a:lnTo>
                  <a:lnTo>
                    <a:pt x="1867928" y="1305229"/>
                  </a:lnTo>
                  <a:lnTo>
                    <a:pt x="4897272" y="4432401"/>
                  </a:lnTo>
                  <a:lnTo>
                    <a:pt x="5095164" y="4432401"/>
                  </a:lnTo>
                  <a:close/>
                </a:path>
                <a:path w="5703569" h="4432934">
                  <a:moveTo>
                    <a:pt x="5497474" y="4432401"/>
                  </a:moveTo>
                  <a:lnTo>
                    <a:pt x="2177567" y="1005281"/>
                  </a:lnTo>
                  <a:lnTo>
                    <a:pt x="2075472" y="1104176"/>
                  </a:lnTo>
                  <a:lnTo>
                    <a:pt x="5299583" y="4432401"/>
                  </a:lnTo>
                  <a:lnTo>
                    <a:pt x="5497474" y="4432401"/>
                  </a:lnTo>
                  <a:close/>
                </a:path>
                <a:path w="5703569" h="4432934">
                  <a:moveTo>
                    <a:pt x="5703151" y="3814114"/>
                  </a:moveTo>
                  <a:lnTo>
                    <a:pt x="2592667" y="603161"/>
                  </a:lnTo>
                  <a:lnTo>
                    <a:pt x="2490571" y="702068"/>
                  </a:lnTo>
                  <a:lnTo>
                    <a:pt x="5703151" y="4018394"/>
                  </a:lnTo>
                  <a:lnTo>
                    <a:pt x="5703151" y="3814114"/>
                  </a:lnTo>
                  <a:close/>
                </a:path>
                <a:path w="5703569" h="4432934">
                  <a:moveTo>
                    <a:pt x="5703151" y="3398812"/>
                  </a:moveTo>
                  <a:lnTo>
                    <a:pt x="2800210" y="402107"/>
                  </a:lnTo>
                  <a:lnTo>
                    <a:pt x="2698115" y="501002"/>
                  </a:lnTo>
                  <a:lnTo>
                    <a:pt x="5703151" y="3603091"/>
                  </a:lnTo>
                  <a:lnTo>
                    <a:pt x="5703151" y="3398812"/>
                  </a:lnTo>
                  <a:close/>
                </a:path>
                <a:path w="5703569" h="4432934">
                  <a:moveTo>
                    <a:pt x="5703151" y="2983496"/>
                  </a:moveTo>
                  <a:lnTo>
                    <a:pt x="3007753" y="201053"/>
                  </a:lnTo>
                  <a:lnTo>
                    <a:pt x="2905671" y="299948"/>
                  </a:lnTo>
                  <a:lnTo>
                    <a:pt x="5703151" y="3187789"/>
                  </a:lnTo>
                  <a:lnTo>
                    <a:pt x="5703151" y="2983496"/>
                  </a:lnTo>
                  <a:close/>
                </a:path>
                <a:path w="5703569" h="4432934">
                  <a:moveTo>
                    <a:pt x="5703151" y="2568194"/>
                  </a:moveTo>
                  <a:lnTo>
                    <a:pt x="3215309" y="0"/>
                  </a:lnTo>
                  <a:lnTo>
                    <a:pt x="3113214" y="98894"/>
                  </a:lnTo>
                  <a:lnTo>
                    <a:pt x="5703151" y="2772486"/>
                  </a:lnTo>
                  <a:lnTo>
                    <a:pt x="5703151" y="2568194"/>
                  </a:lnTo>
                  <a:close/>
                </a:path>
                <a:path w="5703569" h="4432934">
                  <a:moveTo>
                    <a:pt x="5703163" y="4229417"/>
                  </a:moveTo>
                  <a:lnTo>
                    <a:pt x="2385110" y="804214"/>
                  </a:lnTo>
                  <a:lnTo>
                    <a:pt x="2283028" y="903122"/>
                  </a:lnTo>
                  <a:lnTo>
                    <a:pt x="5701893" y="4432401"/>
                  </a:lnTo>
                  <a:lnTo>
                    <a:pt x="5703163" y="4432401"/>
                  </a:lnTo>
                  <a:lnTo>
                    <a:pt x="5703163" y="4229417"/>
                  </a:lnTo>
                  <a:close/>
                </a:path>
              </a:pathLst>
            </a:custGeom>
            <a:solidFill>
              <a:srgbClr val="FFFFFF">
                <a:alpha val="19999"/>
              </a:srgbClr>
            </a:solidFill>
          </p:spPr>
          <p:txBody>
            <a:bodyPr wrap="square" lIns="0" tIns="0" rIns="0" bIns="0" rtlCol="0"/>
            <a:lstStyle/>
            <a:p>
              <a:pPr defTabSz="1371327"/>
              <a:endParaRPr sz="2700">
                <a:solidFill>
                  <a:prstClr val="black"/>
                </a:solidFill>
              </a:endParaRPr>
            </a:p>
          </p:txBody>
        </p:sp>
        <p:sp>
          <p:nvSpPr>
            <p:cNvPr id="571" name="object 5">
              <a:extLst>
                <a:ext uri="{FF2B5EF4-FFF2-40B4-BE49-F238E27FC236}">
                  <a16:creationId xmlns:a16="http://schemas.microsoft.com/office/drawing/2014/main" id="{13806C81-7D76-7E66-1E7E-9ECEE81C42C0}"/>
                </a:ext>
              </a:extLst>
            </p:cNvPr>
            <p:cNvSpPr/>
            <p:nvPr/>
          </p:nvSpPr>
          <p:spPr>
            <a:xfrm>
              <a:off x="13155638" y="9693103"/>
              <a:ext cx="708660" cy="411480"/>
            </a:xfrm>
            <a:custGeom>
              <a:avLst/>
              <a:gdLst/>
              <a:ahLst/>
              <a:cxnLst/>
              <a:rect l="l" t="t" r="r" b="b"/>
              <a:pathLst>
                <a:path w="708659" h="411479">
                  <a:moveTo>
                    <a:pt x="305765" y="411302"/>
                  </a:moveTo>
                  <a:lnTo>
                    <a:pt x="102095" y="201053"/>
                  </a:lnTo>
                  <a:lnTo>
                    <a:pt x="0" y="299948"/>
                  </a:lnTo>
                  <a:lnTo>
                    <a:pt x="107873" y="411302"/>
                  </a:lnTo>
                  <a:lnTo>
                    <a:pt x="305765" y="411302"/>
                  </a:lnTo>
                  <a:close/>
                </a:path>
                <a:path w="708659" h="411479">
                  <a:moveTo>
                    <a:pt x="708088" y="411302"/>
                  </a:moveTo>
                  <a:lnTo>
                    <a:pt x="309638" y="0"/>
                  </a:lnTo>
                  <a:lnTo>
                    <a:pt x="207556" y="98894"/>
                  </a:lnTo>
                  <a:lnTo>
                    <a:pt x="510184" y="411302"/>
                  </a:lnTo>
                  <a:lnTo>
                    <a:pt x="708088" y="411302"/>
                  </a:lnTo>
                  <a:close/>
                </a:path>
              </a:pathLst>
            </a:custGeom>
            <a:solidFill>
              <a:srgbClr val="FFFFFF">
                <a:alpha val="19999"/>
              </a:srgbClr>
            </a:solidFill>
          </p:spPr>
          <p:txBody>
            <a:bodyPr wrap="square" lIns="0" tIns="0" rIns="0" bIns="0" rtlCol="0"/>
            <a:lstStyle/>
            <a:p>
              <a:pPr defTabSz="1371327"/>
              <a:endParaRPr sz="2700">
                <a:solidFill>
                  <a:prstClr val="black"/>
                </a:solidFill>
              </a:endParaRPr>
            </a:p>
          </p:txBody>
        </p:sp>
        <p:sp>
          <p:nvSpPr>
            <p:cNvPr id="572" name="object 6">
              <a:extLst>
                <a:ext uri="{FF2B5EF4-FFF2-40B4-BE49-F238E27FC236}">
                  <a16:creationId xmlns:a16="http://schemas.microsoft.com/office/drawing/2014/main" id="{998FCBBC-A3B9-641A-92BC-756DC42BECC6}"/>
                </a:ext>
              </a:extLst>
            </p:cNvPr>
            <p:cNvSpPr/>
            <p:nvPr/>
          </p:nvSpPr>
          <p:spPr>
            <a:xfrm>
              <a:off x="13570737" y="8888888"/>
              <a:ext cx="1902460" cy="1216025"/>
            </a:xfrm>
            <a:custGeom>
              <a:avLst/>
              <a:gdLst/>
              <a:ahLst/>
              <a:cxnLst/>
              <a:rect l="l" t="t" r="r" b="b"/>
              <a:pathLst>
                <a:path w="1902459" h="1216025">
                  <a:moveTo>
                    <a:pt x="695299" y="1215517"/>
                  </a:moveTo>
                  <a:lnTo>
                    <a:pt x="102095" y="603161"/>
                  </a:lnTo>
                  <a:lnTo>
                    <a:pt x="0" y="702056"/>
                  </a:lnTo>
                  <a:lnTo>
                    <a:pt x="497395" y="1215517"/>
                  </a:lnTo>
                  <a:lnTo>
                    <a:pt x="695299" y="1215517"/>
                  </a:lnTo>
                  <a:close/>
                </a:path>
                <a:path w="1902459" h="1216025">
                  <a:moveTo>
                    <a:pt x="1097610" y="1215517"/>
                  </a:moveTo>
                  <a:lnTo>
                    <a:pt x="309638" y="402107"/>
                  </a:lnTo>
                  <a:lnTo>
                    <a:pt x="207556" y="501002"/>
                  </a:lnTo>
                  <a:lnTo>
                    <a:pt x="899718" y="1215517"/>
                  </a:lnTo>
                  <a:lnTo>
                    <a:pt x="1097610" y="1215517"/>
                  </a:lnTo>
                  <a:close/>
                </a:path>
                <a:path w="1902459" h="1216025">
                  <a:moveTo>
                    <a:pt x="1499920" y="1215517"/>
                  </a:moveTo>
                  <a:lnTo>
                    <a:pt x="517194" y="201053"/>
                  </a:lnTo>
                  <a:lnTo>
                    <a:pt x="415099" y="299948"/>
                  </a:lnTo>
                  <a:lnTo>
                    <a:pt x="1302029" y="1215517"/>
                  </a:lnTo>
                  <a:lnTo>
                    <a:pt x="1499920" y="1215517"/>
                  </a:lnTo>
                  <a:close/>
                </a:path>
                <a:path w="1902459" h="1216025">
                  <a:moveTo>
                    <a:pt x="1902231" y="1215517"/>
                  </a:moveTo>
                  <a:lnTo>
                    <a:pt x="724738" y="0"/>
                  </a:lnTo>
                  <a:lnTo>
                    <a:pt x="622642" y="98894"/>
                  </a:lnTo>
                  <a:lnTo>
                    <a:pt x="1704340" y="1215517"/>
                  </a:lnTo>
                  <a:lnTo>
                    <a:pt x="1902231" y="1215517"/>
                  </a:lnTo>
                  <a:close/>
                </a:path>
              </a:pathLst>
            </a:custGeom>
            <a:solidFill>
              <a:srgbClr val="FFFFFF">
                <a:alpha val="19999"/>
              </a:srgbClr>
            </a:solidFill>
          </p:spPr>
          <p:txBody>
            <a:bodyPr wrap="square" lIns="0" tIns="0" rIns="0" bIns="0" rtlCol="0"/>
            <a:lstStyle/>
            <a:p>
              <a:pPr defTabSz="1371327"/>
              <a:endParaRPr sz="2700">
                <a:solidFill>
                  <a:prstClr val="black"/>
                </a:solidFill>
              </a:endParaRPr>
            </a:p>
          </p:txBody>
        </p:sp>
        <p:sp>
          <p:nvSpPr>
            <p:cNvPr id="573" name="object 7">
              <a:extLst>
                <a:ext uri="{FF2B5EF4-FFF2-40B4-BE49-F238E27FC236}">
                  <a16:creationId xmlns:a16="http://schemas.microsoft.com/office/drawing/2014/main" id="{9CF06DBA-687A-23F5-4BC9-6CCA6EE117C0}"/>
                </a:ext>
              </a:extLst>
            </p:cNvPr>
            <p:cNvSpPr/>
            <p:nvPr/>
          </p:nvSpPr>
          <p:spPr>
            <a:xfrm>
              <a:off x="20004733" y="3261978"/>
              <a:ext cx="99695" cy="199390"/>
            </a:xfrm>
            <a:custGeom>
              <a:avLst/>
              <a:gdLst/>
              <a:ahLst/>
              <a:cxnLst/>
              <a:rect l="l" t="t" r="r" b="b"/>
              <a:pathLst>
                <a:path w="99694" h="199389">
                  <a:moveTo>
                    <a:pt x="99365" y="0"/>
                  </a:moveTo>
                  <a:lnTo>
                    <a:pt x="0" y="96257"/>
                  </a:lnTo>
                  <a:lnTo>
                    <a:pt x="99365" y="198832"/>
                  </a:lnTo>
                  <a:lnTo>
                    <a:pt x="99365" y="0"/>
                  </a:lnTo>
                  <a:close/>
                </a:path>
              </a:pathLst>
            </a:custGeom>
            <a:solidFill>
              <a:srgbClr val="FFFFFF">
                <a:alpha val="19999"/>
              </a:srgbClr>
            </a:solidFill>
          </p:spPr>
          <p:txBody>
            <a:bodyPr wrap="square" lIns="0" tIns="0" rIns="0" bIns="0" rtlCol="0"/>
            <a:lstStyle/>
            <a:p>
              <a:pPr defTabSz="1371327"/>
              <a:endParaRPr sz="2700">
                <a:solidFill>
                  <a:prstClr val="black"/>
                </a:solidFill>
              </a:endParaRPr>
            </a:p>
          </p:txBody>
        </p:sp>
      </p:grpSp>
      <p:grpSp>
        <p:nvGrpSpPr>
          <p:cNvPr id="576" name="Group 575">
            <a:extLst>
              <a:ext uri="{FF2B5EF4-FFF2-40B4-BE49-F238E27FC236}">
                <a16:creationId xmlns:a16="http://schemas.microsoft.com/office/drawing/2014/main" id="{23C3CED9-555F-3765-3913-14FDE455E469}"/>
              </a:ext>
            </a:extLst>
          </p:cNvPr>
          <p:cNvGrpSpPr/>
          <p:nvPr userDrawn="1"/>
        </p:nvGrpSpPr>
        <p:grpSpPr>
          <a:xfrm>
            <a:off x="246960" y="7694829"/>
            <a:ext cx="18039873" cy="2786400"/>
            <a:chOff x="139700" y="5129886"/>
            <a:chExt cx="12026582" cy="1857600"/>
          </a:xfrm>
        </p:grpSpPr>
        <p:grpSp>
          <p:nvGrpSpPr>
            <p:cNvPr id="577" name="object 43">
              <a:extLst>
                <a:ext uri="{FF2B5EF4-FFF2-40B4-BE49-F238E27FC236}">
                  <a16:creationId xmlns:a16="http://schemas.microsoft.com/office/drawing/2014/main" id="{0611693F-C335-87B6-9FE5-BCCCDD117F2C}"/>
                </a:ext>
              </a:extLst>
            </p:cNvPr>
            <p:cNvGrpSpPr/>
            <p:nvPr/>
          </p:nvGrpSpPr>
          <p:grpSpPr>
            <a:xfrm>
              <a:off x="1124484" y="5927558"/>
              <a:ext cx="11041798" cy="487367"/>
              <a:chOff x="5042223" y="10256274"/>
              <a:chExt cx="15061875" cy="664806"/>
            </a:xfrm>
          </p:grpSpPr>
          <p:pic>
            <p:nvPicPr>
              <p:cNvPr id="581" name="object 44">
                <a:extLst>
                  <a:ext uri="{FF2B5EF4-FFF2-40B4-BE49-F238E27FC236}">
                    <a16:creationId xmlns:a16="http://schemas.microsoft.com/office/drawing/2014/main" id="{948385A3-4AF3-787B-7046-13BC445BA5B2}"/>
                  </a:ext>
                </a:extLst>
              </p:cNvPr>
              <p:cNvPicPr/>
              <p:nvPr/>
            </p:nvPicPr>
            <p:blipFill>
              <a:blip r:embed="rId2" cstate="print"/>
              <a:stretch>
                <a:fillRect/>
              </a:stretch>
            </p:blipFill>
            <p:spPr>
              <a:xfrm>
                <a:off x="7040654" y="10256274"/>
                <a:ext cx="1325519" cy="664806"/>
              </a:xfrm>
              <a:prstGeom prst="rect">
                <a:avLst/>
              </a:prstGeom>
            </p:spPr>
          </p:pic>
          <p:pic>
            <p:nvPicPr>
              <p:cNvPr id="582" name="object 45">
                <a:extLst>
                  <a:ext uri="{FF2B5EF4-FFF2-40B4-BE49-F238E27FC236}">
                    <a16:creationId xmlns:a16="http://schemas.microsoft.com/office/drawing/2014/main" id="{71006C55-06CA-4F2C-CDDF-26A5FB22EB56}"/>
                  </a:ext>
                </a:extLst>
              </p:cNvPr>
              <p:cNvPicPr/>
              <p:nvPr/>
            </p:nvPicPr>
            <p:blipFill>
              <a:blip r:embed="rId3" cstate="print"/>
              <a:stretch>
                <a:fillRect/>
              </a:stretch>
            </p:blipFill>
            <p:spPr>
              <a:xfrm>
                <a:off x="6052202" y="10256274"/>
                <a:ext cx="1325519" cy="664806"/>
              </a:xfrm>
              <a:prstGeom prst="rect">
                <a:avLst/>
              </a:prstGeom>
            </p:spPr>
          </p:pic>
          <p:pic>
            <p:nvPicPr>
              <p:cNvPr id="583" name="object 46">
                <a:extLst>
                  <a:ext uri="{FF2B5EF4-FFF2-40B4-BE49-F238E27FC236}">
                    <a16:creationId xmlns:a16="http://schemas.microsoft.com/office/drawing/2014/main" id="{3795DD56-01EF-DAD4-9483-9DFC69A40790}"/>
                  </a:ext>
                </a:extLst>
              </p:cNvPr>
              <p:cNvPicPr/>
              <p:nvPr/>
            </p:nvPicPr>
            <p:blipFill>
              <a:blip r:embed="rId4" cstate="print"/>
              <a:stretch>
                <a:fillRect/>
              </a:stretch>
            </p:blipFill>
            <p:spPr>
              <a:xfrm>
                <a:off x="5042223" y="10256274"/>
                <a:ext cx="1340565" cy="664806"/>
              </a:xfrm>
              <a:prstGeom prst="rect">
                <a:avLst/>
              </a:prstGeom>
            </p:spPr>
          </p:pic>
          <p:pic>
            <p:nvPicPr>
              <p:cNvPr id="584" name="object 54">
                <a:extLst>
                  <a:ext uri="{FF2B5EF4-FFF2-40B4-BE49-F238E27FC236}">
                    <a16:creationId xmlns:a16="http://schemas.microsoft.com/office/drawing/2014/main" id="{8B8D1484-4E6B-9080-3F63-E0E6D363B26B}"/>
                  </a:ext>
                </a:extLst>
              </p:cNvPr>
              <p:cNvPicPr/>
              <p:nvPr/>
            </p:nvPicPr>
            <p:blipFill>
              <a:blip r:embed="rId5" cstate="print"/>
              <a:stretch>
                <a:fillRect/>
              </a:stretch>
            </p:blipFill>
            <p:spPr>
              <a:xfrm>
                <a:off x="8030255" y="10256274"/>
                <a:ext cx="1418377" cy="664806"/>
              </a:xfrm>
              <a:prstGeom prst="rect">
                <a:avLst/>
              </a:prstGeom>
            </p:spPr>
          </p:pic>
          <p:pic>
            <p:nvPicPr>
              <p:cNvPr id="585" name="object 55">
                <a:extLst>
                  <a:ext uri="{FF2B5EF4-FFF2-40B4-BE49-F238E27FC236}">
                    <a16:creationId xmlns:a16="http://schemas.microsoft.com/office/drawing/2014/main" id="{B54B4397-74B5-E4C8-2C6B-3DBD946E3063}"/>
                  </a:ext>
                </a:extLst>
              </p:cNvPr>
              <p:cNvPicPr/>
              <p:nvPr/>
            </p:nvPicPr>
            <p:blipFill>
              <a:blip r:embed="rId6" cstate="print"/>
              <a:stretch>
                <a:fillRect/>
              </a:stretch>
            </p:blipFill>
            <p:spPr>
              <a:xfrm>
                <a:off x="9110026" y="10256274"/>
                <a:ext cx="1418375" cy="664806"/>
              </a:xfrm>
              <a:prstGeom prst="rect">
                <a:avLst/>
              </a:prstGeom>
            </p:spPr>
          </p:pic>
          <p:pic>
            <p:nvPicPr>
              <p:cNvPr id="586" name="object 56">
                <a:extLst>
                  <a:ext uri="{FF2B5EF4-FFF2-40B4-BE49-F238E27FC236}">
                    <a16:creationId xmlns:a16="http://schemas.microsoft.com/office/drawing/2014/main" id="{4806221C-6382-FD45-727F-F4FB4B0FF301}"/>
                  </a:ext>
                </a:extLst>
              </p:cNvPr>
              <p:cNvPicPr/>
              <p:nvPr/>
            </p:nvPicPr>
            <p:blipFill>
              <a:blip r:embed="rId7" cstate="print"/>
              <a:stretch>
                <a:fillRect/>
              </a:stretch>
            </p:blipFill>
            <p:spPr>
              <a:xfrm>
                <a:off x="10189794" y="10256274"/>
                <a:ext cx="1736795" cy="664806"/>
              </a:xfrm>
              <a:prstGeom prst="rect">
                <a:avLst/>
              </a:prstGeom>
            </p:spPr>
          </p:pic>
          <p:pic>
            <p:nvPicPr>
              <p:cNvPr id="587" name="object 57">
                <a:extLst>
                  <a:ext uri="{FF2B5EF4-FFF2-40B4-BE49-F238E27FC236}">
                    <a16:creationId xmlns:a16="http://schemas.microsoft.com/office/drawing/2014/main" id="{E0B70133-B441-D9AE-1E03-87C5B98661D7}"/>
                  </a:ext>
                </a:extLst>
              </p:cNvPr>
              <p:cNvPicPr/>
              <p:nvPr/>
            </p:nvPicPr>
            <p:blipFill>
              <a:blip r:embed="rId8" cstate="print"/>
              <a:stretch>
                <a:fillRect/>
              </a:stretch>
            </p:blipFill>
            <p:spPr>
              <a:xfrm>
                <a:off x="11587971" y="10256274"/>
                <a:ext cx="1808541" cy="664806"/>
              </a:xfrm>
              <a:prstGeom prst="rect">
                <a:avLst/>
              </a:prstGeom>
            </p:spPr>
          </p:pic>
          <p:pic>
            <p:nvPicPr>
              <p:cNvPr id="588" name="object 58">
                <a:extLst>
                  <a:ext uri="{FF2B5EF4-FFF2-40B4-BE49-F238E27FC236}">
                    <a16:creationId xmlns:a16="http://schemas.microsoft.com/office/drawing/2014/main" id="{C49076C5-D889-50AC-ED68-C6FEE34BF3ED}"/>
                  </a:ext>
                </a:extLst>
              </p:cNvPr>
              <p:cNvPicPr/>
              <p:nvPr/>
            </p:nvPicPr>
            <p:blipFill>
              <a:blip r:embed="rId9" cstate="print"/>
              <a:stretch>
                <a:fillRect/>
              </a:stretch>
            </p:blipFill>
            <p:spPr>
              <a:xfrm>
                <a:off x="13055288" y="10256274"/>
                <a:ext cx="1713036" cy="664806"/>
              </a:xfrm>
              <a:prstGeom prst="rect">
                <a:avLst/>
              </a:prstGeom>
            </p:spPr>
          </p:pic>
          <p:pic>
            <p:nvPicPr>
              <p:cNvPr id="589" name="object 59">
                <a:extLst>
                  <a:ext uri="{FF2B5EF4-FFF2-40B4-BE49-F238E27FC236}">
                    <a16:creationId xmlns:a16="http://schemas.microsoft.com/office/drawing/2014/main" id="{F05E53C2-AA15-E47B-A36D-54662DA0350C}"/>
                  </a:ext>
                </a:extLst>
              </p:cNvPr>
              <p:cNvPicPr/>
              <p:nvPr/>
            </p:nvPicPr>
            <p:blipFill>
              <a:blip r:embed="rId10" cstate="print"/>
              <a:stretch>
                <a:fillRect/>
              </a:stretch>
            </p:blipFill>
            <p:spPr>
              <a:xfrm>
                <a:off x="15803529" y="10256274"/>
                <a:ext cx="1418386" cy="664806"/>
              </a:xfrm>
              <a:prstGeom prst="rect">
                <a:avLst/>
              </a:prstGeom>
            </p:spPr>
          </p:pic>
          <p:pic>
            <p:nvPicPr>
              <p:cNvPr id="590" name="object 60">
                <a:extLst>
                  <a:ext uri="{FF2B5EF4-FFF2-40B4-BE49-F238E27FC236}">
                    <a16:creationId xmlns:a16="http://schemas.microsoft.com/office/drawing/2014/main" id="{B9F06E78-E427-DC8C-003C-DBBC5A56C53B}"/>
                  </a:ext>
                </a:extLst>
              </p:cNvPr>
              <p:cNvPicPr/>
              <p:nvPr/>
            </p:nvPicPr>
            <p:blipFill>
              <a:blip r:embed="rId11" cstate="print"/>
              <a:stretch>
                <a:fillRect/>
              </a:stretch>
            </p:blipFill>
            <p:spPr>
              <a:xfrm>
                <a:off x="16883297" y="10256274"/>
                <a:ext cx="1329771" cy="664806"/>
              </a:xfrm>
              <a:prstGeom prst="rect">
                <a:avLst/>
              </a:prstGeom>
            </p:spPr>
          </p:pic>
          <p:pic>
            <p:nvPicPr>
              <p:cNvPr id="591" name="object 61">
                <a:extLst>
                  <a:ext uri="{FF2B5EF4-FFF2-40B4-BE49-F238E27FC236}">
                    <a16:creationId xmlns:a16="http://schemas.microsoft.com/office/drawing/2014/main" id="{6E6333AD-C637-D047-4509-B6C21FF07526}"/>
                  </a:ext>
                </a:extLst>
              </p:cNvPr>
              <p:cNvPicPr/>
              <p:nvPr/>
            </p:nvPicPr>
            <p:blipFill>
              <a:blip r:embed="rId12" cstate="print"/>
              <a:stretch>
                <a:fillRect/>
              </a:stretch>
            </p:blipFill>
            <p:spPr>
              <a:xfrm>
                <a:off x="14425507" y="10256274"/>
                <a:ext cx="1713036" cy="664806"/>
              </a:xfrm>
              <a:prstGeom prst="rect">
                <a:avLst/>
              </a:prstGeom>
            </p:spPr>
          </p:pic>
          <p:pic>
            <p:nvPicPr>
              <p:cNvPr id="592" name="object 62">
                <a:extLst>
                  <a:ext uri="{FF2B5EF4-FFF2-40B4-BE49-F238E27FC236}">
                    <a16:creationId xmlns:a16="http://schemas.microsoft.com/office/drawing/2014/main" id="{DF192555-B504-E5B9-F1CB-FDC718E1525D}"/>
                  </a:ext>
                </a:extLst>
              </p:cNvPr>
              <p:cNvPicPr/>
              <p:nvPr/>
            </p:nvPicPr>
            <p:blipFill>
              <a:blip r:embed="rId13" cstate="print"/>
              <a:stretch>
                <a:fillRect/>
              </a:stretch>
            </p:blipFill>
            <p:spPr>
              <a:xfrm>
                <a:off x="17873413" y="10256274"/>
                <a:ext cx="1489745" cy="664806"/>
              </a:xfrm>
              <a:prstGeom prst="rect">
                <a:avLst/>
              </a:prstGeom>
            </p:spPr>
          </p:pic>
          <p:pic>
            <p:nvPicPr>
              <p:cNvPr id="593" name="object 63">
                <a:extLst>
                  <a:ext uri="{FF2B5EF4-FFF2-40B4-BE49-F238E27FC236}">
                    <a16:creationId xmlns:a16="http://schemas.microsoft.com/office/drawing/2014/main" id="{6E625DBE-3FF0-7FEC-2010-B69F45228547}"/>
                  </a:ext>
                </a:extLst>
              </p:cNvPr>
              <p:cNvPicPr/>
              <p:nvPr/>
            </p:nvPicPr>
            <p:blipFill>
              <a:blip r:embed="rId14" cstate="print"/>
              <a:stretch>
                <a:fillRect/>
              </a:stretch>
            </p:blipFill>
            <p:spPr>
              <a:xfrm>
                <a:off x="19023179" y="10256274"/>
                <a:ext cx="1080919" cy="664806"/>
              </a:xfrm>
              <a:prstGeom prst="rect">
                <a:avLst/>
              </a:prstGeom>
            </p:spPr>
          </p:pic>
        </p:grpSp>
        <p:grpSp>
          <p:nvGrpSpPr>
            <p:cNvPr id="578" name="Group 577">
              <a:extLst>
                <a:ext uri="{FF2B5EF4-FFF2-40B4-BE49-F238E27FC236}">
                  <a16:creationId xmlns:a16="http://schemas.microsoft.com/office/drawing/2014/main" id="{832C48BC-B32C-A3FC-291B-E06312D01EF6}"/>
                </a:ext>
              </a:extLst>
            </p:cNvPr>
            <p:cNvGrpSpPr/>
            <p:nvPr/>
          </p:nvGrpSpPr>
          <p:grpSpPr>
            <a:xfrm>
              <a:off x="139700" y="5129886"/>
              <a:ext cx="1857600" cy="1857600"/>
              <a:chOff x="139700" y="5129886"/>
              <a:chExt cx="1857600" cy="1857600"/>
            </a:xfrm>
          </p:grpSpPr>
          <p:sp>
            <p:nvSpPr>
              <p:cNvPr id="579" name="Oval 578">
                <a:extLst>
                  <a:ext uri="{FF2B5EF4-FFF2-40B4-BE49-F238E27FC236}">
                    <a16:creationId xmlns:a16="http://schemas.microsoft.com/office/drawing/2014/main" id="{C62BB840-943C-5BD8-038F-6A57E6E43A22}"/>
                  </a:ext>
                </a:extLst>
              </p:cNvPr>
              <p:cNvSpPr/>
              <p:nvPr/>
            </p:nvSpPr>
            <p:spPr>
              <a:xfrm>
                <a:off x="826384" y="5612525"/>
                <a:ext cx="533400" cy="533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327"/>
                <a:endParaRPr lang="en-US" sz="2700">
                  <a:solidFill>
                    <a:prstClr val="white"/>
                  </a:solidFill>
                </a:endParaRPr>
              </a:p>
            </p:txBody>
          </p:sp>
          <p:pic>
            <p:nvPicPr>
              <p:cNvPr id="580" name="Picture 579">
                <a:extLst>
                  <a:ext uri="{FF2B5EF4-FFF2-40B4-BE49-F238E27FC236}">
                    <a16:creationId xmlns:a16="http://schemas.microsoft.com/office/drawing/2014/main" id="{AD008125-EF65-BD9A-F4B3-9AE7BECAEE4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9700" y="5129886"/>
                <a:ext cx="1857600" cy="1857600"/>
              </a:xfrm>
              <a:prstGeom prst="rect">
                <a:avLst/>
              </a:prstGeom>
            </p:spPr>
          </p:pic>
        </p:grpSp>
      </p:grpSp>
      <p:grpSp>
        <p:nvGrpSpPr>
          <p:cNvPr id="594" name="Group 593">
            <a:extLst>
              <a:ext uri="{FF2B5EF4-FFF2-40B4-BE49-F238E27FC236}">
                <a16:creationId xmlns:a16="http://schemas.microsoft.com/office/drawing/2014/main" id="{E5D86730-C982-BCE8-3EC7-99AD3BD0B0C5}"/>
              </a:ext>
            </a:extLst>
          </p:cNvPr>
          <p:cNvGrpSpPr/>
          <p:nvPr userDrawn="1"/>
        </p:nvGrpSpPr>
        <p:grpSpPr>
          <a:xfrm>
            <a:off x="14069904" y="4586289"/>
            <a:ext cx="2965206" cy="3552618"/>
            <a:chOff x="16180871" y="5943281"/>
            <a:chExt cx="3132707" cy="3753300"/>
          </a:xfrm>
        </p:grpSpPr>
        <p:sp>
          <p:nvSpPr>
            <p:cNvPr id="595" name="object 8">
              <a:extLst>
                <a:ext uri="{FF2B5EF4-FFF2-40B4-BE49-F238E27FC236}">
                  <a16:creationId xmlns:a16="http://schemas.microsoft.com/office/drawing/2014/main" id="{0816DE48-E2C4-A10F-6954-5C72C4F47F09}"/>
                </a:ext>
              </a:extLst>
            </p:cNvPr>
            <p:cNvSpPr/>
            <p:nvPr/>
          </p:nvSpPr>
          <p:spPr>
            <a:xfrm>
              <a:off x="16680518" y="6562288"/>
              <a:ext cx="864235" cy="1169035"/>
            </a:xfrm>
            <a:custGeom>
              <a:avLst/>
              <a:gdLst/>
              <a:ahLst/>
              <a:cxnLst/>
              <a:rect l="l" t="t" r="r" b="b"/>
              <a:pathLst>
                <a:path w="864234" h="1169034">
                  <a:moveTo>
                    <a:pt x="421172" y="0"/>
                  </a:moveTo>
                  <a:lnTo>
                    <a:pt x="363199" y="39568"/>
                  </a:lnTo>
                  <a:lnTo>
                    <a:pt x="316073" y="79512"/>
                  </a:lnTo>
                  <a:lnTo>
                    <a:pt x="272693" y="121685"/>
                  </a:lnTo>
                  <a:lnTo>
                    <a:pt x="232957" y="165634"/>
                  </a:lnTo>
                  <a:lnTo>
                    <a:pt x="196764" y="210903"/>
                  </a:lnTo>
                  <a:lnTo>
                    <a:pt x="164010" y="257041"/>
                  </a:lnTo>
                  <a:lnTo>
                    <a:pt x="134593" y="303593"/>
                  </a:lnTo>
                  <a:lnTo>
                    <a:pt x="108412" y="350105"/>
                  </a:lnTo>
                  <a:lnTo>
                    <a:pt x="85363" y="396124"/>
                  </a:lnTo>
                  <a:lnTo>
                    <a:pt x="65345" y="441197"/>
                  </a:lnTo>
                  <a:lnTo>
                    <a:pt x="48254" y="484870"/>
                  </a:lnTo>
                  <a:lnTo>
                    <a:pt x="33989" y="526688"/>
                  </a:lnTo>
                  <a:lnTo>
                    <a:pt x="22448" y="566199"/>
                  </a:lnTo>
                  <a:lnTo>
                    <a:pt x="7126" y="636483"/>
                  </a:lnTo>
                  <a:lnTo>
                    <a:pt x="0" y="724541"/>
                  </a:lnTo>
                  <a:lnTo>
                    <a:pt x="2418" y="779375"/>
                  </a:lnTo>
                  <a:lnTo>
                    <a:pt x="10045" y="830806"/>
                  </a:lnTo>
                  <a:lnTo>
                    <a:pt x="22531" y="878788"/>
                  </a:lnTo>
                  <a:lnTo>
                    <a:pt x="39526" y="923277"/>
                  </a:lnTo>
                  <a:lnTo>
                    <a:pt x="60678" y="964226"/>
                  </a:lnTo>
                  <a:lnTo>
                    <a:pt x="85638" y="1001589"/>
                  </a:lnTo>
                  <a:lnTo>
                    <a:pt x="114056" y="1035322"/>
                  </a:lnTo>
                  <a:lnTo>
                    <a:pt x="145580" y="1065379"/>
                  </a:lnTo>
                  <a:lnTo>
                    <a:pt x="179862" y="1091714"/>
                  </a:lnTo>
                  <a:lnTo>
                    <a:pt x="216550" y="1114282"/>
                  </a:lnTo>
                  <a:lnTo>
                    <a:pt x="255295" y="1133036"/>
                  </a:lnTo>
                  <a:lnTo>
                    <a:pt x="295745" y="1147933"/>
                  </a:lnTo>
                  <a:lnTo>
                    <a:pt x="337551" y="1158925"/>
                  </a:lnTo>
                  <a:lnTo>
                    <a:pt x="380362" y="1165967"/>
                  </a:lnTo>
                  <a:lnTo>
                    <a:pt x="423829" y="1169015"/>
                  </a:lnTo>
                  <a:lnTo>
                    <a:pt x="470466" y="1167607"/>
                  </a:lnTo>
                  <a:lnTo>
                    <a:pt x="515739" y="1161324"/>
                  </a:lnTo>
                  <a:lnTo>
                    <a:pt x="559393" y="1150431"/>
                  </a:lnTo>
                  <a:lnTo>
                    <a:pt x="601173" y="1135194"/>
                  </a:lnTo>
                  <a:lnTo>
                    <a:pt x="640822" y="1115878"/>
                  </a:lnTo>
                  <a:lnTo>
                    <a:pt x="678085" y="1092749"/>
                  </a:lnTo>
                  <a:lnTo>
                    <a:pt x="712705" y="1066073"/>
                  </a:lnTo>
                  <a:lnTo>
                    <a:pt x="744427" y="1036116"/>
                  </a:lnTo>
                  <a:lnTo>
                    <a:pt x="772994" y="1003142"/>
                  </a:lnTo>
                  <a:lnTo>
                    <a:pt x="798153" y="967418"/>
                  </a:lnTo>
                  <a:lnTo>
                    <a:pt x="819645" y="929210"/>
                  </a:lnTo>
                  <a:lnTo>
                    <a:pt x="837216" y="888783"/>
                  </a:lnTo>
                  <a:lnTo>
                    <a:pt x="850609" y="846403"/>
                  </a:lnTo>
                  <a:lnTo>
                    <a:pt x="859569" y="802336"/>
                  </a:lnTo>
                  <a:lnTo>
                    <a:pt x="863840" y="756847"/>
                  </a:lnTo>
                  <a:lnTo>
                    <a:pt x="863166" y="710201"/>
                  </a:lnTo>
                  <a:lnTo>
                    <a:pt x="857349" y="663271"/>
                  </a:lnTo>
                  <a:lnTo>
                    <a:pt x="846619" y="618049"/>
                  </a:lnTo>
                  <a:lnTo>
                    <a:pt x="831256" y="574816"/>
                  </a:lnTo>
                  <a:lnTo>
                    <a:pt x="811541" y="533852"/>
                  </a:lnTo>
                  <a:lnTo>
                    <a:pt x="787755" y="495439"/>
                  </a:lnTo>
                  <a:lnTo>
                    <a:pt x="760178" y="459857"/>
                  </a:lnTo>
                  <a:lnTo>
                    <a:pt x="729092" y="427387"/>
                  </a:lnTo>
                  <a:lnTo>
                    <a:pt x="694777" y="398309"/>
                  </a:lnTo>
                  <a:lnTo>
                    <a:pt x="657513" y="372904"/>
                  </a:lnTo>
                  <a:lnTo>
                    <a:pt x="617581" y="351453"/>
                  </a:lnTo>
                  <a:lnTo>
                    <a:pt x="575263" y="334236"/>
                  </a:lnTo>
                  <a:lnTo>
                    <a:pt x="530838" y="321535"/>
                  </a:lnTo>
                  <a:lnTo>
                    <a:pt x="484587" y="313629"/>
                  </a:lnTo>
                  <a:lnTo>
                    <a:pt x="435808" y="310800"/>
                  </a:lnTo>
                  <a:lnTo>
                    <a:pt x="435012" y="310004"/>
                  </a:lnTo>
                  <a:lnTo>
                    <a:pt x="435012" y="309020"/>
                  </a:lnTo>
                  <a:lnTo>
                    <a:pt x="435012" y="13343"/>
                  </a:lnTo>
                  <a:lnTo>
                    <a:pt x="433003" y="6262"/>
                  </a:lnTo>
                  <a:lnTo>
                    <a:pt x="427919" y="1566"/>
                  </a:lnTo>
                  <a:lnTo>
                    <a:pt x="421172" y="0"/>
                  </a:lnTo>
                  <a:close/>
                </a:path>
              </a:pathLst>
            </a:custGeom>
            <a:solidFill>
              <a:srgbClr val="9AB2CE"/>
            </a:solidFill>
          </p:spPr>
          <p:txBody>
            <a:bodyPr wrap="square" lIns="0" tIns="0" rIns="0" bIns="0" rtlCol="0"/>
            <a:lstStyle/>
            <a:p>
              <a:pPr defTabSz="1371327"/>
              <a:endParaRPr sz="2700">
                <a:solidFill>
                  <a:prstClr val="black"/>
                </a:solidFill>
              </a:endParaRPr>
            </a:p>
          </p:txBody>
        </p:sp>
        <p:grpSp>
          <p:nvGrpSpPr>
            <p:cNvPr id="596" name="object 9">
              <a:extLst>
                <a:ext uri="{FF2B5EF4-FFF2-40B4-BE49-F238E27FC236}">
                  <a16:creationId xmlns:a16="http://schemas.microsoft.com/office/drawing/2014/main" id="{288DAAF7-33E4-6C3B-EAA0-C89D94418090}"/>
                </a:ext>
              </a:extLst>
            </p:cNvPr>
            <p:cNvGrpSpPr/>
            <p:nvPr/>
          </p:nvGrpSpPr>
          <p:grpSpPr>
            <a:xfrm>
              <a:off x="17506945" y="7689381"/>
              <a:ext cx="1084580" cy="1084580"/>
              <a:chOff x="17506945" y="7689381"/>
              <a:chExt cx="1084580" cy="1084580"/>
            </a:xfrm>
          </p:grpSpPr>
          <p:sp>
            <p:nvSpPr>
              <p:cNvPr id="614" name="object 10">
                <a:extLst>
                  <a:ext uri="{FF2B5EF4-FFF2-40B4-BE49-F238E27FC236}">
                    <a16:creationId xmlns:a16="http://schemas.microsoft.com/office/drawing/2014/main" id="{C26F64FA-4FFB-3223-F539-7054116E7101}"/>
                  </a:ext>
                </a:extLst>
              </p:cNvPr>
              <p:cNvSpPr/>
              <p:nvPr/>
            </p:nvSpPr>
            <p:spPr>
              <a:xfrm>
                <a:off x="17506938" y="7689386"/>
                <a:ext cx="1084580" cy="1084580"/>
              </a:xfrm>
              <a:custGeom>
                <a:avLst/>
                <a:gdLst/>
                <a:ahLst/>
                <a:cxnLst/>
                <a:rect l="l" t="t" r="r" b="b"/>
                <a:pathLst>
                  <a:path w="1084580" h="1084579">
                    <a:moveTo>
                      <a:pt x="392493" y="1062875"/>
                    </a:moveTo>
                    <a:lnTo>
                      <a:pt x="16497" y="674725"/>
                    </a:lnTo>
                    <a:lnTo>
                      <a:pt x="18046" y="681786"/>
                    </a:lnTo>
                    <a:lnTo>
                      <a:pt x="31724" y="725589"/>
                    </a:lnTo>
                    <a:lnTo>
                      <a:pt x="34302" y="731913"/>
                    </a:lnTo>
                    <a:lnTo>
                      <a:pt x="336359" y="1043724"/>
                    </a:lnTo>
                    <a:lnTo>
                      <a:pt x="376275" y="1058418"/>
                    </a:lnTo>
                    <a:lnTo>
                      <a:pt x="392493" y="1062875"/>
                    </a:lnTo>
                    <a:close/>
                  </a:path>
                  <a:path w="1084580" h="1084579">
                    <a:moveTo>
                      <a:pt x="486384" y="1080922"/>
                    </a:moveTo>
                    <a:lnTo>
                      <a:pt x="1536" y="580415"/>
                    </a:lnTo>
                    <a:lnTo>
                      <a:pt x="1943" y="589813"/>
                    </a:lnTo>
                    <a:lnTo>
                      <a:pt x="6464" y="624306"/>
                    </a:lnTo>
                    <a:lnTo>
                      <a:pt x="442722" y="1074648"/>
                    </a:lnTo>
                    <a:lnTo>
                      <a:pt x="466598" y="1079042"/>
                    </a:lnTo>
                    <a:lnTo>
                      <a:pt x="486384" y="1080922"/>
                    </a:lnTo>
                    <a:close/>
                  </a:path>
                  <a:path w="1084580" h="1084579">
                    <a:moveTo>
                      <a:pt x="566000" y="1084262"/>
                    </a:moveTo>
                    <a:lnTo>
                      <a:pt x="1587" y="501611"/>
                    </a:lnTo>
                    <a:lnTo>
                      <a:pt x="0" y="538772"/>
                    </a:lnTo>
                    <a:lnTo>
                      <a:pt x="528421" y="1084262"/>
                    </a:lnTo>
                    <a:lnTo>
                      <a:pt x="566000" y="1084262"/>
                    </a:lnTo>
                    <a:close/>
                  </a:path>
                  <a:path w="1084580" h="1084579">
                    <a:moveTo>
                      <a:pt x="936053" y="914222"/>
                    </a:moveTo>
                    <a:lnTo>
                      <a:pt x="182626" y="136474"/>
                    </a:lnTo>
                    <a:lnTo>
                      <a:pt x="174485" y="143408"/>
                    </a:lnTo>
                    <a:lnTo>
                      <a:pt x="162941" y="154952"/>
                    </a:lnTo>
                    <a:lnTo>
                      <a:pt x="916863" y="933208"/>
                    </a:lnTo>
                    <a:lnTo>
                      <a:pt x="936053" y="914222"/>
                    </a:lnTo>
                    <a:close/>
                  </a:path>
                  <a:path w="1084580" h="1084579">
                    <a:moveTo>
                      <a:pt x="947978" y="1084262"/>
                    </a:moveTo>
                    <a:lnTo>
                      <a:pt x="108191" y="217360"/>
                    </a:lnTo>
                    <a:lnTo>
                      <a:pt x="92163" y="239598"/>
                    </a:lnTo>
                    <a:lnTo>
                      <a:pt x="910399" y="1084262"/>
                    </a:lnTo>
                    <a:lnTo>
                      <a:pt x="947978" y="1084262"/>
                    </a:lnTo>
                    <a:close/>
                  </a:path>
                  <a:path w="1084580" h="1084579">
                    <a:moveTo>
                      <a:pt x="971994" y="872477"/>
                    </a:moveTo>
                    <a:lnTo>
                      <a:pt x="225742" y="102120"/>
                    </a:lnTo>
                    <a:lnTo>
                      <a:pt x="207873" y="114998"/>
                    </a:lnTo>
                    <a:lnTo>
                      <a:pt x="203911" y="118376"/>
                    </a:lnTo>
                    <a:lnTo>
                      <a:pt x="954519" y="893216"/>
                    </a:lnTo>
                    <a:lnTo>
                      <a:pt x="971994" y="872477"/>
                    </a:lnTo>
                    <a:close/>
                  </a:path>
                  <a:path w="1084580" h="1084579">
                    <a:moveTo>
                      <a:pt x="1003655" y="826287"/>
                    </a:moveTo>
                    <a:lnTo>
                      <a:pt x="272669" y="71704"/>
                    </a:lnTo>
                    <a:lnTo>
                      <a:pt x="248958" y="86017"/>
                    </a:lnTo>
                    <a:lnTo>
                      <a:pt x="988301" y="849236"/>
                    </a:lnTo>
                    <a:lnTo>
                      <a:pt x="1000721" y="831430"/>
                    </a:lnTo>
                    <a:lnTo>
                      <a:pt x="1003655" y="826287"/>
                    </a:lnTo>
                    <a:close/>
                  </a:path>
                  <a:path w="1084580" h="1084579">
                    <a:moveTo>
                      <a:pt x="1024369" y="1084262"/>
                    </a:moveTo>
                    <a:lnTo>
                      <a:pt x="143256" y="174688"/>
                    </a:lnTo>
                    <a:lnTo>
                      <a:pt x="125679" y="195338"/>
                    </a:lnTo>
                    <a:lnTo>
                      <a:pt x="986790" y="1084262"/>
                    </a:lnTo>
                    <a:lnTo>
                      <a:pt x="1024369" y="1084262"/>
                    </a:lnTo>
                    <a:close/>
                  </a:path>
                  <a:path w="1084580" h="1084579">
                    <a:moveTo>
                      <a:pt x="1031036" y="775690"/>
                    </a:moveTo>
                    <a:lnTo>
                      <a:pt x="323811" y="45631"/>
                    </a:lnTo>
                    <a:lnTo>
                      <a:pt x="320852" y="46812"/>
                    </a:lnTo>
                    <a:lnTo>
                      <a:pt x="298259" y="58051"/>
                    </a:lnTo>
                    <a:lnTo>
                      <a:pt x="1018032" y="801065"/>
                    </a:lnTo>
                    <a:lnTo>
                      <a:pt x="1025309" y="788301"/>
                    </a:lnTo>
                    <a:lnTo>
                      <a:pt x="1031036" y="775690"/>
                    </a:lnTo>
                    <a:close/>
                  </a:path>
                  <a:path w="1084580" h="1084579">
                    <a:moveTo>
                      <a:pt x="1053744" y="720267"/>
                    </a:moveTo>
                    <a:lnTo>
                      <a:pt x="380085" y="24866"/>
                    </a:lnTo>
                    <a:lnTo>
                      <a:pt x="362242" y="30314"/>
                    </a:lnTo>
                    <a:lnTo>
                      <a:pt x="351815" y="34467"/>
                    </a:lnTo>
                    <a:lnTo>
                      <a:pt x="1043419" y="748411"/>
                    </a:lnTo>
                    <a:lnTo>
                      <a:pt x="1045946" y="742823"/>
                    </a:lnTo>
                    <a:lnTo>
                      <a:pt x="1053744" y="720267"/>
                    </a:lnTo>
                    <a:close/>
                  </a:path>
                  <a:path w="1084580" h="1084579">
                    <a:moveTo>
                      <a:pt x="1055014" y="366077"/>
                    </a:moveTo>
                    <a:lnTo>
                      <a:pt x="1037323" y="320763"/>
                    </a:lnTo>
                    <a:lnTo>
                      <a:pt x="801903" y="65989"/>
                    </a:lnTo>
                    <a:lnTo>
                      <a:pt x="763371" y="46812"/>
                    </a:lnTo>
                    <a:lnTo>
                      <a:pt x="734656" y="35369"/>
                    </a:lnTo>
                    <a:lnTo>
                      <a:pt x="1055014" y="366077"/>
                    </a:lnTo>
                    <a:close/>
                  </a:path>
                  <a:path w="1084580" h="1084579">
                    <a:moveTo>
                      <a:pt x="1071130" y="659371"/>
                    </a:moveTo>
                    <a:lnTo>
                      <a:pt x="441477" y="9385"/>
                    </a:lnTo>
                    <a:lnTo>
                      <a:pt x="410387" y="16078"/>
                    </a:lnTo>
                    <a:lnTo>
                      <a:pt x="1063586" y="690372"/>
                    </a:lnTo>
                    <a:lnTo>
                      <a:pt x="1071130" y="659371"/>
                    </a:lnTo>
                    <a:close/>
                  </a:path>
                  <a:path w="1084580" h="1084579">
                    <a:moveTo>
                      <a:pt x="1079106" y="469811"/>
                    </a:moveTo>
                    <a:lnTo>
                      <a:pt x="1070635" y="422262"/>
                    </a:lnTo>
                    <a:lnTo>
                      <a:pt x="678027" y="16992"/>
                    </a:lnTo>
                    <a:lnTo>
                      <a:pt x="634580" y="7620"/>
                    </a:lnTo>
                    <a:lnTo>
                      <a:pt x="630923" y="7150"/>
                    </a:lnTo>
                    <a:lnTo>
                      <a:pt x="1079106" y="469811"/>
                    </a:lnTo>
                    <a:close/>
                  </a:path>
                  <a:path w="1084580" h="1084579">
                    <a:moveTo>
                      <a:pt x="1081989" y="591705"/>
                    </a:moveTo>
                    <a:lnTo>
                      <a:pt x="509892" y="1143"/>
                    </a:lnTo>
                    <a:lnTo>
                      <a:pt x="495325" y="1752"/>
                    </a:lnTo>
                    <a:lnTo>
                      <a:pt x="475386" y="4318"/>
                    </a:lnTo>
                    <a:lnTo>
                      <a:pt x="1077341" y="625716"/>
                    </a:lnTo>
                    <a:lnTo>
                      <a:pt x="1081849" y="594588"/>
                    </a:lnTo>
                    <a:lnTo>
                      <a:pt x="1081989" y="591705"/>
                    </a:lnTo>
                    <a:close/>
                  </a:path>
                  <a:path w="1084580" h="1084579">
                    <a:moveTo>
                      <a:pt x="1084364" y="542010"/>
                    </a:moveTo>
                    <a:lnTo>
                      <a:pt x="1083170" y="514070"/>
                    </a:lnTo>
                    <a:lnTo>
                      <a:pt x="586803" y="1663"/>
                    </a:lnTo>
                    <a:lnTo>
                      <a:pt x="547611" y="0"/>
                    </a:lnTo>
                    <a:lnTo>
                      <a:pt x="1083818" y="553529"/>
                    </a:lnTo>
                    <a:lnTo>
                      <a:pt x="1084364" y="542010"/>
                    </a:lnTo>
                    <a:close/>
                  </a:path>
                </a:pathLst>
              </a:custGeom>
              <a:solidFill>
                <a:srgbClr val="CCEDEA"/>
              </a:solidFill>
            </p:spPr>
            <p:txBody>
              <a:bodyPr wrap="square" lIns="0" tIns="0" rIns="0" bIns="0" rtlCol="0"/>
              <a:lstStyle/>
              <a:p>
                <a:pPr defTabSz="1371327"/>
                <a:endParaRPr sz="2700">
                  <a:solidFill>
                    <a:prstClr val="black"/>
                  </a:solidFill>
                </a:endParaRPr>
              </a:p>
            </p:txBody>
          </p:sp>
          <p:pic>
            <p:nvPicPr>
              <p:cNvPr id="615" name="object 11">
                <a:extLst>
                  <a:ext uri="{FF2B5EF4-FFF2-40B4-BE49-F238E27FC236}">
                    <a16:creationId xmlns:a16="http://schemas.microsoft.com/office/drawing/2014/main" id="{5346418E-2602-711B-3816-66B9783A6918}"/>
                  </a:ext>
                </a:extLst>
              </p:cNvPr>
              <p:cNvPicPr/>
              <p:nvPr/>
            </p:nvPicPr>
            <p:blipFill>
              <a:blip r:embed="rId16" cstate="print"/>
              <a:stretch>
                <a:fillRect/>
              </a:stretch>
            </p:blipFill>
            <p:spPr>
              <a:xfrm>
                <a:off x="17576897" y="8498150"/>
                <a:ext cx="189854" cy="195984"/>
              </a:xfrm>
              <a:prstGeom prst="rect">
                <a:avLst/>
              </a:prstGeom>
            </p:spPr>
          </p:pic>
          <p:sp>
            <p:nvSpPr>
              <p:cNvPr id="616" name="object 12">
                <a:extLst>
                  <a:ext uri="{FF2B5EF4-FFF2-40B4-BE49-F238E27FC236}">
                    <a16:creationId xmlns:a16="http://schemas.microsoft.com/office/drawing/2014/main" id="{21C59F2B-6B20-7C81-19BD-B9DFF4DFC581}"/>
                  </a:ext>
                </a:extLst>
              </p:cNvPr>
              <p:cNvSpPr/>
              <p:nvPr/>
            </p:nvSpPr>
            <p:spPr>
              <a:xfrm>
                <a:off x="17512577" y="7953380"/>
                <a:ext cx="866140" cy="820419"/>
              </a:xfrm>
              <a:custGeom>
                <a:avLst/>
                <a:gdLst/>
                <a:ahLst/>
                <a:cxnLst/>
                <a:rect l="l" t="t" r="r" b="b"/>
                <a:pathLst>
                  <a:path w="866140" h="820420">
                    <a:moveTo>
                      <a:pt x="636752" y="820267"/>
                    </a:moveTo>
                    <a:lnTo>
                      <a:pt x="5689" y="168808"/>
                    </a:lnTo>
                    <a:lnTo>
                      <a:pt x="2070" y="185547"/>
                    </a:lnTo>
                    <a:lnTo>
                      <a:pt x="0" y="201739"/>
                    </a:lnTo>
                    <a:lnTo>
                      <a:pt x="599173" y="820267"/>
                    </a:lnTo>
                    <a:lnTo>
                      <a:pt x="636752" y="820267"/>
                    </a:lnTo>
                    <a:close/>
                  </a:path>
                  <a:path w="866140" h="820420">
                    <a:moveTo>
                      <a:pt x="713155" y="820267"/>
                    </a:moveTo>
                    <a:lnTo>
                      <a:pt x="22098" y="106895"/>
                    </a:lnTo>
                    <a:lnTo>
                      <a:pt x="13093" y="136398"/>
                    </a:lnTo>
                    <a:lnTo>
                      <a:pt x="675576" y="820267"/>
                    </a:lnTo>
                    <a:lnTo>
                      <a:pt x="713155" y="820267"/>
                    </a:lnTo>
                    <a:close/>
                  </a:path>
                  <a:path w="866140" h="820420">
                    <a:moveTo>
                      <a:pt x="789546" y="820267"/>
                    </a:moveTo>
                    <a:lnTo>
                      <a:pt x="44208" y="50863"/>
                    </a:lnTo>
                    <a:lnTo>
                      <a:pt x="41275" y="56769"/>
                    </a:lnTo>
                    <a:lnTo>
                      <a:pt x="32842" y="77914"/>
                    </a:lnTo>
                    <a:lnTo>
                      <a:pt x="751967" y="820267"/>
                    </a:lnTo>
                    <a:lnTo>
                      <a:pt x="789546" y="820267"/>
                    </a:lnTo>
                    <a:close/>
                  </a:path>
                  <a:path w="866140" h="820420">
                    <a:moveTo>
                      <a:pt x="865949" y="820267"/>
                    </a:moveTo>
                    <a:lnTo>
                      <a:pt x="71335" y="0"/>
                    </a:lnTo>
                    <a:lnTo>
                      <a:pt x="60998" y="17132"/>
                    </a:lnTo>
                    <a:lnTo>
                      <a:pt x="57378" y="24384"/>
                    </a:lnTo>
                    <a:lnTo>
                      <a:pt x="828357" y="820267"/>
                    </a:lnTo>
                    <a:lnTo>
                      <a:pt x="865949" y="820267"/>
                    </a:lnTo>
                    <a:close/>
                  </a:path>
                </a:pathLst>
              </a:custGeom>
              <a:solidFill>
                <a:srgbClr val="CCEDEA"/>
              </a:solidFill>
            </p:spPr>
            <p:txBody>
              <a:bodyPr wrap="square" lIns="0" tIns="0" rIns="0" bIns="0" rtlCol="0"/>
              <a:lstStyle/>
              <a:p>
                <a:pPr defTabSz="1371327"/>
                <a:endParaRPr sz="2700">
                  <a:solidFill>
                    <a:prstClr val="black"/>
                  </a:solidFill>
                </a:endParaRPr>
              </a:p>
            </p:txBody>
          </p:sp>
        </p:grpSp>
        <p:grpSp>
          <p:nvGrpSpPr>
            <p:cNvPr id="597" name="object 13">
              <a:extLst>
                <a:ext uri="{FF2B5EF4-FFF2-40B4-BE49-F238E27FC236}">
                  <a16:creationId xmlns:a16="http://schemas.microsoft.com/office/drawing/2014/main" id="{ABE4E909-4610-A4FC-691B-8D1ECBF16050}"/>
                </a:ext>
              </a:extLst>
            </p:cNvPr>
            <p:cNvGrpSpPr/>
            <p:nvPr/>
          </p:nvGrpSpPr>
          <p:grpSpPr>
            <a:xfrm>
              <a:off x="17844540" y="6436871"/>
              <a:ext cx="537210" cy="805815"/>
              <a:chOff x="17844540" y="6436871"/>
              <a:chExt cx="537210" cy="805815"/>
            </a:xfrm>
          </p:grpSpPr>
          <p:sp>
            <p:nvSpPr>
              <p:cNvPr id="609" name="object 14">
                <a:extLst>
                  <a:ext uri="{FF2B5EF4-FFF2-40B4-BE49-F238E27FC236}">
                    <a16:creationId xmlns:a16="http://schemas.microsoft.com/office/drawing/2014/main" id="{6612FD73-983F-2EAF-8159-E018F2E59E57}"/>
                  </a:ext>
                </a:extLst>
              </p:cNvPr>
              <p:cNvSpPr/>
              <p:nvPr/>
            </p:nvSpPr>
            <p:spPr>
              <a:xfrm>
                <a:off x="17844529" y="6436874"/>
                <a:ext cx="537210" cy="723265"/>
              </a:xfrm>
              <a:custGeom>
                <a:avLst/>
                <a:gdLst/>
                <a:ahLst/>
                <a:cxnLst/>
                <a:rect l="l" t="t" r="r" b="b"/>
                <a:pathLst>
                  <a:path w="537209" h="723265">
                    <a:moveTo>
                      <a:pt x="200609" y="538327"/>
                    </a:moveTo>
                    <a:lnTo>
                      <a:pt x="215" y="331470"/>
                    </a:lnTo>
                    <a:lnTo>
                      <a:pt x="266" y="364540"/>
                    </a:lnTo>
                    <a:lnTo>
                      <a:pt x="168617" y="538327"/>
                    </a:lnTo>
                    <a:lnTo>
                      <a:pt x="200609" y="538327"/>
                    </a:lnTo>
                    <a:close/>
                  </a:path>
                  <a:path w="537209" h="723265">
                    <a:moveTo>
                      <a:pt x="363740" y="706729"/>
                    </a:moveTo>
                    <a:lnTo>
                      <a:pt x="241808" y="580859"/>
                    </a:lnTo>
                    <a:lnTo>
                      <a:pt x="237718" y="609650"/>
                    </a:lnTo>
                    <a:lnTo>
                      <a:pt x="347281" y="722757"/>
                    </a:lnTo>
                    <a:lnTo>
                      <a:pt x="363740" y="706729"/>
                    </a:lnTo>
                    <a:close/>
                  </a:path>
                  <a:path w="537209" h="723265">
                    <a:moveTo>
                      <a:pt x="397205" y="674141"/>
                    </a:moveTo>
                    <a:lnTo>
                      <a:pt x="139" y="264248"/>
                    </a:lnTo>
                    <a:lnTo>
                      <a:pt x="177" y="297319"/>
                    </a:lnTo>
                    <a:lnTo>
                      <a:pt x="380746" y="690181"/>
                    </a:lnTo>
                    <a:lnTo>
                      <a:pt x="397205" y="674141"/>
                    </a:lnTo>
                    <a:close/>
                  </a:path>
                  <a:path w="537209" h="723265">
                    <a:moveTo>
                      <a:pt x="430669" y="641565"/>
                    </a:moveTo>
                    <a:lnTo>
                      <a:pt x="50" y="197040"/>
                    </a:lnTo>
                    <a:lnTo>
                      <a:pt x="88" y="230098"/>
                    </a:lnTo>
                    <a:lnTo>
                      <a:pt x="414210" y="657593"/>
                    </a:lnTo>
                    <a:lnTo>
                      <a:pt x="430669" y="641565"/>
                    </a:lnTo>
                    <a:close/>
                  </a:path>
                  <a:path w="537209" h="723265">
                    <a:moveTo>
                      <a:pt x="464134" y="608977"/>
                    </a:moveTo>
                    <a:lnTo>
                      <a:pt x="25" y="129882"/>
                    </a:lnTo>
                    <a:lnTo>
                      <a:pt x="0" y="162877"/>
                    </a:lnTo>
                    <a:lnTo>
                      <a:pt x="447675" y="625005"/>
                    </a:lnTo>
                    <a:lnTo>
                      <a:pt x="464134" y="608977"/>
                    </a:lnTo>
                    <a:close/>
                  </a:path>
                  <a:path w="537209" h="723265">
                    <a:moveTo>
                      <a:pt x="497611" y="576402"/>
                    </a:moveTo>
                    <a:lnTo>
                      <a:pt x="76" y="62801"/>
                    </a:lnTo>
                    <a:lnTo>
                      <a:pt x="50" y="95796"/>
                    </a:lnTo>
                    <a:lnTo>
                      <a:pt x="481139" y="592429"/>
                    </a:lnTo>
                    <a:lnTo>
                      <a:pt x="497611" y="576402"/>
                    </a:lnTo>
                    <a:close/>
                  </a:path>
                  <a:path w="537209" h="723265">
                    <a:moveTo>
                      <a:pt x="530186" y="542912"/>
                    </a:moveTo>
                    <a:lnTo>
                      <a:pt x="12242" y="8229"/>
                    </a:lnTo>
                    <a:lnTo>
                      <a:pt x="9982" y="9740"/>
                    </a:lnTo>
                    <a:lnTo>
                      <a:pt x="2768" y="20332"/>
                    </a:lnTo>
                    <a:lnTo>
                      <a:pt x="876" y="29527"/>
                    </a:lnTo>
                    <a:lnTo>
                      <a:pt x="514604" y="559841"/>
                    </a:lnTo>
                    <a:lnTo>
                      <a:pt x="525411" y="549325"/>
                    </a:lnTo>
                    <a:lnTo>
                      <a:pt x="530021" y="543267"/>
                    </a:lnTo>
                    <a:lnTo>
                      <a:pt x="530186" y="542912"/>
                    </a:lnTo>
                    <a:close/>
                  </a:path>
                  <a:path w="537209" h="723265">
                    <a:moveTo>
                      <a:pt x="536524" y="482320"/>
                    </a:moveTo>
                    <a:lnTo>
                      <a:pt x="69303" y="0"/>
                    </a:lnTo>
                    <a:lnTo>
                      <a:pt x="37312" y="0"/>
                    </a:lnTo>
                    <a:lnTo>
                      <a:pt x="536422" y="515226"/>
                    </a:lnTo>
                    <a:lnTo>
                      <a:pt x="536524" y="482320"/>
                    </a:lnTo>
                    <a:close/>
                  </a:path>
                  <a:path w="537209" h="723265">
                    <a:moveTo>
                      <a:pt x="536702" y="415378"/>
                    </a:moveTo>
                    <a:lnTo>
                      <a:pt x="134327" y="0"/>
                    </a:lnTo>
                    <a:lnTo>
                      <a:pt x="102336" y="0"/>
                    </a:lnTo>
                    <a:lnTo>
                      <a:pt x="536625" y="448310"/>
                    </a:lnTo>
                    <a:lnTo>
                      <a:pt x="536702" y="415378"/>
                    </a:lnTo>
                    <a:close/>
                  </a:path>
                </a:pathLst>
              </a:custGeom>
              <a:solidFill>
                <a:srgbClr val="66C8C1"/>
              </a:solidFill>
            </p:spPr>
            <p:txBody>
              <a:bodyPr wrap="square" lIns="0" tIns="0" rIns="0" bIns="0" rtlCol="0"/>
              <a:lstStyle/>
              <a:p>
                <a:pPr defTabSz="1371327"/>
                <a:endParaRPr sz="2700">
                  <a:solidFill>
                    <a:prstClr val="black"/>
                  </a:solidFill>
                </a:endParaRPr>
              </a:p>
            </p:txBody>
          </p:sp>
          <p:pic>
            <p:nvPicPr>
              <p:cNvPr id="610" name="object 15">
                <a:extLst>
                  <a:ext uri="{FF2B5EF4-FFF2-40B4-BE49-F238E27FC236}">
                    <a16:creationId xmlns:a16="http://schemas.microsoft.com/office/drawing/2014/main" id="{36A4EBB2-B305-C51E-6DB5-5693D9D8C875}"/>
                  </a:ext>
                </a:extLst>
              </p:cNvPr>
              <p:cNvPicPr/>
              <p:nvPr/>
            </p:nvPicPr>
            <p:blipFill>
              <a:blip r:embed="rId17" cstate="print"/>
              <a:stretch>
                <a:fillRect/>
              </a:stretch>
            </p:blipFill>
            <p:spPr>
              <a:xfrm>
                <a:off x="18141962" y="6436872"/>
                <a:ext cx="239372" cy="247094"/>
              </a:xfrm>
              <a:prstGeom prst="rect">
                <a:avLst/>
              </a:prstGeom>
            </p:spPr>
          </p:pic>
          <p:sp>
            <p:nvSpPr>
              <p:cNvPr id="611" name="object 16">
                <a:extLst>
                  <a:ext uri="{FF2B5EF4-FFF2-40B4-BE49-F238E27FC236}">
                    <a16:creationId xmlns:a16="http://schemas.microsoft.com/office/drawing/2014/main" id="{52662CFD-0FA5-820C-8AFE-6BAA30AB4475}"/>
                  </a:ext>
                </a:extLst>
              </p:cNvPr>
              <p:cNvSpPr/>
              <p:nvPr/>
            </p:nvSpPr>
            <p:spPr>
              <a:xfrm>
                <a:off x="18011902" y="6436874"/>
                <a:ext cx="369570" cy="381635"/>
              </a:xfrm>
              <a:custGeom>
                <a:avLst/>
                <a:gdLst/>
                <a:ahLst/>
                <a:cxnLst/>
                <a:rect l="l" t="t" r="r" b="b"/>
                <a:pathLst>
                  <a:path w="369569" h="381634">
                    <a:moveTo>
                      <a:pt x="369404" y="348322"/>
                    </a:moveTo>
                    <a:lnTo>
                      <a:pt x="31991" y="0"/>
                    </a:lnTo>
                    <a:lnTo>
                      <a:pt x="0" y="0"/>
                    </a:lnTo>
                    <a:lnTo>
                      <a:pt x="369392" y="381330"/>
                    </a:lnTo>
                    <a:lnTo>
                      <a:pt x="369404" y="348322"/>
                    </a:lnTo>
                    <a:close/>
                  </a:path>
                  <a:path w="369569" h="381634">
                    <a:moveTo>
                      <a:pt x="369417" y="281203"/>
                    </a:moveTo>
                    <a:lnTo>
                      <a:pt x="97015" y="0"/>
                    </a:lnTo>
                    <a:lnTo>
                      <a:pt x="65024" y="0"/>
                    </a:lnTo>
                    <a:lnTo>
                      <a:pt x="369417" y="314223"/>
                    </a:lnTo>
                    <a:lnTo>
                      <a:pt x="369417" y="281203"/>
                    </a:lnTo>
                    <a:close/>
                  </a:path>
                </a:pathLst>
              </a:custGeom>
              <a:solidFill>
                <a:srgbClr val="66C8C1"/>
              </a:solidFill>
            </p:spPr>
            <p:txBody>
              <a:bodyPr wrap="square" lIns="0" tIns="0" rIns="0" bIns="0" rtlCol="0"/>
              <a:lstStyle/>
              <a:p>
                <a:pPr defTabSz="1371327"/>
                <a:endParaRPr sz="2700">
                  <a:solidFill>
                    <a:prstClr val="black"/>
                  </a:solidFill>
                </a:endParaRPr>
              </a:p>
            </p:txBody>
          </p:sp>
          <p:pic>
            <p:nvPicPr>
              <p:cNvPr id="612" name="object 17">
                <a:extLst>
                  <a:ext uri="{FF2B5EF4-FFF2-40B4-BE49-F238E27FC236}">
                    <a16:creationId xmlns:a16="http://schemas.microsoft.com/office/drawing/2014/main" id="{0615B114-48A8-5A0A-1AE7-87CF11E1B9A9}"/>
                  </a:ext>
                </a:extLst>
              </p:cNvPr>
              <p:cNvPicPr/>
              <p:nvPr/>
            </p:nvPicPr>
            <p:blipFill>
              <a:blip r:embed="rId18" cstate="print"/>
              <a:stretch>
                <a:fillRect/>
              </a:stretch>
            </p:blipFill>
            <p:spPr>
              <a:xfrm>
                <a:off x="18272021" y="6436871"/>
                <a:ext cx="109322" cy="112845"/>
              </a:xfrm>
              <a:prstGeom prst="rect">
                <a:avLst/>
              </a:prstGeom>
            </p:spPr>
          </p:pic>
          <p:sp>
            <p:nvSpPr>
              <p:cNvPr id="613" name="object 18">
                <a:extLst>
                  <a:ext uri="{FF2B5EF4-FFF2-40B4-BE49-F238E27FC236}">
                    <a16:creationId xmlns:a16="http://schemas.microsoft.com/office/drawing/2014/main" id="{2A0718ED-C4F5-5D78-1F3D-1C58BA1B32C4}"/>
                  </a:ext>
                </a:extLst>
              </p:cNvPr>
              <p:cNvSpPr/>
              <p:nvPr/>
            </p:nvSpPr>
            <p:spPr>
              <a:xfrm>
                <a:off x="17844833" y="6835565"/>
                <a:ext cx="330200" cy="407034"/>
              </a:xfrm>
              <a:custGeom>
                <a:avLst/>
                <a:gdLst/>
                <a:ahLst/>
                <a:cxnLst/>
                <a:rect l="l" t="t" r="r" b="b"/>
                <a:pathLst>
                  <a:path w="330200" h="407034">
                    <a:moveTo>
                      <a:pt x="70243" y="139636"/>
                    </a:moveTo>
                    <a:lnTo>
                      <a:pt x="76" y="67195"/>
                    </a:lnTo>
                    <a:lnTo>
                      <a:pt x="114" y="100253"/>
                    </a:lnTo>
                    <a:lnTo>
                      <a:pt x="38252" y="139636"/>
                    </a:lnTo>
                    <a:lnTo>
                      <a:pt x="70243" y="139636"/>
                    </a:lnTo>
                    <a:close/>
                  </a:path>
                  <a:path w="330200" h="407034">
                    <a:moveTo>
                      <a:pt x="135280" y="139636"/>
                    </a:moveTo>
                    <a:lnTo>
                      <a:pt x="0" y="0"/>
                    </a:lnTo>
                    <a:lnTo>
                      <a:pt x="38" y="33058"/>
                    </a:lnTo>
                    <a:lnTo>
                      <a:pt x="103289" y="139636"/>
                    </a:lnTo>
                    <a:lnTo>
                      <a:pt x="135280" y="139636"/>
                    </a:lnTo>
                    <a:close/>
                  </a:path>
                  <a:path w="330200" h="407034">
                    <a:moveTo>
                      <a:pt x="260286" y="402945"/>
                    </a:moveTo>
                    <a:lnTo>
                      <a:pt x="216496" y="357746"/>
                    </a:lnTo>
                    <a:lnTo>
                      <a:pt x="214960" y="368604"/>
                    </a:lnTo>
                    <a:lnTo>
                      <a:pt x="218681" y="389597"/>
                    </a:lnTo>
                    <a:lnTo>
                      <a:pt x="233006" y="403237"/>
                    </a:lnTo>
                    <a:lnTo>
                      <a:pt x="252476" y="406755"/>
                    </a:lnTo>
                    <a:lnTo>
                      <a:pt x="260286" y="402945"/>
                    </a:lnTo>
                    <a:close/>
                  </a:path>
                  <a:path w="330200" h="407034">
                    <a:moveTo>
                      <a:pt x="296506" y="373202"/>
                    </a:moveTo>
                    <a:lnTo>
                      <a:pt x="224840" y="299224"/>
                    </a:lnTo>
                    <a:lnTo>
                      <a:pt x="220738" y="328015"/>
                    </a:lnTo>
                    <a:lnTo>
                      <a:pt x="280047" y="389229"/>
                    </a:lnTo>
                    <a:lnTo>
                      <a:pt x="296506" y="373202"/>
                    </a:lnTo>
                    <a:close/>
                  </a:path>
                  <a:path w="330200" h="407034">
                    <a:moveTo>
                      <a:pt x="329971" y="340626"/>
                    </a:moveTo>
                    <a:lnTo>
                      <a:pt x="233172" y="240690"/>
                    </a:lnTo>
                    <a:lnTo>
                      <a:pt x="229069" y="269481"/>
                    </a:lnTo>
                    <a:lnTo>
                      <a:pt x="313512" y="356654"/>
                    </a:lnTo>
                    <a:lnTo>
                      <a:pt x="329971" y="340626"/>
                    </a:lnTo>
                    <a:close/>
                  </a:path>
                </a:pathLst>
              </a:custGeom>
              <a:solidFill>
                <a:srgbClr val="66C8C1"/>
              </a:solidFill>
            </p:spPr>
            <p:txBody>
              <a:bodyPr wrap="square" lIns="0" tIns="0" rIns="0" bIns="0" rtlCol="0"/>
              <a:lstStyle/>
              <a:p>
                <a:pPr defTabSz="1371327"/>
                <a:endParaRPr sz="2700">
                  <a:solidFill>
                    <a:prstClr val="black"/>
                  </a:solidFill>
                </a:endParaRPr>
              </a:p>
            </p:txBody>
          </p:sp>
        </p:grpSp>
        <p:sp>
          <p:nvSpPr>
            <p:cNvPr id="598" name="object 19">
              <a:extLst>
                <a:ext uri="{FF2B5EF4-FFF2-40B4-BE49-F238E27FC236}">
                  <a16:creationId xmlns:a16="http://schemas.microsoft.com/office/drawing/2014/main" id="{CDD3F9D2-B18F-BC47-40CB-CB197C724DC4}"/>
                </a:ext>
              </a:extLst>
            </p:cNvPr>
            <p:cNvSpPr/>
            <p:nvPr/>
          </p:nvSpPr>
          <p:spPr>
            <a:xfrm>
              <a:off x="18500187" y="9316851"/>
              <a:ext cx="242570" cy="379730"/>
            </a:xfrm>
            <a:custGeom>
              <a:avLst/>
              <a:gdLst/>
              <a:ahLst/>
              <a:cxnLst/>
              <a:rect l="l" t="t" r="r" b="b"/>
              <a:pathLst>
                <a:path w="242569" h="379729">
                  <a:moveTo>
                    <a:pt x="119891" y="0"/>
                  </a:moveTo>
                  <a:lnTo>
                    <a:pt x="73227" y="9421"/>
                  </a:lnTo>
                  <a:lnTo>
                    <a:pt x="35118" y="35114"/>
                  </a:lnTo>
                  <a:lnTo>
                    <a:pt x="9422" y="73222"/>
                  </a:lnTo>
                  <a:lnTo>
                    <a:pt x="0" y="119891"/>
                  </a:lnTo>
                  <a:lnTo>
                    <a:pt x="8691" y="164779"/>
                  </a:lnTo>
                  <a:lnTo>
                    <a:pt x="32495" y="201937"/>
                  </a:lnTo>
                  <a:lnTo>
                    <a:pt x="68005" y="227969"/>
                  </a:lnTo>
                  <a:lnTo>
                    <a:pt x="111818" y="239479"/>
                  </a:lnTo>
                  <a:lnTo>
                    <a:pt x="92079" y="258457"/>
                  </a:lnTo>
                  <a:lnTo>
                    <a:pt x="66809" y="272063"/>
                  </a:lnTo>
                  <a:lnTo>
                    <a:pt x="36089" y="280256"/>
                  </a:lnTo>
                  <a:lnTo>
                    <a:pt x="0" y="282996"/>
                  </a:lnTo>
                  <a:lnTo>
                    <a:pt x="0" y="379192"/>
                  </a:lnTo>
                  <a:lnTo>
                    <a:pt x="61379" y="373455"/>
                  </a:lnTo>
                  <a:lnTo>
                    <a:pt x="110592" y="358170"/>
                  </a:lnTo>
                  <a:lnTo>
                    <a:pt x="148932" y="336224"/>
                  </a:lnTo>
                  <a:lnTo>
                    <a:pt x="177693" y="310507"/>
                  </a:lnTo>
                  <a:lnTo>
                    <a:pt x="201815" y="277981"/>
                  </a:lnTo>
                  <a:lnTo>
                    <a:pt x="208591" y="267715"/>
                  </a:lnTo>
                  <a:lnTo>
                    <a:pt x="214510" y="256867"/>
                  </a:lnTo>
                  <a:lnTo>
                    <a:pt x="219634" y="245558"/>
                  </a:lnTo>
                  <a:lnTo>
                    <a:pt x="224024" y="233909"/>
                  </a:lnTo>
                  <a:lnTo>
                    <a:pt x="226066" y="229176"/>
                  </a:lnTo>
                  <a:lnTo>
                    <a:pt x="228129" y="223783"/>
                  </a:lnTo>
                  <a:lnTo>
                    <a:pt x="230202" y="217647"/>
                  </a:lnTo>
                  <a:lnTo>
                    <a:pt x="240635" y="171439"/>
                  </a:lnTo>
                  <a:lnTo>
                    <a:pt x="242179" y="133230"/>
                  </a:lnTo>
                  <a:lnTo>
                    <a:pt x="239607" y="107223"/>
                  </a:lnTo>
                  <a:lnTo>
                    <a:pt x="237689" y="97620"/>
                  </a:lnTo>
                  <a:lnTo>
                    <a:pt x="223120" y="58923"/>
                  </a:lnTo>
                  <a:lnTo>
                    <a:pt x="196852" y="27971"/>
                  </a:lnTo>
                  <a:lnTo>
                    <a:pt x="161553" y="7438"/>
                  </a:lnTo>
                  <a:lnTo>
                    <a:pt x="119891" y="0"/>
                  </a:lnTo>
                  <a:close/>
                </a:path>
              </a:pathLst>
            </a:custGeom>
            <a:solidFill>
              <a:srgbClr val="033F85"/>
            </a:solidFill>
          </p:spPr>
          <p:txBody>
            <a:bodyPr wrap="square" lIns="0" tIns="0" rIns="0" bIns="0" rtlCol="0"/>
            <a:lstStyle/>
            <a:p>
              <a:pPr defTabSz="1371327"/>
              <a:endParaRPr sz="2700">
                <a:solidFill>
                  <a:prstClr val="black"/>
                </a:solidFill>
              </a:endParaRPr>
            </a:p>
          </p:txBody>
        </p:sp>
        <p:sp>
          <p:nvSpPr>
            <p:cNvPr id="599" name="object 20">
              <a:extLst>
                <a:ext uri="{FF2B5EF4-FFF2-40B4-BE49-F238E27FC236}">
                  <a16:creationId xmlns:a16="http://schemas.microsoft.com/office/drawing/2014/main" id="{5F703E71-0B63-522B-F4A4-763892BCE150}"/>
                </a:ext>
              </a:extLst>
            </p:cNvPr>
            <p:cNvSpPr/>
            <p:nvPr/>
          </p:nvSpPr>
          <p:spPr>
            <a:xfrm>
              <a:off x="18805493" y="9316851"/>
              <a:ext cx="242570" cy="379730"/>
            </a:xfrm>
            <a:custGeom>
              <a:avLst/>
              <a:gdLst/>
              <a:ahLst/>
              <a:cxnLst/>
              <a:rect l="l" t="t" r="r" b="b"/>
              <a:pathLst>
                <a:path w="242569" h="379729">
                  <a:moveTo>
                    <a:pt x="119891" y="0"/>
                  </a:moveTo>
                  <a:lnTo>
                    <a:pt x="73227" y="9421"/>
                  </a:lnTo>
                  <a:lnTo>
                    <a:pt x="35118" y="35114"/>
                  </a:lnTo>
                  <a:lnTo>
                    <a:pt x="9422" y="73222"/>
                  </a:lnTo>
                  <a:lnTo>
                    <a:pt x="0" y="119891"/>
                  </a:lnTo>
                  <a:lnTo>
                    <a:pt x="8691" y="164779"/>
                  </a:lnTo>
                  <a:lnTo>
                    <a:pt x="32495" y="201937"/>
                  </a:lnTo>
                  <a:lnTo>
                    <a:pt x="68005" y="227969"/>
                  </a:lnTo>
                  <a:lnTo>
                    <a:pt x="111818" y="239479"/>
                  </a:lnTo>
                  <a:lnTo>
                    <a:pt x="92079" y="258457"/>
                  </a:lnTo>
                  <a:lnTo>
                    <a:pt x="66809" y="272063"/>
                  </a:lnTo>
                  <a:lnTo>
                    <a:pt x="36089" y="280256"/>
                  </a:lnTo>
                  <a:lnTo>
                    <a:pt x="0" y="282996"/>
                  </a:lnTo>
                  <a:lnTo>
                    <a:pt x="0" y="379192"/>
                  </a:lnTo>
                  <a:lnTo>
                    <a:pt x="61379" y="373455"/>
                  </a:lnTo>
                  <a:lnTo>
                    <a:pt x="110591" y="358170"/>
                  </a:lnTo>
                  <a:lnTo>
                    <a:pt x="148929" y="336224"/>
                  </a:lnTo>
                  <a:lnTo>
                    <a:pt x="177688" y="310507"/>
                  </a:lnTo>
                  <a:lnTo>
                    <a:pt x="201815" y="277981"/>
                  </a:lnTo>
                  <a:lnTo>
                    <a:pt x="208591" y="267715"/>
                  </a:lnTo>
                  <a:lnTo>
                    <a:pt x="214510" y="256867"/>
                  </a:lnTo>
                  <a:lnTo>
                    <a:pt x="219634" y="245558"/>
                  </a:lnTo>
                  <a:lnTo>
                    <a:pt x="224024" y="233909"/>
                  </a:lnTo>
                  <a:lnTo>
                    <a:pt x="226066" y="229176"/>
                  </a:lnTo>
                  <a:lnTo>
                    <a:pt x="228129" y="223783"/>
                  </a:lnTo>
                  <a:lnTo>
                    <a:pt x="230202" y="217647"/>
                  </a:lnTo>
                  <a:lnTo>
                    <a:pt x="240635" y="171439"/>
                  </a:lnTo>
                  <a:lnTo>
                    <a:pt x="242179" y="133230"/>
                  </a:lnTo>
                  <a:lnTo>
                    <a:pt x="239607" y="107223"/>
                  </a:lnTo>
                  <a:lnTo>
                    <a:pt x="237689" y="97620"/>
                  </a:lnTo>
                  <a:lnTo>
                    <a:pt x="223120" y="58923"/>
                  </a:lnTo>
                  <a:lnTo>
                    <a:pt x="196852" y="27971"/>
                  </a:lnTo>
                  <a:lnTo>
                    <a:pt x="161553" y="7438"/>
                  </a:lnTo>
                  <a:lnTo>
                    <a:pt x="119891" y="0"/>
                  </a:lnTo>
                  <a:close/>
                </a:path>
              </a:pathLst>
            </a:custGeom>
            <a:solidFill>
              <a:srgbClr val="033F85"/>
            </a:solidFill>
          </p:spPr>
          <p:txBody>
            <a:bodyPr wrap="square" lIns="0" tIns="0" rIns="0" bIns="0" rtlCol="0"/>
            <a:lstStyle/>
            <a:p>
              <a:pPr defTabSz="1371327"/>
              <a:endParaRPr sz="2700">
                <a:solidFill>
                  <a:prstClr val="black"/>
                </a:solidFill>
              </a:endParaRPr>
            </a:p>
          </p:txBody>
        </p:sp>
        <p:grpSp>
          <p:nvGrpSpPr>
            <p:cNvPr id="600" name="object 21">
              <a:extLst>
                <a:ext uri="{FF2B5EF4-FFF2-40B4-BE49-F238E27FC236}">
                  <a16:creationId xmlns:a16="http://schemas.microsoft.com/office/drawing/2014/main" id="{9AEE53A1-CCDC-37DD-D1E2-1F207DF49F33}"/>
                </a:ext>
              </a:extLst>
            </p:cNvPr>
            <p:cNvGrpSpPr/>
            <p:nvPr/>
          </p:nvGrpSpPr>
          <p:grpSpPr>
            <a:xfrm>
              <a:off x="18980838" y="7825947"/>
              <a:ext cx="332740" cy="238760"/>
              <a:chOff x="18980838" y="7825947"/>
              <a:chExt cx="332740" cy="238760"/>
            </a:xfrm>
          </p:grpSpPr>
          <p:pic>
            <p:nvPicPr>
              <p:cNvPr id="607" name="object 22">
                <a:extLst>
                  <a:ext uri="{FF2B5EF4-FFF2-40B4-BE49-F238E27FC236}">
                    <a16:creationId xmlns:a16="http://schemas.microsoft.com/office/drawing/2014/main" id="{473912E7-DB03-59C5-5169-E3A0FC114809}"/>
                  </a:ext>
                </a:extLst>
              </p:cNvPr>
              <p:cNvPicPr/>
              <p:nvPr/>
            </p:nvPicPr>
            <p:blipFill>
              <a:blip r:embed="rId19" cstate="print"/>
              <a:stretch>
                <a:fillRect/>
              </a:stretch>
            </p:blipFill>
            <p:spPr>
              <a:xfrm>
                <a:off x="18980838" y="7825947"/>
                <a:ext cx="148927" cy="238147"/>
              </a:xfrm>
              <a:prstGeom prst="rect">
                <a:avLst/>
              </a:prstGeom>
            </p:spPr>
          </p:pic>
          <p:pic>
            <p:nvPicPr>
              <p:cNvPr id="608" name="object 23">
                <a:extLst>
                  <a:ext uri="{FF2B5EF4-FFF2-40B4-BE49-F238E27FC236}">
                    <a16:creationId xmlns:a16="http://schemas.microsoft.com/office/drawing/2014/main" id="{275F854A-E81F-F8FF-694E-CD50E6FC0670}"/>
                  </a:ext>
                </a:extLst>
              </p:cNvPr>
              <p:cNvPicPr/>
              <p:nvPr/>
            </p:nvPicPr>
            <p:blipFill>
              <a:blip r:embed="rId20" cstate="print"/>
              <a:stretch>
                <a:fillRect/>
              </a:stretch>
            </p:blipFill>
            <p:spPr>
              <a:xfrm>
                <a:off x="19164621" y="7825947"/>
                <a:ext cx="148927" cy="238147"/>
              </a:xfrm>
              <a:prstGeom prst="rect">
                <a:avLst/>
              </a:prstGeom>
            </p:spPr>
          </p:pic>
        </p:grpSp>
        <p:grpSp>
          <p:nvGrpSpPr>
            <p:cNvPr id="601" name="object 24">
              <a:extLst>
                <a:ext uri="{FF2B5EF4-FFF2-40B4-BE49-F238E27FC236}">
                  <a16:creationId xmlns:a16="http://schemas.microsoft.com/office/drawing/2014/main" id="{B235EF73-FD00-5732-0838-CA918D84CB48}"/>
                </a:ext>
              </a:extLst>
            </p:cNvPr>
            <p:cNvGrpSpPr/>
            <p:nvPr/>
          </p:nvGrpSpPr>
          <p:grpSpPr>
            <a:xfrm>
              <a:off x="17007904" y="5943281"/>
              <a:ext cx="332740" cy="238760"/>
              <a:chOff x="17007904" y="5943281"/>
              <a:chExt cx="332740" cy="238760"/>
            </a:xfrm>
          </p:grpSpPr>
          <p:pic>
            <p:nvPicPr>
              <p:cNvPr id="605" name="object 25">
                <a:extLst>
                  <a:ext uri="{FF2B5EF4-FFF2-40B4-BE49-F238E27FC236}">
                    <a16:creationId xmlns:a16="http://schemas.microsoft.com/office/drawing/2014/main" id="{6C3A6D13-50B8-5E14-3AD5-1682682152A5}"/>
                  </a:ext>
                </a:extLst>
              </p:cNvPr>
              <p:cNvPicPr/>
              <p:nvPr/>
            </p:nvPicPr>
            <p:blipFill>
              <a:blip r:embed="rId21" cstate="print"/>
              <a:stretch>
                <a:fillRect/>
              </a:stretch>
            </p:blipFill>
            <p:spPr>
              <a:xfrm>
                <a:off x="17007904" y="5943281"/>
                <a:ext cx="148927" cy="238147"/>
              </a:xfrm>
              <a:prstGeom prst="rect">
                <a:avLst/>
              </a:prstGeom>
            </p:spPr>
          </p:pic>
          <p:pic>
            <p:nvPicPr>
              <p:cNvPr id="606" name="object 26">
                <a:extLst>
                  <a:ext uri="{FF2B5EF4-FFF2-40B4-BE49-F238E27FC236}">
                    <a16:creationId xmlns:a16="http://schemas.microsoft.com/office/drawing/2014/main" id="{278E4944-3F2D-1833-18A9-FDF849141E4B}"/>
                  </a:ext>
                </a:extLst>
              </p:cNvPr>
              <p:cNvPicPr/>
              <p:nvPr/>
            </p:nvPicPr>
            <p:blipFill>
              <a:blip r:embed="rId22" cstate="print"/>
              <a:stretch>
                <a:fillRect/>
              </a:stretch>
            </p:blipFill>
            <p:spPr>
              <a:xfrm>
                <a:off x="17191687" y="5943281"/>
                <a:ext cx="148927" cy="238147"/>
              </a:xfrm>
              <a:prstGeom prst="rect">
                <a:avLst/>
              </a:prstGeom>
            </p:spPr>
          </p:pic>
        </p:grpSp>
        <p:sp>
          <p:nvSpPr>
            <p:cNvPr id="602" name="object 27">
              <a:extLst>
                <a:ext uri="{FF2B5EF4-FFF2-40B4-BE49-F238E27FC236}">
                  <a16:creationId xmlns:a16="http://schemas.microsoft.com/office/drawing/2014/main" id="{D39ED4C7-A625-C807-16D9-A8C222BA9112}"/>
                </a:ext>
              </a:extLst>
            </p:cNvPr>
            <p:cNvSpPr/>
            <p:nvPr/>
          </p:nvSpPr>
          <p:spPr>
            <a:xfrm>
              <a:off x="16180871" y="6287394"/>
              <a:ext cx="288925" cy="473709"/>
            </a:xfrm>
            <a:custGeom>
              <a:avLst/>
              <a:gdLst/>
              <a:ahLst/>
              <a:cxnLst/>
              <a:rect l="l" t="t" r="r" b="b"/>
              <a:pathLst>
                <a:path w="288925" h="473709">
                  <a:moveTo>
                    <a:pt x="221165" y="0"/>
                  </a:moveTo>
                  <a:lnTo>
                    <a:pt x="213103" y="3732"/>
                  </a:lnTo>
                  <a:lnTo>
                    <a:pt x="21632" y="188491"/>
                  </a:lnTo>
                  <a:lnTo>
                    <a:pt x="12863" y="194254"/>
                  </a:lnTo>
                  <a:lnTo>
                    <a:pt x="6025" y="202163"/>
                  </a:lnTo>
                  <a:lnTo>
                    <a:pt x="1583" y="211765"/>
                  </a:lnTo>
                  <a:lnTo>
                    <a:pt x="0" y="222605"/>
                  </a:lnTo>
                  <a:lnTo>
                    <a:pt x="0" y="435520"/>
                  </a:lnTo>
                  <a:lnTo>
                    <a:pt x="2968" y="450222"/>
                  </a:lnTo>
                  <a:lnTo>
                    <a:pt x="11063" y="462231"/>
                  </a:lnTo>
                  <a:lnTo>
                    <a:pt x="23072" y="470329"/>
                  </a:lnTo>
                  <a:lnTo>
                    <a:pt x="37778" y="473299"/>
                  </a:lnTo>
                  <a:lnTo>
                    <a:pt x="250683" y="473299"/>
                  </a:lnTo>
                  <a:lnTo>
                    <a:pt x="265391" y="470329"/>
                  </a:lnTo>
                  <a:lnTo>
                    <a:pt x="277403" y="462231"/>
                  </a:lnTo>
                  <a:lnTo>
                    <a:pt x="285502" y="450222"/>
                  </a:lnTo>
                  <a:lnTo>
                    <a:pt x="288472" y="435520"/>
                  </a:lnTo>
                  <a:lnTo>
                    <a:pt x="288472" y="222605"/>
                  </a:lnTo>
                  <a:lnTo>
                    <a:pt x="285502" y="207903"/>
                  </a:lnTo>
                  <a:lnTo>
                    <a:pt x="277403" y="195894"/>
                  </a:lnTo>
                  <a:lnTo>
                    <a:pt x="265391" y="187796"/>
                  </a:lnTo>
                  <a:lnTo>
                    <a:pt x="250683" y="184826"/>
                  </a:lnTo>
                  <a:lnTo>
                    <a:pt x="186130" y="184826"/>
                  </a:lnTo>
                  <a:lnTo>
                    <a:pt x="234977" y="16936"/>
                  </a:lnTo>
                  <a:lnTo>
                    <a:pt x="234524" y="8064"/>
                  </a:lnTo>
                  <a:lnTo>
                    <a:pt x="229113" y="1931"/>
                  </a:lnTo>
                  <a:lnTo>
                    <a:pt x="221165" y="0"/>
                  </a:lnTo>
                  <a:close/>
                </a:path>
              </a:pathLst>
            </a:custGeom>
            <a:solidFill>
              <a:srgbClr val="99DAD6"/>
            </a:solidFill>
          </p:spPr>
          <p:txBody>
            <a:bodyPr wrap="square" lIns="0" tIns="0" rIns="0" bIns="0" rtlCol="0"/>
            <a:lstStyle/>
            <a:p>
              <a:pPr defTabSz="1371327"/>
              <a:endParaRPr sz="2700">
                <a:solidFill>
                  <a:prstClr val="black"/>
                </a:solidFill>
              </a:endParaRPr>
            </a:p>
          </p:txBody>
        </p:sp>
        <p:sp>
          <p:nvSpPr>
            <p:cNvPr id="603" name="object 28">
              <a:extLst>
                <a:ext uri="{FF2B5EF4-FFF2-40B4-BE49-F238E27FC236}">
                  <a16:creationId xmlns:a16="http://schemas.microsoft.com/office/drawing/2014/main" id="{131D1471-35C9-7F65-BB9B-6727C4B203FE}"/>
                </a:ext>
              </a:extLst>
            </p:cNvPr>
            <p:cNvSpPr/>
            <p:nvPr/>
          </p:nvSpPr>
          <p:spPr>
            <a:xfrm>
              <a:off x="16702413" y="8618608"/>
              <a:ext cx="198755" cy="377190"/>
            </a:xfrm>
            <a:custGeom>
              <a:avLst/>
              <a:gdLst/>
              <a:ahLst/>
              <a:cxnLst/>
              <a:rect l="l" t="t" r="r" b="b"/>
              <a:pathLst>
                <a:path w="198755" h="377190">
                  <a:moveTo>
                    <a:pt x="179680" y="0"/>
                  </a:moveTo>
                  <a:lnTo>
                    <a:pt x="19057" y="0"/>
                  </a:lnTo>
                  <a:lnTo>
                    <a:pt x="11639" y="1497"/>
                  </a:lnTo>
                  <a:lnTo>
                    <a:pt x="5582" y="5582"/>
                  </a:lnTo>
                  <a:lnTo>
                    <a:pt x="1497" y="11639"/>
                  </a:lnTo>
                  <a:lnTo>
                    <a:pt x="0" y="19057"/>
                  </a:lnTo>
                  <a:lnTo>
                    <a:pt x="0" y="179680"/>
                  </a:lnTo>
                  <a:lnTo>
                    <a:pt x="1497" y="187097"/>
                  </a:lnTo>
                  <a:lnTo>
                    <a:pt x="5582" y="193155"/>
                  </a:lnTo>
                  <a:lnTo>
                    <a:pt x="11639" y="197239"/>
                  </a:lnTo>
                  <a:lnTo>
                    <a:pt x="19057" y="198737"/>
                  </a:lnTo>
                  <a:lnTo>
                    <a:pt x="81651" y="198737"/>
                  </a:lnTo>
                  <a:lnTo>
                    <a:pt x="82090" y="209921"/>
                  </a:lnTo>
                  <a:lnTo>
                    <a:pt x="72678" y="256026"/>
                  </a:lnTo>
                  <a:lnTo>
                    <a:pt x="48668" y="295781"/>
                  </a:lnTo>
                  <a:lnTo>
                    <a:pt x="27287" y="321477"/>
                  </a:lnTo>
                  <a:lnTo>
                    <a:pt x="24122" y="327059"/>
                  </a:lnTo>
                  <a:lnTo>
                    <a:pt x="53715" y="374721"/>
                  </a:lnTo>
                  <a:lnTo>
                    <a:pt x="61663" y="376711"/>
                  </a:lnTo>
                  <a:lnTo>
                    <a:pt x="69474" y="373747"/>
                  </a:lnTo>
                  <a:lnTo>
                    <a:pt x="142945" y="327301"/>
                  </a:lnTo>
                  <a:lnTo>
                    <a:pt x="181460" y="269264"/>
                  </a:lnTo>
                  <a:lnTo>
                    <a:pt x="196298" y="219715"/>
                  </a:lnTo>
                  <a:lnTo>
                    <a:pt x="198737" y="198737"/>
                  </a:lnTo>
                  <a:lnTo>
                    <a:pt x="198737" y="19057"/>
                  </a:lnTo>
                  <a:lnTo>
                    <a:pt x="197239" y="11639"/>
                  </a:lnTo>
                  <a:lnTo>
                    <a:pt x="193155" y="5582"/>
                  </a:lnTo>
                  <a:lnTo>
                    <a:pt x="187097" y="1497"/>
                  </a:lnTo>
                  <a:lnTo>
                    <a:pt x="179680" y="0"/>
                  </a:lnTo>
                  <a:close/>
                </a:path>
              </a:pathLst>
            </a:custGeom>
            <a:solidFill>
              <a:srgbClr val="33B5AD"/>
            </a:solidFill>
          </p:spPr>
          <p:txBody>
            <a:bodyPr wrap="square" lIns="0" tIns="0" rIns="0" bIns="0" rtlCol="0"/>
            <a:lstStyle/>
            <a:p>
              <a:pPr defTabSz="1371327"/>
              <a:endParaRPr sz="2700">
                <a:solidFill>
                  <a:prstClr val="black"/>
                </a:solidFill>
              </a:endParaRPr>
            </a:p>
          </p:txBody>
        </p:sp>
        <p:sp>
          <p:nvSpPr>
            <p:cNvPr id="604" name="object 29">
              <a:extLst>
                <a:ext uri="{FF2B5EF4-FFF2-40B4-BE49-F238E27FC236}">
                  <a16:creationId xmlns:a16="http://schemas.microsoft.com/office/drawing/2014/main" id="{96384A1C-348C-05A2-0659-5777BAB8B746}"/>
                </a:ext>
              </a:extLst>
            </p:cNvPr>
            <p:cNvSpPr/>
            <p:nvPr/>
          </p:nvSpPr>
          <p:spPr>
            <a:xfrm>
              <a:off x="16961236" y="8618608"/>
              <a:ext cx="198755" cy="377190"/>
            </a:xfrm>
            <a:custGeom>
              <a:avLst/>
              <a:gdLst/>
              <a:ahLst/>
              <a:cxnLst/>
              <a:rect l="l" t="t" r="r" b="b"/>
              <a:pathLst>
                <a:path w="198755" h="377190">
                  <a:moveTo>
                    <a:pt x="179680" y="0"/>
                  </a:moveTo>
                  <a:lnTo>
                    <a:pt x="19057" y="0"/>
                  </a:lnTo>
                  <a:lnTo>
                    <a:pt x="11639" y="1497"/>
                  </a:lnTo>
                  <a:lnTo>
                    <a:pt x="5582" y="5582"/>
                  </a:lnTo>
                  <a:lnTo>
                    <a:pt x="1497" y="11639"/>
                  </a:lnTo>
                  <a:lnTo>
                    <a:pt x="0" y="19057"/>
                  </a:lnTo>
                  <a:lnTo>
                    <a:pt x="0" y="179680"/>
                  </a:lnTo>
                  <a:lnTo>
                    <a:pt x="1497" y="187097"/>
                  </a:lnTo>
                  <a:lnTo>
                    <a:pt x="5582" y="193155"/>
                  </a:lnTo>
                  <a:lnTo>
                    <a:pt x="11639" y="197239"/>
                  </a:lnTo>
                  <a:lnTo>
                    <a:pt x="19057" y="198737"/>
                  </a:lnTo>
                  <a:lnTo>
                    <a:pt x="81651" y="198737"/>
                  </a:lnTo>
                  <a:lnTo>
                    <a:pt x="82090" y="209921"/>
                  </a:lnTo>
                  <a:lnTo>
                    <a:pt x="72674" y="256026"/>
                  </a:lnTo>
                  <a:lnTo>
                    <a:pt x="48668" y="295781"/>
                  </a:lnTo>
                  <a:lnTo>
                    <a:pt x="27287" y="321477"/>
                  </a:lnTo>
                  <a:lnTo>
                    <a:pt x="24122" y="327059"/>
                  </a:lnTo>
                  <a:lnTo>
                    <a:pt x="53715" y="374721"/>
                  </a:lnTo>
                  <a:lnTo>
                    <a:pt x="61663" y="376711"/>
                  </a:lnTo>
                  <a:lnTo>
                    <a:pt x="69474" y="373747"/>
                  </a:lnTo>
                  <a:lnTo>
                    <a:pt x="142945" y="327301"/>
                  </a:lnTo>
                  <a:lnTo>
                    <a:pt x="181460" y="269264"/>
                  </a:lnTo>
                  <a:lnTo>
                    <a:pt x="196298" y="219715"/>
                  </a:lnTo>
                  <a:lnTo>
                    <a:pt x="198737" y="198737"/>
                  </a:lnTo>
                  <a:lnTo>
                    <a:pt x="198737" y="19057"/>
                  </a:lnTo>
                  <a:lnTo>
                    <a:pt x="197239" y="11639"/>
                  </a:lnTo>
                  <a:lnTo>
                    <a:pt x="193155" y="5582"/>
                  </a:lnTo>
                  <a:lnTo>
                    <a:pt x="187097" y="1497"/>
                  </a:lnTo>
                  <a:lnTo>
                    <a:pt x="179680" y="0"/>
                  </a:lnTo>
                  <a:close/>
                </a:path>
              </a:pathLst>
            </a:custGeom>
            <a:solidFill>
              <a:srgbClr val="33B5AD"/>
            </a:solidFill>
          </p:spPr>
          <p:txBody>
            <a:bodyPr wrap="square" lIns="0" tIns="0" rIns="0" bIns="0" rtlCol="0"/>
            <a:lstStyle/>
            <a:p>
              <a:pPr defTabSz="1371327"/>
              <a:endParaRPr sz="2700">
                <a:solidFill>
                  <a:prstClr val="black"/>
                </a:solidFill>
              </a:endParaRPr>
            </a:p>
          </p:txBody>
        </p:sp>
      </p:grpSp>
      <p:sp>
        <p:nvSpPr>
          <p:cNvPr id="3" name="Subtitle 2">
            <a:extLst>
              <a:ext uri="{FF2B5EF4-FFF2-40B4-BE49-F238E27FC236}">
                <a16:creationId xmlns:a16="http://schemas.microsoft.com/office/drawing/2014/main" id="{965CB6B7-3785-EC34-A48D-0CCFBCB67084}"/>
              </a:ext>
            </a:extLst>
          </p:cNvPr>
          <p:cNvSpPr>
            <a:spLocks noGrp="1"/>
          </p:cNvSpPr>
          <p:nvPr>
            <p:ph type="subTitle" idx="1"/>
          </p:nvPr>
        </p:nvSpPr>
        <p:spPr>
          <a:xfrm>
            <a:off x="1096224" y="5844072"/>
            <a:ext cx="10943132" cy="710907"/>
          </a:xfrm>
          <a:prstGeom prst="rect">
            <a:avLst/>
          </a:prstGeom>
        </p:spPr>
        <p:txBody>
          <a:bodyPr>
            <a:normAutofit/>
          </a:bodyPr>
          <a:lstStyle>
            <a:lvl1pPr marL="0" indent="0" algn="l">
              <a:buNone/>
              <a:defRPr sz="3600" b="1" i="0">
                <a:solidFill>
                  <a:schemeClr val="bg1"/>
                </a:solidFill>
                <a:latin typeface="Frutiger LT Std 45 Light" panose="020B0402020204020204" pitchFamily="34" charset="0"/>
              </a:defRPr>
            </a:lvl1pPr>
            <a:lvl2pPr marL="685662" indent="0" algn="ctr">
              <a:buNone/>
              <a:defRPr sz="3000"/>
            </a:lvl2pPr>
            <a:lvl3pPr marL="1371327" indent="0" algn="ctr">
              <a:buNone/>
              <a:defRPr sz="2700"/>
            </a:lvl3pPr>
            <a:lvl4pPr marL="2056989" indent="0" algn="ctr">
              <a:buNone/>
              <a:defRPr sz="2400"/>
            </a:lvl4pPr>
            <a:lvl5pPr marL="2742651" indent="0" algn="ctr">
              <a:buNone/>
              <a:defRPr sz="2400"/>
            </a:lvl5pPr>
            <a:lvl6pPr marL="3428315" indent="0" algn="ctr">
              <a:buNone/>
              <a:defRPr sz="2400"/>
            </a:lvl6pPr>
            <a:lvl7pPr marL="4113978" indent="0" algn="ctr">
              <a:buNone/>
              <a:defRPr sz="2400"/>
            </a:lvl7pPr>
            <a:lvl8pPr marL="4799640" indent="0" algn="ctr">
              <a:buNone/>
              <a:defRPr sz="2400"/>
            </a:lvl8pPr>
            <a:lvl9pPr marL="5485302" indent="0" algn="ctr">
              <a:buNone/>
              <a:defRPr sz="2400"/>
            </a:lvl9pPr>
          </a:lstStyle>
          <a:p>
            <a:r>
              <a:rPr lang="en-GB"/>
              <a:t>Click to edit Master subtitle style</a:t>
            </a:r>
            <a:endParaRPr lang="en-US" dirty="0"/>
          </a:p>
        </p:txBody>
      </p:sp>
      <p:sp>
        <p:nvSpPr>
          <p:cNvPr id="4" name="Date Placeholder 3">
            <a:extLst>
              <a:ext uri="{FF2B5EF4-FFF2-40B4-BE49-F238E27FC236}">
                <a16:creationId xmlns:a16="http://schemas.microsoft.com/office/drawing/2014/main" id="{806682ED-1899-CDE4-FBCA-9E124328E707}"/>
              </a:ext>
            </a:extLst>
          </p:cNvPr>
          <p:cNvSpPr>
            <a:spLocks noGrp="1"/>
          </p:cNvSpPr>
          <p:nvPr>
            <p:ph type="dt" sz="half" idx="10"/>
          </p:nvPr>
        </p:nvSpPr>
        <p:spPr>
          <a:xfrm>
            <a:off x="2325636" y="9683614"/>
            <a:ext cx="3046464" cy="547688"/>
          </a:xfrm>
          <a:prstGeom prst="rect">
            <a:avLst/>
          </a:prstGeom>
        </p:spPr>
        <p:txBody>
          <a:bodyPr/>
          <a:lstStyle/>
          <a:p>
            <a:fld id="{B88EA797-B0FC-D84C-8107-3D07E3CF5368}"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144E859-9951-D6D1-45AA-2C76887717DD}"/>
              </a:ext>
            </a:extLst>
          </p:cNvPr>
          <p:cNvSpPr>
            <a:spLocks noGrp="1"/>
          </p:cNvSpPr>
          <p:nvPr>
            <p:ph type="ftr" sz="quarter" idx="11"/>
          </p:nvPr>
        </p:nvSpPr>
        <p:spPr>
          <a:xfrm>
            <a:off x="6057900" y="9683614"/>
            <a:ext cx="6172200" cy="547688"/>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3193AC3-88E3-F025-63C6-85DFD2B17EE8}"/>
              </a:ext>
            </a:extLst>
          </p:cNvPr>
          <p:cNvSpPr>
            <a:spLocks noGrp="1"/>
          </p:cNvSpPr>
          <p:nvPr>
            <p:ph type="sldNum" sz="quarter" idx="12"/>
          </p:nvPr>
        </p:nvSpPr>
        <p:spPr>
          <a:xfrm>
            <a:off x="12915900" y="9683614"/>
            <a:ext cx="4114800" cy="547688"/>
          </a:xfrm>
          <a:prstGeom prst="rect">
            <a:avLst/>
          </a:prstGeom>
        </p:spPr>
        <p:txBody>
          <a:bodyPr/>
          <a:lstStyle/>
          <a:p>
            <a:fld id="{A4B9BB7E-6C46-1D4F-9146-CC6D85AA4FE8}" type="slidenum">
              <a:rPr lang="en-US" smtClean="0">
                <a:solidFill>
                  <a:prstClr val="black">
                    <a:tint val="75000"/>
                  </a:prstClr>
                </a:solidFill>
              </a:rPr>
              <a:pPr/>
              <a:t>‹#›</a:t>
            </a:fld>
            <a:endParaRPr lang="en-US">
              <a:solidFill>
                <a:prstClr val="black">
                  <a:tint val="75000"/>
                </a:prstClr>
              </a:solidFill>
            </a:endParaRPr>
          </a:p>
        </p:txBody>
      </p:sp>
      <p:sp>
        <p:nvSpPr>
          <p:cNvPr id="11" name="Text Placeholder 10">
            <a:extLst>
              <a:ext uri="{FF2B5EF4-FFF2-40B4-BE49-F238E27FC236}">
                <a16:creationId xmlns:a16="http://schemas.microsoft.com/office/drawing/2014/main" id="{D51684B4-0998-E483-8D25-E5F02D24E51B}"/>
              </a:ext>
            </a:extLst>
          </p:cNvPr>
          <p:cNvSpPr>
            <a:spLocks noGrp="1"/>
          </p:cNvSpPr>
          <p:nvPr>
            <p:ph type="body" sz="quarter" idx="13"/>
          </p:nvPr>
        </p:nvSpPr>
        <p:spPr>
          <a:xfrm>
            <a:off x="1096227" y="4087835"/>
            <a:ext cx="10408445" cy="1014413"/>
          </a:xfrm>
          <a:prstGeom prst="rect">
            <a:avLst/>
          </a:prstGeom>
        </p:spPr>
        <p:txBody>
          <a:bodyPr>
            <a:normAutofit/>
          </a:bodyPr>
          <a:lstStyle>
            <a:lvl1pPr marL="0" indent="0">
              <a:buNone/>
              <a:defRPr sz="6000" b="1" i="0">
                <a:solidFill>
                  <a:schemeClr val="bg1"/>
                </a:solidFill>
                <a:latin typeface="Frutiger LT Std 45 Light" panose="020B0402020204020204" pitchFamily="34"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AD198EEF-78E9-CBC0-7B25-9B3A13A14F0A}"/>
              </a:ext>
            </a:extLst>
          </p:cNvPr>
          <p:cNvSpPr>
            <a:spLocks noGrp="1"/>
          </p:cNvSpPr>
          <p:nvPr>
            <p:ph type="body" sz="quarter" idx="14" hasCustomPrompt="1"/>
          </p:nvPr>
        </p:nvSpPr>
        <p:spPr>
          <a:xfrm>
            <a:off x="1132133" y="7057819"/>
            <a:ext cx="3355388" cy="550070"/>
          </a:xfrm>
          <a:prstGeom prst="rect">
            <a:avLst/>
          </a:prstGeom>
        </p:spPr>
        <p:txBody>
          <a:bodyPr>
            <a:normAutofit/>
          </a:bodyPr>
          <a:lstStyle>
            <a:lvl1pPr marL="0" indent="0">
              <a:buNone/>
              <a:defRPr sz="2700" b="0" i="0">
                <a:solidFill>
                  <a:schemeClr val="bg1"/>
                </a:solidFill>
                <a:latin typeface="Frutiger LT Std 55 Roman" panose="020B0602020204020204" pitchFamily="34" charset="0"/>
              </a:defRPr>
            </a:lvl1pPr>
          </a:lstStyle>
          <a:p>
            <a:pPr lvl="0"/>
            <a:r>
              <a:rPr lang="en-GB" dirty="0"/>
              <a:t>Date</a:t>
            </a:r>
            <a:endParaRPr lang="en-US" dirty="0"/>
          </a:p>
        </p:txBody>
      </p:sp>
      <p:pic>
        <p:nvPicPr>
          <p:cNvPr id="10" name="Picture 9">
            <a:extLst>
              <a:ext uri="{FF2B5EF4-FFF2-40B4-BE49-F238E27FC236}">
                <a16:creationId xmlns:a16="http://schemas.microsoft.com/office/drawing/2014/main" id="{E5971DDB-8291-D64F-DCBB-FF54CCF892D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8125" y="7694829"/>
            <a:ext cx="2786400" cy="2786400"/>
          </a:xfrm>
          <a:prstGeom prst="rect">
            <a:avLst/>
          </a:prstGeom>
        </p:spPr>
      </p:pic>
      <p:pic>
        <p:nvPicPr>
          <p:cNvPr id="9" name="Picture 8">
            <a:extLst>
              <a:ext uri="{FF2B5EF4-FFF2-40B4-BE49-F238E27FC236}">
                <a16:creationId xmlns:a16="http://schemas.microsoft.com/office/drawing/2014/main" id="{017863FB-C7C8-CCBA-495B-9E76A43BD53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60914" y="180791"/>
            <a:ext cx="2957741" cy="1774644"/>
          </a:xfrm>
          <a:prstGeom prst="rect">
            <a:avLst/>
          </a:prstGeom>
        </p:spPr>
      </p:pic>
    </p:spTree>
    <p:extLst>
      <p:ext uri="{BB962C8B-B14F-4D97-AF65-F5344CB8AC3E}">
        <p14:creationId xmlns:p14="http://schemas.microsoft.com/office/powerpoint/2010/main" val="3686186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xt and bullets">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7DFB401D-BE26-9F3A-EF58-1BD752451A4A}"/>
              </a:ext>
            </a:extLst>
          </p:cNvPr>
          <p:cNvSpPr/>
          <p:nvPr userDrawn="1"/>
        </p:nvSpPr>
        <p:spPr>
          <a:xfrm>
            <a:off x="0" y="1806587"/>
            <a:ext cx="18288000" cy="8480414"/>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ECF9FC"/>
          </a:solidFill>
        </p:spPr>
        <p:txBody>
          <a:bodyPr wrap="square" lIns="0" tIns="0" rIns="0" bIns="0" rtlCol="0"/>
          <a:lstStyle/>
          <a:p>
            <a:pPr defTabSz="1371327"/>
            <a:endParaRPr sz="2700" dirty="0">
              <a:solidFill>
                <a:prstClr val="black"/>
              </a:solidFill>
            </a:endParaRPr>
          </a:p>
        </p:txBody>
      </p:sp>
      <p:sp>
        <p:nvSpPr>
          <p:cNvPr id="3" name="Oval 2">
            <a:extLst>
              <a:ext uri="{FF2B5EF4-FFF2-40B4-BE49-F238E27FC236}">
                <a16:creationId xmlns:a16="http://schemas.microsoft.com/office/drawing/2014/main" id="{6811F362-D487-F99E-27C8-8BF5E423FA20}"/>
              </a:ext>
            </a:extLst>
          </p:cNvPr>
          <p:cNvSpPr/>
          <p:nvPr userDrawn="1"/>
        </p:nvSpPr>
        <p:spPr>
          <a:xfrm>
            <a:off x="14202578" y="8092191"/>
            <a:ext cx="4711148" cy="47111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37133" tIns="68567" rIns="137133" bIns="68567" rtlCol="0" anchor="ctr"/>
          <a:lstStyle/>
          <a:p>
            <a:pPr algn="ctr" defTabSz="1371327"/>
            <a:endParaRPr lang="en-US" sz="2700">
              <a:solidFill>
                <a:prstClr val="white"/>
              </a:solidFill>
            </a:endParaRPr>
          </a:p>
        </p:txBody>
      </p:sp>
      <p:sp>
        <p:nvSpPr>
          <p:cNvPr id="31" name="Text Placeholder 2">
            <a:extLst>
              <a:ext uri="{FF2B5EF4-FFF2-40B4-BE49-F238E27FC236}">
                <a16:creationId xmlns:a16="http://schemas.microsoft.com/office/drawing/2014/main" id="{32AC2B00-735A-E578-A3D4-22C99C45BD4B}"/>
              </a:ext>
            </a:extLst>
          </p:cNvPr>
          <p:cNvSpPr>
            <a:spLocks noGrp="1"/>
          </p:cNvSpPr>
          <p:nvPr>
            <p:ph type="body" idx="11" hasCustomPrompt="1"/>
          </p:nvPr>
        </p:nvSpPr>
        <p:spPr>
          <a:xfrm>
            <a:off x="1133478" y="2054068"/>
            <a:ext cx="14593034" cy="523679"/>
          </a:xfrm>
          <a:prstGeom prst="rect">
            <a:avLst/>
          </a:prstGeom>
        </p:spPr>
        <p:txBody>
          <a:bodyPr>
            <a:normAutofit/>
          </a:bodyPr>
          <a:lstStyle>
            <a:lvl1pPr marL="0" indent="0">
              <a:buNone/>
              <a:defRPr sz="2700" b="1" i="0">
                <a:solidFill>
                  <a:schemeClr val="accent2"/>
                </a:solidFill>
                <a:latin typeface="Frutiger LT Std 45 Light" panose="020B0402020204020204" pitchFamily="34" charset="0"/>
              </a:defRPr>
            </a:lvl1pPr>
            <a:lvl2pPr marL="685662" indent="0">
              <a:buNone/>
              <a:defRPr sz="3000">
                <a:solidFill>
                  <a:schemeClr val="tx1">
                    <a:tint val="75000"/>
                  </a:schemeClr>
                </a:solidFill>
              </a:defRPr>
            </a:lvl2pPr>
            <a:lvl3pPr marL="1371327" indent="0">
              <a:buNone/>
              <a:defRPr sz="2700">
                <a:solidFill>
                  <a:schemeClr val="tx1">
                    <a:tint val="75000"/>
                  </a:schemeClr>
                </a:solidFill>
              </a:defRPr>
            </a:lvl3pPr>
            <a:lvl4pPr marL="2056989" indent="0">
              <a:buNone/>
              <a:defRPr sz="2400">
                <a:solidFill>
                  <a:schemeClr val="tx1">
                    <a:tint val="75000"/>
                  </a:schemeClr>
                </a:solidFill>
              </a:defRPr>
            </a:lvl4pPr>
            <a:lvl5pPr marL="2742651" indent="0">
              <a:buNone/>
              <a:defRPr sz="2400">
                <a:solidFill>
                  <a:schemeClr val="tx1">
                    <a:tint val="75000"/>
                  </a:schemeClr>
                </a:solidFill>
              </a:defRPr>
            </a:lvl5pPr>
            <a:lvl6pPr marL="3428315" indent="0">
              <a:buNone/>
              <a:defRPr sz="2400">
                <a:solidFill>
                  <a:schemeClr val="tx1">
                    <a:tint val="75000"/>
                  </a:schemeClr>
                </a:solidFill>
              </a:defRPr>
            </a:lvl6pPr>
            <a:lvl7pPr marL="4113978" indent="0">
              <a:buNone/>
              <a:defRPr sz="2400">
                <a:solidFill>
                  <a:schemeClr val="tx1">
                    <a:tint val="75000"/>
                  </a:schemeClr>
                </a:solidFill>
              </a:defRPr>
            </a:lvl7pPr>
            <a:lvl8pPr marL="4799640" indent="0">
              <a:buNone/>
              <a:defRPr sz="2400">
                <a:solidFill>
                  <a:schemeClr val="tx1">
                    <a:tint val="75000"/>
                  </a:schemeClr>
                </a:solidFill>
              </a:defRPr>
            </a:lvl8pPr>
            <a:lvl9pPr marL="5485302" indent="0">
              <a:buNone/>
              <a:defRPr sz="2400">
                <a:solidFill>
                  <a:schemeClr val="tx1">
                    <a:tint val="75000"/>
                  </a:schemeClr>
                </a:solidFill>
              </a:defRPr>
            </a:lvl9pPr>
          </a:lstStyle>
          <a:p>
            <a:pPr lvl="0"/>
            <a:r>
              <a:rPr lang="en-GB" dirty="0"/>
              <a:t>Click to edit Header</a:t>
            </a:r>
          </a:p>
        </p:txBody>
      </p:sp>
      <p:sp>
        <p:nvSpPr>
          <p:cNvPr id="39" name="Text Placeholder 39">
            <a:extLst>
              <a:ext uri="{FF2B5EF4-FFF2-40B4-BE49-F238E27FC236}">
                <a16:creationId xmlns:a16="http://schemas.microsoft.com/office/drawing/2014/main" id="{40F74F93-7D64-FA92-A8ED-8BB0DCB6EA6F}"/>
              </a:ext>
            </a:extLst>
          </p:cNvPr>
          <p:cNvSpPr>
            <a:spLocks noGrp="1"/>
          </p:cNvSpPr>
          <p:nvPr>
            <p:ph type="body" sz="quarter" idx="12" hasCustomPrompt="1"/>
          </p:nvPr>
        </p:nvSpPr>
        <p:spPr>
          <a:xfrm>
            <a:off x="1133475" y="2988647"/>
            <a:ext cx="13694822" cy="5163186"/>
          </a:xfrm>
          <a:prstGeom prst="rect">
            <a:avLst/>
          </a:prstGeom>
        </p:spPr>
        <p:txBody>
          <a:bodyPr>
            <a:noAutofit/>
          </a:bodyPr>
          <a:lstStyle>
            <a:lvl1pPr marL="0" indent="0">
              <a:lnSpc>
                <a:spcPct val="100000"/>
              </a:lnSpc>
              <a:buNone/>
              <a:defRPr sz="2100" b="0" i="0">
                <a:solidFill>
                  <a:schemeClr val="accent3"/>
                </a:solidFill>
                <a:latin typeface="Frutiger LT Std 55 Roman" panose="020B0602020204020204" pitchFamily="34" charset="0"/>
              </a:defRPr>
            </a:lvl1pPr>
            <a:lvl2pPr marL="685662" indent="0">
              <a:buNone/>
              <a:defRPr sz="2700" b="0" i="0">
                <a:solidFill>
                  <a:schemeClr val="accent3"/>
                </a:solidFill>
                <a:latin typeface="Frutiger LT Std 55 Roman" panose="020B0602020204020204" pitchFamily="34" charset="0"/>
              </a:defRPr>
            </a:lvl2pPr>
            <a:lvl3pPr marL="1371327" indent="0">
              <a:buNone/>
              <a:defRPr sz="2700" b="0" i="0">
                <a:solidFill>
                  <a:schemeClr val="accent3"/>
                </a:solidFill>
                <a:latin typeface="Frutiger LT Std 55 Roman" panose="020B0602020204020204" pitchFamily="34" charset="0"/>
              </a:defRPr>
            </a:lvl3pPr>
            <a:lvl4pPr marL="2056989" indent="0">
              <a:buNone/>
              <a:defRPr sz="2700" b="0" i="0">
                <a:solidFill>
                  <a:schemeClr val="accent3"/>
                </a:solidFill>
                <a:latin typeface="Frutiger LT Std 55 Roman" panose="020B0602020204020204" pitchFamily="34" charset="0"/>
              </a:defRPr>
            </a:lvl4pPr>
            <a:lvl5pPr marL="2742651" indent="0">
              <a:buNone/>
              <a:defRPr sz="2700" b="0" i="0">
                <a:solidFill>
                  <a:schemeClr val="accent3"/>
                </a:solidFill>
                <a:latin typeface="Frutiger LT Std 55 Roman" panose="020B0602020204020204" pitchFamily="34" charset="0"/>
              </a:defRPr>
            </a:lvl5pPr>
          </a:lstStyle>
          <a:p>
            <a:pPr lvl="0"/>
            <a:r>
              <a:rPr lang="en-GB" dirty="0"/>
              <a:t>Click to edit text</a:t>
            </a:r>
            <a:endParaRPr lang="en-US" dirty="0"/>
          </a:p>
        </p:txBody>
      </p:sp>
      <p:grpSp>
        <p:nvGrpSpPr>
          <p:cNvPr id="9" name="Group 8">
            <a:extLst>
              <a:ext uri="{FF2B5EF4-FFF2-40B4-BE49-F238E27FC236}">
                <a16:creationId xmlns:a16="http://schemas.microsoft.com/office/drawing/2014/main" id="{D167D108-45F9-32AD-7260-B6D8D341A3A8}"/>
              </a:ext>
            </a:extLst>
          </p:cNvPr>
          <p:cNvGrpSpPr/>
          <p:nvPr userDrawn="1"/>
        </p:nvGrpSpPr>
        <p:grpSpPr>
          <a:xfrm>
            <a:off x="0" y="8094236"/>
            <a:ext cx="18249423" cy="1988820"/>
            <a:chOff x="0" y="5396157"/>
            <a:chExt cx="12166282" cy="1325880"/>
          </a:xfrm>
        </p:grpSpPr>
        <p:sp>
          <p:nvSpPr>
            <p:cNvPr id="10" name="object 7">
              <a:extLst>
                <a:ext uri="{FF2B5EF4-FFF2-40B4-BE49-F238E27FC236}">
                  <a16:creationId xmlns:a16="http://schemas.microsoft.com/office/drawing/2014/main" id="{8B017B42-2C99-528E-8E61-AB19E082F75A}"/>
                </a:ext>
              </a:extLst>
            </p:cNvPr>
            <p:cNvSpPr/>
            <p:nvPr/>
          </p:nvSpPr>
          <p:spPr>
            <a:xfrm>
              <a:off x="0" y="6334124"/>
              <a:ext cx="12166282" cy="84507"/>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04A49A"/>
            </a:solidFill>
          </p:spPr>
          <p:txBody>
            <a:bodyPr wrap="square" lIns="0" tIns="0" rIns="0" bIns="0" rtlCol="0"/>
            <a:lstStyle/>
            <a:p>
              <a:pPr defTabSz="1371327"/>
              <a:endParaRPr sz="2700" dirty="0">
                <a:solidFill>
                  <a:prstClr val="black"/>
                </a:solidFill>
              </a:endParaRPr>
            </a:p>
          </p:txBody>
        </p:sp>
        <p:pic>
          <p:nvPicPr>
            <p:cNvPr id="11" name="Picture 10">
              <a:extLst>
                <a:ext uri="{FF2B5EF4-FFF2-40B4-BE49-F238E27FC236}">
                  <a16:creationId xmlns:a16="http://schemas.microsoft.com/office/drawing/2014/main" id="{8B522953-4C99-9DC4-AE9C-17CDF30943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0735" y="5396157"/>
              <a:ext cx="2209800" cy="1325880"/>
            </a:xfrm>
            <a:prstGeom prst="rect">
              <a:avLst/>
            </a:prstGeom>
          </p:spPr>
        </p:pic>
      </p:grpSp>
      <p:sp>
        <p:nvSpPr>
          <p:cNvPr id="4" name="Oval 3">
            <a:extLst>
              <a:ext uri="{FF2B5EF4-FFF2-40B4-BE49-F238E27FC236}">
                <a16:creationId xmlns:a16="http://schemas.microsoft.com/office/drawing/2014/main" id="{99115FA2-32B2-6144-1619-28C426E7F1A9}"/>
              </a:ext>
            </a:extLst>
          </p:cNvPr>
          <p:cNvSpPr/>
          <p:nvPr userDrawn="1"/>
        </p:nvSpPr>
        <p:spPr>
          <a:xfrm>
            <a:off x="1197035" y="8641080"/>
            <a:ext cx="835430" cy="82269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37133" tIns="68567" rIns="137133" bIns="68567" rtlCol="0" anchor="ctr"/>
          <a:lstStyle/>
          <a:p>
            <a:pPr algn="ctr" defTabSz="1371327"/>
            <a:endParaRPr lang="en-GB" sz="2700">
              <a:solidFill>
                <a:prstClr val="white"/>
              </a:solidFill>
            </a:endParaRPr>
          </a:p>
        </p:txBody>
      </p:sp>
      <p:pic>
        <p:nvPicPr>
          <p:cNvPr id="13" name="Picture 12">
            <a:extLst>
              <a:ext uri="{FF2B5EF4-FFF2-40B4-BE49-F238E27FC236}">
                <a16:creationId xmlns:a16="http://schemas.microsoft.com/office/drawing/2014/main" id="{16CF4384-54A9-74BC-2182-0D0CA4B6AB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9550" y="7880567"/>
            <a:ext cx="2786400" cy="2786400"/>
          </a:xfrm>
          <a:prstGeom prst="rect">
            <a:avLst/>
          </a:prstGeom>
        </p:spPr>
      </p:pic>
    </p:spTree>
    <p:extLst>
      <p:ext uri="{BB962C8B-B14F-4D97-AF65-F5344CB8AC3E}">
        <p14:creationId xmlns:p14="http://schemas.microsoft.com/office/powerpoint/2010/main" val="376243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769433" y="3792987"/>
            <a:ext cx="15722426" cy="3581400"/>
          </a:xfrm>
        </p:spPr>
        <p:txBody>
          <a:bodyPr anchor="t"/>
          <a:lstStyle>
            <a:lvl1pPr algn="l">
              <a:defRPr sz="6000"/>
            </a:lvl1pPr>
          </a:lstStyle>
          <a:p>
            <a:r>
              <a:rPr lang="en-US"/>
              <a:t>Click to edit Master title style</a:t>
            </a:r>
            <a:endParaRPr lang="en-GB" dirty="0"/>
          </a:p>
        </p:txBody>
      </p:sp>
    </p:spTree>
    <p:extLst>
      <p:ext uri="{BB962C8B-B14F-4D97-AF65-F5344CB8AC3E}">
        <p14:creationId xmlns:p14="http://schemas.microsoft.com/office/powerpoint/2010/main" val="1744206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fr-FR" sz="2100" dirty="0">
                <a:solidFill>
                  <a:prstClr val="black">
                    <a:tint val="75000"/>
                  </a:prstClr>
                </a:solidFill>
              </a:rPr>
              <a:t>Universal HPV adolescent immunisation programme</a:t>
            </a:r>
            <a:endParaRPr lang="en-GB" sz="2100" dirty="0">
              <a:solidFill>
                <a:prstClr val="black">
                  <a:tint val="75000"/>
                </a:prstClr>
              </a:solidFill>
            </a:endParaRPr>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solidFill>
                  <a:prstClr val="black">
                    <a:tint val="75000"/>
                  </a:prstClr>
                </a:solidFill>
              </a:rPr>
              <a:pPr/>
              <a:t>‹#›</a:t>
            </a:fld>
            <a:endParaRPr lang="en-GB" sz="2100" dirty="0">
              <a:solidFill>
                <a:prstClr val="black">
                  <a:tint val="75000"/>
                </a:prstClr>
              </a:solidFill>
            </a:endParaRPr>
          </a:p>
        </p:txBody>
      </p:sp>
    </p:spTree>
    <p:extLst>
      <p:ext uri="{BB962C8B-B14F-4D97-AF65-F5344CB8AC3E}">
        <p14:creationId xmlns:p14="http://schemas.microsoft.com/office/powerpoint/2010/main" val="3447361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63601" y="647700"/>
            <a:ext cx="13157201" cy="1485900"/>
          </a:xfrm>
        </p:spPr>
        <p:txBody>
          <a:bodyPr/>
          <a:lstStyle/>
          <a:p>
            <a:r>
              <a:rPr lang="en-US"/>
              <a:t>Click to edit Master title style</a:t>
            </a:r>
            <a:endParaRPr lang="en-GB"/>
          </a:p>
        </p:txBody>
      </p:sp>
      <p:sp>
        <p:nvSpPr>
          <p:cNvPr id="3" name="Chart Placeholder 2"/>
          <p:cNvSpPr>
            <a:spLocks noGrp="1"/>
          </p:cNvSpPr>
          <p:nvPr>
            <p:ph type="chart" idx="1"/>
          </p:nvPr>
        </p:nvSpPr>
        <p:spPr>
          <a:xfrm>
            <a:off x="863603" y="2590800"/>
            <a:ext cx="16614776" cy="6172200"/>
          </a:xfrm>
        </p:spPr>
        <p:txBody>
          <a:bodyPr/>
          <a:lstStyle/>
          <a:p>
            <a:endParaRPr lang="en-GB" dirty="0"/>
          </a:p>
        </p:txBody>
      </p:sp>
      <p:sp>
        <p:nvSpPr>
          <p:cNvPr id="4" name="Footer Placeholder 3"/>
          <p:cNvSpPr>
            <a:spLocks noGrp="1"/>
          </p:cNvSpPr>
          <p:nvPr>
            <p:ph type="ftr" sz="quarter" idx="10"/>
          </p:nvPr>
        </p:nvSpPr>
        <p:spPr>
          <a:xfrm>
            <a:off x="1034934" y="9532147"/>
            <a:ext cx="7805652" cy="823913"/>
          </a:xfrm>
        </p:spPr>
        <p:txBody>
          <a:bodyPr/>
          <a:lstStyle>
            <a:lvl1pPr>
              <a:defRPr/>
            </a:lvl1p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p:cNvSpPr>
            <a:spLocks noGrp="1"/>
          </p:cNvSpPr>
          <p:nvPr>
            <p:ph type="sldNum" sz="quarter" idx="11"/>
          </p:nvPr>
        </p:nvSpPr>
        <p:spPr>
          <a:xfrm>
            <a:off x="412868" y="9601199"/>
            <a:ext cx="622070" cy="685800"/>
          </a:xfrm>
        </p:spPr>
        <p:txBody>
          <a:bodyPr/>
          <a:lstStyle>
            <a:lvl1pPr>
              <a:defRPr/>
            </a:lvl1pPr>
          </a:lstStyle>
          <a:p>
            <a:fld id="{708CD139-C1B9-49E8-A6DB-785DD9AE7DD2}" type="slidenum">
              <a:rPr lang="en-GB" altLang="en-US">
                <a:solidFill>
                  <a:prstClr val="white"/>
                </a:solidFill>
              </a:rPr>
              <a:pPr/>
              <a:t>‹#›</a:t>
            </a:fld>
            <a:endParaRPr lang="en-GB" altLang="en-US" dirty="0">
              <a:solidFill>
                <a:prstClr val="white"/>
              </a:solidFill>
            </a:endParaRPr>
          </a:p>
        </p:txBody>
      </p:sp>
    </p:spTree>
    <p:extLst>
      <p:ext uri="{BB962C8B-B14F-4D97-AF65-F5344CB8AC3E}">
        <p14:creationId xmlns:p14="http://schemas.microsoft.com/office/powerpoint/2010/main" val="229376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1259686" y="2521745"/>
            <a:ext cx="7736681" cy="1235868"/>
          </a:xfrm>
        </p:spPr>
        <p:txBody>
          <a:bodyPr anchor="t"/>
          <a:lstStyle>
            <a:lvl1pPr marL="0" indent="0">
              <a:buNone/>
              <a:defRPr sz="3600" b="1"/>
            </a:lvl1pPr>
            <a:lvl2pPr marL="685662" indent="0">
              <a:buNone/>
              <a:defRPr sz="3000" b="1"/>
            </a:lvl2pPr>
            <a:lvl3pPr marL="1371327" indent="0">
              <a:buNone/>
              <a:defRPr sz="2700" b="1"/>
            </a:lvl3pPr>
            <a:lvl4pPr marL="2056989" indent="0">
              <a:buNone/>
              <a:defRPr sz="2400" b="1"/>
            </a:lvl4pPr>
            <a:lvl5pPr marL="2742651" indent="0">
              <a:buNone/>
              <a:defRPr sz="2400" b="1"/>
            </a:lvl5pPr>
            <a:lvl6pPr marL="3428315" indent="0">
              <a:buNone/>
              <a:defRPr sz="2400" b="1"/>
            </a:lvl6pPr>
            <a:lvl7pPr marL="4113978" indent="0">
              <a:buNone/>
              <a:defRPr sz="2400" b="1"/>
            </a:lvl7pPr>
            <a:lvl8pPr marL="4799640" indent="0">
              <a:buNone/>
              <a:defRPr sz="2400" b="1"/>
            </a:lvl8pPr>
            <a:lvl9pPr marL="5485302"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1259686" y="3757613"/>
            <a:ext cx="7736681" cy="55268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9258300" y="2521745"/>
            <a:ext cx="7774782" cy="1235868"/>
          </a:xfrm>
        </p:spPr>
        <p:txBody>
          <a:bodyPr anchor="t"/>
          <a:lstStyle>
            <a:lvl1pPr marL="0" indent="0">
              <a:buNone/>
              <a:defRPr sz="3600" b="1"/>
            </a:lvl1pPr>
            <a:lvl2pPr marL="685662" indent="0">
              <a:buNone/>
              <a:defRPr sz="3000" b="1"/>
            </a:lvl2pPr>
            <a:lvl3pPr marL="1371327" indent="0">
              <a:buNone/>
              <a:defRPr sz="2700" b="1"/>
            </a:lvl3pPr>
            <a:lvl4pPr marL="2056989" indent="0">
              <a:buNone/>
              <a:defRPr sz="2400" b="1"/>
            </a:lvl4pPr>
            <a:lvl5pPr marL="2742651" indent="0">
              <a:buNone/>
              <a:defRPr sz="2400" b="1"/>
            </a:lvl5pPr>
            <a:lvl6pPr marL="3428315" indent="0">
              <a:buNone/>
              <a:defRPr sz="2400" b="1"/>
            </a:lvl6pPr>
            <a:lvl7pPr marL="4113978" indent="0">
              <a:buNone/>
              <a:defRPr sz="2400" b="1"/>
            </a:lvl7pPr>
            <a:lvl8pPr marL="4799640" indent="0">
              <a:buNone/>
              <a:defRPr sz="2400" b="1"/>
            </a:lvl8pPr>
            <a:lvl9pPr marL="5485302"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9258300" y="3757613"/>
            <a:ext cx="7774782" cy="55268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fr-FR" sz="2100" dirty="0">
                <a:solidFill>
                  <a:prstClr val="black">
                    <a:tint val="75000"/>
                  </a:prstClr>
                </a:solidFill>
              </a:rPr>
              <a:t>Universal HPV adolescent immunisation programme</a:t>
            </a:r>
            <a:endParaRPr lang="en-GB" sz="2100" dirty="0">
              <a:solidFill>
                <a:prstClr val="black">
                  <a:tint val="75000"/>
                </a:prstClr>
              </a:solidFill>
            </a:endParaRP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solidFill>
                  <a:prstClr val="black">
                    <a:tint val="75000"/>
                  </a:prstClr>
                </a:solidFill>
              </a:rPr>
              <a:pPr/>
              <a:t>‹#›</a:t>
            </a:fld>
            <a:endParaRPr lang="en-GB" sz="2100" dirty="0">
              <a:solidFill>
                <a:prstClr val="black">
                  <a:tint val="75000"/>
                </a:prstClr>
              </a:solidFill>
            </a:endParaRPr>
          </a:p>
        </p:txBody>
      </p:sp>
    </p:spTree>
    <p:extLst>
      <p:ext uri="{BB962C8B-B14F-4D97-AF65-F5344CB8AC3E}">
        <p14:creationId xmlns:p14="http://schemas.microsoft.com/office/powerpoint/2010/main" val="409288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9"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7"/>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29D048-7F7A-40F6-B8A2-36142AD8700D}" type="datetimeFigureOut">
              <a:rPr lang="en-GB" smtClean="0">
                <a:solidFill>
                  <a:prstClr val="black">
                    <a:tint val="75000"/>
                  </a:prstClr>
                </a:solidFill>
              </a:rPr>
              <a:pPr/>
              <a:t>13/12/2024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BC90C1A-D017-49F7-87DB-EA38BA5562A2}" type="slidenum">
              <a:rPr lang="en-GB" smtClean="0">
                <a:solidFill>
                  <a:prstClr val="black">
                    <a:tint val="75000"/>
                  </a:prstClr>
                </a:solidFill>
              </a:rPr>
              <a:pPr/>
              <a:t>‹#›</a:t>
            </a:fld>
            <a:endParaRPr lang="en-GB">
              <a:solidFill>
                <a:prstClr val="black">
                  <a:tint val="75000"/>
                </a:prstClr>
              </a:solidFill>
            </a:endParaRPr>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8587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590E62-C2DD-224E-86CC-19D625504B29}"/>
              </a:ext>
            </a:extLst>
          </p:cNvPr>
          <p:cNvSpPr>
            <a:spLocks noGrp="1"/>
          </p:cNvSpPr>
          <p:nvPr>
            <p:ph type="dt" sz="half" idx="10"/>
          </p:nvPr>
        </p:nvSpPr>
        <p:spPr/>
        <p:txBody>
          <a:bodyPr/>
          <a:lstStyle/>
          <a:p>
            <a:fld id="{FAB5C1EA-52D8-6146-8BED-D1CF1306A26F}" type="datetimeFigureOut">
              <a:rPr lang="en-US" smtClean="0">
                <a:solidFill>
                  <a:prstClr val="black">
                    <a:tint val="75000"/>
                  </a:prstClr>
                </a:solidFill>
              </a:rPr>
              <a:pPr/>
              <a:t>12/13/2024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6D1779-CEE0-3742-92F8-1B10A6EB6D9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6D695A7-20E8-3F4B-9CF4-C9D0BE152D24}"/>
              </a:ext>
            </a:extLst>
          </p:cNvPr>
          <p:cNvSpPr>
            <a:spLocks noGrp="1"/>
          </p:cNvSpPr>
          <p:nvPr>
            <p:ph type="sldNum" sz="quarter" idx="12"/>
          </p:nvPr>
        </p:nvSpPr>
        <p:spPr/>
        <p:txBody>
          <a:bodyPr/>
          <a:lstStyle/>
          <a:p>
            <a:fld id="{B3C43193-EAC0-7342-8D26-199C7F1EAFCC}" type="slidenum">
              <a:rPr lang="en-US" smtClean="0">
                <a:solidFill>
                  <a:prstClr val="black">
                    <a:tint val="75000"/>
                  </a:prstClr>
                </a:solidFill>
              </a:rPr>
              <a:pPr/>
              <a:t>‹#›</a:t>
            </a:fld>
            <a:endParaRPr lang="en-US">
              <a:solidFill>
                <a:prstClr val="black">
                  <a:tint val="75000"/>
                </a:prstClr>
              </a:solidFill>
            </a:endParaRPr>
          </a:p>
        </p:txBody>
      </p:sp>
      <p:sp>
        <p:nvSpPr>
          <p:cNvPr id="6" name="Picture Placeholder 5">
            <a:extLst>
              <a:ext uri="{FF2B5EF4-FFF2-40B4-BE49-F238E27FC236}">
                <a16:creationId xmlns:a16="http://schemas.microsoft.com/office/drawing/2014/main" id="{3FAF4B53-553A-441B-8D4B-5A56D9DBC42E}"/>
              </a:ext>
            </a:extLst>
          </p:cNvPr>
          <p:cNvSpPr>
            <a:spLocks noGrp="1"/>
          </p:cNvSpPr>
          <p:nvPr>
            <p:ph type="pic" sz="quarter" idx="13" hasCustomPrompt="1"/>
          </p:nvPr>
        </p:nvSpPr>
        <p:spPr>
          <a:xfrm>
            <a:off x="3274220" y="1769271"/>
            <a:ext cx="5043488" cy="5043488"/>
          </a:xfrm>
        </p:spPr>
        <p:txBody>
          <a:bodyPr>
            <a:normAutofit/>
          </a:bodyPr>
          <a:lstStyle>
            <a:lvl1pPr marL="0" indent="0">
              <a:buNone/>
              <a:defRPr sz="800"/>
            </a:lvl1pPr>
          </a:lstStyle>
          <a:p>
            <a:r>
              <a:rPr lang="en-US"/>
              <a:t>Image</a:t>
            </a:r>
          </a:p>
        </p:txBody>
      </p:sp>
      <p:sp>
        <p:nvSpPr>
          <p:cNvPr id="7" name="Picture Placeholder 6">
            <a:extLst>
              <a:ext uri="{FF2B5EF4-FFF2-40B4-BE49-F238E27FC236}">
                <a16:creationId xmlns:a16="http://schemas.microsoft.com/office/drawing/2014/main" id="{29B7CF83-C542-4B8F-8781-F0554416F562}"/>
              </a:ext>
            </a:extLst>
          </p:cNvPr>
          <p:cNvSpPr>
            <a:spLocks noGrp="1"/>
          </p:cNvSpPr>
          <p:nvPr>
            <p:ph type="pic" sz="quarter" idx="14"/>
          </p:nvPr>
        </p:nvSpPr>
        <p:spPr>
          <a:xfrm>
            <a:off x="14859000" y="4133850"/>
            <a:ext cx="1371600" cy="1371600"/>
          </a:xfrm>
        </p:spPr>
        <p:txBody>
          <a:bodyPr/>
          <a:lstStyle/>
          <a:p>
            <a:endParaRPr lang="en-US"/>
          </a:p>
        </p:txBody>
      </p:sp>
      <p:sp>
        <p:nvSpPr>
          <p:cNvPr id="9" name="Picture Placeholder 8">
            <a:extLst>
              <a:ext uri="{FF2B5EF4-FFF2-40B4-BE49-F238E27FC236}">
                <a16:creationId xmlns:a16="http://schemas.microsoft.com/office/drawing/2014/main" id="{591AD24E-08E0-4C62-B860-96C620492692}"/>
              </a:ext>
            </a:extLst>
          </p:cNvPr>
          <p:cNvSpPr>
            <a:spLocks noGrp="1"/>
          </p:cNvSpPr>
          <p:nvPr>
            <p:ph type="pic" sz="quarter" idx="15"/>
          </p:nvPr>
        </p:nvSpPr>
        <p:spPr>
          <a:xfrm>
            <a:off x="1257300" y="4133850"/>
            <a:ext cx="1371600" cy="1371600"/>
          </a:xfrm>
        </p:spPr>
        <p:txBody>
          <a:bodyPr/>
          <a:lstStyle/>
          <a:p>
            <a:endParaRPr lang="en-US"/>
          </a:p>
        </p:txBody>
      </p:sp>
      <p:sp>
        <p:nvSpPr>
          <p:cNvPr id="11" name="Picture Placeholder 10">
            <a:extLst>
              <a:ext uri="{FF2B5EF4-FFF2-40B4-BE49-F238E27FC236}">
                <a16:creationId xmlns:a16="http://schemas.microsoft.com/office/drawing/2014/main" id="{8BE72911-FF80-4D89-B3C9-0E035B50C3C7}"/>
              </a:ext>
            </a:extLst>
          </p:cNvPr>
          <p:cNvSpPr>
            <a:spLocks noGrp="1"/>
          </p:cNvSpPr>
          <p:nvPr>
            <p:ph type="pic" sz="quarter" idx="16"/>
          </p:nvPr>
        </p:nvSpPr>
        <p:spPr>
          <a:xfrm>
            <a:off x="13677900" y="2362200"/>
            <a:ext cx="1371600" cy="1371600"/>
          </a:xfrm>
        </p:spPr>
        <p:txBody>
          <a:bodyPr/>
          <a:lstStyle/>
          <a:p>
            <a:endParaRPr lang="en-US"/>
          </a:p>
        </p:txBody>
      </p:sp>
      <p:sp>
        <p:nvSpPr>
          <p:cNvPr id="15" name="Picture Placeholder 14">
            <a:extLst>
              <a:ext uri="{FF2B5EF4-FFF2-40B4-BE49-F238E27FC236}">
                <a16:creationId xmlns:a16="http://schemas.microsoft.com/office/drawing/2014/main" id="{DD7E1B45-BA23-421E-89D1-D2EB0E2479C1}"/>
              </a:ext>
            </a:extLst>
          </p:cNvPr>
          <p:cNvSpPr>
            <a:spLocks noGrp="1"/>
          </p:cNvSpPr>
          <p:nvPr>
            <p:ph type="pic" sz="quarter" idx="17"/>
          </p:nvPr>
        </p:nvSpPr>
        <p:spPr>
          <a:xfrm>
            <a:off x="9486900" y="1314450"/>
            <a:ext cx="1371600" cy="1371600"/>
          </a:xfrm>
        </p:spPr>
        <p:txBody>
          <a:bodyPr/>
          <a:lstStyle/>
          <a:p>
            <a:endParaRPr lang="en-US"/>
          </a:p>
        </p:txBody>
      </p:sp>
      <p:sp>
        <p:nvSpPr>
          <p:cNvPr id="17" name="Picture Placeholder 22">
            <a:extLst>
              <a:ext uri="{FF2B5EF4-FFF2-40B4-BE49-F238E27FC236}">
                <a16:creationId xmlns:a16="http://schemas.microsoft.com/office/drawing/2014/main" id="{876F1CA9-39A7-40AE-BF2E-033D1B0D2243}"/>
              </a:ext>
            </a:extLst>
          </p:cNvPr>
          <p:cNvSpPr>
            <a:spLocks noGrp="1"/>
          </p:cNvSpPr>
          <p:nvPr>
            <p:ph type="pic" sz="quarter" idx="18"/>
          </p:nvPr>
        </p:nvSpPr>
        <p:spPr>
          <a:xfrm>
            <a:off x="9906000" y="1238250"/>
            <a:ext cx="5981700" cy="5029200"/>
          </a:xfrm>
          <a:custGeom>
            <a:avLst/>
            <a:gdLst>
              <a:gd name="connsiteX0" fmla="*/ 3987800 w 3987800"/>
              <a:gd name="connsiteY0" fmla="*/ 0 h 3352800"/>
              <a:gd name="connsiteX1" fmla="*/ 3746500 w 3987800"/>
              <a:gd name="connsiteY1" fmla="*/ 2997200 h 3352800"/>
              <a:gd name="connsiteX2" fmla="*/ 0 w 3987800"/>
              <a:gd name="connsiteY2" fmla="*/ 3352800 h 3352800"/>
              <a:gd name="connsiteX3" fmla="*/ 508000 w 3987800"/>
              <a:gd name="connsiteY3" fmla="*/ 1295400 h 3352800"/>
            </a:gdLst>
            <a:ahLst/>
            <a:cxnLst>
              <a:cxn ang="0">
                <a:pos x="connsiteX0" y="connsiteY0"/>
              </a:cxn>
              <a:cxn ang="0">
                <a:pos x="connsiteX1" y="connsiteY1"/>
              </a:cxn>
              <a:cxn ang="0">
                <a:pos x="connsiteX2" y="connsiteY2"/>
              </a:cxn>
              <a:cxn ang="0">
                <a:pos x="connsiteX3" y="connsiteY3"/>
              </a:cxn>
            </a:cxnLst>
            <a:rect l="l" t="t" r="r" b="b"/>
            <a:pathLst>
              <a:path w="3987800" h="3352800">
                <a:moveTo>
                  <a:pt x="3987800" y="0"/>
                </a:moveTo>
                <a:lnTo>
                  <a:pt x="3746500" y="2997200"/>
                </a:lnTo>
                <a:lnTo>
                  <a:pt x="0" y="3352800"/>
                </a:lnTo>
                <a:lnTo>
                  <a:pt x="508000" y="1295400"/>
                </a:lnTo>
                <a:close/>
              </a:path>
            </a:pathLst>
          </a:custGeom>
        </p:spPr>
      </p:sp>
    </p:spTree>
    <p:extLst>
      <p:ext uri="{BB962C8B-B14F-4D97-AF65-F5344CB8AC3E}">
        <p14:creationId xmlns:p14="http://schemas.microsoft.com/office/powerpoint/2010/main" val="71229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436971" y="9558806"/>
            <a:ext cx="971043" cy="415499"/>
          </a:xfrm>
          <a:prstGeom prst="rect">
            <a:avLst/>
          </a:prstGeom>
          <a:noFill/>
        </p:spPr>
        <p:txBody>
          <a:bodyPr wrap="square" lIns="137147" tIns="68573" rIns="137147" bIns="68573" rtlCol="0">
            <a:spAutoFit/>
          </a:bodyPr>
          <a:lstStyle/>
          <a:p>
            <a:pPr defTabSz="685731">
              <a:defRPr/>
            </a:pPr>
            <a:fld id="{34F92BC6-D7C3-584B-87F2-0B845776A5AD}" type="slidenum">
              <a:rPr lang="en-US" smtClean="0">
                <a:solidFill>
                  <a:srgbClr val="A5A5A5">
                    <a:lumMod val="60000"/>
                    <a:lumOff val="40000"/>
                  </a:srgbClr>
                </a:solidFill>
                <a:latin typeface="Arial" panose="020B0604020202020204" pitchFamily="34" charset="0"/>
                <a:cs typeface="Arial" panose="020B0604020202020204" pitchFamily="34" charset="0"/>
              </a:rPr>
              <a:pPr defTabSz="685731">
                <a:defRPr/>
              </a:pPr>
              <a:t>‹#›</a:t>
            </a:fld>
            <a:r>
              <a:rPr lang="en-US">
                <a:solidFill>
                  <a:srgbClr val="A5A5A5">
                    <a:lumMod val="60000"/>
                    <a:lumOff val="40000"/>
                  </a:srgbClr>
                </a:solidFill>
                <a:latin typeface="Arial" panose="020B0604020202020204" pitchFamily="34" charset="0"/>
                <a:cs typeface="Arial" panose="020B0604020202020204" pitchFamily="34" charset="0"/>
              </a:rPr>
              <a:t> </a:t>
            </a:r>
            <a:r>
              <a:rPr lang="en-US">
                <a:solidFill>
                  <a:srgbClr val="A5A5A5"/>
                </a:solidFill>
                <a:latin typeface="Arial" panose="020B0604020202020204" pitchFamily="34" charset="0"/>
                <a:cs typeface="Arial" panose="020B0604020202020204" pitchFamily="34" charset="0"/>
              </a:rPr>
              <a:t>  </a:t>
            </a:r>
            <a:r>
              <a:rPr lang="en-US">
                <a:solidFill>
                  <a:srgbClr val="005EB8"/>
                </a:solidFill>
                <a:latin typeface="Arial" panose="020B0604020202020204" pitchFamily="34" charset="0"/>
                <a:cs typeface="Arial" panose="020B0604020202020204" pitchFamily="34" charset="0"/>
              </a:rPr>
              <a:t>|</a:t>
            </a:r>
            <a:endParaRPr lang="en-US">
              <a:solidFill>
                <a:srgbClr val="A5A5A5"/>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hasCustomPrompt="1"/>
          </p:nvPr>
        </p:nvSpPr>
        <p:spPr>
          <a:xfrm>
            <a:off x="509637" y="548923"/>
            <a:ext cx="12598334" cy="917474"/>
          </a:xfrm>
          <a:prstGeom prst="rect">
            <a:avLst/>
          </a:prstGeom>
        </p:spPr>
        <p:txBody>
          <a:bodyPr/>
          <a:lstStyle>
            <a:lvl1pPr>
              <a:defRPr sz="5400" b="0">
                <a:solidFill>
                  <a:schemeClr val="accent1">
                    <a:lumMod val="75000"/>
                  </a:schemeClr>
                </a:solidFill>
                <a:latin typeface="Arial" panose="020B0604020202020204" pitchFamily="34" charset="0"/>
                <a:cs typeface="Arial" panose="020B0604020202020204" pitchFamily="34" charset="0"/>
              </a:defRPr>
            </a:lvl1pPr>
          </a:lstStyle>
          <a:p>
            <a:r>
              <a:rPr lang="en-US"/>
              <a:t>Slide Heading</a:t>
            </a:r>
            <a:endParaRPr lang="en-US" sz="42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1172817" y="2749715"/>
            <a:ext cx="15962247" cy="3366192"/>
          </a:xfrm>
          <a:prstGeom prst="rect">
            <a:avLst/>
          </a:prstGeom>
        </p:spPr>
        <p:txBody>
          <a:bodyPr>
            <a:normAutofit/>
          </a:bodyPr>
          <a:lstStyle>
            <a:lvl1pPr>
              <a:defRPr sz="3000">
                <a:latin typeface="Arial" panose="020B0604020202020204" pitchFamily="34" charset="0"/>
                <a:cs typeface="Arial" panose="020B0604020202020204" pitchFamily="34" charset="0"/>
              </a:defRPr>
            </a:lvl1pPr>
            <a:lvl2pPr marL="1028597" indent="-342866">
              <a:buSzPct val="80000"/>
              <a:buFont typeface="Courier New" panose="02070309020205020404" pitchFamily="49" charset="0"/>
              <a:buChar char="o"/>
              <a:defRPr sz="3000">
                <a:latin typeface="Arial" panose="020B0604020202020204" pitchFamily="34" charset="0"/>
                <a:cs typeface="Arial" panose="020B0604020202020204" pitchFamily="34" charset="0"/>
              </a:defRPr>
            </a:lvl2pPr>
            <a:lvl3pPr marL="1714329" indent="-342866">
              <a:buFont typeface="Wingdings" panose="05000000000000000000" pitchFamily="2" charset="2"/>
              <a:buChar char="§"/>
              <a:defRPr sz="2700">
                <a:latin typeface="Arial" panose="020B0604020202020204" pitchFamily="34" charset="0"/>
                <a:cs typeface="Arial" panose="020B0604020202020204" pitchFamily="34" charset="0"/>
              </a:defRPr>
            </a:lvl3pPr>
            <a:lvl4pPr>
              <a:defRPr sz="2700">
                <a:latin typeface="Arial" panose="020B0604020202020204" pitchFamily="34" charset="0"/>
                <a:cs typeface="Arial" panose="020B0604020202020204" pitchFamily="34" charset="0"/>
              </a:defRPr>
            </a:lvl4pPr>
            <a:lvl5pPr>
              <a:defRPr sz="27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pic>
        <p:nvPicPr>
          <p:cNvPr id="2" name="Picture 1">
            <a:extLst>
              <a:ext uri="{FF2B5EF4-FFF2-40B4-BE49-F238E27FC236}">
                <a16:creationId xmlns:a16="http://schemas.microsoft.com/office/drawing/2014/main" id="{BC64CD86-9F0E-9318-B846-8B300545F5C3}"/>
              </a:ext>
            </a:extLst>
          </p:cNvPr>
          <p:cNvPicPr>
            <a:picLocks noChangeAspect="1"/>
          </p:cNvPicPr>
          <p:nvPr userDrawn="1"/>
        </p:nvPicPr>
        <p:blipFill>
          <a:blip r:embed="rId2"/>
          <a:srcRect/>
          <a:stretch/>
        </p:blipFill>
        <p:spPr>
          <a:xfrm>
            <a:off x="13993725" y="304508"/>
            <a:ext cx="3946866" cy="1190324"/>
          </a:xfrm>
          <a:prstGeom prst="rect">
            <a:avLst/>
          </a:prstGeom>
        </p:spPr>
      </p:pic>
      <p:pic>
        <p:nvPicPr>
          <p:cNvPr id="6" name="Picture 5" descr="A map of the united states&#10;&#10;Description automatically generated">
            <a:extLst>
              <a:ext uri="{FF2B5EF4-FFF2-40B4-BE49-F238E27FC236}">
                <a16:creationId xmlns:a16="http://schemas.microsoft.com/office/drawing/2014/main" id="{FB1697F8-8792-C6FB-44FF-19D45FE0E843}"/>
              </a:ext>
            </a:extLst>
          </p:cNvPr>
          <p:cNvPicPr>
            <a:picLocks noChangeAspect="1"/>
          </p:cNvPicPr>
          <p:nvPr userDrawn="1"/>
        </p:nvPicPr>
        <p:blipFill>
          <a:blip r:embed="rId3">
            <a:alphaModFix amt="70000"/>
            <a:extLst>
              <a:ext uri="{BEBA8EAE-BF5A-486C-A8C5-ECC9F3942E4B}">
                <a14:imgProps xmlns:a14="http://schemas.microsoft.com/office/drawing/2010/main">
                  <a14:imgLayer r:embed="rId4">
                    <a14:imgEffect>
                      <a14:sharpenSoften amount="-96000"/>
                    </a14:imgEffect>
                  </a14:imgLayer>
                </a14:imgProps>
              </a:ext>
              <a:ext uri="{28A0092B-C50C-407E-A947-70E740481C1C}">
                <a14:useLocalDpi xmlns:a14="http://schemas.microsoft.com/office/drawing/2010/main" val="0"/>
              </a:ext>
            </a:extLst>
          </a:blip>
          <a:stretch>
            <a:fillRect/>
          </a:stretch>
        </p:blipFill>
        <p:spPr>
          <a:xfrm>
            <a:off x="13831497" y="7371946"/>
            <a:ext cx="4243980" cy="2915057"/>
          </a:xfrm>
          <a:prstGeom prst="rect">
            <a:avLst/>
          </a:prstGeom>
        </p:spPr>
      </p:pic>
    </p:spTree>
    <p:extLst>
      <p:ext uri="{BB962C8B-B14F-4D97-AF65-F5344CB8AC3E}">
        <p14:creationId xmlns:p14="http://schemas.microsoft.com/office/powerpoint/2010/main" val="1595072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hasCustomPrompt="1"/>
          </p:nvPr>
        </p:nvSpPr>
        <p:spPr>
          <a:xfrm>
            <a:off x="1282147" y="3625628"/>
            <a:ext cx="13716000" cy="901667"/>
          </a:xfrm>
          <a:noFill/>
        </p:spPr>
        <p:txBody>
          <a:bodyPr anchor="b">
            <a:normAutofit/>
          </a:bodyPr>
          <a:lstStyle>
            <a:lvl1pPr algn="l">
              <a:defRPr sz="5400">
                <a:solidFill>
                  <a:schemeClr val="accent1">
                    <a:lumMod val="75000"/>
                  </a:schemeClr>
                </a:solidFill>
                <a:latin typeface="Arial" panose="020B0604020202020204" pitchFamily="34" charset="0"/>
                <a:cs typeface="Arial" panose="020B0604020202020204" pitchFamily="34" charset="0"/>
              </a:defRPr>
            </a:lvl1pPr>
          </a:lstStyle>
          <a:p>
            <a:r>
              <a:rPr lang="en-US"/>
              <a:t>Presentation Title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hasCustomPrompt="1"/>
          </p:nvPr>
        </p:nvSpPr>
        <p:spPr>
          <a:xfrm>
            <a:off x="1282147" y="4793717"/>
            <a:ext cx="13716000" cy="699569"/>
          </a:xfrm>
          <a:noFill/>
        </p:spPr>
        <p:txBody>
          <a:bodyPr>
            <a:noAutofit/>
          </a:bodyPr>
          <a:lstStyle>
            <a:lvl1pPr marL="0" indent="0" algn="l">
              <a:buNone/>
              <a:defRPr sz="4200">
                <a:solidFill>
                  <a:schemeClr val="accent1">
                    <a:lumMod val="75000"/>
                  </a:schemeClr>
                </a:solidFill>
                <a:latin typeface="Arial" panose="020B0604020202020204" pitchFamily="34" charset="0"/>
                <a:cs typeface="Arial" panose="020B0604020202020204" pitchFamily="34" charset="0"/>
              </a:defRPr>
            </a:lvl1pPr>
            <a:lvl2pPr marL="685731" indent="0" algn="ctr">
              <a:buNone/>
              <a:defRPr sz="3000"/>
            </a:lvl2pPr>
            <a:lvl3pPr marL="1371464" indent="0" algn="ctr">
              <a:buNone/>
              <a:defRPr sz="2700"/>
            </a:lvl3pPr>
            <a:lvl4pPr marL="2057195" indent="0" algn="ctr">
              <a:buNone/>
              <a:defRPr sz="2400"/>
            </a:lvl4pPr>
            <a:lvl5pPr marL="2742926" indent="0" algn="ctr">
              <a:buNone/>
              <a:defRPr sz="2400"/>
            </a:lvl5pPr>
            <a:lvl6pPr marL="3428657" indent="0" algn="ctr">
              <a:buNone/>
              <a:defRPr sz="2400"/>
            </a:lvl6pPr>
            <a:lvl7pPr marL="4114389" indent="0" algn="ctr">
              <a:buNone/>
              <a:defRPr sz="2400"/>
            </a:lvl7pPr>
            <a:lvl8pPr marL="4800120" indent="0" algn="ctr">
              <a:buNone/>
              <a:defRPr sz="2400"/>
            </a:lvl8pPr>
            <a:lvl9pPr marL="5485851" indent="0" algn="ctr">
              <a:buNone/>
              <a:defRPr sz="2400"/>
            </a:lvl9pPr>
          </a:lstStyle>
          <a:p>
            <a:r>
              <a:rPr lang="en-US"/>
              <a:t>Sub-Title</a:t>
            </a:r>
            <a:endParaRPr lang="en-GB"/>
          </a:p>
        </p:txBody>
      </p:sp>
      <p:pic>
        <p:nvPicPr>
          <p:cNvPr id="9" name="Picture 8" descr="A black background with a black square&#10;&#10;Description automatically generated">
            <a:extLst>
              <a:ext uri="{FF2B5EF4-FFF2-40B4-BE49-F238E27FC236}">
                <a16:creationId xmlns:a16="http://schemas.microsoft.com/office/drawing/2014/main" id="{01A19A3A-9289-9760-6D57-829A152064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528" y="540623"/>
            <a:ext cx="4848597" cy="1520606"/>
          </a:xfrm>
          <a:prstGeom prst="rect">
            <a:avLst/>
          </a:prstGeom>
        </p:spPr>
      </p:pic>
    </p:spTree>
    <p:extLst>
      <p:ext uri="{BB962C8B-B14F-4D97-AF65-F5344CB8AC3E}">
        <p14:creationId xmlns:p14="http://schemas.microsoft.com/office/powerpoint/2010/main" val="2913891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91BC96-E014-4B1B-91E9-C8299E5357DF}"/>
              </a:ext>
            </a:extLst>
          </p:cNvPr>
          <p:cNvPicPr>
            <a:picLocks noChangeAspect="1"/>
          </p:cNvPicPr>
          <p:nvPr userDrawn="1"/>
        </p:nvPicPr>
        <p:blipFill>
          <a:blip r:embed="rId2"/>
          <a:srcRect/>
          <a:stretch/>
        </p:blipFill>
        <p:spPr>
          <a:xfrm>
            <a:off x="13831497" y="548921"/>
            <a:ext cx="3946866" cy="1190324"/>
          </a:xfrm>
          <a:prstGeom prst="rect">
            <a:avLst/>
          </a:prstGeom>
        </p:spPr>
      </p:pic>
      <p:sp>
        <p:nvSpPr>
          <p:cNvPr id="2" name="Title 1">
            <a:extLst>
              <a:ext uri="{FF2B5EF4-FFF2-40B4-BE49-F238E27FC236}">
                <a16:creationId xmlns:a16="http://schemas.microsoft.com/office/drawing/2014/main" id="{B0408E90-F652-4B40-BD0B-1F8BC7EBCD06}"/>
              </a:ext>
            </a:extLst>
          </p:cNvPr>
          <p:cNvSpPr>
            <a:spLocks noGrp="1"/>
          </p:cNvSpPr>
          <p:nvPr>
            <p:ph type="ctrTitle" hasCustomPrompt="1"/>
          </p:nvPr>
        </p:nvSpPr>
        <p:spPr>
          <a:xfrm>
            <a:off x="1282147" y="3767665"/>
            <a:ext cx="13716000" cy="901667"/>
          </a:xfrm>
        </p:spPr>
        <p:txBody>
          <a:bodyPr anchor="b">
            <a:normAutofit/>
          </a:bodyPr>
          <a:lstStyle>
            <a:lvl1pPr algn="l">
              <a:defRPr sz="5400">
                <a:solidFill>
                  <a:schemeClr val="accent1">
                    <a:lumMod val="75000"/>
                  </a:schemeClr>
                </a:solidFill>
                <a:latin typeface="Arial" panose="020B0604020202020204" pitchFamily="34" charset="0"/>
                <a:cs typeface="Arial" panose="020B0604020202020204" pitchFamily="34" charset="0"/>
              </a:defRPr>
            </a:lvl1pPr>
          </a:lstStyle>
          <a:p>
            <a:r>
              <a:rPr lang="en-US"/>
              <a:t>Presentation Title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hasCustomPrompt="1"/>
          </p:nvPr>
        </p:nvSpPr>
        <p:spPr>
          <a:xfrm>
            <a:off x="1282147" y="4896227"/>
            <a:ext cx="13716000" cy="699569"/>
          </a:xfrm>
        </p:spPr>
        <p:txBody>
          <a:bodyPr>
            <a:noAutofit/>
          </a:bodyPr>
          <a:lstStyle>
            <a:lvl1pPr marL="0" indent="0" algn="l">
              <a:buNone/>
              <a:defRPr sz="4200">
                <a:solidFill>
                  <a:schemeClr val="accent1">
                    <a:lumMod val="75000"/>
                  </a:schemeClr>
                </a:solidFill>
                <a:latin typeface="Arial" panose="020B0604020202020204" pitchFamily="34" charset="0"/>
                <a:cs typeface="Arial" panose="020B0604020202020204" pitchFamily="34" charset="0"/>
              </a:defRPr>
            </a:lvl1pPr>
            <a:lvl2pPr marL="685731" indent="0" algn="ctr">
              <a:buNone/>
              <a:defRPr sz="3000"/>
            </a:lvl2pPr>
            <a:lvl3pPr marL="1371464" indent="0" algn="ctr">
              <a:buNone/>
              <a:defRPr sz="2700"/>
            </a:lvl3pPr>
            <a:lvl4pPr marL="2057195" indent="0" algn="ctr">
              <a:buNone/>
              <a:defRPr sz="2400"/>
            </a:lvl4pPr>
            <a:lvl5pPr marL="2742926" indent="0" algn="ctr">
              <a:buNone/>
              <a:defRPr sz="2400"/>
            </a:lvl5pPr>
            <a:lvl6pPr marL="3428657" indent="0" algn="ctr">
              <a:buNone/>
              <a:defRPr sz="2400"/>
            </a:lvl6pPr>
            <a:lvl7pPr marL="4114389" indent="0" algn="ctr">
              <a:buNone/>
              <a:defRPr sz="2400"/>
            </a:lvl7pPr>
            <a:lvl8pPr marL="4800120" indent="0" algn="ctr">
              <a:buNone/>
              <a:defRPr sz="2400"/>
            </a:lvl8pPr>
            <a:lvl9pPr marL="5485851" indent="0" algn="ctr">
              <a:buNone/>
              <a:defRPr sz="2400"/>
            </a:lvl9pPr>
          </a:lstStyle>
          <a:p>
            <a:r>
              <a:rPr lang="en-US"/>
              <a:t>Sub-Title</a:t>
            </a:r>
            <a:endParaRPr lang="en-GB"/>
          </a:p>
        </p:txBody>
      </p:sp>
    </p:spTree>
    <p:extLst>
      <p:ext uri="{BB962C8B-B14F-4D97-AF65-F5344CB8AC3E}">
        <p14:creationId xmlns:p14="http://schemas.microsoft.com/office/powerpoint/2010/main" val="2691011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2"/>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prstClr val="white"/>
              </a:solidFill>
            </a:endParaRPr>
          </a:p>
        </p:txBody>
      </p:sp>
      <p:sp>
        <p:nvSpPr>
          <p:cNvPr id="3" name="Content Placeholder 2"/>
          <p:cNvSpPr>
            <a:spLocks noGrp="1"/>
          </p:cNvSpPr>
          <p:nvPr>
            <p:ph idx="1"/>
          </p:nvPr>
        </p:nvSpPr>
        <p:spPr>
          <a:xfrm>
            <a:off x="648000" y="4157999"/>
            <a:ext cx="16632000" cy="5184000"/>
          </a:xfrm>
          <a:prstGeom prst="rect">
            <a:avLst/>
          </a:prstGeom>
        </p:spPr>
        <p:txBody>
          <a:bodyPr lIns="0" tIns="0" rIns="0" bIns="0">
            <a:normAutofit/>
          </a:bodyPr>
          <a:lstStyle>
            <a:lvl1pPr marL="0" indent="0">
              <a:lnSpc>
                <a:spcPct val="100000"/>
              </a:lnSpc>
              <a:spcBef>
                <a:spcPts val="0"/>
              </a:spcBef>
              <a:spcAft>
                <a:spcPts val="900"/>
              </a:spcAft>
              <a:buClr>
                <a:schemeClr val="tx1"/>
              </a:buClr>
              <a:buNone/>
              <a:defRPr sz="3300" b="0">
                <a:solidFill>
                  <a:schemeClr val="accent6"/>
                </a:solidFill>
              </a:defRPr>
            </a:lvl1pPr>
            <a:lvl2pPr>
              <a:buClr>
                <a:schemeClr val="tx1"/>
              </a:buClr>
              <a:defRPr sz="3300">
                <a:solidFill>
                  <a:schemeClr val="accent6"/>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1" y="3132002"/>
            <a:ext cx="16518966" cy="866891"/>
          </a:xfrm>
          <a:prstGeom prst="rect">
            <a:avLst/>
          </a:prstGeom>
        </p:spPr>
        <p:txBody>
          <a:bodyPr lIns="0" tIns="0" rIns="0" bIns="0">
            <a:noAutofit/>
          </a:bodyPr>
          <a:lstStyle>
            <a:lvl1pPr marL="0" indent="0">
              <a:lnSpc>
                <a:spcPts val="3300"/>
              </a:lnSpc>
              <a:spcBef>
                <a:spcPts val="0"/>
              </a:spcBef>
              <a:spcAft>
                <a:spcPts val="1350"/>
              </a:spcAft>
              <a:buClr>
                <a:schemeClr val="tx1"/>
              </a:buClr>
              <a:buNone/>
              <a:defRPr sz="3600" b="1">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464"/>
            <a:endParaRPr lang="en-GB" b="1" dirty="0">
              <a:solidFill>
                <a:srgbClr val="4472C4"/>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70AD47"/>
                </a:solidFill>
              </a:rPr>
              <a:pPr algn="r" defTabSz="1371464"/>
              <a:t>‹#›</a:t>
            </a:fld>
            <a:endParaRPr lang="en-GB" dirty="0">
              <a:solidFill>
                <a:srgbClr val="70AD47"/>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34029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110" indent="0">
              <a:buNone/>
              <a:defRPr sz="1800">
                <a:solidFill>
                  <a:schemeClr val="tx1">
                    <a:tint val="75000"/>
                  </a:schemeClr>
                </a:solidFill>
              </a:defRPr>
            </a:lvl2pPr>
            <a:lvl3pPr marL="914217" indent="0">
              <a:buNone/>
              <a:defRPr sz="1700">
                <a:solidFill>
                  <a:schemeClr val="tx1">
                    <a:tint val="75000"/>
                  </a:schemeClr>
                </a:solidFill>
              </a:defRPr>
            </a:lvl3pPr>
            <a:lvl4pPr marL="1371327" indent="0">
              <a:buNone/>
              <a:defRPr sz="1400">
                <a:solidFill>
                  <a:schemeClr val="tx1">
                    <a:tint val="75000"/>
                  </a:schemeClr>
                </a:solidFill>
              </a:defRPr>
            </a:lvl4pPr>
            <a:lvl5pPr marL="1828434" indent="0">
              <a:buNone/>
              <a:defRPr sz="1400">
                <a:solidFill>
                  <a:schemeClr val="tx1">
                    <a:tint val="75000"/>
                  </a:schemeClr>
                </a:solidFill>
              </a:defRPr>
            </a:lvl5pPr>
            <a:lvl6pPr marL="2285544" indent="0">
              <a:buNone/>
              <a:defRPr sz="1400">
                <a:solidFill>
                  <a:schemeClr val="tx1">
                    <a:tint val="75000"/>
                  </a:schemeClr>
                </a:solidFill>
              </a:defRPr>
            </a:lvl6pPr>
            <a:lvl7pPr marL="2742651" indent="0">
              <a:buNone/>
              <a:defRPr sz="1400">
                <a:solidFill>
                  <a:schemeClr val="tx1">
                    <a:tint val="75000"/>
                  </a:schemeClr>
                </a:solidFill>
              </a:defRPr>
            </a:lvl7pPr>
            <a:lvl8pPr marL="3199761" indent="0">
              <a:buNone/>
              <a:defRPr sz="1400">
                <a:solidFill>
                  <a:schemeClr val="tx1">
                    <a:tint val="75000"/>
                  </a:schemeClr>
                </a:solidFill>
              </a:defRPr>
            </a:lvl8pPr>
            <a:lvl9pPr marL="365686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2"/>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a:solidFill>
                <a:prstClr val="white"/>
              </a:solidFill>
            </a:endParaRPr>
          </a:p>
        </p:txBody>
      </p:sp>
      <p:sp>
        <p:nvSpPr>
          <p:cNvPr id="3" name="Content Placeholder 2"/>
          <p:cNvSpPr>
            <a:spLocks noGrp="1"/>
          </p:cNvSpPr>
          <p:nvPr>
            <p:ph idx="1"/>
          </p:nvPr>
        </p:nvSpPr>
        <p:spPr>
          <a:xfrm>
            <a:off x="648000" y="4103988"/>
            <a:ext cx="16632000" cy="5184000"/>
          </a:xfrm>
          <a:prstGeom prst="rect">
            <a:avLst/>
          </a:prstGeom>
        </p:spPr>
        <p:txBody>
          <a:bodyPr lIns="0" tIns="0" rIns="0" bIns="0" numCol="2" spcCol="647936">
            <a:noAutofit/>
          </a:bodyPr>
          <a:lstStyle>
            <a:lvl1pPr marL="0" indent="0">
              <a:lnSpc>
                <a:spcPct val="100000"/>
              </a:lnSpc>
              <a:spcBef>
                <a:spcPts val="0"/>
              </a:spcBef>
              <a:spcAft>
                <a:spcPts val="900"/>
              </a:spcAft>
              <a:buClr>
                <a:schemeClr val="tx1"/>
              </a:buClr>
              <a:buNone/>
              <a:defRPr sz="3300" b="0">
                <a:solidFill>
                  <a:schemeClr val="accent6"/>
                </a:solidFill>
              </a:defRPr>
            </a:lvl1pPr>
            <a:lvl2pPr>
              <a:buClr>
                <a:schemeClr val="tx1"/>
              </a:buClr>
              <a:defRPr sz="3300">
                <a:solidFill>
                  <a:schemeClr val="accent6"/>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0" y="3132001"/>
            <a:ext cx="16576050" cy="693026"/>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3600" b="1">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464"/>
            <a:endParaRPr lang="en-GB" b="1">
              <a:solidFill>
                <a:srgbClr val="4472C4"/>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70AD47"/>
                </a:solidFill>
              </a:rPr>
              <a:pPr algn="r" defTabSz="1371464"/>
              <a:t>‹#›</a:t>
            </a:fld>
            <a:endParaRPr lang="en-GB">
              <a:solidFill>
                <a:srgbClr val="70AD47"/>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613185" y="9504000"/>
            <a:ext cx="1709881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111318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66" name="bg object 16">
            <a:extLst>
              <a:ext uri="{FF2B5EF4-FFF2-40B4-BE49-F238E27FC236}">
                <a16:creationId xmlns:a16="http://schemas.microsoft.com/office/drawing/2014/main" id="{AEBDB807-00A2-7B87-BA95-E7CBF5CC9C10}"/>
              </a:ext>
            </a:extLst>
          </p:cNvPr>
          <p:cNvSpPr/>
          <p:nvPr userDrawn="1"/>
        </p:nvSpPr>
        <p:spPr>
          <a:xfrm>
            <a:off x="0" y="2304425"/>
            <a:ext cx="18288000" cy="7327802"/>
          </a:xfrm>
          <a:custGeom>
            <a:avLst/>
            <a:gdLst/>
            <a:ahLst/>
            <a:cxnLst/>
            <a:rect l="l" t="t" r="r" b="b"/>
            <a:pathLst>
              <a:path w="20104100" h="10135870">
                <a:moveTo>
                  <a:pt x="20104099" y="0"/>
                </a:moveTo>
                <a:lnTo>
                  <a:pt x="0" y="0"/>
                </a:lnTo>
                <a:lnTo>
                  <a:pt x="0" y="10135817"/>
                </a:lnTo>
                <a:lnTo>
                  <a:pt x="20104099" y="10135817"/>
                </a:lnTo>
                <a:lnTo>
                  <a:pt x="20104099" y="0"/>
                </a:lnTo>
                <a:close/>
              </a:path>
            </a:pathLst>
          </a:custGeom>
          <a:solidFill>
            <a:srgbClr val="005EB8"/>
          </a:solidFill>
        </p:spPr>
        <p:txBody>
          <a:bodyPr wrap="square" lIns="0" tIns="0" rIns="0" bIns="0" rtlCol="0"/>
          <a:lstStyle/>
          <a:p>
            <a:pPr defTabSz="1371464"/>
            <a:endParaRPr sz="2700">
              <a:solidFill>
                <a:prstClr val="black"/>
              </a:solidFill>
            </a:endParaRPr>
          </a:p>
        </p:txBody>
      </p:sp>
      <p:grpSp>
        <p:nvGrpSpPr>
          <p:cNvPr id="567" name="Group 566">
            <a:extLst>
              <a:ext uri="{FF2B5EF4-FFF2-40B4-BE49-F238E27FC236}">
                <a16:creationId xmlns:a16="http://schemas.microsoft.com/office/drawing/2014/main" id="{602C1202-70B1-D5F7-6D6C-25E41C7A4408}"/>
              </a:ext>
            </a:extLst>
          </p:cNvPr>
          <p:cNvGrpSpPr/>
          <p:nvPr userDrawn="1"/>
        </p:nvGrpSpPr>
        <p:grpSpPr>
          <a:xfrm>
            <a:off x="10725117" y="1461008"/>
            <a:ext cx="7545531" cy="7430312"/>
            <a:chOff x="13155638" y="3261978"/>
            <a:chExt cx="6949072" cy="6842960"/>
          </a:xfrm>
        </p:grpSpPr>
        <p:sp>
          <p:nvSpPr>
            <p:cNvPr id="568" name="object 2">
              <a:extLst>
                <a:ext uri="{FF2B5EF4-FFF2-40B4-BE49-F238E27FC236}">
                  <a16:creationId xmlns:a16="http://schemas.microsoft.com/office/drawing/2014/main" id="{C98383C0-63DE-44B3-BD63-C1C7041C62CB}"/>
                </a:ext>
              </a:extLst>
            </p:cNvPr>
            <p:cNvSpPr/>
            <p:nvPr/>
          </p:nvSpPr>
          <p:spPr>
            <a:xfrm>
              <a:off x="17721695" y="4063561"/>
              <a:ext cx="2382520" cy="3966210"/>
            </a:xfrm>
            <a:custGeom>
              <a:avLst/>
              <a:gdLst/>
              <a:ahLst/>
              <a:cxnLst/>
              <a:rect l="l" t="t" r="r" b="b"/>
              <a:pathLst>
                <a:path w="2382519" h="3966209">
                  <a:moveTo>
                    <a:pt x="2382393" y="3346031"/>
                  </a:moveTo>
                  <a:lnTo>
                    <a:pt x="309651" y="1206334"/>
                  </a:lnTo>
                  <a:lnTo>
                    <a:pt x="207556" y="1305229"/>
                  </a:lnTo>
                  <a:lnTo>
                    <a:pt x="2382393" y="3550310"/>
                  </a:lnTo>
                  <a:lnTo>
                    <a:pt x="2382393" y="3346031"/>
                  </a:lnTo>
                  <a:close/>
                </a:path>
                <a:path w="2382519" h="3966209">
                  <a:moveTo>
                    <a:pt x="2382393" y="2930715"/>
                  </a:moveTo>
                  <a:lnTo>
                    <a:pt x="517194" y="1005281"/>
                  </a:lnTo>
                  <a:lnTo>
                    <a:pt x="415099" y="1104176"/>
                  </a:lnTo>
                  <a:lnTo>
                    <a:pt x="2382393" y="3135007"/>
                  </a:lnTo>
                  <a:lnTo>
                    <a:pt x="2382393" y="2930715"/>
                  </a:lnTo>
                  <a:close/>
                </a:path>
                <a:path w="2382519" h="3966209">
                  <a:moveTo>
                    <a:pt x="2382393" y="2515412"/>
                  </a:moveTo>
                  <a:lnTo>
                    <a:pt x="724738" y="804227"/>
                  </a:lnTo>
                  <a:lnTo>
                    <a:pt x="622655" y="903122"/>
                  </a:lnTo>
                  <a:lnTo>
                    <a:pt x="2382393" y="2719705"/>
                  </a:lnTo>
                  <a:lnTo>
                    <a:pt x="2382393" y="2515412"/>
                  </a:lnTo>
                  <a:close/>
                </a:path>
                <a:path w="2382519" h="3966209">
                  <a:moveTo>
                    <a:pt x="2382393" y="2100110"/>
                  </a:moveTo>
                  <a:lnTo>
                    <a:pt x="932294" y="603173"/>
                  </a:lnTo>
                  <a:lnTo>
                    <a:pt x="830199" y="702068"/>
                  </a:lnTo>
                  <a:lnTo>
                    <a:pt x="2382393" y="2304389"/>
                  </a:lnTo>
                  <a:lnTo>
                    <a:pt x="2382393" y="2100110"/>
                  </a:lnTo>
                  <a:close/>
                </a:path>
                <a:path w="2382519" h="3966209">
                  <a:moveTo>
                    <a:pt x="2382393" y="1684807"/>
                  </a:moveTo>
                  <a:lnTo>
                    <a:pt x="1139837" y="402107"/>
                  </a:lnTo>
                  <a:lnTo>
                    <a:pt x="1037742" y="501015"/>
                  </a:lnTo>
                  <a:lnTo>
                    <a:pt x="2382393" y="1889086"/>
                  </a:lnTo>
                  <a:lnTo>
                    <a:pt x="2382393" y="1684807"/>
                  </a:lnTo>
                  <a:close/>
                </a:path>
                <a:path w="2382519" h="3966209">
                  <a:moveTo>
                    <a:pt x="2382393" y="1269492"/>
                  </a:moveTo>
                  <a:lnTo>
                    <a:pt x="1347381" y="201053"/>
                  </a:lnTo>
                  <a:lnTo>
                    <a:pt x="1245298" y="299961"/>
                  </a:lnTo>
                  <a:lnTo>
                    <a:pt x="2382393" y="1473784"/>
                  </a:lnTo>
                  <a:lnTo>
                    <a:pt x="2382393" y="1269492"/>
                  </a:lnTo>
                  <a:close/>
                </a:path>
                <a:path w="2382519" h="3966209">
                  <a:moveTo>
                    <a:pt x="2382393" y="854189"/>
                  </a:moveTo>
                  <a:lnTo>
                    <a:pt x="1554937" y="0"/>
                  </a:lnTo>
                  <a:lnTo>
                    <a:pt x="1452841" y="98894"/>
                  </a:lnTo>
                  <a:lnTo>
                    <a:pt x="2382393" y="1058481"/>
                  </a:lnTo>
                  <a:lnTo>
                    <a:pt x="2382393" y="854189"/>
                  </a:lnTo>
                  <a:close/>
                </a:path>
                <a:path w="2382519" h="3966209">
                  <a:moveTo>
                    <a:pt x="2382405" y="3761333"/>
                  </a:moveTo>
                  <a:lnTo>
                    <a:pt x="102095" y="1407388"/>
                  </a:lnTo>
                  <a:lnTo>
                    <a:pt x="0" y="1506283"/>
                  </a:lnTo>
                  <a:lnTo>
                    <a:pt x="2382405" y="3965625"/>
                  </a:lnTo>
                  <a:lnTo>
                    <a:pt x="2382405" y="3761333"/>
                  </a:lnTo>
                  <a:close/>
                </a:path>
              </a:pathLst>
            </a:custGeom>
            <a:solidFill>
              <a:srgbClr val="FFFFFF">
                <a:alpha val="19999"/>
              </a:srgbClr>
            </a:solidFill>
          </p:spPr>
          <p:txBody>
            <a:bodyPr wrap="square" lIns="0" tIns="0" rIns="0" bIns="0" rtlCol="0"/>
            <a:lstStyle/>
            <a:p>
              <a:pPr defTabSz="1371464"/>
              <a:endParaRPr sz="2700">
                <a:solidFill>
                  <a:prstClr val="black"/>
                </a:solidFill>
              </a:endParaRPr>
            </a:p>
          </p:txBody>
        </p:sp>
        <p:sp>
          <p:nvSpPr>
            <p:cNvPr id="569" name="object 3">
              <a:extLst>
                <a:ext uri="{FF2B5EF4-FFF2-40B4-BE49-F238E27FC236}">
                  <a16:creationId xmlns:a16="http://schemas.microsoft.com/office/drawing/2014/main" id="{05D485EC-B636-BD72-53D7-84DC747F88A2}"/>
                </a:ext>
              </a:extLst>
            </p:cNvPr>
            <p:cNvSpPr/>
            <p:nvPr/>
          </p:nvSpPr>
          <p:spPr>
            <a:xfrm>
              <a:off x="19382080" y="3460400"/>
              <a:ext cx="722630" cy="1246505"/>
            </a:xfrm>
            <a:custGeom>
              <a:avLst/>
              <a:gdLst/>
              <a:ahLst/>
              <a:cxnLst/>
              <a:rect l="l" t="t" r="r" b="b"/>
              <a:pathLst>
                <a:path w="722630" h="1246504">
                  <a:moveTo>
                    <a:pt x="722007" y="1042047"/>
                  </a:moveTo>
                  <a:lnTo>
                    <a:pt x="102095" y="402107"/>
                  </a:lnTo>
                  <a:lnTo>
                    <a:pt x="0" y="501002"/>
                  </a:lnTo>
                  <a:lnTo>
                    <a:pt x="722007" y="1246327"/>
                  </a:lnTo>
                  <a:lnTo>
                    <a:pt x="722007" y="1042047"/>
                  </a:lnTo>
                  <a:close/>
                </a:path>
                <a:path w="722630" h="1246504">
                  <a:moveTo>
                    <a:pt x="722007" y="626745"/>
                  </a:moveTo>
                  <a:lnTo>
                    <a:pt x="309638" y="201053"/>
                  </a:lnTo>
                  <a:lnTo>
                    <a:pt x="207556" y="299948"/>
                  </a:lnTo>
                  <a:lnTo>
                    <a:pt x="722007" y="831024"/>
                  </a:lnTo>
                  <a:lnTo>
                    <a:pt x="722007" y="626745"/>
                  </a:lnTo>
                  <a:close/>
                </a:path>
                <a:path w="722630" h="1246504">
                  <a:moveTo>
                    <a:pt x="722020" y="211429"/>
                  </a:moveTo>
                  <a:lnTo>
                    <a:pt x="517194" y="0"/>
                  </a:lnTo>
                  <a:lnTo>
                    <a:pt x="415099" y="98894"/>
                  </a:lnTo>
                  <a:lnTo>
                    <a:pt x="722020" y="415721"/>
                  </a:lnTo>
                  <a:lnTo>
                    <a:pt x="722020" y="211429"/>
                  </a:lnTo>
                  <a:close/>
                </a:path>
              </a:pathLst>
            </a:custGeom>
            <a:solidFill>
              <a:srgbClr val="FFFFFF">
                <a:alpha val="19999"/>
              </a:srgbClr>
            </a:solidFill>
          </p:spPr>
          <p:txBody>
            <a:bodyPr wrap="square" lIns="0" tIns="0" rIns="0" bIns="0" rtlCol="0"/>
            <a:lstStyle/>
            <a:p>
              <a:pPr defTabSz="1371464"/>
              <a:endParaRPr sz="2700">
                <a:solidFill>
                  <a:prstClr val="black"/>
                </a:solidFill>
              </a:endParaRPr>
            </a:p>
          </p:txBody>
        </p:sp>
        <p:sp>
          <p:nvSpPr>
            <p:cNvPr id="570" name="object 4">
              <a:extLst>
                <a:ext uri="{FF2B5EF4-FFF2-40B4-BE49-F238E27FC236}">
                  <a16:creationId xmlns:a16="http://schemas.microsoft.com/office/drawing/2014/main" id="{4BC8E13E-EBE2-DE65-6DB6-6D76893DA8B6}"/>
                </a:ext>
              </a:extLst>
            </p:cNvPr>
            <p:cNvSpPr/>
            <p:nvPr/>
          </p:nvSpPr>
          <p:spPr>
            <a:xfrm>
              <a:off x="14400936" y="5672003"/>
              <a:ext cx="5703570" cy="4432935"/>
            </a:xfrm>
            <a:custGeom>
              <a:avLst/>
              <a:gdLst/>
              <a:ahLst/>
              <a:cxnLst/>
              <a:rect l="l" t="t" r="r" b="b"/>
              <a:pathLst>
                <a:path w="5703569" h="4432934">
                  <a:moveTo>
                    <a:pt x="1474355" y="4432401"/>
                  </a:moveTo>
                  <a:lnTo>
                    <a:pt x="102082" y="3015831"/>
                  </a:lnTo>
                  <a:lnTo>
                    <a:pt x="0" y="3114725"/>
                  </a:lnTo>
                  <a:lnTo>
                    <a:pt x="1276451" y="4432401"/>
                  </a:lnTo>
                  <a:lnTo>
                    <a:pt x="1474355" y="4432401"/>
                  </a:lnTo>
                  <a:close/>
                </a:path>
                <a:path w="5703569" h="4432934">
                  <a:moveTo>
                    <a:pt x="1876666" y="4432401"/>
                  </a:moveTo>
                  <a:lnTo>
                    <a:pt x="309638" y="2814764"/>
                  </a:lnTo>
                  <a:lnTo>
                    <a:pt x="207543" y="2913672"/>
                  </a:lnTo>
                  <a:lnTo>
                    <a:pt x="1678762" y="4432401"/>
                  </a:lnTo>
                  <a:lnTo>
                    <a:pt x="1876666" y="4432401"/>
                  </a:lnTo>
                  <a:close/>
                </a:path>
                <a:path w="5703569" h="4432934">
                  <a:moveTo>
                    <a:pt x="2278977" y="4432401"/>
                  </a:moveTo>
                  <a:lnTo>
                    <a:pt x="517182" y="2613710"/>
                  </a:lnTo>
                  <a:lnTo>
                    <a:pt x="415086" y="2712618"/>
                  </a:lnTo>
                  <a:lnTo>
                    <a:pt x="2081085" y="4432401"/>
                  </a:lnTo>
                  <a:lnTo>
                    <a:pt x="2278977" y="4432401"/>
                  </a:lnTo>
                  <a:close/>
                </a:path>
                <a:path w="5703569" h="4432934">
                  <a:moveTo>
                    <a:pt x="2681287" y="4432401"/>
                  </a:moveTo>
                  <a:lnTo>
                    <a:pt x="724725" y="2412657"/>
                  </a:lnTo>
                  <a:lnTo>
                    <a:pt x="622642" y="2511552"/>
                  </a:lnTo>
                  <a:lnTo>
                    <a:pt x="2483396" y="4432401"/>
                  </a:lnTo>
                  <a:lnTo>
                    <a:pt x="2681287" y="4432401"/>
                  </a:lnTo>
                  <a:close/>
                </a:path>
                <a:path w="5703569" h="4432934">
                  <a:moveTo>
                    <a:pt x="3083598" y="4432401"/>
                  </a:moveTo>
                  <a:lnTo>
                    <a:pt x="932281" y="2211603"/>
                  </a:lnTo>
                  <a:lnTo>
                    <a:pt x="830186" y="2310498"/>
                  </a:lnTo>
                  <a:lnTo>
                    <a:pt x="2885706" y="4432401"/>
                  </a:lnTo>
                  <a:lnTo>
                    <a:pt x="3083598" y="4432401"/>
                  </a:lnTo>
                  <a:close/>
                </a:path>
                <a:path w="5703569" h="4432934">
                  <a:moveTo>
                    <a:pt x="3485921" y="4432401"/>
                  </a:moveTo>
                  <a:lnTo>
                    <a:pt x="1139825" y="2010549"/>
                  </a:lnTo>
                  <a:lnTo>
                    <a:pt x="1037742" y="2109444"/>
                  </a:lnTo>
                  <a:lnTo>
                    <a:pt x="3288017" y="4432401"/>
                  </a:lnTo>
                  <a:lnTo>
                    <a:pt x="3485921" y="4432401"/>
                  </a:lnTo>
                  <a:close/>
                </a:path>
                <a:path w="5703569" h="4432934">
                  <a:moveTo>
                    <a:pt x="3888232" y="4432401"/>
                  </a:moveTo>
                  <a:lnTo>
                    <a:pt x="1347368" y="1809496"/>
                  </a:lnTo>
                  <a:lnTo>
                    <a:pt x="1245285" y="1908390"/>
                  </a:lnTo>
                  <a:lnTo>
                    <a:pt x="3690328" y="4432401"/>
                  </a:lnTo>
                  <a:lnTo>
                    <a:pt x="3888232" y="4432401"/>
                  </a:lnTo>
                  <a:close/>
                </a:path>
                <a:path w="5703569" h="4432934">
                  <a:moveTo>
                    <a:pt x="4290542" y="4432401"/>
                  </a:moveTo>
                  <a:lnTo>
                    <a:pt x="1554924" y="1608442"/>
                  </a:lnTo>
                  <a:lnTo>
                    <a:pt x="1452829" y="1707337"/>
                  </a:lnTo>
                  <a:lnTo>
                    <a:pt x="4092651" y="4432401"/>
                  </a:lnTo>
                  <a:lnTo>
                    <a:pt x="4290542" y="4432401"/>
                  </a:lnTo>
                  <a:close/>
                </a:path>
                <a:path w="5703569" h="4432934">
                  <a:moveTo>
                    <a:pt x="4692853" y="4432401"/>
                  </a:moveTo>
                  <a:lnTo>
                    <a:pt x="1762467" y="1407388"/>
                  </a:lnTo>
                  <a:lnTo>
                    <a:pt x="1660372" y="1506283"/>
                  </a:lnTo>
                  <a:lnTo>
                    <a:pt x="4494962" y="4432401"/>
                  </a:lnTo>
                  <a:lnTo>
                    <a:pt x="4692853" y="4432401"/>
                  </a:lnTo>
                  <a:close/>
                </a:path>
                <a:path w="5703569" h="4432934">
                  <a:moveTo>
                    <a:pt x="5095164" y="4432401"/>
                  </a:moveTo>
                  <a:lnTo>
                    <a:pt x="1970024" y="1206334"/>
                  </a:lnTo>
                  <a:lnTo>
                    <a:pt x="1867928" y="1305229"/>
                  </a:lnTo>
                  <a:lnTo>
                    <a:pt x="4897272" y="4432401"/>
                  </a:lnTo>
                  <a:lnTo>
                    <a:pt x="5095164" y="4432401"/>
                  </a:lnTo>
                  <a:close/>
                </a:path>
                <a:path w="5703569" h="4432934">
                  <a:moveTo>
                    <a:pt x="5497474" y="4432401"/>
                  </a:moveTo>
                  <a:lnTo>
                    <a:pt x="2177567" y="1005281"/>
                  </a:lnTo>
                  <a:lnTo>
                    <a:pt x="2075472" y="1104176"/>
                  </a:lnTo>
                  <a:lnTo>
                    <a:pt x="5299583" y="4432401"/>
                  </a:lnTo>
                  <a:lnTo>
                    <a:pt x="5497474" y="4432401"/>
                  </a:lnTo>
                  <a:close/>
                </a:path>
                <a:path w="5703569" h="4432934">
                  <a:moveTo>
                    <a:pt x="5703151" y="3814114"/>
                  </a:moveTo>
                  <a:lnTo>
                    <a:pt x="2592667" y="603161"/>
                  </a:lnTo>
                  <a:lnTo>
                    <a:pt x="2490571" y="702068"/>
                  </a:lnTo>
                  <a:lnTo>
                    <a:pt x="5703151" y="4018394"/>
                  </a:lnTo>
                  <a:lnTo>
                    <a:pt x="5703151" y="3814114"/>
                  </a:lnTo>
                  <a:close/>
                </a:path>
                <a:path w="5703569" h="4432934">
                  <a:moveTo>
                    <a:pt x="5703151" y="3398812"/>
                  </a:moveTo>
                  <a:lnTo>
                    <a:pt x="2800210" y="402107"/>
                  </a:lnTo>
                  <a:lnTo>
                    <a:pt x="2698115" y="501002"/>
                  </a:lnTo>
                  <a:lnTo>
                    <a:pt x="5703151" y="3603091"/>
                  </a:lnTo>
                  <a:lnTo>
                    <a:pt x="5703151" y="3398812"/>
                  </a:lnTo>
                  <a:close/>
                </a:path>
                <a:path w="5703569" h="4432934">
                  <a:moveTo>
                    <a:pt x="5703151" y="2983496"/>
                  </a:moveTo>
                  <a:lnTo>
                    <a:pt x="3007753" y="201053"/>
                  </a:lnTo>
                  <a:lnTo>
                    <a:pt x="2905671" y="299948"/>
                  </a:lnTo>
                  <a:lnTo>
                    <a:pt x="5703151" y="3187789"/>
                  </a:lnTo>
                  <a:lnTo>
                    <a:pt x="5703151" y="2983496"/>
                  </a:lnTo>
                  <a:close/>
                </a:path>
                <a:path w="5703569" h="4432934">
                  <a:moveTo>
                    <a:pt x="5703151" y="2568194"/>
                  </a:moveTo>
                  <a:lnTo>
                    <a:pt x="3215309" y="0"/>
                  </a:lnTo>
                  <a:lnTo>
                    <a:pt x="3113214" y="98894"/>
                  </a:lnTo>
                  <a:lnTo>
                    <a:pt x="5703151" y="2772486"/>
                  </a:lnTo>
                  <a:lnTo>
                    <a:pt x="5703151" y="2568194"/>
                  </a:lnTo>
                  <a:close/>
                </a:path>
                <a:path w="5703569" h="4432934">
                  <a:moveTo>
                    <a:pt x="5703163" y="4229417"/>
                  </a:moveTo>
                  <a:lnTo>
                    <a:pt x="2385110" y="804214"/>
                  </a:lnTo>
                  <a:lnTo>
                    <a:pt x="2283028" y="903122"/>
                  </a:lnTo>
                  <a:lnTo>
                    <a:pt x="5701893" y="4432401"/>
                  </a:lnTo>
                  <a:lnTo>
                    <a:pt x="5703163" y="4432401"/>
                  </a:lnTo>
                  <a:lnTo>
                    <a:pt x="5703163" y="4229417"/>
                  </a:lnTo>
                  <a:close/>
                </a:path>
              </a:pathLst>
            </a:custGeom>
            <a:solidFill>
              <a:srgbClr val="FFFFFF">
                <a:alpha val="19999"/>
              </a:srgbClr>
            </a:solidFill>
          </p:spPr>
          <p:txBody>
            <a:bodyPr wrap="square" lIns="0" tIns="0" rIns="0" bIns="0" rtlCol="0"/>
            <a:lstStyle/>
            <a:p>
              <a:pPr defTabSz="1371464"/>
              <a:endParaRPr sz="2700">
                <a:solidFill>
                  <a:prstClr val="black"/>
                </a:solidFill>
              </a:endParaRPr>
            </a:p>
          </p:txBody>
        </p:sp>
        <p:sp>
          <p:nvSpPr>
            <p:cNvPr id="571" name="object 5">
              <a:extLst>
                <a:ext uri="{FF2B5EF4-FFF2-40B4-BE49-F238E27FC236}">
                  <a16:creationId xmlns:a16="http://schemas.microsoft.com/office/drawing/2014/main" id="{13806C81-7D76-7E66-1E7E-9ECEE81C42C0}"/>
                </a:ext>
              </a:extLst>
            </p:cNvPr>
            <p:cNvSpPr/>
            <p:nvPr/>
          </p:nvSpPr>
          <p:spPr>
            <a:xfrm>
              <a:off x="13155638" y="9693103"/>
              <a:ext cx="708660" cy="411480"/>
            </a:xfrm>
            <a:custGeom>
              <a:avLst/>
              <a:gdLst/>
              <a:ahLst/>
              <a:cxnLst/>
              <a:rect l="l" t="t" r="r" b="b"/>
              <a:pathLst>
                <a:path w="708659" h="411479">
                  <a:moveTo>
                    <a:pt x="305765" y="411302"/>
                  </a:moveTo>
                  <a:lnTo>
                    <a:pt x="102095" y="201053"/>
                  </a:lnTo>
                  <a:lnTo>
                    <a:pt x="0" y="299948"/>
                  </a:lnTo>
                  <a:lnTo>
                    <a:pt x="107873" y="411302"/>
                  </a:lnTo>
                  <a:lnTo>
                    <a:pt x="305765" y="411302"/>
                  </a:lnTo>
                  <a:close/>
                </a:path>
                <a:path w="708659" h="411479">
                  <a:moveTo>
                    <a:pt x="708088" y="411302"/>
                  </a:moveTo>
                  <a:lnTo>
                    <a:pt x="309638" y="0"/>
                  </a:lnTo>
                  <a:lnTo>
                    <a:pt x="207556" y="98894"/>
                  </a:lnTo>
                  <a:lnTo>
                    <a:pt x="510184" y="411302"/>
                  </a:lnTo>
                  <a:lnTo>
                    <a:pt x="708088" y="411302"/>
                  </a:lnTo>
                  <a:close/>
                </a:path>
              </a:pathLst>
            </a:custGeom>
            <a:solidFill>
              <a:srgbClr val="FFFFFF">
                <a:alpha val="19999"/>
              </a:srgbClr>
            </a:solidFill>
          </p:spPr>
          <p:txBody>
            <a:bodyPr wrap="square" lIns="0" tIns="0" rIns="0" bIns="0" rtlCol="0"/>
            <a:lstStyle/>
            <a:p>
              <a:pPr defTabSz="1371464"/>
              <a:endParaRPr sz="2700">
                <a:solidFill>
                  <a:prstClr val="black"/>
                </a:solidFill>
              </a:endParaRPr>
            </a:p>
          </p:txBody>
        </p:sp>
        <p:sp>
          <p:nvSpPr>
            <p:cNvPr id="572" name="object 6">
              <a:extLst>
                <a:ext uri="{FF2B5EF4-FFF2-40B4-BE49-F238E27FC236}">
                  <a16:creationId xmlns:a16="http://schemas.microsoft.com/office/drawing/2014/main" id="{998FCBBC-A3B9-641A-92BC-756DC42BECC6}"/>
                </a:ext>
              </a:extLst>
            </p:cNvPr>
            <p:cNvSpPr/>
            <p:nvPr/>
          </p:nvSpPr>
          <p:spPr>
            <a:xfrm>
              <a:off x="13570737" y="8888888"/>
              <a:ext cx="1902460" cy="1216025"/>
            </a:xfrm>
            <a:custGeom>
              <a:avLst/>
              <a:gdLst/>
              <a:ahLst/>
              <a:cxnLst/>
              <a:rect l="l" t="t" r="r" b="b"/>
              <a:pathLst>
                <a:path w="1902459" h="1216025">
                  <a:moveTo>
                    <a:pt x="695299" y="1215517"/>
                  </a:moveTo>
                  <a:lnTo>
                    <a:pt x="102095" y="603161"/>
                  </a:lnTo>
                  <a:lnTo>
                    <a:pt x="0" y="702056"/>
                  </a:lnTo>
                  <a:lnTo>
                    <a:pt x="497395" y="1215517"/>
                  </a:lnTo>
                  <a:lnTo>
                    <a:pt x="695299" y="1215517"/>
                  </a:lnTo>
                  <a:close/>
                </a:path>
                <a:path w="1902459" h="1216025">
                  <a:moveTo>
                    <a:pt x="1097610" y="1215517"/>
                  </a:moveTo>
                  <a:lnTo>
                    <a:pt x="309638" y="402107"/>
                  </a:lnTo>
                  <a:lnTo>
                    <a:pt x="207556" y="501002"/>
                  </a:lnTo>
                  <a:lnTo>
                    <a:pt x="899718" y="1215517"/>
                  </a:lnTo>
                  <a:lnTo>
                    <a:pt x="1097610" y="1215517"/>
                  </a:lnTo>
                  <a:close/>
                </a:path>
                <a:path w="1902459" h="1216025">
                  <a:moveTo>
                    <a:pt x="1499920" y="1215517"/>
                  </a:moveTo>
                  <a:lnTo>
                    <a:pt x="517194" y="201053"/>
                  </a:lnTo>
                  <a:lnTo>
                    <a:pt x="415099" y="299948"/>
                  </a:lnTo>
                  <a:lnTo>
                    <a:pt x="1302029" y="1215517"/>
                  </a:lnTo>
                  <a:lnTo>
                    <a:pt x="1499920" y="1215517"/>
                  </a:lnTo>
                  <a:close/>
                </a:path>
                <a:path w="1902459" h="1216025">
                  <a:moveTo>
                    <a:pt x="1902231" y="1215517"/>
                  </a:moveTo>
                  <a:lnTo>
                    <a:pt x="724738" y="0"/>
                  </a:lnTo>
                  <a:lnTo>
                    <a:pt x="622642" y="98894"/>
                  </a:lnTo>
                  <a:lnTo>
                    <a:pt x="1704340" y="1215517"/>
                  </a:lnTo>
                  <a:lnTo>
                    <a:pt x="1902231" y="1215517"/>
                  </a:lnTo>
                  <a:close/>
                </a:path>
              </a:pathLst>
            </a:custGeom>
            <a:solidFill>
              <a:srgbClr val="FFFFFF">
                <a:alpha val="19999"/>
              </a:srgbClr>
            </a:solidFill>
          </p:spPr>
          <p:txBody>
            <a:bodyPr wrap="square" lIns="0" tIns="0" rIns="0" bIns="0" rtlCol="0"/>
            <a:lstStyle/>
            <a:p>
              <a:pPr defTabSz="1371464"/>
              <a:endParaRPr sz="2700">
                <a:solidFill>
                  <a:prstClr val="black"/>
                </a:solidFill>
              </a:endParaRPr>
            </a:p>
          </p:txBody>
        </p:sp>
        <p:sp>
          <p:nvSpPr>
            <p:cNvPr id="573" name="object 7">
              <a:extLst>
                <a:ext uri="{FF2B5EF4-FFF2-40B4-BE49-F238E27FC236}">
                  <a16:creationId xmlns:a16="http://schemas.microsoft.com/office/drawing/2014/main" id="{9CF06DBA-687A-23F5-4BC9-6CCA6EE117C0}"/>
                </a:ext>
              </a:extLst>
            </p:cNvPr>
            <p:cNvSpPr/>
            <p:nvPr/>
          </p:nvSpPr>
          <p:spPr>
            <a:xfrm>
              <a:off x="20004733" y="3261978"/>
              <a:ext cx="99695" cy="199390"/>
            </a:xfrm>
            <a:custGeom>
              <a:avLst/>
              <a:gdLst/>
              <a:ahLst/>
              <a:cxnLst/>
              <a:rect l="l" t="t" r="r" b="b"/>
              <a:pathLst>
                <a:path w="99694" h="199389">
                  <a:moveTo>
                    <a:pt x="99365" y="0"/>
                  </a:moveTo>
                  <a:lnTo>
                    <a:pt x="0" y="96257"/>
                  </a:lnTo>
                  <a:lnTo>
                    <a:pt x="99365" y="198832"/>
                  </a:lnTo>
                  <a:lnTo>
                    <a:pt x="99365" y="0"/>
                  </a:lnTo>
                  <a:close/>
                </a:path>
              </a:pathLst>
            </a:custGeom>
            <a:solidFill>
              <a:srgbClr val="FFFFFF">
                <a:alpha val="19999"/>
              </a:srgbClr>
            </a:solidFill>
          </p:spPr>
          <p:txBody>
            <a:bodyPr wrap="square" lIns="0" tIns="0" rIns="0" bIns="0" rtlCol="0"/>
            <a:lstStyle/>
            <a:p>
              <a:pPr defTabSz="1371464"/>
              <a:endParaRPr sz="2700">
                <a:solidFill>
                  <a:prstClr val="black"/>
                </a:solidFill>
              </a:endParaRPr>
            </a:p>
          </p:txBody>
        </p:sp>
      </p:grpSp>
      <p:grpSp>
        <p:nvGrpSpPr>
          <p:cNvPr id="576" name="Group 575">
            <a:extLst>
              <a:ext uri="{FF2B5EF4-FFF2-40B4-BE49-F238E27FC236}">
                <a16:creationId xmlns:a16="http://schemas.microsoft.com/office/drawing/2014/main" id="{23C3CED9-555F-3765-3913-14FDE455E469}"/>
              </a:ext>
            </a:extLst>
          </p:cNvPr>
          <p:cNvGrpSpPr/>
          <p:nvPr userDrawn="1"/>
        </p:nvGrpSpPr>
        <p:grpSpPr>
          <a:xfrm>
            <a:off x="246960" y="7694829"/>
            <a:ext cx="18039873" cy="2786400"/>
            <a:chOff x="139700" y="5129886"/>
            <a:chExt cx="12026582" cy="1857600"/>
          </a:xfrm>
        </p:grpSpPr>
        <p:grpSp>
          <p:nvGrpSpPr>
            <p:cNvPr id="577" name="object 43">
              <a:extLst>
                <a:ext uri="{FF2B5EF4-FFF2-40B4-BE49-F238E27FC236}">
                  <a16:creationId xmlns:a16="http://schemas.microsoft.com/office/drawing/2014/main" id="{0611693F-C335-87B6-9FE5-BCCCDD117F2C}"/>
                </a:ext>
              </a:extLst>
            </p:cNvPr>
            <p:cNvGrpSpPr/>
            <p:nvPr/>
          </p:nvGrpSpPr>
          <p:grpSpPr>
            <a:xfrm>
              <a:off x="1124484" y="5927558"/>
              <a:ext cx="11041798" cy="487367"/>
              <a:chOff x="5042223" y="10256274"/>
              <a:chExt cx="15061875" cy="664806"/>
            </a:xfrm>
          </p:grpSpPr>
          <p:pic>
            <p:nvPicPr>
              <p:cNvPr id="581" name="object 44">
                <a:extLst>
                  <a:ext uri="{FF2B5EF4-FFF2-40B4-BE49-F238E27FC236}">
                    <a16:creationId xmlns:a16="http://schemas.microsoft.com/office/drawing/2014/main" id="{948385A3-4AF3-787B-7046-13BC445BA5B2}"/>
                  </a:ext>
                </a:extLst>
              </p:cNvPr>
              <p:cNvPicPr/>
              <p:nvPr/>
            </p:nvPicPr>
            <p:blipFill>
              <a:blip r:embed="rId2" cstate="print"/>
              <a:stretch>
                <a:fillRect/>
              </a:stretch>
            </p:blipFill>
            <p:spPr>
              <a:xfrm>
                <a:off x="7040654" y="10256274"/>
                <a:ext cx="1325519" cy="664806"/>
              </a:xfrm>
              <a:prstGeom prst="rect">
                <a:avLst/>
              </a:prstGeom>
            </p:spPr>
          </p:pic>
          <p:pic>
            <p:nvPicPr>
              <p:cNvPr id="582" name="object 45">
                <a:extLst>
                  <a:ext uri="{FF2B5EF4-FFF2-40B4-BE49-F238E27FC236}">
                    <a16:creationId xmlns:a16="http://schemas.microsoft.com/office/drawing/2014/main" id="{71006C55-06CA-4F2C-CDDF-26A5FB22EB56}"/>
                  </a:ext>
                </a:extLst>
              </p:cNvPr>
              <p:cNvPicPr/>
              <p:nvPr/>
            </p:nvPicPr>
            <p:blipFill>
              <a:blip r:embed="rId3" cstate="print"/>
              <a:stretch>
                <a:fillRect/>
              </a:stretch>
            </p:blipFill>
            <p:spPr>
              <a:xfrm>
                <a:off x="6052202" y="10256274"/>
                <a:ext cx="1325519" cy="664806"/>
              </a:xfrm>
              <a:prstGeom prst="rect">
                <a:avLst/>
              </a:prstGeom>
            </p:spPr>
          </p:pic>
          <p:pic>
            <p:nvPicPr>
              <p:cNvPr id="583" name="object 46">
                <a:extLst>
                  <a:ext uri="{FF2B5EF4-FFF2-40B4-BE49-F238E27FC236}">
                    <a16:creationId xmlns:a16="http://schemas.microsoft.com/office/drawing/2014/main" id="{3795DD56-01EF-DAD4-9483-9DFC69A40790}"/>
                  </a:ext>
                </a:extLst>
              </p:cNvPr>
              <p:cNvPicPr/>
              <p:nvPr/>
            </p:nvPicPr>
            <p:blipFill>
              <a:blip r:embed="rId4" cstate="print"/>
              <a:stretch>
                <a:fillRect/>
              </a:stretch>
            </p:blipFill>
            <p:spPr>
              <a:xfrm>
                <a:off x="5042223" y="10256274"/>
                <a:ext cx="1340565" cy="664806"/>
              </a:xfrm>
              <a:prstGeom prst="rect">
                <a:avLst/>
              </a:prstGeom>
            </p:spPr>
          </p:pic>
          <p:pic>
            <p:nvPicPr>
              <p:cNvPr id="584" name="object 54">
                <a:extLst>
                  <a:ext uri="{FF2B5EF4-FFF2-40B4-BE49-F238E27FC236}">
                    <a16:creationId xmlns:a16="http://schemas.microsoft.com/office/drawing/2014/main" id="{8B8D1484-4E6B-9080-3F63-E0E6D363B26B}"/>
                  </a:ext>
                </a:extLst>
              </p:cNvPr>
              <p:cNvPicPr/>
              <p:nvPr/>
            </p:nvPicPr>
            <p:blipFill>
              <a:blip r:embed="rId5" cstate="print"/>
              <a:stretch>
                <a:fillRect/>
              </a:stretch>
            </p:blipFill>
            <p:spPr>
              <a:xfrm>
                <a:off x="8030255" y="10256274"/>
                <a:ext cx="1418377" cy="664806"/>
              </a:xfrm>
              <a:prstGeom prst="rect">
                <a:avLst/>
              </a:prstGeom>
            </p:spPr>
          </p:pic>
          <p:pic>
            <p:nvPicPr>
              <p:cNvPr id="585" name="object 55">
                <a:extLst>
                  <a:ext uri="{FF2B5EF4-FFF2-40B4-BE49-F238E27FC236}">
                    <a16:creationId xmlns:a16="http://schemas.microsoft.com/office/drawing/2014/main" id="{B54B4397-74B5-E4C8-2C6B-3DBD946E3063}"/>
                  </a:ext>
                </a:extLst>
              </p:cNvPr>
              <p:cNvPicPr/>
              <p:nvPr/>
            </p:nvPicPr>
            <p:blipFill>
              <a:blip r:embed="rId6" cstate="print"/>
              <a:stretch>
                <a:fillRect/>
              </a:stretch>
            </p:blipFill>
            <p:spPr>
              <a:xfrm>
                <a:off x="9110026" y="10256274"/>
                <a:ext cx="1418375" cy="664806"/>
              </a:xfrm>
              <a:prstGeom prst="rect">
                <a:avLst/>
              </a:prstGeom>
            </p:spPr>
          </p:pic>
          <p:pic>
            <p:nvPicPr>
              <p:cNvPr id="586" name="object 56">
                <a:extLst>
                  <a:ext uri="{FF2B5EF4-FFF2-40B4-BE49-F238E27FC236}">
                    <a16:creationId xmlns:a16="http://schemas.microsoft.com/office/drawing/2014/main" id="{4806221C-6382-FD45-727F-F4FB4B0FF301}"/>
                  </a:ext>
                </a:extLst>
              </p:cNvPr>
              <p:cNvPicPr/>
              <p:nvPr/>
            </p:nvPicPr>
            <p:blipFill>
              <a:blip r:embed="rId7" cstate="print"/>
              <a:stretch>
                <a:fillRect/>
              </a:stretch>
            </p:blipFill>
            <p:spPr>
              <a:xfrm>
                <a:off x="10189794" y="10256274"/>
                <a:ext cx="1736795" cy="664806"/>
              </a:xfrm>
              <a:prstGeom prst="rect">
                <a:avLst/>
              </a:prstGeom>
            </p:spPr>
          </p:pic>
          <p:pic>
            <p:nvPicPr>
              <p:cNvPr id="587" name="object 57">
                <a:extLst>
                  <a:ext uri="{FF2B5EF4-FFF2-40B4-BE49-F238E27FC236}">
                    <a16:creationId xmlns:a16="http://schemas.microsoft.com/office/drawing/2014/main" id="{E0B70133-B441-D9AE-1E03-87C5B98661D7}"/>
                  </a:ext>
                </a:extLst>
              </p:cNvPr>
              <p:cNvPicPr/>
              <p:nvPr/>
            </p:nvPicPr>
            <p:blipFill>
              <a:blip r:embed="rId8" cstate="print"/>
              <a:stretch>
                <a:fillRect/>
              </a:stretch>
            </p:blipFill>
            <p:spPr>
              <a:xfrm>
                <a:off x="11587971" y="10256274"/>
                <a:ext cx="1808541" cy="664806"/>
              </a:xfrm>
              <a:prstGeom prst="rect">
                <a:avLst/>
              </a:prstGeom>
            </p:spPr>
          </p:pic>
          <p:pic>
            <p:nvPicPr>
              <p:cNvPr id="588" name="object 58">
                <a:extLst>
                  <a:ext uri="{FF2B5EF4-FFF2-40B4-BE49-F238E27FC236}">
                    <a16:creationId xmlns:a16="http://schemas.microsoft.com/office/drawing/2014/main" id="{C49076C5-D889-50AC-ED68-C6FEE34BF3ED}"/>
                  </a:ext>
                </a:extLst>
              </p:cNvPr>
              <p:cNvPicPr/>
              <p:nvPr/>
            </p:nvPicPr>
            <p:blipFill>
              <a:blip r:embed="rId9" cstate="print"/>
              <a:stretch>
                <a:fillRect/>
              </a:stretch>
            </p:blipFill>
            <p:spPr>
              <a:xfrm>
                <a:off x="13055288" y="10256274"/>
                <a:ext cx="1713036" cy="664806"/>
              </a:xfrm>
              <a:prstGeom prst="rect">
                <a:avLst/>
              </a:prstGeom>
            </p:spPr>
          </p:pic>
          <p:pic>
            <p:nvPicPr>
              <p:cNvPr id="589" name="object 59">
                <a:extLst>
                  <a:ext uri="{FF2B5EF4-FFF2-40B4-BE49-F238E27FC236}">
                    <a16:creationId xmlns:a16="http://schemas.microsoft.com/office/drawing/2014/main" id="{F05E53C2-AA15-E47B-A36D-54662DA0350C}"/>
                  </a:ext>
                </a:extLst>
              </p:cNvPr>
              <p:cNvPicPr/>
              <p:nvPr/>
            </p:nvPicPr>
            <p:blipFill>
              <a:blip r:embed="rId10" cstate="print"/>
              <a:stretch>
                <a:fillRect/>
              </a:stretch>
            </p:blipFill>
            <p:spPr>
              <a:xfrm>
                <a:off x="15803529" y="10256274"/>
                <a:ext cx="1418386" cy="664806"/>
              </a:xfrm>
              <a:prstGeom prst="rect">
                <a:avLst/>
              </a:prstGeom>
            </p:spPr>
          </p:pic>
          <p:pic>
            <p:nvPicPr>
              <p:cNvPr id="590" name="object 60">
                <a:extLst>
                  <a:ext uri="{FF2B5EF4-FFF2-40B4-BE49-F238E27FC236}">
                    <a16:creationId xmlns:a16="http://schemas.microsoft.com/office/drawing/2014/main" id="{B9F06E78-E427-DC8C-003C-DBBC5A56C53B}"/>
                  </a:ext>
                </a:extLst>
              </p:cNvPr>
              <p:cNvPicPr/>
              <p:nvPr/>
            </p:nvPicPr>
            <p:blipFill>
              <a:blip r:embed="rId11" cstate="print"/>
              <a:stretch>
                <a:fillRect/>
              </a:stretch>
            </p:blipFill>
            <p:spPr>
              <a:xfrm>
                <a:off x="16883297" y="10256274"/>
                <a:ext cx="1329771" cy="664806"/>
              </a:xfrm>
              <a:prstGeom prst="rect">
                <a:avLst/>
              </a:prstGeom>
            </p:spPr>
          </p:pic>
          <p:pic>
            <p:nvPicPr>
              <p:cNvPr id="591" name="object 61">
                <a:extLst>
                  <a:ext uri="{FF2B5EF4-FFF2-40B4-BE49-F238E27FC236}">
                    <a16:creationId xmlns:a16="http://schemas.microsoft.com/office/drawing/2014/main" id="{6E6333AD-C637-D047-4509-B6C21FF07526}"/>
                  </a:ext>
                </a:extLst>
              </p:cNvPr>
              <p:cNvPicPr/>
              <p:nvPr/>
            </p:nvPicPr>
            <p:blipFill>
              <a:blip r:embed="rId12" cstate="print"/>
              <a:stretch>
                <a:fillRect/>
              </a:stretch>
            </p:blipFill>
            <p:spPr>
              <a:xfrm>
                <a:off x="14425507" y="10256274"/>
                <a:ext cx="1713036" cy="664806"/>
              </a:xfrm>
              <a:prstGeom prst="rect">
                <a:avLst/>
              </a:prstGeom>
            </p:spPr>
          </p:pic>
          <p:pic>
            <p:nvPicPr>
              <p:cNvPr id="592" name="object 62">
                <a:extLst>
                  <a:ext uri="{FF2B5EF4-FFF2-40B4-BE49-F238E27FC236}">
                    <a16:creationId xmlns:a16="http://schemas.microsoft.com/office/drawing/2014/main" id="{DF192555-B504-E5B9-F1CB-FDC718E1525D}"/>
                  </a:ext>
                </a:extLst>
              </p:cNvPr>
              <p:cNvPicPr/>
              <p:nvPr/>
            </p:nvPicPr>
            <p:blipFill>
              <a:blip r:embed="rId13" cstate="print"/>
              <a:stretch>
                <a:fillRect/>
              </a:stretch>
            </p:blipFill>
            <p:spPr>
              <a:xfrm>
                <a:off x="17873413" y="10256274"/>
                <a:ext cx="1489745" cy="664806"/>
              </a:xfrm>
              <a:prstGeom prst="rect">
                <a:avLst/>
              </a:prstGeom>
            </p:spPr>
          </p:pic>
          <p:pic>
            <p:nvPicPr>
              <p:cNvPr id="593" name="object 63">
                <a:extLst>
                  <a:ext uri="{FF2B5EF4-FFF2-40B4-BE49-F238E27FC236}">
                    <a16:creationId xmlns:a16="http://schemas.microsoft.com/office/drawing/2014/main" id="{6E625DBE-3FF0-7FEC-2010-B69F45228547}"/>
                  </a:ext>
                </a:extLst>
              </p:cNvPr>
              <p:cNvPicPr/>
              <p:nvPr/>
            </p:nvPicPr>
            <p:blipFill>
              <a:blip r:embed="rId14" cstate="print"/>
              <a:stretch>
                <a:fillRect/>
              </a:stretch>
            </p:blipFill>
            <p:spPr>
              <a:xfrm>
                <a:off x="19023179" y="10256274"/>
                <a:ext cx="1080919" cy="664806"/>
              </a:xfrm>
              <a:prstGeom prst="rect">
                <a:avLst/>
              </a:prstGeom>
            </p:spPr>
          </p:pic>
        </p:grpSp>
        <p:grpSp>
          <p:nvGrpSpPr>
            <p:cNvPr id="578" name="Group 577">
              <a:extLst>
                <a:ext uri="{FF2B5EF4-FFF2-40B4-BE49-F238E27FC236}">
                  <a16:creationId xmlns:a16="http://schemas.microsoft.com/office/drawing/2014/main" id="{832C48BC-B32C-A3FC-291B-E06312D01EF6}"/>
                </a:ext>
              </a:extLst>
            </p:cNvPr>
            <p:cNvGrpSpPr/>
            <p:nvPr/>
          </p:nvGrpSpPr>
          <p:grpSpPr>
            <a:xfrm>
              <a:off x="139700" y="5129886"/>
              <a:ext cx="1857600" cy="1857600"/>
              <a:chOff x="139700" y="5129886"/>
              <a:chExt cx="1857600" cy="1857600"/>
            </a:xfrm>
          </p:grpSpPr>
          <p:sp>
            <p:nvSpPr>
              <p:cNvPr id="579" name="Oval 578">
                <a:extLst>
                  <a:ext uri="{FF2B5EF4-FFF2-40B4-BE49-F238E27FC236}">
                    <a16:creationId xmlns:a16="http://schemas.microsoft.com/office/drawing/2014/main" id="{C62BB840-943C-5BD8-038F-6A57E6E43A22}"/>
                  </a:ext>
                </a:extLst>
              </p:cNvPr>
              <p:cNvSpPr/>
              <p:nvPr/>
            </p:nvSpPr>
            <p:spPr>
              <a:xfrm>
                <a:off x="826384" y="5612525"/>
                <a:ext cx="533400" cy="533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464"/>
                <a:endParaRPr lang="en-US" sz="2700">
                  <a:solidFill>
                    <a:prstClr val="white"/>
                  </a:solidFill>
                </a:endParaRPr>
              </a:p>
            </p:txBody>
          </p:sp>
          <p:pic>
            <p:nvPicPr>
              <p:cNvPr id="580" name="Picture 579">
                <a:extLst>
                  <a:ext uri="{FF2B5EF4-FFF2-40B4-BE49-F238E27FC236}">
                    <a16:creationId xmlns:a16="http://schemas.microsoft.com/office/drawing/2014/main" id="{AD008125-EF65-BD9A-F4B3-9AE7BECAEE4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9700" y="5129886"/>
                <a:ext cx="1857600" cy="1857600"/>
              </a:xfrm>
              <a:prstGeom prst="rect">
                <a:avLst/>
              </a:prstGeom>
            </p:spPr>
          </p:pic>
        </p:grpSp>
      </p:grpSp>
      <p:grpSp>
        <p:nvGrpSpPr>
          <p:cNvPr id="594" name="Group 593">
            <a:extLst>
              <a:ext uri="{FF2B5EF4-FFF2-40B4-BE49-F238E27FC236}">
                <a16:creationId xmlns:a16="http://schemas.microsoft.com/office/drawing/2014/main" id="{E5D86730-C982-BCE8-3EC7-99AD3BD0B0C5}"/>
              </a:ext>
            </a:extLst>
          </p:cNvPr>
          <p:cNvGrpSpPr/>
          <p:nvPr userDrawn="1"/>
        </p:nvGrpSpPr>
        <p:grpSpPr>
          <a:xfrm>
            <a:off x="14069904" y="4586289"/>
            <a:ext cx="2965206" cy="3552618"/>
            <a:chOff x="16180871" y="5943281"/>
            <a:chExt cx="3132707" cy="3753300"/>
          </a:xfrm>
        </p:grpSpPr>
        <p:sp>
          <p:nvSpPr>
            <p:cNvPr id="595" name="object 8">
              <a:extLst>
                <a:ext uri="{FF2B5EF4-FFF2-40B4-BE49-F238E27FC236}">
                  <a16:creationId xmlns:a16="http://schemas.microsoft.com/office/drawing/2014/main" id="{0816DE48-E2C4-A10F-6954-5C72C4F47F09}"/>
                </a:ext>
              </a:extLst>
            </p:cNvPr>
            <p:cNvSpPr/>
            <p:nvPr/>
          </p:nvSpPr>
          <p:spPr>
            <a:xfrm>
              <a:off x="16680518" y="6562288"/>
              <a:ext cx="864235" cy="1169035"/>
            </a:xfrm>
            <a:custGeom>
              <a:avLst/>
              <a:gdLst/>
              <a:ahLst/>
              <a:cxnLst/>
              <a:rect l="l" t="t" r="r" b="b"/>
              <a:pathLst>
                <a:path w="864234" h="1169034">
                  <a:moveTo>
                    <a:pt x="421172" y="0"/>
                  </a:moveTo>
                  <a:lnTo>
                    <a:pt x="363199" y="39568"/>
                  </a:lnTo>
                  <a:lnTo>
                    <a:pt x="316073" y="79512"/>
                  </a:lnTo>
                  <a:lnTo>
                    <a:pt x="272693" y="121685"/>
                  </a:lnTo>
                  <a:lnTo>
                    <a:pt x="232957" y="165634"/>
                  </a:lnTo>
                  <a:lnTo>
                    <a:pt x="196764" y="210903"/>
                  </a:lnTo>
                  <a:lnTo>
                    <a:pt x="164010" y="257041"/>
                  </a:lnTo>
                  <a:lnTo>
                    <a:pt x="134593" y="303593"/>
                  </a:lnTo>
                  <a:lnTo>
                    <a:pt x="108412" y="350105"/>
                  </a:lnTo>
                  <a:lnTo>
                    <a:pt x="85363" y="396124"/>
                  </a:lnTo>
                  <a:lnTo>
                    <a:pt x="65345" y="441197"/>
                  </a:lnTo>
                  <a:lnTo>
                    <a:pt x="48254" y="484870"/>
                  </a:lnTo>
                  <a:lnTo>
                    <a:pt x="33989" y="526688"/>
                  </a:lnTo>
                  <a:lnTo>
                    <a:pt x="22448" y="566199"/>
                  </a:lnTo>
                  <a:lnTo>
                    <a:pt x="7126" y="636483"/>
                  </a:lnTo>
                  <a:lnTo>
                    <a:pt x="0" y="724541"/>
                  </a:lnTo>
                  <a:lnTo>
                    <a:pt x="2418" y="779375"/>
                  </a:lnTo>
                  <a:lnTo>
                    <a:pt x="10045" y="830806"/>
                  </a:lnTo>
                  <a:lnTo>
                    <a:pt x="22531" y="878788"/>
                  </a:lnTo>
                  <a:lnTo>
                    <a:pt x="39526" y="923277"/>
                  </a:lnTo>
                  <a:lnTo>
                    <a:pt x="60678" y="964226"/>
                  </a:lnTo>
                  <a:lnTo>
                    <a:pt x="85638" y="1001589"/>
                  </a:lnTo>
                  <a:lnTo>
                    <a:pt x="114056" y="1035322"/>
                  </a:lnTo>
                  <a:lnTo>
                    <a:pt x="145580" y="1065379"/>
                  </a:lnTo>
                  <a:lnTo>
                    <a:pt x="179862" y="1091714"/>
                  </a:lnTo>
                  <a:lnTo>
                    <a:pt x="216550" y="1114282"/>
                  </a:lnTo>
                  <a:lnTo>
                    <a:pt x="255295" y="1133036"/>
                  </a:lnTo>
                  <a:lnTo>
                    <a:pt x="295745" y="1147933"/>
                  </a:lnTo>
                  <a:lnTo>
                    <a:pt x="337551" y="1158925"/>
                  </a:lnTo>
                  <a:lnTo>
                    <a:pt x="380362" y="1165967"/>
                  </a:lnTo>
                  <a:lnTo>
                    <a:pt x="423829" y="1169015"/>
                  </a:lnTo>
                  <a:lnTo>
                    <a:pt x="470466" y="1167607"/>
                  </a:lnTo>
                  <a:lnTo>
                    <a:pt x="515739" y="1161324"/>
                  </a:lnTo>
                  <a:lnTo>
                    <a:pt x="559393" y="1150431"/>
                  </a:lnTo>
                  <a:lnTo>
                    <a:pt x="601173" y="1135194"/>
                  </a:lnTo>
                  <a:lnTo>
                    <a:pt x="640822" y="1115878"/>
                  </a:lnTo>
                  <a:lnTo>
                    <a:pt x="678085" y="1092749"/>
                  </a:lnTo>
                  <a:lnTo>
                    <a:pt x="712705" y="1066073"/>
                  </a:lnTo>
                  <a:lnTo>
                    <a:pt x="744427" y="1036116"/>
                  </a:lnTo>
                  <a:lnTo>
                    <a:pt x="772994" y="1003142"/>
                  </a:lnTo>
                  <a:lnTo>
                    <a:pt x="798153" y="967418"/>
                  </a:lnTo>
                  <a:lnTo>
                    <a:pt x="819645" y="929210"/>
                  </a:lnTo>
                  <a:lnTo>
                    <a:pt x="837216" y="888783"/>
                  </a:lnTo>
                  <a:lnTo>
                    <a:pt x="850609" y="846403"/>
                  </a:lnTo>
                  <a:lnTo>
                    <a:pt x="859569" y="802336"/>
                  </a:lnTo>
                  <a:lnTo>
                    <a:pt x="863840" y="756847"/>
                  </a:lnTo>
                  <a:lnTo>
                    <a:pt x="863166" y="710201"/>
                  </a:lnTo>
                  <a:lnTo>
                    <a:pt x="857349" y="663271"/>
                  </a:lnTo>
                  <a:lnTo>
                    <a:pt x="846619" y="618049"/>
                  </a:lnTo>
                  <a:lnTo>
                    <a:pt x="831256" y="574816"/>
                  </a:lnTo>
                  <a:lnTo>
                    <a:pt x="811541" y="533852"/>
                  </a:lnTo>
                  <a:lnTo>
                    <a:pt x="787755" y="495439"/>
                  </a:lnTo>
                  <a:lnTo>
                    <a:pt x="760178" y="459857"/>
                  </a:lnTo>
                  <a:lnTo>
                    <a:pt x="729092" y="427387"/>
                  </a:lnTo>
                  <a:lnTo>
                    <a:pt x="694777" y="398309"/>
                  </a:lnTo>
                  <a:lnTo>
                    <a:pt x="657513" y="372904"/>
                  </a:lnTo>
                  <a:lnTo>
                    <a:pt x="617581" y="351453"/>
                  </a:lnTo>
                  <a:lnTo>
                    <a:pt x="575263" y="334236"/>
                  </a:lnTo>
                  <a:lnTo>
                    <a:pt x="530838" y="321535"/>
                  </a:lnTo>
                  <a:lnTo>
                    <a:pt x="484587" y="313629"/>
                  </a:lnTo>
                  <a:lnTo>
                    <a:pt x="435808" y="310800"/>
                  </a:lnTo>
                  <a:lnTo>
                    <a:pt x="435012" y="310004"/>
                  </a:lnTo>
                  <a:lnTo>
                    <a:pt x="435012" y="309020"/>
                  </a:lnTo>
                  <a:lnTo>
                    <a:pt x="435012" y="13343"/>
                  </a:lnTo>
                  <a:lnTo>
                    <a:pt x="433003" y="6262"/>
                  </a:lnTo>
                  <a:lnTo>
                    <a:pt x="427919" y="1566"/>
                  </a:lnTo>
                  <a:lnTo>
                    <a:pt x="421172" y="0"/>
                  </a:lnTo>
                  <a:close/>
                </a:path>
              </a:pathLst>
            </a:custGeom>
            <a:solidFill>
              <a:srgbClr val="9AB2CE"/>
            </a:solidFill>
          </p:spPr>
          <p:txBody>
            <a:bodyPr wrap="square" lIns="0" tIns="0" rIns="0" bIns="0" rtlCol="0"/>
            <a:lstStyle/>
            <a:p>
              <a:pPr defTabSz="1371464"/>
              <a:endParaRPr sz="2700">
                <a:solidFill>
                  <a:prstClr val="black"/>
                </a:solidFill>
              </a:endParaRPr>
            </a:p>
          </p:txBody>
        </p:sp>
        <p:grpSp>
          <p:nvGrpSpPr>
            <p:cNvPr id="596" name="object 9">
              <a:extLst>
                <a:ext uri="{FF2B5EF4-FFF2-40B4-BE49-F238E27FC236}">
                  <a16:creationId xmlns:a16="http://schemas.microsoft.com/office/drawing/2014/main" id="{288DAAF7-33E4-6C3B-EAA0-C89D94418090}"/>
                </a:ext>
              </a:extLst>
            </p:cNvPr>
            <p:cNvGrpSpPr/>
            <p:nvPr/>
          </p:nvGrpSpPr>
          <p:grpSpPr>
            <a:xfrm>
              <a:off x="17506945" y="7689381"/>
              <a:ext cx="1084580" cy="1084580"/>
              <a:chOff x="17506945" y="7689381"/>
              <a:chExt cx="1084580" cy="1084580"/>
            </a:xfrm>
          </p:grpSpPr>
          <p:sp>
            <p:nvSpPr>
              <p:cNvPr id="614" name="object 10">
                <a:extLst>
                  <a:ext uri="{FF2B5EF4-FFF2-40B4-BE49-F238E27FC236}">
                    <a16:creationId xmlns:a16="http://schemas.microsoft.com/office/drawing/2014/main" id="{C26F64FA-4FFB-3223-F539-7054116E7101}"/>
                  </a:ext>
                </a:extLst>
              </p:cNvPr>
              <p:cNvSpPr/>
              <p:nvPr/>
            </p:nvSpPr>
            <p:spPr>
              <a:xfrm>
                <a:off x="17506938" y="7689386"/>
                <a:ext cx="1084580" cy="1084580"/>
              </a:xfrm>
              <a:custGeom>
                <a:avLst/>
                <a:gdLst/>
                <a:ahLst/>
                <a:cxnLst/>
                <a:rect l="l" t="t" r="r" b="b"/>
                <a:pathLst>
                  <a:path w="1084580" h="1084579">
                    <a:moveTo>
                      <a:pt x="392493" y="1062875"/>
                    </a:moveTo>
                    <a:lnTo>
                      <a:pt x="16497" y="674725"/>
                    </a:lnTo>
                    <a:lnTo>
                      <a:pt x="18046" y="681786"/>
                    </a:lnTo>
                    <a:lnTo>
                      <a:pt x="31724" y="725589"/>
                    </a:lnTo>
                    <a:lnTo>
                      <a:pt x="34302" y="731913"/>
                    </a:lnTo>
                    <a:lnTo>
                      <a:pt x="336359" y="1043724"/>
                    </a:lnTo>
                    <a:lnTo>
                      <a:pt x="376275" y="1058418"/>
                    </a:lnTo>
                    <a:lnTo>
                      <a:pt x="392493" y="1062875"/>
                    </a:lnTo>
                    <a:close/>
                  </a:path>
                  <a:path w="1084580" h="1084579">
                    <a:moveTo>
                      <a:pt x="486384" y="1080922"/>
                    </a:moveTo>
                    <a:lnTo>
                      <a:pt x="1536" y="580415"/>
                    </a:lnTo>
                    <a:lnTo>
                      <a:pt x="1943" y="589813"/>
                    </a:lnTo>
                    <a:lnTo>
                      <a:pt x="6464" y="624306"/>
                    </a:lnTo>
                    <a:lnTo>
                      <a:pt x="442722" y="1074648"/>
                    </a:lnTo>
                    <a:lnTo>
                      <a:pt x="466598" y="1079042"/>
                    </a:lnTo>
                    <a:lnTo>
                      <a:pt x="486384" y="1080922"/>
                    </a:lnTo>
                    <a:close/>
                  </a:path>
                  <a:path w="1084580" h="1084579">
                    <a:moveTo>
                      <a:pt x="566000" y="1084262"/>
                    </a:moveTo>
                    <a:lnTo>
                      <a:pt x="1587" y="501611"/>
                    </a:lnTo>
                    <a:lnTo>
                      <a:pt x="0" y="538772"/>
                    </a:lnTo>
                    <a:lnTo>
                      <a:pt x="528421" y="1084262"/>
                    </a:lnTo>
                    <a:lnTo>
                      <a:pt x="566000" y="1084262"/>
                    </a:lnTo>
                    <a:close/>
                  </a:path>
                  <a:path w="1084580" h="1084579">
                    <a:moveTo>
                      <a:pt x="936053" y="914222"/>
                    </a:moveTo>
                    <a:lnTo>
                      <a:pt x="182626" y="136474"/>
                    </a:lnTo>
                    <a:lnTo>
                      <a:pt x="174485" y="143408"/>
                    </a:lnTo>
                    <a:lnTo>
                      <a:pt x="162941" y="154952"/>
                    </a:lnTo>
                    <a:lnTo>
                      <a:pt x="916863" y="933208"/>
                    </a:lnTo>
                    <a:lnTo>
                      <a:pt x="936053" y="914222"/>
                    </a:lnTo>
                    <a:close/>
                  </a:path>
                  <a:path w="1084580" h="1084579">
                    <a:moveTo>
                      <a:pt x="947978" y="1084262"/>
                    </a:moveTo>
                    <a:lnTo>
                      <a:pt x="108191" y="217360"/>
                    </a:lnTo>
                    <a:lnTo>
                      <a:pt x="92163" y="239598"/>
                    </a:lnTo>
                    <a:lnTo>
                      <a:pt x="910399" y="1084262"/>
                    </a:lnTo>
                    <a:lnTo>
                      <a:pt x="947978" y="1084262"/>
                    </a:lnTo>
                    <a:close/>
                  </a:path>
                  <a:path w="1084580" h="1084579">
                    <a:moveTo>
                      <a:pt x="971994" y="872477"/>
                    </a:moveTo>
                    <a:lnTo>
                      <a:pt x="225742" y="102120"/>
                    </a:lnTo>
                    <a:lnTo>
                      <a:pt x="207873" y="114998"/>
                    </a:lnTo>
                    <a:lnTo>
                      <a:pt x="203911" y="118376"/>
                    </a:lnTo>
                    <a:lnTo>
                      <a:pt x="954519" y="893216"/>
                    </a:lnTo>
                    <a:lnTo>
                      <a:pt x="971994" y="872477"/>
                    </a:lnTo>
                    <a:close/>
                  </a:path>
                  <a:path w="1084580" h="1084579">
                    <a:moveTo>
                      <a:pt x="1003655" y="826287"/>
                    </a:moveTo>
                    <a:lnTo>
                      <a:pt x="272669" y="71704"/>
                    </a:lnTo>
                    <a:lnTo>
                      <a:pt x="248958" y="86017"/>
                    </a:lnTo>
                    <a:lnTo>
                      <a:pt x="988301" y="849236"/>
                    </a:lnTo>
                    <a:lnTo>
                      <a:pt x="1000721" y="831430"/>
                    </a:lnTo>
                    <a:lnTo>
                      <a:pt x="1003655" y="826287"/>
                    </a:lnTo>
                    <a:close/>
                  </a:path>
                  <a:path w="1084580" h="1084579">
                    <a:moveTo>
                      <a:pt x="1024369" y="1084262"/>
                    </a:moveTo>
                    <a:lnTo>
                      <a:pt x="143256" y="174688"/>
                    </a:lnTo>
                    <a:lnTo>
                      <a:pt x="125679" y="195338"/>
                    </a:lnTo>
                    <a:lnTo>
                      <a:pt x="986790" y="1084262"/>
                    </a:lnTo>
                    <a:lnTo>
                      <a:pt x="1024369" y="1084262"/>
                    </a:lnTo>
                    <a:close/>
                  </a:path>
                  <a:path w="1084580" h="1084579">
                    <a:moveTo>
                      <a:pt x="1031036" y="775690"/>
                    </a:moveTo>
                    <a:lnTo>
                      <a:pt x="323811" y="45631"/>
                    </a:lnTo>
                    <a:lnTo>
                      <a:pt x="320852" y="46812"/>
                    </a:lnTo>
                    <a:lnTo>
                      <a:pt x="298259" y="58051"/>
                    </a:lnTo>
                    <a:lnTo>
                      <a:pt x="1018032" y="801065"/>
                    </a:lnTo>
                    <a:lnTo>
                      <a:pt x="1025309" y="788301"/>
                    </a:lnTo>
                    <a:lnTo>
                      <a:pt x="1031036" y="775690"/>
                    </a:lnTo>
                    <a:close/>
                  </a:path>
                  <a:path w="1084580" h="1084579">
                    <a:moveTo>
                      <a:pt x="1053744" y="720267"/>
                    </a:moveTo>
                    <a:lnTo>
                      <a:pt x="380085" y="24866"/>
                    </a:lnTo>
                    <a:lnTo>
                      <a:pt x="362242" y="30314"/>
                    </a:lnTo>
                    <a:lnTo>
                      <a:pt x="351815" y="34467"/>
                    </a:lnTo>
                    <a:lnTo>
                      <a:pt x="1043419" y="748411"/>
                    </a:lnTo>
                    <a:lnTo>
                      <a:pt x="1045946" y="742823"/>
                    </a:lnTo>
                    <a:lnTo>
                      <a:pt x="1053744" y="720267"/>
                    </a:lnTo>
                    <a:close/>
                  </a:path>
                  <a:path w="1084580" h="1084579">
                    <a:moveTo>
                      <a:pt x="1055014" y="366077"/>
                    </a:moveTo>
                    <a:lnTo>
                      <a:pt x="1037323" y="320763"/>
                    </a:lnTo>
                    <a:lnTo>
                      <a:pt x="801903" y="65989"/>
                    </a:lnTo>
                    <a:lnTo>
                      <a:pt x="763371" y="46812"/>
                    </a:lnTo>
                    <a:lnTo>
                      <a:pt x="734656" y="35369"/>
                    </a:lnTo>
                    <a:lnTo>
                      <a:pt x="1055014" y="366077"/>
                    </a:lnTo>
                    <a:close/>
                  </a:path>
                  <a:path w="1084580" h="1084579">
                    <a:moveTo>
                      <a:pt x="1071130" y="659371"/>
                    </a:moveTo>
                    <a:lnTo>
                      <a:pt x="441477" y="9385"/>
                    </a:lnTo>
                    <a:lnTo>
                      <a:pt x="410387" y="16078"/>
                    </a:lnTo>
                    <a:lnTo>
                      <a:pt x="1063586" y="690372"/>
                    </a:lnTo>
                    <a:lnTo>
                      <a:pt x="1071130" y="659371"/>
                    </a:lnTo>
                    <a:close/>
                  </a:path>
                  <a:path w="1084580" h="1084579">
                    <a:moveTo>
                      <a:pt x="1079106" y="469811"/>
                    </a:moveTo>
                    <a:lnTo>
                      <a:pt x="1070635" y="422262"/>
                    </a:lnTo>
                    <a:lnTo>
                      <a:pt x="678027" y="16992"/>
                    </a:lnTo>
                    <a:lnTo>
                      <a:pt x="634580" y="7620"/>
                    </a:lnTo>
                    <a:lnTo>
                      <a:pt x="630923" y="7150"/>
                    </a:lnTo>
                    <a:lnTo>
                      <a:pt x="1079106" y="469811"/>
                    </a:lnTo>
                    <a:close/>
                  </a:path>
                  <a:path w="1084580" h="1084579">
                    <a:moveTo>
                      <a:pt x="1081989" y="591705"/>
                    </a:moveTo>
                    <a:lnTo>
                      <a:pt x="509892" y="1143"/>
                    </a:lnTo>
                    <a:lnTo>
                      <a:pt x="495325" y="1752"/>
                    </a:lnTo>
                    <a:lnTo>
                      <a:pt x="475386" y="4318"/>
                    </a:lnTo>
                    <a:lnTo>
                      <a:pt x="1077341" y="625716"/>
                    </a:lnTo>
                    <a:lnTo>
                      <a:pt x="1081849" y="594588"/>
                    </a:lnTo>
                    <a:lnTo>
                      <a:pt x="1081989" y="591705"/>
                    </a:lnTo>
                    <a:close/>
                  </a:path>
                  <a:path w="1084580" h="1084579">
                    <a:moveTo>
                      <a:pt x="1084364" y="542010"/>
                    </a:moveTo>
                    <a:lnTo>
                      <a:pt x="1083170" y="514070"/>
                    </a:lnTo>
                    <a:lnTo>
                      <a:pt x="586803" y="1663"/>
                    </a:lnTo>
                    <a:lnTo>
                      <a:pt x="547611" y="0"/>
                    </a:lnTo>
                    <a:lnTo>
                      <a:pt x="1083818" y="553529"/>
                    </a:lnTo>
                    <a:lnTo>
                      <a:pt x="1084364" y="542010"/>
                    </a:lnTo>
                    <a:close/>
                  </a:path>
                </a:pathLst>
              </a:custGeom>
              <a:solidFill>
                <a:srgbClr val="CCEDEA"/>
              </a:solidFill>
            </p:spPr>
            <p:txBody>
              <a:bodyPr wrap="square" lIns="0" tIns="0" rIns="0" bIns="0" rtlCol="0"/>
              <a:lstStyle/>
              <a:p>
                <a:pPr defTabSz="1371464"/>
                <a:endParaRPr sz="2700">
                  <a:solidFill>
                    <a:prstClr val="black"/>
                  </a:solidFill>
                </a:endParaRPr>
              </a:p>
            </p:txBody>
          </p:sp>
          <p:pic>
            <p:nvPicPr>
              <p:cNvPr id="615" name="object 11">
                <a:extLst>
                  <a:ext uri="{FF2B5EF4-FFF2-40B4-BE49-F238E27FC236}">
                    <a16:creationId xmlns:a16="http://schemas.microsoft.com/office/drawing/2014/main" id="{5346418E-2602-711B-3816-66B9783A6918}"/>
                  </a:ext>
                </a:extLst>
              </p:cNvPr>
              <p:cNvPicPr/>
              <p:nvPr/>
            </p:nvPicPr>
            <p:blipFill>
              <a:blip r:embed="rId16" cstate="print"/>
              <a:stretch>
                <a:fillRect/>
              </a:stretch>
            </p:blipFill>
            <p:spPr>
              <a:xfrm>
                <a:off x="17576897" y="8498150"/>
                <a:ext cx="189854" cy="195984"/>
              </a:xfrm>
              <a:prstGeom prst="rect">
                <a:avLst/>
              </a:prstGeom>
            </p:spPr>
          </p:pic>
          <p:sp>
            <p:nvSpPr>
              <p:cNvPr id="616" name="object 12">
                <a:extLst>
                  <a:ext uri="{FF2B5EF4-FFF2-40B4-BE49-F238E27FC236}">
                    <a16:creationId xmlns:a16="http://schemas.microsoft.com/office/drawing/2014/main" id="{21C59F2B-6B20-7C81-19BD-B9DFF4DFC581}"/>
                  </a:ext>
                </a:extLst>
              </p:cNvPr>
              <p:cNvSpPr/>
              <p:nvPr/>
            </p:nvSpPr>
            <p:spPr>
              <a:xfrm>
                <a:off x="17512577" y="7953380"/>
                <a:ext cx="866140" cy="820419"/>
              </a:xfrm>
              <a:custGeom>
                <a:avLst/>
                <a:gdLst/>
                <a:ahLst/>
                <a:cxnLst/>
                <a:rect l="l" t="t" r="r" b="b"/>
                <a:pathLst>
                  <a:path w="866140" h="820420">
                    <a:moveTo>
                      <a:pt x="636752" y="820267"/>
                    </a:moveTo>
                    <a:lnTo>
                      <a:pt x="5689" y="168808"/>
                    </a:lnTo>
                    <a:lnTo>
                      <a:pt x="2070" y="185547"/>
                    </a:lnTo>
                    <a:lnTo>
                      <a:pt x="0" y="201739"/>
                    </a:lnTo>
                    <a:lnTo>
                      <a:pt x="599173" y="820267"/>
                    </a:lnTo>
                    <a:lnTo>
                      <a:pt x="636752" y="820267"/>
                    </a:lnTo>
                    <a:close/>
                  </a:path>
                  <a:path w="866140" h="820420">
                    <a:moveTo>
                      <a:pt x="713155" y="820267"/>
                    </a:moveTo>
                    <a:lnTo>
                      <a:pt x="22098" y="106895"/>
                    </a:lnTo>
                    <a:lnTo>
                      <a:pt x="13093" y="136398"/>
                    </a:lnTo>
                    <a:lnTo>
                      <a:pt x="675576" y="820267"/>
                    </a:lnTo>
                    <a:lnTo>
                      <a:pt x="713155" y="820267"/>
                    </a:lnTo>
                    <a:close/>
                  </a:path>
                  <a:path w="866140" h="820420">
                    <a:moveTo>
                      <a:pt x="789546" y="820267"/>
                    </a:moveTo>
                    <a:lnTo>
                      <a:pt x="44208" y="50863"/>
                    </a:lnTo>
                    <a:lnTo>
                      <a:pt x="41275" y="56769"/>
                    </a:lnTo>
                    <a:lnTo>
                      <a:pt x="32842" y="77914"/>
                    </a:lnTo>
                    <a:lnTo>
                      <a:pt x="751967" y="820267"/>
                    </a:lnTo>
                    <a:lnTo>
                      <a:pt x="789546" y="820267"/>
                    </a:lnTo>
                    <a:close/>
                  </a:path>
                  <a:path w="866140" h="820420">
                    <a:moveTo>
                      <a:pt x="865949" y="820267"/>
                    </a:moveTo>
                    <a:lnTo>
                      <a:pt x="71335" y="0"/>
                    </a:lnTo>
                    <a:lnTo>
                      <a:pt x="60998" y="17132"/>
                    </a:lnTo>
                    <a:lnTo>
                      <a:pt x="57378" y="24384"/>
                    </a:lnTo>
                    <a:lnTo>
                      <a:pt x="828357" y="820267"/>
                    </a:lnTo>
                    <a:lnTo>
                      <a:pt x="865949" y="820267"/>
                    </a:lnTo>
                    <a:close/>
                  </a:path>
                </a:pathLst>
              </a:custGeom>
              <a:solidFill>
                <a:srgbClr val="CCEDEA"/>
              </a:solidFill>
            </p:spPr>
            <p:txBody>
              <a:bodyPr wrap="square" lIns="0" tIns="0" rIns="0" bIns="0" rtlCol="0"/>
              <a:lstStyle/>
              <a:p>
                <a:pPr defTabSz="1371464"/>
                <a:endParaRPr sz="2700">
                  <a:solidFill>
                    <a:prstClr val="black"/>
                  </a:solidFill>
                </a:endParaRPr>
              </a:p>
            </p:txBody>
          </p:sp>
        </p:grpSp>
        <p:grpSp>
          <p:nvGrpSpPr>
            <p:cNvPr id="597" name="object 13">
              <a:extLst>
                <a:ext uri="{FF2B5EF4-FFF2-40B4-BE49-F238E27FC236}">
                  <a16:creationId xmlns:a16="http://schemas.microsoft.com/office/drawing/2014/main" id="{ABE4E909-4610-A4FC-691B-8D1ECBF16050}"/>
                </a:ext>
              </a:extLst>
            </p:cNvPr>
            <p:cNvGrpSpPr/>
            <p:nvPr/>
          </p:nvGrpSpPr>
          <p:grpSpPr>
            <a:xfrm>
              <a:off x="17844540" y="6436871"/>
              <a:ext cx="537210" cy="805815"/>
              <a:chOff x="17844540" y="6436871"/>
              <a:chExt cx="537210" cy="805815"/>
            </a:xfrm>
          </p:grpSpPr>
          <p:sp>
            <p:nvSpPr>
              <p:cNvPr id="609" name="object 14">
                <a:extLst>
                  <a:ext uri="{FF2B5EF4-FFF2-40B4-BE49-F238E27FC236}">
                    <a16:creationId xmlns:a16="http://schemas.microsoft.com/office/drawing/2014/main" id="{6612FD73-983F-2EAF-8159-E018F2E59E57}"/>
                  </a:ext>
                </a:extLst>
              </p:cNvPr>
              <p:cNvSpPr/>
              <p:nvPr/>
            </p:nvSpPr>
            <p:spPr>
              <a:xfrm>
                <a:off x="17844529" y="6436874"/>
                <a:ext cx="537210" cy="723265"/>
              </a:xfrm>
              <a:custGeom>
                <a:avLst/>
                <a:gdLst/>
                <a:ahLst/>
                <a:cxnLst/>
                <a:rect l="l" t="t" r="r" b="b"/>
                <a:pathLst>
                  <a:path w="537209" h="723265">
                    <a:moveTo>
                      <a:pt x="200609" y="538327"/>
                    </a:moveTo>
                    <a:lnTo>
                      <a:pt x="215" y="331470"/>
                    </a:lnTo>
                    <a:lnTo>
                      <a:pt x="266" y="364540"/>
                    </a:lnTo>
                    <a:lnTo>
                      <a:pt x="168617" y="538327"/>
                    </a:lnTo>
                    <a:lnTo>
                      <a:pt x="200609" y="538327"/>
                    </a:lnTo>
                    <a:close/>
                  </a:path>
                  <a:path w="537209" h="723265">
                    <a:moveTo>
                      <a:pt x="363740" y="706729"/>
                    </a:moveTo>
                    <a:lnTo>
                      <a:pt x="241808" y="580859"/>
                    </a:lnTo>
                    <a:lnTo>
                      <a:pt x="237718" y="609650"/>
                    </a:lnTo>
                    <a:lnTo>
                      <a:pt x="347281" y="722757"/>
                    </a:lnTo>
                    <a:lnTo>
                      <a:pt x="363740" y="706729"/>
                    </a:lnTo>
                    <a:close/>
                  </a:path>
                  <a:path w="537209" h="723265">
                    <a:moveTo>
                      <a:pt x="397205" y="674141"/>
                    </a:moveTo>
                    <a:lnTo>
                      <a:pt x="139" y="264248"/>
                    </a:lnTo>
                    <a:lnTo>
                      <a:pt x="177" y="297319"/>
                    </a:lnTo>
                    <a:lnTo>
                      <a:pt x="380746" y="690181"/>
                    </a:lnTo>
                    <a:lnTo>
                      <a:pt x="397205" y="674141"/>
                    </a:lnTo>
                    <a:close/>
                  </a:path>
                  <a:path w="537209" h="723265">
                    <a:moveTo>
                      <a:pt x="430669" y="641565"/>
                    </a:moveTo>
                    <a:lnTo>
                      <a:pt x="50" y="197040"/>
                    </a:lnTo>
                    <a:lnTo>
                      <a:pt x="88" y="230098"/>
                    </a:lnTo>
                    <a:lnTo>
                      <a:pt x="414210" y="657593"/>
                    </a:lnTo>
                    <a:lnTo>
                      <a:pt x="430669" y="641565"/>
                    </a:lnTo>
                    <a:close/>
                  </a:path>
                  <a:path w="537209" h="723265">
                    <a:moveTo>
                      <a:pt x="464134" y="608977"/>
                    </a:moveTo>
                    <a:lnTo>
                      <a:pt x="25" y="129882"/>
                    </a:lnTo>
                    <a:lnTo>
                      <a:pt x="0" y="162877"/>
                    </a:lnTo>
                    <a:lnTo>
                      <a:pt x="447675" y="625005"/>
                    </a:lnTo>
                    <a:lnTo>
                      <a:pt x="464134" y="608977"/>
                    </a:lnTo>
                    <a:close/>
                  </a:path>
                  <a:path w="537209" h="723265">
                    <a:moveTo>
                      <a:pt x="497611" y="576402"/>
                    </a:moveTo>
                    <a:lnTo>
                      <a:pt x="76" y="62801"/>
                    </a:lnTo>
                    <a:lnTo>
                      <a:pt x="50" y="95796"/>
                    </a:lnTo>
                    <a:lnTo>
                      <a:pt x="481139" y="592429"/>
                    </a:lnTo>
                    <a:lnTo>
                      <a:pt x="497611" y="576402"/>
                    </a:lnTo>
                    <a:close/>
                  </a:path>
                  <a:path w="537209" h="723265">
                    <a:moveTo>
                      <a:pt x="530186" y="542912"/>
                    </a:moveTo>
                    <a:lnTo>
                      <a:pt x="12242" y="8229"/>
                    </a:lnTo>
                    <a:lnTo>
                      <a:pt x="9982" y="9740"/>
                    </a:lnTo>
                    <a:lnTo>
                      <a:pt x="2768" y="20332"/>
                    </a:lnTo>
                    <a:lnTo>
                      <a:pt x="876" y="29527"/>
                    </a:lnTo>
                    <a:lnTo>
                      <a:pt x="514604" y="559841"/>
                    </a:lnTo>
                    <a:lnTo>
                      <a:pt x="525411" y="549325"/>
                    </a:lnTo>
                    <a:lnTo>
                      <a:pt x="530021" y="543267"/>
                    </a:lnTo>
                    <a:lnTo>
                      <a:pt x="530186" y="542912"/>
                    </a:lnTo>
                    <a:close/>
                  </a:path>
                  <a:path w="537209" h="723265">
                    <a:moveTo>
                      <a:pt x="536524" y="482320"/>
                    </a:moveTo>
                    <a:lnTo>
                      <a:pt x="69303" y="0"/>
                    </a:lnTo>
                    <a:lnTo>
                      <a:pt x="37312" y="0"/>
                    </a:lnTo>
                    <a:lnTo>
                      <a:pt x="536422" y="515226"/>
                    </a:lnTo>
                    <a:lnTo>
                      <a:pt x="536524" y="482320"/>
                    </a:lnTo>
                    <a:close/>
                  </a:path>
                  <a:path w="537209" h="723265">
                    <a:moveTo>
                      <a:pt x="536702" y="415378"/>
                    </a:moveTo>
                    <a:lnTo>
                      <a:pt x="134327" y="0"/>
                    </a:lnTo>
                    <a:lnTo>
                      <a:pt x="102336" y="0"/>
                    </a:lnTo>
                    <a:lnTo>
                      <a:pt x="536625" y="448310"/>
                    </a:lnTo>
                    <a:lnTo>
                      <a:pt x="536702" y="415378"/>
                    </a:lnTo>
                    <a:close/>
                  </a:path>
                </a:pathLst>
              </a:custGeom>
              <a:solidFill>
                <a:srgbClr val="66C8C1"/>
              </a:solidFill>
            </p:spPr>
            <p:txBody>
              <a:bodyPr wrap="square" lIns="0" tIns="0" rIns="0" bIns="0" rtlCol="0"/>
              <a:lstStyle/>
              <a:p>
                <a:pPr defTabSz="1371464"/>
                <a:endParaRPr sz="2700">
                  <a:solidFill>
                    <a:prstClr val="black"/>
                  </a:solidFill>
                </a:endParaRPr>
              </a:p>
            </p:txBody>
          </p:sp>
          <p:pic>
            <p:nvPicPr>
              <p:cNvPr id="610" name="object 15">
                <a:extLst>
                  <a:ext uri="{FF2B5EF4-FFF2-40B4-BE49-F238E27FC236}">
                    <a16:creationId xmlns:a16="http://schemas.microsoft.com/office/drawing/2014/main" id="{36A4EBB2-B305-C51E-6DB5-5693D9D8C875}"/>
                  </a:ext>
                </a:extLst>
              </p:cNvPr>
              <p:cNvPicPr/>
              <p:nvPr/>
            </p:nvPicPr>
            <p:blipFill>
              <a:blip r:embed="rId17" cstate="print"/>
              <a:stretch>
                <a:fillRect/>
              </a:stretch>
            </p:blipFill>
            <p:spPr>
              <a:xfrm>
                <a:off x="18141962" y="6436872"/>
                <a:ext cx="239372" cy="247094"/>
              </a:xfrm>
              <a:prstGeom prst="rect">
                <a:avLst/>
              </a:prstGeom>
            </p:spPr>
          </p:pic>
          <p:sp>
            <p:nvSpPr>
              <p:cNvPr id="611" name="object 16">
                <a:extLst>
                  <a:ext uri="{FF2B5EF4-FFF2-40B4-BE49-F238E27FC236}">
                    <a16:creationId xmlns:a16="http://schemas.microsoft.com/office/drawing/2014/main" id="{52662CFD-0FA5-820C-8AFE-6BAA30AB4475}"/>
                  </a:ext>
                </a:extLst>
              </p:cNvPr>
              <p:cNvSpPr/>
              <p:nvPr/>
            </p:nvSpPr>
            <p:spPr>
              <a:xfrm>
                <a:off x="18011902" y="6436874"/>
                <a:ext cx="369570" cy="381635"/>
              </a:xfrm>
              <a:custGeom>
                <a:avLst/>
                <a:gdLst/>
                <a:ahLst/>
                <a:cxnLst/>
                <a:rect l="l" t="t" r="r" b="b"/>
                <a:pathLst>
                  <a:path w="369569" h="381634">
                    <a:moveTo>
                      <a:pt x="369404" y="348322"/>
                    </a:moveTo>
                    <a:lnTo>
                      <a:pt x="31991" y="0"/>
                    </a:lnTo>
                    <a:lnTo>
                      <a:pt x="0" y="0"/>
                    </a:lnTo>
                    <a:lnTo>
                      <a:pt x="369392" y="381330"/>
                    </a:lnTo>
                    <a:lnTo>
                      <a:pt x="369404" y="348322"/>
                    </a:lnTo>
                    <a:close/>
                  </a:path>
                  <a:path w="369569" h="381634">
                    <a:moveTo>
                      <a:pt x="369417" y="281203"/>
                    </a:moveTo>
                    <a:lnTo>
                      <a:pt x="97015" y="0"/>
                    </a:lnTo>
                    <a:lnTo>
                      <a:pt x="65024" y="0"/>
                    </a:lnTo>
                    <a:lnTo>
                      <a:pt x="369417" y="314223"/>
                    </a:lnTo>
                    <a:lnTo>
                      <a:pt x="369417" y="281203"/>
                    </a:lnTo>
                    <a:close/>
                  </a:path>
                </a:pathLst>
              </a:custGeom>
              <a:solidFill>
                <a:srgbClr val="66C8C1"/>
              </a:solidFill>
            </p:spPr>
            <p:txBody>
              <a:bodyPr wrap="square" lIns="0" tIns="0" rIns="0" bIns="0" rtlCol="0"/>
              <a:lstStyle/>
              <a:p>
                <a:pPr defTabSz="1371464"/>
                <a:endParaRPr sz="2700">
                  <a:solidFill>
                    <a:prstClr val="black"/>
                  </a:solidFill>
                </a:endParaRPr>
              </a:p>
            </p:txBody>
          </p:sp>
          <p:pic>
            <p:nvPicPr>
              <p:cNvPr id="612" name="object 17">
                <a:extLst>
                  <a:ext uri="{FF2B5EF4-FFF2-40B4-BE49-F238E27FC236}">
                    <a16:creationId xmlns:a16="http://schemas.microsoft.com/office/drawing/2014/main" id="{0615B114-48A8-5A0A-1AE7-87CF11E1B9A9}"/>
                  </a:ext>
                </a:extLst>
              </p:cNvPr>
              <p:cNvPicPr/>
              <p:nvPr/>
            </p:nvPicPr>
            <p:blipFill>
              <a:blip r:embed="rId18" cstate="print"/>
              <a:stretch>
                <a:fillRect/>
              </a:stretch>
            </p:blipFill>
            <p:spPr>
              <a:xfrm>
                <a:off x="18272021" y="6436871"/>
                <a:ext cx="109322" cy="112845"/>
              </a:xfrm>
              <a:prstGeom prst="rect">
                <a:avLst/>
              </a:prstGeom>
            </p:spPr>
          </p:pic>
          <p:sp>
            <p:nvSpPr>
              <p:cNvPr id="613" name="object 18">
                <a:extLst>
                  <a:ext uri="{FF2B5EF4-FFF2-40B4-BE49-F238E27FC236}">
                    <a16:creationId xmlns:a16="http://schemas.microsoft.com/office/drawing/2014/main" id="{2A0718ED-C4F5-5D78-1F3D-1C58BA1B32C4}"/>
                  </a:ext>
                </a:extLst>
              </p:cNvPr>
              <p:cNvSpPr/>
              <p:nvPr/>
            </p:nvSpPr>
            <p:spPr>
              <a:xfrm>
                <a:off x="17844833" y="6835565"/>
                <a:ext cx="330200" cy="407034"/>
              </a:xfrm>
              <a:custGeom>
                <a:avLst/>
                <a:gdLst/>
                <a:ahLst/>
                <a:cxnLst/>
                <a:rect l="l" t="t" r="r" b="b"/>
                <a:pathLst>
                  <a:path w="330200" h="407034">
                    <a:moveTo>
                      <a:pt x="70243" y="139636"/>
                    </a:moveTo>
                    <a:lnTo>
                      <a:pt x="76" y="67195"/>
                    </a:lnTo>
                    <a:lnTo>
                      <a:pt x="114" y="100253"/>
                    </a:lnTo>
                    <a:lnTo>
                      <a:pt x="38252" y="139636"/>
                    </a:lnTo>
                    <a:lnTo>
                      <a:pt x="70243" y="139636"/>
                    </a:lnTo>
                    <a:close/>
                  </a:path>
                  <a:path w="330200" h="407034">
                    <a:moveTo>
                      <a:pt x="135280" y="139636"/>
                    </a:moveTo>
                    <a:lnTo>
                      <a:pt x="0" y="0"/>
                    </a:lnTo>
                    <a:lnTo>
                      <a:pt x="38" y="33058"/>
                    </a:lnTo>
                    <a:lnTo>
                      <a:pt x="103289" y="139636"/>
                    </a:lnTo>
                    <a:lnTo>
                      <a:pt x="135280" y="139636"/>
                    </a:lnTo>
                    <a:close/>
                  </a:path>
                  <a:path w="330200" h="407034">
                    <a:moveTo>
                      <a:pt x="260286" y="402945"/>
                    </a:moveTo>
                    <a:lnTo>
                      <a:pt x="216496" y="357746"/>
                    </a:lnTo>
                    <a:lnTo>
                      <a:pt x="214960" y="368604"/>
                    </a:lnTo>
                    <a:lnTo>
                      <a:pt x="218681" y="389597"/>
                    </a:lnTo>
                    <a:lnTo>
                      <a:pt x="233006" y="403237"/>
                    </a:lnTo>
                    <a:lnTo>
                      <a:pt x="252476" y="406755"/>
                    </a:lnTo>
                    <a:lnTo>
                      <a:pt x="260286" y="402945"/>
                    </a:lnTo>
                    <a:close/>
                  </a:path>
                  <a:path w="330200" h="407034">
                    <a:moveTo>
                      <a:pt x="296506" y="373202"/>
                    </a:moveTo>
                    <a:lnTo>
                      <a:pt x="224840" y="299224"/>
                    </a:lnTo>
                    <a:lnTo>
                      <a:pt x="220738" y="328015"/>
                    </a:lnTo>
                    <a:lnTo>
                      <a:pt x="280047" y="389229"/>
                    </a:lnTo>
                    <a:lnTo>
                      <a:pt x="296506" y="373202"/>
                    </a:lnTo>
                    <a:close/>
                  </a:path>
                  <a:path w="330200" h="407034">
                    <a:moveTo>
                      <a:pt x="329971" y="340626"/>
                    </a:moveTo>
                    <a:lnTo>
                      <a:pt x="233172" y="240690"/>
                    </a:lnTo>
                    <a:lnTo>
                      <a:pt x="229069" y="269481"/>
                    </a:lnTo>
                    <a:lnTo>
                      <a:pt x="313512" y="356654"/>
                    </a:lnTo>
                    <a:lnTo>
                      <a:pt x="329971" y="340626"/>
                    </a:lnTo>
                    <a:close/>
                  </a:path>
                </a:pathLst>
              </a:custGeom>
              <a:solidFill>
                <a:srgbClr val="66C8C1"/>
              </a:solidFill>
            </p:spPr>
            <p:txBody>
              <a:bodyPr wrap="square" lIns="0" tIns="0" rIns="0" bIns="0" rtlCol="0"/>
              <a:lstStyle/>
              <a:p>
                <a:pPr defTabSz="1371464"/>
                <a:endParaRPr sz="2700">
                  <a:solidFill>
                    <a:prstClr val="black"/>
                  </a:solidFill>
                </a:endParaRPr>
              </a:p>
            </p:txBody>
          </p:sp>
        </p:grpSp>
        <p:sp>
          <p:nvSpPr>
            <p:cNvPr id="598" name="object 19">
              <a:extLst>
                <a:ext uri="{FF2B5EF4-FFF2-40B4-BE49-F238E27FC236}">
                  <a16:creationId xmlns:a16="http://schemas.microsoft.com/office/drawing/2014/main" id="{CDD3F9D2-B18F-BC47-40CB-CB197C724DC4}"/>
                </a:ext>
              </a:extLst>
            </p:cNvPr>
            <p:cNvSpPr/>
            <p:nvPr/>
          </p:nvSpPr>
          <p:spPr>
            <a:xfrm>
              <a:off x="18500187" y="9316851"/>
              <a:ext cx="242570" cy="379730"/>
            </a:xfrm>
            <a:custGeom>
              <a:avLst/>
              <a:gdLst/>
              <a:ahLst/>
              <a:cxnLst/>
              <a:rect l="l" t="t" r="r" b="b"/>
              <a:pathLst>
                <a:path w="242569" h="379729">
                  <a:moveTo>
                    <a:pt x="119891" y="0"/>
                  </a:moveTo>
                  <a:lnTo>
                    <a:pt x="73227" y="9421"/>
                  </a:lnTo>
                  <a:lnTo>
                    <a:pt x="35118" y="35114"/>
                  </a:lnTo>
                  <a:lnTo>
                    <a:pt x="9422" y="73222"/>
                  </a:lnTo>
                  <a:lnTo>
                    <a:pt x="0" y="119891"/>
                  </a:lnTo>
                  <a:lnTo>
                    <a:pt x="8691" y="164779"/>
                  </a:lnTo>
                  <a:lnTo>
                    <a:pt x="32495" y="201937"/>
                  </a:lnTo>
                  <a:lnTo>
                    <a:pt x="68005" y="227969"/>
                  </a:lnTo>
                  <a:lnTo>
                    <a:pt x="111818" y="239479"/>
                  </a:lnTo>
                  <a:lnTo>
                    <a:pt x="92079" y="258457"/>
                  </a:lnTo>
                  <a:lnTo>
                    <a:pt x="66809" y="272063"/>
                  </a:lnTo>
                  <a:lnTo>
                    <a:pt x="36089" y="280256"/>
                  </a:lnTo>
                  <a:lnTo>
                    <a:pt x="0" y="282996"/>
                  </a:lnTo>
                  <a:lnTo>
                    <a:pt x="0" y="379192"/>
                  </a:lnTo>
                  <a:lnTo>
                    <a:pt x="61379" y="373455"/>
                  </a:lnTo>
                  <a:lnTo>
                    <a:pt x="110592" y="358170"/>
                  </a:lnTo>
                  <a:lnTo>
                    <a:pt x="148932" y="336224"/>
                  </a:lnTo>
                  <a:lnTo>
                    <a:pt x="177693" y="310507"/>
                  </a:lnTo>
                  <a:lnTo>
                    <a:pt x="201815" y="277981"/>
                  </a:lnTo>
                  <a:lnTo>
                    <a:pt x="208591" y="267715"/>
                  </a:lnTo>
                  <a:lnTo>
                    <a:pt x="214510" y="256867"/>
                  </a:lnTo>
                  <a:lnTo>
                    <a:pt x="219634" y="245558"/>
                  </a:lnTo>
                  <a:lnTo>
                    <a:pt x="224024" y="233909"/>
                  </a:lnTo>
                  <a:lnTo>
                    <a:pt x="226066" y="229176"/>
                  </a:lnTo>
                  <a:lnTo>
                    <a:pt x="228129" y="223783"/>
                  </a:lnTo>
                  <a:lnTo>
                    <a:pt x="230202" y="217647"/>
                  </a:lnTo>
                  <a:lnTo>
                    <a:pt x="240635" y="171439"/>
                  </a:lnTo>
                  <a:lnTo>
                    <a:pt x="242179" y="133230"/>
                  </a:lnTo>
                  <a:lnTo>
                    <a:pt x="239607" y="107223"/>
                  </a:lnTo>
                  <a:lnTo>
                    <a:pt x="237689" y="97620"/>
                  </a:lnTo>
                  <a:lnTo>
                    <a:pt x="223120" y="58923"/>
                  </a:lnTo>
                  <a:lnTo>
                    <a:pt x="196852" y="27971"/>
                  </a:lnTo>
                  <a:lnTo>
                    <a:pt x="161553" y="7438"/>
                  </a:lnTo>
                  <a:lnTo>
                    <a:pt x="119891" y="0"/>
                  </a:lnTo>
                  <a:close/>
                </a:path>
              </a:pathLst>
            </a:custGeom>
            <a:solidFill>
              <a:srgbClr val="033F85"/>
            </a:solidFill>
          </p:spPr>
          <p:txBody>
            <a:bodyPr wrap="square" lIns="0" tIns="0" rIns="0" bIns="0" rtlCol="0"/>
            <a:lstStyle/>
            <a:p>
              <a:pPr defTabSz="1371464"/>
              <a:endParaRPr sz="2700">
                <a:solidFill>
                  <a:prstClr val="black"/>
                </a:solidFill>
              </a:endParaRPr>
            </a:p>
          </p:txBody>
        </p:sp>
        <p:sp>
          <p:nvSpPr>
            <p:cNvPr id="599" name="object 20">
              <a:extLst>
                <a:ext uri="{FF2B5EF4-FFF2-40B4-BE49-F238E27FC236}">
                  <a16:creationId xmlns:a16="http://schemas.microsoft.com/office/drawing/2014/main" id="{5F703E71-0B63-522B-F4A4-763892BCE150}"/>
                </a:ext>
              </a:extLst>
            </p:cNvPr>
            <p:cNvSpPr/>
            <p:nvPr/>
          </p:nvSpPr>
          <p:spPr>
            <a:xfrm>
              <a:off x="18805493" y="9316851"/>
              <a:ext cx="242570" cy="379730"/>
            </a:xfrm>
            <a:custGeom>
              <a:avLst/>
              <a:gdLst/>
              <a:ahLst/>
              <a:cxnLst/>
              <a:rect l="l" t="t" r="r" b="b"/>
              <a:pathLst>
                <a:path w="242569" h="379729">
                  <a:moveTo>
                    <a:pt x="119891" y="0"/>
                  </a:moveTo>
                  <a:lnTo>
                    <a:pt x="73227" y="9421"/>
                  </a:lnTo>
                  <a:lnTo>
                    <a:pt x="35118" y="35114"/>
                  </a:lnTo>
                  <a:lnTo>
                    <a:pt x="9422" y="73222"/>
                  </a:lnTo>
                  <a:lnTo>
                    <a:pt x="0" y="119891"/>
                  </a:lnTo>
                  <a:lnTo>
                    <a:pt x="8691" y="164779"/>
                  </a:lnTo>
                  <a:lnTo>
                    <a:pt x="32495" y="201937"/>
                  </a:lnTo>
                  <a:lnTo>
                    <a:pt x="68005" y="227969"/>
                  </a:lnTo>
                  <a:lnTo>
                    <a:pt x="111818" y="239479"/>
                  </a:lnTo>
                  <a:lnTo>
                    <a:pt x="92079" y="258457"/>
                  </a:lnTo>
                  <a:lnTo>
                    <a:pt x="66809" y="272063"/>
                  </a:lnTo>
                  <a:lnTo>
                    <a:pt x="36089" y="280256"/>
                  </a:lnTo>
                  <a:lnTo>
                    <a:pt x="0" y="282996"/>
                  </a:lnTo>
                  <a:lnTo>
                    <a:pt x="0" y="379192"/>
                  </a:lnTo>
                  <a:lnTo>
                    <a:pt x="61379" y="373455"/>
                  </a:lnTo>
                  <a:lnTo>
                    <a:pt x="110591" y="358170"/>
                  </a:lnTo>
                  <a:lnTo>
                    <a:pt x="148929" y="336224"/>
                  </a:lnTo>
                  <a:lnTo>
                    <a:pt x="177688" y="310507"/>
                  </a:lnTo>
                  <a:lnTo>
                    <a:pt x="201815" y="277981"/>
                  </a:lnTo>
                  <a:lnTo>
                    <a:pt x="208591" y="267715"/>
                  </a:lnTo>
                  <a:lnTo>
                    <a:pt x="214510" y="256867"/>
                  </a:lnTo>
                  <a:lnTo>
                    <a:pt x="219634" y="245558"/>
                  </a:lnTo>
                  <a:lnTo>
                    <a:pt x="224024" y="233909"/>
                  </a:lnTo>
                  <a:lnTo>
                    <a:pt x="226066" y="229176"/>
                  </a:lnTo>
                  <a:lnTo>
                    <a:pt x="228129" y="223783"/>
                  </a:lnTo>
                  <a:lnTo>
                    <a:pt x="230202" y="217647"/>
                  </a:lnTo>
                  <a:lnTo>
                    <a:pt x="240635" y="171439"/>
                  </a:lnTo>
                  <a:lnTo>
                    <a:pt x="242179" y="133230"/>
                  </a:lnTo>
                  <a:lnTo>
                    <a:pt x="239607" y="107223"/>
                  </a:lnTo>
                  <a:lnTo>
                    <a:pt x="237689" y="97620"/>
                  </a:lnTo>
                  <a:lnTo>
                    <a:pt x="223120" y="58923"/>
                  </a:lnTo>
                  <a:lnTo>
                    <a:pt x="196852" y="27971"/>
                  </a:lnTo>
                  <a:lnTo>
                    <a:pt x="161553" y="7438"/>
                  </a:lnTo>
                  <a:lnTo>
                    <a:pt x="119891" y="0"/>
                  </a:lnTo>
                  <a:close/>
                </a:path>
              </a:pathLst>
            </a:custGeom>
            <a:solidFill>
              <a:srgbClr val="033F85"/>
            </a:solidFill>
          </p:spPr>
          <p:txBody>
            <a:bodyPr wrap="square" lIns="0" tIns="0" rIns="0" bIns="0" rtlCol="0"/>
            <a:lstStyle/>
            <a:p>
              <a:pPr defTabSz="1371464"/>
              <a:endParaRPr sz="2700">
                <a:solidFill>
                  <a:prstClr val="black"/>
                </a:solidFill>
              </a:endParaRPr>
            </a:p>
          </p:txBody>
        </p:sp>
        <p:grpSp>
          <p:nvGrpSpPr>
            <p:cNvPr id="600" name="object 21">
              <a:extLst>
                <a:ext uri="{FF2B5EF4-FFF2-40B4-BE49-F238E27FC236}">
                  <a16:creationId xmlns:a16="http://schemas.microsoft.com/office/drawing/2014/main" id="{9AEE53A1-CCDC-37DD-D1E2-1F207DF49F33}"/>
                </a:ext>
              </a:extLst>
            </p:cNvPr>
            <p:cNvGrpSpPr/>
            <p:nvPr/>
          </p:nvGrpSpPr>
          <p:grpSpPr>
            <a:xfrm>
              <a:off x="18980838" y="7825947"/>
              <a:ext cx="332740" cy="238760"/>
              <a:chOff x="18980838" y="7825947"/>
              <a:chExt cx="332740" cy="238760"/>
            </a:xfrm>
          </p:grpSpPr>
          <p:pic>
            <p:nvPicPr>
              <p:cNvPr id="607" name="object 22">
                <a:extLst>
                  <a:ext uri="{FF2B5EF4-FFF2-40B4-BE49-F238E27FC236}">
                    <a16:creationId xmlns:a16="http://schemas.microsoft.com/office/drawing/2014/main" id="{473912E7-DB03-59C5-5169-E3A0FC114809}"/>
                  </a:ext>
                </a:extLst>
              </p:cNvPr>
              <p:cNvPicPr/>
              <p:nvPr/>
            </p:nvPicPr>
            <p:blipFill>
              <a:blip r:embed="rId19" cstate="print"/>
              <a:stretch>
                <a:fillRect/>
              </a:stretch>
            </p:blipFill>
            <p:spPr>
              <a:xfrm>
                <a:off x="18980838" y="7825947"/>
                <a:ext cx="148927" cy="238147"/>
              </a:xfrm>
              <a:prstGeom prst="rect">
                <a:avLst/>
              </a:prstGeom>
            </p:spPr>
          </p:pic>
          <p:pic>
            <p:nvPicPr>
              <p:cNvPr id="608" name="object 23">
                <a:extLst>
                  <a:ext uri="{FF2B5EF4-FFF2-40B4-BE49-F238E27FC236}">
                    <a16:creationId xmlns:a16="http://schemas.microsoft.com/office/drawing/2014/main" id="{275F854A-E81F-F8FF-694E-CD50E6FC0670}"/>
                  </a:ext>
                </a:extLst>
              </p:cNvPr>
              <p:cNvPicPr/>
              <p:nvPr/>
            </p:nvPicPr>
            <p:blipFill>
              <a:blip r:embed="rId20" cstate="print"/>
              <a:stretch>
                <a:fillRect/>
              </a:stretch>
            </p:blipFill>
            <p:spPr>
              <a:xfrm>
                <a:off x="19164621" y="7825947"/>
                <a:ext cx="148927" cy="238147"/>
              </a:xfrm>
              <a:prstGeom prst="rect">
                <a:avLst/>
              </a:prstGeom>
            </p:spPr>
          </p:pic>
        </p:grpSp>
        <p:grpSp>
          <p:nvGrpSpPr>
            <p:cNvPr id="601" name="object 24">
              <a:extLst>
                <a:ext uri="{FF2B5EF4-FFF2-40B4-BE49-F238E27FC236}">
                  <a16:creationId xmlns:a16="http://schemas.microsoft.com/office/drawing/2014/main" id="{B235EF73-FD00-5732-0838-CA918D84CB48}"/>
                </a:ext>
              </a:extLst>
            </p:cNvPr>
            <p:cNvGrpSpPr/>
            <p:nvPr/>
          </p:nvGrpSpPr>
          <p:grpSpPr>
            <a:xfrm>
              <a:off x="17007904" y="5943281"/>
              <a:ext cx="332740" cy="238760"/>
              <a:chOff x="17007904" y="5943281"/>
              <a:chExt cx="332740" cy="238760"/>
            </a:xfrm>
          </p:grpSpPr>
          <p:pic>
            <p:nvPicPr>
              <p:cNvPr id="605" name="object 25">
                <a:extLst>
                  <a:ext uri="{FF2B5EF4-FFF2-40B4-BE49-F238E27FC236}">
                    <a16:creationId xmlns:a16="http://schemas.microsoft.com/office/drawing/2014/main" id="{6C3A6D13-50B8-5E14-3AD5-1682682152A5}"/>
                  </a:ext>
                </a:extLst>
              </p:cNvPr>
              <p:cNvPicPr/>
              <p:nvPr/>
            </p:nvPicPr>
            <p:blipFill>
              <a:blip r:embed="rId21" cstate="print"/>
              <a:stretch>
                <a:fillRect/>
              </a:stretch>
            </p:blipFill>
            <p:spPr>
              <a:xfrm>
                <a:off x="17007904" y="5943281"/>
                <a:ext cx="148927" cy="238147"/>
              </a:xfrm>
              <a:prstGeom prst="rect">
                <a:avLst/>
              </a:prstGeom>
            </p:spPr>
          </p:pic>
          <p:pic>
            <p:nvPicPr>
              <p:cNvPr id="606" name="object 26">
                <a:extLst>
                  <a:ext uri="{FF2B5EF4-FFF2-40B4-BE49-F238E27FC236}">
                    <a16:creationId xmlns:a16="http://schemas.microsoft.com/office/drawing/2014/main" id="{278E4944-3F2D-1833-18A9-FDF849141E4B}"/>
                  </a:ext>
                </a:extLst>
              </p:cNvPr>
              <p:cNvPicPr/>
              <p:nvPr/>
            </p:nvPicPr>
            <p:blipFill>
              <a:blip r:embed="rId22" cstate="print"/>
              <a:stretch>
                <a:fillRect/>
              </a:stretch>
            </p:blipFill>
            <p:spPr>
              <a:xfrm>
                <a:off x="17191687" y="5943281"/>
                <a:ext cx="148927" cy="238147"/>
              </a:xfrm>
              <a:prstGeom prst="rect">
                <a:avLst/>
              </a:prstGeom>
            </p:spPr>
          </p:pic>
        </p:grpSp>
        <p:sp>
          <p:nvSpPr>
            <p:cNvPr id="602" name="object 27">
              <a:extLst>
                <a:ext uri="{FF2B5EF4-FFF2-40B4-BE49-F238E27FC236}">
                  <a16:creationId xmlns:a16="http://schemas.microsoft.com/office/drawing/2014/main" id="{D39ED4C7-A625-C807-16D9-A8C222BA9112}"/>
                </a:ext>
              </a:extLst>
            </p:cNvPr>
            <p:cNvSpPr/>
            <p:nvPr/>
          </p:nvSpPr>
          <p:spPr>
            <a:xfrm>
              <a:off x="16180871" y="6287394"/>
              <a:ext cx="288925" cy="473709"/>
            </a:xfrm>
            <a:custGeom>
              <a:avLst/>
              <a:gdLst/>
              <a:ahLst/>
              <a:cxnLst/>
              <a:rect l="l" t="t" r="r" b="b"/>
              <a:pathLst>
                <a:path w="288925" h="473709">
                  <a:moveTo>
                    <a:pt x="221165" y="0"/>
                  </a:moveTo>
                  <a:lnTo>
                    <a:pt x="213103" y="3732"/>
                  </a:lnTo>
                  <a:lnTo>
                    <a:pt x="21632" y="188491"/>
                  </a:lnTo>
                  <a:lnTo>
                    <a:pt x="12863" y="194254"/>
                  </a:lnTo>
                  <a:lnTo>
                    <a:pt x="6025" y="202163"/>
                  </a:lnTo>
                  <a:lnTo>
                    <a:pt x="1583" y="211765"/>
                  </a:lnTo>
                  <a:lnTo>
                    <a:pt x="0" y="222605"/>
                  </a:lnTo>
                  <a:lnTo>
                    <a:pt x="0" y="435520"/>
                  </a:lnTo>
                  <a:lnTo>
                    <a:pt x="2968" y="450222"/>
                  </a:lnTo>
                  <a:lnTo>
                    <a:pt x="11063" y="462231"/>
                  </a:lnTo>
                  <a:lnTo>
                    <a:pt x="23072" y="470329"/>
                  </a:lnTo>
                  <a:lnTo>
                    <a:pt x="37778" y="473299"/>
                  </a:lnTo>
                  <a:lnTo>
                    <a:pt x="250683" y="473299"/>
                  </a:lnTo>
                  <a:lnTo>
                    <a:pt x="265391" y="470329"/>
                  </a:lnTo>
                  <a:lnTo>
                    <a:pt x="277403" y="462231"/>
                  </a:lnTo>
                  <a:lnTo>
                    <a:pt x="285502" y="450222"/>
                  </a:lnTo>
                  <a:lnTo>
                    <a:pt x="288472" y="435520"/>
                  </a:lnTo>
                  <a:lnTo>
                    <a:pt x="288472" y="222605"/>
                  </a:lnTo>
                  <a:lnTo>
                    <a:pt x="285502" y="207903"/>
                  </a:lnTo>
                  <a:lnTo>
                    <a:pt x="277403" y="195894"/>
                  </a:lnTo>
                  <a:lnTo>
                    <a:pt x="265391" y="187796"/>
                  </a:lnTo>
                  <a:lnTo>
                    <a:pt x="250683" y="184826"/>
                  </a:lnTo>
                  <a:lnTo>
                    <a:pt x="186130" y="184826"/>
                  </a:lnTo>
                  <a:lnTo>
                    <a:pt x="234977" y="16936"/>
                  </a:lnTo>
                  <a:lnTo>
                    <a:pt x="234524" y="8064"/>
                  </a:lnTo>
                  <a:lnTo>
                    <a:pt x="229113" y="1931"/>
                  </a:lnTo>
                  <a:lnTo>
                    <a:pt x="221165" y="0"/>
                  </a:lnTo>
                  <a:close/>
                </a:path>
              </a:pathLst>
            </a:custGeom>
            <a:solidFill>
              <a:srgbClr val="99DAD6"/>
            </a:solidFill>
          </p:spPr>
          <p:txBody>
            <a:bodyPr wrap="square" lIns="0" tIns="0" rIns="0" bIns="0" rtlCol="0"/>
            <a:lstStyle/>
            <a:p>
              <a:pPr defTabSz="1371464"/>
              <a:endParaRPr sz="2700">
                <a:solidFill>
                  <a:prstClr val="black"/>
                </a:solidFill>
              </a:endParaRPr>
            </a:p>
          </p:txBody>
        </p:sp>
        <p:sp>
          <p:nvSpPr>
            <p:cNvPr id="603" name="object 28">
              <a:extLst>
                <a:ext uri="{FF2B5EF4-FFF2-40B4-BE49-F238E27FC236}">
                  <a16:creationId xmlns:a16="http://schemas.microsoft.com/office/drawing/2014/main" id="{131D1471-35C9-7F65-BB9B-6727C4B203FE}"/>
                </a:ext>
              </a:extLst>
            </p:cNvPr>
            <p:cNvSpPr/>
            <p:nvPr/>
          </p:nvSpPr>
          <p:spPr>
            <a:xfrm>
              <a:off x="16702413" y="8618608"/>
              <a:ext cx="198755" cy="377190"/>
            </a:xfrm>
            <a:custGeom>
              <a:avLst/>
              <a:gdLst/>
              <a:ahLst/>
              <a:cxnLst/>
              <a:rect l="l" t="t" r="r" b="b"/>
              <a:pathLst>
                <a:path w="198755" h="377190">
                  <a:moveTo>
                    <a:pt x="179680" y="0"/>
                  </a:moveTo>
                  <a:lnTo>
                    <a:pt x="19057" y="0"/>
                  </a:lnTo>
                  <a:lnTo>
                    <a:pt x="11639" y="1497"/>
                  </a:lnTo>
                  <a:lnTo>
                    <a:pt x="5582" y="5582"/>
                  </a:lnTo>
                  <a:lnTo>
                    <a:pt x="1497" y="11639"/>
                  </a:lnTo>
                  <a:lnTo>
                    <a:pt x="0" y="19057"/>
                  </a:lnTo>
                  <a:lnTo>
                    <a:pt x="0" y="179680"/>
                  </a:lnTo>
                  <a:lnTo>
                    <a:pt x="1497" y="187097"/>
                  </a:lnTo>
                  <a:lnTo>
                    <a:pt x="5582" y="193155"/>
                  </a:lnTo>
                  <a:lnTo>
                    <a:pt x="11639" y="197239"/>
                  </a:lnTo>
                  <a:lnTo>
                    <a:pt x="19057" y="198737"/>
                  </a:lnTo>
                  <a:lnTo>
                    <a:pt x="81651" y="198737"/>
                  </a:lnTo>
                  <a:lnTo>
                    <a:pt x="82090" y="209921"/>
                  </a:lnTo>
                  <a:lnTo>
                    <a:pt x="72678" y="256026"/>
                  </a:lnTo>
                  <a:lnTo>
                    <a:pt x="48668" y="295781"/>
                  </a:lnTo>
                  <a:lnTo>
                    <a:pt x="27287" y="321477"/>
                  </a:lnTo>
                  <a:lnTo>
                    <a:pt x="24122" y="327059"/>
                  </a:lnTo>
                  <a:lnTo>
                    <a:pt x="53715" y="374721"/>
                  </a:lnTo>
                  <a:lnTo>
                    <a:pt x="61663" y="376711"/>
                  </a:lnTo>
                  <a:lnTo>
                    <a:pt x="69474" y="373747"/>
                  </a:lnTo>
                  <a:lnTo>
                    <a:pt x="142945" y="327301"/>
                  </a:lnTo>
                  <a:lnTo>
                    <a:pt x="181460" y="269264"/>
                  </a:lnTo>
                  <a:lnTo>
                    <a:pt x="196298" y="219715"/>
                  </a:lnTo>
                  <a:lnTo>
                    <a:pt x="198737" y="198737"/>
                  </a:lnTo>
                  <a:lnTo>
                    <a:pt x="198737" y="19057"/>
                  </a:lnTo>
                  <a:lnTo>
                    <a:pt x="197239" y="11639"/>
                  </a:lnTo>
                  <a:lnTo>
                    <a:pt x="193155" y="5582"/>
                  </a:lnTo>
                  <a:lnTo>
                    <a:pt x="187097" y="1497"/>
                  </a:lnTo>
                  <a:lnTo>
                    <a:pt x="179680" y="0"/>
                  </a:lnTo>
                  <a:close/>
                </a:path>
              </a:pathLst>
            </a:custGeom>
            <a:solidFill>
              <a:srgbClr val="33B5AD"/>
            </a:solidFill>
          </p:spPr>
          <p:txBody>
            <a:bodyPr wrap="square" lIns="0" tIns="0" rIns="0" bIns="0" rtlCol="0"/>
            <a:lstStyle/>
            <a:p>
              <a:pPr defTabSz="1371464"/>
              <a:endParaRPr sz="2700">
                <a:solidFill>
                  <a:prstClr val="black"/>
                </a:solidFill>
              </a:endParaRPr>
            </a:p>
          </p:txBody>
        </p:sp>
        <p:sp>
          <p:nvSpPr>
            <p:cNvPr id="604" name="object 29">
              <a:extLst>
                <a:ext uri="{FF2B5EF4-FFF2-40B4-BE49-F238E27FC236}">
                  <a16:creationId xmlns:a16="http://schemas.microsoft.com/office/drawing/2014/main" id="{96384A1C-348C-05A2-0659-5777BAB8B746}"/>
                </a:ext>
              </a:extLst>
            </p:cNvPr>
            <p:cNvSpPr/>
            <p:nvPr/>
          </p:nvSpPr>
          <p:spPr>
            <a:xfrm>
              <a:off x="16961236" y="8618608"/>
              <a:ext cx="198755" cy="377190"/>
            </a:xfrm>
            <a:custGeom>
              <a:avLst/>
              <a:gdLst/>
              <a:ahLst/>
              <a:cxnLst/>
              <a:rect l="l" t="t" r="r" b="b"/>
              <a:pathLst>
                <a:path w="198755" h="377190">
                  <a:moveTo>
                    <a:pt x="179680" y="0"/>
                  </a:moveTo>
                  <a:lnTo>
                    <a:pt x="19057" y="0"/>
                  </a:lnTo>
                  <a:lnTo>
                    <a:pt x="11639" y="1497"/>
                  </a:lnTo>
                  <a:lnTo>
                    <a:pt x="5582" y="5582"/>
                  </a:lnTo>
                  <a:lnTo>
                    <a:pt x="1497" y="11639"/>
                  </a:lnTo>
                  <a:lnTo>
                    <a:pt x="0" y="19057"/>
                  </a:lnTo>
                  <a:lnTo>
                    <a:pt x="0" y="179680"/>
                  </a:lnTo>
                  <a:lnTo>
                    <a:pt x="1497" y="187097"/>
                  </a:lnTo>
                  <a:lnTo>
                    <a:pt x="5582" y="193155"/>
                  </a:lnTo>
                  <a:lnTo>
                    <a:pt x="11639" y="197239"/>
                  </a:lnTo>
                  <a:lnTo>
                    <a:pt x="19057" y="198737"/>
                  </a:lnTo>
                  <a:lnTo>
                    <a:pt x="81651" y="198737"/>
                  </a:lnTo>
                  <a:lnTo>
                    <a:pt x="82090" y="209921"/>
                  </a:lnTo>
                  <a:lnTo>
                    <a:pt x="72674" y="256026"/>
                  </a:lnTo>
                  <a:lnTo>
                    <a:pt x="48668" y="295781"/>
                  </a:lnTo>
                  <a:lnTo>
                    <a:pt x="27287" y="321477"/>
                  </a:lnTo>
                  <a:lnTo>
                    <a:pt x="24122" y="327059"/>
                  </a:lnTo>
                  <a:lnTo>
                    <a:pt x="53715" y="374721"/>
                  </a:lnTo>
                  <a:lnTo>
                    <a:pt x="61663" y="376711"/>
                  </a:lnTo>
                  <a:lnTo>
                    <a:pt x="69474" y="373747"/>
                  </a:lnTo>
                  <a:lnTo>
                    <a:pt x="142945" y="327301"/>
                  </a:lnTo>
                  <a:lnTo>
                    <a:pt x="181460" y="269264"/>
                  </a:lnTo>
                  <a:lnTo>
                    <a:pt x="196298" y="219715"/>
                  </a:lnTo>
                  <a:lnTo>
                    <a:pt x="198737" y="198737"/>
                  </a:lnTo>
                  <a:lnTo>
                    <a:pt x="198737" y="19057"/>
                  </a:lnTo>
                  <a:lnTo>
                    <a:pt x="197239" y="11639"/>
                  </a:lnTo>
                  <a:lnTo>
                    <a:pt x="193155" y="5582"/>
                  </a:lnTo>
                  <a:lnTo>
                    <a:pt x="187097" y="1497"/>
                  </a:lnTo>
                  <a:lnTo>
                    <a:pt x="179680" y="0"/>
                  </a:lnTo>
                  <a:close/>
                </a:path>
              </a:pathLst>
            </a:custGeom>
            <a:solidFill>
              <a:srgbClr val="33B5AD"/>
            </a:solidFill>
          </p:spPr>
          <p:txBody>
            <a:bodyPr wrap="square" lIns="0" tIns="0" rIns="0" bIns="0" rtlCol="0"/>
            <a:lstStyle/>
            <a:p>
              <a:pPr defTabSz="1371464"/>
              <a:endParaRPr sz="2700">
                <a:solidFill>
                  <a:prstClr val="black"/>
                </a:solidFill>
              </a:endParaRPr>
            </a:p>
          </p:txBody>
        </p:sp>
      </p:grpSp>
      <p:sp>
        <p:nvSpPr>
          <p:cNvPr id="3" name="Subtitle 2">
            <a:extLst>
              <a:ext uri="{FF2B5EF4-FFF2-40B4-BE49-F238E27FC236}">
                <a16:creationId xmlns:a16="http://schemas.microsoft.com/office/drawing/2014/main" id="{965CB6B7-3785-EC34-A48D-0CCFBCB67084}"/>
              </a:ext>
            </a:extLst>
          </p:cNvPr>
          <p:cNvSpPr>
            <a:spLocks noGrp="1"/>
          </p:cNvSpPr>
          <p:nvPr>
            <p:ph type="subTitle" idx="1"/>
          </p:nvPr>
        </p:nvSpPr>
        <p:spPr>
          <a:xfrm>
            <a:off x="1096224" y="5844072"/>
            <a:ext cx="10943132" cy="710907"/>
          </a:xfrm>
          <a:prstGeom prst="rect">
            <a:avLst/>
          </a:prstGeom>
        </p:spPr>
        <p:txBody>
          <a:bodyPr>
            <a:normAutofit/>
          </a:bodyPr>
          <a:lstStyle>
            <a:lvl1pPr marL="0" indent="0" algn="l">
              <a:buNone/>
              <a:defRPr sz="3600" b="1" i="0">
                <a:solidFill>
                  <a:schemeClr val="bg1"/>
                </a:solidFill>
                <a:latin typeface="Frutiger LT Std 45 Light" panose="020B0402020204020204" pitchFamily="34" charset="0"/>
              </a:defRPr>
            </a:lvl1pPr>
            <a:lvl2pPr marL="685731" indent="0" algn="ctr">
              <a:buNone/>
              <a:defRPr sz="3000"/>
            </a:lvl2pPr>
            <a:lvl3pPr marL="1371464" indent="0" algn="ctr">
              <a:buNone/>
              <a:defRPr sz="2700"/>
            </a:lvl3pPr>
            <a:lvl4pPr marL="2057195" indent="0" algn="ctr">
              <a:buNone/>
              <a:defRPr sz="2400"/>
            </a:lvl4pPr>
            <a:lvl5pPr marL="2742926" indent="0" algn="ctr">
              <a:buNone/>
              <a:defRPr sz="2400"/>
            </a:lvl5pPr>
            <a:lvl6pPr marL="3428657" indent="0" algn="ctr">
              <a:buNone/>
              <a:defRPr sz="2400"/>
            </a:lvl6pPr>
            <a:lvl7pPr marL="4114389" indent="0" algn="ctr">
              <a:buNone/>
              <a:defRPr sz="2400"/>
            </a:lvl7pPr>
            <a:lvl8pPr marL="4800120" indent="0" algn="ctr">
              <a:buNone/>
              <a:defRPr sz="2400"/>
            </a:lvl8pPr>
            <a:lvl9pPr marL="5485851" indent="0" algn="ctr">
              <a:buNone/>
              <a:defRPr sz="2400"/>
            </a:lvl9pPr>
          </a:lstStyle>
          <a:p>
            <a:r>
              <a:rPr lang="en-GB"/>
              <a:t>Click to edit Master subtitle style</a:t>
            </a:r>
            <a:endParaRPr lang="en-US" dirty="0"/>
          </a:p>
        </p:txBody>
      </p:sp>
      <p:sp>
        <p:nvSpPr>
          <p:cNvPr id="4" name="Date Placeholder 3">
            <a:extLst>
              <a:ext uri="{FF2B5EF4-FFF2-40B4-BE49-F238E27FC236}">
                <a16:creationId xmlns:a16="http://schemas.microsoft.com/office/drawing/2014/main" id="{806682ED-1899-CDE4-FBCA-9E124328E707}"/>
              </a:ext>
            </a:extLst>
          </p:cNvPr>
          <p:cNvSpPr>
            <a:spLocks noGrp="1"/>
          </p:cNvSpPr>
          <p:nvPr>
            <p:ph type="dt" sz="half" idx="10"/>
          </p:nvPr>
        </p:nvSpPr>
        <p:spPr>
          <a:xfrm>
            <a:off x="2325636" y="9683612"/>
            <a:ext cx="3046464" cy="547688"/>
          </a:xfrm>
          <a:prstGeom prst="rect">
            <a:avLst/>
          </a:prstGeom>
        </p:spPr>
        <p:txBody>
          <a:bodyPr/>
          <a:lstStyle/>
          <a:p>
            <a:fld id="{B88EA797-B0FC-D84C-8107-3D07E3CF5368}"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144E859-9951-D6D1-45AA-2C76887717DD}"/>
              </a:ext>
            </a:extLst>
          </p:cNvPr>
          <p:cNvSpPr>
            <a:spLocks noGrp="1"/>
          </p:cNvSpPr>
          <p:nvPr>
            <p:ph type="ftr" sz="quarter" idx="11"/>
          </p:nvPr>
        </p:nvSpPr>
        <p:spPr>
          <a:xfrm>
            <a:off x="6057900" y="9683612"/>
            <a:ext cx="6172200" cy="547688"/>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3193AC3-88E3-F025-63C6-85DFD2B17EE8}"/>
              </a:ext>
            </a:extLst>
          </p:cNvPr>
          <p:cNvSpPr>
            <a:spLocks noGrp="1"/>
          </p:cNvSpPr>
          <p:nvPr>
            <p:ph type="sldNum" sz="quarter" idx="12"/>
          </p:nvPr>
        </p:nvSpPr>
        <p:spPr>
          <a:xfrm>
            <a:off x="12915900" y="9683612"/>
            <a:ext cx="4114800" cy="547688"/>
          </a:xfrm>
          <a:prstGeom prst="rect">
            <a:avLst/>
          </a:prstGeom>
        </p:spPr>
        <p:txBody>
          <a:bodyPr/>
          <a:lstStyle/>
          <a:p>
            <a:fld id="{A4B9BB7E-6C46-1D4F-9146-CC6D85AA4FE8}" type="slidenum">
              <a:rPr lang="en-US" smtClean="0">
                <a:solidFill>
                  <a:prstClr val="black">
                    <a:tint val="75000"/>
                  </a:prstClr>
                </a:solidFill>
              </a:rPr>
              <a:pPr/>
              <a:t>‹#›</a:t>
            </a:fld>
            <a:endParaRPr lang="en-US">
              <a:solidFill>
                <a:prstClr val="black">
                  <a:tint val="75000"/>
                </a:prstClr>
              </a:solidFill>
            </a:endParaRPr>
          </a:p>
        </p:txBody>
      </p:sp>
      <p:sp>
        <p:nvSpPr>
          <p:cNvPr id="11" name="Text Placeholder 10">
            <a:extLst>
              <a:ext uri="{FF2B5EF4-FFF2-40B4-BE49-F238E27FC236}">
                <a16:creationId xmlns:a16="http://schemas.microsoft.com/office/drawing/2014/main" id="{D51684B4-0998-E483-8D25-E5F02D24E51B}"/>
              </a:ext>
            </a:extLst>
          </p:cNvPr>
          <p:cNvSpPr>
            <a:spLocks noGrp="1"/>
          </p:cNvSpPr>
          <p:nvPr>
            <p:ph type="body" sz="quarter" idx="13"/>
          </p:nvPr>
        </p:nvSpPr>
        <p:spPr>
          <a:xfrm>
            <a:off x="1096226" y="4087834"/>
            <a:ext cx="10408445" cy="1014413"/>
          </a:xfrm>
          <a:prstGeom prst="rect">
            <a:avLst/>
          </a:prstGeom>
        </p:spPr>
        <p:txBody>
          <a:bodyPr>
            <a:normAutofit/>
          </a:bodyPr>
          <a:lstStyle>
            <a:lvl1pPr marL="0" indent="0">
              <a:buNone/>
              <a:defRPr sz="6000" b="1" i="0">
                <a:solidFill>
                  <a:schemeClr val="bg1"/>
                </a:solidFill>
                <a:latin typeface="Frutiger LT Std 45 Light" panose="020B0402020204020204" pitchFamily="34"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AD198EEF-78E9-CBC0-7B25-9B3A13A14F0A}"/>
              </a:ext>
            </a:extLst>
          </p:cNvPr>
          <p:cNvSpPr>
            <a:spLocks noGrp="1"/>
          </p:cNvSpPr>
          <p:nvPr>
            <p:ph type="body" sz="quarter" idx="14" hasCustomPrompt="1"/>
          </p:nvPr>
        </p:nvSpPr>
        <p:spPr>
          <a:xfrm>
            <a:off x="1132132" y="7057817"/>
            <a:ext cx="3355388" cy="550070"/>
          </a:xfrm>
          <a:prstGeom prst="rect">
            <a:avLst/>
          </a:prstGeom>
        </p:spPr>
        <p:txBody>
          <a:bodyPr>
            <a:normAutofit/>
          </a:bodyPr>
          <a:lstStyle>
            <a:lvl1pPr marL="0" indent="0">
              <a:buNone/>
              <a:defRPr sz="2700" b="0" i="0">
                <a:solidFill>
                  <a:schemeClr val="bg1"/>
                </a:solidFill>
                <a:latin typeface="Frutiger LT Std 55 Roman" panose="020B0602020204020204" pitchFamily="34" charset="0"/>
              </a:defRPr>
            </a:lvl1pPr>
          </a:lstStyle>
          <a:p>
            <a:pPr lvl="0"/>
            <a:r>
              <a:rPr lang="en-GB" dirty="0"/>
              <a:t>Date</a:t>
            </a:r>
            <a:endParaRPr lang="en-US" dirty="0"/>
          </a:p>
        </p:txBody>
      </p:sp>
      <p:pic>
        <p:nvPicPr>
          <p:cNvPr id="10" name="Picture 9">
            <a:extLst>
              <a:ext uri="{FF2B5EF4-FFF2-40B4-BE49-F238E27FC236}">
                <a16:creationId xmlns:a16="http://schemas.microsoft.com/office/drawing/2014/main" id="{E5971DDB-8291-D64F-DCBB-FF54CCF892D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8125" y="7694829"/>
            <a:ext cx="2786400" cy="2786400"/>
          </a:xfrm>
          <a:prstGeom prst="rect">
            <a:avLst/>
          </a:prstGeom>
        </p:spPr>
      </p:pic>
      <p:pic>
        <p:nvPicPr>
          <p:cNvPr id="9" name="Picture 8">
            <a:extLst>
              <a:ext uri="{FF2B5EF4-FFF2-40B4-BE49-F238E27FC236}">
                <a16:creationId xmlns:a16="http://schemas.microsoft.com/office/drawing/2014/main" id="{017863FB-C7C8-CCBA-495B-9E76A43BD53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60912" y="180791"/>
            <a:ext cx="2957741" cy="1774644"/>
          </a:xfrm>
          <a:prstGeom prst="rect">
            <a:avLst/>
          </a:prstGeom>
        </p:spPr>
      </p:pic>
    </p:spTree>
    <p:extLst>
      <p:ext uri="{BB962C8B-B14F-4D97-AF65-F5344CB8AC3E}">
        <p14:creationId xmlns:p14="http://schemas.microsoft.com/office/powerpoint/2010/main" val="3009895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ext and bullets">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7DFB401D-BE26-9F3A-EF58-1BD752451A4A}"/>
              </a:ext>
            </a:extLst>
          </p:cNvPr>
          <p:cNvSpPr/>
          <p:nvPr userDrawn="1"/>
        </p:nvSpPr>
        <p:spPr>
          <a:xfrm>
            <a:off x="0" y="1806587"/>
            <a:ext cx="18288000" cy="8480414"/>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ECF9FC"/>
          </a:solidFill>
        </p:spPr>
        <p:txBody>
          <a:bodyPr wrap="square" lIns="0" tIns="0" rIns="0" bIns="0" rtlCol="0"/>
          <a:lstStyle/>
          <a:p>
            <a:pPr defTabSz="1371464"/>
            <a:endParaRPr sz="2700" dirty="0">
              <a:solidFill>
                <a:prstClr val="black"/>
              </a:solidFill>
            </a:endParaRPr>
          </a:p>
        </p:txBody>
      </p:sp>
      <p:sp>
        <p:nvSpPr>
          <p:cNvPr id="3" name="Oval 2">
            <a:extLst>
              <a:ext uri="{FF2B5EF4-FFF2-40B4-BE49-F238E27FC236}">
                <a16:creationId xmlns:a16="http://schemas.microsoft.com/office/drawing/2014/main" id="{6811F362-D487-F99E-27C8-8BF5E423FA20}"/>
              </a:ext>
            </a:extLst>
          </p:cNvPr>
          <p:cNvSpPr/>
          <p:nvPr userDrawn="1"/>
        </p:nvSpPr>
        <p:spPr>
          <a:xfrm>
            <a:off x="14202577" y="8092191"/>
            <a:ext cx="4711148" cy="47111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US" sz="2700">
              <a:solidFill>
                <a:prstClr val="white"/>
              </a:solidFill>
            </a:endParaRPr>
          </a:p>
        </p:txBody>
      </p:sp>
      <p:sp>
        <p:nvSpPr>
          <p:cNvPr id="31" name="Text Placeholder 2">
            <a:extLst>
              <a:ext uri="{FF2B5EF4-FFF2-40B4-BE49-F238E27FC236}">
                <a16:creationId xmlns:a16="http://schemas.microsoft.com/office/drawing/2014/main" id="{32AC2B00-735A-E578-A3D4-22C99C45BD4B}"/>
              </a:ext>
            </a:extLst>
          </p:cNvPr>
          <p:cNvSpPr>
            <a:spLocks noGrp="1"/>
          </p:cNvSpPr>
          <p:nvPr>
            <p:ph type="body" idx="11" hasCustomPrompt="1"/>
          </p:nvPr>
        </p:nvSpPr>
        <p:spPr>
          <a:xfrm>
            <a:off x="1133477" y="2054066"/>
            <a:ext cx="14593034" cy="523679"/>
          </a:xfrm>
          <a:prstGeom prst="rect">
            <a:avLst/>
          </a:prstGeom>
        </p:spPr>
        <p:txBody>
          <a:bodyPr>
            <a:normAutofit/>
          </a:bodyPr>
          <a:lstStyle>
            <a:lvl1pPr marL="0" indent="0">
              <a:buNone/>
              <a:defRPr sz="2700" b="1" i="0">
                <a:solidFill>
                  <a:schemeClr val="accent2"/>
                </a:solidFill>
                <a:latin typeface="Frutiger LT Std 45 Light" panose="020B0402020204020204" pitchFamily="34" charset="0"/>
              </a:defRPr>
            </a:lvl1pPr>
            <a:lvl2pPr marL="685731" indent="0">
              <a:buNone/>
              <a:defRPr sz="3000">
                <a:solidFill>
                  <a:schemeClr val="tx1">
                    <a:tint val="75000"/>
                  </a:schemeClr>
                </a:solidFill>
              </a:defRPr>
            </a:lvl2pPr>
            <a:lvl3pPr marL="1371464" indent="0">
              <a:buNone/>
              <a:defRPr sz="2700">
                <a:solidFill>
                  <a:schemeClr val="tx1">
                    <a:tint val="75000"/>
                  </a:schemeClr>
                </a:solidFill>
              </a:defRPr>
            </a:lvl3pPr>
            <a:lvl4pPr marL="2057195" indent="0">
              <a:buNone/>
              <a:defRPr sz="2400">
                <a:solidFill>
                  <a:schemeClr val="tx1">
                    <a:tint val="75000"/>
                  </a:schemeClr>
                </a:solidFill>
              </a:defRPr>
            </a:lvl4pPr>
            <a:lvl5pPr marL="2742926" indent="0">
              <a:buNone/>
              <a:defRPr sz="2400">
                <a:solidFill>
                  <a:schemeClr val="tx1">
                    <a:tint val="75000"/>
                  </a:schemeClr>
                </a:solidFill>
              </a:defRPr>
            </a:lvl5pPr>
            <a:lvl6pPr marL="3428657" indent="0">
              <a:buNone/>
              <a:defRPr sz="2400">
                <a:solidFill>
                  <a:schemeClr val="tx1">
                    <a:tint val="75000"/>
                  </a:schemeClr>
                </a:solidFill>
              </a:defRPr>
            </a:lvl6pPr>
            <a:lvl7pPr marL="4114389" indent="0">
              <a:buNone/>
              <a:defRPr sz="2400">
                <a:solidFill>
                  <a:schemeClr val="tx1">
                    <a:tint val="75000"/>
                  </a:schemeClr>
                </a:solidFill>
              </a:defRPr>
            </a:lvl7pPr>
            <a:lvl8pPr marL="4800120" indent="0">
              <a:buNone/>
              <a:defRPr sz="2400">
                <a:solidFill>
                  <a:schemeClr val="tx1">
                    <a:tint val="75000"/>
                  </a:schemeClr>
                </a:solidFill>
              </a:defRPr>
            </a:lvl8pPr>
            <a:lvl9pPr marL="5485851" indent="0">
              <a:buNone/>
              <a:defRPr sz="2400">
                <a:solidFill>
                  <a:schemeClr val="tx1">
                    <a:tint val="75000"/>
                  </a:schemeClr>
                </a:solidFill>
              </a:defRPr>
            </a:lvl9pPr>
          </a:lstStyle>
          <a:p>
            <a:pPr lvl="0"/>
            <a:r>
              <a:rPr lang="en-GB" dirty="0"/>
              <a:t>Click to edit Header</a:t>
            </a:r>
          </a:p>
        </p:txBody>
      </p:sp>
      <p:sp>
        <p:nvSpPr>
          <p:cNvPr id="39" name="Text Placeholder 39">
            <a:extLst>
              <a:ext uri="{FF2B5EF4-FFF2-40B4-BE49-F238E27FC236}">
                <a16:creationId xmlns:a16="http://schemas.microsoft.com/office/drawing/2014/main" id="{40F74F93-7D64-FA92-A8ED-8BB0DCB6EA6F}"/>
              </a:ext>
            </a:extLst>
          </p:cNvPr>
          <p:cNvSpPr>
            <a:spLocks noGrp="1"/>
          </p:cNvSpPr>
          <p:nvPr>
            <p:ph type="body" sz="quarter" idx="12" hasCustomPrompt="1"/>
          </p:nvPr>
        </p:nvSpPr>
        <p:spPr>
          <a:xfrm>
            <a:off x="1133475" y="2988647"/>
            <a:ext cx="13694822" cy="5163186"/>
          </a:xfrm>
          <a:prstGeom prst="rect">
            <a:avLst/>
          </a:prstGeom>
        </p:spPr>
        <p:txBody>
          <a:bodyPr>
            <a:noAutofit/>
          </a:bodyPr>
          <a:lstStyle>
            <a:lvl1pPr marL="0" indent="0">
              <a:lnSpc>
                <a:spcPct val="100000"/>
              </a:lnSpc>
              <a:buNone/>
              <a:defRPr sz="2100" b="0" i="0">
                <a:solidFill>
                  <a:schemeClr val="accent3"/>
                </a:solidFill>
                <a:latin typeface="Frutiger LT Std 55 Roman" panose="020B0602020204020204" pitchFamily="34" charset="0"/>
              </a:defRPr>
            </a:lvl1pPr>
            <a:lvl2pPr marL="685731" indent="0">
              <a:buNone/>
              <a:defRPr sz="2700" b="0" i="0">
                <a:solidFill>
                  <a:schemeClr val="accent3"/>
                </a:solidFill>
                <a:latin typeface="Frutiger LT Std 55 Roman" panose="020B0602020204020204" pitchFamily="34" charset="0"/>
              </a:defRPr>
            </a:lvl2pPr>
            <a:lvl3pPr marL="1371464" indent="0">
              <a:buNone/>
              <a:defRPr sz="2700" b="0" i="0">
                <a:solidFill>
                  <a:schemeClr val="accent3"/>
                </a:solidFill>
                <a:latin typeface="Frutiger LT Std 55 Roman" panose="020B0602020204020204" pitchFamily="34" charset="0"/>
              </a:defRPr>
            </a:lvl3pPr>
            <a:lvl4pPr marL="2057195" indent="0">
              <a:buNone/>
              <a:defRPr sz="2700" b="0" i="0">
                <a:solidFill>
                  <a:schemeClr val="accent3"/>
                </a:solidFill>
                <a:latin typeface="Frutiger LT Std 55 Roman" panose="020B0602020204020204" pitchFamily="34" charset="0"/>
              </a:defRPr>
            </a:lvl4pPr>
            <a:lvl5pPr marL="2742926" indent="0">
              <a:buNone/>
              <a:defRPr sz="2700" b="0" i="0">
                <a:solidFill>
                  <a:schemeClr val="accent3"/>
                </a:solidFill>
                <a:latin typeface="Frutiger LT Std 55 Roman" panose="020B0602020204020204" pitchFamily="34" charset="0"/>
              </a:defRPr>
            </a:lvl5pPr>
          </a:lstStyle>
          <a:p>
            <a:pPr lvl="0"/>
            <a:r>
              <a:rPr lang="en-GB" dirty="0"/>
              <a:t>Click to edit text</a:t>
            </a:r>
            <a:endParaRPr lang="en-US" dirty="0"/>
          </a:p>
        </p:txBody>
      </p:sp>
      <p:grpSp>
        <p:nvGrpSpPr>
          <p:cNvPr id="9" name="Group 8">
            <a:extLst>
              <a:ext uri="{FF2B5EF4-FFF2-40B4-BE49-F238E27FC236}">
                <a16:creationId xmlns:a16="http://schemas.microsoft.com/office/drawing/2014/main" id="{D167D108-45F9-32AD-7260-B6D8D341A3A8}"/>
              </a:ext>
            </a:extLst>
          </p:cNvPr>
          <p:cNvGrpSpPr/>
          <p:nvPr userDrawn="1"/>
        </p:nvGrpSpPr>
        <p:grpSpPr>
          <a:xfrm>
            <a:off x="0" y="8094236"/>
            <a:ext cx="18249423" cy="1988820"/>
            <a:chOff x="0" y="5396157"/>
            <a:chExt cx="12166282" cy="1325880"/>
          </a:xfrm>
        </p:grpSpPr>
        <p:sp>
          <p:nvSpPr>
            <p:cNvPr id="10" name="object 7">
              <a:extLst>
                <a:ext uri="{FF2B5EF4-FFF2-40B4-BE49-F238E27FC236}">
                  <a16:creationId xmlns:a16="http://schemas.microsoft.com/office/drawing/2014/main" id="{8B017B42-2C99-528E-8E61-AB19E082F75A}"/>
                </a:ext>
              </a:extLst>
            </p:cNvPr>
            <p:cNvSpPr/>
            <p:nvPr/>
          </p:nvSpPr>
          <p:spPr>
            <a:xfrm>
              <a:off x="0" y="6334124"/>
              <a:ext cx="12166282" cy="84507"/>
            </a:xfrm>
            <a:custGeom>
              <a:avLst/>
              <a:gdLst/>
              <a:ahLst/>
              <a:cxnLst/>
              <a:rect l="l" t="t" r="r" b="b"/>
              <a:pathLst>
                <a:path w="15099030" h="461009">
                  <a:moveTo>
                    <a:pt x="15099016" y="0"/>
                  </a:moveTo>
                  <a:lnTo>
                    <a:pt x="15099016" y="460718"/>
                  </a:lnTo>
                  <a:lnTo>
                    <a:pt x="0" y="460718"/>
                  </a:lnTo>
                  <a:lnTo>
                    <a:pt x="0" y="0"/>
                  </a:lnTo>
                  <a:lnTo>
                    <a:pt x="15099016" y="0"/>
                  </a:lnTo>
                  <a:close/>
                </a:path>
              </a:pathLst>
            </a:custGeom>
            <a:solidFill>
              <a:srgbClr val="04A49A"/>
            </a:solidFill>
          </p:spPr>
          <p:txBody>
            <a:bodyPr wrap="square" lIns="0" tIns="0" rIns="0" bIns="0" rtlCol="0"/>
            <a:lstStyle/>
            <a:p>
              <a:pPr defTabSz="1371464"/>
              <a:endParaRPr sz="2700" dirty="0">
                <a:solidFill>
                  <a:prstClr val="black"/>
                </a:solidFill>
              </a:endParaRPr>
            </a:p>
          </p:txBody>
        </p:sp>
        <p:pic>
          <p:nvPicPr>
            <p:cNvPr id="11" name="Picture 10">
              <a:extLst>
                <a:ext uri="{FF2B5EF4-FFF2-40B4-BE49-F238E27FC236}">
                  <a16:creationId xmlns:a16="http://schemas.microsoft.com/office/drawing/2014/main" id="{8B522953-4C99-9DC4-AE9C-17CDF30943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0735" y="5396157"/>
              <a:ext cx="2209800" cy="1325880"/>
            </a:xfrm>
            <a:prstGeom prst="rect">
              <a:avLst/>
            </a:prstGeom>
          </p:spPr>
        </p:pic>
      </p:grpSp>
      <p:sp>
        <p:nvSpPr>
          <p:cNvPr id="4" name="Oval 3">
            <a:extLst>
              <a:ext uri="{FF2B5EF4-FFF2-40B4-BE49-F238E27FC236}">
                <a16:creationId xmlns:a16="http://schemas.microsoft.com/office/drawing/2014/main" id="{99115FA2-32B2-6144-1619-28C426E7F1A9}"/>
              </a:ext>
            </a:extLst>
          </p:cNvPr>
          <p:cNvSpPr/>
          <p:nvPr userDrawn="1"/>
        </p:nvSpPr>
        <p:spPr>
          <a:xfrm>
            <a:off x="1197034" y="8641080"/>
            <a:ext cx="835430" cy="82269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a:solidFill>
                <a:prstClr val="white"/>
              </a:solidFill>
            </a:endParaRPr>
          </a:p>
        </p:txBody>
      </p:sp>
      <p:pic>
        <p:nvPicPr>
          <p:cNvPr id="13" name="Picture 12">
            <a:extLst>
              <a:ext uri="{FF2B5EF4-FFF2-40B4-BE49-F238E27FC236}">
                <a16:creationId xmlns:a16="http://schemas.microsoft.com/office/drawing/2014/main" id="{16CF4384-54A9-74BC-2182-0D0CA4B6AB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9550" y="7880567"/>
            <a:ext cx="2786400" cy="2786400"/>
          </a:xfrm>
          <a:prstGeom prst="rect">
            <a:avLst/>
          </a:prstGeom>
        </p:spPr>
      </p:pic>
    </p:spTree>
    <p:extLst>
      <p:ext uri="{BB962C8B-B14F-4D97-AF65-F5344CB8AC3E}">
        <p14:creationId xmlns:p14="http://schemas.microsoft.com/office/powerpoint/2010/main" val="1390011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3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769433" y="3792987"/>
            <a:ext cx="15722426" cy="3581400"/>
          </a:xfrm>
        </p:spPr>
        <p:txBody>
          <a:bodyPr anchor="t"/>
          <a:lstStyle>
            <a:lvl1pPr algn="l">
              <a:defRPr sz="6000"/>
            </a:lvl1pPr>
          </a:lstStyle>
          <a:p>
            <a:r>
              <a:rPr lang="en-US"/>
              <a:t>Click to edit Master title style</a:t>
            </a:r>
            <a:endParaRPr lang="en-GB" dirty="0"/>
          </a:p>
        </p:txBody>
      </p:sp>
    </p:spTree>
    <p:extLst>
      <p:ext uri="{BB962C8B-B14F-4D97-AF65-F5344CB8AC3E}">
        <p14:creationId xmlns:p14="http://schemas.microsoft.com/office/powerpoint/2010/main" val="3386781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fr-FR" sz="2100" dirty="0">
                <a:solidFill>
                  <a:prstClr val="black">
                    <a:tint val="75000"/>
                  </a:prstClr>
                </a:solidFill>
              </a:rPr>
              <a:t>Universal HPV adolescent immunisation programme</a:t>
            </a:r>
            <a:endParaRPr lang="en-GB" sz="2100" dirty="0">
              <a:solidFill>
                <a:prstClr val="black">
                  <a:tint val="75000"/>
                </a:prstClr>
              </a:solidFill>
            </a:endParaRPr>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solidFill>
                  <a:prstClr val="black">
                    <a:tint val="75000"/>
                  </a:prstClr>
                </a:solidFill>
              </a:rPr>
              <a:pPr/>
              <a:t>‹#›</a:t>
            </a:fld>
            <a:endParaRPr lang="en-GB" sz="2100" dirty="0">
              <a:solidFill>
                <a:prstClr val="black">
                  <a:tint val="75000"/>
                </a:prstClr>
              </a:solidFill>
            </a:endParaRPr>
          </a:p>
        </p:txBody>
      </p:sp>
    </p:spTree>
    <p:extLst>
      <p:ext uri="{BB962C8B-B14F-4D97-AF65-F5344CB8AC3E}">
        <p14:creationId xmlns:p14="http://schemas.microsoft.com/office/powerpoint/2010/main" val="3508438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63601" y="647700"/>
            <a:ext cx="13157201" cy="1485900"/>
          </a:xfrm>
        </p:spPr>
        <p:txBody>
          <a:bodyPr/>
          <a:lstStyle/>
          <a:p>
            <a:r>
              <a:rPr lang="en-US"/>
              <a:t>Click to edit Master title style</a:t>
            </a:r>
            <a:endParaRPr lang="en-GB"/>
          </a:p>
        </p:txBody>
      </p:sp>
      <p:sp>
        <p:nvSpPr>
          <p:cNvPr id="3" name="Chart Placeholder 2"/>
          <p:cNvSpPr>
            <a:spLocks noGrp="1"/>
          </p:cNvSpPr>
          <p:nvPr>
            <p:ph type="chart" idx="1"/>
          </p:nvPr>
        </p:nvSpPr>
        <p:spPr>
          <a:xfrm>
            <a:off x="863603" y="2590800"/>
            <a:ext cx="16614776" cy="6172200"/>
          </a:xfrm>
        </p:spPr>
        <p:txBody>
          <a:bodyPr/>
          <a:lstStyle/>
          <a:p>
            <a:endParaRPr lang="en-GB" dirty="0"/>
          </a:p>
        </p:txBody>
      </p:sp>
      <p:sp>
        <p:nvSpPr>
          <p:cNvPr id="4" name="Footer Placeholder 3"/>
          <p:cNvSpPr>
            <a:spLocks noGrp="1"/>
          </p:cNvSpPr>
          <p:nvPr>
            <p:ph type="ftr" sz="quarter" idx="10"/>
          </p:nvPr>
        </p:nvSpPr>
        <p:spPr>
          <a:xfrm>
            <a:off x="1034934" y="9532145"/>
            <a:ext cx="7805652" cy="823913"/>
          </a:xfrm>
        </p:spPr>
        <p:txBody>
          <a:bodyPr/>
          <a:lstStyle>
            <a:lvl1pPr>
              <a:defRPr/>
            </a:lvl1p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p:cNvSpPr>
            <a:spLocks noGrp="1"/>
          </p:cNvSpPr>
          <p:nvPr>
            <p:ph type="sldNum" sz="quarter" idx="11"/>
          </p:nvPr>
        </p:nvSpPr>
        <p:spPr>
          <a:xfrm>
            <a:off x="412867" y="9601199"/>
            <a:ext cx="622070" cy="685800"/>
          </a:xfrm>
        </p:spPr>
        <p:txBody>
          <a:bodyPr/>
          <a:lstStyle>
            <a:lvl1pPr>
              <a:defRPr/>
            </a:lvl1pPr>
          </a:lstStyle>
          <a:p>
            <a:fld id="{708CD139-C1B9-49E8-A6DB-785DD9AE7DD2}" type="slidenum">
              <a:rPr lang="en-GB" altLang="en-US">
                <a:solidFill>
                  <a:prstClr val="white"/>
                </a:solidFill>
              </a:rPr>
              <a:pPr/>
              <a:t>‹#›</a:t>
            </a:fld>
            <a:endParaRPr lang="en-GB" altLang="en-US" dirty="0">
              <a:solidFill>
                <a:prstClr val="white"/>
              </a:solidFill>
            </a:endParaRPr>
          </a:p>
        </p:txBody>
      </p:sp>
    </p:spTree>
    <p:extLst>
      <p:ext uri="{BB962C8B-B14F-4D97-AF65-F5344CB8AC3E}">
        <p14:creationId xmlns:p14="http://schemas.microsoft.com/office/powerpoint/2010/main" val="1914714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1259684" y="2521745"/>
            <a:ext cx="7736681" cy="1235868"/>
          </a:xfrm>
        </p:spPr>
        <p:txBody>
          <a:bodyPr anchor="t"/>
          <a:lstStyle>
            <a:lvl1pPr marL="0" indent="0">
              <a:buNone/>
              <a:defRPr sz="3600" b="1"/>
            </a:lvl1pPr>
            <a:lvl2pPr marL="685731" indent="0">
              <a:buNone/>
              <a:defRPr sz="3000" b="1"/>
            </a:lvl2pPr>
            <a:lvl3pPr marL="1371464" indent="0">
              <a:buNone/>
              <a:defRPr sz="2700" b="1"/>
            </a:lvl3pPr>
            <a:lvl4pPr marL="2057195" indent="0">
              <a:buNone/>
              <a:defRPr sz="2400" b="1"/>
            </a:lvl4pPr>
            <a:lvl5pPr marL="2742926" indent="0">
              <a:buNone/>
              <a:defRPr sz="2400" b="1"/>
            </a:lvl5pPr>
            <a:lvl6pPr marL="3428657" indent="0">
              <a:buNone/>
              <a:defRPr sz="2400" b="1"/>
            </a:lvl6pPr>
            <a:lvl7pPr marL="4114389" indent="0">
              <a:buNone/>
              <a:defRPr sz="2400" b="1"/>
            </a:lvl7pPr>
            <a:lvl8pPr marL="4800120" indent="0">
              <a:buNone/>
              <a:defRPr sz="2400" b="1"/>
            </a:lvl8pPr>
            <a:lvl9pPr marL="5485851"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1259684" y="3757613"/>
            <a:ext cx="7736681" cy="55268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9258300" y="2521745"/>
            <a:ext cx="7774782" cy="1235868"/>
          </a:xfrm>
        </p:spPr>
        <p:txBody>
          <a:bodyPr anchor="t"/>
          <a:lstStyle>
            <a:lvl1pPr marL="0" indent="0">
              <a:buNone/>
              <a:defRPr sz="3600" b="1"/>
            </a:lvl1pPr>
            <a:lvl2pPr marL="685731" indent="0">
              <a:buNone/>
              <a:defRPr sz="3000" b="1"/>
            </a:lvl2pPr>
            <a:lvl3pPr marL="1371464" indent="0">
              <a:buNone/>
              <a:defRPr sz="2700" b="1"/>
            </a:lvl3pPr>
            <a:lvl4pPr marL="2057195" indent="0">
              <a:buNone/>
              <a:defRPr sz="2400" b="1"/>
            </a:lvl4pPr>
            <a:lvl5pPr marL="2742926" indent="0">
              <a:buNone/>
              <a:defRPr sz="2400" b="1"/>
            </a:lvl5pPr>
            <a:lvl6pPr marL="3428657" indent="0">
              <a:buNone/>
              <a:defRPr sz="2400" b="1"/>
            </a:lvl6pPr>
            <a:lvl7pPr marL="4114389" indent="0">
              <a:buNone/>
              <a:defRPr sz="2400" b="1"/>
            </a:lvl7pPr>
            <a:lvl8pPr marL="4800120" indent="0">
              <a:buNone/>
              <a:defRPr sz="2400" b="1"/>
            </a:lvl8pPr>
            <a:lvl9pPr marL="5485851"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9258300" y="3757613"/>
            <a:ext cx="7774782" cy="55268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fr-FR" sz="2100" dirty="0">
                <a:solidFill>
                  <a:prstClr val="black">
                    <a:tint val="75000"/>
                  </a:prstClr>
                </a:solidFill>
              </a:rPr>
              <a:t>Universal HPV adolescent immunisation programme</a:t>
            </a:r>
            <a:endParaRPr lang="en-GB" sz="2100" dirty="0">
              <a:solidFill>
                <a:prstClr val="black">
                  <a:tint val="75000"/>
                </a:prstClr>
              </a:solidFill>
            </a:endParaRP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solidFill>
                  <a:prstClr val="black">
                    <a:tint val="75000"/>
                  </a:prstClr>
                </a:solidFill>
              </a:rPr>
              <a:pPr/>
              <a:t>‹#›</a:t>
            </a:fld>
            <a:endParaRPr lang="en-GB" sz="2100" dirty="0">
              <a:solidFill>
                <a:prstClr val="black">
                  <a:tint val="75000"/>
                </a:prstClr>
              </a:solidFill>
            </a:endParaRPr>
          </a:p>
        </p:txBody>
      </p:sp>
    </p:spTree>
    <p:extLst>
      <p:ext uri="{BB962C8B-B14F-4D97-AF65-F5344CB8AC3E}">
        <p14:creationId xmlns:p14="http://schemas.microsoft.com/office/powerpoint/2010/main" val="3192487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8"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7"/>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29D048-7F7A-40F6-B8A2-36142AD8700D}" type="datetimeFigureOut">
              <a:rPr lang="en-GB" smtClean="0">
                <a:solidFill>
                  <a:prstClr val="black">
                    <a:tint val="75000"/>
                  </a:prstClr>
                </a:solidFill>
              </a:rPr>
              <a:pPr/>
              <a:t>13/12/2024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BC90C1A-D017-49F7-87DB-EA38BA5562A2}" type="slidenum">
              <a:rPr lang="en-GB" smtClean="0">
                <a:solidFill>
                  <a:prstClr val="black">
                    <a:tint val="75000"/>
                  </a:prstClr>
                </a:solidFill>
              </a:rPr>
              <a:pPr/>
              <a:t>‹#›</a:t>
            </a:fld>
            <a:endParaRPr lang="en-GB">
              <a:solidFill>
                <a:prstClr val="black">
                  <a:tint val="75000"/>
                </a:prstClr>
              </a:solidFill>
            </a:endParaRPr>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3419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590E62-C2DD-224E-86CC-19D625504B29}"/>
              </a:ext>
            </a:extLst>
          </p:cNvPr>
          <p:cNvSpPr>
            <a:spLocks noGrp="1"/>
          </p:cNvSpPr>
          <p:nvPr>
            <p:ph type="dt" sz="half" idx="10"/>
          </p:nvPr>
        </p:nvSpPr>
        <p:spPr/>
        <p:txBody>
          <a:bodyPr/>
          <a:lstStyle/>
          <a:p>
            <a:fld id="{FAB5C1EA-52D8-6146-8BED-D1CF1306A26F}" type="datetimeFigureOut">
              <a:rPr lang="en-US" smtClean="0">
                <a:solidFill>
                  <a:prstClr val="black">
                    <a:tint val="75000"/>
                  </a:prstClr>
                </a:solidFill>
              </a:rPr>
              <a:pPr/>
              <a:t>12/13/2024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6D1779-CEE0-3742-92F8-1B10A6EB6D9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6D695A7-20E8-3F4B-9CF4-C9D0BE152D24}"/>
              </a:ext>
            </a:extLst>
          </p:cNvPr>
          <p:cNvSpPr>
            <a:spLocks noGrp="1"/>
          </p:cNvSpPr>
          <p:nvPr>
            <p:ph type="sldNum" sz="quarter" idx="12"/>
          </p:nvPr>
        </p:nvSpPr>
        <p:spPr/>
        <p:txBody>
          <a:bodyPr/>
          <a:lstStyle/>
          <a:p>
            <a:fld id="{B3C43193-EAC0-7342-8D26-199C7F1EAFCC}" type="slidenum">
              <a:rPr lang="en-US" smtClean="0">
                <a:solidFill>
                  <a:prstClr val="black">
                    <a:tint val="75000"/>
                  </a:prstClr>
                </a:solidFill>
              </a:rPr>
              <a:pPr/>
              <a:t>‹#›</a:t>
            </a:fld>
            <a:endParaRPr lang="en-US">
              <a:solidFill>
                <a:prstClr val="black">
                  <a:tint val="75000"/>
                </a:prstClr>
              </a:solidFill>
            </a:endParaRPr>
          </a:p>
        </p:txBody>
      </p:sp>
      <p:sp>
        <p:nvSpPr>
          <p:cNvPr id="6" name="Picture Placeholder 5">
            <a:extLst>
              <a:ext uri="{FF2B5EF4-FFF2-40B4-BE49-F238E27FC236}">
                <a16:creationId xmlns:a16="http://schemas.microsoft.com/office/drawing/2014/main" id="{3FAF4B53-553A-441B-8D4B-5A56D9DBC42E}"/>
              </a:ext>
            </a:extLst>
          </p:cNvPr>
          <p:cNvSpPr>
            <a:spLocks noGrp="1"/>
          </p:cNvSpPr>
          <p:nvPr>
            <p:ph type="pic" sz="quarter" idx="13" hasCustomPrompt="1"/>
          </p:nvPr>
        </p:nvSpPr>
        <p:spPr>
          <a:xfrm>
            <a:off x="3274220" y="1769271"/>
            <a:ext cx="5043488" cy="5043488"/>
          </a:xfrm>
        </p:spPr>
        <p:txBody>
          <a:bodyPr>
            <a:normAutofit/>
          </a:bodyPr>
          <a:lstStyle>
            <a:lvl1pPr marL="0" indent="0">
              <a:buNone/>
              <a:defRPr sz="800"/>
            </a:lvl1pPr>
          </a:lstStyle>
          <a:p>
            <a:r>
              <a:rPr lang="en-US"/>
              <a:t>Image</a:t>
            </a:r>
          </a:p>
        </p:txBody>
      </p:sp>
      <p:sp>
        <p:nvSpPr>
          <p:cNvPr id="7" name="Picture Placeholder 6">
            <a:extLst>
              <a:ext uri="{FF2B5EF4-FFF2-40B4-BE49-F238E27FC236}">
                <a16:creationId xmlns:a16="http://schemas.microsoft.com/office/drawing/2014/main" id="{29B7CF83-C542-4B8F-8781-F0554416F562}"/>
              </a:ext>
            </a:extLst>
          </p:cNvPr>
          <p:cNvSpPr>
            <a:spLocks noGrp="1"/>
          </p:cNvSpPr>
          <p:nvPr>
            <p:ph type="pic" sz="quarter" idx="14"/>
          </p:nvPr>
        </p:nvSpPr>
        <p:spPr>
          <a:xfrm>
            <a:off x="14859000" y="4133850"/>
            <a:ext cx="1371600" cy="1371600"/>
          </a:xfrm>
        </p:spPr>
        <p:txBody>
          <a:bodyPr/>
          <a:lstStyle/>
          <a:p>
            <a:endParaRPr lang="en-US"/>
          </a:p>
        </p:txBody>
      </p:sp>
      <p:sp>
        <p:nvSpPr>
          <p:cNvPr id="9" name="Picture Placeholder 8">
            <a:extLst>
              <a:ext uri="{FF2B5EF4-FFF2-40B4-BE49-F238E27FC236}">
                <a16:creationId xmlns:a16="http://schemas.microsoft.com/office/drawing/2014/main" id="{591AD24E-08E0-4C62-B860-96C620492692}"/>
              </a:ext>
            </a:extLst>
          </p:cNvPr>
          <p:cNvSpPr>
            <a:spLocks noGrp="1"/>
          </p:cNvSpPr>
          <p:nvPr>
            <p:ph type="pic" sz="quarter" idx="15"/>
          </p:nvPr>
        </p:nvSpPr>
        <p:spPr>
          <a:xfrm>
            <a:off x="1257300" y="4133850"/>
            <a:ext cx="1371600" cy="1371600"/>
          </a:xfrm>
        </p:spPr>
        <p:txBody>
          <a:bodyPr/>
          <a:lstStyle/>
          <a:p>
            <a:endParaRPr lang="en-US"/>
          </a:p>
        </p:txBody>
      </p:sp>
      <p:sp>
        <p:nvSpPr>
          <p:cNvPr id="11" name="Picture Placeholder 10">
            <a:extLst>
              <a:ext uri="{FF2B5EF4-FFF2-40B4-BE49-F238E27FC236}">
                <a16:creationId xmlns:a16="http://schemas.microsoft.com/office/drawing/2014/main" id="{8BE72911-FF80-4D89-B3C9-0E035B50C3C7}"/>
              </a:ext>
            </a:extLst>
          </p:cNvPr>
          <p:cNvSpPr>
            <a:spLocks noGrp="1"/>
          </p:cNvSpPr>
          <p:nvPr>
            <p:ph type="pic" sz="quarter" idx="16"/>
          </p:nvPr>
        </p:nvSpPr>
        <p:spPr>
          <a:xfrm>
            <a:off x="13677900" y="2362200"/>
            <a:ext cx="1371600" cy="1371600"/>
          </a:xfrm>
        </p:spPr>
        <p:txBody>
          <a:bodyPr/>
          <a:lstStyle/>
          <a:p>
            <a:endParaRPr lang="en-US"/>
          </a:p>
        </p:txBody>
      </p:sp>
      <p:sp>
        <p:nvSpPr>
          <p:cNvPr id="15" name="Picture Placeholder 14">
            <a:extLst>
              <a:ext uri="{FF2B5EF4-FFF2-40B4-BE49-F238E27FC236}">
                <a16:creationId xmlns:a16="http://schemas.microsoft.com/office/drawing/2014/main" id="{DD7E1B45-BA23-421E-89D1-D2EB0E2479C1}"/>
              </a:ext>
            </a:extLst>
          </p:cNvPr>
          <p:cNvSpPr>
            <a:spLocks noGrp="1"/>
          </p:cNvSpPr>
          <p:nvPr>
            <p:ph type="pic" sz="quarter" idx="17"/>
          </p:nvPr>
        </p:nvSpPr>
        <p:spPr>
          <a:xfrm>
            <a:off x="9486900" y="1314450"/>
            <a:ext cx="1371600" cy="1371600"/>
          </a:xfrm>
        </p:spPr>
        <p:txBody>
          <a:bodyPr/>
          <a:lstStyle/>
          <a:p>
            <a:endParaRPr lang="en-US"/>
          </a:p>
        </p:txBody>
      </p:sp>
      <p:sp>
        <p:nvSpPr>
          <p:cNvPr id="17" name="Picture Placeholder 22">
            <a:extLst>
              <a:ext uri="{FF2B5EF4-FFF2-40B4-BE49-F238E27FC236}">
                <a16:creationId xmlns:a16="http://schemas.microsoft.com/office/drawing/2014/main" id="{876F1CA9-39A7-40AE-BF2E-033D1B0D2243}"/>
              </a:ext>
            </a:extLst>
          </p:cNvPr>
          <p:cNvSpPr>
            <a:spLocks noGrp="1"/>
          </p:cNvSpPr>
          <p:nvPr>
            <p:ph type="pic" sz="quarter" idx="18"/>
          </p:nvPr>
        </p:nvSpPr>
        <p:spPr>
          <a:xfrm>
            <a:off x="9906000" y="1238250"/>
            <a:ext cx="5981700" cy="5029200"/>
          </a:xfrm>
          <a:custGeom>
            <a:avLst/>
            <a:gdLst>
              <a:gd name="connsiteX0" fmla="*/ 3987800 w 3987800"/>
              <a:gd name="connsiteY0" fmla="*/ 0 h 3352800"/>
              <a:gd name="connsiteX1" fmla="*/ 3746500 w 3987800"/>
              <a:gd name="connsiteY1" fmla="*/ 2997200 h 3352800"/>
              <a:gd name="connsiteX2" fmla="*/ 0 w 3987800"/>
              <a:gd name="connsiteY2" fmla="*/ 3352800 h 3352800"/>
              <a:gd name="connsiteX3" fmla="*/ 508000 w 3987800"/>
              <a:gd name="connsiteY3" fmla="*/ 1295400 h 3352800"/>
            </a:gdLst>
            <a:ahLst/>
            <a:cxnLst>
              <a:cxn ang="0">
                <a:pos x="connsiteX0" y="connsiteY0"/>
              </a:cxn>
              <a:cxn ang="0">
                <a:pos x="connsiteX1" y="connsiteY1"/>
              </a:cxn>
              <a:cxn ang="0">
                <a:pos x="connsiteX2" y="connsiteY2"/>
              </a:cxn>
              <a:cxn ang="0">
                <a:pos x="connsiteX3" y="connsiteY3"/>
              </a:cxn>
            </a:cxnLst>
            <a:rect l="l" t="t" r="r" b="b"/>
            <a:pathLst>
              <a:path w="3987800" h="3352800">
                <a:moveTo>
                  <a:pt x="3987800" y="0"/>
                </a:moveTo>
                <a:lnTo>
                  <a:pt x="3746500" y="2997200"/>
                </a:lnTo>
                <a:lnTo>
                  <a:pt x="0" y="3352800"/>
                </a:lnTo>
                <a:lnTo>
                  <a:pt x="508000" y="1295400"/>
                </a:lnTo>
                <a:close/>
              </a:path>
            </a:pathLst>
          </a:custGeom>
        </p:spPr>
      </p:sp>
    </p:spTree>
    <p:extLst>
      <p:ext uri="{BB962C8B-B14F-4D97-AF65-F5344CB8AC3E}">
        <p14:creationId xmlns:p14="http://schemas.microsoft.com/office/powerpoint/2010/main" val="101220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2"/>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 name="Title 1"/>
          <p:cNvSpPr>
            <a:spLocks noGrp="1"/>
          </p:cNvSpPr>
          <p:nvPr>
            <p:ph type="title" hasCustomPrompt="1"/>
          </p:nvPr>
        </p:nvSpPr>
        <p:spPr>
          <a:xfrm>
            <a:off x="521121" y="4749964"/>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3" name="Content Placeholder 2"/>
          <p:cNvSpPr>
            <a:spLocks noGrp="1"/>
          </p:cNvSpPr>
          <p:nvPr>
            <p:ph idx="1" hasCustomPrompt="1"/>
          </p:nvPr>
        </p:nvSpPr>
        <p:spPr>
          <a:xfrm>
            <a:off x="619062" y="3159002"/>
            <a:ext cx="11448000" cy="6039665"/>
          </a:xfrm>
          <a:prstGeom prst="rect">
            <a:avLst/>
          </a:prstGeom>
        </p:spPr>
        <p:txBody>
          <a:bodyPr lIns="0" tIns="0" rIns="0" bIns="0">
            <a:normAutofit/>
          </a:bodyPr>
          <a:lstStyle>
            <a:lvl1pPr marL="0" indent="0">
              <a:lnSpc>
                <a:spcPct val="100000"/>
              </a:lnSpc>
              <a:spcBef>
                <a:spcPts val="0"/>
              </a:spcBef>
              <a:spcAft>
                <a:spcPts val="900"/>
              </a:spcAft>
              <a:buClr>
                <a:schemeClr val="tx1"/>
              </a:buClr>
              <a:buFont typeface="Arial" panose="020B0604020202020204" pitchFamily="34" charset="0"/>
              <a:buNone/>
              <a:defRPr sz="3300" b="0">
                <a:solidFill>
                  <a:schemeClr val="accent6"/>
                </a:solidFill>
              </a:defRPr>
            </a:lvl1pPr>
            <a:lvl2pPr>
              <a:buClr>
                <a:schemeClr val="tx1"/>
              </a:buClr>
              <a:defRPr sz="3300">
                <a:solidFill>
                  <a:schemeClr val="tx1"/>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dirty="0">
              <a:solidFill>
                <a:srgbClr val="425563"/>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8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dirty="0">
              <a:solidFill>
                <a:srgbClr val="425563"/>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574589" y="4762742"/>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574589"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2301790"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4028990"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5756191"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7483391"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9210592"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10937790"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12664993"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14392193"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6119389" y="2716824"/>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2301790" y="4762742"/>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4028990" y="4762742"/>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5756191" y="4762742"/>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7483391" y="4762742"/>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9210592" y="4762742"/>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10937790" y="4762742"/>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12664993" y="4762742"/>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14392193" y="4762742"/>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6119389" y="4762742"/>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574589" y="680865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2301790" y="680865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4028990" y="680865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5756191" y="680865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7483391" y="680865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9210592" y="680865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10937790" y="680865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12664993" y="680865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14392193" y="680865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6119389" y="6808658"/>
            <a:ext cx="1570736" cy="1536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377372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2"/>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dirty="0">
              <a:solidFill>
                <a:srgbClr val="425563"/>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574589" y="4762742"/>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2301790" y="4762742"/>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4028990" y="4762742"/>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5756191" y="4762742"/>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574589" y="6817351"/>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2301790" y="6817351"/>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4028990" y="6817351"/>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5756191" y="6817351"/>
            <a:ext cx="1570736" cy="1536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7684369" y="4762742"/>
            <a:ext cx="2987201" cy="29230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11211232" y="4762742"/>
            <a:ext cx="2987201" cy="29230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14738095" y="4762742"/>
            <a:ext cx="2987201" cy="29230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spTree>
    <p:extLst>
      <p:ext uri="{BB962C8B-B14F-4D97-AF65-F5344CB8AC3E}">
        <p14:creationId xmlns:p14="http://schemas.microsoft.com/office/powerpoint/2010/main" val="19604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2"/>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 name="Content Placeholder 2"/>
          <p:cNvSpPr>
            <a:spLocks noGrp="1"/>
          </p:cNvSpPr>
          <p:nvPr>
            <p:ph idx="1"/>
          </p:nvPr>
        </p:nvSpPr>
        <p:spPr>
          <a:xfrm>
            <a:off x="648000" y="4103988"/>
            <a:ext cx="16632000" cy="5184000"/>
          </a:xfrm>
          <a:prstGeom prst="rect">
            <a:avLst/>
          </a:prstGeom>
        </p:spPr>
        <p:txBody>
          <a:bodyPr lIns="0" tIns="0" rIns="0" bIns="0" numCol="2" spcCol="647936">
            <a:noAutofit/>
          </a:bodyPr>
          <a:lstStyle>
            <a:lvl1pPr marL="0" indent="0">
              <a:lnSpc>
                <a:spcPct val="100000"/>
              </a:lnSpc>
              <a:spcBef>
                <a:spcPts val="0"/>
              </a:spcBef>
              <a:spcAft>
                <a:spcPts val="900"/>
              </a:spcAft>
              <a:buClr>
                <a:schemeClr val="tx1"/>
              </a:buClr>
              <a:buNone/>
              <a:defRPr sz="3300" b="0">
                <a:solidFill>
                  <a:schemeClr val="accent6"/>
                </a:solidFill>
              </a:defRPr>
            </a:lvl1pPr>
            <a:lvl2pPr>
              <a:buClr>
                <a:schemeClr val="tx1"/>
              </a:buClr>
              <a:defRPr sz="3300">
                <a:solidFill>
                  <a:schemeClr val="accent6"/>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0" y="3132001"/>
            <a:ext cx="16576050" cy="693026"/>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3600" b="1">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dirty="0">
              <a:solidFill>
                <a:srgbClr val="425563"/>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613185" y="9504000"/>
            <a:ext cx="1709881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332535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2"/>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 name="Content Placeholder 2"/>
          <p:cNvSpPr>
            <a:spLocks noGrp="1"/>
          </p:cNvSpPr>
          <p:nvPr>
            <p:ph idx="1"/>
          </p:nvPr>
        </p:nvSpPr>
        <p:spPr>
          <a:xfrm>
            <a:off x="648000" y="4103988"/>
            <a:ext cx="16632000" cy="5184000"/>
          </a:xfrm>
          <a:prstGeom prst="rect">
            <a:avLst/>
          </a:prstGeom>
        </p:spPr>
        <p:txBody>
          <a:bodyPr lIns="0" tIns="0" rIns="0" bIns="0" numCol="2" spcCol="647936">
            <a:noAutofit/>
          </a:bodyPr>
          <a:lstStyle>
            <a:lvl1pPr marL="0" indent="0">
              <a:lnSpc>
                <a:spcPct val="100000"/>
              </a:lnSpc>
              <a:spcBef>
                <a:spcPts val="0"/>
              </a:spcBef>
              <a:spcAft>
                <a:spcPts val="900"/>
              </a:spcAft>
              <a:buClr>
                <a:schemeClr val="tx1"/>
              </a:buClr>
              <a:buNone/>
              <a:defRPr sz="3300" b="0">
                <a:solidFill>
                  <a:schemeClr val="accent6"/>
                </a:solidFill>
              </a:defRPr>
            </a:lvl1pPr>
            <a:lvl2pPr>
              <a:buClr>
                <a:schemeClr val="tx1"/>
              </a:buClr>
              <a:defRPr sz="3300">
                <a:solidFill>
                  <a:schemeClr val="accent6"/>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0" y="3132001"/>
            <a:ext cx="16576050" cy="693026"/>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3600" b="1">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dirty="0">
              <a:solidFill>
                <a:srgbClr val="425563"/>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613185" y="9504000"/>
            <a:ext cx="1709881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330914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2"/>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 name="Content Placeholder 2"/>
          <p:cNvSpPr>
            <a:spLocks noGrp="1"/>
          </p:cNvSpPr>
          <p:nvPr>
            <p:ph idx="1"/>
          </p:nvPr>
        </p:nvSpPr>
        <p:spPr>
          <a:xfrm>
            <a:off x="648000" y="4104000"/>
            <a:ext cx="16632000" cy="5184000"/>
          </a:xfrm>
          <a:prstGeom prst="rect">
            <a:avLst/>
          </a:prstGeom>
        </p:spPr>
        <p:txBody>
          <a:bodyPr lIns="0" tIns="0" rIns="0" bIns="0" numCol="3" spcCol="647936">
            <a:noAutofit/>
          </a:bodyPr>
          <a:lstStyle>
            <a:lvl1pPr marL="0" indent="0">
              <a:lnSpc>
                <a:spcPct val="100000"/>
              </a:lnSpc>
              <a:spcBef>
                <a:spcPts val="0"/>
              </a:spcBef>
              <a:spcAft>
                <a:spcPts val="900"/>
              </a:spcAft>
              <a:buClr>
                <a:schemeClr val="tx1"/>
              </a:buClr>
              <a:buNone/>
              <a:defRPr sz="3300" b="0">
                <a:solidFill>
                  <a:schemeClr val="accent6"/>
                </a:solidFill>
              </a:defRPr>
            </a:lvl1pPr>
            <a:lvl2pPr>
              <a:buClr>
                <a:schemeClr val="tx1"/>
              </a:buClr>
              <a:defRPr sz="3300">
                <a:solidFill>
                  <a:schemeClr val="accent6"/>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0" y="3132001"/>
            <a:ext cx="16576050" cy="693026"/>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3600" b="1">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dirty="0">
              <a:solidFill>
                <a:srgbClr val="425563"/>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648000" y="952305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84535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2"/>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3" name="Content Placeholder 2"/>
          <p:cNvSpPr>
            <a:spLocks noGrp="1"/>
          </p:cNvSpPr>
          <p:nvPr>
            <p:ph idx="1"/>
          </p:nvPr>
        </p:nvSpPr>
        <p:spPr>
          <a:xfrm>
            <a:off x="648000" y="4157999"/>
            <a:ext cx="16632000" cy="5184000"/>
          </a:xfrm>
          <a:prstGeom prst="rect">
            <a:avLst/>
          </a:prstGeom>
        </p:spPr>
        <p:txBody>
          <a:bodyPr lIns="0" tIns="0" rIns="0" bIns="0">
            <a:normAutofit/>
          </a:bodyPr>
          <a:lstStyle>
            <a:lvl1pPr marL="0" indent="0">
              <a:lnSpc>
                <a:spcPct val="100000"/>
              </a:lnSpc>
              <a:spcBef>
                <a:spcPts val="0"/>
              </a:spcBef>
              <a:spcAft>
                <a:spcPts val="900"/>
              </a:spcAft>
              <a:buClr>
                <a:schemeClr val="tx1"/>
              </a:buClr>
              <a:buNone/>
              <a:defRPr sz="3300" b="0">
                <a:solidFill>
                  <a:schemeClr val="accent6"/>
                </a:solidFill>
              </a:defRPr>
            </a:lvl1pPr>
            <a:lvl2pPr>
              <a:buClr>
                <a:schemeClr val="tx1"/>
              </a:buClr>
              <a:defRPr sz="3300">
                <a:solidFill>
                  <a:schemeClr val="accent6"/>
                </a:solidFill>
              </a:defRPr>
            </a:lvl2pPr>
            <a:lvl3pPr>
              <a:buClr>
                <a:schemeClr val="tx1"/>
              </a:buClr>
              <a:defRPr sz="3300">
                <a:solidFill>
                  <a:schemeClr val="tx1"/>
                </a:solidFill>
              </a:defRPr>
            </a:lvl3pPr>
            <a:lvl4pPr>
              <a:buClr>
                <a:schemeClr val="tx1"/>
              </a:buClr>
              <a:defRPr sz="3300">
                <a:solidFill>
                  <a:schemeClr val="tx1"/>
                </a:solidFill>
              </a:defRPr>
            </a:lvl4pPr>
            <a:lvl5pPr>
              <a:buClr>
                <a:schemeClr val="tx1"/>
              </a:buClr>
              <a:defRPr sz="33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8001" y="3132002"/>
            <a:ext cx="16518966" cy="866891"/>
          </a:xfrm>
          <a:prstGeom prst="rect">
            <a:avLst/>
          </a:prstGeom>
        </p:spPr>
        <p:txBody>
          <a:bodyPr lIns="0" tIns="0" rIns="0" bIns="0">
            <a:noAutofit/>
          </a:bodyPr>
          <a:lstStyle>
            <a:lvl1pPr marL="0" indent="0">
              <a:lnSpc>
                <a:spcPts val="3300"/>
              </a:lnSpc>
              <a:spcBef>
                <a:spcPts val="0"/>
              </a:spcBef>
              <a:spcAft>
                <a:spcPts val="1350"/>
              </a:spcAft>
              <a:buClr>
                <a:schemeClr val="tx1"/>
              </a:buClr>
              <a:buNone/>
              <a:defRPr sz="3600" b="1">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dirty="0">
              <a:solidFill>
                <a:srgbClr val="425563"/>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648000" y="648000"/>
            <a:ext cx="17106231" cy="1297779"/>
          </a:xfrm>
          <a:prstGeom prst="rect">
            <a:avLst/>
          </a:prstGeom>
        </p:spPr>
        <p:txBody>
          <a:bodyPr lIns="0" tIns="0" rIns="0" bIns="0">
            <a:normAutofit/>
          </a:bodyPr>
          <a:lstStyle>
            <a:lvl1pPr>
              <a:defRPr sz="54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288041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2"/>
            <a:ext cx="9144000"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 name="Title 1"/>
          <p:cNvSpPr>
            <a:spLocks noGrp="1"/>
          </p:cNvSpPr>
          <p:nvPr>
            <p:ph type="title" hasCustomPrompt="1"/>
          </p:nvPr>
        </p:nvSpPr>
        <p:spPr>
          <a:xfrm>
            <a:off x="531141" y="2471354"/>
            <a:ext cx="7364354" cy="4695104"/>
          </a:xfrm>
          <a:prstGeom prst="rect">
            <a:avLst/>
          </a:prstGeom>
        </p:spPr>
        <p:txBody>
          <a:bodyPr anchor="t">
            <a:normAutofit/>
          </a:bodyPr>
          <a:lstStyle>
            <a:lvl1pPr marL="0" indent="0">
              <a:lnSpc>
                <a:spcPts val="6300"/>
              </a:lnSpc>
              <a:defRPr sz="54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231F20"/>
                </a:solidFill>
              </a:rPr>
              <a:pPr algn="r" defTabSz="1371464"/>
              <a:t>‹#›</a:t>
            </a:fld>
            <a:endParaRPr lang="en-GB" dirty="0">
              <a:solidFill>
                <a:srgbClr val="231F20"/>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3509649"/>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50234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3416582" y="3132000"/>
            <a:ext cx="5346000" cy="2268000"/>
          </a:xfrm>
          <a:prstGeom prst="rect">
            <a:avLst/>
          </a:prstGeom>
          <a:solidFill>
            <a:srgbClr val="F2F2F2"/>
          </a:solidFill>
        </p:spPr>
        <p:txBody>
          <a:bodyPr lIns="323967" tIns="323967" rIns="323967" bIns="323967">
            <a:noAutofit/>
          </a:bodyPr>
          <a:lstStyle>
            <a:lvl1pPr marL="0" indent="0">
              <a:lnSpc>
                <a:spcPts val="3300"/>
              </a:lnSpc>
              <a:spcBef>
                <a:spcPts val="0"/>
              </a:spcBef>
              <a:spcAft>
                <a:spcPts val="1350"/>
              </a:spcAft>
              <a:buClr>
                <a:schemeClr val="tx1"/>
              </a:buClr>
              <a:buNone/>
              <a:defRPr sz="2700">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dirty="0">
              <a:solidFill>
                <a:srgbClr val="425563"/>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3416582"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9347826" y="3133551"/>
            <a:ext cx="5346000" cy="2268000"/>
          </a:xfrm>
          <a:prstGeom prst="rect">
            <a:avLst/>
          </a:prstGeom>
          <a:solidFill>
            <a:srgbClr val="F2F2F2"/>
          </a:solidFill>
        </p:spPr>
        <p:txBody>
          <a:bodyPr lIns="323967" tIns="323967" rIns="323967" bIns="323967">
            <a:noAutofit/>
          </a:bodyPr>
          <a:lstStyle>
            <a:lvl1pPr marL="0" indent="0">
              <a:lnSpc>
                <a:spcPts val="3300"/>
              </a:lnSpc>
              <a:spcBef>
                <a:spcPts val="0"/>
              </a:spcBef>
              <a:spcAft>
                <a:spcPts val="1350"/>
              </a:spcAft>
              <a:buClr>
                <a:schemeClr val="tx1"/>
              </a:buClr>
              <a:buNone/>
              <a:defRPr sz="2700">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9347826"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3416582" y="6973901"/>
            <a:ext cx="5346000" cy="2268000"/>
          </a:xfrm>
          <a:prstGeom prst="rect">
            <a:avLst/>
          </a:prstGeom>
          <a:solidFill>
            <a:srgbClr val="F2F2F2"/>
          </a:solidFill>
        </p:spPr>
        <p:txBody>
          <a:bodyPr lIns="323967" tIns="323967" rIns="323967" bIns="323967">
            <a:noAutofit/>
          </a:bodyPr>
          <a:lstStyle>
            <a:lvl1pPr marL="0" indent="0">
              <a:lnSpc>
                <a:spcPts val="3300"/>
              </a:lnSpc>
              <a:spcBef>
                <a:spcPts val="0"/>
              </a:spcBef>
              <a:spcAft>
                <a:spcPts val="1350"/>
              </a:spcAft>
              <a:buClr>
                <a:schemeClr val="tx1"/>
              </a:buClr>
              <a:buNone/>
              <a:defRPr sz="2700">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7051431" y="9795582"/>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3416582" y="5623901"/>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9347826" y="6975641"/>
            <a:ext cx="5346000" cy="2268000"/>
          </a:xfrm>
          <a:prstGeom prst="rect">
            <a:avLst/>
          </a:prstGeom>
          <a:solidFill>
            <a:srgbClr val="F2F2F2"/>
          </a:solidFill>
        </p:spPr>
        <p:txBody>
          <a:bodyPr lIns="323967" tIns="323967" rIns="323967" bIns="323967">
            <a:noAutofit/>
          </a:bodyPr>
          <a:lstStyle>
            <a:lvl1pPr marL="0" indent="0">
              <a:lnSpc>
                <a:spcPts val="3300"/>
              </a:lnSpc>
              <a:spcBef>
                <a:spcPts val="0"/>
              </a:spcBef>
              <a:spcAft>
                <a:spcPts val="1350"/>
              </a:spcAft>
              <a:buClr>
                <a:schemeClr val="tx1"/>
              </a:buClr>
              <a:buNone/>
              <a:defRPr sz="2700">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9359171" y="5628302"/>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648000" y="648002"/>
            <a:ext cx="17106231" cy="1043591"/>
          </a:xfrm>
          <a:prstGeom prst="rect">
            <a:avLst/>
          </a:prstGeom>
        </p:spPr>
        <p:txBody>
          <a:bodyPr lIns="0" tIns="0" rIns="0" bIns="0">
            <a:normAutofit/>
          </a:bodyPr>
          <a:lstStyle>
            <a:lvl1pPr>
              <a:defRPr sz="54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648000" y="9504000"/>
            <a:ext cx="1707729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45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2"/>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dirty="0">
              <a:solidFill>
                <a:srgbClr val="425563"/>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48000" y="4048625"/>
            <a:ext cx="5346000" cy="4967999"/>
          </a:xfrm>
          <a:prstGeom prst="rect">
            <a:avLst/>
          </a:prstGeom>
          <a:solidFill>
            <a:srgbClr val="F2F2F2"/>
          </a:solidFill>
        </p:spPr>
        <p:txBody>
          <a:bodyPr lIns="323967" tIns="323967" rIns="323967" bIns="323967">
            <a:noAutofit/>
          </a:bodyPr>
          <a:lstStyle>
            <a:lvl1pPr marL="0" indent="0">
              <a:lnSpc>
                <a:spcPts val="3300"/>
              </a:lnSpc>
              <a:spcBef>
                <a:spcPts val="0"/>
              </a:spcBef>
              <a:spcAft>
                <a:spcPts val="1350"/>
              </a:spcAft>
              <a:buClr>
                <a:schemeClr val="tx1"/>
              </a:buClr>
              <a:buNone/>
              <a:defRPr sz="2700">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48000" y="2536623"/>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486567" y="4048625"/>
            <a:ext cx="5346000" cy="4967999"/>
          </a:xfrm>
          <a:prstGeom prst="rect">
            <a:avLst/>
          </a:prstGeom>
          <a:solidFill>
            <a:srgbClr val="F2F2F2"/>
          </a:solidFill>
        </p:spPr>
        <p:txBody>
          <a:bodyPr lIns="323967" tIns="323967" rIns="323967" bIns="323967">
            <a:noAutofit/>
          </a:bodyPr>
          <a:lstStyle>
            <a:lvl1pPr marL="0" indent="0">
              <a:lnSpc>
                <a:spcPts val="3300"/>
              </a:lnSpc>
              <a:spcBef>
                <a:spcPts val="0"/>
              </a:spcBef>
              <a:spcAft>
                <a:spcPts val="1350"/>
              </a:spcAft>
              <a:buClr>
                <a:schemeClr val="tx1"/>
              </a:buClr>
              <a:buNone/>
              <a:defRPr sz="2700">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486567" y="2536623"/>
            <a:ext cx="5346000" cy="1512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7051431" y="9795582"/>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648000" y="648002"/>
            <a:ext cx="17106231" cy="1043591"/>
          </a:xfrm>
          <a:prstGeom prst="rect">
            <a:avLst/>
          </a:prstGeom>
        </p:spPr>
        <p:txBody>
          <a:bodyPr lIns="0" tIns="0" rIns="0" bIns="0">
            <a:normAutofit/>
          </a:bodyPr>
          <a:lstStyle>
            <a:lvl1pPr>
              <a:defRPr sz="54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648000" y="9504000"/>
            <a:ext cx="1707729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99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2"/>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648000"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648000" y="3132000"/>
            <a:ext cx="5346000" cy="2268000"/>
          </a:xfrm>
          <a:prstGeom prst="rect">
            <a:avLst/>
          </a:prstGeom>
          <a:solidFill>
            <a:srgbClr val="F2F2F2"/>
          </a:solidFill>
        </p:spPr>
        <p:txBody>
          <a:bodyPr lIns="323967" tIns="323967" rIns="323967" bIns="323967">
            <a:noAutofit/>
          </a:bodyPr>
          <a:lstStyle>
            <a:lvl1pPr marL="0" indent="0">
              <a:lnSpc>
                <a:spcPts val="3300"/>
              </a:lnSpc>
              <a:spcBef>
                <a:spcPts val="0"/>
              </a:spcBef>
              <a:spcAft>
                <a:spcPts val="1350"/>
              </a:spcAft>
              <a:buClr>
                <a:schemeClr val="tx1"/>
              </a:buClr>
              <a:buNone/>
              <a:defRPr sz="2700">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dirty="0">
              <a:solidFill>
                <a:srgbClr val="425563"/>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588000" y="3133551"/>
            <a:ext cx="5346000" cy="2268000"/>
          </a:xfrm>
          <a:prstGeom prst="rect">
            <a:avLst/>
          </a:prstGeom>
          <a:solidFill>
            <a:srgbClr val="F2F2F2"/>
          </a:solidFill>
        </p:spPr>
        <p:txBody>
          <a:bodyPr lIns="323967" tIns="323967" rIns="323967" bIns="323967">
            <a:noAutofit/>
          </a:bodyPr>
          <a:lstStyle>
            <a:lvl1pPr marL="0" indent="0">
              <a:lnSpc>
                <a:spcPts val="3300"/>
              </a:lnSpc>
              <a:spcBef>
                <a:spcPts val="0"/>
              </a:spcBef>
              <a:spcAft>
                <a:spcPts val="1350"/>
              </a:spcAft>
              <a:buClr>
                <a:schemeClr val="tx1"/>
              </a:buClr>
              <a:buNone/>
              <a:defRPr sz="2700">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588000" y="1782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648000" y="6966000"/>
            <a:ext cx="5346000" cy="2268000"/>
          </a:xfrm>
          <a:prstGeom prst="rect">
            <a:avLst/>
          </a:prstGeom>
          <a:solidFill>
            <a:srgbClr val="F2F2F2"/>
          </a:solidFill>
        </p:spPr>
        <p:txBody>
          <a:bodyPr lIns="323967" tIns="323967" rIns="323967" bIns="323967">
            <a:noAutofit/>
          </a:bodyPr>
          <a:lstStyle>
            <a:lvl1pPr marL="0" indent="0">
              <a:lnSpc>
                <a:spcPts val="3300"/>
              </a:lnSpc>
              <a:spcBef>
                <a:spcPts val="0"/>
              </a:spcBef>
              <a:spcAft>
                <a:spcPts val="1350"/>
              </a:spcAft>
              <a:buClr>
                <a:schemeClr val="tx1"/>
              </a:buClr>
              <a:buNone/>
              <a:defRPr sz="2700">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7051431" y="9795582"/>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648000" y="5616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588000" y="6966000"/>
            <a:ext cx="5346000" cy="2268000"/>
          </a:xfrm>
          <a:prstGeom prst="rect">
            <a:avLst/>
          </a:prstGeom>
          <a:solidFill>
            <a:srgbClr val="F2F2F2"/>
          </a:solidFill>
        </p:spPr>
        <p:txBody>
          <a:bodyPr lIns="323967" tIns="323967" rIns="323967" bIns="323967">
            <a:noAutofit/>
          </a:bodyPr>
          <a:lstStyle>
            <a:lvl1pPr marL="0" indent="0">
              <a:lnSpc>
                <a:spcPts val="3300"/>
              </a:lnSpc>
              <a:spcBef>
                <a:spcPts val="0"/>
              </a:spcBef>
              <a:spcAft>
                <a:spcPts val="1350"/>
              </a:spcAft>
              <a:buClr>
                <a:schemeClr val="tx1"/>
              </a:buClr>
              <a:buNone/>
              <a:defRPr sz="2700">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588000" y="5616000"/>
            <a:ext cx="5346000" cy="135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648000" y="648002"/>
            <a:ext cx="17106231" cy="1043591"/>
          </a:xfrm>
          <a:prstGeom prst="rect">
            <a:avLst/>
          </a:prstGeom>
        </p:spPr>
        <p:txBody>
          <a:bodyPr lIns="0" tIns="0" rIns="0" bIns="0">
            <a:normAutofit/>
          </a:bodyPr>
          <a:lstStyle>
            <a:lvl1pPr>
              <a:defRPr sz="54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810000" y="1944000"/>
            <a:ext cx="5022000" cy="1026000"/>
          </a:xfrm>
        </p:spPr>
        <p:txBody>
          <a:bodyPr anchor="ctr"/>
          <a:lstStyle>
            <a:lvl1pPr algn="ctr">
              <a:buNone/>
              <a:defRPr sz="33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6750000" y="1953693"/>
            <a:ext cx="5022000" cy="1026000"/>
          </a:xfrm>
        </p:spPr>
        <p:txBody>
          <a:bodyPr anchor="ctr"/>
          <a:lstStyle>
            <a:lvl1pPr algn="ctr">
              <a:buNone/>
              <a:defRPr sz="33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810000" y="5778000"/>
            <a:ext cx="5022000" cy="1026000"/>
          </a:xfrm>
        </p:spPr>
        <p:txBody>
          <a:bodyPr anchor="ctr"/>
          <a:lstStyle>
            <a:lvl1pPr algn="ctr">
              <a:buNone/>
              <a:defRPr sz="33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6750000" y="5778000"/>
            <a:ext cx="5022000" cy="1026000"/>
          </a:xfrm>
        </p:spPr>
        <p:txBody>
          <a:bodyPr anchor="ctr"/>
          <a:lstStyle>
            <a:lvl1pPr algn="ctr">
              <a:buNone/>
              <a:defRPr sz="33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349952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4"/>
            <a:ext cx="4040189" cy="639762"/>
          </a:xfrm>
        </p:spPr>
        <p:txBody>
          <a:bodyPr anchor="b"/>
          <a:lstStyle>
            <a:lvl1pPr marL="0" indent="0">
              <a:buNone/>
              <a:defRPr sz="2400" b="1"/>
            </a:lvl1pPr>
            <a:lvl2pPr marL="457110" indent="0">
              <a:buNone/>
              <a:defRPr sz="2000" b="1"/>
            </a:lvl2pPr>
            <a:lvl3pPr marL="914217" indent="0">
              <a:buNone/>
              <a:defRPr sz="1800" b="1"/>
            </a:lvl3pPr>
            <a:lvl4pPr marL="1371327" indent="0">
              <a:buNone/>
              <a:defRPr sz="1700" b="1"/>
            </a:lvl4pPr>
            <a:lvl5pPr marL="1828434" indent="0">
              <a:buNone/>
              <a:defRPr sz="1700" b="1"/>
            </a:lvl5pPr>
            <a:lvl6pPr marL="2285544" indent="0">
              <a:buNone/>
              <a:defRPr sz="1700" b="1"/>
            </a:lvl6pPr>
            <a:lvl7pPr marL="2742651" indent="0">
              <a:buNone/>
              <a:defRPr sz="1700" b="1"/>
            </a:lvl7pPr>
            <a:lvl8pPr marL="3199761" indent="0">
              <a:buNone/>
              <a:defRPr sz="1700" b="1"/>
            </a:lvl8pPr>
            <a:lvl9pPr marL="3656868" indent="0">
              <a:buNone/>
              <a:defRPr sz="1700" b="1"/>
            </a:lvl9pPr>
          </a:lstStyle>
          <a:p>
            <a:pPr lvl="0"/>
            <a:r>
              <a:rPr lang="en-US"/>
              <a:t>Click to edit Master text styles</a:t>
            </a:r>
          </a:p>
        </p:txBody>
      </p:sp>
      <p:sp>
        <p:nvSpPr>
          <p:cNvPr id="4" name="Content Placeholder 3"/>
          <p:cNvSpPr>
            <a:spLocks noGrp="1"/>
          </p:cNvSpPr>
          <p:nvPr>
            <p:ph sz="half" idx="2"/>
          </p:nvPr>
        </p:nvSpPr>
        <p:spPr>
          <a:xfrm>
            <a:off x="457202" y="2174876"/>
            <a:ext cx="4040189" cy="3951288"/>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4"/>
            <a:ext cx="4041776" cy="639762"/>
          </a:xfrm>
        </p:spPr>
        <p:txBody>
          <a:bodyPr anchor="b"/>
          <a:lstStyle>
            <a:lvl1pPr marL="0" indent="0">
              <a:buNone/>
              <a:defRPr sz="2400" b="1"/>
            </a:lvl1pPr>
            <a:lvl2pPr marL="457110" indent="0">
              <a:buNone/>
              <a:defRPr sz="2000" b="1"/>
            </a:lvl2pPr>
            <a:lvl3pPr marL="914217" indent="0">
              <a:buNone/>
              <a:defRPr sz="1800" b="1"/>
            </a:lvl3pPr>
            <a:lvl4pPr marL="1371327" indent="0">
              <a:buNone/>
              <a:defRPr sz="1700" b="1"/>
            </a:lvl4pPr>
            <a:lvl5pPr marL="1828434" indent="0">
              <a:buNone/>
              <a:defRPr sz="1700" b="1"/>
            </a:lvl5pPr>
            <a:lvl6pPr marL="2285544" indent="0">
              <a:buNone/>
              <a:defRPr sz="1700" b="1"/>
            </a:lvl6pPr>
            <a:lvl7pPr marL="2742651" indent="0">
              <a:buNone/>
              <a:defRPr sz="1700" b="1"/>
            </a:lvl7pPr>
            <a:lvl8pPr marL="3199761" indent="0">
              <a:buNone/>
              <a:defRPr sz="1700" b="1"/>
            </a:lvl8pPr>
            <a:lvl9pPr marL="3656868"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8" y="2174876"/>
            <a:ext cx="4041776" cy="3951288"/>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2"/>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768692"/>
                </a:solidFill>
              </a:rPr>
              <a:pPr algn="r" defTabSz="1371464"/>
              <a:t>‹#›</a:t>
            </a:fld>
            <a:endParaRPr lang="en-GB" dirty="0">
              <a:solidFill>
                <a:srgbClr val="76869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805838" y="1971236"/>
            <a:ext cx="11255774" cy="5200091"/>
          </a:xfrm>
          <a:prstGeom prst="rect">
            <a:avLst/>
          </a:prstGeom>
        </p:spPr>
        <p:txBody>
          <a:bodyPr>
            <a:noAutofit/>
          </a:bodyPr>
          <a:lstStyle>
            <a:lvl1pPr marL="431957" indent="-431957" algn="l">
              <a:buNone/>
              <a:defRPr sz="6300" b="1">
                <a:solidFill>
                  <a:schemeClr val="tx1"/>
                </a:solidFill>
              </a:defRPr>
            </a:lvl1pPr>
            <a:lvl2pPr marL="535728" indent="0">
              <a:buNone/>
              <a:defRPr>
                <a:solidFill>
                  <a:schemeClr val="tx1"/>
                </a:solidFill>
              </a:defRPr>
            </a:lvl2pPr>
            <a:lvl3pPr marL="1071456" indent="0">
              <a:buNone/>
              <a:defRPr>
                <a:solidFill>
                  <a:schemeClr val="tx1"/>
                </a:solidFill>
              </a:defRPr>
            </a:lvl3pPr>
            <a:lvl4pPr marL="1621469" indent="0">
              <a:buNone/>
              <a:defRPr>
                <a:solidFill>
                  <a:schemeClr val="tx1"/>
                </a:solidFill>
              </a:defRPr>
            </a:lvl4pPr>
            <a:lvl5pPr marL="2157198"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1242002" y="7171326"/>
            <a:ext cx="11255774" cy="1345407"/>
          </a:xfrm>
          <a:prstGeom prst="rect">
            <a:avLst/>
          </a:prstGeom>
        </p:spPr>
        <p:txBody>
          <a:bodyPr/>
          <a:lstStyle>
            <a:lvl1pPr marL="0" indent="0" algn="l">
              <a:buNone/>
              <a:defRPr b="1">
                <a:solidFill>
                  <a:schemeClr val="tx1"/>
                </a:solidFill>
              </a:defRPr>
            </a:lvl1pPr>
            <a:lvl2pPr marL="535728" indent="0">
              <a:buNone/>
              <a:defRPr/>
            </a:lvl2pPr>
            <a:lvl3pPr marL="1071456" indent="0">
              <a:buNone/>
              <a:defRPr/>
            </a:lvl3pPr>
            <a:lvl4pPr marL="1621469" indent="0">
              <a:buNone/>
              <a:defRPr/>
            </a:lvl4pPr>
            <a:lvl5pPr marL="2157198"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Tree>
    <p:extLst>
      <p:ext uri="{BB962C8B-B14F-4D97-AF65-F5344CB8AC3E}">
        <p14:creationId xmlns:p14="http://schemas.microsoft.com/office/powerpoint/2010/main" val="423879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2"/>
            <a:ext cx="18288000" cy="10286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dirty="0">
              <a:solidFill>
                <a:srgbClr val="425563"/>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2944907" y="-1815353"/>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3509649"/>
          <a:lstStyle>
            <a:lvl1pPr algn="ctr">
              <a:buNone/>
              <a:defRPr/>
            </a:lvl1pPr>
          </a:lstStyle>
          <a:p>
            <a:r>
              <a:rPr lang="en-GB" dirty="0"/>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2005580" y="2509988"/>
            <a:ext cx="5191928" cy="987551"/>
          </a:xfrm>
          <a:prstGeom prst="rect">
            <a:avLst/>
          </a:prstGeom>
        </p:spPr>
        <p:txBody>
          <a:bodyPr lIns="0" tIns="0" rIns="0" bIns="0">
            <a:noAutofit/>
          </a:bodyPr>
          <a:lstStyle>
            <a:lvl1pPr marL="0" indent="0">
              <a:buNone/>
              <a:defRPr sz="5400" b="1">
                <a:solidFill>
                  <a:schemeClr val="tx1"/>
                </a:solidFill>
              </a:defRPr>
            </a:lvl1pPr>
            <a:lvl2pPr marL="535728" indent="0">
              <a:buNone/>
              <a:defRPr>
                <a:solidFill>
                  <a:schemeClr val="tx1"/>
                </a:solidFill>
              </a:defRPr>
            </a:lvl2pPr>
            <a:lvl3pPr marL="1071456" indent="0">
              <a:buNone/>
              <a:defRPr>
                <a:solidFill>
                  <a:schemeClr val="tx1"/>
                </a:solidFill>
              </a:defRPr>
            </a:lvl3pPr>
            <a:lvl4pPr marL="1621469" indent="0">
              <a:buNone/>
              <a:defRPr>
                <a:solidFill>
                  <a:schemeClr val="tx1"/>
                </a:solidFill>
              </a:defRPr>
            </a:lvl4pPr>
            <a:lvl5pPr marL="2157198"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868414" y="3523526"/>
            <a:ext cx="5329092" cy="1800494"/>
          </a:xfrm>
          <a:prstGeom prst="rect">
            <a:avLst/>
          </a:prstGeom>
          <a:noFill/>
        </p:spPr>
        <p:txBody>
          <a:bodyPr wrap="square" lIns="137147" tIns="68573" rIns="137147" bIns="68573" rtlCol="0">
            <a:spAutoFit/>
          </a:bodyPr>
          <a:lstStyle/>
          <a:p>
            <a:pPr defTabSz="1371464"/>
            <a:r>
              <a:rPr lang="en-GB" sz="2700" dirty="0">
                <a:solidFill>
                  <a:srgbClr val="231F20"/>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206968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3" y="2"/>
            <a:ext cx="18287997" cy="10286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dirty="0">
              <a:solidFill>
                <a:srgbClr val="425563"/>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2944907" y="-1815353"/>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3509649"/>
          <a:lstStyle>
            <a:lvl1pPr algn="ctr">
              <a:buNone/>
              <a:defRPr/>
            </a:lvl1pPr>
          </a:lstStyle>
          <a:p>
            <a:r>
              <a:rPr lang="en-GB" dirty="0"/>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2005580" y="2509988"/>
            <a:ext cx="5191928" cy="987551"/>
          </a:xfrm>
          <a:prstGeom prst="rect">
            <a:avLst/>
          </a:prstGeom>
        </p:spPr>
        <p:txBody>
          <a:bodyPr lIns="0" tIns="0" rIns="0" bIns="0">
            <a:noAutofit/>
          </a:bodyPr>
          <a:lstStyle>
            <a:lvl1pPr marL="0" indent="0">
              <a:buNone/>
              <a:defRPr sz="5400" b="1">
                <a:solidFill>
                  <a:schemeClr val="tx1"/>
                </a:solidFill>
              </a:defRPr>
            </a:lvl1pPr>
            <a:lvl2pPr marL="535728" indent="0">
              <a:buNone/>
              <a:defRPr>
                <a:solidFill>
                  <a:schemeClr val="tx1"/>
                </a:solidFill>
              </a:defRPr>
            </a:lvl2pPr>
            <a:lvl3pPr marL="1071456" indent="0">
              <a:buNone/>
              <a:defRPr>
                <a:solidFill>
                  <a:schemeClr val="tx1"/>
                </a:solidFill>
              </a:defRPr>
            </a:lvl3pPr>
            <a:lvl4pPr marL="1621469" indent="0">
              <a:buNone/>
              <a:defRPr>
                <a:solidFill>
                  <a:schemeClr val="tx1"/>
                </a:solidFill>
              </a:defRPr>
            </a:lvl4pPr>
            <a:lvl5pPr marL="2157198"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868414" y="3523526"/>
            <a:ext cx="5329092" cy="1800494"/>
          </a:xfrm>
          <a:prstGeom prst="rect">
            <a:avLst/>
          </a:prstGeom>
          <a:noFill/>
        </p:spPr>
        <p:txBody>
          <a:bodyPr wrap="square" lIns="137147" tIns="68573" rIns="137147" bIns="68573" rtlCol="0">
            <a:spAutoFit/>
          </a:bodyPr>
          <a:lstStyle/>
          <a:p>
            <a:pPr defTabSz="1371464"/>
            <a:r>
              <a:rPr lang="en-GB" sz="2700" dirty="0">
                <a:solidFill>
                  <a:srgbClr val="231F20"/>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420824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2"/>
            <a:ext cx="18288000" cy="10286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768692"/>
                </a:solidFill>
              </a:rPr>
              <a:pPr algn="r" defTabSz="1371464"/>
              <a:t>‹#›</a:t>
            </a:fld>
            <a:endParaRPr lang="en-GB" dirty="0">
              <a:solidFill>
                <a:srgbClr val="76869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2944907" y="-1815353"/>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dirty="0">
              <a:solidFill>
                <a:srgbClr val="425563"/>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3509649"/>
          <a:lstStyle>
            <a:lvl1pPr algn="ctr">
              <a:buNone/>
              <a:defRPr/>
            </a:lvl1pPr>
          </a:lstStyle>
          <a:p>
            <a:r>
              <a:rPr lang="en-GB" dirty="0"/>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868414" y="3523526"/>
            <a:ext cx="5329092" cy="2077493"/>
          </a:xfrm>
          <a:prstGeom prst="rect">
            <a:avLst/>
          </a:prstGeom>
          <a:noFill/>
        </p:spPr>
        <p:txBody>
          <a:bodyPr wrap="square" lIns="137147" tIns="68573" rIns="137147" bIns="68573" rtlCol="0">
            <a:spAutoFit/>
          </a:bodyPr>
          <a:lstStyle/>
          <a:p>
            <a:pPr defTabSz="1371464"/>
            <a:r>
              <a:rPr lang="en-GB" sz="4200" b="1" dirty="0">
                <a:solidFill>
                  <a:srgbClr val="231F20"/>
                </a:solidFill>
              </a:rPr>
              <a:t>“Quote text here. Quote text here. Quote text here.”</a:t>
            </a:r>
          </a:p>
        </p:txBody>
      </p:sp>
    </p:spTree>
    <p:extLst>
      <p:ext uri="{BB962C8B-B14F-4D97-AF65-F5344CB8AC3E}">
        <p14:creationId xmlns:p14="http://schemas.microsoft.com/office/powerpoint/2010/main" val="107397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768692"/>
                </a:solidFill>
              </a:rPr>
              <a:pPr algn="r" defTabSz="1371464"/>
              <a:t>‹#›</a:t>
            </a:fld>
            <a:endParaRPr lang="en-GB" dirty="0">
              <a:solidFill>
                <a:srgbClr val="76869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2944907" y="-1815353"/>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dirty="0">
              <a:solidFill>
                <a:srgbClr val="425563"/>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3509649"/>
          <a:lstStyle>
            <a:lvl1pPr algn="ctr">
              <a:buNone/>
              <a:defRPr/>
            </a:lvl1pPr>
          </a:lstStyle>
          <a:p>
            <a:r>
              <a:rPr lang="en-GB" dirty="0"/>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2"/>
            <a:ext cx="18288000" cy="10286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868414" y="3523526"/>
            <a:ext cx="5329092" cy="2077493"/>
          </a:xfrm>
          <a:prstGeom prst="rect">
            <a:avLst/>
          </a:prstGeom>
          <a:noFill/>
        </p:spPr>
        <p:txBody>
          <a:bodyPr wrap="square" lIns="137147" tIns="68573" rIns="137147" bIns="68573" rtlCol="0">
            <a:spAutoFit/>
          </a:bodyPr>
          <a:lstStyle/>
          <a:p>
            <a:pPr defTabSz="1371464"/>
            <a:r>
              <a:rPr lang="en-GB" sz="4200" b="1" dirty="0">
                <a:solidFill>
                  <a:srgbClr val="231F20"/>
                </a:solidFill>
              </a:rPr>
              <a:t>“Quote text here. Quote text here. Quote text here.”</a:t>
            </a:r>
          </a:p>
        </p:txBody>
      </p:sp>
    </p:spTree>
    <p:extLst>
      <p:ext uri="{BB962C8B-B14F-4D97-AF65-F5344CB8AC3E}">
        <p14:creationId xmlns:p14="http://schemas.microsoft.com/office/powerpoint/2010/main" val="412889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1324398" y="5346000"/>
            <a:ext cx="5835225" cy="1345407"/>
          </a:xfrm>
          <a:prstGeom prst="rect">
            <a:avLst/>
          </a:prstGeom>
        </p:spPr>
        <p:txBody>
          <a:bodyPr lIns="0" tIns="0" rIns="0" bIns="0"/>
          <a:lstStyle>
            <a:lvl1pPr marL="0" indent="0">
              <a:buNone/>
              <a:defRPr>
                <a:solidFill>
                  <a:schemeClr val="tx1"/>
                </a:solidFill>
              </a:defRPr>
            </a:lvl1pPr>
            <a:lvl2pPr marL="535728" indent="0">
              <a:buNone/>
              <a:defRPr/>
            </a:lvl2pPr>
            <a:lvl3pPr marL="1071456" indent="0">
              <a:buNone/>
              <a:defRPr/>
            </a:lvl3pPr>
            <a:lvl4pPr marL="1621469" indent="0">
              <a:buNone/>
              <a:defRPr/>
            </a:lvl4pPr>
            <a:lvl5pPr marL="2157198"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1324398" y="3780000"/>
            <a:ext cx="10422732" cy="1445418"/>
          </a:xfrm>
          <a:prstGeom prst="rect">
            <a:avLst/>
          </a:prstGeom>
        </p:spPr>
        <p:txBody>
          <a:bodyPr lIns="0" tIns="0" rIns="0" bIns="0">
            <a:noAutofit/>
          </a:bodyPr>
          <a:lstStyle>
            <a:lvl1pPr marL="0" indent="0">
              <a:buNone/>
              <a:defRPr sz="9000" b="1">
                <a:solidFill>
                  <a:schemeClr val="tx1"/>
                </a:solidFill>
              </a:defRPr>
            </a:lvl1pPr>
            <a:lvl2pPr marL="535728" indent="0">
              <a:buNone/>
              <a:defRPr>
                <a:solidFill>
                  <a:schemeClr val="tx1"/>
                </a:solidFill>
              </a:defRPr>
            </a:lvl2pPr>
            <a:lvl3pPr marL="1071456" indent="0">
              <a:buNone/>
              <a:defRPr>
                <a:solidFill>
                  <a:schemeClr val="tx1"/>
                </a:solidFill>
              </a:defRPr>
            </a:lvl3pPr>
            <a:lvl4pPr marL="1621469" indent="0">
              <a:buNone/>
              <a:defRPr>
                <a:solidFill>
                  <a:schemeClr val="tx1"/>
                </a:solidFill>
              </a:defRPr>
            </a:lvl4pPr>
            <a:lvl5pPr marL="2157198"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231F20"/>
                </a:solidFill>
              </a:rPr>
              <a:pPr algn="r" defTabSz="1371464"/>
              <a:t>‹#›</a:t>
            </a:fld>
            <a:endParaRPr lang="en-GB" dirty="0">
              <a:solidFill>
                <a:srgbClr val="231F20"/>
              </a:solidFill>
            </a:endParaRPr>
          </a:p>
        </p:txBody>
      </p:sp>
    </p:spTree>
    <p:extLst>
      <p:ext uri="{BB962C8B-B14F-4D97-AF65-F5344CB8AC3E}">
        <p14:creationId xmlns:p14="http://schemas.microsoft.com/office/powerpoint/2010/main" val="392864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21954" y="-52338"/>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325119" y="-182880"/>
            <a:ext cx="18613121" cy="1046988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918000" y="5854827"/>
            <a:ext cx="5835225" cy="1345407"/>
          </a:xfrm>
          <a:prstGeom prst="rect">
            <a:avLst/>
          </a:prstGeom>
        </p:spPr>
        <p:txBody>
          <a:bodyPr lIns="0" tIns="0" rIns="0" bIns="0"/>
          <a:lstStyle>
            <a:lvl1pPr marL="0" indent="0">
              <a:buNone/>
              <a:defRPr>
                <a:solidFill>
                  <a:schemeClr val="tx1"/>
                </a:solidFill>
              </a:defRPr>
            </a:lvl1pPr>
            <a:lvl2pPr marL="535728" indent="0">
              <a:buNone/>
              <a:defRPr/>
            </a:lvl2pPr>
            <a:lvl3pPr marL="1071456" indent="0">
              <a:buNone/>
              <a:defRPr/>
            </a:lvl3pPr>
            <a:lvl4pPr marL="1621469" indent="0">
              <a:buNone/>
              <a:defRPr/>
            </a:lvl4pPr>
            <a:lvl5pPr marL="2157198"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918000" y="2875935"/>
            <a:ext cx="8528342" cy="2349483"/>
          </a:xfrm>
          <a:prstGeom prst="rect">
            <a:avLst/>
          </a:prstGeom>
        </p:spPr>
        <p:txBody>
          <a:bodyPr lIns="0" tIns="0" rIns="0" bIns="0">
            <a:noAutofit/>
          </a:bodyPr>
          <a:lstStyle>
            <a:lvl1pPr marL="0" indent="0">
              <a:buNone/>
              <a:defRPr sz="9000" b="1">
                <a:solidFill>
                  <a:schemeClr val="tx1"/>
                </a:solidFill>
              </a:defRPr>
            </a:lvl1pPr>
            <a:lvl2pPr marL="535728" indent="0">
              <a:buNone/>
              <a:defRPr>
                <a:solidFill>
                  <a:schemeClr val="tx1"/>
                </a:solidFill>
              </a:defRPr>
            </a:lvl2pPr>
            <a:lvl3pPr marL="1071456" indent="0">
              <a:buNone/>
              <a:defRPr>
                <a:solidFill>
                  <a:schemeClr val="tx1"/>
                </a:solidFill>
              </a:defRPr>
            </a:lvl3pPr>
            <a:lvl4pPr marL="1621469" indent="0">
              <a:buNone/>
              <a:defRPr>
                <a:solidFill>
                  <a:schemeClr val="tx1"/>
                </a:solidFill>
              </a:defRPr>
            </a:lvl4pPr>
            <a:lvl5pPr marL="2157198"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231F20"/>
                </a:solidFill>
              </a:rPr>
              <a:pPr algn="r" defTabSz="1371464"/>
              <a:t>‹#›</a:t>
            </a:fld>
            <a:endParaRPr lang="en-GB" dirty="0">
              <a:solidFill>
                <a:srgbClr val="231F20"/>
              </a:solidFill>
            </a:endParaRPr>
          </a:p>
        </p:txBody>
      </p:sp>
    </p:spTree>
    <p:extLst>
      <p:ext uri="{BB962C8B-B14F-4D97-AF65-F5344CB8AC3E}">
        <p14:creationId xmlns:p14="http://schemas.microsoft.com/office/powerpoint/2010/main" val="12747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21954" y="-52338"/>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78397" y="-183615"/>
            <a:ext cx="18749894" cy="10546815"/>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1337874" y="5854827"/>
            <a:ext cx="5835225" cy="1345407"/>
          </a:xfrm>
          <a:prstGeom prst="rect">
            <a:avLst/>
          </a:prstGeom>
        </p:spPr>
        <p:txBody>
          <a:bodyPr lIns="0" tIns="0" rIns="0" bIns="0"/>
          <a:lstStyle>
            <a:lvl1pPr marL="0" indent="0">
              <a:buNone/>
              <a:defRPr>
                <a:solidFill>
                  <a:schemeClr val="tx1"/>
                </a:solidFill>
              </a:defRPr>
            </a:lvl1pPr>
            <a:lvl2pPr marL="535728" indent="0">
              <a:buNone/>
              <a:defRPr/>
            </a:lvl2pPr>
            <a:lvl3pPr marL="1071456" indent="0">
              <a:buNone/>
              <a:defRPr/>
            </a:lvl3pPr>
            <a:lvl4pPr marL="1621469" indent="0">
              <a:buNone/>
              <a:defRPr/>
            </a:lvl4pPr>
            <a:lvl5pPr marL="2157198"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1337876" y="2875935"/>
            <a:ext cx="8528342" cy="2349483"/>
          </a:xfrm>
          <a:prstGeom prst="rect">
            <a:avLst/>
          </a:prstGeom>
        </p:spPr>
        <p:txBody>
          <a:bodyPr lIns="0" tIns="0" rIns="0" bIns="0">
            <a:noAutofit/>
          </a:bodyPr>
          <a:lstStyle>
            <a:lvl1pPr marL="0" indent="0">
              <a:buNone/>
              <a:defRPr sz="9000" b="1">
                <a:solidFill>
                  <a:schemeClr val="tx1"/>
                </a:solidFill>
              </a:defRPr>
            </a:lvl1pPr>
            <a:lvl2pPr marL="535728" indent="0">
              <a:buNone/>
              <a:defRPr>
                <a:solidFill>
                  <a:schemeClr val="tx1"/>
                </a:solidFill>
              </a:defRPr>
            </a:lvl2pPr>
            <a:lvl3pPr marL="1071456" indent="0">
              <a:buNone/>
              <a:defRPr>
                <a:solidFill>
                  <a:schemeClr val="tx1"/>
                </a:solidFill>
              </a:defRPr>
            </a:lvl3pPr>
            <a:lvl4pPr marL="1621469" indent="0">
              <a:buNone/>
              <a:defRPr>
                <a:solidFill>
                  <a:schemeClr val="tx1"/>
                </a:solidFill>
              </a:defRPr>
            </a:lvl4pPr>
            <a:lvl5pPr marL="2157198"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231F20"/>
                </a:solidFill>
              </a:rPr>
              <a:pPr algn="r" defTabSz="1371464"/>
              <a:t>‹#›</a:t>
            </a:fld>
            <a:endParaRPr lang="en-GB" dirty="0">
              <a:solidFill>
                <a:srgbClr val="231F20"/>
              </a:solidFill>
            </a:endParaRPr>
          </a:p>
        </p:txBody>
      </p:sp>
    </p:spTree>
    <p:extLst>
      <p:ext uri="{BB962C8B-B14F-4D97-AF65-F5344CB8AC3E}">
        <p14:creationId xmlns:p14="http://schemas.microsoft.com/office/powerpoint/2010/main" val="391291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1281897" y="5854827"/>
            <a:ext cx="5835225" cy="1345407"/>
          </a:xfrm>
          <a:prstGeom prst="rect">
            <a:avLst/>
          </a:prstGeom>
        </p:spPr>
        <p:txBody>
          <a:bodyPr lIns="0" tIns="0" rIns="0" bIns="0"/>
          <a:lstStyle>
            <a:lvl1pPr marL="0" indent="0">
              <a:buNone/>
              <a:defRPr>
                <a:solidFill>
                  <a:schemeClr val="tx1"/>
                </a:solidFill>
              </a:defRPr>
            </a:lvl1pPr>
            <a:lvl2pPr marL="535728" indent="0">
              <a:buNone/>
              <a:defRPr/>
            </a:lvl2pPr>
            <a:lvl3pPr marL="1071456" indent="0">
              <a:buNone/>
              <a:defRPr/>
            </a:lvl3pPr>
            <a:lvl4pPr marL="1621469" indent="0">
              <a:buNone/>
              <a:defRPr/>
            </a:lvl4pPr>
            <a:lvl5pPr marL="2157198"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1281899" y="2875935"/>
            <a:ext cx="8528342" cy="2349483"/>
          </a:xfrm>
          <a:prstGeom prst="rect">
            <a:avLst/>
          </a:prstGeom>
        </p:spPr>
        <p:txBody>
          <a:bodyPr lIns="0" tIns="0" rIns="0" bIns="0">
            <a:noAutofit/>
          </a:bodyPr>
          <a:lstStyle>
            <a:lvl1pPr marL="0" indent="0">
              <a:buNone/>
              <a:defRPr sz="9000" b="1">
                <a:solidFill>
                  <a:schemeClr val="tx1"/>
                </a:solidFill>
              </a:defRPr>
            </a:lvl1pPr>
            <a:lvl2pPr marL="535728" indent="0">
              <a:buNone/>
              <a:defRPr>
                <a:solidFill>
                  <a:schemeClr val="tx1"/>
                </a:solidFill>
              </a:defRPr>
            </a:lvl2pPr>
            <a:lvl3pPr marL="1071456" indent="0">
              <a:buNone/>
              <a:defRPr>
                <a:solidFill>
                  <a:schemeClr val="tx1"/>
                </a:solidFill>
              </a:defRPr>
            </a:lvl3pPr>
            <a:lvl4pPr marL="1621469" indent="0">
              <a:buNone/>
              <a:defRPr>
                <a:solidFill>
                  <a:schemeClr val="tx1"/>
                </a:solidFill>
              </a:defRPr>
            </a:lvl4pPr>
            <a:lvl5pPr marL="2157198"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231F20"/>
                </a:solidFill>
              </a:rPr>
              <a:pPr algn="r" defTabSz="1371464"/>
              <a:t>‹#›</a:t>
            </a:fld>
            <a:endParaRPr lang="en-GB" dirty="0">
              <a:solidFill>
                <a:srgbClr val="231F20"/>
              </a:solidFill>
            </a:endParaRPr>
          </a:p>
        </p:txBody>
      </p:sp>
    </p:spTree>
    <p:extLst>
      <p:ext uri="{BB962C8B-B14F-4D97-AF65-F5344CB8AC3E}">
        <p14:creationId xmlns:p14="http://schemas.microsoft.com/office/powerpoint/2010/main" val="271068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9144000" y="0"/>
            <a:ext cx="9144000" cy="10287000"/>
          </a:xfrm>
          <a:prstGeom prst="rect">
            <a:avLst/>
          </a:prstGeom>
          <a:solidFill>
            <a:schemeClr val="tx2"/>
          </a:solidFill>
        </p:spPr>
        <p:txBody>
          <a:bodyPr tIns="3509649"/>
          <a:lstStyle>
            <a:lvl1pPr algn="ctr">
              <a:buNone/>
              <a:defRPr/>
            </a:lvl1pPr>
          </a:lstStyle>
          <a:p>
            <a:r>
              <a:rPr lang="en-GB" dirty="0"/>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2"/>
            <a:ext cx="9144000"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dirty="0">
              <a:solidFill>
                <a:srgbClr val="231F20"/>
              </a:solidFill>
            </a:endParaRP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464"/>
            <a:endParaRPr lang="en-GB" b="1" dirty="0">
              <a:solidFill>
                <a:srgbClr val="003087"/>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231F20"/>
                </a:solidFill>
              </a:rPr>
              <a:pPr algn="r" defTabSz="1371464"/>
              <a:t>‹#›</a:t>
            </a:fld>
            <a:endParaRPr lang="en-GB" dirty="0">
              <a:solidFill>
                <a:srgbClr val="231F20"/>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1337874" y="5854827"/>
            <a:ext cx="5835225" cy="1345407"/>
          </a:xfrm>
          <a:prstGeom prst="rect">
            <a:avLst/>
          </a:prstGeom>
        </p:spPr>
        <p:txBody>
          <a:bodyPr lIns="0" tIns="0" rIns="0" bIns="0"/>
          <a:lstStyle>
            <a:lvl1pPr marL="0" indent="0">
              <a:buNone/>
              <a:defRPr>
                <a:solidFill>
                  <a:schemeClr val="tx1"/>
                </a:solidFill>
              </a:defRPr>
            </a:lvl1pPr>
            <a:lvl2pPr marL="535728" indent="0">
              <a:buNone/>
              <a:defRPr/>
            </a:lvl2pPr>
            <a:lvl3pPr marL="1071456" indent="0">
              <a:buNone/>
              <a:defRPr/>
            </a:lvl3pPr>
            <a:lvl4pPr marL="1621469" indent="0">
              <a:buNone/>
              <a:defRPr/>
            </a:lvl4pPr>
            <a:lvl5pPr marL="2157198"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1337876" y="2875935"/>
            <a:ext cx="8528342" cy="2349483"/>
          </a:xfrm>
          <a:prstGeom prst="rect">
            <a:avLst/>
          </a:prstGeom>
        </p:spPr>
        <p:txBody>
          <a:bodyPr lIns="0" tIns="0" rIns="0" bIns="0">
            <a:noAutofit/>
          </a:bodyPr>
          <a:lstStyle>
            <a:lvl1pPr marL="0" indent="0">
              <a:buNone/>
              <a:defRPr sz="9000" b="1">
                <a:solidFill>
                  <a:schemeClr val="tx1"/>
                </a:solidFill>
              </a:defRPr>
            </a:lvl1pPr>
            <a:lvl2pPr marL="535728" indent="0">
              <a:buNone/>
              <a:defRPr>
                <a:solidFill>
                  <a:schemeClr val="tx1"/>
                </a:solidFill>
              </a:defRPr>
            </a:lvl2pPr>
            <a:lvl3pPr marL="1071456" indent="0">
              <a:buNone/>
              <a:defRPr>
                <a:solidFill>
                  <a:schemeClr val="tx1"/>
                </a:solidFill>
              </a:defRPr>
            </a:lvl3pPr>
            <a:lvl4pPr marL="1621469" indent="0">
              <a:buNone/>
              <a:defRPr>
                <a:solidFill>
                  <a:schemeClr val="tx1"/>
                </a:solidFill>
              </a:defRPr>
            </a:lvl4pPr>
            <a:lvl5pPr marL="2157198"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5610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8573889" y="3908778"/>
            <a:ext cx="12976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768692"/>
                </a:solidFill>
              </a:rPr>
              <a:pPr algn="r" defTabSz="1371464"/>
              <a:t>‹#›</a:t>
            </a:fld>
            <a:endParaRPr lang="en-GB">
              <a:solidFill>
                <a:srgbClr val="76869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8416155" y="4213119"/>
            <a:ext cx="6515601" cy="3912048"/>
          </a:xfrm>
          <a:prstGeom prst="rect">
            <a:avLst/>
          </a:prstGeom>
          <a:noFill/>
        </p:spPr>
        <p:txBody>
          <a:bodyPr wrap="square" lIns="0" tIns="0" rIns="0" bIns="0" rtlCol="0">
            <a:noAutofit/>
          </a:bodyPr>
          <a:lstStyle/>
          <a:p>
            <a:pPr defTabSz="1371464">
              <a:spcAft>
                <a:spcPts val="3600"/>
              </a:spcAft>
              <a:buClr>
                <a:srgbClr val="005EB8"/>
              </a:buClr>
              <a:buFont typeface="Arial" panose="020B0604020202020204" pitchFamily="34" charset="0"/>
              <a:buNone/>
              <a:defRPr/>
            </a:pPr>
            <a:r>
              <a:rPr lang="en-GB" sz="5400" b="1" spc="30">
                <a:solidFill>
                  <a:srgbClr val="231F20"/>
                </a:solidFill>
              </a:rPr>
              <a:t> Thank You</a:t>
            </a:r>
          </a:p>
          <a:p>
            <a:pPr defTabSz="1371464">
              <a:spcAft>
                <a:spcPts val="2700"/>
              </a:spcAft>
              <a:buClr>
                <a:srgbClr val="005EB8"/>
              </a:buClr>
              <a:buFont typeface="Arial" panose="020B0604020202020204" pitchFamily="34" charset="0"/>
              <a:buNone/>
              <a:defRPr/>
            </a:pPr>
            <a:r>
              <a:rPr lang="en-GB" sz="3600" b="1" spc="30">
                <a:solidFill>
                  <a:srgbClr val="231F20"/>
                </a:solidFill>
              </a:rPr>
              <a:t>        	@nhsengland</a:t>
            </a:r>
          </a:p>
          <a:p>
            <a:pPr defTabSz="1371464">
              <a:spcAft>
                <a:spcPts val="2700"/>
              </a:spcAft>
              <a:buClr>
                <a:srgbClr val="005EB8"/>
              </a:buClr>
              <a:buFont typeface="Arial" panose="020B0604020202020204" pitchFamily="34" charset="0"/>
              <a:buNone/>
              <a:defRPr/>
            </a:pPr>
            <a:r>
              <a:rPr lang="en-GB" sz="3600" b="1" spc="30">
                <a:solidFill>
                  <a:srgbClr val="231F20"/>
                </a:solidFill>
              </a:rPr>
              <a:t>        	company/</a:t>
            </a:r>
            <a:r>
              <a:rPr lang="en-GB" sz="3600" b="1" spc="30" err="1">
                <a:solidFill>
                  <a:srgbClr val="231F20"/>
                </a:solidFill>
              </a:rPr>
              <a:t>nhsengland</a:t>
            </a:r>
            <a:endParaRPr lang="en-GB" sz="3600" b="1" spc="30">
              <a:solidFill>
                <a:srgbClr val="231F20"/>
              </a:solidFill>
            </a:endParaRPr>
          </a:p>
          <a:p>
            <a:pPr defTabSz="1371464">
              <a:spcAft>
                <a:spcPts val="2700"/>
              </a:spcAft>
              <a:buClr>
                <a:srgbClr val="005EB8"/>
              </a:buClr>
              <a:buFont typeface="Arial" panose="020B0604020202020204" pitchFamily="34" charset="0"/>
              <a:buNone/>
              <a:defRPr/>
            </a:pPr>
            <a:r>
              <a:rPr lang="en-GB" sz="3600" b="1" spc="30">
                <a:solidFill>
                  <a:srgbClr val="231F20"/>
                </a:solidFill>
              </a:rPr>
              <a:t>	england.nhs.uk</a:t>
            </a:r>
            <a:endParaRPr lang="en-GB" sz="3600" b="1">
              <a:solidFill>
                <a:srgbClr val="231F20"/>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808060" y="5497851"/>
            <a:ext cx="585216" cy="585216"/>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828094" y="6399554"/>
            <a:ext cx="585216" cy="585216"/>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8650613" y="7209785"/>
            <a:ext cx="900113" cy="900113"/>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5826570" y="546640"/>
            <a:ext cx="1813433" cy="1469684"/>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3763713" y="-107282"/>
            <a:ext cx="16153427" cy="11424359"/>
          </a:xfrm>
          <a:prstGeom prst="rect">
            <a:avLst/>
          </a:prstGeom>
        </p:spPr>
      </p:pic>
    </p:spTree>
    <p:extLst>
      <p:ext uri="{BB962C8B-B14F-4D97-AF65-F5344CB8AC3E}">
        <p14:creationId xmlns:p14="http://schemas.microsoft.com/office/powerpoint/2010/main" val="224294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8573889" y="3908778"/>
            <a:ext cx="12976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768692"/>
                </a:solidFill>
              </a:rPr>
              <a:pPr algn="r" defTabSz="1371464"/>
              <a:t>‹#›</a:t>
            </a:fld>
            <a:endParaRPr lang="en-GB">
              <a:solidFill>
                <a:srgbClr val="76869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8416155" y="4213119"/>
            <a:ext cx="6515601" cy="3912048"/>
          </a:xfrm>
          <a:prstGeom prst="rect">
            <a:avLst/>
          </a:prstGeom>
          <a:noFill/>
        </p:spPr>
        <p:txBody>
          <a:bodyPr wrap="square" lIns="0" tIns="0" rIns="0" bIns="0" rtlCol="0">
            <a:noAutofit/>
          </a:bodyPr>
          <a:lstStyle/>
          <a:p>
            <a:pPr defTabSz="1371464">
              <a:spcAft>
                <a:spcPts val="3600"/>
              </a:spcAft>
              <a:buClr>
                <a:srgbClr val="005EB8"/>
              </a:buClr>
              <a:buFont typeface="Arial" panose="020B0604020202020204" pitchFamily="34" charset="0"/>
              <a:buNone/>
              <a:defRPr/>
            </a:pPr>
            <a:r>
              <a:rPr lang="en-GB" sz="5400" b="1" spc="30">
                <a:solidFill>
                  <a:srgbClr val="231F20"/>
                </a:solidFill>
              </a:rPr>
              <a:t> Thank You</a:t>
            </a:r>
          </a:p>
          <a:p>
            <a:pPr defTabSz="1371464">
              <a:spcAft>
                <a:spcPts val="2700"/>
              </a:spcAft>
              <a:buClr>
                <a:srgbClr val="005EB8"/>
              </a:buClr>
              <a:buFont typeface="Arial" panose="020B0604020202020204" pitchFamily="34" charset="0"/>
              <a:buNone/>
              <a:defRPr/>
            </a:pPr>
            <a:r>
              <a:rPr lang="en-GB" sz="3600" b="1" spc="30">
                <a:solidFill>
                  <a:srgbClr val="231F20"/>
                </a:solidFill>
              </a:rPr>
              <a:t>        	@nhsengland</a:t>
            </a:r>
          </a:p>
          <a:p>
            <a:pPr defTabSz="1371464">
              <a:spcAft>
                <a:spcPts val="2700"/>
              </a:spcAft>
              <a:buClr>
                <a:srgbClr val="005EB8"/>
              </a:buClr>
              <a:buFont typeface="Arial" panose="020B0604020202020204" pitchFamily="34" charset="0"/>
              <a:buNone/>
              <a:defRPr/>
            </a:pPr>
            <a:r>
              <a:rPr lang="en-GB" sz="3600" b="1" spc="30">
                <a:solidFill>
                  <a:srgbClr val="231F20"/>
                </a:solidFill>
              </a:rPr>
              <a:t>        	company/</a:t>
            </a:r>
            <a:r>
              <a:rPr lang="en-GB" sz="3600" b="1" spc="30" err="1">
                <a:solidFill>
                  <a:srgbClr val="231F20"/>
                </a:solidFill>
              </a:rPr>
              <a:t>nhsengland</a:t>
            </a:r>
            <a:endParaRPr lang="en-GB" sz="3600" b="1" spc="30">
              <a:solidFill>
                <a:srgbClr val="231F20"/>
              </a:solidFill>
            </a:endParaRPr>
          </a:p>
          <a:p>
            <a:pPr defTabSz="1371464">
              <a:spcAft>
                <a:spcPts val="2700"/>
              </a:spcAft>
              <a:buClr>
                <a:srgbClr val="005EB8"/>
              </a:buClr>
              <a:buFont typeface="Arial" panose="020B0604020202020204" pitchFamily="34" charset="0"/>
              <a:buNone/>
              <a:defRPr/>
            </a:pPr>
            <a:r>
              <a:rPr lang="en-GB" sz="3600" b="1" spc="30">
                <a:solidFill>
                  <a:srgbClr val="231F20"/>
                </a:solidFill>
              </a:rPr>
              <a:t>	england.nhs.uk</a:t>
            </a:r>
            <a:endParaRPr lang="en-GB" sz="3600" b="1">
              <a:solidFill>
                <a:srgbClr val="231F20"/>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808060" y="5497851"/>
            <a:ext cx="585216" cy="585216"/>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828094" y="6399554"/>
            <a:ext cx="585216" cy="585216"/>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8650613" y="7209785"/>
            <a:ext cx="900113" cy="900113"/>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5826570" y="546640"/>
            <a:ext cx="1813433" cy="1469684"/>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3763713" y="-107282"/>
            <a:ext cx="16153427" cy="11424359"/>
          </a:xfrm>
          <a:prstGeom prst="rect">
            <a:avLst/>
          </a:prstGeom>
        </p:spPr>
      </p:pic>
    </p:spTree>
    <p:extLst>
      <p:ext uri="{BB962C8B-B14F-4D97-AF65-F5344CB8AC3E}">
        <p14:creationId xmlns:p14="http://schemas.microsoft.com/office/powerpoint/2010/main" val="26528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8573889" y="3908778"/>
            <a:ext cx="12976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768692"/>
                </a:solidFill>
              </a:rPr>
              <a:pPr algn="r" defTabSz="1371464"/>
              <a:t>‹#›</a:t>
            </a:fld>
            <a:endParaRPr lang="en-GB">
              <a:solidFill>
                <a:srgbClr val="76869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8416155" y="4213119"/>
            <a:ext cx="6515601" cy="3912048"/>
          </a:xfrm>
          <a:prstGeom prst="rect">
            <a:avLst/>
          </a:prstGeom>
          <a:noFill/>
        </p:spPr>
        <p:txBody>
          <a:bodyPr wrap="square" lIns="0" tIns="0" rIns="0" bIns="0" rtlCol="0">
            <a:noAutofit/>
          </a:bodyPr>
          <a:lstStyle/>
          <a:p>
            <a:pPr defTabSz="1371464">
              <a:spcAft>
                <a:spcPts val="3600"/>
              </a:spcAft>
              <a:buClr>
                <a:srgbClr val="005EB8"/>
              </a:buClr>
              <a:buFont typeface="Arial" panose="020B0604020202020204" pitchFamily="34" charset="0"/>
              <a:buNone/>
              <a:defRPr/>
            </a:pPr>
            <a:r>
              <a:rPr lang="en-GB" sz="5400" b="1" spc="30">
                <a:solidFill>
                  <a:srgbClr val="231F20"/>
                </a:solidFill>
              </a:rPr>
              <a:t> Thank You</a:t>
            </a:r>
          </a:p>
          <a:p>
            <a:pPr defTabSz="1371464">
              <a:spcAft>
                <a:spcPts val="2700"/>
              </a:spcAft>
              <a:buClr>
                <a:srgbClr val="005EB8"/>
              </a:buClr>
              <a:buFont typeface="Arial" panose="020B0604020202020204" pitchFamily="34" charset="0"/>
              <a:buNone/>
              <a:defRPr/>
            </a:pPr>
            <a:r>
              <a:rPr lang="en-GB" sz="3600" b="1" spc="30">
                <a:solidFill>
                  <a:srgbClr val="231F20"/>
                </a:solidFill>
              </a:rPr>
              <a:t>        	@nhsengland</a:t>
            </a:r>
          </a:p>
          <a:p>
            <a:pPr defTabSz="1371464">
              <a:spcAft>
                <a:spcPts val="2700"/>
              </a:spcAft>
              <a:buClr>
                <a:srgbClr val="005EB8"/>
              </a:buClr>
              <a:buFont typeface="Arial" panose="020B0604020202020204" pitchFamily="34" charset="0"/>
              <a:buNone/>
              <a:defRPr/>
            </a:pPr>
            <a:r>
              <a:rPr lang="en-GB" sz="3600" b="1" spc="30">
                <a:solidFill>
                  <a:srgbClr val="231F20"/>
                </a:solidFill>
              </a:rPr>
              <a:t>        	company/</a:t>
            </a:r>
            <a:r>
              <a:rPr lang="en-GB" sz="3600" b="1" spc="30" err="1">
                <a:solidFill>
                  <a:srgbClr val="231F20"/>
                </a:solidFill>
              </a:rPr>
              <a:t>nhsengland</a:t>
            </a:r>
            <a:endParaRPr lang="en-GB" sz="3600" b="1" spc="30">
              <a:solidFill>
                <a:srgbClr val="231F20"/>
              </a:solidFill>
            </a:endParaRPr>
          </a:p>
          <a:p>
            <a:pPr defTabSz="1371464">
              <a:spcAft>
                <a:spcPts val="2700"/>
              </a:spcAft>
              <a:buClr>
                <a:srgbClr val="005EB8"/>
              </a:buClr>
              <a:buFont typeface="Arial" panose="020B0604020202020204" pitchFamily="34" charset="0"/>
              <a:buNone/>
              <a:defRPr/>
            </a:pPr>
            <a:r>
              <a:rPr lang="en-GB" sz="3600" b="1" spc="30">
                <a:solidFill>
                  <a:srgbClr val="231F20"/>
                </a:solidFill>
              </a:rPr>
              <a:t>	england.nhs.uk</a:t>
            </a:r>
            <a:endParaRPr lang="en-GB" sz="3600" b="1">
              <a:solidFill>
                <a:srgbClr val="231F20"/>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808060" y="5497851"/>
            <a:ext cx="585216" cy="585216"/>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828094" y="6399554"/>
            <a:ext cx="585216" cy="585216"/>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8650613" y="7209785"/>
            <a:ext cx="900113" cy="900113"/>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5826570" y="546640"/>
            <a:ext cx="1813433" cy="1469684"/>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3763713" y="-107282"/>
            <a:ext cx="16153427" cy="11424359"/>
          </a:xfrm>
          <a:prstGeom prst="rect">
            <a:avLst/>
          </a:prstGeom>
        </p:spPr>
      </p:pic>
    </p:spTree>
    <p:extLst>
      <p:ext uri="{BB962C8B-B14F-4D97-AF65-F5344CB8AC3E}">
        <p14:creationId xmlns:p14="http://schemas.microsoft.com/office/powerpoint/2010/main" val="3225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2"/>
            <a:ext cx="18309954" cy="10308923"/>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GB" sz="2700">
              <a:solidFill>
                <a:srgbClr val="231F20"/>
              </a:solidFill>
            </a:endParaRPr>
          </a:p>
        </p:txBody>
      </p:sp>
      <p:sp>
        <p:nvSpPr>
          <p:cNvPr id="2" name="Title 1"/>
          <p:cNvSpPr>
            <a:spLocks noGrp="1"/>
          </p:cNvSpPr>
          <p:nvPr>
            <p:ph type="title" hasCustomPrompt="1"/>
          </p:nvPr>
        </p:nvSpPr>
        <p:spPr>
          <a:xfrm>
            <a:off x="648000" y="465114"/>
            <a:ext cx="17106231" cy="640082"/>
          </a:xfrm>
          <a:prstGeom prst="rect">
            <a:avLst/>
          </a:prstGeom>
        </p:spPr>
        <p:txBody>
          <a:bodyPr lIns="0" tIns="0" rIns="0" bIns="0" anchor="t">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7051431" y="6348047"/>
            <a:ext cx="0" cy="0"/>
          </a:xfrm>
          <a:prstGeom prst="rect">
            <a:avLst/>
          </a:prstGeom>
          <a:noFill/>
        </p:spPr>
        <p:txBody>
          <a:bodyPr wrap="none" lIns="0" tIns="0" rIns="0" bIns="0" rtlCol="0">
            <a:noAutofit/>
          </a:bodyPr>
          <a:lstStyle/>
          <a:p>
            <a:pPr defTabSz="1371464"/>
            <a:endParaRPr lang="en-GB" b="1">
              <a:solidFill>
                <a:srgbClr val="003087"/>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a:solidFill>
                <a:srgbClr val="425563"/>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3348842" y="4756068"/>
            <a:ext cx="0" cy="0"/>
          </a:xfrm>
          <a:prstGeom prst="rect">
            <a:avLst/>
          </a:prstGeom>
          <a:noFill/>
        </p:spPr>
        <p:txBody>
          <a:bodyPr wrap="none" lIns="0" tIns="0" rIns="0" bIns="0" rtlCol="0">
            <a:noAutofit/>
          </a:bodyPr>
          <a:lstStyle/>
          <a:p>
            <a:pPr defTabSz="1371464"/>
            <a:endParaRPr lang="en-GB" b="1">
              <a:solidFill>
                <a:srgbClr val="003087"/>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648000" y="9504000"/>
            <a:ext cx="17064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13830555" y="366060"/>
            <a:ext cx="4597008" cy="28194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648001" y="1150802"/>
            <a:ext cx="16518966" cy="866891"/>
          </a:xfrm>
          <a:prstGeom prst="rect">
            <a:avLst/>
          </a:prstGeom>
        </p:spPr>
        <p:txBody>
          <a:bodyPr lIns="0" tIns="0" rIns="0" bIns="0">
            <a:noAutofit/>
          </a:bodyPr>
          <a:lstStyle>
            <a:lvl1pPr marL="0" indent="0">
              <a:lnSpc>
                <a:spcPts val="3300"/>
              </a:lnSpc>
              <a:spcBef>
                <a:spcPts val="0"/>
              </a:spcBef>
              <a:spcAft>
                <a:spcPts val="1350"/>
              </a:spcAft>
              <a:buClr>
                <a:schemeClr val="tx1"/>
              </a:buClr>
              <a:buNone/>
              <a:defRPr sz="2700" b="1">
                <a:solidFill>
                  <a:schemeClr val="accent6"/>
                </a:solidFill>
              </a:defRPr>
            </a:lvl1pPr>
            <a:lvl2pPr marL="535728" indent="0">
              <a:buClr>
                <a:schemeClr val="tx1"/>
              </a:buClr>
              <a:buNone/>
              <a:defRPr sz="2700">
                <a:solidFill>
                  <a:schemeClr val="tx1"/>
                </a:solidFill>
              </a:defRPr>
            </a:lvl2pPr>
            <a:lvl3pPr marL="1071456" indent="0">
              <a:buClr>
                <a:schemeClr val="tx1"/>
              </a:buClr>
              <a:buNone/>
              <a:defRPr sz="2700">
                <a:solidFill>
                  <a:schemeClr val="tx1"/>
                </a:solidFill>
              </a:defRPr>
            </a:lvl3pPr>
            <a:lvl4pPr marL="1621469" indent="0">
              <a:buClr>
                <a:schemeClr val="tx1"/>
              </a:buClr>
              <a:buNone/>
              <a:defRPr sz="2700">
                <a:solidFill>
                  <a:schemeClr val="tx1"/>
                </a:solidFill>
              </a:defRPr>
            </a:lvl4pPr>
            <a:lvl5pPr marL="2157198" indent="0">
              <a:buClr>
                <a:schemeClr val="tx1"/>
              </a:buClr>
              <a:buNone/>
              <a:defRPr sz="2700">
                <a:solidFill>
                  <a:schemeClr val="tx1"/>
                </a:solidFill>
              </a:defRPr>
            </a:lvl5pPr>
          </a:lstStyle>
          <a:p>
            <a:pPr lvl="0"/>
            <a:r>
              <a:rPr lang="en-GB"/>
              <a:t>Subhead if needed</a:t>
            </a:r>
          </a:p>
        </p:txBody>
      </p:sp>
    </p:spTree>
    <p:extLst>
      <p:ext uri="{BB962C8B-B14F-4D97-AF65-F5344CB8AC3E}">
        <p14:creationId xmlns:p14="http://schemas.microsoft.com/office/powerpoint/2010/main" val="131542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a:solidFill>
                <a:srgbClr val="425563"/>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2944907" y="-1815353"/>
            <a:ext cx="0" cy="0"/>
          </a:xfrm>
          <a:prstGeom prst="rect">
            <a:avLst/>
          </a:prstGeom>
          <a:noFill/>
        </p:spPr>
        <p:txBody>
          <a:bodyPr wrap="none" lIns="0" tIns="0" rIns="0" bIns="0" rtlCol="0">
            <a:noAutofit/>
          </a:bodyPr>
          <a:lstStyle/>
          <a:p>
            <a:pPr defTabSz="1371464"/>
            <a:endParaRPr lang="en-GB" b="1">
              <a:solidFill>
                <a:srgbClr val="003087"/>
              </a:solidFill>
            </a:endParaRPr>
          </a:p>
        </p:txBody>
      </p:sp>
    </p:spTree>
    <p:extLst>
      <p:ext uri="{BB962C8B-B14F-4D97-AF65-F5344CB8AC3E}">
        <p14:creationId xmlns:p14="http://schemas.microsoft.com/office/powerpoint/2010/main" val="38861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a:solidFill>
                <a:srgbClr val="425563"/>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2944907" y="-1815353"/>
            <a:ext cx="0" cy="0"/>
          </a:xfrm>
          <a:prstGeom prst="rect">
            <a:avLst/>
          </a:prstGeom>
          <a:noFill/>
        </p:spPr>
        <p:txBody>
          <a:bodyPr wrap="none" lIns="0" tIns="0" rIns="0" bIns="0" rtlCol="0">
            <a:noAutofit/>
          </a:bodyPr>
          <a:lstStyle/>
          <a:p>
            <a:pPr defTabSz="1371464"/>
            <a:endParaRPr lang="en-GB" b="1">
              <a:solidFill>
                <a:srgbClr val="003087"/>
              </a:solidFill>
            </a:endParaRPr>
          </a:p>
        </p:txBody>
      </p:sp>
    </p:spTree>
    <p:extLst>
      <p:ext uri="{BB962C8B-B14F-4D97-AF65-F5344CB8AC3E}">
        <p14:creationId xmlns:p14="http://schemas.microsoft.com/office/powerpoint/2010/main" val="189416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768692"/>
                </a:solidFill>
              </a:rPr>
              <a:pPr algn="r" defTabSz="1371464"/>
              <a:t>‹#›</a:t>
            </a:fld>
            <a:endParaRPr lang="en-GB">
              <a:solidFill>
                <a:srgbClr val="76869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2944907" y="-1815353"/>
            <a:ext cx="0" cy="0"/>
          </a:xfrm>
          <a:prstGeom prst="rect">
            <a:avLst/>
          </a:prstGeom>
          <a:noFill/>
        </p:spPr>
        <p:txBody>
          <a:bodyPr wrap="none" lIns="0" tIns="0" rIns="0" bIns="0" rtlCol="0">
            <a:noAutofit/>
          </a:bodyPr>
          <a:lstStyle/>
          <a:p>
            <a:pPr defTabSz="1371464"/>
            <a:endParaRPr lang="en-GB" b="1">
              <a:solidFill>
                <a:srgbClr val="003087"/>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a:solidFill>
                <a:srgbClr val="425563"/>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10803827" y="3374138"/>
            <a:ext cx="6642222" cy="1800494"/>
          </a:xfrm>
          <a:prstGeom prst="rect">
            <a:avLst/>
          </a:prstGeom>
          <a:noFill/>
        </p:spPr>
        <p:txBody>
          <a:bodyPr wrap="square" lIns="137147" tIns="68573" rIns="137147" bIns="68573" rtlCol="0">
            <a:spAutoFit/>
          </a:bodyPr>
          <a:lstStyle/>
          <a:p>
            <a:pPr defTabSz="1371464"/>
            <a:r>
              <a:rPr lang="en-GB" sz="2700">
                <a:solidFill>
                  <a:srgbClr val="FFFFFF"/>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43596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768692"/>
                </a:solidFill>
              </a:rPr>
              <a:pPr algn="r" defTabSz="1371464"/>
              <a:t>‹#›</a:t>
            </a:fld>
            <a:endParaRPr lang="en-GB">
              <a:solidFill>
                <a:srgbClr val="76869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2944907" y="-1815353"/>
            <a:ext cx="0" cy="0"/>
          </a:xfrm>
          <a:prstGeom prst="rect">
            <a:avLst/>
          </a:prstGeom>
          <a:noFill/>
        </p:spPr>
        <p:txBody>
          <a:bodyPr wrap="none" lIns="0" tIns="0" rIns="0" bIns="0" rtlCol="0">
            <a:noAutofit/>
          </a:bodyPr>
          <a:lstStyle/>
          <a:p>
            <a:pPr defTabSz="1371464"/>
            <a:endParaRPr lang="en-GB" b="1">
              <a:solidFill>
                <a:srgbClr val="003087"/>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a:solidFill>
                <a:srgbClr val="425563"/>
              </a:solidFill>
            </a:endParaRPr>
          </a:p>
        </p:txBody>
      </p:sp>
    </p:spTree>
    <p:extLst>
      <p:ext uri="{BB962C8B-B14F-4D97-AF65-F5344CB8AC3E}">
        <p14:creationId xmlns:p14="http://schemas.microsoft.com/office/powerpoint/2010/main" val="299181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768692"/>
                </a:solidFill>
              </a:rPr>
              <a:pPr algn="r" defTabSz="1371464"/>
              <a:t>‹#›</a:t>
            </a:fld>
            <a:endParaRPr lang="en-GB">
              <a:solidFill>
                <a:srgbClr val="76869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2944907" y="-1815353"/>
            <a:ext cx="0" cy="0"/>
          </a:xfrm>
          <a:prstGeom prst="rect">
            <a:avLst/>
          </a:prstGeom>
          <a:noFill/>
        </p:spPr>
        <p:txBody>
          <a:bodyPr wrap="none" lIns="0" tIns="0" rIns="0" bIns="0" rtlCol="0">
            <a:noAutofit/>
          </a:bodyPr>
          <a:lstStyle/>
          <a:p>
            <a:pPr defTabSz="1371464"/>
            <a:endParaRPr lang="en-GB" b="1">
              <a:solidFill>
                <a:srgbClr val="003087"/>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7166966" y="9607468"/>
            <a:ext cx="558327" cy="415499"/>
          </a:xfrm>
          <a:prstGeom prst="rect">
            <a:avLst/>
          </a:prstGeom>
        </p:spPr>
        <p:txBody>
          <a:bodyPr wrap="none" lIns="137147" tIns="68573" rIns="137147" bIns="68573">
            <a:spAutoFit/>
          </a:bodyPr>
          <a:lstStyle/>
          <a:p>
            <a:pPr algn="r" defTabSz="1371464"/>
            <a:fld id="{BA3B713D-1FBB-0E4F-91D0-D2B735266E79}" type="slidenum">
              <a:rPr lang="en-GB" smtClean="0">
                <a:solidFill>
                  <a:srgbClr val="425563"/>
                </a:solidFill>
              </a:rPr>
              <a:pPr algn="r" defTabSz="1371464"/>
              <a:t>‹#›</a:t>
            </a:fld>
            <a:endParaRPr lang="en-GB">
              <a:solidFill>
                <a:srgbClr val="425563"/>
              </a:solidFill>
            </a:endParaRPr>
          </a:p>
        </p:txBody>
      </p:sp>
    </p:spTree>
    <p:extLst>
      <p:ext uri="{BB962C8B-B14F-4D97-AF65-F5344CB8AC3E}">
        <p14:creationId xmlns:p14="http://schemas.microsoft.com/office/powerpoint/2010/main" val="348312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91BC96-E014-4B1B-91E9-C8299E5357DF}"/>
              </a:ext>
            </a:extLst>
          </p:cNvPr>
          <p:cNvPicPr>
            <a:picLocks noChangeAspect="1"/>
          </p:cNvPicPr>
          <p:nvPr userDrawn="1"/>
        </p:nvPicPr>
        <p:blipFill>
          <a:blip r:embed="rId2"/>
          <a:srcRect/>
          <a:stretch/>
        </p:blipFill>
        <p:spPr>
          <a:xfrm>
            <a:off x="13831497" y="548921"/>
            <a:ext cx="3946866" cy="1190324"/>
          </a:xfrm>
          <a:prstGeom prst="rect">
            <a:avLst/>
          </a:prstGeom>
        </p:spPr>
      </p:pic>
      <p:sp>
        <p:nvSpPr>
          <p:cNvPr id="2" name="Title 1">
            <a:extLst>
              <a:ext uri="{FF2B5EF4-FFF2-40B4-BE49-F238E27FC236}">
                <a16:creationId xmlns:a16="http://schemas.microsoft.com/office/drawing/2014/main" id="{B0408E90-F652-4B40-BD0B-1F8BC7EBCD06}"/>
              </a:ext>
            </a:extLst>
          </p:cNvPr>
          <p:cNvSpPr>
            <a:spLocks noGrp="1"/>
          </p:cNvSpPr>
          <p:nvPr>
            <p:ph type="ctrTitle" hasCustomPrompt="1"/>
          </p:nvPr>
        </p:nvSpPr>
        <p:spPr>
          <a:xfrm>
            <a:off x="1282147" y="3767665"/>
            <a:ext cx="13716000" cy="901667"/>
          </a:xfrm>
        </p:spPr>
        <p:txBody>
          <a:bodyPr anchor="b">
            <a:normAutofit/>
          </a:bodyPr>
          <a:lstStyle>
            <a:lvl1pPr algn="l">
              <a:defRPr sz="5400">
                <a:solidFill>
                  <a:schemeClr val="accent1">
                    <a:lumMod val="75000"/>
                  </a:schemeClr>
                </a:solidFill>
                <a:latin typeface="Arial" panose="020B0604020202020204" pitchFamily="34" charset="0"/>
                <a:cs typeface="Arial" panose="020B0604020202020204" pitchFamily="34" charset="0"/>
              </a:defRPr>
            </a:lvl1pPr>
          </a:lstStyle>
          <a:p>
            <a:r>
              <a:rPr lang="en-US"/>
              <a:t>Presentation Title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hasCustomPrompt="1"/>
          </p:nvPr>
        </p:nvSpPr>
        <p:spPr>
          <a:xfrm>
            <a:off x="1282147" y="4896227"/>
            <a:ext cx="13716000" cy="699569"/>
          </a:xfrm>
        </p:spPr>
        <p:txBody>
          <a:bodyPr>
            <a:noAutofit/>
          </a:bodyPr>
          <a:lstStyle>
            <a:lvl1pPr marL="0" indent="0" algn="l">
              <a:buNone/>
              <a:defRPr sz="4200">
                <a:solidFill>
                  <a:schemeClr val="accent1">
                    <a:lumMod val="75000"/>
                  </a:schemeClr>
                </a:solidFill>
                <a:latin typeface="Arial" panose="020B0604020202020204" pitchFamily="34" charset="0"/>
                <a:cs typeface="Arial" panose="020B0604020202020204" pitchFamily="34" charset="0"/>
              </a:defRPr>
            </a:lvl1pPr>
            <a:lvl2pPr marL="685731" indent="0" algn="ctr">
              <a:buNone/>
              <a:defRPr sz="3000"/>
            </a:lvl2pPr>
            <a:lvl3pPr marL="1371464" indent="0" algn="ctr">
              <a:buNone/>
              <a:defRPr sz="2700"/>
            </a:lvl3pPr>
            <a:lvl4pPr marL="2057195" indent="0" algn="ctr">
              <a:buNone/>
              <a:defRPr sz="2400"/>
            </a:lvl4pPr>
            <a:lvl5pPr marL="2742926" indent="0" algn="ctr">
              <a:buNone/>
              <a:defRPr sz="2400"/>
            </a:lvl5pPr>
            <a:lvl6pPr marL="3428657" indent="0" algn="ctr">
              <a:buNone/>
              <a:defRPr sz="2400"/>
            </a:lvl6pPr>
            <a:lvl7pPr marL="4114389" indent="0" algn="ctr">
              <a:buNone/>
              <a:defRPr sz="2400"/>
            </a:lvl7pPr>
            <a:lvl8pPr marL="4800120" indent="0" algn="ctr">
              <a:buNone/>
              <a:defRPr sz="2400"/>
            </a:lvl8pPr>
            <a:lvl9pPr marL="5485851" indent="0" algn="ctr">
              <a:buNone/>
              <a:defRPr sz="2400"/>
            </a:lvl9pPr>
          </a:lstStyle>
          <a:p>
            <a:r>
              <a:rPr lang="en-US"/>
              <a:t>Sub-Title</a:t>
            </a:r>
            <a:endParaRPr lang="en-GB"/>
          </a:p>
        </p:txBody>
      </p:sp>
    </p:spTree>
    <p:extLst>
      <p:ext uri="{BB962C8B-B14F-4D97-AF65-F5344CB8AC3E}">
        <p14:creationId xmlns:p14="http://schemas.microsoft.com/office/powerpoint/2010/main" val="16320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71" y="1203449"/>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8"/>
            <a:ext cx="12955608" cy="1466432"/>
          </a:xfrm>
        </p:spPr>
        <p:txBody>
          <a:bodyPr tIns="137147" bIns="137147">
            <a:normAutofit/>
          </a:bodyPr>
          <a:lstStyle>
            <a:lvl1pPr marL="0" indent="0" algn="l">
              <a:buNone/>
              <a:defRPr sz="2700" b="0" cap="all" baseline="0">
                <a:solidFill>
                  <a:schemeClr val="tx1"/>
                </a:solidFill>
              </a:defRPr>
            </a:lvl1pPr>
            <a:lvl2pPr marL="685731" indent="0" algn="ctr">
              <a:buNone/>
              <a:defRPr sz="2700"/>
            </a:lvl2pPr>
            <a:lvl3pPr marL="1371464" indent="0" algn="ctr">
              <a:buNone/>
              <a:defRPr sz="2700"/>
            </a:lvl3pPr>
            <a:lvl4pPr marL="2057195" indent="0" algn="ctr">
              <a:buNone/>
              <a:defRPr sz="2400"/>
            </a:lvl4pPr>
            <a:lvl5pPr marL="2742926" indent="0" algn="ctr">
              <a:buNone/>
              <a:defRPr sz="2400"/>
            </a:lvl5pPr>
            <a:lvl6pPr marL="3428657" indent="0" algn="ctr">
              <a:buNone/>
              <a:defRPr sz="2400"/>
            </a:lvl6pPr>
            <a:lvl7pPr marL="4114389" indent="0" algn="ctr">
              <a:buNone/>
              <a:defRPr sz="2400"/>
            </a:lvl7pPr>
            <a:lvl8pPr marL="4800120" indent="0" algn="ctr">
              <a:buNone/>
              <a:defRPr sz="2400"/>
            </a:lvl8pPr>
            <a:lvl9pPr marL="5485851"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12/13/2024</a:t>
            </a:fld>
            <a:endParaRPr lang="en-US" dirty="0">
              <a:solidFill>
                <a:prstClr val="black">
                  <a:tint val="75000"/>
                </a:prstClr>
              </a:solidFill>
            </a:endParaRPr>
          </a:p>
        </p:txBody>
      </p:sp>
      <p:sp>
        <p:nvSpPr>
          <p:cNvPr id="5" name="Footer Placeholder 4"/>
          <p:cNvSpPr>
            <a:spLocks noGrp="1"/>
          </p:cNvSpPr>
          <p:nvPr>
            <p:ph type="ftr" sz="quarter" idx="11"/>
          </p:nvPr>
        </p:nvSpPr>
        <p:spPr>
          <a:xfrm>
            <a:off x="3624752" y="493963"/>
            <a:ext cx="7460873" cy="463802"/>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2156498" y="1198461"/>
            <a:ext cx="1216529" cy="755367"/>
          </a:xfrm>
        </p:spPr>
        <p:txBody>
          <a:bodyPr/>
          <a:lstStyle/>
          <a:p>
            <a:fld id="{D57F1E4F-1CFF-5643-939E-217C01CDF565}" type="slidenum">
              <a:rPr lang="en-US" smtClean="0">
                <a:solidFill>
                  <a:srgbClr val="B71E42"/>
                </a:solidFill>
              </a:rPr>
              <a:pPr/>
              <a:t>‹#›</a:t>
            </a:fld>
            <a:endParaRPr lang="en-US" dirty="0">
              <a:solidFill>
                <a:srgbClr val="B71E42"/>
              </a:solidFill>
            </a:endParaRPr>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1938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9D048-7F7A-40F6-B8A2-36142AD8700D}" type="datetimeFigureOut">
              <a:rPr lang="en-GB" smtClean="0">
                <a:solidFill>
                  <a:prstClr val="black">
                    <a:tint val="75000"/>
                  </a:prstClr>
                </a:solidFill>
              </a:rPr>
              <a:pPr/>
              <a:t>13/12/2024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BC90C1A-D017-49F7-87DB-EA38BA5562A2}" type="slidenum">
              <a:rPr lang="en-GB" smtClean="0">
                <a:solidFill>
                  <a:srgbClr val="B71E42"/>
                </a:solidFill>
              </a:rPr>
              <a:pPr/>
              <a:t>‹#›</a:t>
            </a:fld>
            <a:endParaRPr lang="en-GB">
              <a:solidFill>
                <a:srgbClr val="B71E42"/>
              </a:solidFill>
            </a:endParaRPr>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54078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8"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8" y="5709295"/>
            <a:ext cx="12945669" cy="1519394"/>
          </a:xfrm>
        </p:spPr>
        <p:txBody>
          <a:bodyPr tIns="137147">
            <a:normAutofit/>
          </a:bodyPr>
          <a:lstStyle>
            <a:lvl1pPr marL="0" indent="0" algn="l">
              <a:buNone/>
              <a:defRPr sz="2700">
                <a:solidFill>
                  <a:schemeClr val="tx1"/>
                </a:solidFill>
              </a:defRPr>
            </a:lvl1pPr>
            <a:lvl2pPr marL="685731" indent="0">
              <a:buNone/>
              <a:defRPr sz="2700">
                <a:solidFill>
                  <a:schemeClr val="tx1">
                    <a:tint val="75000"/>
                  </a:schemeClr>
                </a:solidFill>
              </a:defRPr>
            </a:lvl2pPr>
            <a:lvl3pPr marL="1371464" indent="0">
              <a:buNone/>
              <a:defRPr sz="2700">
                <a:solidFill>
                  <a:schemeClr val="tx1">
                    <a:tint val="75000"/>
                  </a:schemeClr>
                </a:solidFill>
              </a:defRPr>
            </a:lvl3pPr>
            <a:lvl4pPr marL="2057195" indent="0">
              <a:buNone/>
              <a:defRPr sz="2400">
                <a:solidFill>
                  <a:schemeClr val="tx1">
                    <a:tint val="75000"/>
                  </a:schemeClr>
                </a:solidFill>
              </a:defRPr>
            </a:lvl4pPr>
            <a:lvl5pPr marL="2742926" indent="0">
              <a:buNone/>
              <a:defRPr sz="2400">
                <a:solidFill>
                  <a:schemeClr val="tx1">
                    <a:tint val="75000"/>
                  </a:schemeClr>
                </a:solidFill>
              </a:defRPr>
            </a:lvl5pPr>
            <a:lvl6pPr marL="3428657" indent="0">
              <a:buNone/>
              <a:defRPr sz="2400">
                <a:solidFill>
                  <a:schemeClr val="tx1">
                    <a:tint val="75000"/>
                  </a:schemeClr>
                </a:solidFill>
              </a:defRPr>
            </a:lvl6pPr>
            <a:lvl7pPr marL="4114389" indent="0">
              <a:buNone/>
              <a:defRPr sz="2400">
                <a:solidFill>
                  <a:schemeClr val="tx1">
                    <a:tint val="75000"/>
                  </a:schemeClr>
                </a:solidFill>
              </a:defRPr>
            </a:lvl7pPr>
            <a:lvl8pPr marL="4800120" indent="0">
              <a:buNone/>
              <a:defRPr sz="2400">
                <a:solidFill>
                  <a:schemeClr val="tx1">
                    <a:tint val="75000"/>
                  </a:schemeClr>
                </a:solidFill>
              </a:defRPr>
            </a:lvl8pPr>
            <a:lvl9pPr marL="5485851"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12/13/2024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B71E42"/>
                </a:solidFill>
              </a:rPr>
              <a:pPr/>
              <a:t>‹#›</a:t>
            </a:fld>
            <a:endParaRPr lang="en-US" dirty="0">
              <a:solidFill>
                <a:srgbClr val="B71E42"/>
              </a:solidFill>
            </a:endParaRPr>
          </a:p>
        </p:txBody>
      </p:sp>
      <p:cxnSp>
        <p:nvCxnSpPr>
          <p:cNvPr id="15" name="Straight Connector 14"/>
          <p:cNvCxnSpPr/>
          <p:nvPr/>
        </p:nvCxnSpPr>
        <p:spPr>
          <a:xfrm>
            <a:off x="2181358"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07368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8"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7"/>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29D048-7F7A-40F6-B8A2-36142AD8700D}" type="datetimeFigureOut">
              <a:rPr lang="en-GB" smtClean="0">
                <a:solidFill>
                  <a:prstClr val="black">
                    <a:tint val="75000"/>
                  </a:prstClr>
                </a:solidFill>
              </a:rPr>
              <a:pPr/>
              <a:t>13/12/2024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BC90C1A-D017-49F7-87DB-EA38BA5562A2}" type="slidenum">
              <a:rPr lang="en-GB" smtClean="0">
                <a:solidFill>
                  <a:srgbClr val="B71E42"/>
                </a:solidFill>
              </a:rPr>
              <a:pPr/>
              <a:t>‹#›</a:t>
            </a:fld>
            <a:endParaRPr lang="en-GB">
              <a:solidFill>
                <a:srgbClr val="B71E42"/>
              </a:solidFill>
            </a:endParaRPr>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40851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9" y="1206247"/>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6"/>
            <a:ext cx="6967728" cy="1202915"/>
          </a:xfrm>
        </p:spPr>
        <p:txBody>
          <a:bodyPr anchor="b">
            <a:normAutofit/>
          </a:bodyPr>
          <a:lstStyle>
            <a:lvl1pPr marL="0" indent="0">
              <a:lnSpc>
                <a:spcPct val="100000"/>
              </a:lnSpc>
              <a:buNone/>
              <a:defRPr sz="3300" b="0" cap="all" baseline="0">
                <a:solidFill>
                  <a:schemeClr val="accent1"/>
                </a:solidFill>
              </a:defRPr>
            </a:lvl1pPr>
            <a:lvl2pPr marL="685731" indent="0">
              <a:buNone/>
              <a:defRPr sz="3000" b="1"/>
            </a:lvl2pPr>
            <a:lvl3pPr marL="1371464" indent="0">
              <a:buNone/>
              <a:defRPr sz="2700" b="1"/>
            </a:lvl3pPr>
            <a:lvl4pPr marL="2057195" indent="0">
              <a:buNone/>
              <a:defRPr sz="2400" b="1"/>
            </a:lvl4pPr>
            <a:lvl5pPr marL="2742926" indent="0">
              <a:buNone/>
              <a:defRPr sz="2400" b="1"/>
            </a:lvl5pPr>
            <a:lvl6pPr marL="3428657" indent="0">
              <a:buNone/>
              <a:defRPr sz="2400" b="1"/>
            </a:lvl6pPr>
            <a:lvl7pPr marL="4114389" indent="0">
              <a:buNone/>
              <a:defRPr sz="2400" b="1"/>
            </a:lvl7pPr>
            <a:lvl8pPr marL="4800120" indent="0">
              <a:buNone/>
              <a:defRPr sz="2400" b="1"/>
            </a:lvl8pPr>
            <a:lvl9pPr marL="5485851" indent="0">
              <a:buNone/>
              <a:defRPr sz="2400" b="1"/>
            </a:lvl9pPr>
          </a:lstStyle>
          <a:p>
            <a:pPr lvl="0"/>
            <a:r>
              <a:rPr lang="en-US"/>
              <a:t>Click to edit Master text styles</a:t>
            </a:r>
          </a:p>
        </p:txBody>
      </p:sp>
      <p:sp>
        <p:nvSpPr>
          <p:cNvPr id="4" name="Content Placeholder 3"/>
          <p:cNvSpPr>
            <a:spLocks noGrp="1"/>
          </p:cNvSpPr>
          <p:nvPr>
            <p:ph sz="half" idx="2"/>
          </p:nvPr>
        </p:nvSpPr>
        <p:spPr>
          <a:xfrm>
            <a:off x="2170787" y="4236406"/>
            <a:ext cx="6967728" cy="396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7"/>
            <a:ext cx="6967728" cy="1203356"/>
          </a:xfrm>
        </p:spPr>
        <p:txBody>
          <a:bodyPr anchor="b">
            <a:normAutofit/>
          </a:bodyPr>
          <a:lstStyle>
            <a:lvl1pPr marL="0" indent="0">
              <a:lnSpc>
                <a:spcPct val="100000"/>
              </a:lnSpc>
              <a:buNone/>
              <a:defRPr sz="3300" b="0" cap="all" baseline="0">
                <a:solidFill>
                  <a:schemeClr val="accent1"/>
                </a:solidFill>
              </a:defRPr>
            </a:lvl1pPr>
            <a:lvl2pPr marL="685731" indent="0">
              <a:buNone/>
              <a:defRPr sz="3000" b="1"/>
            </a:lvl2pPr>
            <a:lvl3pPr marL="1371464" indent="0">
              <a:buNone/>
              <a:defRPr sz="2700" b="1"/>
            </a:lvl3pPr>
            <a:lvl4pPr marL="2057195" indent="0">
              <a:buNone/>
              <a:defRPr sz="2400" b="1"/>
            </a:lvl4pPr>
            <a:lvl5pPr marL="2742926" indent="0">
              <a:buNone/>
              <a:defRPr sz="2400" b="1"/>
            </a:lvl5pPr>
            <a:lvl6pPr marL="3428657" indent="0">
              <a:buNone/>
              <a:defRPr sz="2400" b="1"/>
            </a:lvl6pPr>
            <a:lvl7pPr marL="4114389" indent="0">
              <a:buNone/>
              <a:defRPr sz="2400" b="1"/>
            </a:lvl7pPr>
            <a:lvl8pPr marL="4800120" indent="0">
              <a:buNone/>
              <a:defRPr sz="2400" b="1"/>
            </a:lvl8pPr>
            <a:lvl9pPr marL="5485851"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618543" y="4232238"/>
            <a:ext cx="6967728" cy="3956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12/13/2024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B71E42"/>
                </a:solidFill>
              </a:rPr>
              <a:pPr/>
              <a:t>‹#›</a:t>
            </a:fld>
            <a:endParaRPr lang="en-US" dirty="0">
              <a:solidFill>
                <a:srgbClr val="B71E42"/>
              </a:solidFill>
            </a:endParaRPr>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39041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12/13/2024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B71E42"/>
                </a:solidFill>
              </a:rPr>
              <a:pPr/>
              <a:t>‹#›</a:t>
            </a:fld>
            <a:endParaRPr lang="en-US" dirty="0">
              <a:solidFill>
                <a:srgbClr val="B71E42"/>
              </a:solidFill>
            </a:endParaRPr>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39222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12/13/2024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B71E42"/>
                </a:solidFill>
              </a:rPr>
              <a:pPr/>
              <a:t>‹#›</a:t>
            </a:fld>
            <a:endParaRPr lang="en-US" dirty="0">
              <a:solidFill>
                <a:srgbClr val="B71E42"/>
              </a:solidFill>
            </a:endParaRPr>
          </a:p>
        </p:txBody>
      </p:sp>
    </p:spTree>
    <p:extLst>
      <p:ext uri="{BB962C8B-B14F-4D97-AF65-F5344CB8AC3E}">
        <p14:creationId xmlns:p14="http://schemas.microsoft.com/office/powerpoint/2010/main" val="13715589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9"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9"/>
            <a:ext cx="4912520" cy="3372272"/>
          </a:xfrm>
        </p:spPr>
        <p:txBody>
          <a:bodyPr/>
          <a:lstStyle>
            <a:lvl1pPr marL="0" indent="0" algn="l">
              <a:buNone/>
              <a:defRPr sz="2400"/>
            </a:lvl1pPr>
            <a:lvl2pPr marL="685731" indent="0">
              <a:buNone/>
              <a:defRPr sz="2100"/>
            </a:lvl2pPr>
            <a:lvl3pPr marL="1371464" indent="0">
              <a:buNone/>
              <a:defRPr sz="1800"/>
            </a:lvl3pPr>
            <a:lvl4pPr marL="2057195" indent="0">
              <a:buNone/>
              <a:defRPr sz="1500"/>
            </a:lvl4pPr>
            <a:lvl5pPr marL="2742926" indent="0">
              <a:buNone/>
              <a:defRPr sz="1500"/>
            </a:lvl5pPr>
            <a:lvl6pPr marL="3428657" indent="0">
              <a:buNone/>
              <a:defRPr sz="1500"/>
            </a:lvl6pPr>
            <a:lvl7pPr marL="4114389" indent="0">
              <a:buNone/>
              <a:defRPr sz="1500"/>
            </a:lvl7pPr>
            <a:lvl8pPr marL="4800120" indent="0">
              <a:buNone/>
              <a:defRPr sz="1500"/>
            </a:lvl8pPr>
            <a:lvl9pPr marL="5485851"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12/13/2024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B71E42"/>
                </a:solidFill>
              </a:rPr>
              <a:pPr/>
              <a:t>‹#›</a:t>
            </a:fld>
            <a:endParaRPr lang="en-US" dirty="0">
              <a:solidFill>
                <a:srgbClr val="B71E42"/>
              </a:solidFill>
            </a:endParaRPr>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7966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3" y="723255"/>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6" y="1683815"/>
            <a:ext cx="4186757" cy="5799491"/>
          </a:xfrm>
          <a:solidFill>
            <a:schemeClr val="bg1">
              <a:lumMod val="85000"/>
            </a:schemeClr>
          </a:solidFill>
          <a:ln w="9525" cap="sq">
            <a:noFill/>
            <a:miter lim="800000"/>
          </a:ln>
          <a:effectLst/>
        </p:spPr>
        <p:txBody>
          <a:bodyPr anchor="t"/>
          <a:lstStyle>
            <a:lvl1pPr marL="0" indent="0" algn="ctr">
              <a:buNone/>
              <a:defRPr sz="4800"/>
            </a:lvl1pPr>
            <a:lvl2pPr marL="685731" indent="0">
              <a:buNone/>
              <a:defRPr sz="4200"/>
            </a:lvl2pPr>
            <a:lvl3pPr marL="1371464" indent="0">
              <a:buNone/>
              <a:defRPr sz="3600"/>
            </a:lvl3pPr>
            <a:lvl4pPr marL="2057195" indent="0">
              <a:buNone/>
              <a:defRPr sz="3000"/>
            </a:lvl4pPr>
            <a:lvl5pPr marL="2742926" indent="0">
              <a:buNone/>
              <a:defRPr sz="3000"/>
            </a:lvl5pPr>
            <a:lvl6pPr marL="3428657" indent="0">
              <a:buNone/>
              <a:defRPr sz="3000"/>
            </a:lvl6pPr>
            <a:lvl7pPr marL="4114389" indent="0">
              <a:buNone/>
              <a:defRPr sz="3000"/>
            </a:lvl7pPr>
            <a:lvl8pPr marL="4800120" indent="0">
              <a:buNone/>
              <a:defRPr sz="3000"/>
            </a:lvl8pPr>
            <a:lvl9pPr marL="5485851"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731" indent="0">
              <a:buNone/>
              <a:defRPr sz="2100"/>
            </a:lvl2pPr>
            <a:lvl3pPr marL="1371464" indent="0">
              <a:buNone/>
              <a:defRPr sz="1800"/>
            </a:lvl3pPr>
            <a:lvl4pPr marL="2057195" indent="0">
              <a:buNone/>
              <a:defRPr sz="1500"/>
            </a:lvl4pPr>
            <a:lvl5pPr marL="2742926" indent="0">
              <a:buNone/>
              <a:defRPr sz="1500"/>
            </a:lvl5pPr>
            <a:lvl6pPr marL="3428657" indent="0">
              <a:buNone/>
              <a:defRPr sz="1500"/>
            </a:lvl6pPr>
            <a:lvl7pPr marL="4114389" indent="0">
              <a:buNone/>
              <a:defRPr sz="1500"/>
            </a:lvl7pPr>
            <a:lvl8pPr marL="4800120" indent="0">
              <a:buNone/>
              <a:defRPr sz="1500"/>
            </a:lvl8pPr>
            <a:lvl9pPr marL="5485851" indent="0">
              <a:buNone/>
              <a:defRPr sz="1500"/>
            </a:lvl9pPr>
          </a:lstStyle>
          <a:p>
            <a:pPr lvl="0"/>
            <a:r>
              <a:rPr lang="en-US"/>
              <a:t>Click to edit Master text styles</a:t>
            </a:r>
          </a:p>
        </p:txBody>
      </p:sp>
      <p:sp>
        <p:nvSpPr>
          <p:cNvPr id="5" name="Date Placeholder 4"/>
          <p:cNvSpPr>
            <a:spLocks noGrp="1"/>
          </p:cNvSpPr>
          <p:nvPr>
            <p:ph type="dt" sz="half" idx="10"/>
          </p:nvPr>
        </p:nvSpPr>
        <p:spPr>
          <a:xfrm>
            <a:off x="2171075" y="8204786"/>
            <a:ext cx="8291027" cy="480185"/>
          </a:xfrm>
        </p:spPr>
        <p:txBody>
          <a:bodyPr/>
          <a:lstStyle>
            <a:lvl1pPr algn="l">
              <a:defRPr/>
            </a:lvl1pPr>
          </a:lstStyle>
          <a:p>
            <a:fld id="{B61BEF0D-F0BB-DE4B-95CE-6DB70DBA9567}" type="datetimeFigureOut">
              <a:rPr lang="en-US" smtClean="0">
                <a:solidFill>
                  <a:prstClr val="black">
                    <a:tint val="75000"/>
                  </a:prstClr>
                </a:solidFill>
              </a:rPr>
              <a:pPr/>
              <a:t>12/13/2024</a:t>
            </a:fld>
            <a:endParaRPr lang="en-US" dirty="0">
              <a:solidFill>
                <a:prstClr val="black">
                  <a:tint val="75000"/>
                </a:prstClr>
              </a:solidFill>
            </a:endParaRPr>
          </a:p>
        </p:txBody>
      </p:sp>
      <p:sp>
        <p:nvSpPr>
          <p:cNvPr id="6" name="Footer Placeholder 5"/>
          <p:cNvSpPr>
            <a:spLocks noGrp="1"/>
          </p:cNvSpPr>
          <p:nvPr>
            <p:ph type="ftr" sz="quarter" idx="11"/>
          </p:nvPr>
        </p:nvSpPr>
        <p:spPr>
          <a:xfrm>
            <a:off x="2171073" y="477962"/>
            <a:ext cx="8311506" cy="481397"/>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B71E42"/>
                </a:solidFill>
              </a:rPr>
              <a:pPr/>
              <a:t>‹#›</a:t>
            </a:fld>
            <a:endParaRPr lang="en-US" dirty="0">
              <a:solidFill>
                <a:srgbClr val="B71E42"/>
              </a:solidFill>
            </a:endParaRPr>
          </a:p>
        </p:txBody>
      </p:sp>
      <p:cxnSp>
        <p:nvCxnSpPr>
          <p:cNvPr id="31" name="Straight Connector 30"/>
          <p:cNvCxnSpPr/>
          <p:nvPr/>
        </p:nvCxnSpPr>
        <p:spPr>
          <a:xfrm>
            <a:off x="2171075"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3718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12/13/2024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B71E42"/>
                </a:solidFill>
              </a:rPr>
              <a:pPr/>
              <a:t>‹#›</a:t>
            </a:fld>
            <a:endParaRPr lang="en-US" dirty="0">
              <a:solidFill>
                <a:srgbClr val="B71E42"/>
              </a:solidFill>
            </a:endParaRPr>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214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3053"/>
            <a:ext cx="5111750" cy="5853113"/>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10" indent="0">
              <a:buNone/>
              <a:defRPr sz="1200"/>
            </a:lvl2pPr>
            <a:lvl3pPr marL="914217" indent="0">
              <a:buNone/>
              <a:defRPr sz="1100"/>
            </a:lvl3pPr>
            <a:lvl4pPr marL="1371327" indent="0">
              <a:buNone/>
              <a:defRPr sz="900"/>
            </a:lvl4pPr>
            <a:lvl5pPr marL="1828434" indent="0">
              <a:buNone/>
              <a:defRPr sz="900"/>
            </a:lvl5pPr>
            <a:lvl6pPr marL="2285544" indent="0">
              <a:buNone/>
              <a:defRPr sz="900"/>
            </a:lvl6pPr>
            <a:lvl7pPr marL="2742651" indent="0">
              <a:buNone/>
              <a:defRPr sz="900"/>
            </a:lvl7pPr>
            <a:lvl8pPr marL="3199761" indent="0">
              <a:buNone/>
              <a:defRPr sz="900"/>
            </a:lvl8pPr>
            <a:lvl9pPr marL="365686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8"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12/13/2024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B71E42"/>
                </a:solidFill>
              </a:rPr>
              <a:pPr/>
              <a:t>‹#›</a:t>
            </a:fld>
            <a:endParaRPr lang="en-US" dirty="0">
              <a:solidFill>
                <a:srgbClr val="B71E42"/>
              </a:solidFill>
            </a:endParaRPr>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35984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GB"/>
              <a:t>Click to edit Master title style</a:t>
            </a:r>
            <a:endParaRPr lang="en-GB"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13/12/2024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41942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13/12/2024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7407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GB"/>
              <a:t>Click to edit Master title style</a:t>
            </a:r>
            <a:endParaRPr lang="en-GB"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13/12/2024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2070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1257300" y="2738437"/>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9258300" y="2738437"/>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solidFill>
                  <a:prstClr val="black">
                    <a:tint val="75000"/>
                  </a:prstClr>
                </a:solidFill>
              </a:rPr>
              <a:pPr/>
              <a:t>13/12/2024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62527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GB"/>
              <a:t>Click to edit Master title style</a:t>
            </a:r>
            <a:endParaRPr lang="en-GB"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solidFill>
                  <a:prstClr val="black">
                    <a:tint val="75000"/>
                  </a:prstClr>
                </a:solidFill>
              </a:rPr>
              <a:pPr/>
              <a:t>13/12/2024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03372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solidFill>
                  <a:prstClr val="black">
                    <a:tint val="75000"/>
                  </a:prstClr>
                </a:solidFill>
              </a:rPr>
              <a:pPr/>
              <a:t>13/12/2024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96412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solidFill>
                  <a:prstClr val="black">
                    <a:tint val="75000"/>
                  </a:prstClr>
                </a:solidFill>
              </a:rPr>
              <a:pPr/>
              <a:t>13/12/2024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50809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GB"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solidFill>
                  <a:prstClr val="black">
                    <a:tint val="75000"/>
                  </a:prstClr>
                </a:solidFill>
              </a:rPr>
              <a:pPr/>
              <a:t>13/12/2024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32721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GB"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GB"/>
              <a:t>Click icon to add picture</a:t>
            </a:r>
            <a:endParaRPr lang="en-GB"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solidFill>
                  <a:prstClr val="black">
                    <a:tint val="75000"/>
                  </a:prstClr>
                </a:solidFill>
              </a:rPr>
              <a:pPr/>
              <a:t>13/12/2024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059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10" indent="0">
              <a:buNone/>
              <a:defRPr sz="2900"/>
            </a:lvl2pPr>
            <a:lvl3pPr marL="914217" indent="0">
              <a:buNone/>
              <a:defRPr sz="2400"/>
            </a:lvl3pPr>
            <a:lvl4pPr marL="1371327" indent="0">
              <a:buNone/>
              <a:defRPr sz="2000"/>
            </a:lvl4pPr>
            <a:lvl5pPr marL="1828434" indent="0">
              <a:buNone/>
              <a:defRPr sz="2000"/>
            </a:lvl5pPr>
            <a:lvl6pPr marL="2285544" indent="0">
              <a:buNone/>
              <a:defRPr sz="2000"/>
            </a:lvl6pPr>
            <a:lvl7pPr marL="2742651" indent="0">
              <a:buNone/>
              <a:defRPr sz="2000"/>
            </a:lvl7pPr>
            <a:lvl8pPr marL="3199761" indent="0">
              <a:buNone/>
              <a:defRPr sz="2000"/>
            </a:lvl8pPr>
            <a:lvl9pPr marL="3656868" indent="0">
              <a:buNone/>
              <a:defRPr sz="2000"/>
            </a:lvl9pPr>
          </a:lstStyle>
          <a:p>
            <a:endParaRPr lang="en-US"/>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110" indent="0">
              <a:buNone/>
              <a:defRPr sz="1200"/>
            </a:lvl2pPr>
            <a:lvl3pPr marL="914217" indent="0">
              <a:buNone/>
              <a:defRPr sz="1100"/>
            </a:lvl3pPr>
            <a:lvl4pPr marL="1371327" indent="0">
              <a:buNone/>
              <a:defRPr sz="900"/>
            </a:lvl4pPr>
            <a:lvl5pPr marL="1828434" indent="0">
              <a:buNone/>
              <a:defRPr sz="900"/>
            </a:lvl5pPr>
            <a:lvl6pPr marL="2285544" indent="0">
              <a:buNone/>
              <a:defRPr sz="900"/>
            </a:lvl6pPr>
            <a:lvl7pPr marL="2742651" indent="0">
              <a:buNone/>
              <a:defRPr sz="900"/>
            </a:lvl7pPr>
            <a:lvl8pPr marL="3199761" indent="0">
              <a:buNone/>
              <a:defRPr sz="900"/>
            </a:lvl8pPr>
            <a:lvl9pPr marL="365686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13/12/2024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25381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13/12/2024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985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theme" Target="../theme/theme4.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5.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5.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6.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2" tIns="45711" rIns="91422" bIns="45711"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4"/>
          </a:xfrm>
          <a:prstGeom prst="rect">
            <a:avLst/>
          </a:prstGeom>
        </p:spPr>
        <p:txBody>
          <a:bodyPr vert="horz" lIns="91422" tIns="45711" rIns="91422" bIns="457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6"/>
          </a:xfrm>
          <a:prstGeom prst="rect">
            <a:avLst/>
          </a:prstGeom>
        </p:spPr>
        <p:txBody>
          <a:bodyPr vert="horz" lIns="91422" tIns="45711" rIns="91422" bIns="45711" rtlCol="0" anchor="ctr"/>
          <a:lstStyle>
            <a:lvl1pPr algn="l">
              <a:defRPr sz="1200">
                <a:solidFill>
                  <a:schemeClr val="tx1">
                    <a:tint val="75000"/>
                  </a:schemeClr>
                </a:solidFill>
              </a:defRPr>
            </a:lvl1pPr>
          </a:lstStyle>
          <a:p>
            <a:fld id="{1D8BD707-D9CF-40AE-B4C6-C98DA3205C09}" type="datetimeFigureOut">
              <a:rPr lang="en-US" smtClean="0"/>
              <a:pPr/>
              <a:t>12/13/2024</a:t>
            </a:fld>
            <a:endParaRPr lang="en-US"/>
          </a:p>
        </p:txBody>
      </p:sp>
      <p:sp>
        <p:nvSpPr>
          <p:cNvPr id="5" name="Footer Placeholder 4"/>
          <p:cNvSpPr>
            <a:spLocks noGrp="1"/>
          </p:cNvSpPr>
          <p:nvPr>
            <p:ph type="ftr" sz="quarter" idx="3"/>
          </p:nvPr>
        </p:nvSpPr>
        <p:spPr>
          <a:xfrm>
            <a:off x="3124200" y="6356353"/>
            <a:ext cx="2895600" cy="365126"/>
          </a:xfrm>
          <a:prstGeom prst="rect">
            <a:avLst/>
          </a:prstGeom>
        </p:spPr>
        <p:txBody>
          <a:bodyPr vert="horz" lIns="91422" tIns="45711" rIns="91422" bIns="4571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6"/>
          </a:xfrm>
          <a:prstGeom prst="rect">
            <a:avLst/>
          </a:prstGeom>
        </p:spPr>
        <p:txBody>
          <a:bodyPr vert="horz" lIns="91422" tIns="45711" rIns="91422" bIns="45711"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2" r:id="rId12"/>
  </p:sldLayoutIdLst>
  <p:txStyles>
    <p:titleStyle>
      <a:lvl1pPr algn="ctr" defTabSz="914217" rtl="0" eaLnBrk="1" latinLnBrk="0" hangingPunct="1">
        <a:spcBef>
          <a:spcPct val="0"/>
        </a:spcBef>
        <a:buNone/>
        <a:defRPr sz="4400" kern="1200">
          <a:solidFill>
            <a:schemeClr val="tx1"/>
          </a:solidFill>
          <a:latin typeface="+mj-lt"/>
          <a:ea typeface="+mj-ea"/>
          <a:cs typeface="+mj-cs"/>
        </a:defRPr>
      </a:lvl1pPr>
    </p:titleStyle>
    <p:bodyStyle>
      <a:lvl1pPr marL="342831" indent="-342831" algn="l" defTabSz="91421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0" indent="-285693" algn="l" defTabSz="914217"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72" indent="-228555" algn="l" defTabSz="91421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81" indent="-228555"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89" indent="-228555"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96" indent="-228555"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5"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5" indent="-228555"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5"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10"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7"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4"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1"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1257300" y="547689"/>
            <a:ext cx="15773400" cy="1988345"/>
          </a:xfrm>
          <a:prstGeom prst="rect">
            <a:avLst/>
          </a:prstGeom>
        </p:spPr>
        <p:txBody>
          <a:bodyPr vert="horz" lIns="137133" tIns="68567" rIns="137133" bIns="68567"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1257300" y="2738437"/>
            <a:ext cx="15773400" cy="6527007"/>
          </a:xfrm>
          <a:prstGeom prst="rect">
            <a:avLst/>
          </a:prstGeom>
        </p:spPr>
        <p:txBody>
          <a:bodyPr vert="horz" lIns="137133" tIns="68567" rIns="137133" bIns="6856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1257300" y="9534529"/>
            <a:ext cx="4114800" cy="547688"/>
          </a:xfrm>
          <a:prstGeom prst="rect">
            <a:avLst/>
          </a:prstGeom>
        </p:spPr>
        <p:txBody>
          <a:bodyPr vert="horz" lIns="137133" tIns="68567" rIns="137133" bIns="68567" rtlCol="0" anchor="ctr"/>
          <a:lstStyle>
            <a:lvl1pPr algn="l">
              <a:defRPr sz="1800">
                <a:solidFill>
                  <a:schemeClr val="tx1">
                    <a:tint val="75000"/>
                  </a:schemeClr>
                </a:solidFill>
              </a:defRPr>
            </a:lvl1pPr>
          </a:lstStyle>
          <a:p>
            <a:pPr defTabSz="685662">
              <a:defRPr/>
            </a:pPr>
            <a:fld id="{4FCD3CFA-4DDC-43FC-968A-540737FDA836}" type="datetimeFigureOut">
              <a:rPr lang="en-GB" smtClean="0">
                <a:solidFill>
                  <a:prstClr val="black">
                    <a:tint val="75000"/>
                  </a:prstClr>
                </a:solidFill>
              </a:rPr>
              <a:pPr defTabSz="685662">
                <a:defRPr/>
              </a:pPr>
              <a:t>13/12/2024</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6057900" y="9534529"/>
            <a:ext cx="6172200" cy="547688"/>
          </a:xfrm>
          <a:prstGeom prst="rect">
            <a:avLst/>
          </a:prstGeom>
        </p:spPr>
        <p:txBody>
          <a:bodyPr vert="horz" lIns="137133" tIns="68567" rIns="137133" bIns="68567" rtlCol="0" anchor="ctr"/>
          <a:lstStyle>
            <a:lvl1pPr algn="ctr">
              <a:defRPr sz="1800">
                <a:solidFill>
                  <a:schemeClr val="tx1">
                    <a:tint val="75000"/>
                  </a:schemeClr>
                </a:solidFill>
              </a:defRPr>
            </a:lvl1pPr>
          </a:lstStyle>
          <a:p>
            <a:pPr defTabSz="685662">
              <a:defRPr/>
            </a:pPr>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12915900" y="9534529"/>
            <a:ext cx="4114800" cy="547688"/>
          </a:xfrm>
          <a:prstGeom prst="rect">
            <a:avLst/>
          </a:prstGeom>
        </p:spPr>
        <p:txBody>
          <a:bodyPr vert="horz" lIns="137133" tIns="68567" rIns="137133" bIns="68567" rtlCol="0" anchor="ctr"/>
          <a:lstStyle>
            <a:lvl1pPr algn="r">
              <a:defRPr sz="1800">
                <a:solidFill>
                  <a:schemeClr val="tx1">
                    <a:tint val="75000"/>
                  </a:schemeClr>
                </a:solidFill>
              </a:defRPr>
            </a:lvl1pPr>
          </a:lstStyle>
          <a:p>
            <a:pPr defTabSz="685662">
              <a:defRPr/>
            </a:pPr>
            <a:fld id="{950FC886-343C-4B72-AFE6-F0497CBE7873}" type="slidenum">
              <a:rPr lang="en-GB" smtClean="0">
                <a:solidFill>
                  <a:prstClr val="black">
                    <a:tint val="75000"/>
                  </a:prstClr>
                </a:solidFill>
              </a:rPr>
              <a:pPr defTabSz="685662">
                <a:defRPr/>
              </a:pPr>
              <a:t>‹#›</a:t>
            </a:fld>
            <a:endParaRPr lang="en-GB" dirty="0">
              <a:solidFill>
                <a:prstClr val="black">
                  <a:tint val="75000"/>
                </a:prstClr>
              </a:solidFill>
            </a:endParaRPr>
          </a:p>
        </p:txBody>
      </p:sp>
    </p:spTree>
    <p:extLst>
      <p:ext uri="{BB962C8B-B14F-4D97-AF65-F5344CB8AC3E}">
        <p14:creationId xmlns:p14="http://schemas.microsoft.com/office/powerpoint/2010/main" val="4225574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371327" rtl="0" eaLnBrk="1" latinLnBrk="0" hangingPunct="1">
        <a:lnSpc>
          <a:spcPct val="90000"/>
        </a:lnSpc>
        <a:spcBef>
          <a:spcPct val="0"/>
        </a:spcBef>
        <a:buNone/>
        <a:defRPr sz="5400" b="1" kern="1200">
          <a:solidFill>
            <a:srgbClr val="005EB8"/>
          </a:solidFill>
          <a:latin typeface="Arial" panose="020B0604020202020204" pitchFamily="34" charset="0"/>
          <a:ea typeface="+mj-ea"/>
          <a:cs typeface="Arial" panose="020B0604020202020204" pitchFamily="34" charset="0"/>
        </a:defRPr>
      </a:lvl1pPr>
    </p:titleStyle>
    <p:bodyStyle>
      <a:lvl1pPr marL="342831" indent="-342831" algn="l" defTabSz="1371327" rtl="0" eaLnBrk="1" latinLnBrk="0" hangingPunct="1">
        <a:lnSpc>
          <a:spcPct val="90000"/>
        </a:lnSpc>
        <a:spcBef>
          <a:spcPts val="1500"/>
        </a:spcBef>
        <a:buFont typeface="Arial" panose="020B0604020202020204" pitchFamily="34" charset="0"/>
        <a:buChar char="•"/>
        <a:defRPr sz="4200" kern="1200">
          <a:solidFill>
            <a:schemeClr val="tx1"/>
          </a:solidFill>
          <a:latin typeface="Arial" panose="020B0604020202020204" pitchFamily="34" charset="0"/>
          <a:ea typeface="+mn-ea"/>
          <a:cs typeface="Arial" panose="020B0604020202020204" pitchFamily="34" charset="0"/>
        </a:defRPr>
      </a:lvl1pPr>
      <a:lvl2pPr marL="1028495" indent="-342831" algn="l" defTabSz="1371327" rtl="0" eaLnBrk="1" latinLnBrk="0" hangingPunct="1">
        <a:lnSpc>
          <a:spcPct val="90000"/>
        </a:lnSpc>
        <a:spcBef>
          <a:spcPts val="75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714158" indent="-342831" algn="l" defTabSz="1371327" rtl="0" eaLnBrk="1" latinLnBrk="0" hangingPunct="1">
        <a:lnSpc>
          <a:spcPct val="90000"/>
        </a:lnSpc>
        <a:spcBef>
          <a:spcPts val="75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3pPr>
      <a:lvl4pPr marL="2399820" indent="-342831" algn="l" defTabSz="1371327" rtl="0" eaLnBrk="1" latinLnBrk="0" hangingPunct="1">
        <a:lnSpc>
          <a:spcPct val="90000"/>
        </a:lnSpc>
        <a:spcBef>
          <a:spcPts val="750"/>
        </a:spcBef>
        <a:buFont typeface="Arial" panose="020B0604020202020204" pitchFamily="34" charset="0"/>
        <a:buChar char="•"/>
        <a:defRPr sz="2700" kern="1200">
          <a:solidFill>
            <a:schemeClr val="tx1"/>
          </a:solidFill>
          <a:latin typeface="Arial" panose="020B0604020202020204" pitchFamily="34" charset="0"/>
          <a:ea typeface="+mn-ea"/>
          <a:cs typeface="Arial" panose="020B0604020202020204" pitchFamily="34" charset="0"/>
        </a:defRPr>
      </a:lvl4pPr>
      <a:lvl5pPr marL="3085482" indent="-342831" algn="l" defTabSz="1371327" rtl="0" eaLnBrk="1" latinLnBrk="0" hangingPunct="1">
        <a:lnSpc>
          <a:spcPct val="90000"/>
        </a:lnSpc>
        <a:spcBef>
          <a:spcPts val="750"/>
        </a:spcBef>
        <a:buFont typeface="Arial" panose="020B0604020202020204" pitchFamily="34" charset="0"/>
        <a:buChar char="•"/>
        <a:defRPr sz="2700" kern="1200">
          <a:solidFill>
            <a:schemeClr val="tx1"/>
          </a:solidFill>
          <a:latin typeface="Arial" panose="020B0604020202020204" pitchFamily="34" charset="0"/>
          <a:ea typeface="+mn-ea"/>
          <a:cs typeface="Arial" panose="020B0604020202020204" pitchFamily="34" charset="0"/>
        </a:defRPr>
      </a:lvl5pPr>
      <a:lvl6pPr marL="3771147" indent="-342831" algn="l" defTabSz="137132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6809" indent="-342831" algn="l" defTabSz="137132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471" indent="-342831" algn="l" defTabSz="137132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135" indent="-342831" algn="l" defTabSz="137132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327" rtl="0" eaLnBrk="1" latinLnBrk="0" hangingPunct="1">
        <a:defRPr sz="2700" kern="1200">
          <a:solidFill>
            <a:schemeClr val="tx1"/>
          </a:solidFill>
          <a:latin typeface="+mn-lt"/>
          <a:ea typeface="+mn-ea"/>
          <a:cs typeface="+mn-cs"/>
        </a:defRPr>
      </a:lvl1pPr>
      <a:lvl2pPr marL="685662" algn="l" defTabSz="1371327" rtl="0" eaLnBrk="1" latinLnBrk="0" hangingPunct="1">
        <a:defRPr sz="2700" kern="1200">
          <a:solidFill>
            <a:schemeClr val="tx1"/>
          </a:solidFill>
          <a:latin typeface="+mn-lt"/>
          <a:ea typeface="+mn-ea"/>
          <a:cs typeface="+mn-cs"/>
        </a:defRPr>
      </a:lvl2pPr>
      <a:lvl3pPr marL="1371327" algn="l" defTabSz="1371327" rtl="0" eaLnBrk="1" latinLnBrk="0" hangingPunct="1">
        <a:defRPr sz="2700" kern="1200">
          <a:solidFill>
            <a:schemeClr val="tx1"/>
          </a:solidFill>
          <a:latin typeface="+mn-lt"/>
          <a:ea typeface="+mn-ea"/>
          <a:cs typeface="+mn-cs"/>
        </a:defRPr>
      </a:lvl3pPr>
      <a:lvl4pPr marL="2056989" algn="l" defTabSz="1371327" rtl="0" eaLnBrk="1" latinLnBrk="0" hangingPunct="1">
        <a:defRPr sz="2700" kern="1200">
          <a:solidFill>
            <a:schemeClr val="tx1"/>
          </a:solidFill>
          <a:latin typeface="+mn-lt"/>
          <a:ea typeface="+mn-ea"/>
          <a:cs typeface="+mn-cs"/>
        </a:defRPr>
      </a:lvl4pPr>
      <a:lvl5pPr marL="2742651" algn="l" defTabSz="1371327" rtl="0" eaLnBrk="1" latinLnBrk="0" hangingPunct="1">
        <a:defRPr sz="2700" kern="1200">
          <a:solidFill>
            <a:schemeClr val="tx1"/>
          </a:solidFill>
          <a:latin typeface="+mn-lt"/>
          <a:ea typeface="+mn-ea"/>
          <a:cs typeface="+mn-cs"/>
        </a:defRPr>
      </a:lvl5pPr>
      <a:lvl6pPr marL="3428315" algn="l" defTabSz="1371327" rtl="0" eaLnBrk="1" latinLnBrk="0" hangingPunct="1">
        <a:defRPr sz="2700" kern="1200">
          <a:solidFill>
            <a:schemeClr val="tx1"/>
          </a:solidFill>
          <a:latin typeface="+mn-lt"/>
          <a:ea typeface="+mn-ea"/>
          <a:cs typeface="+mn-cs"/>
        </a:defRPr>
      </a:lvl6pPr>
      <a:lvl7pPr marL="4113978" algn="l" defTabSz="1371327" rtl="0" eaLnBrk="1" latinLnBrk="0" hangingPunct="1">
        <a:defRPr sz="2700" kern="1200">
          <a:solidFill>
            <a:schemeClr val="tx1"/>
          </a:solidFill>
          <a:latin typeface="+mn-lt"/>
          <a:ea typeface="+mn-ea"/>
          <a:cs typeface="+mn-cs"/>
        </a:defRPr>
      </a:lvl7pPr>
      <a:lvl8pPr marL="4799640" algn="l" defTabSz="1371327" rtl="0" eaLnBrk="1" latinLnBrk="0" hangingPunct="1">
        <a:defRPr sz="2700" kern="1200">
          <a:solidFill>
            <a:schemeClr val="tx1"/>
          </a:solidFill>
          <a:latin typeface="+mn-lt"/>
          <a:ea typeface="+mn-ea"/>
          <a:cs typeface="+mn-cs"/>
        </a:defRPr>
      </a:lvl8pPr>
      <a:lvl9pPr marL="5485302" algn="l" defTabSz="1371327"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1257300" y="547689"/>
            <a:ext cx="15773400" cy="1988345"/>
          </a:xfrm>
          <a:prstGeom prst="rect">
            <a:avLst/>
          </a:prstGeom>
        </p:spPr>
        <p:txBody>
          <a:bodyPr vert="horz" lIns="137147" tIns="68573" rIns="137147" bIns="68573"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1257300" y="2738437"/>
            <a:ext cx="15773400" cy="6527007"/>
          </a:xfrm>
          <a:prstGeom prst="rect">
            <a:avLst/>
          </a:prstGeom>
        </p:spPr>
        <p:txBody>
          <a:bodyPr vert="horz" lIns="137147" tIns="68573" rIns="137147" bIns="6857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1257300" y="9534527"/>
            <a:ext cx="4114800" cy="547688"/>
          </a:xfrm>
          <a:prstGeom prst="rect">
            <a:avLst/>
          </a:prstGeom>
        </p:spPr>
        <p:txBody>
          <a:bodyPr vert="horz" lIns="137147" tIns="68573" rIns="137147" bIns="68573" rtlCol="0" anchor="ctr"/>
          <a:lstStyle>
            <a:lvl1pPr algn="l">
              <a:defRPr sz="1800">
                <a:solidFill>
                  <a:schemeClr val="tx1">
                    <a:tint val="75000"/>
                  </a:schemeClr>
                </a:solidFill>
              </a:defRPr>
            </a:lvl1pPr>
          </a:lstStyle>
          <a:p>
            <a:pPr defTabSz="685731">
              <a:defRPr/>
            </a:pPr>
            <a:fld id="{4FCD3CFA-4DDC-43FC-968A-540737FDA836}" type="datetimeFigureOut">
              <a:rPr lang="en-GB" smtClean="0">
                <a:solidFill>
                  <a:prstClr val="black">
                    <a:tint val="75000"/>
                  </a:prstClr>
                </a:solidFill>
              </a:rPr>
              <a:pPr defTabSz="685731">
                <a:defRPr/>
              </a:pPr>
              <a:t>13/12/2024</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6057900" y="9534527"/>
            <a:ext cx="6172200" cy="547688"/>
          </a:xfrm>
          <a:prstGeom prst="rect">
            <a:avLst/>
          </a:prstGeom>
        </p:spPr>
        <p:txBody>
          <a:bodyPr vert="horz" lIns="137147" tIns="68573" rIns="137147" bIns="68573" rtlCol="0" anchor="ctr"/>
          <a:lstStyle>
            <a:lvl1pPr algn="ctr">
              <a:defRPr sz="1800">
                <a:solidFill>
                  <a:schemeClr val="tx1">
                    <a:tint val="75000"/>
                  </a:schemeClr>
                </a:solidFill>
              </a:defRPr>
            </a:lvl1pPr>
          </a:lstStyle>
          <a:p>
            <a:pPr defTabSz="685731">
              <a:defRPr/>
            </a:pPr>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12915900" y="9534527"/>
            <a:ext cx="4114800" cy="547688"/>
          </a:xfrm>
          <a:prstGeom prst="rect">
            <a:avLst/>
          </a:prstGeom>
        </p:spPr>
        <p:txBody>
          <a:bodyPr vert="horz" lIns="137147" tIns="68573" rIns="137147" bIns="68573" rtlCol="0" anchor="ctr"/>
          <a:lstStyle>
            <a:lvl1pPr algn="r">
              <a:defRPr sz="1800">
                <a:solidFill>
                  <a:schemeClr val="tx1">
                    <a:tint val="75000"/>
                  </a:schemeClr>
                </a:solidFill>
              </a:defRPr>
            </a:lvl1pPr>
          </a:lstStyle>
          <a:p>
            <a:pPr defTabSz="685731">
              <a:defRPr/>
            </a:pPr>
            <a:fld id="{950FC886-343C-4B72-AFE6-F0497CBE7873}" type="slidenum">
              <a:rPr lang="en-GB" smtClean="0">
                <a:solidFill>
                  <a:prstClr val="black">
                    <a:tint val="75000"/>
                  </a:prstClr>
                </a:solidFill>
              </a:rPr>
              <a:pPr defTabSz="685731">
                <a:defRPr/>
              </a:pPr>
              <a:t>‹#›</a:t>
            </a:fld>
            <a:endParaRPr lang="en-GB" dirty="0">
              <a:solidFill>
                <a:prstClr val="black">
                  <a:tint val="75000"/>
                </a:prstClr>
              </a:solidFill>
            </a:endParaRPr>
          </a:p>
        </p:txBody>
      </p:sp>
    </p:spTree>
    <p:extLst>
      <p:ext uri="{BB962C8B-B14F-4D97-AF65-F5344CB8AC3E}">
        <p14:creationId xmlns:p14="http://schemas.microsoft.com/office/powerpoint/2010/main" val="32140918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1371464" rtl="0" eaLnBrk="1" latinLnBrk="0" hangingPunct="1">
        <a:lnSpc>
          <a:spcPct val="90000"/>
        </a:lnSpc>
        <a:spcBef>
          <a:spcPct val="0"/>
        </a:spcBef>
        <a:buNone/>
        <a:defRPr sz="5400" b="1" kern="1200">
          <a:solidFill>
            <a:srgbClr val="005EB8"/>
          </a:solidFill>
          <a:latin typeface="Arial" panose="020B0604020202020204" pitchFamily="34" charset="0"/>
          <a:ea typeface="+mj-ea"/>
          <a:cs typeface="Arial" panose="020B0604020202020204" pitchFamily="34" charset="0"/>
        </a:defRPr>
      </a:lvl1pPr>
    </p:titleStyle>
    <p:bodyStyle>
      <a:lvl1pPr marL="342866" indent="-342866" algn="l" defTabSz="1371464" rtl="0" eaLnBrk="1" latinLnBrk="0" hangingPunct="1">
        <a:lnSpc>
          <a:spcPct val="90000"/>
        </a:lnSpc>
        <a:spcBef>
          <a:spcPts val="1500"/>
        </a:spcBef>
        <a:buFont typeface="Arial" panose="020B0604020202020204" pitchFamily="34" charset="0"/>
        <a:buChar char="•"/>
        <a:defRPr sz="4200" kern="1200">
          <a:solidFill>
            <a:schemeClr val="tx1"/>
          </a:solidFill>
          <a:latin typeface="Arial" panose="020B0604020202020204" pitchFamily="34" charset="0"/>
          <a:ea typeface="+mn-ea"/>
          <a:cs typeface="Arial" panose="020B0604020202020204" pitchFamily="34" charset="0"/>
        </a:defRPr>
      </a:lvl1pPr>
      <a:lvl2pPr marL="1028597" indent="-342866" algn="l" defTabSz="1371464" rtl="0" eaLnBrk="1" latinLnBrk="0" hangingPunct="1">
        <a:lnSpc>
          <a:spcPct val="90000"/>
        </a:lnSpc>
        <a:spcBef>
          <a:spcPts val="75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714329" indent="-342866" algn="l" defTabSz="1371464" rtl="0" eaLnBrk="1" latinLnBrk="0" hangingPunct="1">
        <a:lnSpc>
          <a:spcPct val="90000"/>
        </a:lnSpc>
        <a:spcBef>
          <a:spcPts val="75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3pPr>
      <a:lvl4pPr marL="2400060"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Arial" panose="020B0604020202020204" pitchFamily="34" charset="0"/>
          <a:ea typeface="+mn-ea"/>
          <a:cs typeface="Arial" panose="020B0604020202020204" pitchFamily="34" charset="0"/>
        </a:defRPr>
      </a:lvl4pPr>
      <a:lvl5pPr marL="3085791"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Arial" panose="020B0604020202020204" pitchFamily="34" charset="0"/>
          <a:ea typeface="+mn-ea"/>
          <a:cs typeface="Arial" panose="020B0604020202020204" pitchFamily="34" charset="0"/>
        </a:defRPr>
      </a:lvl5pPr>
      <a:lvl6pPr marL="3771524"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255"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986"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717"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64" rtl="0" eaLnBrk="1" latinLnBrk="0" hangingPunct="1">
        <a:defRPr sz="2700" kern="1200">
          <a:solidFill>
            <a:schemeClr val="tx1"/>
          </a:solidFill>
          <a:latin typeface="+mn-lt"/>
          <a:ea typeface="+mn-ea"/>
          <a:cs typeface="+mn-cs"/>
        </a:defRPr>
      </a:lvl1pPr>
      <a:lvl2pPr marL="685731" algn="l" defTabSz="1371464" rtl="0" eaLnBrk="1" latinLnBrk="0" hangingPunct="1">
        <a:defRPr sz="2700" kern="1200">
          <a:solidFill>
            <a:schemeClr val="tx1"/>
          </a:solidFill>
          <a:latin typeface="+mn-lt"/>
          <a:ea typeface="+mn-ea"/>
          <a:cs typeface="+mn-cs"/>
        </a:defRPr>
      </a:lvl2pPr>
      <a:lvl3pPr marL="1371464" algn="l" defTabSz="1371464" rtl="0" eaLnBrk="1" latinLnBrk="0" hangingPunct="1">
        <a:defRPr sz="2700" kern="1200">
          <a:solidFill>
            <a:schemeClr val="tx1"/>
          </a:solidFill>
          <a:latin typeface="+mn-lt"/>
          <a:ea typeface="+mn-ea"/>
          <a:cs typeface="+mn-cs"/>
        </a:defRPr>
      </a:lvl3pPr>
      <a:lvl4pPr marL="2057195" algn="l" defTabSz="1371464" rtl="0" eaLnBrk="1" latinLnBrk="0" hangingPunct="1">
        <a:defRPr sz="2700" kern="1200">
          <a:solidFill>
            <a:schemeClr val="tx1"/>
          </a:solidFill>
          <a:latin typeface="+mn-lt"/>
          <a:ea typeface="+mn-ea"/>
          <a:cs typeface="+mn-cs"/>
        </a:defRPr>
      </a:lvl4pPr>
      <a:lvl5pPr marL="2742926" algn="l" defTabSz="1371464" rtl="0" eaLnBrk="1" latinLnBrk="0" hangingPunct="1">
        <a:defRPr sz="2700" kern="1200">
          <a:solidFill>
            <a:schemeClr val="tx1"/>
          </a:solidFill>
          <a:latin typeface="+mn-lt"/>
          <a:ea typeface="+mn-ea"/>
          <a:cs typeface="+mn-cs"/>
        </a:defRPr>
      </a:lvl5pPr>
      <a:lvl6pPr marL="3428657" algn="l" defTabSz="1371464" rtl="0" eaLnBrk="1" latinLnBrk="0" hangingPunct="1">
        <a:defRPr sz="2700" kern="1200">
          <a:solidFill>
            <a:schemeClr val="tx1"/>
          </a:solidFill>
          <a:latin typeface="+mn-lt"/>
          <a:ea typeface="+mn-ea"/>
          <a:cs typeface="+mn-cs"/>
        </a:defRPr>
      </a:lvl6pPr>
      <a:lvl7pPr marL="4114389" algn="l" defTabSz="1371464" rtl="0" eaLnBrk="1" latinLnBrk="0" hangingPunct="1">
        <a:defRPr sz="2700" kern="1200">
          <a:solidFill>
            <a:schemeClr val="tx1"/>
          </a:solidFill>
          <a:latin typeface="+mn-lt"/>
          <a:ea typeface="+mn-ea"/>
          <a:cs typeface="+mn-cs"/>
        </a:defRPr>
      </a:lvl7pPr>
      <a:lvl8pPr marL="4800120" algn="l" defTabSz="1371464" rtl="0" eaLnBrk="1" latinLnBrk="0" hangingPunct="1">
        <a:defRPr sz="2700" kern="1200">
          <a:solidFill>
            <a:schemeClr val="tx1"/>
          </a:solidFill>
          <a:latin typeface="+mn-lt"/>
          <a:ea typeface="+mn-ea"/>
          <a:cs typeface="+mn-cs"/>
        </a:defRPr>
      </a:lvl8pPr>
      <a:lvl9pPr marL="5485851" algn="l" defTabSz="1371464"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1257300" y="547689"/>
            <a:ext cx="15773400" cy="1988345"/>
          </a:xfrm>
          <a:prstGeom prst="rect">
            <a:avLst/>
          </a:prstGeom>
        </p:spPr>
        <p:txBody>
          <a:bodyPr vert="horz" lIns="137147" tIns="68573" rIns="137147" bIns="68573"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1257300" y="2738437"/>
            <a:ext cx="15773400" cy="6527007"/>
          </a:xfrm>
          <a:prstGeom prst="rect">
            <a:avLst/>
          </a:prstGeom>
        </p:spPr>
        <p:txBody>
          <a:bodyPr vert="horz" lIns="137147" tIns="68573" rIns="137147" bIns="68573"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1257300" y="9534527"/>
            <a:ext cx="4114800" cy="547688"/>
          </a:xfrm>
          <a:prstGeom prst="rect">
            <a:avLst/>
          </a:prstGeom>
        </p:spPr>
        <p:txBody>
          <a:bodyPr vert="horz" lIns="137147" tIns="68573" rIns="137147" bIns="68573" rtlCol="0" anchor="ctr"/>
          <a:lstStyle>
            <a:lvl1pPr algn="l">
              <a:defRPr sz="1800">
                <a:solidFill>
                  <a:schemeClr val="tx1">
                    <a:tint val="75000"/>
                  </a:schemeClr>
                </a:solidFill>
              </a:defRPr>
            </a:lvl1pPr>
          </a:lstStyle>
          <a:p>
            <a:pPr defTabSz="1371464"/>
            <a:fld id="{F24574AD-8404-48D7-8DB8-BCC9125C3396}" type="datetimeFigureOut">
              <a:rPr lang="en-GB" smtClean="0">
                <a:solidFill>
                  <a:srgbClr val="231F20">
                    <a:tint val="75000"/>
                  </a:srgbClr>
                </a:solidFill>
              </a:rPr>
              <a:pPr defTabSz="1371464"/>
              <a:t>13/12/2024</a:t>
            </a:fld>
            <a:endParaRPr lang="en-GB" dirty="0">
              <a:solidFill>
                <a:srgbClr val="231F20">
                  <a:tint val="75000"/>
                </a:srgbClr>
              </a:solidFill>
            </a:endParaRPr>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6057900" y="9534527"/>
            <a:ext cx="6172200" cy="547688"/>
          </a:xfrm>
          <a:prstGeom prst="rect">
            <a:avLst/>
          </a:prstGeom>
        </p:spPr>
        <p:txBody>
          <a:bodyPr vert="horz" lIns="137147" tIns="68573" rIns="137147" bIns="68573" rtlCol="0" anchor="ctr"/>
          <a:lstStyle>
            <a:lvl1pPr algn="ctr">
              <a:defRPr sz="1800">
                <a:solidFill>
                  <a:schemeClr val="tx1">
                    <a:tint val="75000"/>
                  </a:schemeClr>
                </a:solidFill>
              </a:defRPr>
            </a:lvl1pPr>
          </a:lstStyle>
          <a:p>
            <a:pPr defTabSz="1371464"/>
            <a:endParaRPr lang="en-GB" dirty="0">
              <a:solidFill>
                <a:srgbClr val="231F20">
                  <a:tint val="75000"/>
                </a:srgbClr>
              </a:solidFill>
            </a:endParaRPr>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12915900" y="9534527"/>
            <a:ext cx="4114800" cy="547688"/>
          </a:xfrm>
          <a:prstGeom prst="rect">
            <a:avLst/>
          </a:prstGeom>
        </p:spPr>
        <p:txBody>
          <a:bodyPr vert="horz" lIns="137147" tIns="68573" rIns="137147" bIns="68573" rtlCol="0" anchor="ctr"/>
          <a:lstStyle>
            <a:lvl1pPr algn="r">
              <a:defRPr sz="1800">
                <a:solidFill>
                  <a:schemeClr val="tx1">
                    <a:tint val="75000"/>
                  </a:schemeClr>
                </a:solidFill>
              </a:defRPr>
            </a:lvl1pPr>
          </a:lstStyle>
          <a:p>
            <a:pPr defTabSz="1371464"/>
            <a:fld id="{B8B67EA4-DCE3-FB49-A794-A4595EF638BC}" type="slidenum">
              <a:rPr lang="en-GB" smtClean="0">
                <a:solidFill>
                  <a:srgbClr val="231F20">
                    <a:tint val="75000"/>
                  </a:srgbClr>
                </a:solidFill>
              </a:rPr>
              <a:pPr defTabSz="1371464"/>
              <a:t>‹#›</a:t>
            </a:fld>
            <a:endParaRPr lang="en-GB" dirty="0">
              <a:solidFill>
                <a:srgbClr val="231F20">
                  <a:tint val="75000"/>
                </a:srgbClr>
              </a:solidFill>
            </a:endParaRPr>
          </a:p>
        </p:txBody>
      </p:sp>
    </p:spTree>
    <p:extLst>
      <p:ext uri="{BB962C8B-B14F-4D97-AF65-F5344CB8AC3E}">
        <p14:creationId xmlns:p14="http://schemas.microsoft.com/office/powerpoint/2010/main" val="2413693917"/>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464" rtl="0" eaLnBrk="1" latinLnBrk="0" hangingPunct="1">
        <a:lnSpc>
          <a:spcPct val="90000"/>
        </a:lnSpc>
        <a:spcBef>
          <a:spcPct val="0"/>
        </a:spcBef>
        <a:buNone/>
        <a:defRPr sz="6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66" indent="-342866" algn="l" defTabSz="1371464" rtl="0" eaLnBrk="1" latinLnBrk="0" hangingPunct="1">
        <a:lnSpc>
          <a:spcPct val="90000"/>
        </a:lnSpc>
        <a:spcBef>
          <a:spcPts val="1500"/>
        </a:spcBef>
        <a:buFont typeface="Arial" panose="020B0604020202020204" pitchFamily="34" charset="0"/>
        <a:buChar char="•"/>
        <a:defRPr sz="4200" kern="1200">
          <a:solidFill>
            <a:schemeClr val="accent6"/>
          </a:solidFill>
          <a:latin typeface="+mn-lt"/>
          <a:ea typeface="+mn-ea"/>
          <a:cs typeface="+mn-cs"/>
        </a:defRPr>
      </a:lvl1pPr>
      <a:lvl2pPr marL="1028597" indent="-342866" algn="l" defTabSz="1371464" rtl="0" eaLnBrk="1" latinLnBrk="0" hangingPunct="1">
        <a:lnSpc>
          <a:spcPct val="90000"/>
        </a:lnSpc>
        <a:spcBef>
          <a:spcPts val="750"/>
        </a:spcBef>
        <a:buFont typeface="Arial" panose="020B0604020202020204" pitchFamily="34" charset="0"/>
        <a:buChar char="•"/>
        <a:defRPr sz="3600" kern="1200">
          <a:solidFill>
            <a:schemeClr val="accent6"/>
          </a:solidFill>
          <a:latin typeface="+mn-lt"/>
          <a:ea typeface="+mn-ea"/>
          <a:cs typeface="+mn-cs"/>
        </a:defRPr>
      </a:lvl2pPr>
      <a:lvl3pPr marL="1714329" indent="-342866" algn="l" defTabSz="1371464" rtl="0" eaLnBrk="1" latinLnBrk="0" hangingPunct="1">
        <a:lnSpc>
          <a:spcPct val="90000"/>
        </a:lnSpc>
        <a:spcBef>
          <a:spcPts val="750"/>
        </a:spcBef>
        <a:buFont typeface="Arial" panose="020B0604020202020204" pitchFamily="34" charset="0"/>
        <a:buChar char="•"/>
        <a:defRPr sz="3000" kern="1200">
          <a:solidFill>
            <a:schemeClr val="accent6"/>
          </a:solidFill>
          <a:latin typeface="+mn-lt"/>
          <a:ea typeface="+mn-ea"/>
          <a:cs typeface="+mn-cs"/>
        </a:defRPr>
      </a:lvl3pPr>
      <a:lvl4pPr marL="2400060" indent="-342866" algn="l" defTabSz="1371464" rtl="0" eaLnBrk="1" latinLnBrk="0" hangingPunct="1">
        <a:lnSpc>
          <a:spcPct val="90000"/>
        </a:lnSpc>
        <a:spcBef>
          <a:spcPts val="750"/>
        </a:spcBef>
        <a:buFont typeface="Arial" panose="020B0604020202020204" pitchFamily="34" charset="0"/>
        <a:buChar char="•"/>
        <a:defRPr sz="2700" kern="1200">
          <a:solidFill>
            <a:schemeClr val="accent6"/>
          </a:solidFill>
          <a:latin typeface="+mn-lt"/>
          <a:ea typeface="+mn-ea"/>
          <a:cs typeface="+mn-cs"/>
        </a:defRPr>
      </a:lvl4pPr>
      <a:lvl5pPr marL="3085791" indent="-342866" algn="l" defTabSz="1371464" rtl="0" eaLnBrk="1" latinLnBrk="0" hangingPunct="1">
        <a:lnSpc>
          <a:spcPct val="90000"/>
        </a:lnSpc>
        <a:spcBef>
          <a:spcPts val="750"/>
        </a:spcBef>
        <a:buFont typeface="Arial" panose="020B0604020202020204" pitchFamily="34" charset="0"/>
        <a:buChar char="•"/>
        <a:defRPr sz="2700" kern="1200">
          <a:solidFill>
            <a:schemeClr val="accent6"/>
          </a:solidFill>
          <a:latin typeface="+mn-lt"/>
          <a:ea typeface="+mn-ea"/>
          <a:cs typeface="+mn-cs"/>
        </a:defRPr>
      </a:lvl5pPr>
      <a:lvl6pPr marL="3771524"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255"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986"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717"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64" rtl="0" eaLnBrk="1" latinLnBrk="0" hangingPunct="1">
        <a:defRPr sz="2700" kern="1200">
          <a:solidFill>
            <a:schemeClr val="tx1"/>
          </a:solidFill>
          <a:latin typeface="+mn-lt"/>
          <a:ea typeface="+mn-ea"/>
          <a:cs typeface="+mn-cs"/>
        </a:defRPr>
      </a:lvl1pPr>
      <a:lvl2pPr marL="685731" algn="l" defTabSz="1371464" rtl="0" eaLnBrk="1" latinLnBrk="0" hangingPunct="1">
        <a:defRPr sz="2700" kern="1200">
          <a:solidFill>
            <a:schemeClr val="tx1"/>
          </a:solidFill>
          <a:latin typeface="+mn-lt"/>
          <a:ea typeface="+mn-ea"/>
          <a:cs typeface="+mn-cs"/>
        </a:defRPr>
      </a:lvl2pPr>
      <a:lvl3pPr marL="1371464" algn="l" defTabSz="1371464" rtl="0" eaLnBrk="1" latinLnBrk="0" hangingPunct="1">
        <a:defRPr sz="2700" kern="1200">
          <a:solidFill>
            <a:schemeClr val="tx1"/>
          </a:solidFill>
          <a:latin typeface="+mn-lt"/>
          <a:ea typeface="+mn-ea"/>
          <a:cs typeface="+mn-cs"/>
        </a:defRPr>
      </a:lvl3pPr>
      <a:lvl4pPr marL="2057195" algn="l" defTabSz="1371464" rtl="0" eaLnBrk="1" latinLnBrk="0" hangingPunct="1">
        <a:defRPr sz="2700" kern="1200">
          <a:solidFill>
            <a:schemeClr val="tx1"/>
          </a:solidFill>
          <a:latin typeface="+mn-lt"/>
          <a:ea typeface="+mn-ea"/>
          <a:cs typeface="+mn-cs"/>
        </a:defRPr>
      </a:lvl4pPr>
      <a:lvl5pPr marL="2742926" algn="l" defTabSz="1371464" rtl="0" eaLnBrk="1" latinLnBrk="0" hangingPunct="1">
        <a:defRPr sz="2700" kern="1200">
          <a:solidFill>
            <a:schemeClr val="tx1"/>
          </a:solidFill>
          <a:latin typeface="+mn-lt"/>
          <a:ea typeface="+mn-ea"/>
          <a:cs typeface="+mn-cs"/>
        </a:defRPr>
      </a:lvl5pPr>
      <a:lvl6pPr marL="3428657" algn="l" defTabSz="1371464" rtl="0" eaLnBrk="1" latinLnBrk="0" hangingPunct="1">
        <a:defRPr sz="2700" kern="1200">
          <a:solidFill>
            <a:schemeClr val="tx1"/>
          </a:solidFill>
          <a:latin typeface="+mn-lt"/>
          <a:ea typeface="+mn-ea"/>
          <a:cs typeface="+mn-cs"/>
        </a:defRPr>
      </a:lvl6pPr>
      <a:lvl7pPr marL="4114389" algn="l" defTabSz="1371464" rtl="0" eaLnBrk="1" latinLnBrk="0" hangingPunct="1">
        <a:defRPr sz="2700" kern="1200">
          <a:solidFill>
            <a:schemeClr val="tx1"/>
          </a:solidFill>
          <a:latin typeface="+mn-lt"/>
          <a:ea typeface="+mn-ea"/>
          <a:cs typeface="+mn-cs"/>
        </a:defRPr>
      </a:lvl7pPr>
      <a:lvl8pPr marL="4800120" algn="l" defTabSz="1371464" rtl="0" eaLnBrk="1" latinLnBrk="0" hangingPunct="1">
        <a:defRPr sz="2700" kern="1200">
          <a:solidFill>
            <a:schemeClr val="tx1"/>
          </a:solidFill>
          <a:latin typeface="+mn-lt"/>
          <a:ea typeface="+mn-ea"/>
          <a:cs typeface="+mn-cs"/>
        </a:defRPr>
      </a:lvl8pPr>
      <a:lvl9pPr marL="5485851" algn="l" defTabSz="1371464"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3029216"/>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9189720"/>
            <a:ext cx="18288000" cy="1114425"/>
          </a:xfrm>
          <a:prstGeom prst="rect">
            <a:avLst/>
          </a:prstGeom>
        </p:spPr>
      </p:pic>
      <p:sp>
        <p:nvSpPr>
          <p:cNvPr id="2" name="Title Placeholder 1"/>
          <p:cNvSpPr>
            <a:spLocks noGrp="1"/>
          </p:cNvSpPr>
          <p:nvPr>
            <p:ph type="title"/>
          </p:nvPr>
        </p:nvSpPr>
        <p:spPr>
          <a:xfrm>
            <a:off x="2177371" y="1206781"/>
            <a:ext cx="14404913" cy="1573853"/>
          </a:xfrm>
          <a:prstGeom prst="rect">
            <a:avLst/>
          </a:prstGeom>
        </p:spPr>
        <p:txBody>
          <a:bodyPr vert="horz" lIns="137147" tIns="68573" rIns="137147" bIns="68573"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71" y="3023600"/>
            <a:ext cx="14404913" cy="5175920"/>
          </a:xfrm>
          <a:prstGeom prst="rect">
            <a:avLst/>
          </a:prstGeom>
        </p:spPr>
        <p:txBody>
          <a:bodyPr vert="horz" lIns="137147" tIns="68573" rIns="137147" bIns="685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31209" y="495555"/>
            <a:ext cx="5251073" cy="463802"/>
          </a:xfrm>
          <a:prstGeom prst="rect">
            <a:avLst/>
          </a:prstGeom>
        </p:spPr>
        <p:txBody>
          <a:bodyPr vert="horz" lIns="137147" tIns="68573" rIns="137147" bIns="68573" rtlCol="0" anchor="ctr"/>
          <a:lstStyle>
            <a:lvl1pPr algn="r">
              <a:defRPr sz="1500">
                <a:solidFill>
                  <a:schemeClr val="tx1">
                    <a:tint val="75000"/>
                  </a:schemeClr>
                </a:solidFill>
              </a:defRPr>
            </a:lvl1pPr>
          </a:lstStyle>
          <a:p>
            <a:pPr defTabSz="1371464"/>
            <a:fld id="{B61BEF0D-F0BB-DE4B-95CE-6DB70DBA9567}" type="datetimeFigureOut">
              <a:rPr lang="en-US" smtClean="0">
                <a:solidFill>
                  <a:prstClr val="black">
                    <a:tint val="75000"/>
                  </a:prstClr>
                </a:solidFill>
              </a:rPr>
              <a:pPr defTabSz="1371464"/>
              <a:t>12/13/2024</a:t>
            </a:fld>
            <a:endParaRPr lang="en-US" dirty="0">
              <a:solidFill>
                <a:prstClr val="black">
                  <a:tint val="75000"/>
                </a:prstClr>
              </a:solidFill>
            </a:endParaRPr>
          </a:p>
        </p:txBody>
      </p:sp>
      <p:sp>
        <p:nvSpPr>
          <p:cNvPr id="5" name="Footer Placeholder 4"/>
          <p:cNvSpPr>
            <a:spLocks noGrp="1"/>
          </p:cNvSpPr>
          <p:nvPr>
            <p:ph type="ftr" sz="quarter" idx="3"/>
          </p:nvPr>
        </p:nvSpPr>
        <p:spPr>
          <a:xfrm>
            <a:off x="2177369" y="493963"/>
            <a:ext cx="8908254" cy="463802"/>
          </a:xfrm>
          <a:prstGeom prst="rect">
            <a:avLst/>
          </a:prstGeom>
        </p:spPr>
        <p:txBody>
          <a:bodyPr vert="horz" lIns="137147" tIns="68573" rIns="137147" bIns="68573" rtlCol="0" anchor="ctr"/>
          <a:lstStyle>
            <a:lvl1pPr algn="l">
              <a:defRPr sz="1500">
                <a:solidFill>
                  <a:schemeClr val="tx1">
                    <a:tint val="75000"/>
                  </a:schemeClr>
                </a:solidFill>
              </a:defRPr>
            </a:lvl1pPr>
          </a:lstStyle>
          <a:p>
            <a:pPr defTabSz="1371464"/>
            <a:endParaRPr lang="en-US" dirty="0">
              <a:solidFill>
                <a:prstClr val="black">
                  <a:tint val="75000"/>
                </a:prstClr>
              </a:solidFill>
            </a:endParaRPr>
          </a:p>
        </p:txBody>
      </p:sp>
      <p:sp>
        <p:nvSpPr>
          <p:cNvPr id="6" name="Slide Number Placeholder 5"/>
          <p:cNvSpPr>
            <a:spLocks noGrp="1"/>
          </p:cNvSpPr>
          <p:nvPr>
            <p:ph type="sldNum" sz="quarter" idx="4"/>
          </p:nvPr>
        </p:nvSpPr>
        <p:spPr>
          <a:xfrm>
            <a:off x="720092" y="1198461"/>
            <a:ext cx="1216529" cy="755367"/>
          </a:xfrm>
          <a:prstGeom prst="rect">
            <a:avLst/>
          </a:prstGeom>
        </p:spPr>
        <p:txBody>
          <a:bodyPr vert="horz" lIns="137147" tIns="68573" rIns="137147" bIns="68573" rtlCol="0" anchor="t"/>
          <a:lstStyle>
            <a:lvl1pPr algn="r">
              <a:defRPr sz="4200">
                <a:solidFill>
                  <a:schemeClr val="accent1"/>
                </a:solidFill>
              </a:defRPr>
            </a:lvl1pPr>
          </a:lstStyle>
          <a:p>
            <a:pPr defTabSz="1371464"/>
            <a:fld id="{D57F1E4F-1CFF-5643-939E-217C01CDF565}" type="slidenum">
              <a:rPr lang="en-US" smtClean="0">
                <a:solidFill>
                  <a:srgbClr val="B71E42"/>
                </a:solidFill>
              </a:rPr>
              <a:pPr defTabSz="1371464"/>
              <a:t>‹#›</a:t>
            </a:fld>
            <a:endParaRPr lang="en-US" dirty="0">
              <a:solidFill>
                <a:srgbClr val="B71E42"/>
              </a:solidFill>
            </a:endParaRPr>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0708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1371464"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866" indent="-342866" algn="l" defTabSz="1371464"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597" indent="-342866" algn="l" defTabSz="1371464"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329" indent="-342866" algn="l" defTabSz="1371464"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060" indent="-342866" algn="l" defTabSz="1371464"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5791" indent="-342866" algn="l" defTabSz="1371464"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524" indent="-342866" algn="l" defTabSz="1371464"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255" indent="-342866" algn="l" defTabSz="1371464"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2986" indent="-342866" algn="l" defTabSz="1371464"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8717" indent="-342866" algn="l" defTabSz="1371464"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464" rtl="0" eaLnBrk="1" latinLnBrk="0" hangingPunct="1">
        <a:defRPr sz="2700" kern="1200">
          <a:solidFill>
            <a:schemeClr val="tx1"/>
          </a:solidFill>
          <a:latin typeface="+mn-lt"/>
          <a:ea typeface="+mn-ea"/>
          <a:cs typeface="+mn-cs"/>
        </a:defRPr>
      </a:lvl1pPr>
      <a:lvl2pPr marL="685731" algn="l" defTabSz="1371464" rtl="0" eaLnBrk="1" latinLnBrk="0" hangingPunct="1">
        <a:defRPr sz="2700" kern="1200">
          <a:solidFill>
            <a:schemeClr val="tx1"/>
          </a:solidFill>
          <a:latin typeface="+mn-lt"/>
          <a:ea typeface="+mn-ea"/>
          <a:cs typeface="+mn-cs"/>
        </a:defRPr>
      </a:lvl2pPr>
      <a:lvl3pPr marL="1371464" algn="l" defTabSz="1371464" rtl="0" eaLnBrk="1" latinLnBrk="0" hangingPunct="1">
        <a:defRPr sz="2700" kern="1200">
          <a:solidFill>
            <a:schemeClr val="tx1"/>
          </a:solidFill>
          <a:latin typeface="+mn-lt"/>
          <a:ea typeface="+mn-ea"/>
          <a:cs typeface="+mn-cs"/>
        </a:defRPr>
      </a:lvl3pPr>
      <a:lvl4pPr marL="2057195" algn="l" defTabSz="1371464" rtl="0" eaLnBrk="1" latinLnBrk="0" hangingPunct="1">
        <a:defRPr sz="2700" kern="1200">
          <a:solidFill>
            <a:schemeClr val="tx1"/>
          </a:solidFill>
          <a:latin typeface="+mn-lt"/>
          <a:ea typeface="+mn-ea"/>
          <a:cs typeface="+mn-cs"/>
        </a:defRPr>
      </a:lvl4pPr>
      <a:lvl5pPr marL="2742926" algn="l" defTabSz="1371464" rtl="0" eaLnBrk="1" latinLnBrk="0" hangingPunct="1">
        <a:defRPr sz="2700" kern="1200">
          <a:solidFill>
            <a:schemeClr val="tx1"/>
          </a:solidFill>
          <a:latin typeface="+mn-lt"/>
          <a:ea typeface="+mn-ea"/>
          <a:cs typeface="+mn-cs"/>
        </a:defRPr>
      </a:lvl5pPr>
      <a:lvl6pPr marL="3428657" algn="l" defTabSz="1371464" rtl="0" eaLnBrk="1" latinLnBrk="0" hangingPunct="1">
        <a:defRPr sz="2700" kern="1200">
          <a:solidFill>
            <a:schemeClr val="tx1"/>
          </a:solidFill>
          <a:latin typeface="+mn-lt"/>
          <a:ea typeface="+mn-ea"/>
          <a:cs typeface="+mn-cs"/>
        </a:defRPr>
      </a:lvl6pPr>
      <a:lvl7pPr marL="4114389" algn="l" defTabSz="1371464" rtl="0" eaLnBrk="1" latinLnBrk="0" hangingPunct="1">
        <a:defRPr sz="2700" kern="1200">
          <a:solidFill>
            <a:schemeClr val="tx1"/>
          </a:solidFill>
          <a:latin typeface="+mn-lt"/>
          <a:ea typeface="+mn-ea"/>
          <a:cs typeface="+mn-cs"/>
        </a:defRPr>
      </a:lvl7pPr>
      <a:lvl8pPr marL="4800120" algn="l" defTabSz="1371464" rtl="0" eaLnBrk="1" latinLnBrk="0" hangingPunct="1">
        <a:defRPr sz="2700" kern="1200">
          <a:solidFill>
            <a:schemeClr val="tx1"/>
          </a:solidFill>
          <a:latin typeface="+mn-lt"/>
          <a:ea typeface="+mn-ea"/>
          <a:cs typeface="+mn-cs"/>
        </a:defRPr>
      </a:lvl8pPr>
      <a:lvl9pPr marL="5485851" algn="l" defTabSz="1371464"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137160" tIns="68580" rIns="137160" bIns="6858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1257300" y="2738437"/>
            <a:ext cx="15773400" cy="6527007"/>
          </a:xfrm>
          <a:prstGeom prst="rect">
            <a:avLst/>
          </a:prstGeom>
        </p:spPr>
        <p:txBody>
          <a:bodyPr vert="horz" lIns="137160" tIns="68580" rIns="137160" bIns="6858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137160" tIns="68580" rIns="137160" bIns="68580" rtlCol="0" anchor="ctr"/>
          <a:lstStyle>
            <a:lvl1pPr algn="l">
              <a:defRPr sz="1800">
                <a:solidFill>
                  <a:schemeClr val="tx1">
                    <a:tint val="75000"/>
                  </a:schemeClr>
                </a:solidFill>
              </a:defRPr>
            </a:lvl1pPr>
          </a:lstStyle>
          <a:p>
            <a:pPr defTabSz="1371600"/>
            <a:fld id="{846CE7D5-CF57-46EF-B807-FDD0502418D4}" type="datetimeFigureOut">
              <a:rPr lang="en-GB" smtClean="0">
                <a:solidFill>
                  <a:prstClr val="black">
                    <a:tint val="75000"/>
                  </a:prstClr>
                </a:solidFill>
              </a:rPr>
              <a:pPr defTabSz="1371600"/>
              <a:t>13/12/2024</a:t>
            </a:fld>
            <a:endParaRPr lang="en-GB">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137160" tIns="68580" rIns="137160" bIns="68580" rtlCol="0" anchor="ctr"/>
          <a:lstStyle>
            <a:lvl1pPr algn="ctr">
              <a:defRPr sz="1800">
                <a:solidFill>
                  <a:schemeClr val="tx1">
                    <a:tint val="75000"/>
                  </a:schemeClr>
                </a:solidFill>
              </a:defRPr>
            </a:lvl1pPr>
          </a:lstStyle>
          <a:p>
            <a:pPr defTabSz="1371600"/>
            <a:endParaRPr lang="en-GB">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137160" tIns="68580" rIns="137160" bIns="68580" rtlCol="0" anchor="ctr"/>
          <a:lstStyle>
            <a:lvl1pPr algn="r">
              <a:defRPr sz="1800">
                <a:solidFill>
                  <a:schemeClr val="tx1">
                    <a:tint val="75000"/>
                  </a:schemeClr>
                </a:solidFill>
              </a:defRPr>
            </a:lvl1pPr>
          </a:lstStyle>
          <a:p>
            <a:pPr defTabSz="1371600"/>
            <a:fld id="{330EA680-D336-4FF7-8B7A-9848BB0A1C32}" type="slidenum">
              <a:rPr lang="en-GB" smtClean="0">
                <a:solidFill>
                  <a:prstClr val="black">
                    <a:tint val="75000"/>
                  </a:prstClr>
                </a:solidFill>
              </a:rPr>
              <a:pPr defTabSz="1371600"/>
              <a:t>‹#›</a:t>
            </a:fld>
            <a:endParaRPr lang="en-GB">
              <a:solidFill>
                <a:prstClr val="black">
                  <a:tint val="75000"/>
                </a:prstClr>
              </a:solidFill>
            </a:endParaRPr>
          </a:p>
        </p:txBody>
      </p:sp>
    </p:spTree>
    <p:extLst>
      <p:ext uri="{BB962C8B-B14F-4D97-AF65-F5344CB8AC3E}">
        <p14:creationId xmlns:p14="http://schemas.microsoft.com/office/powerpoint/2010/main" val="152895429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GB"/>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hyperlink" Target="https://www.who.int/publications/i/item/9789240014107" TargetMode="Externa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1795607" y="-2405430"/>
            <a:ext cx="7761014" cy="6208811"/>
          </a:xfrm>
          <a:custGeom>
            <a:avLst/>
            <a:gdLst/>
            <a:ahLst/>
            <a:cxnLst/>
            <a:rect l="l" t="t" r="r" b="b"/>
            <a:pathLst>
              <a:path w="7761014" h="6208811">
                <a:moveTo>
                  <a:pt x="0" y="0"/>
                </a:moveTo>
                <a:lnTo>
                  <a:pt x="7761014" y="0"/>
                </a:lnTo>
                <a:lnTo>
                  <a:pt x="7761014" y="6208811"/>
                </a:lnTo>
                <a:lnTo>
                  <a:pt x="0" y="6208811"/>
                </a:lnTo>
                <a:lnTo>
                  <a:pt x="0" y="0"/>
                </a:lnTo>
                <a:close/>
              </a:path>
            </a:pathLst>
          </a:custGeom>
          <a:blipFill>
            <a:blip r:embed="rId2"/>
            <a:stretch>
              <a:fillRect/>
            </a:stretch>
          </a:blipFill>
        </p:spPr>
        <p:txBody>
          <a:bodyPr lIns="91422" tIns="45711" rIns="91422" bIns="45711"/>
          <a:lstStyle/>
          <a:p>
            <a:endParaRPr lang="en-GB"/>
          </a:p>
        </p:txBody>
      </p:sp>
      <p:sp>
        <p:nvSpPr>
          <p:cNvPr id="3" name="Freeform 3"/>
          <p:cNvSpPr/>
          <p:nvPr/>
        </p:nvSpPr>
        <p:spPr>
          <a:xfrm>
            <a:off x="-2322658" y="9416935"/>
            <a:ext cx="17446700" cy="2649332"/>
          </a:xfrm>
          <a:custGeom>
            <a:avLst/>
            <a:gdLst/>
            <a:ahLst/>
            <a:cxnLst/>
            <a:rect l="l" t="t" r="r" b="b"/>
            <a:pathLst>
              <a:path w="17446700" h="2649332">
                <a:moveTo>
                  <a:pt x="0" y="0"/>
                </a:moveTo>
                <a:lnTo>
                  <a:pt x="17446700" y="0"/>
                </a:lnTo>
                <a:lnTo>
                  <a:pt x="17446700" y="2649332"/>
                </a:lnTo>
                <a:lnTo>
                  <a:pt x="0" y="2649332"/>
                </a:lnTo>
                <a:lnTo>
                  <a:pt x="0" y="0"/>
                </a:lnTo>
                <a:close/>
              </a:path>
            </a:pathLst>
          </a:custGeom>
          <a:blipFill>
            <a:blip r:embed="rId3"/>
            <a:stretch>
              <a:fillRect r="-454" b="-19892"/>
            </a:stretch>
          </a:blipFill>
        </p:spPr>
        <p:txBody>
          <a:bodyPr lIns="91422" tIns="45711" rIns="91422" bIns="45711"/>
          <a:lstStyle/>
          <a:p>
            <a:endParaRPr lang="en-GB"/>
          </a:p>
        </p:txBody>
      </p:sp>
      <p:sp>
        <p:nvSpPr>
          <p:cNvPr id="4" name="TextBox 4"/>
          <p:cNvSpPr txBox="1"/>
          <p:nvPr/>
        </p:nvSpPr>
        <p:spPr>
          <a:xfrm>
            <a:off x="2819499" y="3478143"/>
            <a:ext cx="12649005" cy="1410644"/>
          </a:xfrm>
          <a:prstGeom prst="rect">
            <a:avLst/>
          </a:prstGeom>
        </p:spPr>
        <p:txBody>
          <a:bodyPr lIns="0" tIns="0" rIns="0" bIns="0" rtlCol="0" anchor="t">
            <a:spAutoFit/>
          </a:bodyPr>
          <a:lstStyle/>
          <a:p>
            <a:pPr algn="ctr">
              <a:lnSpc>
                <a:spcPts val="11018"/>
              </a:lnSpc>
            </a:pPr>
            <a:r>
              <a:rPr lang="en-US" sz="9500" dirty="0">
                <a:solidFill>
                  <a:srgbClr val="231F20"/>
                </a:solidFill>
                <a:latin typeface="Arial"/>
                <a:ea typeface="Arial"/>
                <a:cs typeface="Arial"/>
                <a:sym typeface="Arial"/>
              </a:rPr>
              <a:t>SWAGGER</a:t>
            </a:r>
          </a:p>
        </p:txBody>
      </p:sp>
      <p:sp>
        <p:nvSpPr>
          <p:cNvPr id="5" name="TextBox 5"/>
          <p:cNvSpPr txBox="1"/>
          <p:nvPr/>
        </p:nvSpPr>
        <p:spPr>
          <a:xfrm>
            <a:off x="162777" y="9609313"/>
            <a:ext cx="17096525" cy="500138"/>
          </a:xfrm>
          <a:prstGeom prst="rect">
            <a:avLst/>
          </a:prstGeom>
        </p:spPr>
        <p:txBody>
          <a:bodyPr lIns="0" tIns="0" rIns="0" bIns="0" rtlCol="0" anchor="t">
            <a:spAutoFit/>
          </a:bodyPr>
          <a:lstStyle/>
          <a:p>
            <a:pPr>
              <a:lnSpc>
                <a:spcPts val="3920"/>
              </a:lnSpc>
            </a:pPr>
            <a:r>
              <a:rPr lang="en-US" sz="2900" b="1">
                <a:solidFill>
                  <a:srgbClr val="FFFFFF"/>
                </a:solidFill>
                <a:latin typeface="Arial Bold"/>
                <a:ea typeface="Arial Bold"/>
                <a:cs typeface="Arial Bold"/>
                <a:sym typeface="Arial Bold"/>
              </a:rPr>
              <a:t>Connecting and Empowering the Delivery of Cancer Care Across SWAG Communities</a:t>
            </a:r>
          </a:p>
        </p:txBody>
      </p:sp>
      <p:sp>
        <p:nvSpPr>
          <p:cNvPr id="6" name="TextBox 6"/>
          <p:cNvSpPr txBox="1"/>
          <p:nvPr/>
        </p:nvSpPr>
        <p:spPr>
          <a:xfrm>
            <a:off x="6880936" y="5901370"/>
            <a:ext cx="4526135" cy="2423741"/>
          </a:xfrm>
          <a:prstGeom prst="rect">
            <a:avLst/>
          </a:prstGeom>
        </p:spPr>
        <p:txBody>
          <a:bodyPr lIns="0" tIns="0" rIns="0" bIns="0" rtlCol="0" anchor="t">
            <a:spAutoFit/>
          </a:bodyPr>
          <a:lstStyle/>
          <a:p>
            <a:pPr algn="ctr">
              <a:lnSpc>
                <a:spcPts val="6297"/>
              </a:lnSpc>
            </a:pPr>
            <a:r>
              <a:rPr lang="en-US" sz="4500" dirty="0" err="1">
                <a:solidFill>
                  <a:srgbClr val="231F20"/>
                </a:solidFill>
                <a:latin typeface="Arial"/>
                <a:ea typeface="Arial"/>
                <a:cs typeface="Arial"/>
                <a:sym typeface="Arial"/>
              </a:rPr>
              <a:t>Dr</a:t>
            </a:r>
            <a:r>
              <a:rPr lang="en-US" sz="4500" dirty="0">
                <a:solidFill>
                  <a:srgbClr val="231F20"/>
                </a:solidFill>
                <a:latin typeface="Arial"/>
                <a:ea typeface="Arial"/>
                <a:cs typeface="Arial"/>
                <a:sym typeface="Arial"/>
              </a:rPr>
              <a:t> Helen Winter SWAG CD </a:t>
            </a:r>
          </a:p>
          <a:p>
            <a:pPr algn="ctr">
              <a:lnSpc>
                <a:spcPts val="6297"/>
              </a:lnSpc>
            </a:pPr>
            <a:r>
              <a:rPr lang="en-US" sz="4500" dirty="0">
                <a:solidFill>
                  <a:srgbClr val="231F20"/>
                </a:solidFill>
                <a:latin typeface="Arial"/>
                <a:ea typeface="Arial"/>
                <a:cs typeface="Arial"/>
                <a:sym typeface="Arial"/>
              </a:rPr>
              <a:t>13 Dec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4"/>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2"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7" y="2"/>
            <a:ext cx="4253036" cy="2221256"/>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47" tIns="68573" rIns="137147" bIns="68573"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8" y="9173254"/>
            <a:ext cx="2241770"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a:endParaRPr lang="en-US"/>
          </a:p>
        </p:txBody>
      </p:sp>
      <p:pic>
        <p:nvPicPr>
          <p:cNvPr id="5" name="Content Placeholder 4" descr="A screen shot of a cell phone&#10;&#10;Description automatically generated">
            <a:extLst>
              <a:ext uri="{FF2B5EF4-FFF2-40B4-BE49-F238E27FC236}">
                <a16:creationId xmlns:a16="http://schemas.microsoft.com/office/drawing/2014/main" id="{F98E04CE-BBC3-8BC3-246B-6755E3A9616B}"/>
              </a:ext>
            </a:extLst>
          </p:cNvPr>
          <p:cNvPicPr>
            <a:picLocks noGrp="1" noChangeAspect="1"/>
          </p:cNvPicPr>
          <p:nvPr>
            <p:ph idx="1"/>
          </p:nvPr>
        </p:nvPicPr>
        <p:blipFill>
          <a:blip r:embed="rId2"/>
          <a:stretch>
            <a:fillRect/>
          </a:stretch>
        </p:blipFill>
        <p:spPr>
          <a:xfrm>
            <a:off x="6187854" y="965202"/>
            <a:ext cx="5912294" cy="8356598"/>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2" y="9679717"/>
            <a:ext cx="1222355"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a:endParaRPr lang="en-US"/>
          </a:p>
        </p:txBody>
      </p:sp>
      <p:sp>
        <p:nvSpPr>
          <p:cNvPr id="2" name="Rectangle 1">
            <a:extLst>
              <a:ext uri="{FF2B5EF4-FFF2-40B4-BE49-F238E27FC236}">
                <a16:creationId xmlns:a16="http://schemas.microsoft.com/office/drawing/2014/main" id="{F36344DF-CDE4-A680-C185-8CBE4BE744DA}"/>
              </a:ext>
            </a:extLst>
          </p:cNvPr>
          <p:cNvSpPr/>
          <p:nvPr/>
        </p:nvSpPr>
        <p:spPr>
          <a:xfrm>
            <a:off x="6133172" y="6425891"/>
            <a:ext cx="362414" cy="2648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37147" tIns="68573" rIns="137147" bIns="68573" rtlCol="0" anchor="ctr"/>
          <a:lstStyle/>
          <a:p>
            <a:pPr algn="ctr"/>
            <a:endParaRPr lang="en-GB"/>
          </a:p>
        </p:txBody>
      </p:sp>
    </p:spTree>
    <p:extLst>
      <p:ext uri="{BB962C8B-B14F-4D97-AF65-F5344CB8AC3E}">
        <p14:creationId xmlns:p14="http://schemas.microsoft.com/office/powerpoint/2010/main" val="2107942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9C2A-98EA-85EC-35C0-23FB9E2E5101}"/>
              </a:ext>
            </a:extLst>
          </p:cNvPr>
          <p:cNvSpPr>
            <a:spLocks noGrp="1"/>
          </p:cNvSpPr>
          <p:nvPr>
            <p:ph type="ctrTitle"/>
          </p:nvPr>
        </p:nvSpPr>
        <p:spPr>
          <a:xfrm>
            <a:off x="2286000" y="1233122"/>
            <a:ext cx="13716000" cy="7429500"/>
          </a:xfrm>
        </p:spPr>
        <p:txBody>
          <a:bodyPr>
            <a:normAutofit fontScale="90000"/>
          </a:bodyPr>
          <a:lstStyle/>
          <a:p>
            <a:br>
              <a:rPr lang="en-GB" sz="4800" dirty="0"/>
            </a:br>
            <a:r>
              <a:rPr lang="en-GB" sz="4800" dirty="0"/>
              <a:t>In Exeter and Barnstaple we have been offering an evening drop in screening clinics for a number of years</a:t>
            </a:r>
            <a:br>
              <a:rPr lang="en-GB" sz="4800" dirty="0"/>
            </a:br>
            <a:br>
              <a:rPr lang="en-GB" sz="4800" dirty="0"/>
            </a:br>
            <a:r>
              <a:rPr lang="en-GB" sz="4800" dirty="0"/>
              <a:t>The clinics are well attended and popular</a:t>
            </a:r>
            <a:br>
              <a:rPr lang="en-GB" sz="4800" dirty="0"/>
            </a:br>
            <a:br>
              <a:rPr lang="en-GB" sz="4800" dirty="0"/>
            </a:br>
            <a:r>
              <a:rPr lang="en-GB" sz="4800" dirty="0"/>
              <a:t>Higher proportion of attenders are overdue screening by more than 5 years</a:t>
            </a:r>
            <a:br>
              <a:rPr lang="en-GB" sz="4800" dirty="0"/>
            </a:br>
            <a:br>
              <a:rPr lang="en-GB" sz="4800" dirty="0"/>
            </a:br>
            <a:r>
              <a:rPr lang="en-GB" sz="4800" dirty="0"/>
              <a:t>The positive cytology rate is higher than baseline screening levels</a:t>
            </a:r>
            <a:endParaRPr lang="en-GB" dirty="0"/>
          </a:p>
        </p:txBody>
      </p:sp>
      <p:cxnSp>
        <p:nvCxnSpPr>
          <p:cNvPr id="5" name="Connector: Elbow 4">
            <a:extLst>
              <a:ext uri="{FF2B5EF4-FFF2-40B4-BE49-F238E27FC236}">
                <a16:creationId xmlns:a16="http://schemas.microsoft.com/office/drawing/2014/main" id="{F940BB2B-924F-F85E-0599-E5624603C4A4}"/>
              </a:ext>
            </a:extLst>
          </p:cNvPr>
          <p:cNvCxnSpPr/>
          <p:nvPr/>
        </p:nvCxnSpPr>
        <p:spPr>
          <a:xfrm>
            <a:off x="12801600" y="600075"/>
            <a:ext cx="1371600" cy="1371600"/>
          </a:xfrm>
          <a:prstGeom prst="bentConnector3">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008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B5EB1A2-5285-67A5-2354-C4EA38BB5618}"/>
              </a:ext>
            </a:extLst>
          </p:cNvPr>
          <p:cNvGraphicFramePr>
            <a:graphicFrameLocks noGrp="1"/>
          </p:cNvGraphicFramePr>
          <p:nvPr>
            <p:ph idx="1"/>
          </p:nvPr>
        </p:nvGraphicFramePr>
        <p:xfrm>
          <a:off x="2226470" y="4000500"/>
          <a:ext cx="76200" cy="304800"/>
        </p:xfrm>
        <a:graphic>
          <a:graphicData uri="http://schemas.openxmlformats.org/drawingml/2006/table">
            <a:tbl>
              <a:tblPr firstRow="1" firstCol="1" bandRow="1">
                <a:tableStyleId>{5C22544A-7EE6-4342-B048-85BDC9FD1C3A}</a:tableStyleId>
              </a:tblPr>
              <a:tblGrid>
                <a:gridCol w="38100">
                  <a:extLst>
                    <a:ext uri="{9D8B030D-6E8A-4147-A177-3AD203B41FA5}">
                      <a16:colId xmlns:a16="http://schemas.microsoft.com/office/drawing/2014/main" val="4021651017"/>
                    </a:ext>
                  </a:extLst>
                </a:gridCol>
                <a:gridCol w="38100">
                  <a:extLst>
                    <a:ext uri="{9D8B030D-6E8A-4147-A177-3AD203B41FA5}">
                      <a16:colId xmlns:a16="http://schemas.microsoft.com/office/drawing/2014/main" val="1407032813"/>
                    </a:ext>
                  </a:extLst>
                </a:gridCol>
              </a:tblGrid>
              <a:tr h="38100">
                <a:tc>
                  <a:txBody>
                    <a:bodyPr/>
                    <a:lstStyle/>
                    <a:p>
                      <a:pPr>
                        <a:lnSpc>
                          <a:spcPct val="107000"/>
                        </a:lnSpc>
                        <a:spcAft>
                          <a:spcPts val="800"/>
                        </a:spcAft>
                      </a:pPr>
                      <a:r>
                        <a:rPr lang="en-GB" sz="200">
                          <a:effectLst/>
                        </a:rPr>
                        <a:t>            Reason Provided</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tc>
                  <a:txBody>
                    <a:bodyPr/>
                    <a:lstStyle/>
                    <a:p>
                      <a:pPr>
                        <a:lnSpc>
                          <a:spcPct val="107000"/>
                        </a:lnSpc>
                        <a:spcAft>
                          <a:spcPts val="800"/>
                        </a:spcAft>
                      </a:pPr>
                      <a:r>
                        <a:rPr lang="en-GB" sz="200">
                          <a:effectLst/>
                        </a:rPr>
                        <a:t>Total number of patients</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extLst>
                  <a:ext uri="{0D108BD9-81ED-4DB2-BD59-A6C34878D82A}">
                    <a16:rowId xmlns:a16="http://schemas.microsoft.com/office/drawing/2014/main" val="3512437763"/>
                  </a:ext>
                </a:extLst>
              </a:tr>
              <a:tr h="38100">
                <a:tc>
                  <a:txBody>
                    <a:bodyPr/>
                    <a:lstStyle/>
                    <a:p>
                      <a:pPr>
                        <a:lnSpc>
                          <a:spcPct val="107000"/>
                        </a:lnSpc>
                        <a:spcAft>
                          <a:spcPts val="800"/>
                        </a:spcAft>
                      </a:pPr>
                      <a:r>
                        <a:rPr lang="en-GB" sz="200">
                          <a:effectLst/>
                        </a:rPr>
                        <a:t>Convenience</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tc>
                  <a:txBody>
                    <a:bodyPr/>
                    <a:lstStyle/>
                    <a:p>
                      <a:pPr>
                        <a:lnSpc>
                          <a:spcPct val="107000"/>
                        </a:lnSpc>
                        <a:spcAft>
                          <a:spcPts val="800"/>
                        </a:spcAft>
                      </a:pPr>
                      <a:r>
                        <a:rPr lang="en-GB" sz="200">
                          <a:effectLst/>
                        </a:rPr>
                        <a:t>269</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extLst>
                  <a:ext uri="{0D108BD9-81ED-4DB2-BD59-A6C34878D82A}">
                    <a16:rowId xmlns:a16="http://schemas.microsoft.com/office/drawing/2014/main" val="1734055702"/>
                  </a:ext>
                </a:extLst>
              </a:tr>
              <a:tr h="38100">
                <a:tc>
                  <a:txBody>
                    <a:bodyPr/>
                    <a:lstStyle/>
                    <a:p>
                      <a:pPr>
                        <a:lnSpc>
                          <a:spcPct val="107000"/>
                        </a:lnSpc>
                        <a:spcAft>
                          <a:spcPts val="800"/>
                        </a:spcAft>
                      </a:pPr>
                      <a:r>
                        <a:rPr lang="en-GB" sz="200">
                          <a:effectLst/>
                        </a:rPr>
                        <a:t>No GP appointments</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tc>
                  <a:txBody>
                    <a:bodyPr/>
                    <a:lstStyle/>
                    <a:p>
                      <a:pPr>
                        <a:lnSpc>
                          <a:spcPct val="107000"/>
                        </a:lnSpc>
                        <a:spcAft>
                          <a:spcPts val="800"/>
                        </a:spcAft>
                      </a:pPr>
                      <a:r>
                        <a:rPr lang="en-GB" sz="200">
                          <a:effectLst/>
                        </a:rPr>
                        <a:t>139</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extLst>
                  <a:ext uri="{0D108BD9-81ED-4DB2-BD59-A6C34878D82A}">
                    <a16:rowId xmlns:a16="http://schemas.microsoft.com/office/drawing/2014/main" val="4040930494"/>
                  </a:ext>
                </a:extLst>
              </a:tr>
              <a:tr h="38100">
                <a:tc>
                  <a:txBody>
                    <a:bodyPr/>
                    <a:lstStyle/>
                    <a:p>
                      <a:pPr>
                        <a:lnSpc>
                          <a:spcPct val="107000"/>
                        </a:lnSpc>
                        <a:spcAft>
                          <a:spcPts val="800"/>
                        </a:spcAft>
                      </a:pPr>
                      <a:r>
                        <a:rPr lang="en-GB" sz="200">
                          <a:effectLst/>
                        </a:rPr>
                        <a:t>GP unsuccessful</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tc>
                  <a:txBody>
                    <a:bodyPr/>
                    <a:lstStyle/>
                    <a:p>
                      <a:pPr>
                        <a:lnSpc>
                          <a:spcPct val="107000"/>
                        </a:lnSpc>
                        <a:spcAft>
                          <a:spcPts val="800"/>
                        </a:spcAft>
                      </a:pPr>
                      <a:r>
                        <a:rPr lang="en-GB" sz="200">
                          <a:effectLst/>
                        </a:rPr>
                        <a:t>19</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extLst>
                  <a:ext uri="{0D108BD9-81ED-4DB2-BD59-A6C34878D82A}">
                    <a16:rowId xmlns:a16="http://schemas.microsoft.com/office/drawing/2014/main" val="212055114"/>
                  </a:ext>
                </a:extLst>
              </a:tr>
              <a:tr h="38100">
                <a:tc>
                  <a:txBody>
                    <a:bodyPr/>
                    <a:lstStyle/>
                    <a:p>
                      <a:pPr>
                        <a:lnSpc>
                          <a:spcPct val="107000"/>
                        </a:lnSpc>
                        <a:spcAft>
                          <a:spcPts val="800"/>
                        </a:spcAft>
                      </a:pPr>
                      <a:r>
                        <a:rPr lang="en-GB" sz="200">
                          <a:effectLst/>
                        </a:rPr>
                        <a:t>Works at GP surgery</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tc>
                  <a:txBody>
                    <a:bodyPr/>
                    <a:lstStyle/>
                    <a:p>
                      <a:pPr>
                        <a:lnSpc>
                          <a:spcPct val="107000"/>
                        </a:lnSpc>
                        <a:spcAft>
                          <a:spcPts val="800"/>
                        </a:spcAft>
                      </a:pPr>
                      <a:r>
                        <a:rPr lang="en-GB" sz="200">
                          <a:effectLst/>
                        </a:rPr>
                        <a:t>4</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extLst>
                  <a:ext uri="{0D108BD9-81ED-4DB2-BD59-A6C34878D82A}">
                    <a16:rowId xmlns:a16="http://schemas.microsoft.com/office/drawing/2014/main" val="3875136901"/>
                  </a:ext>
                </a:extLst>
              </a:tr>
              <a:tr h="38100">
                <a:tc>
                  <a:txBody>
                    <a:bodyPr/>
                    <a:lstStyle/>
                    <a:p>
                      <a:pPr>
                        <a:lnSpc>
                          <a:spcPct val="107000"/>
                        </a:lnSpc>
                        <a:spcAft>
                          <a:spcPts val="800"/>
                        </a:spcAft>
                      </a:pPr>
                      <a:r>
                        <a:rPr lang="en-GB" sz="200">
                          <a:effectLst/>
                        </a:rPr>
                        <a:t>Prefers coming here</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tc>
                  <a:txBody>
                    <a:bodyPr/>
                    <a:lstStyle/>
                    <a:p>
                      <a:pPr>
                        <a:lnSpc>
                          <a:spcPct val="107000"/>
                        </a:lnSpc>
                        <a:spcAft>
                          <a:spcPts val="800"/>
                        </a:spcAft>
                      </a:pPr>
                      <a:r>
                        <a:rPr lang="en-GB" sz="200">
                          <a:effectLst/>
                        </a:rPr>
                        <a:t>9</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extLst>
                  <a:ext uri="{0D108BD9-81ED-4DB2-BD59-A6C34878D82A}">
                    <a16:rowId xmlns:a16="http://schemas.microsoft.com/office/drawing/2014/main" val="2557655895"/>
                  </a:ext>
                </a:extLst>
              </a:tr>
              <a:tr h="38100">
                <a:tc>
                  <a:txBody>
                    <a:bodyPr/>
                    <a:lstStyle/>
                    <a:p>
                      <a:pPr>
                        <a:lnSpc>
                          <a:spcPct val="107000"/>
                        </a:lnSpc>
                        <a:spcAft>
                          <a:spcPts val="800"/>
                        </a:spcAft>
                      </a:pPr>
                      <a:r>
                        <a:rPr lang="en-GB" sz="200">
                          <a:effectLst/>
                        </a:rPr>
                        <a:t>Other reasons</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tc>
                  <a:txBody>
                    <a:bodyPr/>
                    <a:lstStyle/>
                    <a:p>
                      <a:pPr>
                        <a:lnSpc>
                          <a:spcPct val="107000"/>
                        </a:lnSpc>
                        <a:spcAft>
                          <a:spcPts val="800"/>
                        </a:spcAft>
                      </a:pPr>
                      <a:r>
                        <a:rPr lang="en-GB" sz="200">
                          <a:effectLst/>
                        </a:rPr>
                        <a:t>25</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extLst>
                  <a:ext uri="{0D108BD9-81ED-4DB2-BD59-A6C34878D82A}">
                    <a16:rowId xmlns:a16="http://schemas.microsoft.com/office/drawing/2014/main" val="1841133360"/>
                  </a:ext>
                </a:extLst>
              </a:tr>
              <a:tr h="38100">
                <a:tc>
                  <a:txBody>
                    <a:bodyPr/>
                    <a:lstStyle/>
                    <a:p>
                      <a:pPr>
                        <a:lnSpc>
                          <a:spcPct val="107000"/>
                        </a:lnSpc>
                        <a:spcAft>
                          <a:spcPts val="800"/>
                        </a:spcAft>
                      </a:pPr>
                      <a:r>
                        <a:rPr lang="en-GB" sz="200">
                          <a:effectLst/>
                        </a:rPr>
                        <a:t>No reason given</a:t>
                      </a:r>
                      <a:endParaRPr lang="en-GB" sz="20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tc>
                  <a:txBody>
                    <a:bodyPr/>
                    <a:lstStyle/>
                    <a:p>
                      <a:pPr>
                        <a:lnSpc>
                          <a:spcPct val="107000"/>
                        </a:lnSpc>
                        <a:spcAft>
                          <a:spcPts val="800"/>
                        </a:spcAft>
                      </a:pPr>
                      <a:r>
                        <a:rPr lang="en-GB" sz="200" dirty="0">
                          <a:effectLst/>
                        </a:rPr>
                        <a:t>9</a:t>
                      </a:r>
                      <a:endParaRPr lang="en-GB" sz="200" dirty="0">
                        <a:effectLst/>
                        <a:latin typeface="Calibri" panose="020F0502020204030204" pitchFamily="34" charset="0"/>
                        <a:ea typeface="Calibri" panose="020F0502020204030204" pitchFamily="34" charset="0"/>
                        <a:cs typeface="Times New Roman" panose="02020603050405020304" pitchFamily="18" charset="0"/>
                      </a:endParaRPr>
                    </a:p>
                  </a:txBody>
                  <a:tcPr marL="-2147483648" marR="-2147483648" marT="0" marB="0"/>
                </a:tc>
                <a:extLst>
                  <a:ext uri="{0D108BD9-81ED-4DB2-BD59-A6C34878D82A}">
                    <a16:rowId xmlns:a16="http://schemas.microsoft.com/office/drawing/2014/main" val="1530937420"/>
                  </a:ext>
                </a:extLst>
              </a:tr>
            </a:tbl>
          </a:graphicData>
        </a:graphic>
      </p:graphicFrame>
      <p:sp>
        <p:nvSpPr>
          <p:cNvPr id="5" name="Rectangle 1">
            <a:extLst>
              <a:ext uri="{FF2B5EF4-FFF2-40B4-BE49-F238E27FC236}">
                <a16:creationId xmlns:a16="http://schemas.microsoft.com/office/drawing/2014/main" id="{0B3C00BE-0E87-F6D9-2DB9-AFC6DF1CC642}"/>
              </a:ext>
            </a:extLst>
          </p:cNvPr>
          <p:cNvSpPr>
            <a:spLocks noChangeArrowheads="1"/>
          </p:cNvSpPr>
          <p:nvPr/>
        </p:nvSpPr>
        <p:spPr bwMode="auto">
          <a:xfrm>
            <a:off x="542614" y="694508"/>
            <a:ext cx="9404498"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47" tIns="68573" rIns="137147" bIns="68573" numCol="1" anchor="ctr" anchorCtr="0" compatLnSpc="1">
            <a:prstTxWarp prst="textNoShape">
              <a:avLst/>
            </a:prstTxWarp>
            <a:spAutoFit/>
          </a:bodyPr>
          <a:lstStyle/>
          <a:p>
            <a:pPr defTabSz="1371464" eaLnBrk="0" fontAlgn="base" hangingPunct="0">
              <a:spcBef>
                <a:spcPct val="0"/>
              </a:spcBef>
              <a:spcAft>
                <a:spcPct val="0"/>
              </a:spcAft>
            </a:pPr>
            <a:r>
              <a:rPr lang="en-GB" altLang="en-US" sz="6600" b="1" u="sng" dirty="0">
                <a:latin typeface="Arial" panose="020B0604020202020204" pitchFamily="34" charset="0"/>
                <a:ea typeface="Calibri" panose="020F0502020204030204" pitchFamily="34" charset="0"/>
                <a:cs typeface="Arial" panose="020B0604020202020204" pitchFamily="34" charset="0"/>
              </a:rPr>
              <a:t>Reason for attendance</a:t>
            </a:r>
            <a:endParaRPr lang="en-GB" altLang="en-US" sz="6600" dirty="0">
              <a:latin typeface="Arial" panose="020B0604020202020204" pitchFamily="34" charset="0"/>
            </a:endParaRPr>
          </a:p>
        </p:txBody>
      </p:sp>
      <p:graphicFrame>
        <p:nvGraphicFramePr>
          <p:cNvPr id="6" name="Table 5">
            <a:extLst>
              <a:ext uri="{FF2B5EF4-FFF2-40B4-BE49-F238E27FC236}">
                <a16:creationId xmlns:a16="http://schemas.microsoft.com/office/drawing/2014/main" id="{EF7740B6-B127-90F0-9AE6-2A74FFBD9068}"/>
              </a:ext>
            </a:extLst>
          </p:cNvPr>
          <p:cNvGraphicFramePr>
            <a:graphicFrameLocks noGrp="1"/>
          </p:cNvGraphicFramePr>
          <p:nvPr>
            <p:extLst>
              <p:ext uri="{D42A27DB-BD31-4B8C-83A1-F6EECF244321}">
                <p14:modId xmlns:p14="http://schemas.microsoft.com/office/powerpoint/2010/main" val="2392775560"/>
              </p:ext>
            </p:extLst>
          </p:nvPr>
        </p:nvGraphicFramePr>
        <p:xfrm>
          <a:off x="0" y="2247900"/>
          <a:ext cx="9335812" cy="6915155"/>
        </p:xfrm>
        <a:graphic>
          <a:graphicData uri="http://schemas.openxmlformats.org/drawingml/2006/table">
            <a:tbl>
              <a:tblPr firstRow="1" firstCol="1" bandRow="1">
                <a:tableStyleId>{5C22544A-7EE6-4342-B048-85BDC9FD1C3A}</a:tableStyleId>
              </a:tblPr>
              <a:tblGrid>
                <a:gridCol w="4667906">
                  <a:extLst>
                    <a:ext uri="{9D8B030D-6E8A-4147-A177-3AD203B41FA5}">
                      <a16:colId xmlns:a16="http://schemas.microsoft.com/office/drawing/2014/main" val="2252556145"/>
                    </a:ext>
                  </a:extLst>
                </a:gridCol>
                <a:gridCol w="4667906">
                  <a:extLst>
                    <a:ext uri="{9D8B030D-6E8A-4147-A177-3AD203B41FA5}">
                      <a16:colId xmlns:a16="http://schemas.microsoft.com/office/drawing/2014/main" val="2976354567"/>
                    </a:ext>
                  </a:extLst>
                </a:gridCol>
              </a:tblGrid>
              <a:tr h="990117">
                <a:tc>
                  <a:txBody>
                    <a:bodyPr/>
                    <a:lstStyle/>
                    <a:p>
                      <a:pPr>
                        <a:lnSpc>
                          <a:spcPct val="107000"/>
                        </a:lnSpc>
                        <a:spcAft>
                          <a:spcPts val="800"/>
                        </a:spcAft>
                      </a:pPr>
                      <a:r>
                        <a:rPr lang="en-GB" sz="2100" dirty="0">
                          <a:effectLst/>
                        </a:rPr>
                        <a:t>            </a:t>
                      </a:r>
                      <a:r>
                        <a:rPr lang="en-GB" sz="1800" dirty="0">
                          <a:effectLst/>
                        </a:rPr>
                        <a:t>Reason Provided</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nSpc>
                          <a:spcPct val="107000"/>
                        </a:lnSpc>
                        <a:spcAft>
                          <a:spcPts val="800"/>
                        </a:spcAft>
                      </a:pPr>
                      <a:r>
                        <a:rPr lang="en-GB" sz="1800">
                          <a:effectLst/>
                        </a:rPr>
                        <a:t>Total number of patients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310233745"/>
                  </a:ext>
                </a:extLst>
              </a:tr>
              <a:tr h="846434">
                <a:tc>
                  <a:txBody>
                    <a:bodyPr/>
                    <a:lstStyle/>
                    <a:p>
                      <a:pPr>
                        <a:lnSpc>
                          <a:spcPct val="107000"/>
                        </a:lnSpc>
                        <a:spcAft>
                          <a:spcPts val="800"/>
                        </a:spcAft>
                      </a:pPr>
                      <a:r>
                        <a:rPr lang="en-GB" sz="1800">
                          <a:effectLst/>
                        </a:rPr>
                        <a:t>Convenience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nSpc>
                          <a:spcPct val="107000"/>
                        </a:lnSpc>
                        <a:spcAft>
                          <a:spcPts val="800"/>
                        </a:spcAft>
                      </a:pPr>
                      <a:r>
                        <a:rPr lang="en-GB" sz="1800">
                          <a:effectLst/>
                        </a:rPr>
                        <a:t>269</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1034826484"/>
                  </a:ext>
                </a:extLst>
              </a:tr>
              <a:tr h="846434">
                <a:tc>
                  <a:txBody>
                    <a:bodyPr/>
                    <a:lstStyle/>
                    <a:p>
                      <a:pPr>
                        <a:lnSpc>
                          <a:spcPct val="107000"/>
                        </a:lnSpc>
                        <a:spcAft>
                          <a:spcPts val="800"/>
                        </a:spcAft>
                      </a:pPr>
                      <a:r>
                        <a:rPr lang="en-GB" sz="1800">
                          <a:effectLst/>
                        </a:rPr>
                        <a:t>No GP appointments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nSpc>
                          <a:spcPct val="107000"/>
                        </a:lnSpc>
                        <a:spcAft>
                          <a:spcPts val="800"/>
                        </a:spcAft>
                      </a:pPr>
                      <a:r>
                        <a:rPr lang="en-GB" sz="1800">
                          <a:effectLst/>
                        </a:rPr>
                        <a:t>139</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286734104"/>
                  </a:ext>
                </a:extLst>
              </a:tr>
              <a:tr h="846434">
                <a:tc>
                  <a:txBody>
                    <a:bodyPr/>
                    <a:lstStyle/>
                    <a:p>
                      <a:pPr>
                        <a:lnSpc>
                          <a:spcPct val="107000"/>
                        </a:lnSpc>
                        <a:spcAft>
                          <a:spcPts val="800"/>
                        </a:spcAft>
                      </a:pPr>
                      <a:r>
                        <a:rPr lang="en-GB" sz="1800" dirty="0">
                          <a:effectLst/>
                        </a:rPr>
                        <a:t>GP unsuccessful</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nSpc>
                          <a:spcPct val="107000"/>
                        </a:lnSpc>
                        <a:spcAft>
                          <a:spcPts val="800"/>
                        </a:spcAft>
                      </a:pPr>
                      <a:r>
                        <a:rPr lang="en-GB" sz="1800">
                          <a:effectLst/>
                        </a:rPr>
                        <a:t>19</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2721827294"/>
                  </a:ext>
                </a:extLst>
              </a:tr>
              <a:tr h="846434">
                <a:tc>
                  <a:txBody>
                    <a:bodyPr/>
                    <a:lstStyle/>
                    <a:p>
                      <a:pPr>
                        <a:lnSpc>
                          <a:spcPct val="107000"/>
                        </a:lnSpc>
                        <a:spcAft>
                          <a:spcPts val="800"/>
                        </a:spcAft>
                      </a:pPr>
                      <a:r>
                        <a:rPr lang="en-GB" sz="1800">
                          <a:effectLst/>
                        </a:rPr>
                        <a:t>Works at GP surgery</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nSpc>
                          <a:spcPct val="107000"/>
                        </a:lnSpc>
                        <a:spcAft>
                          <a:spcPts val="800"/>
                        </a:spcAft>
                      </a:pPr>
                      <a:r>
                        <a:rPr lang="en-GB" sz="1800">
                          <a:effectLst/>
                        </a:rPr>
                        <a:t>4</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4018997138"/>
                  </a:ext>
                </a:extLst>
              </a:tr>
              <a:tr h="846434">
                <a:tc>
                  <a:txBody>
                    <a:bodyPr/>
                    <a:lstStyle/>
                    <a:p>
                      <a:pPr>
                        <a:lnSpc>
                          <a:spcPct val="107000"/>
                        </a:lnSpc>
                        <a:spcAft>
                          <a:spcPts val="800"/>
                        </a:spcAft>
                      </a:pPr>
                      <a:r>
                        <a:rPr lang="en-GB" sz="1800">
                          <a:effectLst/>
                        </a:rPr>
                        <a:t>Prefers coming here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nSpc>
                          <a:spcPct val="107000"/>
                        </a:lnSpc>
                        <a:spcAft>
                          <a:spcPts val="800"/>
                        </a:spcAft>
                      </a:pPr>
                      <a:r>
                        <a:rPr lang="en-GB" sz="1800">
                          <a:effectLst/>
                        </a:rPr>
                        <a:t>9</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1718034758"/>
                  </a:ext>
                </a:extLst>
              </a:tr>
              <a:tr h="846434">
                <a:tc>
                  <a:txBody>
                    <a:bodyPr/>
                    <a:lstStyle/>
                    <a:p>
                      <a:pPr>
                        <a:lnSpc>
                          <a:spcPct val="107000"/>
                        </a:lnSpc>
                        <a:spcAft>
                          <a:spcPts val="800"/>
                        </a:spcAft>
                      </a:pPr>
                      <a:r>
                        <a:rPr lang="en-GB" sz="1800">
                          <a:effectLst/>
                        </a:rPr>
                        <a:t>Other reasons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nSpc>
                          <a:spcPct val="107000"/>
                        </a:lnSpc>
                        <a:spcAft>
                          <a:spcPts val="800"/>
                        </a:spcAft>
                      </a:pPr>
                      <a:r>
                        <a:rPr lang="en-GB" sz="1800">
                          <a:effectLst/>
                        </a:rPr>
                        <a:t>25</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140839440"/>
                  </a:ext>
                </a:extLst>
              </a:tr>
              <a:tr h="846434">
                <a:tc>
                  <a:txBody>
                    <a:bodyPr/>
                    <a:lstStyle/>
                    <a:p>
                      <a:pPr>
                        <a:lnSpc>
                          <a:spcPct val="107000"/>
                        </a:lnSpc>
                        <a:spcAft>
                          <a:spcPts val="800"/>
                        </a:spcAft>
                      </a:pPr>
                      <a:r>
                        <a:rPr lang="en-GB" sz="1800">
                          <a:effectLst/>
                        </a:rPr>
                        <a:t>No reason given</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nSpc>
                          <a:spcPct val="107000"/>
                        </a:lnSpc>
                        <a:spcAft>
                          <a:spcPts val="800"/>
                        </a:spcAft>
                      </a:pPr>
                      <a:r>
                        <a:rPr lang="en-GB" sz="1800" dirty="0">
                          <a:effectLst/>
                        </a:rPr>
                        <a:t>9</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684745926"/>
                  </a:ext>
                </a:extLst>
              </a:tr>
            </a:tbl>
          </a:graphicData>
        </a:graphic>
      </p:graphicFrame>
      <p:sp>
        <p:nvSpPr>
          <p:cNvPr id="2" name="Rectangle 1"/>
          <p:cNvSpPr/>
          <p:nvPr/>
        </p:nvSpPr>
        <p:spPr>
          <a:xfrm>
            <a:off x="9601200" y="2705100"/>
            <a:ext cx="9144000" cy="4031873"/>
          </a:xfrm>
          <a:prstGeom prst="rect">
            <a:avLst/>
          </a:prstGeom>
        </p:spPr>
        <p:txBody>
          <a:bodyPr>
            <a:spAutoFit/>
          </a:bodyPr>
          <a:lstStyle/>
          <a:p>
            <a:pPr lvl="0" algn="ctr">
              <a:spcBef>
                <a:spcPct val="20000"/>
              </a:spcBef>
            </a:pPr>
            <a:r>
              <a:rPr lang="en-GB" sz="3200" dirty="0">
                <a:solidFill>
                  <a:prstClr val="black">
                    <a:tint val="75000"/>
                  </a:prstClr>
                </a:solidFill>
              </a:rPr>
              <a:t>473 attended for screening</a:t>
            </a:r>
          </a:p>
          <a:p>
            <a:pPr lvl="0" algn="ctr">
              <a:spcBef>
                <a:spcPct val="20000"/>
              </a:spcBef>
            </a:pPr>
            <a:r>
              <a:rPr lang="en-GB" sz="3200" dirty="0">
                <a:solidFill>
                  <a:prstClr val="black">
                    <a:tint val="75000"/>
                  </a:prstClr>
                </a:solidFill>
              </a:rPr>
              <a:t>Feedback 100% positive</a:t>
            </a:r>
          </a:p>
          <a:p>
            <a:pPr lvl="0" algn="ctr">
              <a:spcBef>
                <a:spcPct val="20000"/>
              </a:spcBef>
            </a:pPr>
            <a:r>
              <a:rPr lang="en-GB" sz="3200" dirty="0">
                <a:solidFill>
                  <a:prstClr val="black">
                    <a:tint val="75000"/>
                  </a:prstClr>
                </a:solidFill>
              </a:rPr>
              <a:t>Time of clinic is good for most attendees</a:t>
            </a:r>
          </a:p>
          <a:p>
            <a:pPr lvl="0" algn="ctr">
              <a:spcBef>
                <a:spcPct val="20000"/>
              </a:spcBef>
            </a:pPr>
            <a:r>
              <a:rPr lang="en-GB" sz="3200" dirty="0">
                <a:solidFill>
                  <a:prstClr val="black">
                    <a:tint val="75000"/>
                  </a:prstClr>
                </a:solidFill>
              </a:rPr>
              <a:t>High attendance of NHS staff</a:t>
            </a:r>
          </a:p>
          <a:p>
            <a:pPr lvl="0" algn="ctr">
              <a:spcBef>
                <a:spcPct val="20000"/>
              </a:spcBef>
            </a:pPr>
            <a:r>
              <a:rPr lang="en-GB" sz="3200" dirty="0">
                <a:solidFill>
                  <a:prstClr val="black">
                    <a:tint val="75000"/>
                  </a:prstClr>
                </a:solidFill>
              </a:rPr>
              <a:t>Since clinic started 2 cancers detected – both early and successfully treated</a:t>
            </a:r>
          </a:p>
          <a:p>
            <a:pPr lvl="0" algn="ctr">
              <a:spcBef>
                <a:spcPct val="20000"/>
              </a:spcBef>
            </a:pPr>
            <a:r>
              <a:rPr lang="en-GB" sz="3200" dirty="0">
                <a:solidFill>
                  <a:prstClr val="black">
                    <a:tint val="75000"/>
                  </a:prstClr>
                </a:solidFill>
              </a:rPr>
              <a:t> </a:t>
            </a:r>
          </a:p>
        </p:txBody>
      </p:sp>
    </p:spTree>
    <p:extLst>
      <p:ext uri="{BB962C8B-B14F-4D97-AF65-F5344CB8AC3E}">
        <p14:creationId xmlns:p14="http://schemas.microsoft.com/office/powerpoint/2010/main" val="90918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0" y="1028700"/>
            <a:ext cx="13411200" cy="7478970"/>
          </a:xfrm>
          <a:prstGeom prst="rect">
            <a:avLst/>
          </a:prstGeom>
        </p:spPr>
        <p:txBody>
          <a:bodyPr wrap="square">
            <a:spAutoFit/>
          </a:bodyPr>
          <a:lstStyle/>
          <a:p>
            <a:r>
              <a:rPr lang="en-GB" sz="2400" b="1" dirty="0" err="1"/>
              <a:t>Rota</a:t>
            </a:r>
            <a:r>
              <a:rPr lang="en-GB" sz="2400" b="1" dirty="0"/>
              <a:t> commitments </a:t>
            </a:r>
          </a:p>
          <a:p>
            <a:r>
              <a:rPr lang="en-GB" sz="2400" dirty="0"/>
              <a:t>“Busy rota pattern makes difficult to find time to book” “I don't have time to fit in with my shifts, particularly because I have issues with transport” “Time taken to get to GP and back to hospital so had to change appointment to after work” “I am unable to book a test without taking time off of work” “Work rota. Minimal times to attend” “Always working hours only appointments, practice is a distance from work” “Yes rota pressures” “GP timings and when I have annual leave booked”</a:t>
            </a:r>
          </a:p>
          <a:p>
            <a:r>
              <a:rPr lang="en-GB" sz="2400" b="1" dirty="0"/>
              <a:t>Communication Barriers</a:t>
            </a:r>
          </a:p>
          <a:p>
            <a:r>
              <a:rPr lang="en-GB" sz="2400" dirty="0"/>
              <a:t> “Poor communication from GP” “Just being able to phone to make the appointment is difficult as they are so busy” “Getting through to actually book an appointment without being on hold for a long time” “I’m currently on a waiting list, every time they call me to try and book my appointment I am at work, around colleagues or patients or not able to answer the phone. It’s a difficult conversation to have </a:t>
            </a:r>
            <a:r>
              <a:rPr lang="en-GB" sz="2400" dirty="0" err="1"/>
              <a:t>Infront</a:t>
            </a:r>
            <a:r>
              <a:rPr lang="en-GB" sz="2400" dirty="0"/>
              <a:t> of people sometimes”</a:t>
            </a:r>
          </a:p>
          <a:p>
            <a:r>
              <a:rPr lang="en-GB" sz="2400" b="1" dirty="0"/>
              <a:t>Issues getting appointments </a:t>
            </a:r>
          </a:p>
          <a:p>
            <a:r>
              <a:rPr lang="en-GB" sz="2400" dirty="0"/>
              <a:t>“Cancellations” “Long waiting appointment and telephone” “Fitting in between shifts as appointments not available” “Booking GP appointment at time outside of working hours” “Always working hours only appointments, practice is a distance from work” “GP timings and when I have annual leave booked” “Appointment time availability”</a:t>
            </a:r>
          </a:p>
          <a:p>
            <a:r>
              <a:rPr lang="en-GB" sz="2400" b="1" dirty="0"/>
              <a:t>Other personal barriers </a:t>
            </a:r>
            <a:r>
              <a:rPr lang="en-GB" sz="2400" dirty="0"/>
              <a:t>“Needed to go for LLETZ and colposcopy on different occasions and had to prove this with my appointment letter. Would have preferred not to have to share these personal details” “Irregular periods” “Pain” “Pregnancy/6 months following birth”</a:t>
            </a:r>
          </a:p>
        </p:txBody>
      </p:sp>
    </p:spTree>
    <p:extLst>
      <p:ext uri="{BB962C8B-B14F-4D97-AF65-F5344CB8AC3E}">
        <p14:creationId xmlns:p14="http://schemas.microsoft.com/office/powerpoint/2010/main" val="381360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9" y="-1613710"/>
            <a:ext cx="5338052" cy="4270442"/>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lIns="91422" tIns="45711" rIns="91422" bIns="45711"/>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3"/>
          <a:stretch>
            <a:fillRect/>
          </a:stretch>
        </p:blipFill>
        <p:spPr>
          <a:xfrm>
            <a:off x="-76200" y="9383379"/>
            <a:ext cx="10829925" cy="904875"/>
          </a:xfrm>
          <a:prstGeom prst="rect">
            <a:avLst/>
          </a:prstGeom>
        </p:spPr>
      </p:pic>
      <p:sp>
        <p:nvSpPr>
          <p:cNvPr id="6" name="TextBox 6">
            <a:extLst>
              <a:ext uri="{FF2B5EF4-FFF2-40B4-BE49-F238E27FC236}">
                <a16:creationId xmlns:a16="http://schemas.microsoft.com/office/drawing/2014/main" id="{911B19E5-7DF1-EF37-F1DA-30635AA472F2}"/>
              </a:ext>
            </a:extLst>
          </p:cNvPr>
          <p:cNvSpPr txBox="1"/>
          <p:nvPr/>
        </p:nvSpPr>
        <p:spPr>
          <a:xfrm>
            <a:off x="990600" y="1181100"/>
            <a:ext cx="13411200" cy="5909310"/>
          </a:xfrm>
          <a:prstGeom prst="rect">
            <a:avLst/>
          </a:prstGeom>
        </p:spPr>
        <p:txBody>
          <a:bodyPr wrap="square" lIns="0" tIns="0" rIns="0" bIns="0" rtlCol="0" anchor="t">
            <a:spAutoFit/>
          </a:bodyPr>
          <a:lstStyle/>
          <a:p>
            <a:r>
              <a:rPr lang="en-GB" sz="4800" b="1" dirty="0">
                <a:solidFill>
                  <a:srgbClr val="7030A0"/>
                </a:solidFill>
                <a:latin typeface="Arial" panose="020B0604020202020204" pitchFamily="34" charset="0"/>
                <a:cs typeface="Arial" panose="020B0604020202020204" pitchFamily="34" charset="0"/>
              </a:rPr>
              <a:t>Cervical screening for our staff</a:t>
            </a:r>
          </a:p>
          <a:p>
            <a:endParaRPr lang="en-GB" sz="4800" b="1" dirty="0">
              <a:solidFill>
                <a:srgbClr val="7030A0"/>
              </a:solidFill>
              <a:latin typeface="Arial" panose="020B0604020202020204" pitchFamily="34" charset="0"/>
              <a:cs typeface="Arial" panose="020B0604020202020204" pitchFamily="34" charset="0"/>
            </a:endParaRPr>
          </a:p>
          <a:p>
            <a:r>
              <a:rPr lang="en-GB" sz="4800" b="1" dirty="0">
                <a:solidFill>
                  <a:srgbClr val="7030A0"/>
                </a:solidFill>
                <a:latin typeface="Arial" panose="020B0604020202020204" pitchFamily="34" charset="0"/>
                <a:cs typeface="Arial" panose="020B0604020202020204" pitchFamily="34" charset="0"/>
              </a:rPr>
              <a:t>Lets make this a reality for all NHS and Social Care Staff</a:t>
            </a:r>
          </a:p>
          <a:p>
            <a:endParaRPr lang="en-GB" sz="4800" b="1" dirty="0">
              <a:solidFill>
                <a:srgbClr val="7030A0"/>
              </a:solidFill>
              <a:latin typeface="Arial" panose="020B0604020202020204" pitchFamily="34" charset="0"/>
              <a:cs typeface="Arial" panose="020B0604020202020204" pitchFamily="34" charset="0"/>
            </a:endParaRPr>
          </a:p>
          <a:p>
            <a:r>
              <a:rPr lang="en-GB" sz="4800" b="1" dirty="0">
                <a:solidFill>
                  <a:srgbClr val="7030A0"/>
                </a:solidFill>
                <a:latin typeface="Arial" panose="020B0604020202020204" pitchFamily="34" charset="0"/>
                <a:cs typeface="Arial" panose="020B0604020202020204" pitchFamily="34" charset="0"/>
              </a:rPr>
              <a:t>Thanks to Drs Isabelle Wood &amp; Eva </a:t>
            </a:r>
            <a:r>
              <a:rPr lang="en-GB" sz="4800" b="1" dirty="0" err="1">
                <a:solidFill>
                  <a:srgbClr val="7030A0"/>
                </a:solidFill>
                <a:latin typeface="Arial" panose="020B0604020202020204" pitchFamily="34" charset="0"/>
                <a:cs typeface="Arial" panose="020B0604020202020204" pitchFamily="34" charset="0"/>
              </a:rPr>
              <a:t>Larkai</a:t>
            </a:r>
            <a:r>
              <a:rPr lang="en-GB" sz="4800" b="1" dirty="0">
                <a:solidFill>
                  <a:srgbClr val="7030A0"/>
                </a:solidFill>
                <a:latin typeface="Arial" panose="020B0604020202020204" pitchFamily="34" charset="0"/>
                <a:cs typeface="Arial" panose="020B0604020202020204" pitchFamily="34" charset="0"/>
              </a:rPr>
              <a:t> </a:t>
            </a:r>
          </a:p>
          <a:p>
            <a:r>
              <a:rPr lang="en-GB" sz="4800" b="1" dirty="0" err="1">
                <a:solidFill>
                  <a:srgbClr val="7030A0"/>
                </a:solidFill>
                <a:latin typeface="Arial" panose="020B0604020202020204" pitchFamily="34" charset="0"/>
                <a:cs typeface="Arial" panose="020B0604020202020204" pitchFamily="34" charset="0"/>
              </a:rPr>
              <a:t>Rajvinder</a:t>
            </a:r>
            <a:r>
              <a:rPr lang="en-GB" sz="4800" b="1" dirty="0">
                <a:solidFill>
                  <a:srgbClr val="7030A0"/>
                </a:solidFill>
                <a:latin typeface="Arial" panose="020B0604020202020204" pitchFamily="34" charset="0"/>
                <a:cs typeface="Arial" panose="020B0604020202020204" pitchFamily="34" charset="0"/>
              </a:rPr>
              <a:t> Dhillon &amp; Becky Handley</a:t>
            </a:r>
          </a:p>
          <a:p>
            <a:r>
              <a:rPr lang="en-GB" sz="4800" b="1">
                <a:solidFill>
                  <a:srgbClr val="7030A0"/>
                </a:solidFill>
                <a:latin typeface="Arial" panose="020B0604020202020204" pitchFamily="34" charset="0"/>
                <a:cs typeface="Arial" panose="020B0604020202020204" pitchFamily="34" charset="0"/>
              </a:rPr>
              <a:t>All ther</a:t>
            </a:r>
            <a:r>
              <a:rPr lang="en-GB" sz="4800" b="1" dirty="0">
                <a:solidFill>
                  <a:srgbClr val="7030A0"/>
                </a:solidFill>
                <a:latin typeface="Arial" panose="020B0604020202020204" pitchFamily="34" charset="0"/>
                <a:cs typeface="Arial" panose="020B0604020202020204" pitchFamily="34" charset="0"/>
              </a:rPr>
              <a:t> colleagues providing care for our staff</a:t>
            </a:r>
          </a:p>
        </p:txBody>
      </p:sp>
    </p:spTree>
    <p:extLst>
      <p:ext uri="{BB962C8B-B14F-4D97-AF65-F5344CB8AC3E}">
        <p14:creationId xmlns:p14="http://schemas.microsoft.com/office/powerpoint/2010/main" val="205668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a child smiling&#10;&#10;Description automatically generated">
            <a:extLst>
              <a:ext uri="{FF2B5EF4-FFF2-40B4-BE49-F238E27FC236}">
                <a16:creationId xmlns:a16="http://schemas.microsoft.com/office/drawing/2014/main" id="{6C6CB4F8-A1E8-1007-C47D-91DE21813293}"/>
              </a:ext>
            </a:extLst>
          </p:cNvPr>
          <p:cNvPicPr>
            <a:picLocks noChangeAspect="1"/>
          </p:cNvPicPr>
          <p:nvPr/>
        </p:nvPicPr>
        <p:blipFill>
          <a:blip r:embed="rId3"/>
          <a:stretch>
            <a:fillRect/>
          </a:stretch>
        </p:blipFill>
        <p:spPr>
          <a:xfrm>
            <a:off x="11430615" y="1554480"/>
            <a:ext cx="5714685" cy="7731633"/>
          </a:xfrm>
          <a:prstGeom prst="rect">
            <a:avLst/>
          </a:prstGeom>
        </p:spPr>
      </p:pic>
      <p:pic>
        <p:nvPicPr>
          <p:cNvPr id="7" name="Picture 6" descr="A close-up of a text&#10;&#10;Description automatically generated">
            <a:extLst>
              <a:ext uri="{FF2B5EF4-FFF2-40B4-BE49-F238E27FC236}">
                <a16:creationId xmlns:a16="http://schemas.microsoft.com/office/drawing/2014/main" id="{543D0683-52EB-8E59-44D0-170848E6764D}"/>
              </a:ext>
            </a:extLst>
          </p:cNvPr>
          <p:cNvPicPr>
            <a:picLocks noChangeAspect="1"/>
          </p:cNvPicPr>
          <p:nvPr/>
        </p:nvPicPr>
        <p:blipFill>
          <a:blip r:embed="rId4"/>
          <a:stretch>
            <a:fillRect/>
          </a:stretch>
        </p:blipFill>
        <p:spPr>
          <a:xfrm>
            <a:off x="969268" y="3214095"/>
            <a:ext cx="9634550" cy="5331117"/>
          </a:xfrm>
          <a:prstGeom prst="rect">
            <a:avLst/>
          </a:prstGeom>
        </p:spPr>
      </p:pic>
      <p:sp>
        <p:nvSpPr>
          <p:cNvPr id="8" name="TextBox 7">
            <a:extLst>
              <a:ext uri="{FF2B5EF4-FFF2-40B4-BE49-F238E27FC236}">
                <a16:creationId xmlns:a16="http://schemas.microsoft.com/office/drawing/2014/main" id="{0F79A2E4-D92C-D4C6-B4F7-D720F98A2CA1}"/>
              </a:ext>
            </a:extLst>
          </p:cNvPr>
          <p:cNvSpPr txBox="1"/>
          <p:nvPr/>
        </p:nvSpPr>
        <p:spPr>
          <a:xfrm>
            <a:off x="969264" y="9546340"/>
            <a:ext cx="16696944" cy="461666"/>
          </a:xfrm>
          <a:prstGeom prst="rect">
            <a:avLst/>
          </a:prstGeom>
          <a:noFill/>
        </p:spPr>
        <p:txBody>
          <a:bodyPr wrap="square" lIns="137133" tIns="68567" rIns="137133" bIns="68567" rtlCol="0">
            <a:spAutoFit/>
          </a:bodyPr>
          <a:lstStyle/>
          <a:p>
            <a:r>
              <a:rPr lang="en-GB" sz="2100" dirty="0">
                <a:solidFill>
                  <a:prstClr val="black"/>
                </a:solidFill>
                <a:latin typeface="Arial" panose="020B0604020202020204" pitchFamily="34" charset="0"/>
                <a:cs typeface="Arial" panose="020B0604020202020204" pitchFamily="34" charset="0"/>
              </a:rPr>
              <a:t>Source: WHO 2020, </a:t>
            </a:r>
            <a:r>
              <a:rPr lang="en-GB" sz="2100" dirty="0">
                <a:solidFill>
                  <a:prstClr val="black"/>
                </a:solidFill>
                <a:latin typeface="Arial" panose="020B0604020202020204" pitchFamily="34" charset="0"/>
                <a:cs typeface="Arial" panose="020B0604020202020204" pitchFamily="34" charset="0"/>
                <a:hlinkClick r:id="rId5"/>
              </a:rPr>
              <a:t>Global strategy to accelerate the elimination of cervical cancer as a public health problem</a:t>
            </a:r>
            <a:endParaRPr lang="en-GB" sz="2100" dirty="0">
              <a:solidFill>
                <a:prstClr val="black"/>
              </a:solidFill>
              <a:latin typeface="Arial" panose="020B0604020202020204" pitchFamily="34" charset="0"/>
              <a:cs typeface="Arial" panose="020B0604020202020204" pitchFamily="34" charset="0"/>
            </a:endParaRPr>
          </a:p>
        </p:txBody>
      </p:sp>
      <p:sp>
        <p:nvSpPr>
          <p:cNvPr id="13" name="Title 3">
            <a:extLst>
              <a:ext uri="{FF2B5EF4-FFF2-40B4-BE49-F238E27FC236}">
                <a16:creationId xmlns:a16="http://schemas.microsoft.com/office/drawing/2014/main" id="{72582216-C862-B099-FE40-D3361C6C75C5}"/>
              </a:ext>
            </a:extLst>
          </p:cNvPr>
          <p:cNvSpPr txBox="1">
            <a:spLocks/>
          </p:cNvSpPr>
          <p:nvPr/>
        </p:nvSpPr>
        <p:spPr>
          <a:xfrm>
            <a:off x="969264" y="653541"/>
            <a:ext cx="10108029" cy="2176497"/>
          </a:xfrm>
          <a:prstGeom prst="rect">
            <a:avLst/>
          </a:prstGeom>
          <a:solidFill>
            <a:srgbClr val="55C6C9"/>
          </a:solidFill>
        </p:spPr>
        <p:txBody>
          <a:bodyPr vert="horz" lIns="137133" tIns="68567" rIns="137133" bIns="68567" rtlCol="0" anchor="ctr">
            <a:normAutofit/>
          </a:bodyPr>
          <a:lstStyle>
            <a:lvl1pPr algn="l" defTabSz="914400" rtl="0" eaLnBrk="1" latinLnBrk="0" hangingPunct="1">
              <a:lnSpc>
                <a:spcPct val="90000"/>
              </a:lnSpc>
              <a:spcBef>
                <a:spcPct val="0"/>
              </a:spcBef>
              <a:buNone/>
              <a:defRPr sz="3600" b="0"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GB" b="1" dirty="0">
                <a:solidFill>
                  <a:prstClr val="white"/>
                </a:solidFill>
              </a:rPr>
              <a:t>WHO Global Strategy to Eliminate Cervical Cancer </a:t>
            </a:r>
          </a:p>
        </p:txBody>
      </p:sp>
    </p:spTree>
    <p:extLst>
      <p:ext uri="{BB962C8B-B14F-4D97-AF65-F5344CB8AC3E}">
        <p14:creationId xmlns:p14="http://schemas.microsoft.com/office/powerpoint/2010/main" val="3376076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6E96-E6D3-C100-BCD8-9D3420CF5437}"/>
              </a:ext>
            </a:extLst>
          </p:cNvPr>
          <p:cNvSpPr>
            <a:spLocks noGrp="1"/>
          </p:cNvSpPr>
          <p:nvPr>
            <p:ph type="ctrTitle"/>
          </p:nvPr>
        </p:nvSpPr>
        <p:spPr>
          <a:xfrm>
            <a:off x="12358400" y="848978"/>
            <a:ext cx="5004053" cy="901667"/>
          </a:xfrm>
        </p:spPr>
        <p:txBody>
          <a:bodyPr/>
          <a:lstStyle/>
          <a:p>
            <a:r>
              <a:rPr lang="en-US" dirty="0">
                <a:latin typeface="Arial"/>
                <a:cs typeface="Arial"/>
              </a:rPr>
              <a:t>Event Agenda</a:t>
            </a:r>
            <a:endParaRPr lang="en-US" dirty="0"/>
          </a:p>
        </p:txBody>
      </p:sp>
      <p:graphicFrame>
        <p:nvGraphicFramePr>
          <p:cNvPr id="3" name="Table 2">
            <a:extLst>
              <a:ext uri="{FF2B5EF4-FFF2-40B4-BE49-F238E27FC236}">
                <a16:creationId xmlns:a16="http://schemas.microsoft.com/office/drawing/2014/main" id="{9DDA5D96-D370-753B-CBBE-34CEBE757DBE}"/>
              </a:ext>
            </a:extLst>
          </p:cNvPr>
          <p:cNvGraphicFramePr>
            <a:graphicFrameLocks noGrp="1"/>
          </p:cNvGraphicFramePr>
          <p:nvPr>
            <p:extLst>
              <p:ext uri="{D42A27DB-BD31-4B8C-83A1-F6EECF244321}">
                <p14:modId xmlns:p14="http://schemas.microsoft.com/office/powerpoint/2010/main" val="499062125"/>
              </p:ext>
            </p:extLst>
          </p:nvPr>
        </p:nvGraphicFramePr>
        <p:xfrm>
          <a:off x="503858" y="2085399"/>
          <a:ext cx="17396927" cy="8306088"/>
        </p:xfrm>
        <a:graphic>
          <a:graphicData uri="http://schemas.openxmlformats.org/drawingml/2006/table">
            <a:tbl>
              <a:tblPr firstRow="1" firstCol="1" bandRow="1">
                <a:tableStyleId>{5C22544A-7EE6-4342-B048-85BDC9FD1C3A}</a:tableStyleId>
              </a:tblPr>
              <a:tblGrid>
                <a:gridCol w="465153">
                  <a:extLst>
                    <a:ext uri="{9D8B030D-6E8A-4147-A177-3AD203B41FA5}">
                      <a16:colId xmlns:a16="http://schemas.microsoft.com/office/drawing/2014/main" val="307291873"/>
                    </a:ext>
                  </a:extLst>
                </a:gridCol>
                <a:gridCol w="936986">
                  <a:extLst>
                    <a:ext uri="{9D8B030D-6E8A-4147-A177-3AD203B41FA5}">
                      <a16:colId xmlns:a16="http://schemas.microsoft.com/office/drawing/2014/main" val="2168675362"/>
                    </a:ext>
                  </a:extLst>
                </a:gridCol>
                <a:gridCol w="6876030">
                  <a:extLst>
                    <a:ext uri="{9D8B030D-6E8A-4147-A177-3AD203B41FA5}">
                      <a16:colId xmlns:a16="http://schemas.microsoft.com/office/drawing/2014/main" val="2218817955"/>
                    </a:ext>
                  </a:extLst>
                </a:gridCol>
                <a:gridCol w="9118758">
                  <a:extLst>
                    <a:ext uri="{9D8B030D-6E8A-4147-A177-3AD203B41FA5}">
                      <a16:colId xmlns:a16="http://schemas.microsoft.com/office/drawing/2014/main" val="2673351299"/>
                    </a:ext>
                  </a:extLst>
                </a:gridCol>
              </a:tblGrid>
              <a:tr h="315468">
                <a:tc>
                  <a:txBody>
                    <a:bodyPr/>
                    <a:lstStyle/>
                    <a:p>
                      <a:pPr>
                        <a:lnSpc>
                          <a:spcPct val="115000"/>
                        </a:lnSpc>
                      </a:pPr>
                      <a:r>
                        <a:rPr lang="en-GB" sz="18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Time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Title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Speaker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extLst>
                  <a:ext uri="{0D108BD9-81ED-4DB2-BD59-A6C34878D82A}">
                    <a16:rowId xmlns:a16="http://schemas.microsoft.com/office/drawing/2014/main" val="3718056603"/>
                  </a:ext>
                </a:extLst>
              </a:tr>
              <a:tr h="315468">
                <a:tc gridSpan="4">
                  <a:txBody>
                    <a:bodyPr/>
                    <a:lstStyle/>
                    <a:p>
                      <a:pPr algn="ctr">
                        <a:lnSpc>
                          <a:spcPct val="115000"/>
                        </a:lnSpc>
                      </a:pPr>
                      <a:r>
                        <a:rPr lang="en-GB" sz="1800">
                          <a:effectLst/>
                          <a:latin typeface="Arial" panose="020B0604020202020204" pitchFamily="34" charset="0"/>
                          <a:cs typeface="Arial" panose="020B0604020202020204" pitchFamily="34" charset="0"/>
                        </a:rPr>
                        <a:t>Welcome Teas &amp; Coffees – sign up to workshop tables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hMerge="1">
                  <a:txBody>
                    <a:bodyPr/>
                    <a:lstStyle/>
                    <a:p>
                      <a:endParaRPr lang="en-GB"/>
                    </a:p>
                  </a:txBody>
                  <a:tcPr/>
                </a:tc>
                <a:tc hMerge="1">
                  <a:txBody>
                    <a:bodyPr/>
                    <a:lstStyle/>
                    <a:p>
                      <a:endParaRPr lang="en-GB"/>
                    </a:p>
                  </a:txBody>
                  <a:tcPr/>
                </a:tc>
                <a:tc hMerge="1">
                  <a:txBody>
                    <a:bodyPr/>
                    <a:lstStyle/>
                    <a:p>
                      <a:pPr algn="ctr">
                        <a:lnSpc>
                          <a:spcPct val="115000"/>
                        </a:lnSpc>
                      </a:pP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37677" marR="37677" marT="0" marB="0" anchor="ctr"/>
                </a:tc>
                <a:extLst>
                  <a:ext uri="{0D108BD9-81ED-4DB2-BD59-A6C34878D82A}">
                    <a16:rowId xmlns:a16="http://schemas.microsoft.com/office/drawing/2014/main" val="1698850394"/>
                  </a:ext>
                </a:extLst>
              </a:tr>
              <a:tr h="630936">
                <a:tc>
                  <a:txBody>
                    <a:bodyPr/>
                    <a:lstStyle/>
                    <a:p>
                      <a:pPr>
                        <a:lnSpc>
                          <a:spcPct val="115000"/>
                        </a:lnSpc>
                      </a:pPr>
                      <a:r>
                        <a:rPr lang="en-GB" sz="1700" b="0" dirty="0">
                          <a:effectLst/>
                          <a:latin typeface="Arial" panose="020B0604020202020204" pitchFamily="34" charset="0"/>
                          <a:cs typeface="Arial" panose="020B0604020202020204" pitchFamily="34" charset="0"/>
                        </a:rPr>
                        <a:t>1</a:t>
                      </a:r>
                      <a:endParaRPr lang="en-GB" sz="1700" b="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a:effectLst/>
                          <a:latin typeface="Arial" panose="020B0604020202020204" pitchFamily="34" charset="0"/>
                          <a:cs typeface="Arial" panose="020B0604020202020204" pitchFamily="34" charset="0"/>
                        </a:rPr>
                        <a:t>10:00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a:effectLst/>
                          <a:latin typeface="Arial" panose="020B0604020202020204" pitchFamily="34" charset="0"/>
                          <a:cs typeface="Arial" panose="020B0604020202020204" pitchFamily="34" charset="0"/>
                        </a:rPr>
                        <a:t>Welcome and introductions</a:t>
                      </a:r>
                    </a:p>
                    <a:p>
                      <a:pPr>
                        <a:lnSpc>
                          <a:spcPct val="115000"/>
                        </a:lnSpc>
                      </a:pPr>
                      <a:r>
                        <a:rPr lang="en-GB" sz="1800">
                          <a:effectLst/>
                          <a:highlight>
                            <a:srgbClr val="FFFF00"/>
                          </a:highlight>
                          <a:latin typeface="Arial" panose="020B060402020202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Justin Varney-Bennett</a:t>
                      </a:r>
                    </a:p>
                    <a:p>
                      <a:pPr>
                        <a:lnSpc>
                          <a:spcPct val="115000"/>
                        </a:lnSpc>
                        <a:spcAft>
                          <a:spcPts val="1000"/>
                        </a:spcAft>
                      </a:pPr>
                      <a:r>
                        <a:rPr lang="en-GB" sz="1700" dirty="0">
                          <a:effectLst/>
                          <a:latin typeface="Arial" panose="020B0604020202020204" pitchFamily="34" charset="0"/>
                          <a:cs typeface="Arial" panose="020B0604020202020204" pitchFamily="34" charset="0"/>
                        </a:rPr>
                        <a:t>Regional Director of Public Health, DHSC / NHSE</a:t>
                      </a:r>
                      <a:endParaRPr lang="en-GB" sz="21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extLst>
                  <a:ext uri="{0D108BD9-81ED-4DB2-BD59-A6C34878D82A}">
                    <a16:rowId xmlns:a16="http://schemas.microsoft.com/office/drawing/2014/main" val="1533295551"/>
                  </a:ext>
                </a:extLst>
              </a:tr>
              <a:tr h="911352">
                <a:tc>
                  <a:txBody>
                    <a:bodyPr/>
                    <a:lstStyle/>
                    <a:p>
                      <a:pPr>
                        <a:lnSpc>
                          <a:spcPct val="115000"/>
                        </a:lnSpc>
                      </a:pPr>
                      <a:r>
                        <a:rPr lang="en-GB" sz="1700" b="0" dirty="0">
                          <a:effectLst/>
                          <a:latin typeface="Arial" panose="020B0604020202020204" pitchFamily="34" charset="0"/>
                          <a:cs typeface="Arial" panose="020B0604020202020204" pitchFamily="34" charset="0"/>
                        </a:rPr>
                        <a:t>2</a:t>
                      </a:r>
                      <a:endParaRPr lang="en-GB" sz="1700" b="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a:effectLst/>
                          <a:latin typeface="Arial" panose="020B0604020202020204" pitchFamily="34" charset="0"/>
                          <a:cs typeface="Arial" panose="020B0604020202020204" pitchFamily="34" charset="0"/>
                        </a:rPr>
                        <a:t>10:10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Pillar 2: Cervical Screening</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Philippa </a:t>
                      </a:r>
                      <a:r>
                        <a:rPr lang="en-GB" sz="1800" dirty="0" err="1">
                          <a:effectLst/>
                          <a:latin typeface="Arial" panose="020B0604020202020204" pitchFamily="34" charset="0"/>
                          <a:cs typeface="Arial" panose="020B0604020202020204" pitchFamily="34" charset="0"/>
                        </a:rPr>
                        <a:t>Pearmain</a:t>
                      </a:r>
                      <a:r>
                        <a:rPr lang="en-GB" sz="1800" dirty="0">
                          <a:effectLst/>
                          <a:latin typeface="Arial" panose="020B0604020202020204" pitchFamily="34" charset="0"/>
                          <a:cs typeface="Arial" panose="020B0604020202020204" pitchFamily="34" charset="0"/>
                        </a:rPr>
                        <a:t> and Alison Cowie</a:t>
                      </a:r>
                    </a:p>
                    <a:p>
                      <a:pPr>
                        <a:lnSpc>
                          <a:spcPct val="115000"/>
                        </a:lnSpc>
                      </a:pPr>
                      <a:r>
                        <a:rPr lang="en-GB" sz="1700" dirty="0">
                          <a:effectLst/>
                          <a:latin typeface="Arial" panose="020B0604020202020204" pitchFamily="34" charset="0"/>
                          <a:cs typeface="Arial" panose="020B0604020202020204" pitchFamily="34" charset="0"/>
                        </a:rPr>
                        <a:t>Consultant in Public Health / Cervical Screening Senior Clinical Lead, Head of Cervical Screening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extLst>
                  <a:ext uri="{0D108BD9-81ED-4DB2-BD59-A6C34878D82A}">
                    <a16:rowId xmlns:a16="http://schemas.microsoft.com/office/drawing/2014/main" val="2300264892"/>
                  </a:ext>
                </a:extLst>
              </a:tr>
              <a:tr h="613410">
                <a:tc>
                  <a:txBody>
                    <a:bodyPr/>
                    <a:lstStyle/>
                    <a:p>
                      <a:pPr>
                        <a:lnSpc>
                          <a:spcPct val="115000"/>
                        </a:lnSpc>
                      </a:pPr>
                      <a:r>
                        <a:rPr lang="en-GB" sz="1700" b="0" dirty="0">
                          <a:effectLst/>
                          <a:latin typeface="Arial" panose="020B0604020202020204" pitchFamily="34" charset="0"/>
                          <a:cs typeface="Arial" panose="020B0604020202020204" pitchFamily="34" charset="0"/>
                        </a:rPr>
                        <a:t>3</a:t>
                      </a:r>
                      <a:endParaRPr lang="en-GB" sz="1700" b="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tc>
                <a:tc>
                  <a:txBody>
                    <a:bodyPr/>
                    <a:lstStyle/>
                    <a:p>
                      <a:pPr>
                        <a:lnSpc>
                          <a:spcPct val="115000"/>
                        </a:lnSpc>
                      </a:pPr>
                      <a:r>
                        <a:rPr lang="en-GB" sz="1800">
                          <a:effectLst/>
                          <a:latin typeface="Arial" panose="020B0604020202020204" pitchFamily="34" charset="0"/>
                          <a:cs typeface="Arial" panose="020B0604020202020204" pitchFamily="34" charset="0"/>
                        </a:rPr>
                        <a:t>10:30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tc>
                <a:tc>
                  <a:txBody>
                    <a:bodyPr/>
                    <a:lstStyle/>
                    <a:p>
                      <a:pPr>
                        <a:lnSpc>
                          <a:spcPct val="115000"/>
                        </a:lnSpc>
                      </a:pPr>
                      <a:r>
                        <a:rPr lang="en-GB" sz="1800" dirty="0">
                          <a:effectLst/>
                          <a:latin typeface="Arial" panose="020B0604020202020204" pitchFamily="34" charset="0"/>
                          <a:cs typeface="Arial" panose="020B0604020202020204" pitchFamily="34" charset="0"/>
                        </a:rPr>
                        <a:t>Pillar 1: Cervical Cancer Prevention – HPV Vaccination</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tc>
                <a:tc>
                  <a:txBody>
                    <a:bodyPr/>
                    <a:lstStyle/>
                    <a:p>
                      <a:pPr>
                        <a:lnSpc>
                          <a:spcPct val="115000"/>
                        </a:lnSpc>
                        <a:spcAft>
                          <a:spcPts val="1000"/>
                        </a:spcAft>
                      </a:pPr>
                      <a:r>
                        <a:rPr lang="en-GB" sz="1800">
                          <a:effectLst/>
                          <a:latin typeface="Arial" panose="020B0604020202020204" pitchFamily="34" charset="0"/>
                          <a:cs typeface="Arial" panose="020B0604020202020204" pitchFamily="34" charset="0"/>
                        </a:rPr>
                        <a:t>Sharif Ismail</a:t>
                      </a:r>
                      <a:br>
                        <a:rPr lang="en-GB" sz="1800">
                          <a:effectLst/>
                          <a:latin typeface="Arial" panose="020B0604020202020204" pitchFamily="34" charset="0"/>
                          <a:cs typeface="Arial" panose="020B0604020202020204" pitchFamily="34" charset="0"/>
                        </a:rPr>
                      </a:br>
                      <a:r>
                        <a:rPr lang="en-GB" sz="1700">
                          <a:effectLst/>
                          <a:latin typeface="Arial" panose="020B0604020202020204" pitchFamily="34" charset="0"/>
                          <a:cs typeface="Arial" panose="020B0604020202020204" pitchFamily="34" charset="0"/>
                        </a:rPr>
                        <a:t>Consultant Epidemiologist, UKHSA HPV lead</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tc>
                <a:extLst>
                  <a:ext uri="{0D108BD9-81ED-4DB2-BD59-A6C34878D82A}">
                    <a16:rowId xmlns:a16="http://schemas.microsoft.com/office/drawing/2014/main" val="2568857137"/>
                  </a:ext>
                </a:extLst>
              </a:tr>
              <a:tr h="613410">
                <a:tc>
                  <a:txBody>
                    <a:bodyPr/>
                    <a:lstStyle/>
                    <a:p>
                      <a:pPr>
                        <a:lnSpc>
                          <a:spcPct val="115000"/>
                        </a:lnSpc>
                      </a:pPr>
                      <a:r>
                        <a:rPr lang="en-GB" sz="1700" b="0" dirty="0">
                          <a:effectLst/>
                          <a:latin typeface="Arial" panose="020B0604020202020204" pitchFamily="34" charset="0"/>
                          <a:cs typeface="Arial" panose="020B0604020202020204" pitchFamily="34" charset="0"/>
                        </a:rPr>
                        <a:t>4</a:t>
                      </a:r>
                      <a:endParaRPr lang="en-GB" sz="1700" b="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11:00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South West Call to Action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Justin Varney-Bennett</a:t>
                      </a:r>
                    </a:p>
                    <a:p>
                      <a:pPr>
                        <a:lnSpc>
                          <a:spcPct val="115000"/>
                        </a:lnSpc>
                        <a:spcAft>
                          <a:spcPts val="1000"/>
                        </a:spcAft>
                      </a:pPr>
                      <a:r>
                        <a:rPr lang="en-GB" sz="1700" dirty="0">
                          <a:effectLst/>
                          <a:latin typeface="Arial" panose="020B0604020202020204" pitchFamily="34" charset="0"/>
                          <a:cs typeface="Arial" panose="020B0604020202020204" pitchFamily="34" charset="0"/>
                        </a:rPr>
                        <a:t>Regional Director of Public Health, DHSC / NHSE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extLst>
                  <a:ext uri="{0D108BD9-81ED-4DB2-BD59-A6C34878D82A}">
                    <a16:rowId xmlns:a16="http://schemas.microsoft.com/office/drawing/2014/main" val="3628573423"/>
                  </a:ext>
                </a:extLst>
              </a:tr>
              <a:tr h="315468">
                <a:tc gridSpan="4">
                  <a:txBody>
                    <a:bodyPr/>
                    <a:lstStyle/>
                    <a:p>
                      <a:pPr algn="ctr">
                        <a:lnSpc>
                          <a:spcPct val="115000"/>
                        </a:lnSpc>
                      </a:pPr>
                      <a:r>
                        <a:rPr lang="en-GB" sz="1800">
                          <a:effectLst/>
                          <a:latin typeface="Arial" panose="020B0604020202020204" pitchFamily="34" charset="0"/>
                          <a:cs typeface="Arial" panose="020B0604020202020204" pitchFamily="34" charset="0"/>
                        </a:rPr>
                        <a:t>11:30 – 20-minute Coffee Break</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hMerge="1">
                  <a:txBody>
                    <a:bodyPr/>
                    <a:lstStyle/>
                    <a:p>
                      <a:endParaRPr lang="en-GB"/>
                    </a:p>
                  </a:txBody>
                  <a:tcPr/>
                </a:tc>
                <a:tc hMerge="1">
                  <a:txBody>
                    <a:bodyPr/>
                    <a:lstStyle/>
                    <a:p>
                      <a:endParaRPr lang="en-GB"/>
                    </a:p>
                  </a:txBody>
                  <a:tcPr/>
                </a:tc>
                <a:tc hMerge="1">
                  <a:txBody>
                    <a:bodyPr/>
                    <a:lstStyle/>
                    <a:p>
                      <a:pPr algn="ctr">
                        <a:lnSpc>
                          <a:spcPct val="115000"/>
                        </a:lnSpc>
                      </a:pP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37677" marR="37677" marT="0" marB="0" anchor="ctr"/>
                </a:tc>
                <a:extLst>
                  <a:ext uri="{0D108BD9-81ED-4DB2-BD59-A6C34878D82A}">
                    <a16:rowId xmlns:a16="http://schemas.microsoft.com/office/drawing/2014/main" val="3841557472"/>
                  </a:ext>
                </a:extLst>
              </a:tr>
              <a:tr h="613410">
                <a:tc>
                  <a:txBody>
                    <a:bodyPr/>
                    <a:lstStyle/>
                    <a:p>
                      <a:pPr>
                        <a:lnSpc>
                          <a:spcPct val="115000"/>
                        </a:lnSpc>
                      </a:pPr>
                      <a:r>
                        <a:rPr lang="en-GB" sz="1700" b="0" dirty="0">
                          <a:effectLst/>
                          <a:latin typeface="Arial" panose="020B0604020202020204" pitchFamily="34" charset="0"/>
                          <a:cs typeface="Arial" panose="020B0604020202020204" pitchFamily="34" charset="0"/>
                        </a:rPr>
                        <a:t>5</a:t>
                      </a:r>
                      <a:endParaRPr lang="en-GB" sz="1700" b="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a:effectLst/>
                          <a:latin typeface="Arial" panose="020B0604020202020204" pitchFamily="34" charset="0"/>
                          <a:cs typeface="Arial" panose="020B0604020202020204" pitchFamily="34" charset="0"/>
                        </a:rPr>
                        <a:t>11:50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a:effectLst/>
                          <a:latin typeface="Arial" panose="020B0604020202020204" pitchFamily="34" charset="0"/>
                          <a:cs typeface="Arial" panose="020B0604020202020204" pitchFamily="34" charset="0"/>
                        </a:rPr>
                        <a:t>Pillar 3: Timely Treatment - Cervical Cancer Treatment</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John </a:t>
                      </a:r>
                      <a:r>
                        <a:rPr lang="en-GB" sz="1800" dirty="0" err="1">
                          <a:effectLst/>
                          <a:latin typeface="Arial" panose="020B0604020202020204" pitchFamily="34" charset="0"/>
                          <a:cs typeface="Arial" panose="020B0604020202020204" pitchFamily="34" charset="0"/>
                        </a:rPr>
                        <a:t>Rennison</a:t>
                      </a:r>
                      <a:r>
                        <a:rPr lang="en-GB" sz="1800" dirty="0">
                          <a:effectLst/>
                          <a:latin typeface="Arial" panose="020B0604020202020204" pitchFamily="34" charset="0"/>
                          <a:cs typeface="Arial" panose="020B0604020202020204" pitchFamily="34" charset="0"/>
                        </a:rPr>
                        <a:t> </a:t>
                      </a:r>
                    </a:p>
                    <a:p>
                      <a:pPr>
                        <a:lnSpc>
                          <a:spcPct val="115000"/>
                        </a:lnSpc>
                      </a:pPr>
                      <a:r>
                        <a:rPr lang="en-GB" sz="1700" dirty="0">
                          <a:effectLst/>
                          <a:latin typeface="Arial" panose="020B0604020202020204" pitchFamily="34" charset="0"/>
                          <a:cs typeface="Arial" panose="020B0604020202020204" pitchFamily="34" charset="0"/>
                        </a:rPr>
                        <a:t>Clinical Chair, Peninsular Cancer Alliance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extLst>
                  <a:ext uri="{0D108BD9-81ED-4DB2-BD59-A6C34878D82A}">
                    <a16:rowId xmlns:a16="http://schemas.microsoft.com/office/drawing/2014/main" val="1598779536"/>
                  </a:ext>
                </a:extLst>
              </a:tr>
              <a:tr h="613410">
                <a:tc>
                  <a:txBody>
                    <a:bodyPr/>
                    <a:lstStyle/>
                    <a:p>
                      <a:pPr>
                        <a:lnSpc>
                          <a:spcPct val="115000"/>
                        </a:lnSpc>
                      </a:pPr>
                      <a:r>
                        <a:rPr lang="en-GB" sz="1700" b="0" dirty="0">
                          <a:effectLst/>
                          <a:latin typeface="Arial" panose="020B0604020202020204" pitchFamily="34" charset="0"/>
                          <a:cs typeface="Arial" panose="020B0604020202020204" pitchFamily="34" charset="0"/>
                        </a:rPr>
                        <a:t>6</a:t>
                      </a:r>
                      <a:endParaRPr lang="en-GB" sz="1700" b="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a:effectLst/>
                          <a:latin typeface="Arial" panose="020B0604020202020204" pitchFamily="34" charset="0"/>
                          <a:cs typeface="Arial" panose="020B0604020202020204" pitchFamily="34" charset="0"/>
                        </a:rPr>
                        <a:t>12:20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National Cervical Cancer Elimination Plan</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a:effectLst/>
                          <a:latin typeface="Arial" panose="020B0604020202020204" pitchFamily="34" charset="0"/>
                          <a:cs typeface="Arial" panose="020B0604020202020204" pitchFamily="34" charset="0"/>
                        </a:rPr>
                        <a:t>Kasia Olszewska</a:t>
                      </a:r>
                    </a:p>
                    <a:p>
                      <a:pPr>
                        <a:lnSpc>
                          <a:spcPct val="115000"/>
                        </a:lnSpc>
                        <a:spcAft>
                          <a:spcPts val="1000"/>
                        </a:spcAft>
                      </a:pPr>
                      <a:r>
                        <a:rPr lang="en-GB" sz="1700">
                          <a:effectLst/>
                          <a:latin typeface="Arial" panose="020B0604020202020204" pitchFamily="34" charset="0"/>
                          <a:cs typeface="Arial" panose="020B0604020202020204" pitchFamily="34" charset="0"/>
                        </a:rPr>
                        <a:t>Strategy and Policy Manager, NHSE Vaccination and Screening Directorate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extLst>
                  <a:ext uri="{0D108BD9-81ED-4DB2-BD59-A6C34878D82A}">
                    <a16:rowId xmlns:a16="http://schemas.microsoft.com/office/drawing/2014/main" val="594574458"/>
                  </a:ext>
                </a:extLst>
              </a:tr>
              <a:tr h="613410">
                <a:tc>
                  <a:txBody>
                    <a:bodyPr/>
                    <a:lstStyle/>
                    <a:p>
                      <a:pPr>
                        <a:lnSpc>
                          <a:spcPct val="115000"/>
                        </a:lnSpc>
                      </a:pPr>
                      <a:r>
                        <a:rPr lang="en-GB" sz="1700" b="0" dirty="0">
                          <a:effectLst/>
                          <a:latin typeface="Arial" panose="020B0604020202020204" pitchFamily="34" charset="0"/>
                          <a:cs typeface="Arial" panose="020B0604020202020204" pitchFamily="34" charset="0"/>
                        </a:rPr>
                        <a:t>7</a:t>
                      </a:r>
                      <a:endParaRPr lang="en-GB" sz="1700" b="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tc>
                <a:tc>
                  <a:txBody>
                    <a:bodyPr/>
                    <a:lstStyle/>
                    <a:p>
                      <a:pPr>
                        <a:lnSpc>
                          <a:spcPct val="115000"/>
                        </a:lnSpc>
                      </a:pPr>
                      <a:r>
                        <a:rPr lang="en-GB" sz="1800" dirty="0">
                          <a:effectLst/>
                          <a:latin typeface="Arial" panose="020B0604020202020204" pitchFamily="34" charset="0"/>
                          <a:cs typeface="Arial" panose="020B0604020202020204" pitchFamily="34" charset="0"/>
                        </a:rPr>
                        <a:t>12:30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tc>
                <a:tc>
                  <a:txBody>
                    <a:bodyPr/>
                    <a:lstStyle/>
                    <a:p>
                      <a:pPr>
                        <a:lnSpc>
                          <a:spcPct val="115000"/>
                        </a:lnSpc>
                      </a:pPr>
                      <a:r>
                        <a:rPr lang="en-GB" sz="1800" dirty="0">
                          <a:effectLst/>
                          <a:latin typeface="Arial" panose="020B0604020202020204" pitchFamily="34" charset="0"/>
                          <a:cs typeface="Arial" panose="020B0604020202020204" pitchFamily="34" charset="0"/>
                        </a:rPr>
                        <a:t>Service User feedback on Cervical Screening in Somerset</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tc>
                <a:tc>
                  <a:txBody>
                    <a:bodyPr/>
                    <a:lstStyle/>
                    <a:p>
                      <a:pPr>
                        <a:lnSpc>
                          <a:spcPct val="115000"/>
                        </a:lnSpc>
                      </a:pPr>
                      <a:r>
                        <a:rPr lang="en-GB" sz="1800" dirty="0">
                          <a:effectLst/>
                          <a:latin typeface="Arial" panose="020B0604020202020204" pitchFamily="34" charset="0"/>
                          <a:cs typeface="Arial" panose="020B0604020202020204" pitchFamily="34" charset="0"/>
                        </a:rPr>
                        <a:t>Carly Jackson</a:t>
                      </a:r>
                    </a:p>
                    <a:p>
                      <a:pPr>
                        <a:lnSpc>
                          <a:spcPct val="115000"/>
                        </a:lnSpc>
                      </a:pPr>
                      <a:r>
                        <a:rPr lang="en-GB" sz="1700" dirty="0">
                          <a:effectLst/>
                          <a:latin typeface="Arial" panose="020B0604020202020204" pitchFamily="34" charset="0"/>
                          <a:cs typeface="Arial" panose="020B0604020202020204" pitchFamily="34" charset="0"/>
                        </a:rPr>
                        <a:t>Somerset ICB</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tc>
                <a:extLst>
                  <a:ext uri="{0D108BD9-81ED-4DB2-BD59-A6C34878D82A}">
                    <a16:rowId xmlns:a16="http://schemas.microsoft.com/office/drawing/2014/main" val="2299492469"/>
                  </a:ext>
                </a:extLst>
              </a:tr>
              <a:tr h="315468">
                <a:tc gridSpan="4">
                  <a:txBody>
                    <a:bodyPr/>
                    <a:lstStyle/>
                    <a:p>
                      <a:pPr algn="ctr">
                        <a:lnSpc>
                          <a:spcPct val="115000"/>
                        </a:lnSpc>
                      </a:pPr>
                      <a:r>
                        <a:rPr lang="en-GB" sz="1800">
                          <a:effectLst/>
                          <a:latin typeface="Arial" panose="020B0604020202020204" pitchFamily="34" charset="0"/>
                          <a:cs typeface="Arial" panose="020B0604020202020204" pitchFamily="34" charset="0"/>
                        </a:rPr>
                        <a:t>12:45 – 1 hour LUNCH – find your workshop tables</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hMerge="1">
                  <a:txBody>
                    <a:bodyPr/>
                    <a:lstStyle/>
                    <a:p>
                      <a:endParaRPr lang="en-GB"/>
                    </a:p>
                  </a:txBody>
                  <a:tcPr/>
                </a:tc>
                <a:tc hMerge="1">
                  <a:txBody>
                    <a:bodyPr/>
                    <a:lstStyle/>
                    <a:p>
                      <a:endParaRPr lang="en-GB"/>
                    </a:p>
                  </a:txBody>
                  <a:tcPr/>
                </a:tc>
                <a:tc hMerge="1">
                  <a:txBody>
                    <a:bodyPr/>
                    <a:lstStyle/>
                    <a:p>
                      <a:pPr algn="ctr">
                        <a:lnSpc>
                          <a:spcPct val="115000"/>
                        </a:lnSpc>
                      </a:pP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37677" marR="37677" marT="0" marB="0" anchor="ctr"/>
                </a:tc>
                <a:extLst>
                  <a:ext uri="{0D108BD9-81ED-4DB2-BD59-A6C34878D82A}">
                    <a16:rowId xmlns:a16="http://schemas.microsoft.com/office/drawing/2014/main" val="1301733447"/>
                  </a:ext>
                </a:extLst>
              </a:tr>
              <a:tr h="315468">
                <a:tc>
                  <a:txBody>
                    <a:bodyPr/>
                    <a:lstStyle/>
                    <a:p>
                      <a:pPr>
                        <a:lnSpc>
                          <a:spcPct val="115000"/>
                        </a:lnSpc>
                      </a:pPr>
                      <a:r>
                        <a:rPr lang="en-GB" sz="1700" b="0" dirty="0">
                          <a:effectLst/>
                          <a:latin typeface="Arial" panose="020B0604020202020204" pitchFamily="34" charset="0"/>
                          <a:cs typeface="Arial" panose="020B0604020202020204" pitchFamily="34" charset="0"/>
                        </a:rPr>
                        <a:t>8</a:t>
                      </a:r>
                      <a:endParaRPr lang="en-GB" sz="1700" b="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a:effectLst/>
                          <a:latin typeface="Arial" panose="020B0604020202020204" pitchFamily="34" charset="0"/>
                          <a:cs typeface="Arial" panose="020B0604020202020204" pitchFamily="34" charset="0"/>
                        </a:rPr>
                        <a:t>13:45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a:effectLst/>
                          <a:latin typeface="Arial" panose="020B0604020202020204" pitchFamily="34" charset="0"/>
                          <a:cs typeface="Arial" panose="020B0604020202020204" pitchFamily="34" charset="0"/>
                        </a:rPr>
                        <a:t>Introduction to Workshop and Q&amp;A</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a:effectLst/>
                          <a:latin typeface="Arial" panose="020B0604020202020204" pitchFamily="34" charset="0"/>
                          <a:cs typeface="Arial" panose="020B0604020202020204" pitchFamily="34" charset="0"/>
                        </a:rPr>
                        <a:t>NHSE South West Vaccination and Screening Team (VaST) Members</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extLst>
                  <a:ext uri="{0D108BD9-81ED-4DB2-BD59-A6C34878D82A}">
                    <a16:rowId xmlns:a16="http://schemas.microsoft.com/office/drawing/2014/main" val="2629982829"/>
                  </a:ext>
                </a:extLst>
              </a:tr>
              <a:tr h="586503">
                <a:tc>
                  <a:txBody>
                    <a:bodyPr/>
                    <a:lstStyle/>
                    <a:p>
                      <a:pPr>
                        <a:lnSpc>
                          <a:spcPct val="115000"/>
                        </a:lnSpc>
                      </a:pPr>
                      <a:r>
                        <a:rPr lang="en-GB" sz="1700" b="0" dirty="0">
                          <a:effectLst/>
                          <a:latin typeface="Arial" panose="020B0604020202020204" pitchFamily="34" charset="0"/>
                          <a:cs typeface="Arial" panose="020B0604020202020204" pitchFamily="34" charset="0"/>
                        </a:rPr>
                        <a:t>9</a:t>
                      </a:r>
                      <a:endParaRPr lang="en-GB" sz="1700" b="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14:00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Cervical Cancer Elimination Strategy Stakeholder Workshop</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spcAft>
                          <a:spcPts val="1000"/>
                        </a:spcAft>
                      </a:pPr>
                      <a:r>
                        <a:rPr lang="en-GB" sz="1800" dirty="0">
                          <a:effectLst/>
                          <a:latin typeface="Arial" panose="020B0604020202020204" pitchFamily="34" charset="0"/>
                          <a:cs typeface="Arial" panose="020B0604020202020204" pitchFamily="34" charset="0"/>
                        </a:rPr>
                        <a:t>All Meeting Members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extLst>
                  <a:ext uri="{0D108BD9-81ED-4DB2-BD59-A6C34878D82A}">
                    <a16:rowId xmlns:a16="http://schemas.microsoft.com/office/drawing/2014/main" val="2589774489"/>
                  </a:ext>
                </a:extLst>
              </a:tr>
              <a:tr h="315468">
                <a:tc gridSpan="4">
                  <a:txBody>
                    <a:bodyPr/>
                    <a:lstStyle/>
                    <a:p>
                      <a:pPr algn="ctr">
                        <a:lnSpc>
                          <a:spcPct val="115000"/>
                        </a:lnSpc>
                      </a:pPr>
                      <a:r>
                        <a:rPr lang="en-GB" sz="1800">
                          <a:effectLst/>
                          <a:latin typeface="Arial" panose="020B0604020202020204" pitchFamily="34" charset="0"/>
                          <a:cs typeface="Arial" panose="020B0604020202020204" pitchFamily="34" charset="0"/>
                        </a:rPr>
                        <a:t>15:00 – 10-minute Coffee Break</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hMerge="1">
                  <a:txBody>
                    <a:bodyPr/>
                    <a:lstStyle/>
                    <a:p>
                      <a:endParaRPr lang="en-GB"/>
                    </a:p>
                  </a:txBody>
                  <a:tcPr/>
                </a:tc>
                <a:tc hMerge="1">
                  <a:txBody>
                    <a:bodyPr/>
                    <a:lstStyle/>
                    <a:p>
                      <a:endParaRPr lang="en-GB"/>
                    </a:p>
                  </a:txBody>
                  <a:tcPr/>
                </a:tc>
                <a:tc hMerge="1">
                  <a:txBody>
                    <a:bodyPr/>
                    <a:lstStyle/>
                    <a:p>
                      <a:pPr algn="ctr">
                        <a:lnSpc>
                          <a:spcPct val="115000"/>
                        </a:lnSpc>
                      </a:pP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37677" marR="37677" marT="0" marB="0" anchor="ctr"/>
                </a:tc>
                <a:extLst>
                  <a:ext uri="{0D108BD9-81ED-4DB2-BD59-A6C34878D82A}">
                    <a16:rowId xmlns:a16="http://schemas.microsoft.com/office/drawing/2014/main" val="3019167531"/>
                  </a:ext>
                </a:extLst>
              </a:tr>
              <a:tr h="586503">
                <a:tc>
                  <a:txBody>
                    <a:bodyPr/>
                    <a:lstStyle/>
                    <a:p>
                      <a:pPr>
                        <a:lnSpc>
                          <a:spcPct val="115000"/>
                        </a:lnSpc>
                      </a:pPr>
                      <a:r>
                        <a:rPr lang="en-GB" sz="1700" b="0" dirty="0">
                          <a:effectLst/>
                          <a:latin typeface="Arial" panose="020B0604020202020204" pitchFamily="34" charset="0"/>
                          <a:cs typeface="Arial" panose="020B0604020202020204" pitchFamily="34" charset="0"/>
                        </a:rPr>
                        <a:t>10</a:t>
                      </a:r>
                      <a:endParaRPr lang="en-GB" sz="1700" b="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a:effectLst/>
                          <a:latin typeface="Arial" panose="020B0604020202020204" pitchFamily="34" charset="0"/>
                          <a:cs typeface="Arial" panose="020B0604020202020204" pitchFamily="34" charset="0"/>
                        </a:rPr>
                        <a:t>15:10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a:effectLst/>
                          <a:latin typeface="Arial" panose="020B0604020202020204" pitchFamily="34" charset="0"/>
                          <a:cs typeface="Arial" panose="020B0604020202020204" pitchFamily="34" charset="0"/>
                        </a:rPr>
                        <a:t>Cervical Cancer Elimination Strategy Stakeholder Workshop</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a:effectLst/>
                          <a:latin typeface="Arial" panose="020B0604020202020204" pitchFamily="34" charset="0"/>
                          <a:cs typeface="Arial" panose="020B0604020202020204" pitchFamily="34" charset="0"/>
                        </a:rPr>
                        <a:t>All Meeting Members</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extLst>
                  <a:ext uri="{0D108BD9-81ED-4DB2-BD59-A6C34878D82A}">
                    <a16:rowId xmlns:a16="http://schemas.microsoft.com/office/drawing/2014/main" val="1864282739"/>
                  </a:ext>
                </a:extLst>
              </a:tr>
              <a:tr h="315468">
                <a:tc>
                  <a:txBody>
                    <a:bodyPr/>
                    <a:lstStyle/>
                    <a:p>
                      <a:pPr>
                        <a:lnSpc>
                          <a:spcPct val="115000"/>
                        </a:lnSpc>
                      </a:pPr>
                      <a:r>
                        <a:rPr lang="en-GB" sz="1700" b="0" dirty="0">
                          <a:effectLst/>
                          <a:latin typeface="Arial" panose="020B0604020202020204" pitchFamily="34" charset="0"/>
                          <a:cs typeface="Arial" panose="020B0604020202020204" pitchFamily="34" charset="0"/>
                        </a:rPr>
                        <a:t>11</a:t>
                      </a:r>
                      <a:endParaRPr lang="en-GB" sz="1700" b="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15:50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Thank you &amp; Closing statement</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a:txBody>
                    <a:bodyPr/>
                    <a:lstStyle/>
                    <a:p>
                      <a:pPr>
                        <a:lnSpc>
                          <a:spcPct val="115000"/>
                        </a:lnSpc>
                      </a:pPr>
                      <a:r>
                        <a:rPr lang="en-GB" sz="1800" dirty="0">
                          <a:effectLst/>
                          <a:latin typeface="Arial" panose="020B0604020202020204" pitchFamily="34" charset="0"/>
                          <a:cs typeface="Arial" panose="020B0604020202020204" pitchFamily="34" charset="0"/>
                        </a:rPr>
                        <a:t>NHSE South West </a:t>
                      </a:r>
                      <a:r>
                        <a:rPr lang="en-GB" sz="1800" dirty="0" err="1">
                          <a:effectLst/>
                          <a:latin typeface="Arial" panose="020B0604020202020204" pitchFamily="34" charset="0"/>
                          <a:cs typeface="Arial" panose="020B0604020202020204" pitchFamily="34" charset="0"/>
                        </a:rPr>
                        <a:t>VaST</a:t>
                      </a:r>
                      <a:r>
                        <a:rPr lang="en-GB" sz="1800" dirty="0">
                          <a:effectLst/>
                          <a:latin typeface="Arial" panose="020B0604020202020204" pitchFamily="34" charset="0"/>
                          <a:cs typeface="Arial" panose="020B0604020202020204" pitchFamily="34" charset="0"/>
                        </a:rPr>
                        <a:t> Members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extLst>
                  <a:ext uri="{0D108BD9-81ED-4DB2-BD59-A6C34878D82A}">
                    <a16:rowId xmlns:a16="http://schemas.microsoft.com/office/drawing/2014/main" val="3749179703"/>
                  </a:ext>
                </a:extLst>
              </a:tr>
              <a:tr h="315468">
                <a:tc gridSpan="4">
                  <a:txBody>
                    <a:bodyPr/>
                    <a:lstStyle/>
                    <a:p>
                      <a:pPr algn="ctr">
                        <a:lnSpc>
                          <a:spcPct val="115000"/>
                        </a:lnSpc>
                      </a:pPr>
                      <a:r>
                        <a:rPr lang="en-GB" sz="1800" dirty="0">
                          <a:effectLst/>
                          <a:latin typeface="Arial" panose="020B0604020202020204" pitchFamily="34" charset="0"/>
                          <a:cs typeface="Arial" panose="020B0604020202020204" pitchFamily="34" charset="0"/>
                        </a:rPr>
                        <a:t>16:00 CLOSE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6516" marR="56516" marT="0" marB="0" anchor="ctr"/>
                </a:tc>
                <a:tc hMerge="1">
                  <a:txBody>
                    <a:bodyPr/>
                    <a:lstStyle/>
                    <a:p>
                      <a:endParaRPr lang="en-GB"/>
                    </a:p>
                  </a:txBody>
                  <a:tcPr/>
                </a:tc>
                <a:tc hMerge="1">
                  <a:txBody>
                    <a:bodyPr/>
                    <a:lstStyle/>
                    <a:p>
                      <a:endParaRPr lang="en-GB"/>
                    </a:p>
                  </a:txBody>
                  <a:tcPr/>
                </a:tc>
                <a:tc hMerge="1">
                  <a:txBody>
                    <a:bodyPr/>
                    <a:lstStyle/>
                    <a:p>
                      <a:pPr algn="ctr">
                        <a:lnSpc>
                          <a:spcPct val="115000"/>
                        </a:lnSpc>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37677" marR="37677" marT="0" marB="0" anchor="ctr"/>
                </a:tc>
                <a:extLst>
                  <a:ext uri="{0D108BD9-81ED-4DB2-BD59-A6C34878D82A}">
                    <a16:rowId xmlns:a16="http://schemas.microsoft.com/office/drawing/2014/main" val="2546049438"/>
                  </a:ext>
                </a:extLst>
              </a:tr>
            </a:tbl>
          </a:graphicData>
        </a:graphic>
      </p:graphicFrame>
    </p:spTree>
    <p:extLst>
      <p:ext uri="{BB962C8B-B14F-4D97-AF65-F5344CB8AC3E}">
        <p14:creationId xmlns:p14="http://schemas.microsoft.com/office/powerpoint/2010/main" val="136838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9" y="-1613710"/>
            <a:ext cx="5338052" cy="4270442"/>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lIns="91422" tIns="45711" rIns="91422" bIns="45711"/>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3"/>
          <a:stretch>
            <a:fillRect/>
          </a:stretch>
        </p:blipFill>
        <p:spPr>
          <a:xfrm>
            <a:off x="-76200" y="9383379"/>
            <a:ext cx="10829925" cy="904875"/>
          </a:xfrm>
          <a:prstGeom prst="rect">
            <a:avLst/>
          </a:prstGeom>
        </p:spPr>
      </p:pic>
      <p:sp>
        <p:nvSpPr>
          <p:cNvPr id="6" name="TextBox 6">
            <a:extLst>
              <a:ext uri="{FF2B5EF4-FFF2-40B4-BE49-F238E27FC236}">
                <a16:creationId xmlns:a16="http://schemas.microsoft.com/office/drawing/2014/main" id="{911B19E5-7DF1-EF37-F1DA-30635AA472F2}"/>
              </a:ext>
            </a:extLst>
          </p:cNvPr>
          <p:cNvSpPr txBox="1"/>
          <p:nvPr/>
        </p:nvSpPr>
        <p:spPr>
          <a:xfrm>
            <a:off x="990600" y="1028701"/>
            <a:ext cx="13030200" cy="738665"/>
          </a:xfrm>
          <a:prstGeom prst="rect">
            <a:avLst/>
          </a:prstGeom>
        </p:spPr>
        <p:txBody>
          <a:bodyPr wrap="square" lIns="0" tIns="0" rIns="0" bIns="0" rtlCol="0" anchor="t">
            <a:spAutoFit/>
          </a:bodyPr>
          <a:lstStyle/>
          <a:p>
            <a:r>
              <a:rPr lang="en-GB" sz="4800" b="1" dirty="0">
                <a:solidFill>
                  <a:srgbClr val="7030A0"/>
                </a:solidFill>
                <a:latin typeface="Arial" panose="020B0604020202020204" pitchFamily="34" charset="0"/>
                <a:cs typeface="Arial" panose="020B0604020202020204" pitchFamily="34" charset="0"/>
              </a:rPr>
              <a:t>SW Cervical cancer elimination strategy </a:t>
            </a:r>
          </a:p>
        </p:txBody>
      </p:sp>
      <p:sp>
        <p:nvSpPr>
          <p:cNvPr id="3" name="Rectangle 2"/>
          <p:cNvSpPr/>
          <p:nvPr/>
        </p:nvSpPr>
        <p:spPr>
          <a:xfrm>
            <a:off x="1219200" y="2079525"/>
            <a:ext cx="12496800" cy="4432743"/>
          </a:xfrm>
          <a:prstGeom prst="rect">
            <a:avLst/>
          </a:prstGeom>
        </p:spPr>
        <p:txBody>
          <a:bodyPr wrap="square" lIns="91431" tIns="45716" rIns="91431" bIns="45716">
            <a:spAutoFit/>
          </a:bodyPr>
          <a:lstStyle/>
          <a:p>
            <a:pPr defTabSz="914309">
              <a:lnSpc>
                <a:spcPts val="2201"/>
              </a:lnSpc>
              <a:spcAft>
                <a:spcPts val="900"/>
              </a:spcAft>
              <a:buClr>
                <a:srgbClr val="231F20"/>
              </a:buClr>
            </a:pPr>
            <a:endParaRPr lang="en-GB" b="1" dirty="0">
              <a:solidFill>
                <a:srgbClr val="425563"/>
              </a:solidFill>
              <a:latin typeface="Arial" panose="020B0604020202020204"/>
            </a:endParaRPr>
          </a:p>
          <a:p>
            <a:pPr defTabSz="914309">
              <a:lnSpc>
                <a:spcPts val="2201"/>
              </a:lnSpc>
              <a:spcAft>
                <a:spcPts val="900"/>
              </a:spcAft>
              <a:buClr>
                <a:srgbClr val="231F20"/>
              </a:buClr>
            </a:pPr>
            <a:r>
              <a:rPr lang="en-GB" b="1" dirty="0">
                <a:solidFill>
                  <a:srgbClr val="425563"/>
                </a:solidFill>
                <a:latin typeface="Arial" panose="020B0604020202020204"/>
              </a:rPr>
              <a:t>2020 WHO launched a Global Strategy to Accelerate the Elimination of Cervical Cancer</a:t>
            </a:r>
          </a:p>
          <a:p>
            <a:pPr defTabSz="914309">
              <a:lnSpc>
                <a:spcPts val="2201"/>
              </a:lnSpc>
              <a:spcAft>
                <a:spcPts val="900"/>
              </a:spcAft>
              <a:buClr>
                <a:srgbClr val="231F20"/>
              </a:buClr>
            </a:pPr>
            <a:endParaRPr lang="en-GB" sz="2000" b="1" dirty="0">
              <a:solidFill>
                <a:srgbClr val="425563"/>
              </a:solidFill>
              <a:latin typeface="Arial" panose="020B0604020202020204"/>
            </a:endParaRPr>
          </a:p>
          <a:p>
            <a:pPr defTabSz="914309">
              <a:lnSpc>
                <a:spcPts val="2201"/>
              </a:lnSpc>
              <a:spcAft>
                <a:spcPts val="900"/>
              </a:spcAft>
              <a:buClr>
                <a:srgbClr val="231F20"/>
              </a:buClr>
            </a:pPr>
            <a:r>
              <a:rPr lang="en-GB" sz="2400" b="1" dirty="0">
                <a:solidFill>
                  <a:srgbClr val="425563"/>
                </a:solidFill>
                <a:latin typeface="Arial" panose="020B0604020202020204"/>
              </a:rPr>
              <a:t>2023 </a:t>
            </a:r>
            <a:r>
              <a:rPr lang="en-GB" b="1" dirty="0">
                <a:solidFill>
                  <a:srgbClr val="425563"/>
                </a:solidFill>
                <a:latin typeface="Arial" panose="020B0604020202020204"/>
              </a:rPr>
              <a:t>NHS England pledged to eliminate cervical cancer by 2040 through the adoption of the WHO Strategy</a:t>
            </a:r>
          </a:p>
          <a:p>
            <a:pPr defTabSz="914309">
              <a:lnSpc>
                <a:spcPts val="2201"/>
              </a:lnSpc>
              <a:spcAft>
                <a:spcPts val="900"/>
              </a:spcAft>
              <a:buClr>
                <a:srgbClr val="231F20"/>
              </a:buClr>
            </a:pPr>
            <a:endParaRPr lang="en-GB" b="1" dirty="0">
              <a:solidFill>
                <a:srgbClr val="425563"/>
              </a:solidFill>
              <a:latin typeface="Arial" panose="020B0604020202020204"/>
            </a:endParaRPr>
          </a:p>
          <a:p>
            <a:pPr defTabSz="914309">
              <a:lnSpc>
                <a:spcPts val="2201"/>
              </a:lnSpc>
              <a:spcAft>
                <a:spcPts val="900"/>
              </a:spcAft>
              <a:buClr>
                <a:srgbClr val="231F20"/>
              </a:buClr>
            </a:pPr>
            <a:r>
              <a:rPr lang="en-GB" sz="2400" b="1" dirty="0">
                <a:solidFill>
                  <a:srgbClr val="425563"/>
                </a:solidFill>
                <a:latin typeface="Arial" panose="020B0604020202020204"/>
              </a:rPr>
              <a:t>2024 </a:t>
            </a:r>
            <a:r>
              <a:rPr lang="en-GB" b="1" dirty="0">
                <a:solidFill>
                  <a:srgbClr val="425563"/>
                </a:solidFill>
                <a:latin typeface="Arial" panose="020B0604020202020204"/>
              </a:rPr>
              <a:t>SW </a:t>
            </a:r>
            <a:r>
              <a:rPr lang="en-GB" b="1" dirty="0" err="1">
                <a:solidFill>
                  <a:srgbClr val="425563"/>
                </a:solidFill>
                <a:latin typeface="Arial" panose="020B0604020202020204"/>
              </a:rPr>
              <a:t>VaST</a:t>
            </a:r>
            <a:r>
              <a:rPr lang="en-GB" b="1" dirty="0">
                <a:solidFill>
                  <a:srgbClr val="425563"/>
                </a:solidFill>
                <a:latin typeface="Arial" panose="020B0604020202020204"/>
              </a:rPr>
              <a:t> preparation of the SW Cervical Cancer Elimination Strategy started</a:t>
            </a:r>
          </a:p>
          <a:p>
            <a:pPr defTabSz="914309">
              <a:lnSpc>
                <a:spcPts val="2201"/>
              </a:lnSpc>
              <a:spcAft>
                <a:spcPts val="900"/>
              </a:spcAft>
              <a:buClr>
                <a:srgbClr val="231F20"/>
              </a:buClr>
            </a:pPr>
            <a:r>
              <a:rPr lang="en-GB" b="1" dirty="0">
                <a:solidFill>
                  <a:srgbClr val="425563"/>
                </a:solidFill>
                <a:latin typeface="Arial" panose="020B0604020202020204"/>
              </a:rPr>
              <a:t>Dr Justin Varney-Bennett</a:t>
            </a:r>
          </a:p>
          <a:p>
            <a:pPr defTabSz="914309">
              <a:lnSpc>
                <a:spcPts val="2201"/>
              </a:lnSpc>
              <a:spcAft>
                <a:spcPts val="900"/>
              </a:spcAft>
              <a:buClr>
                <a:srgbClr val="231F20"/>
              </a:buClr>
            </a:pPr>
            <a:r>
              <a:rPr lang="en-GB" b="1" dirty="0">
                <a:solidFill>
                  <a:srgbClr val="425563"/>
                </a:solidFill>
                <a:latin typeface="Arial" panose="020B0604020202020204"/>
              </a:rPr>
              <a:t>Regional Director of Public Health</a:t>
            </a:r>
          </a:p>
          <a:p>
            <a:pPr defTabSz="914309">
              <a:lnSpc>
                <a:spcPts val="2201"/>
              </a:lnSpc>
              <a:spcAft>
                <a:spcPts val="900"/>
              </a:spcAft>
              <a:buClr>
                <a:srgbClr val="231F20"/>
              </a:buClr>
            </a:pPr>
            <a:endParaRPr lang="en-GB" b="1" dirty="0">
              <a:solidFill>
                <a:srgbClr val="425563"/>
              </a:solidFill>
              <a:latin typeface="Arial" panose="020B0604020202020204"/>
            </a:endParaRPr>
          </a:p>
          <a:p>
            <a:pPr defTabSz="914309"/>
            <a:endParaRPr lang="en-GB" sz="2000" dirty="0">
              <a:solidFill>
                <a:prstClr val="black"/>
              </a:solidFill>
              <a:latin typeface="Arial" panose="020B0604020202020204" pitchFamily="34" charset="0"/>
              <a:cs typeface="Arial" panose="020B0604020202020204" pitchFamily="34" charset="0"/>
            </a:endParaRPr>
          </a:p>
          <a:p>
            <a:pPr defTabSz="914309">
              <a:lnSpc>
                <a:spcPct val="90000"/>
              </a:lnSpc>
              <a:spcBef>
                <a:spcPts val="1001"/>
              </a:spcBef>
              <a:defRPr/>
            </a:pPr>
            <a:endParaRPr lang="en-GB" sz="2000" dirty="0">
              <a:solidFill>
                <a:prstClr val="black"/>
              </a:solidFill>
              <a:latin typeface="Arial" panose="020B0604020202020204" pitchFamily="34" charset="0"/>
              <a:cs typeface="Arial" panose="020B0604020202020204" pitchFamily="34" charset="0"/>
            </a:endParaRPr>
          </a:p>
        </p:txBody>
      </p:sp>
      <p:pic>
        <p:nvPicPr>
          <p:cNvPr id="7" name="Picture 2" descr="A picture containing logo">
            <a:extLst>
              <a:ext uri="{FF2B5EF4-FFF2-40B4-BE49-F238E27FC236}">
                <a16:creationId xmlns:a16="http://schemas.microsoft.com/office/drawing/2014/main" id="{8A0A84FB-9899-7105-B2AF-EFCCD8DA0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95901"/>
            <a:ext cx="12824327" cy="43763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722079" y="5905501"/>
            <a:ext cx="4718324" cy="1323440"/>
          </a:xfrm>
          <a:prstGeom prst="rect">
            <a:avLst/>
          </a:prstGeom>
        </p:spPr>
        <p:txBody>
          <a:bodyPr wrap="square" lIns="91431" tIns="45716" rIns="91431" bIns="45716">
            <a:spAutoFit/>
          </a:bodyPr>
          <a:lstStyle/>
          <a:p>
            <a:pPr defTabSz="914309"/>
            <a:endParaRPr lang="en-GB" sz="2000" dirty="0">
              <a:solidFill>
                <a:prstClr val="black"/>
              </a:solidFill>
              <a:latin typeface="Arial"/>
              <a:cs typeface="Arial"/>
            </a:endParaRPr>
          </a:p>
          <a:p>
            <a:pPr defTabSz="914309"/>
            <a:r>
              <a:rPr lang="en-GB" sz="2000" dirty="0">
                <a:solidFill>
                  <a:prstClr val="black"/>
                </a:solidFill>
                <a:latin typeface="Arial"/>
                <a:cs typeface="Arial"/>
              </a:rPr>
              <a:t>Philippa </a:t>
            </a:r>
            <a:r>
              <a:rPr lang="en-GB" sz="2000" dirty="0" err="1">
                <a:solidFill>
                  <a:prstClr val="black"/>
                </a:solidFill>
                <a:latin typeface="Arial"/>
                <a:cs typeface="Arial"/>
              </a:rPr>
              <a:t>Pearmain</a:t>
            </a:r>
            <a:r>
              <a:rPr lang="en-GB" sz="2000" dirty="0">
                <a:solidFill>
                  <a:prstClr val="black"/>
                </a:solidFill>
                <a:latin typeface="Arial"/>
                <a:cs typeface="Arial"/>
              </a:rPr>
              <a:t> &amp; Alison Cowie </a:t>
            </a:r>
            <a:endParaRPr lang="en-US" sz="2000" dirty="0">
              <a:solidFill>
                <a:prstClr val="black"/>
              </a:solidFill>
              <a:latin typeface="Arial"/>
              <a:cs typeface="Arial"/>
            </a:endParaRPr>
          </a:p>
          <a:p>
            <a:pPr defTabSz="914309"/>
            <a:r>
              <a:rPr lang="en-GB" sz="2000" dirty="0">
                <a:solidFill>
                  <a:prstClr val="black"/>
                </a:solidFill>
                <a:latin typeface="Arial"/>
                <a:cs typeface="Arial"/>
              </a:rPr>
              <a:t>Consultant in Public Health / Cervical Screening Senior Clinical Lead</a:t>
            </a:r>
            <a:endParaRPr lang="en-US" sz="2000" dirty="0">
              <a:solidFill>
                <a:prstClr val="black"/>
              </a:solidFill>
              <a:latin typeface="Arial"/>
              <a:cs typeface="Arial"/>
            </a:endParaRPr>
          </a:p>
        </p:txBody>
      </p:sp>
      <p:sp>
        <p:nvSpPr>
          <p:cNvPr id="8" name="Rectangle 7"/>
          <p:cNvSpPr/>
          <p:nvPr/>
        </p:nvSpPr>
        <p:spPr>
          <a:xfrm>
            <a:off x="13711085" y="4941958"/>
            <a:ext cx="9144000" cy="1015664"/>
          </a:xfrm>
          <a:prstGeom prst="rect">
            <a:avLst/>
          </a:prstGeom>
        </p:spPr>
        <p:txBody>
          <a:bodyPr lIns="91431" tIns="45716" rIns="91431" bIns="45716">
            <a:spAutoFit/>
          </a:bodyPr>
          <a:lstStyle/>
          <a:p>
            <a:pPr defTabSz="914309"/>
            <a:r>
              <a:rPr lang="en-GB" sz="2000" dirty="0">
                <a:solidFill>
                  <a:prstClr val="black"/>
                </a:solidFill>
                <a:latin typeface="Arial"/>
                <a:cs typeface="Arial"/>
              </a:rPr>
              <a:t>Sharif Ismail</a:t>
            </a:r>
          </a:p>
          <a:p>
            <a:pPr defTabSz="914309"/>
            <a:r>
              <a:rPr lang="en-GB" sz="2000" dirty="0">
                <a:solidFill>
                  <a:prstClr val="black"/>
                </a:solidFill>
                <a:latin typeface="Arial"/>
                <a:cs typeface="Arial"/>
              </a:rPr>
              <a:t>Consultant Epidemiologist, </a:t>
            </a:r>
          </a:p>
          <a:p>
            <a:pPr defTabSz="914309"/>
            <a:r>
              <a:rPr lang="en-GB" sz="2000" dirty="0">
                <a:solidFill>
                  <a:prstClr val="black"/>
                </a:solidFill>
                <a:latin typeface="Arial"/>
                <a:cs typeface="Arial"/>
              </a:rPr>
              <a:t>UKHSA HPV lead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4329F81-F599-D2F5-F3EE-A8EF3810B979}"/>
              </a:ext>
            </a:extLst>
          </p:cNvPr>
          <p:cNvSpPr/>
          <p:nvPr/>
        </p:nvSpPr>
        <p:spPr>
          <a:xfrm>
            <a:off x="1446144" y="1997766"/>
            <a:ext cx="6850545" cy="7685433"/>
          </a:xfrm>
          <a:prstGeom prst="roundRect">
            <a:avLst/>
          </a:prstGeom>
          <a:solidFill>
            <a:srgbClr val="80D2CC"/>
          </a:solidFill>
        </p:spPr>
        <p:style>
          <a:lnRef idx="2">
            <a:schemeClr val="accent1">
              <a:shade val="15000"/>
            </a:schemeClr>
          </a:lnRef>
          <a:fillRef idx="1">
            <a:schemeClr val="accent1"/>
          </a:fillRef>
          <a:effectRef idx="0">
            <a:schemeClr val="accent1"/>
          </a:effectRef>
          <a:fontRef idx="minor">
            <a:schemeClr val="lt1"/>
          </a:fontRef>
        </p:style>
        <p:txBody>
          <a:bodyPr lIns="137133" tIns="68567" rIns="137133" bIns="68567" rtlCol="0" anchor="ctr"/>
          <a:lstStyle/>
          <a:p>
            <a:pPr>
              <a:lnSpc>
                <a:spcPct val="90000"/>
              </a:lnSpc>
              <a:spcBef>
                <a:spcPts val="1500"/>
              </a:spcBef>
              <a:defRPr/>
            </a:pPr>
            <a:r>
              <a:rPr lang="en-GB" sz="6600" b="1" dirty="0">
                <a:solidFill>
                  <a:srgbClr val="231F20"/>
                </a:solidFill>
              </a:rPr>
              <a:t>Eliminating cervical cancer in the South West by 2040</a:t>
            </a:r>
          </a:p>
          <a:p>
            <a:pPr>
              <a:lnSpc>
                <a:spcPct val="90000"/>
              </a:lnSpc>
              <a:spcBef>
                <a:spcPts val="1500"/>
              </a:spcBef>
              <a:defRPr/>
            </a:pPr>
            <a:br>
              <a:rPr lang="en-GB" sz="5400" b="1" dirty="0">
                <a:solidFill>
                  <a:srgbClr val="231F20"/>
                </a:solidFill>
              </a:rPr>
            </a:br>
            <a:r>
              <a:rPr lang="en-GB" sz="4200" b="1" dirty="0">
                <a:solidFill>
                  <a:srgbClr val="231F20"/>
                </a:solidFill>
              </a:rPr>
              <a:t>Case for change</a:t>
            </a:r>
          </a:p>
          <a:p>
            <a:pPr>
              <a:lnSpc>
                <a:spcPct val="90000"/>
              </a:lnSpc>
              <a:spcBef>
                <a:spcPts val="1500"/>
              </a:spcBef>
              <a:defRPr/>
            </a:pPr>
            <a:r>
              <a:rPr lang="en-GB" sz="1400" b="1" dirty="0">
                <a:solidFill>
                  <a:srgbClr val="231F20"/>
                </a:solidFill>
              </a:rPr>
              <a:t>Acknowledgement to London for sharing their strategy</a:t>
            </a:r>
          </a:p>
        </p:txBody>
      </p:sp>
      <p:sp>
        <p:nvSpPr>
          <p:cNvPr id="7" name="TextBox 6">
            <a:extLst>
              <a:ext uri="{FF2B5EF4-FFF2-40B4-BE49-F238E27FC236}">
                <a16:creationId xmlns:a16="http://schemas.microsoft.com/office/drawing/2014/main" id="{DDF2373A-4AC3-DB4D-82FF-9AB1038FC33F}"/>
              </a:ext>
            </a:extLst>
          </p:cNvPr>
          <p:cNvSpPr txBox="1"/>
          <p:nvPr/>
        </p:nvSpPr>
        <p:spPr>
          <a:xfrm>
            <a:off x="8594850" y="1893246"/>
            <a:ext cx="9142755" cy="8263800"/>
          </a:xfrm>
          <a:prstGeom prst="rect">
            <a:avLst/>
          </a:prstGeom>
          <a:noFill/>
        </p:spPr>
        <p:txBody>
          <a:bodyPr wrap="square" lIns="137133" tIns="68567" rIns="137133" bIns="68567">
            <a:spAutoFit/>
          </a:bodyPr>
          <a:lstStyle/>
          <a:p>
            <a:pPr marL="428540" indent="-428540">
              <a:buFont typeface="Arial" panose="020B0604020202020204" pitchFamily="34" charset="0"/>
              <a:buChar char="•"/>
              <a:defRPr/>
            </a:pPr>
            <a:r>
              <a:rPr lang="en-GB" sz="2400" dirty="0">
                <a:solidFill>
                  <a:srgbClr val="000000"/>
                </a:solidFill>
              </a:rPr>
              <a:t>More than 2 women die every day from cervical cancer in the UK (4 in some areas of deprivation the SW), but 99.8% of cases are preventable,</a:t>
            </a:r>
          </a:p>
          <a:p>
            <a:pPr marL="428540" indent="-428540">
              <a:buFont typeface="Arial" panose="020B0604020202020204" pitchFamily="34" charset="0"/>
              <a:buChar char="•"/>
              <a:defRPr/>
            </a:pPr>
            <a:endParaRPr lang="en-GB" sz="2400" dirty="0">
              <a:solidFill>
                <a:srgbClr val="000000"/>
              </a:solidFill>
            </a:endParaRPr>
          </a:p>
          <a:p>
            <a:pPr marL="428540" indent="-428540">
              <a:buFont typeface="Arial" panose="020B0604020202020204" pitchFamily="34" charset="0"/>
              <a:buChar char="•"/>
              <a:defRPr/>
            </a:pPr>
            <a:r>
              <a:rPr lang="en-GB" sz="2400" dirty="0">
                <a:solidFill>
                  <a:srgbClr val="000000"/>
                </a:solidFill>
              </a:rPr>
              <a:t>The South West has a higher cervical cancer incidence rate than England (9.8 vs 9.4 per 100,000).</a:t>
            </a:r>
            <a:r>
              <a:rPr lang="en-US" sz="2400" dirty="0">
                <a:solidFill>
                  <a:srgbClr val="000000"/>
                </a:solidFill>
              </a:rPr>
              <a:t>​</a:t>
            </a:r>
          </a:p>
          <a:p>
            <a:pPr marL="428540" indent="-428540">
              <a:buFont typeface="Arial" panose="020B0604020202020204" pitchFamily="34" charset="0"/>
              <a:buChar char="•"/>
              <a:defRPr/>
            </a:pPr>
            <a:endParaRPr lang="en-US" sz="2400" dirty="0">
              <a:solidFill>
                <a:srgbClr val="000000"/>
              </a:solidFill>
            </a:endParaRPr>
          </a:p>
          <a:p>
            <a:pPr marL="428540" indent="-428540">
              <a:buFont typeface="Arial" panose="020B0604020202020204" pitchFamily="34" charset="0"/>
              <a:buChar char="•"/>
              <a:defRPr/>
            </a:pPr>
            <a:r>
              <a:rPr lang="en-GB" sz="2400" dirty="0">
                <a:solidFill>
                  <a:srgbClr val="231F20"/>
                </a:solidFill>
              </a:rPr>
              <a:t>To eliminate cervical cancer, we need to lower the incidence to &lt; 4 per 100,000.</a:t>
            </a:r>
          </a:p>
          <a:p>
            <a:pPr marL="428540" indent="-428540">
              <a:buFont typeface="Arial" panose="020B0604020202020204" pitchFamily="34" charset="0"/>
              <a:buChar char="•"/>
              <a:defRPr/>
            </a:pPr>
            <a:endParaRPr lang="en-GB" sz="2400" dirty="0">
              <a:solidFill>
                <a:srgbClr val="231F20"/>
              </a:solidFill>
            </a:endParaRPr>
          </a:p>
          <a:p>
            <a:pPr marL="428540" indent="-428540">
              <a:buFont typeface="Arial" panose="020B0604020202020204" pitchFamily="34" charset="0"/>
              <a:buChar char="•"/>
              <a:defRPr/>
            </a:pPr>
            <a:r>
              <a:rPr lang="en-GB" sz="2400" dirty="0">
                <a:solidFill>
                  <a:srgbClr val="231F20"/>
                </a:solidFill>
              </a:rPr>
              <a:t>Over the next 5 years, the South West will:</a:t>
            </a:r>
            <a:endParaRPr lang="en-GB" sz="2400" i="1" dirty="0">
              <a:solidFill>
                <a:srgbClr val="231F20"/>
              </a:solidFill>
            </a:endParaRPr>
          </a:p>
          <a:p>
            <a:pPr marL="1199910" lvl="1" indent="-514248">
              <a:buFont typeface="+mj-lt"/>
              <a:buAutoNum type="arabicPeriod"/>
              <a:defRPr/>
            </a:pPr>
            <a:r>
              <a:rPr lang="en-GB" sz="2400" dirty="0">
                <a:solidFill>
                  <a:srgbClr val="231F20"/>
                </a:solidFill>
              </a:rPr>
              <a:t>increase </a:t>
            </a:r>
            <a:r>
              <a:rPr lang="en-GB" sz="2400" b="1" dirty="0">
                <a:solidFill>
                  <a:srgbClr val="231F20"/>
                </a:solidFill>
              </a:rPr>
              <a:t>HPV vaccination rates</a:t>
            </a:r>
            <a:r>
              <a:rPr lang="en-GB" sz="2400" dirty="0">
                <a:solidFill>
                  <a:srgbClr val="231F20"/>
                </a:solidFill>
              </a:rPr>
              <a:t> to at least 90% for boys and girls</a:t>
            </a:r>
          </a:p>
          <a:p>
            <a:pPr marL="1199910" lvl="1" indent="-514248">
              <a:buFont typeface="+mj-lt"/>
              <a:buAutoNum type="arabicPeriod"/>
              <a:defRPr/>
            </a:pPr>
            <a:r>
              <a:rPr lang="en-GB" sz="2400" dirty="0">
                <a:solidFill>
                  <a:srgbClr val="231F20"/>
                </a:solidFill>
              </a:rPr>
              <a:t>halt the decline in </a:t>
            </a:r>
            <a:r>
              <a:rPr lang="en-GB" sz="2400" b="1" dirty="0">
                <a:solidFill>
                  <a:srgbClr val="231F20"/>
                </a:solidFill>
              </a:rPr>
              <a:t>cervical screening rates </a:t>
            </a:r>
            <a:r>
              <a:rPr lang="en-GB" sz="2400" dirty="0">
                <a:solidFill>
                  <a:srgbClr val="231F20"/>
                </a:solidFill>
              </a:rPr>
              <a:t>and increase the screening rate to at least 70% in the 25-49 cohort</a:t>
            </a:r>
          </a:p>
          <a:p>
            <a:pPr marL="1199910" lvl="1" indent="-514248">
              <a:buFont typeface="+mj-lt"/>
              <a:buAutoNum type="arabicPeriod"/>
              <a:defRPr/>
            </a:pPr>
            <a:r>
              <a:rPr lang="en-GB" sz="2400" dirty="0">
                <a:solidFill>
                  <a:srgbClr val="231F20"/>
                </a:solidFill>
              </a:rPr>
              <a:t>ensure at least 90% of women diagnosed with cervical disease receive </a:t>
            </a:r>
            <a:r>
              <a:rPr lang="en-GB" sz="2400" b="1" dirty="0">
                <a:solidFill>
                  <a:srgbClr val="231F20"/>
                </a:solidFill>
              </a:rPr>
              <a:t>treatment</a:t>
            </a:r>
            <a:r>
              <a:rPr lang="en-GB" sz="2400" dirty="0">
                <a:solidFill>
                  <a:srgbClr val="231F20"/>
                </a:solidFill>
              </a:rPr>
              <a:t>. </a:t>
            </a:r>
          </a:p>
          <a:p>
            <a:pPr marL="428540" indent="-428540">
              <a:buFont typeface="Arial" panose="020B0604020202020204" pitchFamily="34" charset="0"/>
              <a:buChar char="•"/>
              <a:defRPr/>
            </a:pPr>
            <a:endParaRPr lang="en-GB" sz="2400" dirty="0">
              <a:solidFill>
                <a:srgbClr val="231F20"/>
              </a:solidFill>
            </a:endParaRPr>
          </a:p>
          <a:p>
            <a:pPr marL="428540" indent="-428540">
              <a:buFont typeface="Arial" panose="020B0604020202020204" pitchFamily="34" charset="0"/>
              <a:buChar char="•"/>
              <a:defRPr/>
            </a:pPr>
            <a:r>
              <a:rPr lang="en-GB" sz="2400" dirty="0">
                <a:solidFill>
                  <a:srgbClr val="231F20"/>
                </a:solidFill>
              </a:rPr>
              <a:t>This will enable us to meet the screening and vaccination targets by 2030 and eliminate cervical cancer in the South West by 2040.</a:t>
            </a:r>
          </a:p>
        </p:txBody>
      </p:sp>
    </p:spTree>
    <p:extLst>
      <p:ext uri="{BB962C8B-B14F-4D97-AF65-F5344CB8AC3E}">
        <p14:creationId xmlns:p14="http://schemas.microsoft.com/office/powerpoint/2010/main" val="328960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571799" y="2622449"/>
            <a:ext cx="11363738" cy="6270588"/>
          </a:xfrm>
        </p:spPr>
        <p:txBody>
          <a:bodyPr vert="horz" lIns="0" tIns="0" rIns="0" bIns="0" rtlCol="0" anchor="t">
            <a:normAutofit/>
          </a:bodyPr>
          <a:lstStyle/>
          <a:p>
            <a:pPr>
              <a:lnSpc>
                <a:spcPct val="110000"/>
              </a:lnSpc>
            </a:pPr>
            <a:endParaRPr lang="en-GB" sz="2700"/>
          </a:p>
          <a:p>
            <a:endParaRPr lang="en-GB" sz="3600">
              <a:cs typeface="Arial"/>
            </a:endParaRPr>
          </a:p>
        </p:txBody>
      </p:sp>
      <p:graphicFrame>
        <p:nvGraphicFramePr>
          <p:cNvPr id="2" name="Diagram 1">
            <a:extLst>
              <a:ext uri="{FF2B5EF4-FFF2-40B4-BE49-F238E27FC236}">
                <a16:creationId xmlns:a16="http://schemas.microsoft.com/office/drawing/2014/main" id="{080E542E-7C5D-DD1F-2C4A-EE8AA0E70F00}"/>
              </a:ext>
            </a:extLst>
          </p:cNvPr>
          <p:cNvGraphicFramePr/>
          <p:nvPr>
            <p:extLst>
              <p:ext uri="{D42A27DB-BD31-4B8C-83A1-F6EECF244321}">
                <p14:modId xmlns:p14="http://schemas.microsoft.com/office/powerpoint/2010/main" val="745052641"/>
              </p:ext>
            </p:extLst>
          </p:nvPr>
        </p:nvGraphicFramePr>
        <p:xfrm>
          <a:off x="339216" y="412955"/>
          <a:ext cx="17820405" cy="9158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F043EECC-79EB-4890-2EE1-285046592732}"/>
              </a:ext>
            </a:extLst>
          </p:cNvPr>
          <p:cNvSpPr>
            <a:spLocks noGrp="1"/>
          </p:cNvSpPr>
          <p:nvPr>
            <p:ph type="title"/>
          </p:nvPr>
        </p:nvSpPr>
        <p:spPr>
          <a:xfrm>
            <a:off x="467595" y="274095"/>
            <a:ext cx="17820405" cy="1297779"/>
          </a:xfrm>
          <a:solidFill>
            <a:srgbClr val="55C6C9"/>
          </a:solidFill>
        </p:spPr>
        <p:txBody>
          <a:bodyPr>
            <a:normAutofit/>
          </a:bodyPr>
          <a:lstStyle/>
          <a:p>
            <a:r>
              <a:rPr lang="en-GB" dirty="0">
                <a:solidFill>
                  <a:schemeClr val="bg1"/>
                </a:solidFill>
              </a:rPr>
              <a:t>  </a:t>
            </a:r>
            <a:r>
              <a:rPr lang="en-GB" dirty="0"/>
              <a:t>In the SW, the strategy is more than achieving the 3 pillars.. </a:t>
            </a:r>
          </a:p>
        </p:txBody>
      </p:sp>
    </p:spTree>
    <p:extLst>
      <p:ext uri="{BB962C8B-B14F-4D97-AF65-F5344CB8AC3E}">
        <p14:creationId xmlns:p14="http://schemas.microsoft.com/office/powerpoint/2010/main" val="277163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EA322DF8-B4C3-A3C1-E8CA-A6EAA0FA63E4}"/>
              </a:ext>
            </a:extLst>
          </p:cNvPr>
          <p:cNvSpPr txBox="1">
            <a:spLocks/>
          </p:cNvSpPr>
          <p:nvPr/>
        </p:nvSpPr>
        <p:spPr>
          <a:xfrm>
            <a:off x="291240" y="249379"/>
            <a:ext cx="17996760" cy="1092723"/>
          </a:xfrm>
          <a:prstGeom prst="rect">
            <a:avLst/>
          </a:prstGeom>
          <a:solidFill>
            <a:srgbClr val="80D2CC"/>
          </a:solidFill>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GB" dirty="0">
                <a:latin typeface="Arial"/>
                <a:cs typeface="Arial"/>
              </a:rPr>
              <a:t>Next Steps</a:t>
            </a:r>
            <a:endParaRPr lang="en-GB" dirty="0"/>
          </a:p>
        </p:txBody>
      </p:sp>
      <p:sp>
        <p:nvSpPr>
          <p:cNvPr id="9" name="TextBox 8">
            <a:extLst>
              <a:ext uri="{FF2B5EF4-FFF2-40B4-BE49-F238E27FC236}">
                <a16:creationId xmlns:a16="http://schemas.microsoft.com/office/drawing/2014/main" id="{6B4B250A-988E-A560-28A6-B742C6DF5B3B}"/>
              </a:ext>
            </a:extLst>
          </p:cNvPr>
          <p:cNvSpPr txBox="1"/>
          <p:nvPr/>
        </p:nvSpPr>
        <p:spPr>
          <a:xfrm>
            <a:off x="407403" y="1877592"/>
            <a:ext cx="16969175" cy="6093977"/>
          </a:xfrm>
          <a:prstGeom prst="rect">
            <a:avLst/>
          </a:prstGeom>
          <a:noFill/>
        </p:spPr>
        <p:txBody>
          <a:bodyPr rot="0" spcFirstLastPara="0" vertOverflow="overflow" horzOverflow="overflow" vert="horz" wrap="square" lIns="137147" tIns="68573" rIns="137147" bIns="68573" numCol="1" spcCol="0" rtlCol="0" fromWordArt="0" anchor="t" anchorCtr="0" forceAA="0" compatLnSpc="1">
            <a:prstTxWarp prst="textNoShape">
              <a:avLst/>
            </a:prstTxWarp>
            <a:spAutoFit/>
          </a:bodyPr>
          <a:lstStyle/>
          <a:p>
            <a:pPr algn="ctr"/>
            <a:r>
              <a:rPr lang="en-US" sz="3600" b="1" dirty="0">
                <a:solidFill>
                  <a:schemeClr val="accent1">
                    <a:lumMod val="49000"/>
                  </a:schemeClr>
                </a:solidFill>
                <a:latin typeface="Arial" panose="020B0604020202020204" pitchFamily="34" charset="0"/>
                <a:cs typeface="Arial" panose="020B0604020202020204" pitchFamily="34" charset="0"/>
              </a:rPr>
              <a:t>Information from today will be gathered and shared to inform the development of the South West Cervical Cancer Elimination Strategy</a:t>
            </a:r>
          </a:p>
          <a:p>
            <a:pPr algn="ctr"/>
            <a:endParaRPr lang="en-US" sz="3600" b="1" dirty="0">
              <a:solidFill>
                <a:schemeClr val="accent1">
                  <a:lumMod val="49000"/>
                </a:schemeClr>
              </a:solidFill>
              <a:latin typeface="Arial" panose="020B0604020202020204" pitchFamily="34" charset="0"/>
              <a:cs typeface="Arial" panose="020B0604020202020204" pitchFamily="34" charset="0"/>
            </a:endParaRPr>
          </a:p>
          <a:p>
            <a:pPr algn="ctr"/>
            <a:r>
              <a:rPr lang="en-US" sz="3600" b="1" dirty="0">
                <a:solidFill>
                  <a:schemeClr val="accent1">
                    <a:lumMod val="49000"/>
                  </a:schemeClr>
                </a:solidFill>
                <a:latin typeface="Arial" panose="020B0604020202020204" pitchFamily="34" charset="0"/>
                <a:cs typeface="Arial" panose="020B0604020202020204" pitchFamily="34" charset="0"/>
              </a:rPr>
              <a:t>Working groups will be </a:t>
            </a:r>
            <a:r>
              <a:rPr lang="en-US" sz="3600" b="1" dirty="0" err="1">
                <a:solidFill>
                  <a:schemeClr val="accent1">
                    <a:lumMod val="49000"/>
                  </a:schemeClr>
                </a:solidFill>
                <a:latin typeface="Arial" panose="020B0604020202020204" pitchFamily="34" charset="0"/>
                <a:cs typeface="Arial" panose="020B0604020202020204" pitchFamily="34" charset="0"/>
              </a:rPr>
              <a:t>organised</a:t>
            </a:r>
            <a:r>
              <a:rPr lang="en-US" sz="3600" b="1" dirty="0">
                <a:solidFill>
                  <a:schemeClr val="accent1">
                    <a:lumMod val="49000"/>
                  </a:schemeClr>
                </a:solidFill>
                <a:latin typeface="Arial" panose="020B0604020202020204" pitchFamily="34" charset="0"/>
                <a:cs typeface="Arial" panose="020B0604020202020204" pitchFamily="34" charset="0"/>
              </a:rPr>
              <a:t> &amp; initiated</a:t>
            </a:r>
          </a:p>
          <a:p>
            <a:pPr algn="ctr"/>
            <a:endParaRPr lang="en-US" sz="3600" b="1" dirty="0">
              <a:solidFill>
                <a:schemeClr val="accent1">
                  <a:lumMod val="49000"/>
                </a:schemeClr>
              </a:solidFill>
              <a:latin typeface="Arial" panose="020B0604020202020204" pitchFamily="34" charset="0"/>
              <a:cs typeface="Arial" panose="020B0604020202020204" pitchFamily="34" charset="0"/>
            </a:endParaRPr>
          </a:p>
          <a:p>
            <a:pPr algn="ctr"/>
            <a:r>
              <a:rPr lang="en-US" sz="3600" b="1" dirty="0">
                <a:solidFill>
                  <a:schemeClr val="accent1">
                    <a:lumMod val="49000"/>
                  </a:schemeClr>
                </a:solidFill>
                <a:latin typeface="Arial" panose="020B0604020202020204" pitchFamily="34" charset="0"/>
                <a:cs typeface="Arial" panose="020B0604020202020204" pitchFamily="34" charset="0"/>
              </a:rPr>
              <a:t>Await the publication of the National Strategy to inform action</a:t>
            </a:r>
          </a:p>
          <a:p>
            <a:pPr algn="ctr"/>
            <a:endParaRPr lang="en-US" sz="3600" b="1" dirty="0">
              <a:solidFill>
                <a:schemeClr val="accent1">
                  <a:lumMod val="49000"/>
                </a:schemeClr>
              </a:solidFill>
              <a:latin typeface="Arial" panose="020B0604020202020204" pitchFamily="34" charset="0"/>
              <a:cs typeface="Arial" panose="020B0604020202020204" pitchFamily="34" charset="0"/>
            </a:endParaRPr>
          </a:p>
          <a:p>
            <a:pPr algn="ctr"/>
            <a:r>
              <a:rPr lang="en-US" sz="3600" b="1" dirty="0">
                <a:solidFill>
                  <a:schemeClr val="accent1">
                    <a:lumMod val="49000"/>
                  </a:schemeClr>
                </a:solidFill>
                <a:latin typeface="Arial" panose="020B0604020202020204" pitchFamily="34" charset="0"/>
                <a:cs typeface="Arial" panose="020B0604020202020204" pitchFamily="34" charset="0"/>
              </a:rPr>
              <a:t>1, 3, &amp; 5 year goals will be agreed &amp; set</a:t>
            </a:r>
          </a:p>
          <a:p>
            <a:pPr algn="ctr"/>
            <a:endParaRPr lang="en-US" sz="3600" b="1" dirty="0">
              <a:solidFill>
                <a:schemeClr val="accent1">
                  <a:lumMod val="49000"/>
                </a:schemeClr>
              </a:solidFill>
              <a:latin typeface="Arial" panose="020B0604020202020204" pitchFamily="34" charset="0"/>
              <a:cs typeface="Arial" panose="020B0604020202020204" pitchFamily="34" charset="0"/>
            </a:endParaRPr>
          </a:p>
          <a:p>
            <a:pPr algn="ctr"/>
            <a:r>
              <a:rPr lang="en-US" sz="3600" b="1" dirty="0">
                <a:solidFill>
                  <a:schemeClr val="accent1">
                    <a:lumMod val="49000"/>
                  </a:schemeClr>
                </a:solidFill>
                <a:latin typeface="Arial" panose="020B0604020202020204" pitchFamily="34" charset="0"/>
                <a:cs typeface="Arial" panose="020B0604020202020204" pitchFamily="34" charset="0"/>
              </a:rPr>
              <a:t>Launch event in March 2025</a:t>
            </a:r>
          </a:p>
          <a:p>
            <a:pPr marL="428582" indent="-428582" algn="ctr">
              <a:buFont typeface="Arial"/>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68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9" y="-1613710"/>
            <a:ext cx="5338052" cy="4270442"/>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lIns="91422" tIns="45711" rIns="91422" bIns="45711"/>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3"/>
          <a:stretch>
            <a:fillRect/>
          </a:stretch>
        </p:blipFill>
        <p:spPr>
          <a:xfrm>
            <a:off x="-76200" y="9383379"/>
            <a:ext cx="10829925" cy="904875"/>
          </a:xfrm>
          <a:prstGeom prst="rect">
            <a:avLst/>
          </a:prstGeom>
        </p:spPr>
      </p:pic>
      <p:sp>
        <p:nvSpPr>
          <p:cNvPr id="6" name="TextBox 6">
            <a:extLst>
              <a:ext uri="{FF2B5EF4-FFF2-40B4-BE49-F238E27FC236}">
                <a16:creationId xmlns:a16="http://schemas.microsoft.com/office/drawing/2014/main" id="{911B19E5-7DF1-EF37-F1DA-30635AA472F2}"/>
              </a:ext>
            </a:extLst>
          </p:cNvPr>
          <p:cNvSpPr txBox="1"/>
          <p:nvPr/>
        </p:nvSpPr>
        <p:spPr>
          <a:xfrm>
            <a:off x="990600" y="1028702"/>
            <a:ext cx="9982200" cy="738665"/>
          </a:xfrm>
          <a:prstGeom prst="rect">
            <a:avLst/>
          </a:prstGeom>
        </p:spPr>
        <p:txBody>
          <a:bodyPr wrap="square" lIns="0" tIns="0" rIns="0" bIns="0" rtlCol="0" anchor="t">
            <a:spAutoFit/>
          </a:bodyPr>
          <a:lstStyle/>
          <a:p>
            <a:r>
              <a:rPr lang="en-GB" sz="4800" b="1" dirty="0">
                <a:solidFill>
                  <a:srgbClr val="7030A0"/>
                </a:solidFill>
                <a:latin typeface="Arial" panose="020B0604020202020204" pitchFamily="34" charset="0"/>
                <a:cs typeface="Arial" panose="020B0604020202020204" pitchFamily="34" charset="0"/>
              </a:rPr>
              <a:t>Cervical screening for our staff</a:t>
            </a:r>
          </a:p>
        </p:txBody>
      </p:sp>
      <p:sp>
        <p:nvSpPr>
          <p:cNvPr id="3" name="Rectangle 2"/>
          <p:cNvSpPr/>
          <p:nvPr/>
        </p:nvSpPr>
        <p:spPr>
          <a:xfrm>
            <a:off x="990600" y="2324101"/>
            <a:ext cx="12420600" cy="1477328"/>
          </a:xfrm>
          <a:prstGeom prst="rect">
            <a:avLst/>
          </a:prstGeom>
        </p:spPr>
        <p:txBody>
          <a:bodyPr wrap="square" lIns="91431" tIns="45716" rIns="91431" bIns="45716">
            <a:spAutoFit/>
          </a:bodyPr>
          <a:lstStyle/>
          <a:p>
            <a:r>
              <a:rPr lang="en-GB" dirty="0">
                <a:solidFill>
                  <a:srgbClr val="000000"/>
                </a:solidFill>
                <a:latin typeface="Times New Roman"/>
              </a:rPr>
              <a:t>Survey data from the 23rd of January 2023 until the 23rd of February 2023. 56 participants </a:t>
            </a:r>
          </a:p>
          <a:p>
            <a:r>
              <a:rPr lang="en-GB" dirty="0">
                <a:solidFill>
                  <a:srgbClr val="000000"/>
                </a:solidFill>
                <a:latin typeface="Times New Roman"/>
              </a:rPr>
              <a:t> Six participants had not been invited to attend for a smear test at the time of surveying and thus were excluded from our analysis. Most participants were aged 24-34 (59%, Table 1) and all identified as females with the same gender as assigned at birth. Forty percent of participants (20/50) were doctors, but several other professions were represented in our data including nurses, allied health professionals and those with administrative and managerial roles at WGH    Dr Isabelle Wood and Dr Eva </a:t>
            </a:r>
            <a:r>
              <a:rPr lang="en-GB" dirty="0" err="1">
                <a:solidFill>
                  <a:srgbClr val="000000"/>
                </a:solidFill>
                <a:latin typeface="Times New Roman"/>
              </a:rPr>
              <a:t>Larkai</a:t>
            </a:r>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924300"/>
            <a:ext cx="9282113" cy="565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45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US">
              <a:solidFill>
                <a:prstClr val="white"/>
              </a:solidFill>
            </a:endParaRPr>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US">
              <a:solidFill>
                <a:prstClr val="white"/>
              </a:solidFill>
            </a:endParaRPr>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30331"/>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US">
              <a:solidFill>
                <a:prstClr val="white"/>
              </a:solidFill>
            </a:endParaRPr>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7" y="5382130"/>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US" dirty="0">
              <a:solidFill>
                <a:prstClr val="white"/>
              </a:solidFill>
            </a:endParaRPr>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6"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47" tIns="68573" rIns="137147" bIns="68573" rtlCol="0" anchor="ctr">
            <a:noAutofit/>
          </a:bodyPr>
          <a:lstStyle/>
          <a:p>
            <a:pPr algn="ctr" defTabSz="1371464"/>
            <a:endParaRPr lang="en-US" dirty="0">
              <a:solidFill>
                <a:prstClr val="white"/>
              </a:solidFill>
            </a:endParaRPr>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1" y="2115121"/>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7147" tIns="68573" rIns="137147" bIns="68573" rtlCol="0" anchor="ctr"/>
          <a:lstStyle/>
          <a:p>
            <a:pPr algn="ctr" defTabSz="1371464"/>
            <a:endParaRPr lang="en-US">
              <a:solidFill>
                <a:prstClr val="white"/>
              </a:solidFill>
            </a:endParaRPr>
          </a:p>
        </p:txBody>
      </p:sp>
      <p:sp>
        <p:nvSpPr>
          <p:cNvPr id="5" name="Title 1">
            <a:extLst>
              <a:ext uri="{FF2B5EF4-FFF2-40B4-BE49-F238E27FC236}">
                <a16:creationId xmlns:a16="http://schemas.microsoft.com/office/drawing/2014/main" id="{2FEAA146-AD68-E345-D1AE-4BFDEAF8405E}"/>
              </a:ext>
            </a:extLst>
          </p:cNvPr>
          <p:cNvSpPr>
            <a:spLocks noGrp="1"/>
          </p:cNvSpPr>
          <p:nvPr>
            <p:ph type="title"/>
          </p:nvPr>
        </p:nvSpPr>
        <p:spPr>
          <a:xfrm>
            <a:off x="879717" y="2525636"/>
            <a:ext cx="4672898" cy="3594539"/>
          </a:xfrm>
        </p:spPr>
        <p:txBody>
          <a:bodyPr anchor="b">
            <a:normAutofit/>
          </a:bodyPr>
          <a:lstStyle/>
          <a:p>
            <a:pPr algn="r"/>
            <a:r>
              <a:rPr lang="en-GB" sz="4200">
                <a:solidFill>
                  <a:srgbClr val="FFFFFF"/>
                </a:solidFill>
                <a:ea typeface="Calibri Light" panose="020F0302020204030204"/>
                <a:cs typeface="Calibri Light" panose="020F0302020204030204"/>
              </a:rPr>
              <a:t>What barriers have you experienced booking and attending your cervical screening?</a:t>
            </a:r>
          </a:p>
        </p:txBody>
      </p:sp>
      <p:graphicFrame>
        <p:nvGraphicFramePr>
          <p:cNvPr id="7" name="Content Placeholder 2">
            <a:extLst>
              <a:ext uri="{FF2B5EF4-FFF2-40B4-BE49-F238E27FC236}">
                <a16:creationId xmlns:a16="http://schemas.microsoft.com/office/drawing/2014/main" id="{1DDD2480-8ADE-75C2-F423-01C8EAF0F0B9}"/>
              </a:ext>
            </a:extLst>
          </p:cNvPr>
          <p:cNvGraphicFramePr>
            <a:graphicFrameLocks noGrp="1"/>
          </p:cNvGraphicFramePr>
          <p:nvPr>
            <p:ph idx="1"/>
            <p:extLst>
              <p:ext uri="{D42A27DB-BD31-4B8C-83A1-F6EECF244321}">
                <p14:modId xmlns:p14="http://schemas.microsoft.com/office/powerpoint/2010/main" val="1765398740"/>
              </p:ext>
            </p:extLst>
          </p:nvPr>
        </p:nvGraphicFramePr>
        <p:xfrm>
          <a:off x="6580782" y="715070"/>
          <a:ext cx="11043375" cy="8846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529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5.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187767-90b3-4883-b7e5-3532ba822f20" xsi:nil="true"/>
    <lcf76f155ced4ddcb4097134ff3c332f xmlns="83bf93d6-90ef-4c40-b432-3688ee462b8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6664684AECC046B7242D31F41758BF" ma:contentTypeVersion="12" ma:contentTypeDescription="Create a new document." ma:contentTypeScope="" ma:versionID="571a7c6a63c35c7e4069f8ff53385e66">
  <xsd:schema xmlns:xsd="http://www.w3.org/2001/XMLSchema" xmlns:xs="http://www.w3.org/2001/XMLSchema" xmlns:p="http://schemas.microsoft.com/office/2006/metadata/properties" xmlns:ns2="83bf93d6-90ef-4c40-b432-3688ee462b88" xmlns:ns3="e2187767-90b3-4883-b7e5-3532ba822f20" targetNamespace="http://schemas.microsoft.com/office/2006/metadata/properties" ma:root="true" ma:fieldsID="6147be738a4d927bee0926594356254b" ns2:_="" ns3:_="">
    <xsd:import namespace="83bf93d6-90ef-4c40-b432-3688ee462b88"/>
    <xsd:import namespace="e2187767-90b3-4883-b7e5-3532ba822f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f93d6-90ef-4c40-b432-3688ee462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c45826a-f96a-479d-b99d-67de9b08c4d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187767-90b3-4883-b7e5-3532ba822f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c679a50-2e02-47fd-ab01-3176f0c50c43}" ma:internalName="TaxCatchAll" ma:showField="CatchAllData" ma:web="e2187767-90b3-4883-b7e5-3532ba822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3CB494-9F14-4A42-B2CA-7B168B16D42A}">
  <ds:schemaRefs>
    <ds:schemaRef ds:uri="http://purl.org/dc/elements/1.1/"/>
    <ds:schemaRef ds:uri="http://schemas.microsoft.com/office/2006/metadata/properties"/>
    <ds:schemaRef ds:uri="83bf93d6-90ef-4c40-b432-3688ee462b8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2187767-90b3-4883-b7e5-3532ba822f20"/>
    <ds:schemaRef ds:uri="http://www.w3.org/XML/1998/namespace"/>
    <ds:schemaRef ds:uri="http://purl.org/dc/dcmitype/"/>
  </ds:schemaRefs>
</ds:datastoreItem>
</file>

<file path=customXml/itemProps2.xml><?xml version="1.0" encoding="utf-8"?>
<ds:datastoreItem xmlns:ds="http://schemas.openxmlformats.org/officeDocument/2006/customXml" ds:itemID="{49B69C69-AAC2-445C-B0DA-FC35DAF3F2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bf93d6-90ef-4c40-b432-3688ee462b88"/>
    <ds:schemaRef ds:uri="e2187767-90b3-4883-b7e5-3532ba822f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A0181-5974-4D5E-895F-D62BB50815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4280</TotalTime>
  <Words>1812</Words>
  <Application>Microsoft Office PowerPoint</Application>
  <PresentationFormat>Custom</PresentationFormat>
  <Paragraphs>191</Paragraphs>
  <Slides>14</Slides>
  <Notes>4</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14</vt:i4>
      </vt:variant>
    </vt:vector>
  </HeadingPairs>
  <TitlesOfParts>
    <vt:vector size="31" baseType="lpstr">
      <vt:lpstr>Wingdings</vt:lpstr>
      <vt:lpstr>Times New Roman</vt:lpstr>
      <vt:lpstr>Calibri Light</vt:lpstr>
      <vt:lpstr>Arial Bold</vt:lpstr>
      <vt:lpstr>Courier New</vt:lpstr>
      <vt:lpstr>Noto Sans</vt:lpstr>
      <vt:lpstr>Frutiger LT Std 45 Light</vt:lpstr>
      <vt:lpstr>Frutiger LT Std 55 Roman</vt:lpstr>
      <vt:lpstr>Arial</vt:lpstr>
      <vt:lpstr>Calibri</vt:lpstr>
      <vt:lpstr>Gill Sans MT</vt:lpstr>
      <vt:lpstr>Office Theme</vt:lpstr>
      <vt:lpstr>Custom Design</vt:lpstr>
      <vt:lpstr>1_Custom Design</vt:lpstr>
      <vt:lpstr>NHSD-Refresh-Theme-NOV1120B</vt:lpstr>
      <vt:lpstr>Gallery</vt:lpstr>
      <vt:lpstr>1_office theme</vt:lpstr>
      <vt:lpstr>PowerPoint Presentation</vt:lpstr>
      <vt:lpstr>PowerPoint Presentation</vt:lpstr>
      <vt:lpstr>Event Agenda</vt:lpstr>
      <vt:lpstr>PowerPoint Presentation</vt:lpstr>
      <vt:lpstr>PowerPoint Presentation</vt:lpstr>
      <vt:lpstr>  In the SW, the strategy is more than achieving the 3 pillars.. </vt:lpstr>
      <vt:lpstr>PowerPoint Presentation</vt:lpstr>
      <vt:lpstr>PowerPoint Presentation</vt:lpstr>
      <vt:lpstr>What barriers have you experienced booking and attending your cervical screening?</vt:lpstr>
      <vt:lpstr>PowerPoint Presentation</vt:lpstr>
      <vt:lpstr> In Exeter and Barnstaple we have been offering an evening drop in screening clinics for a number of years  The clinics are well attended and popular  Higher proportion of attenders are overdue screening by more than 5 years  The positive cytology rate is higher than baseline screening levels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Powerpoint_Template_Blue.pptx</dc:title>
  <dc:creator>Winter, Helen</dc:creator>
  <cp:lastModifiedBy>Helen Dunderdale</cp:lastModifiedBy>
  <cp:revision>27</cp:revision>
  <dcterms:created xsi:type="dcterms:W3CDTF">2006-08-16T00:00:00Z</dcterms:created>
  <dcterms:modified xsi:type="dcterms:W3CDTF">2024-12-13T11:47:21Z</dcterms:modified>
  <dc:identifier>DAGSONl3Mhw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0x010100156664684AECC046B7242D31F41758BF</vt:lpwstr>
  </property>
  <property fmtid="{D5CDD505-2E9C-101B-9397-08002B2CF9AE}" pid="3" name="MediaServiceImageTags">
    <vt:lpwstr/>
  </property>
</Properties>
</file>