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6858000" cx="12192000"/>
  <p:notesSz cx="6858000" cy="9144000"/>
  <p:embeddedFontLs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C3E60D-5092-4CC0-AC3B-63803920DA52}">
  <a:tblStyle styleId="{92C3E60D-5092-4CC0-AC3B-63803920DA5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Lato-regular.fntdata"/><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a4cd178512_0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g2a4cd178512_0_1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6aac7edd41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6aac7edd41_0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6aac7edd41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6aac7edd41_0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6aac7edd41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6aac7edd41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a4cd178512_0_9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3" name="Google Shape;383;g2a4cd178512_0_9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a4cd178512_0_1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0" name="Google Shape;390;g2a4cd178512_0_1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a4cd178512_0_13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g2a4cd178512_0_13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a4cd178512_0_15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g2a4cd178512_0_15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a4cd178512_0_6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g2a4cd178512_0_6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6aac7edd41_0_1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6aac7edd41_0_1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36aac7edd41_0_15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6ad80be10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g36ad80be10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6aac7edd41_0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6aac7edd41_0_1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36aac7edd41_0_16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a4cd178512_0_16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8" name="Google Shape;328;g2a4cd178512_0_16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a4cd178512_0_7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g2a4cd178512_0_7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6aac7edd4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6aac7edd41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6aac7edd41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36aac7edd41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36aac7edd41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4.png"/><Relationship Id="rId6"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49.png"/><Relationship Id="rId4" Type="http://schemas.openxmlformats.org/officeDocument/2006/relationships/image" Target="../media/image46.png"/><Relationship Id="rId5" Type="http://schemas.openxmlformats.org/officeDocument/2006/relationships/image" Target="../media/image4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4.png"/><Relationship Id="rId4" Type="http://schemas.openxmlformats.org/officeDocument/2006/relationships/image" Target="../media/image59.png"/><Relationship Id="rId5" Type="http://schemas.openxmlformats.org/officeDocument/2006/relationships/image" Target="../media/image5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6.png"/><Relationship Id="rId3" Type="http://schemas.openxmlformats.org/officeDocument/2006/relationships/image" Target="../media/image14.png"/><Relationship Id="rId4" Type="http://schemas.openxmlformats.org/officeDocument/2006/relationships/image" Target="../media/image5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5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5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2.png"/><Relationship Id="rId3"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2.png"/><Relationship Id="rId3"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2.png"/><Relationship Id="rId3"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2.png"/><Relationship Id="rId3"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1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7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2.png"/><Relationship Id="rId3" Type="http://schemas.openxmlformats.org/officeDocument/2006/relationships/image" Target="../media/image7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2.png"/><Relationship Id="rId3" Type="http://schemas.openxmlformats.org/officeDocument/2006/relationships/image" Target="../media/image7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4.png"/><Relationship Id="rId6" Type="http://schemas.openxmlformats.org/officeDocument/2006/relationships/image" Target="../media/image2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b="-36684" l="0" r="6600" t="3"/>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b="23513" l="35446" r="0" t="0"/>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b="0" l="0" r="0" t="0"/>
          <a:stretch/>
        </p:blipFill>
        <p:spPr>
          <a:xfrm rot="-5400000">
            <a:off x="10239223" y="1795994"/>
            <a:ext cx="1579199" cy="1184400"/>
          </a:xfrm>
          <a:prstGeom prst="rect">
            <a:avLst/>
          </a:prstGeom>
          <a:noFill/>
          <a:ln>
            <a:noFill/>
          </a:ln>
        </p:spPr>
      </p:pic>
      <p:sp>
        <p:nvSpPr>
          <p:cNvPr id="20" name="Google Shape;20;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1524000" y="3986194"/>
            <a:ext cx="9144000" cy="1271606"/>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b="0" l="0" r="0" t="0"/>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subhead, bullets one column">
  <p:cSld name="Heading, subhead, bullets one column">
    <p:bg>
      <p:bgPr>
        <a:solidFill>
          <a:srgbClr val="F6F8F8"/>
        </a:solidFill>
      </p:bgPr>
    </p:bg>
    <p:spTree>
      <p:nvGrpSpPr>
        <p:cNvPr id="87" name="Shape 87"/>
        <p:cNvGrpSpPr/>
        <p:nvPr/>
      </p:nvGrpSpPr>
      <p:grpSpPr>
        <a:xfrm>
          <a:off x="0" y="0"/>
          <a:ext cx="0" cy="0"/>
          <a:chOff x="0" y="0"/>
          <a:chExt cx="0" cy="0"/>
        </a:xfrm>
      </p:grpSpPr>
      <p:sp>
        <p:nvSpPr>
          <p:cNvPr id="88" name="Google Shape;88;p11"/>
          <p:cNvSpPr txBox="1"/>
          <p:nvPr>
            <p:ph idx="1" type="body"/>
          </p:nvPr>
        </p:nvSpPr>
        <p:spPr>
          <a:xfrm>
            <a:off x="432000" y="2771999"/>
            <a:ext cx="11088000" cy="34560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0"/>
              </a:spcBef>
              <a:spcAft>
                <a:spcPts val="0"/>
              </a:spcAft>
              <a:buClr>
                <a:schemeClr val="dk1"/>
              </a:buClr>
              <a:buSzPts val="2200"/>
              <a:buNone/>
              <a:defRPr b="0" sz="2200">
                <a:solidFill>
                  <a:schemeClr val="dk1"/>
                </a:solidFill>
              </a:defRPr>
            </a:lvl1pPr>
            <a:lvl2pPr indent="-368300" lvl="1" marL="914400" rtl="0" algn="l">
              <a:lnSpc>
                <a:spcPct val="90000"/>
              </a:lnSpc>
              <a:spcBef>
                <a:spcPts val="600"/>
              </a:spcBef>
              <a:spcAft>
                <a:spcPts val="0"/>
              </a:spcAft>
              <a:buClr>
                <a:schemeClr val="dk1"/>
              </a:buClr>
              <a:buSzPts val="2200"/>
              <a:buChar char="•"/>
              <a:defRPr sz="2200">
                <a:solidFill>
                  <a:schemeClr val="dk1"/>
                </a:solidFill>
              </a:defRPr>
            </a:lvl2pPr>
            <a:lvl3pPr indent="-368300" lvl="2" marL="1371600" rtl="0" algn="l">
              <a:lnSpc>
                <a:spcPct val="90000"/>
              </a:lnSpc>
              <a:spcBef>
                <a:spcPts val="500"/>
              </a:spcBef>
              <a:spcAft>
                <a:spcPts val="0"/>
              </a:spcAft>
              <a:buClr>
                <a:schemeClr val="dk1"/>
              </a:buClr>
              <a:buSzPts val="2200"/>
              <a:buChar char="•"/>
              <a:defRPr sz="2200">
                <a:solidFill>
                  <a:schemeClr val="dk1"/>
                </a:solidFill>
              </a:defRPr>
            </a:lvl3pPr>
            <a:lvl4pPr indent="-368300" lvl="3" marL="1828800" rtl="0" algn="l">
              <a:lnSpc>
                <a:spcPct val="90000"/>
              </a:lnSpc>
              <a:spcBef>
                <a:spcPts val="500"/>
              </a:spcBef>
              <a:spcAft>
                <a:spcPts val="0"/>
              </a:spcAft>
              <a:buClr>
                <a:schemeClr val="dk1"/>
              </a:buClr>
              <a:buSzPts val="2200"/>
              <a:buChar char="•"/>
              <a:defRPr sz="2200">
                <a:solidFill>
                  <a:schemeClr val="dk1"/>
                </a:solidFill>
              </a:defRPr>
            </a:lvl4pPr>
            <a:lvl5pPr indent="-368300" lvl="4" marL="2286000" rtl="0" algn="l">
              <a:lnSpc>
                <a:spcPct val="90000"/>
              </a:lnSpc>
              <a:spcBef>
                <a:spcPts val="500"/>
              </a:spcBef>
              <a:spcAft>
                <a:spcPts val="0"/>
              </a:spcAft>
              <a:buClr>
                <a:schemeClr val="dk1"/>
              </a:buClr>
              <a:buSzPts val="2200"/>
              <a:buChar char="•"/>
              <a:defRPr sz="2200">
                <a:solidFill>
                  <a:schemeClr val="dk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9" name="Google Shape;89;p11"/>
          <p:cNvSpPr txBox="1"/>
          <p:nvPr>
            <p:ph idx="2" type="body"/>
          </p:nvPr>
        </p:nvSpPr>
        <p:spPr>
          <a:xfrm>
            <a:off x="432001" y="2088000"/>
            <a:ext cx="11012700" cy="577800"/>
          </a:xfrm>
          <a:prstGeom prst="rect">
            <a:avLst/>
          </a:prstGeom>
          <a:noFill/>
          <a:ln>
            <a:noFill/>
          </a:ln>
        </p:spPr>
        <p:txBody>
          <a:bodyPr anchorCtr="0" anchor="t" bIns="0" lIns="0" spcFirstLastPara="1" rIns="0" wrap="square" tIns="0">
            <a:noAutofit/>
          </a:bodyPr>
          <a:lstStyle>
            <a:lvl1pPr indent="-228600" lvl="0" marL="457200" rtl="0" algn="l">
              <a:lnSpc>
                <a:spcPct val="91666"/>
              </a:lnSpc>
              <a:spcBef>
                <a:spcPts val="0"/>
              </a:spcBef>
              <a:spcAft>
                <a:spcPts val="0"/>
              </a:spcAft>
              <a:buClr>
                <a:schemeClr val="dk1"/>
              </a:buClr>
              <a:buSzPts val="2400"/>
              <a:buNone/>
              <a:defRPr b="1" sz="2400">
                <a:solidFill>
                  <a:schemeClr val="accent6"/>
                </a:solidFill>
              </a:defRPr>
            </a:lvl1pPr>
            <a:lvl2pPr indent="-228600" lvl="1" marL="914400" rtl="0" algn="l">
              <a:lnSpc>
                <a:spcPct val="90000"/>
              </a:lnSpc>
              <a:spcBef>
                <a:spcPts val="900"/>
              </a:spcBef>
              <a:spcAft>
                <a:spcPts val="0"/>
              </a:spcAft>
              <a:buClr>
                <a:schemeClr val="dk1"/>
              </a:buClr>
              <a:buSzPts val="1800"/>
              <a:buNone/>
              <a:defRPr sz="1800">
                <a:solidFill>
                  <a:schemeClr val="dk1"/>
                </a:solidFill>
              </a:defRPr>
            </a:lvl2pPr>
            <a:lvl3pPr indent="-228600" lvl="2" marL="1371600" rtl="0" algn="l">
              <a:lnSpc>
                <a:spcPct val="90000"/>
              </a:lnSpc>
              <a:spcBef>
                <a:spcPts val="500"/>
              </a:spcBef>
              <a:spcAft>
                <a:spcPts val="0"/>
              </a:spcAft>
              <a:buClr>
                <a:schemeClr val="dk1"/>
              </a:buClr>
              <a:buSzPts val="1800"/>
              <a:buNone/>
              <a:defRPr sz="1800">
                <a:solidFill>
                  <a:schemeClr val="dk1"/>
                </a:solidFill>
              </a:defRPr>
            </a:lvl3pPr>
            <a:lvl4pPr indent="-228600" lvl="3" marL="1828800" rtl="0" algn="l">
              <a:lnSpc>
                <a:spcPct val="90000"/>
              </a:lnSpc>
              <a:spcBef>
                <a:spcPts val="500"/>
              </a:spcBef>
              <a:spcAft>
                <a:spcPts val="0"/>
              </a:spcAft>
              <a:buClr>
                <a:schemeClr val="dk1"/>
              </a:buClr>
              <a:buSzPts val="1800"/>
              <a:buNone/>
              <a:defRPr sz="1800">
                <a:solidFill>
                  <a:schemeClr val="dk1"/>
                </a:solidFill>
              </a:defRPr>
            </a:lvl4pPr>
            <a:lvl5pPr indent="-228600" lvl="4" marL="2286000" rtl="0" algn="l">
              <a:lnSpc>
                <a:spcPct val="90000"/>
              </a:lnSpc>
              <a:spcBef>
                <a:spcPts val="500"/>
              </a:spcBef>
              <a:spcAft>
                <a:spcPts val="0"/>
              </a:spcAft>
              <a:buClr>
                <a:schemeClr val="dk1"/>
              </a:buClr>
              <a:buSzPts val="1800"/>
              <a:buNone/>
              <a:defRPr sz="1800">
                <a:solidFill>
                  <a:schemeClr val="dk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0" name="Google Shape;90;p11"/>
          <p:cNvSpPr txBox="1"/>
          <p:nvPr/>
        </p:nvSpPr>
        <p:spPr>
          <a:xfrm>
            <a:off x="4700954" y="4232031"/>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1" sz="1200">
              <a:solidFill>
                <a:schemeClr val="accent1"/>
              </a:solidFill>
              <a:latin typeface="Calibri"/>
              <a:ea typeface="Calibri"/>
              <a:cs typeface="Calibri"/>
              <a:sym typeface="Calibri"/>
            </a:endParaRPr>
          </a:p>
        </p:txBody>
      </p:sp>
      <p:sp>
        <p:nvSpPr>
          <p:cNvPr id="91" name="Google Shape;91;p11"/>
          <p:cNvSpPr/>
          <p:nvPr/>
        </p:nvSpPr>
        <p:spPr>
          <a:xfrm>
            <a:off x="11444644" y="6404977"/>
            <a:ext cx="3723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
        <p:nvSpPr>
          <p:cNvPr id="92" name="Google Shape;92;p11"/>
          <p:cNvSpPr txBox="1"/>
          <p:nvPr>
            <p:ph type="title"/>
          </p:nvPr>
        </p:nvSpPr>
        <p:spPr>
          <a:xfrm>
            <a:off x="432000" y="432000"/>
            <a:ext cx="11404200" cy="865200"/>
          </a:xfrm>
          <a:prstGeom prst="rect">
            <a:avLst/>
          </a:prstGeom>
          <a:noFill/>
          <a:ln>
            <a:noFill/>
          </a:ln>
        </p:spPr>
        <p:txBody>
          <a:bodyPr anchorCtr="0" anchor="ctr" bIns="0" lIns="0" spcFirstLastPara="1" rIns="0" wrap="square" tIns="0">
            <a:normAutofit/>
          </a:bodyPr>
          <a:lstStyle>
            <a:lvl1pPr lvl="0" rtl="0" algn="l">
              <a:lnSpc>
                <a:spcPct val="90000"/>
              </a:lnSpc>
              <a:spcBef>
                <a:spcPts val="0"/>
              </a:spcBef>
              <a:spcAft>
                <a:spcPts val="0"/>
              </a:spcAft>
              <a:buClr>
                <a:schemeClr val="dk1"/>
              </a:buClr>
              <a:buSzPts val="3600"/>
              <a:buFont typeface="Calibri"/>
              <a:buNone/>
              <a:defRPr b="1" sz="3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93" name="Google Shape;93;p11"/>
          <p:cNvCxnSpPr/>
          <p:nvPr/>
        </p:nvCxnSpPr>
        <p:spPr>
          <a:xfrm>
            <a:off x="432000" y="6336000"/>
            <a:ext cx="11376000" cy="0"/>
          </a:xfrm>
          <a:prstGeom prst="straightConnector1">
            <a:avLst/>
          </a:prstGeom>
          <a:noFill/>
          <a:ln cap="flat" cmpd="sng" w="9525">
            <a:solidFill>
              <a:schemeClr val="accent2"/>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rot="10800000">
            <a:off x="9220371" y="244040"/>
            <a:ext cx="3064671" cy="1879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Grid boxes, Titles 3UP">
  <p:cSld name="TEXT Grid boxes, Titles 3UP">
    <p:spTree>
      <p:nvGrpSpPr>
        <p:cNvPr id="95" name="Shape 95"/>
        <p:cNvGrpSpPr/>
        <p:nvPr/>
      </p:nvGrpSpPr>
      <p:grpSpPr>
        <a:xfrm>
          <a:off x="0" y="0"/>
          <a:ext cx="0" cy="0"/>
          <a:chOff x="0" y="0"/>
          <a:chExt cx="0" cy="0"/>
        </a:xfrm>
      </p:grpSpPr>
      <p:pic>
        <p:nvPicPr>
          <p:cNvPr id="96" name="Google Shape;96;p12"/>
          <p:cNvPicPr preferRelativeResize="0"/>
          <p:nvPr/>
        </p:nvPicPr>
        <p:blipFill rotWithShape="1">
          <a:blip r:embed="rId2">
            <a:alphaModFix/>
          </a:blip>
          <a:srcRect b="0" l="0" r="0" t="0"/>
          <a:stretch/>
        </p:blipFill>
        <p:spPr>
          <a:xfrm rot="10800000">
            <a:off x="9220371" y="244040"/>
            <a:ext cx="3064671" cy="187960"/>
          </a:xfrm>
          <a:prstGeom prst="rect">
            <a:avLst/>
          </a:prstGeom>
          <a:noFill/>
          <a:ln>
            <a:noFill/>
          </a:ln>
        </p:spPr>
      </p:pic>
      <p:sp>
        <p:nvSpPr>
          <p:cNvPr id="97" name="Google Shape;97;p12"/>
          <p:cNvSpPr txBox="1"/>
          <p:nvPr>
            <p:ph type="title"/>
          </p:nvPr>
        </p:nvSpPr>
        <p:spPr>
          <a:xfrm>
            <a:off x="432000" y="432000"/>
            <a:ext cx="11404200" cy="695700"/>
          </a:xfrm>
          <a:prstGeom prst="rect">
            <a:avLst/>
          </a:prstGeom>
          <a:noFill/>
          <a:ln>
            <a:noFill/>
          </a:ln>
        </p:spPr>
        <p:txBody>
          <a:bodyPr anchorCtr="0" anchor="ctr" bIns="0" lIns="0" spcFirstLastPara="1" rIns="0" wrap="square" tIns="0">
            <a:normAutofit/>
          </a:bodyPr>
          <a:lstStyle>
            <a:lvl1pPr lvl="0" rtl="0" algn="l">
              <a:lnSpc>
                <a:spcPct val="90000"/>
              </a:lnSpc>
              <a:spcBef>
                <a:spcPts val="0"/>
              </a:spcBef>
              <a:spcAft>
                <a:spcPts val="0"/>
              </a:spcAft>
              <a:buClr>
                <a:schemeClr val="dk1"/>
              </a:buClr>
              <a:buSzPts val="3600"/>
              <a:buFont typeface="Calibri"/>
              <a:buNone/>
              <a:defRPr b="1" sz="3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p12"/>
          <p:cNvSpPr/>
          <p:nvPr/>
        </p:nvSpPr>
        <p:spPr>
          <a:xfrm>
            <a:off x="412708" y="1735014"/>
            <a:ext cx="3564000" cy="1008000"/>
          </a:xfrm>
          <a:prstGeom prst="round2SameRect">
            <a:avLst>
              <a:gd fmla="val 16667" name="adj1"/>
              <a:gd fmla="val 0" name="adj2"/>
            </a:avLst>
          </a:prstGeom>
          <a:solidFill>
            <a:srgbClr val="E4EB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2"/>
          <p:cNvSpPr txBox="1"/>
          <p:nvPr>
            <p:ph idx="1" type="body"/>
          </p:nvPr>
        </p:nvSpPr>
        <p:spPr>
          <a:xfrm>
            <a:off x="520708" y="1897014"/>
            <a:ext cx="3348000" cy="684000"/>
          </a:xfrm>
          <a:prstGeom prst="rect">
            <a:avLst/>
          </a:prstGeom>
          <a:noFill/>
          <a:ln>
            <a:noFill/>
          </a:ln>
        </p:spPr>
        <p:txBody>
          <a:bodyPr anchorCtr="0" anchor="ctr" bIns="45700" lIns="91425" spcFirstLastPara="1" rIns="91425" wrap="square" tIns="45700">
            <a:normAutofit/>
          </a:bodyPr>
          <a:lstStyle>
            <a:lvl1pPr indent="-228600" lvl="0" marL="457200" rtl="0" algn="ctr">
              <a:lnSpc>
                <a:spcPct val="90000"/>
              </a:lnSpc>
              <a:spcBef>
                <a:spcPts val="1000"/>
              </a:spcBef>
              <a:spcAft>
                <a:spcPts val="0"/>
              </a:spcAft>
              <a:buClr>
                <a:schemeClr val="accent6"/>
              </a:buClr>
              <a:buSzPts val="2200"/>
              <a:buNone/>
              <a:defRPr b="1" sz="2200">
                <a:solidFill>
                  <a:schemeClr val="accent6"/>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0" name="Google Shape;100;p12"/>
          <p:cNvSpPr txBox="1"/>
          <p:nvPr>
            <p:ph idx="2" type="body"/>
          </p:nvPr>
        </p:nvSpPr>
        <p:spPr>
          <a:xfrm>
            <a:off x="412708" y="2743014"/>
            <a:ext cx="3564000" cy="3312000"/>
          </a:xfrm>
          <a:prstGeom prst="rect">
            <a:avLst/>
          </a:prstGeom>
          <a:solidFill>
            <a:srgbClr val="F2F2F2"/>
          </a:solidFill>
          <a:ln>
            <a:noFill/>
          </a:ln>
        </p:spPr>
        <p:txBody>
          <a:bodyPr anchorCtr="0" anchor="t" bIns="216000" lIns="216000" spcFirstLastPara="1" rIns="216000" wrap="square" tIns="216000">
            <a:noAutofit/>
          </a:bodyPr>
          <a:lstStyle>
            <a:lvl1pPr indent="-228600" lvl="0" marL="457200" rtl="0" algn="l">
              <a:lnSpc>
                <a:spcPct val="122222"/>
              </a:lnSpc>
              <a:spcBef>
                <a:spcPts val="0"/>
              </a:spcBef>
              <a:spcAft>
                <a:spcPts val="0"/>
              </a:spcAft>
              <a:buClr>
                <a:schemeClr val="dk1"/>
              </a:buClr>
              <a:buSzPts val="1800"/>
              <a:buNone/>
              <a:defRPr sz="1800">
                <a:solidFill>
                  <a:schemeClr val="dk1"/>
                </a:solidFill>
              </a:defRPr>
            </a:lvl1pPr>
            <a:lvl2pPr indent="-228600" lvl="1" marL="914400" rtl="0" algn="l">
              <a:lnSpc>
                <a:spcPct val="90000"/>
              </a:lnSpc>
              <a:spcBef>
                <a:spcPts val="900"/>
              </a:spcBef>
              <a:spcAft>
                <a:spcPts val="0"/>
              </a:spcAft>
              <a:buClr>
                <a:schemeClr val="dk1"/>
              </a:buClr>
              <a:buSzPts val="1800"/>
              <a:buNone/>
              <a:defRPr sz="1800">
                <a:solidFill>
                  <a:schemeClr val="dk1"/>
                </a:solidFill>
              </a:defRPr>
            </a:lvl2pPr>
            <a:lvl3pPr indent="-228600" lvl="2" marL="1371600" rtl="0" algn="l">
              <a:lnSpc>
                <a:spcPct val="90000"/>
              </a:lnSpc>
              <a:spcBef>
                <a:spcPts val="500"/>
              </a:spcBef>
              <a:spcAft>
                <a:spcPts val="0"/>
              </a:spcAft>
              <a:buClr>
                <a:schemeClr val="dk1"/>
              </a:buClr>
              <a:buSzPts val="1800"/>
              <a:buNone/>
              <a:defRPr sz="1800">
                <a:solidFill>
                  <a:schemeClr val="dk1"/>
                </a:solidFill>
              </a:defRPr>
            </a:lvl3pPr>
            <a:lvl4pPr indent="-228600" lvl="3" marL="1828800" rtl="0" algn="l">
              <a:lnSpc>
                <a:spcPct val="90000"/>
              </a:lnSpc>
              <a:spcBef>
                <a:spcPts val="500"/>
              </a:spcBef>
              <a:spcAft>
                <a:spcPts val="0"/>
              </a:spcAft>
              <a:buClr>
                <a:schemeClr val="dk1"/>
              </a:buClr>
              <a:buSzPts val="1800"/>
              <a:buNone/>
              <a:defRPr sz="1800">
                <a:solidFill>
                  <a:schemeClr val="dk1"/>
                </a:solidFill>
              </a:defRPr>
            </a:lvl4pPr>
            <a:lvl5pPr indent="-228600" lvl="4" marL="2286000" rtl="0" algn="l">
              <a:lnSpc>
                <a:spcPct val="90000"/>
              </a:lnSpc>
              <a:spcBef>
                <a:spcPts val="500"/>
              </a:spcBef>
              <a:spcAft>
                <a:spcPts val="0"/>
              </a:spcAft>
              <a:buClr>
                <a:schemeClr val="dk1"/>
              </a:buClr>
              <a:buSzPts val="1800"/>
              <a:buNone/>
              <a:defRPr sz="1800">
                <a:solidFill>
                  <a:schemeClr val="dk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1" name="Google Shape;101;p12"/>
          <p:cNvSpPr/>
          <p:nvPr/>
        </p:nvSpPr>
        <p:spPr>
          <a:xfrm>
            <a:off x="4366871" y="1735014"/>
            <a:ext cx="3564000" cy="1008000"/>
          </a:xfrm>
          <a:prstGeom prst="round2SameRect">
            <a:avLst>
              <a:gd fmla="val 16667" name="adj1"/>
              <a:gd fmla="val 0" name="adj2"/>
            </a:avLst>
          </a:prstGeom>
          <a:solidFill>
            <a:srgbClr val="E4EB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2"/>
          <p:cNvSpPr txBox="1"/>
          <p:nvPr>
            <p:ph idx="3" type="body"/>
          </p:nvPr>
        </p:nvSpPr>
        <p:spPr>
          <a:xfrm>
            <a:off x="4474871" y="1897014"/>
            <a:ext cx="3348000" cy="684000"/>
          </a:xfrm>
          <a:prstGeom prst="rect">
            <a:avLst/>
          </a:prstGeom>
          <a:noFill/>
          <a:ln>
            <a:noFill/>
          </a:ln>
        </p:spPr>
        <p:txBody>
          <a:bodyPr anchorCtr="0" anchor="ctr" bIns="45700" lIns="91425" spcFirstLastPara="1" rIns="91425" wrap="square" tIns="45700">
            <a:normAutofit/>
          </a:bodyPr>
          <a:lstStyle>
            <a:lvl1pPr indent="-228600" lvl="0" marL="457200" rtl="0" algn="ctr">
              <a:lnSpc>
                <a:spcPct val="90000"/>
              </a:lnSpc>
              <a:spcBef>
                <a:spcPts val="1000"/>
              </a:spcBef>
              <a:spcAft>
                <a:spcPts val="0"/>
              </a:spcAft>
              <a:buClr>
                <a:schemeClr val="accent6"/>
              </a:buClr>
              <a:buSzPts val="2200"/>
              <a:buNone/>
              <a:defRPr b="1" sz="2200">
                <a:solidFill>
                  <a:schemeClr val="accent6"/>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3" name="Google Shape;103;p12"/>
          <p:cNvSpPr txBox="1"/>
          <p:nvPr>
            <p:ph idx="4" type="body"/>
          </p:nvPr>
        </p:nvSpPr>
        <p:spPr>
          <a:xfrm>
            <a:off x="4366871" y="2743014"/>
            <a:ext cx="3564000" cy="3312000"/>
          </a:xfrm>
          <a:prstGeom prst="rect">
            <a:avLst/>
          </a:prstGeom>
          <a:solidFill>
            <a:srgbClr val="F2F2F2"/>
          </a:solidFill>
          <a:ln>
            <a:noFill/>
          </a:ln>
        </p:spPr>
        <p:txBody>
          <a:bodyPr anchorCtr="0" anchor="t" bIns="216000" lIns="216000" spcFirstLastPara="1" rIns="216000" wrap="square" tIns="216000">
            <a:noAutofit/>
          </a:bodyPr>
          <a:lstStyle>
            <a:lvl1pPr indent="-228600" lvl="0" marL="457200" rtl="0" algn="l">
              <a:lnSpc>
                <a:spcPct val="122222"/>
              </a:lnSpc>
              <a:spcBef>
                <a:spcPts val="0"/>
              </a:spcBef>
              <a:spcAft>
                <a:spcPts val="0"/>
              </a:spcAft>
              <a:buClr>
                <a:schemeClr val="dk1"/>
              </a:buClr>
              <a:buSzPts val="1800"/>
              <a:buNone/>
              <a:defRPr sz="1800">
                <a:solidFill>
                  <a:schemeClr val="dk1"/>
                </a:solidFill>
              </a:defRPr>
            </a:lvl1pPr>
            <a:lvl2pPr indent="-228600" lvl="1" marL="914400" rtl="0" algn="l">
              <a:lnSpc>
                <a:spcPct val="90000"/>
              </a:lnSpc>
              <a:spcBef>
                <a:spcPts val="900"/>
              </a:spcBef>
              <a:spcAft>
                <a:spcPts val="0"/>
              </a:spcAft>
              <a:buClr>
                <a:schemeClr val="dk1"/>
              </a:buClr>
              <a:buSzPts val="1800"/>
              <a:buNone/>
              <a:defRPr sz="1800">
                <a:solidFill>
                  <a:schemeClr val="dk1"/>
                </a:solidFill>
              </a:defRPr>
            </a:lvl2pPr>
            <a:lvl3pPr indent="-228600" lvl="2" marL="1371600" rtl="0" algn="l">
              <a:lnSpc>
                <a:spcPct val="90000"/>
              </a:lnSpc>
              <a:spcBef>
                <a:spcPts val="500"/>
              </a:spcBef>
              <a:spcAft>
                <a:spcPts val="0"/>
              </a:spcAft>
              <a:buClr>
                <a:schemeClr val="dk1"/>
              </a:buClr>
              <a:buSzPts val="1800"/>
              <a:buNone/>
              <a:defRPr sz="1800">
                <a:solidFill>
                  <a:schemeClr val="dk1"/>
                </a:solidFill>
              </a:defRPr>
            </a:lvl3pPr>
            <a:lvl4pPr indent="-228600" lvl="3" marL="1828800" rtl="0" algn="l">
              <a:lnSpc>
                <a:spcPct val="90000"/>
              </a:lnSpc>
              <a:spcBef>
                <a:spcPts val="500"/>
              </a:spcBef>
              <a:spcAft>
                <a:spcPts val="0"/>
              </a:spcAft>
              <a:buClr>
                <a:schemeClr val="dk1"/>
              </a:buClr>
              <a:buSzPts val="1800"/>
              <a:buNone/>
              <a:defRPr sz="1800">
                <a:solidFill>
                  <a:schemeClr val="dk1"/>
                </a:solidFill>
              </a:defRPr>
            </a:lvl4pPr>
            <a:lvl5pPr indent="-228600" lvl="4" marL="2286000" rtl="0" algn="l">
              <a:lnSpc>
                <a:spcPct val="90000"/>
              </a:lnSpc>
              <a:spcBef>
                <a:spcPts val="500"/>
              </a:spcBef>
              <a:spcAft>
                <a:spcPts val="0"/>
              </a:spcAft>
              <a:buClr>
                <a:schemeClr val="dk1"/>
              </a:buClr>
              <a:buSzPts val="1800"/>
              <a:buNone/>
              <a:defRPr sz="1800">
                <a:solidFill>
                  <a:schemeClr val="dk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4" name="Google Shape;104;p12"/>
          <p:cNvSpPr/>
          <p:nvPr/>
        </p:nvSpPr>
        <p:spPr>
          <a:xfrm>
            <a:off x="8259249" y="1735014"/>
            <a:ext cx="3564000" cy="1008000"/>
          </a:xfrm>
          <a:prstGeom prst="round2SameRect">
            <a:avLst>
              <a:gd fmla="val 16667" name="adj1"/>
              <a:gd fmla="val 0" name="adj2"/>
            </a:avLst>
          </a:prstGeom>
          <a:solidFill>
            <a:srgbClr val="E4EB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2"/>
          <p:cNvSpPr txBox="1"/>
          <p:nvPr>
            <p:ph idx="5" type="body"/>
          </p:nvPr>
        </p:nvSpPr>
        <p:spPr>
          <a:xfrm>
            <a:off x="8367249" y="1891996"/>
            <a:ext cx="3348000" cy="684000"/>
          </a:xfrm>
          <a:prstGeom prst="rect">
            <a:avLst/>
          </a:prstGeom>
          <a:noFill/>
          <a:ln>
            <a:noFill/>
          </a:ln>
        </p:spPr>
        <p:txBody>
          <a:bodyPr anchorCtr="0" anchor="ctr" bIns="45700" lIns="91425" spcFirstLastPara="1" rIns="91425" wrap="square" tIns="45700">
            <a:normAutofit/>
          </a:bodyPr>
          <a:lstStyle>
            <a:lvl1pPr indent="-228600" lvl="0" marL="457200" rtl="0" algn="ctr">
              <a:lnSpc>
                <a:spcPct val="90000"/>
              </a:lnSpc>
              <a:spcBef>
                <a:spcPts val="1000"/>
              </a:spcBef>
              <a:spcAft>
                <a:spcPts val="0"/>
              </a:spcAft>
              <a:buClr>
                <a:schemeClr val="accent6"/>
              </a:buClr>
              <a:buSzPts val="2200"/>
              <a:buNone/>
              <a:defRPr b="1" sz="2200">
                <a:solidFill>
                  <a:schemeClr val="accent6"/>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6" name="Google Shape;106;p12"/>
          <p:cNvSpPr txBox="1"/>
          <p:nvPr>
            <p:ph idx="6" type="body"/>
          </p:nvPr>
        </p:nvSpPr>
        <p:spPr>
          <a:xfrm>
            <a:off x="8259249" y="2743014"/>
            <a:ext cx="3564000" cy="3312000"/>
          </a:xfrm>
          <a:prstGeom prst="rect">
            <a:avLst/>
          </a:prstGeom>
          <a:solidFill>
            <a:srgbClr val="F2F2F2"/>
          </a:solidFill>
          <a:ln>
            <a:noFill/>
          </a:ln>
        </p:spPr>
        <p:txBody>
          <a:bodyPr anchorCtr="0" anchor="t" bIns="216000" lIns="216000" spcFirstLastPara="1" rIns="216000" wrap="square" tIns="216000">
            <a:noAutofit/>
          </a:bodyPr>
          <a:lstStyle>
            <a:lvl1pPr indent="-228600" lvl="0" marL="457200" rtl="0" algn="l">
              <a:lnSpc>
                <a:spcPct val="122222"/>
              </a:lnSpc>
              <a:spcBef>
                <a:spcPts val="0"/>
              </a:spcBef>
              <a:spcAft>
                <a:spcPts val="0"/>
              </a:spcAft>
              <a:buClr>
                <a:schemeClr val="dk1"/>
              </a:buClr>
              <a:buSzPts val="1800"/>
              <a:buNone/>
              <a:defRPr sz="1800">
                <a:solidFill>
                  <a:schemeClr val="dk1"/>
                </a:solidFill>
              </a:defRPr>
            </a:lvl1pPr>
            <a:lvl2pPr indent="-228600" lvl="1" marL="914400" rtl="0" algn="l">
              <a:lnSpc>
                <a:spcPct val="90000"/>
              </a:lnSpc>
              <a:spcBef>
                <a:spcPts val="900"/>
              </a:spcBef>
              <a:spcAft>
                <a:spcPts val="0"/>
              </a:spcAft>
              <a:buClr>
                <a:schemeClr val="dk1"/>
              </a:buClr>
              <a:buSzPts val="1800"/>
              <a:buNone/>
              <a:defRPr sz="1800">
                <a:solidFill>
                  <a:schemeClr val="dk1"/>
                </a:solidFill>
              </a:defRPr>
            </a:lvl2pPr>
            <a:lvl3pPr indent="-228600" lvl="2" marL="1371600" rtl="0" algn="l">
              <a:lnSpc>
                <a:spcPct val="90000"/>
              </a:lnSpc>
              <a:spcBef>
                <a:spcPts val="500"/>
              </a:spcBef>
              <a:spcAft>
                <a:spcPts val="0"/>
              </a:spcAft>
              <a:buClr>
                <a:schemeClr val="dk1"/>
              </a:buClr>
              <a:buSzPts val="1800"/>
              <a:buNone/>
              <a:defRPr sz="1800">
                <a:solidFill>
                  <a:schemeClr val="dk1"/>
                </a:solidFill>
              </a:defRPr>
            </a:lvl3pPr>
            <a:lvl4pPr indent="-228600" lvl="3" marL="1828800" rtl="0" algn="l">
              <a:lnSpc>
                <a:spcPct val="90000"/>
              </a:lnSpc>
              <a:spcBef>
                <a:spcPts val="500"/>
              </a:spcBef>
              <a:spcAft>
                <a:spcPts val="0"/>
              </a:spcAft>
              <a:buClr>
                <a:schemeClr val="dk1"/>
              </a:buClr>
              <a:buSzPts val="1800"/>
              <a:buNone/>
              <a:defRPr sz="1800">
                <a:solidFill>
                  <a:schemeClr val="dk1"/>
                </a:solidFill>
              </a:defRPr>
            </a:lvl4pPr>
            <a:lvl5pPr indent="-228600" lvl="4" marL="2286000" rtl="0" algn="l">
              <a:lnSpc>
                <a:spcPct val="90000"/>
              </a:lnSpc>
              <a:spcBef>
                <a:spcPts val="500"/>
              </a:spcBef>
              <a:spcAft>
                <a:spcPts val="0"/>
              </a:spcAft>
              <a:buClr>
                <a:schemeClr val="dk1"/>
              </a:buClr>
              <a:buSzPts val="1800"/>
              <a:buNone/>
              <a:defRPr sz="1800">
                <a:solidFill>
                  <a:schemeClr val="dk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107" name="Google Shape;107;p12"/>
          <p:cNvCxnSpPr/>
          <p:nvPr/>
        </p:nvCxnSpPr>
        <p:spPr>
          <a:xfrm>
            <a:off x="432000" y="6336000"/>
            <a:ext cx="11376000" cy="0"/>
          </a:xfrm>
          <a:prstGeom prst="straightConnector1">
            <a:avLst/>
          </a:prstGeom>
          <a:noFill/>
          <a:ln cap="flat" cmpd="sng" w="9525">
            <a:solidFill>
              <a:schemeClr val="accent2"/>
            </a:solidFill>
            <a:prstDash val="solid"/>
            <a:miter lim="800000"/>
            <a:headEnd len="sm" w="sm" type="none"/>
            <a:tailEnd len="sm" w="sm" type="none"/>
          </a:ln>
        </p:spPr>
      </p:cxnSp>
      <p:sp>
        <p:nvSpPr>
          <p:cNvPr id="108" name="Google Shape;108;p12"/>
          <p:cNvSpPr/>
          <p:nvPr/>
        </p:nvSpPr>
        <p:spPr>
          <a:xfrm>
            <a:off x="11444644" y="6404977"/>
            <a:ext cx="3723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5" name="Shape 115"/>
        <p:cNvGrpSpPr/>
        <p:nvPr/>
      </p:nvGrpSpPr>
      <p:grpSpPr>
        <a:xfrm>
          <a:off x="0" y="0"/>
          <a:ext cx="0" cy="0"/>
          <a:chOff x="0" y="0"/>
          <a:chExt cx="0" cy="0"/>
        </a:xfrm>
      </p:grpSpPr>
      <p:pic>
        <p:nvPicPr>
          <p:cNvPr id="116" name="Google Shape;116;p14"/>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17" name="Google Shape;117;p14"/>
          <p:cNvPicPr preferRelativeResize="0"/>
          <p:nvPr/>
        </p:nvPicPr>
        <p:blipFill rotWithShape="1">
          <a:blip r:embed="rId3">
            <a:alphaModFix/>
          </a:blip>
          <a:srcRect b="-36686" l="0" r="6603" t="0"/>
          <a:stretch/>
        </p:blipFill>
        <p:spPr>
          <a:xfrm>
            <a:off x="436034" y="858109"/>
            <a:ext cx="11387156" cy="45719"/>
          </a:xfrm>
          <a:prstGeom prst="rect">
            <a:avLst/>
          </a:prstGeom>
          <a:noFill/>
          <a:ln>
            <a:noFill/>
          </a:ln>
        </p:spPr>
      </p:pic>
      <p:pic>
        <p:nvPicPr>
          <p:cNvPr id="118" name="Google Shape;118;p14"/>
          <p:cNvPicPr preferRelativeResize="0"/>
          <p:nvPr/>
        </p:nvPicPr>
        <p:blipFill rotWithShape="1">
          <a:blip r:embed="rId4">
            <a:alphaModFix/>
          </a:blip>
          <a:srcRect b="23512" l="35446" r="0" t="0"/>
          <a:stretch/>
        </p:blipFill>
        <p:spPr>
          <a:xfrm>
            <a:off x="0" y="4799507"/>
            <a:ext cx="1737361" cy="2058493"/>
          </a:xfrm>
          <a:prstGeom prst="rect">
            <a:avLst/>
          </a:prstGeom>
          <a:noFill/>
          <a:ln>
            <a:noFill/>
          </a:ln>
        </p:spPr>
      </p:pic>
      <p:pic>
        <p:nvPicPr>
          <p:cNvPr id="119" name="Google Shape;119;p14"/>
          <p:cNvPicPr preferRelativeResize="0"/>
          <p:nvPr/>
        </p:nvPicPr>
        <p:blipFill rotWithShape="1">
          <a:blip r:embed="rId5">
            <a:alphaModFix/>
          </a:blip>
          <a:srcRect b="0" l="0" r="0" t="0"/>
          <a:stretch/>
        </p:blipFill>
        <p:spPr>
          <a:xfrm rot="-5400000">
            <a:off x="10239223" y="1795994"/>
            <a:ext cx="1579200" cy="1184400"/>
          </a:xfrm>
          <a:prstGeom prst="rect">
            <a:avLst/>
          </a:prstGeom>
          <a:noFill/>
          <a:ln>
            <a:noFill/>
          </a:ln>
        </p:spPr>
      </p:pic>
      <p:sp>
        <p:nvSpPr>
          <p:cNvPr id="120" name="Google Shape;120;p14"/>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4"/>
          <p:cNvSpPr txBox="1"/>
          <p:nvPr>
            <p:ph idx="1" type="subTitle"/>
          </p:nvPr>
        </p:nvSpPr>
        <p:spPr>
          <a:xfrm>
            <a:off x="1524000" y="3986194"/>
            <a:ext cx="9144000" cy="1271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2" name="Google Shape;122;p14"/>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3" name="Google Shape;123;p14"/>
          <p:cNvSpPr txBox="1"/>
          <p:nvPr/>
        </p:nvSpPr>
        <p:spPr>
          <a:xfrm>
            <a:off x="873760" y="-538480"/>
            <a:ext cx="184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24" name="Google Shape;124;p14"/>
          <p:cNvPicPr preferRelativeResize="0"/>
          <p:nvPr/>
        </p:nvPicPr>
        <p:blipFill rotWithShape="1">
          <a:blip r:embed="rId6">
            <a:alphaModFix/>
          </a:blip>
          <a:srcRect b="0" l="0" r="0" t="0"/>
          <a:stretch/>
        </p:blipFill>
        <p:spPr>
          <a:xfrm>
            <a:off x="238501" y="102202"/>
            <a:ext cx="4209298" cy="8016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5" name="Shape 125"/>
        <p:cNvGrpSpPr/>
        <p:nvPr/>
      </p:nvGrpSpPr>
      <p:grpSpPr>
        <a:xfrm>
          <a:off x="0" y="0"/>
          <a:ext cx="0" cy="0"/>
          <a:chOff x="0" y="0"/>
          <a:chExt cx="0" cy="0"/>
        </a:xfrm>
      </p:grpSpPr>
      <p:pic>
        <p:nvPicPr>
          <p:cNvPr id="126" name="Google Shape;126;p15"/>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27" name="Google Shape;127;p15"/>
          <p:cNvPicPr preferRelativeResize="0"/>
          <p:nvPr/>
        </p:nvPicPr>
        <p:blipFill rotWithShape="1">
          <a:blip r:embed="rId3">
            <a:alphaModFix/>
          </a:blip>
          <a:srcRect b="-36686" l="0" r="6603" t="0"/>
          <a:stretch/>
        </p:blipFill>
        <p:spPr>
          <a:xfrm>
            <a:off x="402422" y="868933"/>
            <a:ext cx="11387156" cy="45719"/>
          </a:xfrm>
          <a:prstGeom prst="rect">
            <a:avLst/>
          </a:prstGeom>
          <a:noFill/>
          <a:ln>
            <a:noFill/>
          </a:ln>
        </p:spPr>
      </p:pic>
      <p:pic>
        <p:nvPicPr>
          <p:cNvPr id="128" name="Google Shape;128;p15"/>
          <p:cNvPicPr preferRelativeResize="0"/>
          <p:nvPr/>
        </p:nvPicPr>
        <p:blipFill rotWithShape="1">
          <a:blip r:embed="rId4">
            <a:alphaModFix/>
          </a:blip>
          <a:srcRect b="33146" l="8147" r="0" t="0"/>
          <a:stretch/>
        </p:blipFill>
        <p:spPr>
          <a:xfrm>
            <a:off x="1" y="4480660"/>
            <a:ext cx="3091181" cy="2377341"/>
          </a:xfrm>
          <a:prstGeom prst="rect">
            <a:avLst/>
          </a:prstGeom>
          <a:noFill/>
          <a:ln>
            <a:noFill/>
          </a:ln>
        </p:spPr>
      </p:pic>
      <p:pic>
        <p:nvPicPr>
          <p:cNvPr id="129" name="Google Shape;129;p15"/>
          <p:cNvPicPr preferRelativeResize="0"/>
          <p:nvPr/>
        </p:nvPicPr>
        <p:blipFill rotWithShape="1">
          <a:blip r:embed="rId5">
            <a:alphaModFix/>
          </a:blip>
          <a:srcRect b="0" l="0" r="0" t="0"/>
          <a:stretch/>
        </p:blipFill>
        <p:spPr>
          <a:xfrm>
            <a:off x="10445751" y="1519647"/>
            <a:ext cx="1155699" cy="927100"/>
          </a:xfrm>
          <a:prstGeom prst="rect">
            <a:avLst/>
          </a:prstGeom>
          <a:noFill/>
          <a:ln>
            <a:noFill/>
          </a:ln>
        </p:spPr>
      </p:pic>
      <p:sp>
        <p:nvSpPr>
          <p:cNvPr id="130" name="Google Shape;130;p15"/>
          <p:cNvSpPr txBox="1"/>
          <p:nvPr>
            <p:ph type="title"/>
          </p:nvPr>
        </p:nvSpPr>
        <p:spPr>
          <a:xfrm>
            <a:off x="838200" y="2488688"/>
            <a:ext cx="9403200" cy="1133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5"/>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32" name="Google Shape;132;p15"/>
          <p:cNvPicPr preferRelativeResize="0"/>
          <p:nvPr/>
        </p:nvPicPr>
        <p:blipFill rotWithShape="1">
          <a:blip r:embed="rId6">
            <a:alphaModFix/>
          </a:blip>
          <a:srcRect b="0" l="0" r="0" t="0"/>
          <a:stretch/>
        </p:blipFill>
        <p:spPr>
          <a:xfrm>
            <a:off x="209926" y="113026"/>
            <a:ext cx="4209298" cy="80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133" name="Shape 133"/>
        <p:cNvGrpSpPr/>
        <p:nvPr/>
      </p:nvGrpSpPr>
      <p:grpSpPr>
        <a:xfrm>
          <a:off x="0" y="0"/>
          <a:ext cx="0" cy="0"/>
          <a:chOff x="0" y="0"/>
          <a:chExt cx="0" cy="0"/>
        </a:xfrm>
      </p:grpSpPr>
      <p:pic>
        <p:nvPicPr>
          <p:cNvPr id="134" name="Google Shape;134;p16"/>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35" name="Google Shape;135;p16"/>
          <p:cNvPicPr preferRelativeResize="0"/>
          <p:nvPr/>
        </p:nvPicPr>
        <p:blipFill rotWithShape="1">
          <a:blip r:embed="rId3">
            <a:alphaModFix/>
          </a:blip>
          <a:srcRect b="-36686" l="0" r="6603" t="0"/>
          <a:stretch/>
        </p:blipFill>
        <p:spPr>
          <a:xfrm>
            <a:off x="402422" y="868933"/>
            <a:ext cx="11387156" cy="45719"/>
          </a:xfrm>
          <a:prstGeom prst="rect">
            <a:avLst/>
          </a:prstGeom>
          <a:noFill/>
          <a:ln>
            <a:noFill/>
          </a:ln>
        </p:spPr>
      </p:pic>
      <p:sp>
        <p:nvSpPr>
          <p:cNvPr id="136" name="Google Shape;136;p16"/>
          <p:cNvSpPr txBox="1"/>
          <p:nvPr>
            <p:ph type="title"/>
          </p:nvPr>
        </p:nvSpPr>
        <p:spPr>
          <a:xfrm>
            <a:off x="838200" y="2488688"/>
            <a:ext cx="9403200" cy="1133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6"/>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4">
            <a:alphaModFix/>
          </a:blip>
          <a:srcRect b="22342" l="34054" r="0" t="0"/>
          <a:stretch/>
        </p:blipFill>
        <p:spPr>
          <a:xfrm>
            <a:off x="0" y="4812138"/>
            <a:ext cx="1737361" cy="2045862"/>
          </a:xfrm>
          <a:prstGeom prst="rect">
            <a:avLst/>
          </a:prstGeom>
          <a:noFill/>
          <a:ln>
            <a:noFill/>
          </a:ln>
        </p:spPr>
      </p:pic>
      <p:pic>
        <p:nvPicPr>
          <p:cNvPr id="139" name="Google Shape;139;p16"/>
          <p:cNvPicPr preferRelativeResize="0"/>
          <p:nvPr/>
        </p:nvPicPr>
        <p:blipFill rotWithShape="1">
          <a:blip r:embed="rId5">
            <a:alphaModFix/>
          </a:blip>
          <a:srcRect b="0" l="0" r="0" t="0"/>
          <a:stretch/>
        </p:blipFill>
        <p:spPr>
          <a:xfrm rot="-5400000">
            <a:off x="10129459" y="1714917"/>
            <a:ext cx="1579206" cy="1184404"/>
          </a:xfrm>
          <a:prstGeom prst="rect">
            <a:avLst/>
          </a:prstGeom>
          <a:noFill/>
          <a:ln>
            <a:noFill/>
          </a:ln>
        </p:spPr>
      </p:pic>
      <p:pic>
        <p:nvPicPr>
          <p:cNvPr id="140" name="Google Shape;140;p16"/>
          <p:cNvPicPr preferRelativeResize="0"/>
          <p:nvPr/>
        </p:nvPicPr>
        <p:blipFill rotWithShape="1">
          <a:blip r:embed="rId6">
            <a:alphaModFix/>
          </a:blip>
          <a:srcRect b="0" l="0" r="0" t="0"/>
          <a:stretch/>
        </p:blipFill>
        <p:spPr>
          <a:xfrm>
            <a:off x="209926" y="113026"/>
            <a:ext cx="4209298" cy="80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1" name="Shape 141"/>
        <p:cNvGrpSpPr/>
        <p:nvPr/>
      </p:nvGrpSpPr>
      <p:grpSpPr>
        <a:xfrm>
          <a:off x="0" y="0"/>
          <a:ext cx="0" cy="0"/>
          <a:chOff x="0" y="0"/>
          <a:chExt cx="0" cy="0"/>
        </a:xfrm>
      </p:grpSpPr>
      <p:sp>
        <p:nvSpPr>
          <p:cNvPr id="142" name="Google Shape;142;p17"/>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7"/>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93E72"/>
              </a:buClr>
              <a:buSzPts val="2400"/>
              <a:buChar char="•"/>
              <a:defRPr sz="2400">
                <a:solidFill>
                  <a:srgbClr val="193E7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17"/>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45" name="Google Shape;145;p17"/>
          <p:cNvPicPr preferRelativeResize="0"/>
          <p:nvPr/>
        </p:nvPicPr>
        <p:blipFill rotWithShape="1">
          <a:blip r:embed="rId2">
            <a:alphaModFix/>
          </a:blip>
          <a:srcRect b="0" l="0" r="0" t="0"/>
          <a:stretch/>
        </p:blipFill>
        <p:spPr>
          <a:xfrm>
            <a:off x="400051" y="6030393"/>
            <a:ext cx="3628847" cy="691084"/>
          </a:xfrm>
          <a:prstGeom prst="rect">
            <a:avLst/>
          </a:prstGeom>
          <a:noFill/>
          <a:ln>
            <a:noFill/>
          </a:ln>
        </p:spPr>
      </p:pic>
      <p:pic>
        <p:nvPicPr>
          <p:cNvPr id="146" name="Google Shape;146;p17"/>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47"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49" name="Google Shape;149;p18"/>
          <p:cNvPicPr preferRelativeResize="0"/>
          <p:nvPr/>
        </p:nvPicPr>
        <p:blipFill rotWithShape="1">
          <a:blip r:embed="rId3">
            <a:alphaModFix/>
          </a:blip>
          <a:srcRect b="-36686" l="0" r="6603" t="0"/>
          <a:stretch/>
        </p:blipFill>
        <p:spPr>
          <a:xfrm>
            <a:off x="402422" y="868933"/>
            <a:ext cx="11387156" cy="45719"/>
          </a:xfrm>
          <a:prstGeom prst="rect">
            <a:avLst/>
          </a:prstGeom>
          <a:noFill/>
          <a:ln>
            <a:noFill/>
          </a:ln>
        </p:spPr>
      </p:pic>
      <p:pic>
        <p:nvPicPr>
          <p:cNvPr id="150" name="Google Shape;150;p18"/>
          <p:cNvPicPr preferRelativeResize="0"/>
          <p:nvPr/>
        </p:nvPicPr>
        <p:blipFill rotWithShape="1">
          <a:blip r:embed="rId4">
            <a:alphaModFix/>
          </a:blip>
          <a:srcRect b="0" l="0" r="0" t="0"/>
          <a:stretch/>
        </p:blipFill>
        <p:spPr>
          <a:xfrm>
            <a:off x="402422" y="318527"/>
            <a:ext cx="3196167" cy="368789"/>
          </a:xfrm>
          <a:prstGeom prst="rect">
            <a:avLst/>
          </a:prstGeom>
          <a:noFill/>
          <a:ln>
            <a:noFill/>
          </a:ln>
        </p:spPr>
      </p:pic>
      <p:sp>
        <p:nvSpPr>
          <p:cNvPr id="151" name="Google Shape;151;p18"/>
          <p:cNvSpPr txBox="1"/>
          <p:nvPr>
            <p:ph type="title"/>
          </p:nvPr>
        </p:nvSpPr>
        <p:spPr>
          <a:xfrm>
            <a:off x="838200" y="2562303"/>
            <a:ext cx="91593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18"/>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53" name="Google Shape;153;p18"/>
          <p:cNvPicPr preferRelativeResize="0"/>
          <p:nvPr/>
        </p:nvPicPr>
        <p:blipFill rotWithShape="1">
          <a:blip r:embed="rId5">
            <a:alphaModFix/>
          </a:blip>
          <a:srcRect b="0" l="0" r="0" t="0"/>
          <a:stretch/>
        </p:blipFill>
        <p:spPr>
          <a:xfrm rot="-9311719">
            <a:off x="10164504" y="1227961"/>
            <a:ext cx="1342275" cy="1285674"/>
          </a:xfrm>
          <a:prstGeom prst="rect">
            <a:avLst/>
          </a:prstGeom>
          <a:noFill/>
          <a:ln>
            <a:noFill/>
          </a:ln>
        </p:spPr>
      </p:pic>
      <p:pic>
        <p:nvPicPr>
          <p:cNvPr id="154" name="Google Shape;154;p18"/>
          <p:cNvPicPr preferRelativeResize="0"/>
          <p:nvPr/>
        </p:nvPicPr>
        <p:blipFill rotWithShape="1">
          <a:blip r:embed="rId6">
            <a:alphaModFix/>
          </a:blip>
          <a:srcRect b="33146" l="8147" r="0" t="0"/>
          <a:stretch/>
        </p:blipFill>
        <p:spPr>
          <a:xfrm>
            <a:off x="1" y="4480660"/>
            <a:ext cx="3091181" cy="23773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5" name="Shape 155"/>
        <p:cNvGrpSpPr/>
        <p:nvPr/>
      </p:nvGrpSpPr>
      <p:grpSpPr>
        <a:xfrm>
          <a:off x="0" y="0"/>
          <a:ext cx="0" cy="0"/>
          <a:chOff x="0" y="0"/>
          <a:chExt cx="0" cy="0"/>
        </a:xfrm>
      </p:grpSpPr>
      <p:pic>
        <p:nvPicPr>
          <p:cNvPr id="156" name="Google Shape;156;p19"/>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57" name="Google Shape;157;p19"/>
          <p:cNvPicPr preferRelativeResize="0"/>
          <p:nvPr/>
        </p:nvPicPr>
        <p:blipFill rotWithShape="1">
          <a:blip r:embed="rId3">
            <a:alphaModFix/>
          </a:blip>
          <a:srcRect b="-36686" l="0" r="6603" t="0"/>
          <a:stretch/>
        </p:blipFill>
        <p:spPr>
          <a:xfrm>
            <a:off x="402422" y="868933"/>
            <a:ext cx="11387156" cy="45719"/>
          </a:xfrm>
          <a:prstGeom prst="rect">
            <a:avLst/>
          </a:prstGeom>
          <a:noFill/>
          <a:ln>
            <a:noFill/>
          </a:ln>
        </p:spPr>
      </p:pic>
      <p:pic>
        <p:nvPicPr>
          <p:cNvPr id="158" name="Google Shape;158;p19"/>
          <p:cNvPicPr preferRelativeResize="0"/>
          <p:nvPr/>
        </p:nvPicPr>
        <p:blipFill rotWithShape="1">
          <a:blip r:embed="rId4">
            <a:alphaModFix/>
          </a:blip>
          <a:srcRect b="21457" l="24253" r="0" t="0"/>
          <a:stretch/>
        </p:blipFill>
        <p:spPr>
          <a:xfrm>
            <a:off x="0" y="4015298"/>
            <a:ext cx="2780029" cy="2842702"/>
          </a:xfrm>
          <a:prstGeom prst="rect">
            <a:avLst/>
          </a:prstGeom>
          <a:noFill/>
          <a:ln>
            <a:noFill/>
          </a:ln>
        </p:spPr>
      </p:pic>
      <p:pic>
        <p:nvPicPr>
          <p:cNvPr id="159" name="Google Shape;159;p19"/>
          <p:cNvPicPr preferRelativeResize="0"/>
          <p:nvPr/>
        </p:nvPicPr>
        <p:blipFill rotWithShape="1">
          <a:blip r:embed="rId5">
            <a:alphaModFix/>
          </a:blip>
          <a:srcRect b="0" l="0" r="0" t="0"/>
          <a:stretch/>
        </p:blipFill>
        <p:spPr>
          <a:xfrm rot="1782851">
            <a:off x="10190480" y="1552292"/>
            <a:ext cx="1351280" cy="675640"/>
          </a:xfrm>
          <a:prstGeom prst="rect">
            <a:avLst/>
          </a:prstGeom>
          <a:noFill/>
          <a:ln>
            <a:noFill/>
          </a:ln>
        </p:spPr>
      </p:pic>
      <p:sp>
        <p:nvSpPr>
          <p:cNvPr id="160" name="Google Shape;160;p19"/>
          <p:cNvSpPr txBox="1"/>
          <p:nvPr>
            <p:ph type="title"/>
          </p:nvPr>
        </p:nvSpPr>
        <p:spPr>
          <a:xfrm>
            <a:off x="838200" y="2555273"/>
            <a:ext cx="91593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9"/>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62" name="Google Shape;162;p19"/>
          <p:cNvPicPr preferRelativeResize="0"/>
          <p:nvPr/>
        </p:nvPicPr>
        <p:blipFill rotWithShape="1">
          <a:blip r:embed="rId6">
            <a:alphaModFix/>
          </a:blip>
          <a:srcRect b="0" l="0" r="0" t="0"/>
          <a:stretch/>
        </p:blipFill>
        <p:spPr>
          <a:xfrm>
            <a:off x="209926" y="113026"/>
            <a:ext cx="4209298" cy="80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63"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b="0" l="0" r="0" t="0"/>
          <a:stretch/>
        </p:blipFill>
        <p:spPr>
          <a:xfrm>
            <a:off x="0" y="0"/>
            <a:ext cx="12192001" cy="6858000"/>
          </a:xfrm>
          <a:prstGeom prst="rect">
            <a:avLst/>
          </a:prstGeom>
          <a:noFill/>
          <a:ln>
            <a:noFill/>
          </a:ln>
        </p:spPr>
      </p:pic>
      <p:sp>
        <p:nvSpPr>
          <p:cNvPr id="165" name="Google Shape;165;p20"/>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20"/>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20"/>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68" name="Google Shape;168;p20"/>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pic>
        <p:nvPicPr>
          <p:cNvPr id="169" name="Google Shape;169;p20"/>
          <p:cNvPicPr preferRelativeResize="0"/>
          <p:nvPr/>
        </p:nvPicPr>
        <p:blipFill rotWithShape="1">
          <a:blip r:embed="rId4">
            <a:alphaModFix/>
          </a:blip>
          <a:srcRect b="0" l="0" r="0" t="0"/>
          <a:stretch/>
        </p:blipFill>
        <p:spPr>
          <a:xfrm>
            <a:off x="190875" y="6016955"/>
            <a:ext cx="4209298" cy="8016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70" name="Shape 170"/>
        <p:cNvGrpSpPr/>
        <p:nvPr/>
      </p:nvGrpSpPr>
      <p:grpSpPr>
        <a:xfrm>
          <a:off x="0" y="0"/>
          <a:ext cx="0" cy="0"/>
          <a:chOff x="0" y="0"/>
          <a:chExt cx="0" cy="0"/>
        </a:xfrm>
      </p:grpSpPr>
      <p:pic>
        <p:nvPicPr>
          <p:cNvPr id="171" name="Google Shape;171;p21"/>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72" name="Google Shape;172;p21"/>
          <p:cNvPicPr preferRelativeResize="0"/>
          <p:nvPr/>
        </p:nvPicPr>
        <p:blipFill rotWithShape="1">
          <a:blip r:embed="rId3">
            <a:alphaModFix/>
          </a:blip>
          <a:srcRect b="-36686" l="0" r="6603" t="0"/>
          <a:stretch/>
        </p:blipFill>
        <p:spPr>
          <a:xfrm>
            <a:off x="402422" y="868933"/>
            <a:ext cx="11387156" cy="45719"/>
          </a:xfrm>
          <a:prstGeom prst="rect">
            <a:avLst/>
          </a:prstGeom>
          <a:noFill/>
          <a:ln>
            <a:noFill/>
          </a:ln>
        </p:spPr>
      </p:pic>
      <p:sp>
        <p:nvSpPr>
          <p:cNvPr id="173" name="Google Shape;173;p21"/>
          <p:cNvSpPr txBox="1"/>
          <p:nvPr>
            <p:ph type="title"/>
          </p:nvPr>
        </p:nvSpPr>
        <p:spPr>
          <a:xfrm>
            <a:off x="838200" y="2488688"/>
            <a:ext cx="9403200" cy="1133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21"/>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75" name="Google Shape;175;p21"/>
          <p:cNvPicPr preferRelativeResize="0"/>
          <p:nvPr/>
        </p:nvPicPr>
        <p:blipFill rotWithShape="1">
          <a:blip r:embed="rId4">
            <a:alphaModFix/>
          </a:blip>
          <a:srcRect b="0" l="0" r="0" t="0"/>
          <a:stretch/>
        </p:blipFill>
        <p:spPr>
          <a:xfrm>
            <a:off x="402422" y="318527"/>
            <a:ext cx="3196167" cy="368789"/>
          </a:xfrm>
          <a:prstGeom prst="rect">
            <a:avLst/>
          </a:prstGeom>
          <a:noFill/>
          <a:ln>
            <a:noFill/>
          </a:ln>
        </p:spPr>
      </p:pic>
      <p:pic>
        <p:nvPicPr>
          <p:cNvPr id="176" name="Google Shape;176;p21"/>
          <p:cNvPicPr preferRelativeResize="0"/>
          <p:nvPr/>
        </p:nvPicPr>
        <p:blipFill rotWithShape="1">
          <a:blip r:embed="rId5">
            <a:alphaModFix/>
          </a:blip>
          <a:srcRect b="0" l="0" r="0" t="0"/>
          <a:stretch/>
        </p:blipFill>
        <p:spPr>
          <a:xfrm rot="1927308">
            <a:off x="10464018" y="1601144"/>
            <a:ext cx="1081454" cy="540728"/>
          </a:xfrm>
          <a:prstGeom prst="rect">
            <a:avLst/>
          </a:prstGeom>
          <a:noFill/>
          <a:ln>
            <a:noFill/>
          </a:ln>
        </p:spPr>
      </p:pic>
      <p:pic>
        <p:nvPicPr>
          <p:cNvPr id="177" name="Google Shape;177;p21"/>
          <p:cNvPicPr preferRelativeResize="0"/>
          <p:nvPr/>
        </p:nvPicPr>
        <p:blipFill rotWithShape="1">
          <a:blip r:embed="rId6">
            <a:alphaModFix/>
          </a:blip>
          <a:srcRect b="0" l="0" r="0" t="0"/>
          <a:stretch/>
        </p:blipFill>
        <p:spPr>
          <a:xfrm>
            <a:off x="0" y="5141460"/>
            <a:ext cx="2582983" cy="1716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5"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b="33143" l="8151" r="0" t="0"/>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b="0" l="0" r="0" t="0"/>
          <a:stretch/>
        </p:blipFill>
        <p:spPr>
          <a:xfrm>
            <a:off x="10445751" y="1519647"/>
            <a:ext cx="1155700" cy="927100"/>
          </a:xfrm>
          <a:prstGeom prst="rect">
            <a:avLst/>
          </a:prstGeom>
          <a:noFill/>
          <a:ln>
            <a:noFill/>
          </a:ln>
        </p:spPr>
      </p:pic>
      <p:sp>
        <p:nvSpPr>
          <p:cNvPr id="30" name="Google Shape;30;p3"/>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b="0" l="0" r="0" t="0"/>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78" name="Shape 178"/>
        <p:cNvGrpSpPr/>
        <p:nvPr/>
      </p:nvGrpSpPr>
      <p:grpSpPr>
        <a:xfrm>
          <a:off x="0" y="0"/>
          <a:ext cx="0" cy="0"/>
          <a:chOff x="0" y="0"/>
          <a:chExt cx="0" cy="0"/>
        </a:xfrm>
      </p:grpSpPr>
      <p:pic>
        <p:nvPicPr>
          <p:cNvPr id="179" name="Google Shape;179;p22"/>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80" name="Google Shape;180;p22"/>
          <p:cNvPicPr preferRelativeResize="0"/>
          <p:nvPr/>
        </p:nvPicPr>
        <p:blipFill rotWithShape="1">
          <a:blip r:embed="rId3">
            <a:alphaModFix/>
          </a:blip>
          <a:srcRect b="-36686" l="0" r="6603" t="0"/>
          <a:stretch/>
        </p:blipFill>
        <p:spPr>
          <a:xfrm>
            <a:off x="436034" y="858109"/>
            <a:ext cx="11387156" cy="45719"/>
          </a:xfrm>
          <a:prstGeom prst="rect">
            <a:avLst/>
          </a:prstGeom>
          <a:noFill/>
          <a:ln>
            <a:noFill/>
          </a:ln>
        </p:spPr>
      </p:pic>
      <p:pic>
        <p:nvPicPr>
          <p:cNvPr id="181" name="Google Shape;181;p22"/>
          <p:cNvPicPr preferRelativeResize="0"/>
          <p:nvPr/>
        </p:nvPicPr>
        <p:blipFill rotWithShape="1">
          <a:blip r:embed="rId4">
            <a:alphaModFix/>
          </a:blip>
          <a:srcRect b="23512" l="35446" r="0" t="0"/>
          <a:stretch/>
        </p:blipFill>
        <p:spPr>
          <a:xfrm>
            <a:off x="0" y="4799507"/>
            <a:ext cx="1737361" cy="2058493"/>
          </a:xfrm>
          <a:prstGeom prst="rect">
            <a:avLst/>
          </a:prstGeom>
          <a:noFill/>
          <a:ln>
            <a:noFill/>
          </a:ln>
        </p:spPr>
      </p:pic>
      <p:pic>
        <p:nvPicPr>
          <p:cNvPr id="182" name="Google Shape;182;p22"/>
          <p:cNvPicPr preferRelativeResize="0"/>
          <p:nvPr/>
        </p:nvPicPr>
        <p:blipFill rotWithShape="1">
          <a:blip r:embed="rId5">
            <a:alphaModFix/>
          </a:blip>
          <a:srcRect b="0" l="0" r="0" t="0"/>
          <a:stretch/>
        </p:blipFill>
        <p:spPr>
          <a:xfrm rot="-5400000">
            <a:off x="10239223" y="1795994"/>
            <a:ext cx="1579200" cy="1184400"/>
          </a:xfrm>
          <a:prstGeom prst="rect">
            <a:avLst/>
          </a:prstGeom>
          <a:noFill/>
          <a:ln>
            <a:noFill/>
          </a:ln>
        </p:spPr>
      </p:pic>
      <p:sp>
        <p:nvSpPr>
          <p:cNvPr id="183" name="Google Shape;183;p22"/>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4" name="Google Shape;184;p22"/>
          <p:cNvSpPr txBox="1"/>
          <p:nvPr/>
        </p:nvSpPr>
        <p:spPr>
          <a:xfrm>
            <a:off x="873760" y="-538480"/>
            <a:ext cx="184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5" name="Google Shape;185;p22"/>
          <p:cNvSpPr txBox="1"/>
          <p:nvPr>
            <p:ph type="title"/>
          </p:nvPr>
        </p:nvSpPr>
        <p:spPr>
          <a:xfrm>
            <a:off x="838200" y="2488688"/>
            <a:ext cx="9403200" cy="1133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86" name="Google Shape;186;p22"/>
          <p:cNvPicPr preferRelativeResize="0"/>
          <p:nvPr/>
        </p:nvPicPr>
        <p:blipFill rotWithShape="1">
          <a:blip r:embed="rId6">
            <a:alphaModFix/>
          </a:blip>
          <a:srcRect b="0" l="0" r="0" t="0"/>
          <a:stretch/>
        </p:blipFill>
        <p:spPr>
          <a:xfrm>
            <a:off x="238501" y="102202"/>
            <a:ext cx="4209298" cy="8016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187" name="Shape 187"/>
        <p:cNvGrpSpPr/>
        <p:nvPr/>
      </p:nvGrpSpPr>
      <p:grpSpPr>
        <a:xfrm>
          <a:off x="0" y="0"/>
          <a:ext cx="0" cy="0"/>
          <a:chOff x="0" y="0"/>
          <a:chExt cx="0" cy="0"/>
        </a:xfrm>
      </p:grpSpPr>
      <p:pic>
        <p:nvPicPr>
          <p:cNvPr id="188" name="Google Shape;188;p23"/>
          <p:cNvPicPr preferRelativeResize="0"/>
          <p:nvPr/>
        </p:nvPicPr>
        <p:blipFill rotWithShape="1">
          <a:blip r:embed="rId2">
            <a:alphaModFix/>
          </a:blip>
          <a:srcRect b="0" l="0" r="0" t="0"/>
          <a:stretch/>
        </p:blipFill>
        <p:spPr>
          <a:xfrm>
            <a:off x="0" y="0"/>
            <a:ext cx="12192001" cy="6858000"/>
          </a:xfrm>
          <a:prstGeom prst="rect">
            <a:avLst/>
          </a:prstGeom>
          <a:noFill/>
          <a:ln>
            <a:noFill/>
          </a:ln>
        </p:spPr>
      </p:pic>
      <p:sp>
        <p:nvSpPr>
          <p:cNvPr id="189" name="Google Shape;189;p23"/>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90" name="Google Shape;190;p23"/>
          <p:cNvSpPr txBox="1"/>
          <p:nvPr/>
        </p:nvSpPr>
        <p:spPr>
          <a:xfrm>
            <a:off x="873760" y="-538480"/>
            <a:ext cx="184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91" name="Google Shape;191;p23"/>
          <p:cNvPicPr preferRelativeResize="0"/>
          <p:nvPr/>
        </p:nvPicPr>
        <p:blipFill rotWithShape="1">
          <a:blip r:embed="rId3">
            <a:alphaModFix/>
          </a:blip>
          <a:srcRect b="0" l="0" r="0" t="0"/>
          <a:stretch/>
        </p:blipFill>
        <p:spPr>
          <a:xfrm>
            <a:off x="436034" y="360198"/>
            <a:ext cx="3264610" cy="388644"/>
          </a:xfrm>
          <a:prstGeom prst="rect">
            <a:avLst/>
          </a:prstGeom>
          <a:noFill/>
          <a:ln>
            <a:noFill/>
          </a:ln>
        </p:spPr>
      </p:pic>
      <p:pic>
        <p:nvPicPr>
          <p:cNvPr descr="A red and blue circle with a black background&#10;&#10;Description automatically generated" id="192" name="Google Shape;192;p23"/>
          <p:cNvPicPr preferRelativeResize="0"/>
          <p:nvPr/>
        </p:nvPicPr>
        <p:blipFill rotWithShape="1">
          <a:blip r:embed="rId4">
            <a:alphaModFix/>
          </a:blip>
          <a:srcRect b="49819" l="50000" r="0" t="0"/>
          <a:stretch/>
        </p:blipFill>
        <p:spPr>
          <a:xfrm>
            <a:off x="0" y="4502426"/>
            <a:ext cx="2347133" cy="2355575"/>
          </a:xfrm>
          <a:prstGeom prst="rect">
            <a:avLst/>
          </a:prstGeom>
          <a:noFill/>
          <a:ln>
            <a:noFill/>
          </a:ln>
        </p:spPr>
      </p:pic>
      <p:pic>
        <p:nvPicPr>
          <p:cNvPr descr="A white rectangles on a black background&#10;&#10;Description automatically generated" id="193" name="Google Shape;193;p23"/>
          <p:cNvPicPr preferRelativeResize="0"/>
          <p:nvPr/>
        </p:nvPicPr>
        <p:blipFill rotWithShape="1">
          <a:blip r:embed="rId5">
            <a:alphaModFix/>
          </a:blip>
          <a:srcRect b="0" l="0" r="0" t="0"/>
          <a:stretch/>
        </p:blipFill>
        <p:spPr>
          <a:xfrm rot="-3696787">
            <a:off x="9781541" y="1171119"/>
            <a:ext cx="1662512" cy="23615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_1">
    <p:bg>
      <p:bgPr>
        <a:solidFill>
          <a:srgbClr val="D1D9E2"/>
        </a:solidFill>
      </p:bgPr>
    </p:bg>
    <p:spTree>
      <p:nvGrpSpPr>
        <p:cNvPr id="194" name="Shape 194"/>
        <p:cNvGrpSpPr/>
        <p:nvPr/>
      </p:nvGrpSpPr>
      <p:grpSpPr>
        <a:xfrm>
          <a:off x="0" y="0"/>
          <a:ext cx="0" cy="0"/>
          <a:chOff x="0" y="0"/>
          <a:chExt cx="0" cy="0"/>
        </a:xfrm>
      </p:grpSpPr>
      <p:pic>
        <p:nvPicPr>
          <p:cNvPr id="195" name="Google Shape;195;p24"/>
          <p:cNvPicPr preferRelativeResize="0"/>
          <p:nvPr/>
        </p:nvPicPr>
        <p:blipFill rotWithShape="1">
          <a:blip r:embed="rId2">
            <a:alphaModFix/>
          </a:blip>
          <a:srcRect b="-36686" l="0" r="6603" t="0"/>
          <a:stretch/>
        </p:blipFill>
        <p:spPr>
          <a:xfrm>
            <a:off x="402422" y="868933"/>
            <a:ext cx="11387163" cy="45719"/>
          </a:xfrm>
          <a:prstGeom prst="rect">
            <a:avLst/>
          </a:prstGeom>
          <a:noFill/>
          <a:ln>
            <a:noFill/>
          </a:ln>
        </p:spPr>
      </p:pic>
      <p:sp>
        <p:nvSpPr>
          <p:cNvPr id="196" name="Google Shape;196;p24"/>
          <p:cNvSpPr txBox="1"/>
          <p:nvPr>
            <p:ph type="title"/>
          </p:nvPr>
        </p:nvSpPr>
        <p:spPr>
          <a:xfrm>
            <a:off x="838200" y="2488688"/>
            <a:ext cx="9403200" cy="113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24"/>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193E72"/>
                </a:solidFill>
                <a:latin typeface="Arial"/>
                <a:ea typeface="Arial"/>
                <a:cs typeface="Arial"/>
                <a:sym typeface="Arial"/>
              </a:defRPr>
            </a:lvl1pPr>
            <a:lvl2pPr indent="0" lvl="1" marL="0" algn="r">
              <a:spcBef>
                <a:spcPts val="0"/>
              </a:spcBef>
              <a:buNone/>
              <a:defRPr sz="1200">
                <a:solidFill>
                  <a:srgbClr val="193E72"/>
                </a:solidFill>
                <a:latin typeface="Arial"/>
                <a:ea typeface="Arial"/>
                <a:cs typeface="Arial"/>
                <a:sym typeface="Arial"/>
              </a:defRPr>
            </a:lvl2pPr>
            <a:lvl3pPr indent="0" lvl="2" marL="0" algn="r">
              <a:spcBef>
                <a:spcPts val="0"/>
              </a:spcBef>
              <a:buNone/>
              <a:defRPr sz="1200">
                <a:solidFill>
                  <a:srgbClr val="193E72"/>
                </a:solidFill>
                <a:latin typeface="Arial"/>
                <a:ea typeface="Arial"/>
                <a:cs typeface="Arial"/>
                <a:sym typeface="Arial"/>
              </a:defRPr>
            </a:lvl3pPr>
            <a:lvl4pPr indent="0" lvl="3" marL="0" algn="r">
              <a:spcBef>
                <a:spcPts val="0"/>
              </a:spcBef>
              <a:buNone/>
              <a:defRPr sz="1200">
                <a:solidFill>
                  <a:srgbClr val="193E72"/>
                </a:solidFill>
                <a:latin typeface="Arial"/>
                <a:ea typeface="Arial"/>
                <a:cs typeface="Arial"/>
                <a:sym typeface="Arial"/>
              </a:defRPr>
            </a:lvl4pPr>
            <a:lvl5pPr indent="0" lvl="4" marL="0" algn="r">
              <a:spcBef>
                <a:spcPts val="0"/>
              </a:spcBef>
              <a:buNone/>
              <a:defRPr sz="1200">
                <a:solidFill>
                  <a:srgbClr val="193E72"/>
                </a:solidFill>
                <a:latin typeface="Arial"/>
                <a:ea typeface="Arial"/>
                <a:cs typeface="Arial"/>
                <a:sym typeface="Arial"/>
              </a:defRPr>
            </a:lvl5pPr>
            <a:lvl6pPr indent="0" lvl="5" marL="0" algn="r">
              <a:spcBef>
                <a:spcPts val="0"/>
              </a:spcBef>
              <a:buNone/>
              <a:defRPr sz="1200">
                <a:solidFill>
                  <a:srgbClr val="193E72"/>
                </a:solidFill>
                <a:latin typeface="Arial"/>
                <a:ea typeface="Arial"/>
                <a:cs typeface="Arial"/>
                <a:sym typeface="Arial"/>
              </a:defRPr>
            </a:lvl6pPr>
            <a:lvl7pPr indent="0" lvl="6" marL="0" algn="r">
              <a:spcBef>
                <a:spcPts val="0"/>
              </a:spcBef>
              <a:buNone/>
              <a:defRPr sz="1200">
                <a:solidFill>
                  <a:srgbClr val="193E72"/>
                </a:solidFill>
                <a:latin typeface="Arial"/>
                <a:ea typeface="Arial"/>
                <a:cs typeface="Arial"/>
                <a:sym typeface="Arial"/>
              </a:defRPr>
            </a:lvl7pPr>
            <a:lvl8pPr indent="0" lvl="7" marL="0" algn="r">
              <a:spcBef>
                <a:spcPts val="0"/>
              </a:spcBef>
              <a:buNone/>
              <a:defRPr sz="1200">
                <a:solidFill>
                  <a:srgbClr val="193E72"/>
                </a:solidFill>
                <a:latin typeface="Arial"/>
                <a:ea typeface="Arial"/>
                <a:cs typeface="Arial"/>
                <a:sym typeface="Arial"/>
              </a:defRPr>
            </a:lvl8pPr>
            <a:lvl9pPr indent="0" lvl="8" marL="0" algn="r">
              <a:spcBef>
                <a:spcPts val="0"/>
              </a:spcBef>
              <a:buNone/>
              <a:defRPr sz="1200">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Icon&#10;&#10;Description automatically generated" id="198" name="Google Shape;198;p24"/>
          <p:cNvPicPr preferRelativeResize="0"/>
          <p:nvPr/>
        </p:nvPicPr>
        <p:blipFill rotWithShape="1">
          <a:blip r:embed="rId3">
            <a:alphaModFix/>
          </a:blip>
          <a:srcRect b="0" l="0" r="0" t="0"/>
          <a:stretch/>
        </p:blipFill>
        <p:spPr>
          <a:xfrm>
            <a:off x="-1" y="4476347"/>
            <a:ext cx="3107268" cy="2381653"/>
          </a:xfrm>
          <a:prstGeom prst="rect">
            <a:avLst/>
          </a:prstGeom>
          <a:noFill/>
          <a:ln>
            <a:noFill/>
          </a:ln>
        </p:spPr>
      </p:pic>
      <p:pic>
        <p:nvPicPr>
          <p:cNvPr descr="A picture containing text, first-aid kit&#10;&#10;Description automatically generated" id="199" name="Google Shape;199;p24"/>
          <p:cNvPicPr preferRelativeResize="0"/>
          <p:nvPr/>
        </p:nvPicPr>
        <p:blipFill rotWithShape="1">
          <a:blip r:embed="rId4">
            <a:alphaModFix/>
          </a:blip>
          <a:srcRect b="0" l="0" r="0" t="0"/>
          <a:stretch/>
        </p:blipFill>
        <p:spPr>
          <a:xfrm>
            <a:off x="10420349" y="1464732"/>
            <a:ext cx="1229783" cy="1018793"/>
          </a:xfrm>
          <a:prstGeom prst="rect">
            <a:avLst/>
          </a:prstGeom>
          <a:noFill/>
          <a:ln>
            <a:noFill/>
          </a:ln>
        </p:spPr>
      </p:pic>
      <p:pic>
        <p:nvPicPr>
          <p:cNvPr id="200" name="Google Shape;200;p24"/>
          <p:cNvPicPr preferRelativeResize="0"/>
          <p:nvPr/>
        </p:nvPicPr>
        <p:blipFill rotWithShape="1">
          <a:blip r:embed="rId5">
            <a:alphaModFix/>
          </a:blip>
          <a:srcRect b="0" l="0" r="0" t="0"/>
          <a:stretch/>
        </p:blipFill>
        <p:spPr>
          <a:xfrm>
            <a:off x="402429" y="176241"/>
            <a:ext cx="5189547" cy="5185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p:cSld name="1_Title and Content_1">
    <p:spTree>
      <p:nvGrpSpPr>
        <p:cNvPr id="201" name="Shape 201"/>
        <p:cNvGrpSpPr/>
        <p:nvPr/>
      </p:nvGrpSpPr>
      <p:grpSpPr>
        <a:xfrm>
          <a:off x="0" y="0"/>
          <a:ext cx="0" cy="0"/>
          <a:chOff x="0" y="0"/>
          <a:chExt cx="0" cy="0"/>
        </a:xfrm>
      </p:grpSpPr>
      <p:pic>
        <p:nvPicPr>
          <p:cNvPr id="202" name="Google Shape;202;p25"/>
          <p:cNvPicPr preferRelativeResize="0"/>
          <p:nvPr/>
        </p:nvPicPr>
        <p:blipFill rotWithShape="1">
          <a:blip r:embed="rId2">
            <a:alphaModFix/>
          </a:blip>
          <a:srcRect b="0" l="0" r="0" t="0"/>
          <a:stretch/>
        </p:blipFill>
        <p:spPr>
          <a:xfrm>
            <a:off x="0" y="0"/>
            <a:ext cx="12192001" cy="6858000"/>
          </a:xfrm>
          <a:prstGeom prst="rect">
            <a:avLst/>
          </a:prstGeom>
          <a:noFill/>
          <a:ln>
            <a:noFill/>
          </a:ln>
        </p:spPr>
      </p:pic>
      <p:sp>
        <p:nvSpPr>
          <p:cNvPr id="203" name="Google Shape;203;p25"/>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25"/>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100"/>
              </a:spcBef>
              <a:spcAft>
                <a:spcPts val="0"/>
              </a:spcAft>
              <a:buClr>
                <a:schemeClr val="lt1"/>
              </a:buClr>
              <a:buSzPts val="2400"/>
              <a:buChar char="•"/>
              <a:defRPr sz="2400">
                <a:solidFill>
                  <a:schemeClr val="lt1"/>
                </a:solidFill>
              </a:defRPr>
            </a:lvl1pPr>
            <a:lvl2pPr indent="-349250" lvl="1" marL="914400" algn="l">
              <a:lnSpc>
                <a:spcPct val="90000"/>
              </a:lnSpc>
              <a:spcBef>
                <a:spcPts val="500"/>
              </a:spcBef>
              <a:spcAft>
                <a:spcPts val="0"/>
              </a:spcAft>
              <a:buClr>
                <a:srgbClr val="3E3E3E"/>
              </a:buClr>
              <a:buSzPts val="1900"/>
              <a:buChar char="•"/>
              <a:defRPr/>
            </a:lvl2pPr>
            <a:lvl3pPr indent="-349250" lvl="2" marL="1371600" algn="l">
              <a:lnSpc>
                <a:spcPct val="90000"/>
              </a:lnSpc>
              <a:spcBef>
                <a:spcPts val="500"/>
              </a:spcBef>
              <a:spcAft>
                <a:spcPts val="0"/>
              </a:spcAft>
              <a:buClr>
                <a:srgbClr val="3E3E3E"/>
              </a:buClr>
              <a:buSzPts val="1900"/>
              <a:buChar char="•"/>
              <a:defRPr/>
            </a:lvl3pPr>
            <a:lvl4pPr indent="-349250" lvl="3" marL="1828800" algn="l">
              <a:lnSpc>
                <a:spcPct val="90000"/>
              </a:lnSpc>
              <a:spcBef>
                <a:spcPts val="500"/>
              </a:spcBef>
              <a:spcAft>
                <a:spcPts val="0"/>
              </a:spcAft>
              <a:buClr>
                <a:srgbClr val="3E3E3E"/>
              </a:buClr>
              <a:buSzPts val="1900"/>
              <a:buChar char="•"/>
              <a:defRPr/>
            </a:lvl4pPr>
            <a:lvl5pPr indent="-349250" lvl="4" marL="2286000" algn="l">
              <a:lnSpc>
                <a:spcPct val="90000"/>
              </a:lnSpc>
              <a:spcBef>
                <a:spcPts val="500"/>
              </a:spcBef>
              <a:spcAft>
                <a:spcPts val="0"/>
              </a:spcAft>
              <a:buClr>
                <a:srgbClr val="3E3E3E"/>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5" name="Google Shape;205;p25"/>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b="-143013" l="0" r="8045" t="0"/>
          <a:stretch/>
        </p:blipFill>
        <p:spPr>
          <a:xfrm>
            <a:off x="400051" y="6070928"/>
            <a:ext cx="11056833" cy="60118"/>
          </a:xfrm>
          <a:prstGeom prst="rect">
            <a:avLst/>
          </a:prstGeom>
          <a:noFill/>
          <a:ln>
            <a:noFill/>
          </a:ln>
        </p:spPr>
      </p:pic>
      <p:pic>
        <p:nvPicPr>
          <p:cNvPr id="207" name="Google Shape;207;p25"/>
          <p:cNvPicPr preferRelativeResize="0"/>
          <p:nvPr/>
        </p:nvPicPr>
        <p:blipFill rotWithShape="1">
          <a:blip r:embed="rId4">
            <a:alphaModFix/>
          </a:blip>
          <a:srcRect b="0" l="0" r="0" t="0"/>
          <a:stretch/>
        </p:blipFill>
        <p:spPr>
          <a:xfrm>
            <a:off x="400077" y="6239997"/>
            <a:ext cx="4261558" cy="4255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2">
    <p:spTree>
      <p:nvGrpSpPr>
        <p:cNvPr id="208" name="Shape 208"/>
        <p:cNvGrpSpPr/>
        <p:nvPr/>
      </p:nvGrpSpPr>
      <p:grpSpPr>
        <a:xfrm>
          <a:off x="0" y="0"/>
          <a:ext cx="0" cy="0"/>
          <a:chOff x="0" y="0"/>
          <a:chExt cx="0" cy="0"/>
        </a:xfrm>
      </p:grpSpPr>
      <p:sp>
        <p:nvSpPr>
          <p:cNvPr id="209" name="Google Shape;209;p26"/>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26"/>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rgbClr val="3E3E3E"/>
              </a:buClr>
              <a:buSzPts val="1900"/>
              <a:buChar char="•"/>
              <a:defRPr/>
            </a:lvl2pPr>
            <a:lvl3pPr indent="-349250" lvl="2" marL="1371600" algn="l">
              <a:lnSpc>
                <a:spcPct val="90000"/>
              </a:lnSpc>
              <a:spcBef>
                <a:spcPts val="500"/>
              </a:spcBef>
              <a:spcAft>
                <a:spcPts val="0"/>
              </a:spcAft>
              <a:buClr>
                <a:srgbClr val="3E3E3E"/>
              </a:buClr>
              <a:buSzPts val="1900"/>
              <a:buChar char="•"/>
              <a:defRPr/>
            </a:lvl3pPr>
            <a:lvl4pPr indent="-349250" lvl="3" marL="1828800" algn="l">
              <a:lnSpc>
                <a:spcPct val="90000"/>
              </a:lnSpc>
              <a:spcBef>
                <a:spcPts val="500"/>
              </a:spcBef>
              <a:spcAft>
                <a:spcPts val="0"/>
              </a:spcAft>
              <a:buClr>
                <a:srgbClr val="3E3E3E"/>
              </a:buClr>
              <a:buSzPts val="1900"/>
              <a:buChar char="•"/>
              <a:defRPr/>
            </a:lvl4pPr>
            <a:lvl5pPr indent="-349250" lvl="4" marL="2286000" algn="l">
              <a:lnSpc>
                <a:spcPct val="90000"/>
              </a:lnSpc>
              <a:spcBef>
                <a:spcPts val="500"/>
              </a:spcBef>
              <a:spcAft>
                <a:spcPts val="0"/>
              </a:spcAft>
              <a:buClr>
                <a:srgbClr val="3E3E3E"/>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1" name="Google Shape;211;p26"/>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212" name="Google Shape;212;p26"/>
          <p:cNvPicPr preferRelativeResize="0"/>
          <p:nvPr/>
        </p:nvPicPr>
        <p:blipFill rotWithShape="1">
          <a:blip r:embed="rId2">
            <a:alphaModFix/>
          </a:blip>
          <a:srcRect b="-143013" l="0" r="8045" t="0"/>
          <a:stretch/>
        </p:blipFill>
        <p:spPr>
          <a:xfrm>
            <a:off x="400051" y="6070928"/>
            <a:ext cx="11056833" cy="60118"/>
          </a:xfrm>
          <a:prstGeom prst="rect">
            <a:avLst/>
          </a:prstGeom>
          <a:noFill/>
          <a:ln>
            <a:noFill/>
          </a:ln>
        </p:spPr>
      </p:pic>
      <p:pic>
        <p:nvPicPr>
          <p:cNvPr id="213" name="Google Shape;213;p26"/>
          <p:cNvPicPr preferRelativeResize="0"/>
          <p:nvPr/>
        </p:nvPicPr>
        <p:blipFill rotWithShape="1">
          <a:blip r:embed="rId3">
            <a:alphaModFix/>
          </a:blip>
          <a:srcRect b="0" l="0" r="0" t="0"/>
          <a:stretch/>
        </p:blipFill>
        <p:spPr>
          <a:xfrm>
            <a:off x="400067" y="6260500"/>
            <a:ext cx="3654765" cy="365200"/>
          </a:xfrm>
          <a:prstGeom prst="rect">
            <a:avLst/>
          </a:prstGeom>
          <a:noFill/>
          <a:ln>
            <a:noFill/>
          </a:ln>
        </p:spPr>
      </p:pic>
      <p:sp>
        <p:nvSpPr>
          <p:cNvPr id="214" name="Google Shape;214;p26"/>
          <p:cNvSpPr txBox="1"/>
          <p:nvPr/>
        </p:nvSpPr>
        <p:spPr>
          <a:xfrm>
            <a:off x="2508467" y="533867"/>
            <a:ext cx="46308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sz="1900">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p:cSld name="OBJECT_4">
    <p:spTree>
      <p:nvGrpSpPr>
        <p:cNvPr id="215" name="Shape 215"/>
        <p:cNvGrpSpPr/>
        <p:nvPr/>
      </p:nvGrpSpPr>
      <p:grpSpPr>
        <a:xfrm>
          <a:off x="0" y="0"/>
          <a:ext cx="0" cy="0"/>
          <a:chOff x="0" y="0"/>
          <a:chExt cx="0" cy="0"/>
        </a:xfrm>
      </p:grpSpPr>
      <p:sp>
        <p:nvSpPr>
          <p:cNvPr id="216" name="Google Shape;216;p27"/>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27"/>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rgbClr val="3E3E3E"/>
              </a:buClr>
              <a:buSzPts val="1900"/>
              <a:buChar char="•"/>
              <a:defRPr/>
            </a:lvl2pPr>
            <a:lvl3pPr indent="-349250" lvl="2" marL="1371600" algn="l">
              <a:lnSpc>
                <a:spcPct val="90000"/>
              </a:lnSpc>
              <a:spcBef>
                <a:spcPts val="500"/>
              </a:spcBef>
              <a:spcAft>
                <a:spcPts val="0"/>
              </a:spcAft>
              <a:buClr>
                <a:srgbClr val="3E3E3E"/>
              </a:buClr>
              <a:buSzPts val="1900"/>
              <a:buChar char="•"/>
              <a:defRPr/>
            </a:lvl3pPr>
            <a:lvl4pPr indent="-349250" lvl="3" marL="1828800" algn="l">
              <a:lnSpc>
                <a:spcPct val="90000"/>
              </a:lnSpc>
              <a:spcBef>
                <a:spcPts val="500"/>
              </a:spcBef>
              <a:spcAft>
                <a:spcPts val="0"/>
              </a:spcAft>
              <a:buClr>
                <a:srgbClr val="3E3E3E"/>
              </a:buClr>
              <a:buSzPts val="1900"/>
              <a:buChar char="•"/>
              <a:defRPr/>
            </a:lvl4pPr>
            <a:lvl5pPr indent="-349250" lvl="4" marL="2286000" algn="l">
              <a:lnSpc>
                <a:spcPct val="90000"/>
              </a:lnSpc>
              <a:spcBef>
                <a:spcPts val="500"/>
              </a:spcBef>
              <a:spcAft>
                <a:spcPts val="0"/>
              </a:spcAft>
              <a:buClr>
                <a:srgbClr val="3E3E3E"/>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8" name="Google Shape;218;p27"/>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2">
            <a:alphaModFix/>
          </a:blip>
          <a:srcRect b="-143013" l="0" r="8045" t="0"/>
          <a:stretch/>
        </p:blipFill>
        <p:spPr>
          <a:xfrm>
            <a:off x="400051" y="6070928"/>
            <a:ext cx="11056833" cy="60118"/>
          </a:xfrm>
          <a:prstGeom prst="rect">
            <a:avLst/>
          </a:prstGeom>
          <a:noFill/>
          <a:ln>
            <a:noFill/>
          </a:ln>
        </p:spPr>
      </p:pic>
      <p:pic>
        <p:nvPicPr>
          <p:cNvPr id="220" name="Google Shape;220;p27"/>
          <p:cNvPicPr preferRelativeResize="0"/>
          <p:nvPr/>
        </p:nvPicPr>
        <p:blipFill rotWithShape="1">
          <a:blip r:embed="rId3">
            <a:alphaModFix/>
          </a:blip>
          <a:srcRect b="0" l="0" r="0" t="0"/>
          <a:stretch/>
        </p:blipFill>
        <p:spPr>
          <a:xfrm>
            <a:off x="400067" y="6260500"/>
            <a:ext cx="3654765" cy="365200"/>
          </a:xfrm>
          <a:prstGeom prst="rect">
            <a:avLst/>
          </a:prstGeom>
          <a:noFill/>
          <a:ln>
            <a:noFill/>
          </a:ln>
        </p:spPr>
      </p:pic>
      <p:sp>
        <p:nvSpPr>
          <p:cNvPr id="221" name="Google Shape;221;p27"/>
          <p:cNvSpPr txBox="1"/>
          <p:nvPr/>
        </p:nvSpPr>
        <p:spPr>
          <a:xfrm>
            <a:off x="2508467" y="533867"/>
            <a:ext cx="46308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sz="1900">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5">
  <p:cSld name="OBJECT_5">
    <p:spTree>
      <p:nvGrpSpPr>
        <p:cNvPr id="222" name="Shape 222"/>
        <p:cNvGrpSpPr/>
        <p:nvPr/>
      </p:nvGrpSpPr>
      <p:grpSpPr>
        <a:xfrm>
          <a:off x="0" y="0"/>
          <a:ext cx="0" cy="0"/>
          <a:chOff x="0" y="0"/>
          <a:chExt cx="0" cy="0"/>
        </a:xfrm>
      </p:grpSpPr>
      <p:sp>
        <p:nvSpPr>
          <p:cNvPr id="223" name="Google Shape;223;p28"/>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24" name="Google Shape;224;p28"/>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5" name="Google Shape;225;p28"/>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26" name="Google Shape;226;p28"/>
          <p:cNvPicPr preferRelativeResize="0"/>
          <p:nvPr/>
        </p:nvPicPr>
        <p:blipFill rotWithShape="1">
          <a:blip r:embed="rId2">
            <a:alphaModFix/>
          </a:blip>
          <a:srcRect b="0" l="0" r="0" t="0"/>
          <a:stretch/>
        </p:blipFill>
        <p:spPr>
          <a:xfrm>
            <a:off x="402422" y="6341522"/>
            <a:ext cx="3196169" cy="319381"/>
          </a:xfrm>
          <a:prstGeom prst="rect">
            <a:avLst/>
          </a:prstGeom>
          <a:noFill/>
          <a:ln>
            <a:noFill/>
          </a:ln>
        </p:spPr>
      </p:pic>
      <p:pic>
        <p:nvPicPr>
          <p:cNvPr id="227" name="Google Shape;227;p28"/>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228" name="Shape 228"/>
        <p:cNvGrpSpPr/>
        <p:nvPr/>
      </p:nvGrpSpPr>
      <p:grpSpPr>
        <a:xfrm>
          <a:off x="0" y="0"/>
          <a:ext cx="0" cy="0"/>
          <a:chOff x="0" y="0"/>
          <a:chExt cx="0" cy="0"/>
        </a:xfrm>
      </p:grpSpPr>
      <p:sp>
        <p:nvSpPr>
          <p:cNvPr id="229" name="Google Shape;229;p29"/>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30" name="Google Shape;230;p29"/>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1" name="Google Shape;231;p29"/>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32" name="Google Shape;232;p29"/>
          <p:cNvPicPr preferRelativeResize="0"/>
          <p:nvPr/>
        </p:nvPicPr>
        <p:blipFill rotWithShape="1">
          <a:blip r:embed="rId2">
            <a:alphaModFix/>
          </a:blip>
          <a:srcRect b="0" l="0" r="0" t="0"/>
          <a:stretch/>
        </p:blipFill>
        <p:spPr>
          <a:xfrm>
            <a:off x="402422" y="6341522"/>
            <a:ext cx="3196169" cy="319381"/>
          </a:xfrm>
          <a:prstGeom prst="rect">
            <a:avLst/>
          </a:prstGeom>
          <a:noFill/>
          <a:ln>
            <a:noFill/>
          </a:ln>
        </p:spPr>
      </p:pic>
      <p:pic>
        <p:nvPicPr>
          <p:cNvPr id="233" name="Google Shape;233;p29"/>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OBJECT_3">
    <p:spTree>
      <p:nvGrpSpPr>
        <p:cNvPr id="234" name="Shape 234"/>
        <p:cNvGrpSpPr/>
        <p:nvPr/>
      </p:nvGrpSpPr>
      <p:grpSpPr>
        <a:xfrm>
          <a:off x="0" y="0"/>
          <a:ext cx="0" cy="0"/>
          <a:chOff x="0" y="0"/>
          <a:chExt cx="0" cy="0"/>
        </a:xfrm>
      </p:grpSpPr>
      <p:sp>
        <p:nvSpPr>
          <p:cNvPr id="235" name="Google Shape;235;p30"/>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36" name="Google Shape;236;p30"/>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7" name="Google Shape;237;p30"/>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38" name="Google Shape;238;p30"/>
          <p:cNvPicPr preferRelativeResize="0"/>
          <p:nvPr/>
        </p:nvPicPr>
        <p:blipFill rotWithShape="1">
          <a:blip r:embed="rId2">
            <a:alphaModFix/>
          </a:blip>
          <a:srcRect b="0" l="0" r="0" t="0"/>
          <a:stretch/>
        </p:blipFill>
        <p:spPr>
          <a:xfrm>
            <a:off x="402422" y="6341522"/>
            <a:ext cx="3196169" cy="319381"/>
          </a:xfrm>
          <a:prstGeom prst="rect">
            <a:avLst/>
          </a:prstGeom>
          <a:noFill/>
          <a:ln>
            <a:noFill/>
          </a:ln>
        </p:spPr>
      </p:pic>
      <p:pic>
        <p:nvPicPr>
          <p:cNvPr id="239" name="Google Shape;239;p30"/>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6">
  <p:cSld name="OBJECT_6">
    <p:spTree>
      <p:nvGrpSpPr>
        <p:cNvPr id="240" name="Shape 240"/>
        <p:cNvGrpSpPr/>
        <p:nvPr/>
      </p:nvGrpSpPr>
      <p:grpSpPr>
        <a:xfrm>
          <a:off x="0" y="0"/>
          <a:ext cx="0" cy="0"/>
          <a:chOff x="0" y="0"/>
          <a:chExt cx="0" cy="0"/>
        </a:xfrm>
      </p:grpSpPr>
      <p:sp>
        <p:nvSpPr>
          <p:cNvPr id="241" name="Google Shape;241;p31"/>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2" name="Google Shape;242;p31"/>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43" name="Google Shape;243;p31"/>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44" name="Google Shape;244;p31"/>
          <p:cNvPicPr preferRelativeResize="0"/>
          <p:nvPr/>
        </p:nvPicPr>
        <p:blipFill rotWithShape="1">
          <a:blip r:embed="rId2">
            <a:alphaModFix/>
          </a:blip>
          <a:srcRect b="0" l="0" r="0" t="0"/>
          <a:stretch/>
        </p:blipFill>
        <p:spPr>
          <a:xfrm>
            <a:off x="402422" y="6341522"/>
            <a:ext cx="3196169" cy="319381"/>
          </a:xfrm>
          <a:prstGeom prst="rect">
            <a:avLst/>
          </a:prstGeom>
          <a:noFill/>
          <a:ln>
            <a:noFill/>
          </a:ln>
        </p:spPr>
      </p:pic>
      <p:pic>
        <p:nvPicPr>
          <p:cNvPr id="245" name="Google Shape;245;p31"/>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33"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sp>
        <p:nvSpPr>
          <p:cNvPr id="36" name="Google Shape;36;p4"/>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b="22345" l="34054" r="0" t="0"/>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b="0" l="0" r="0" t="0"/>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b="0" l="0" r="0" t="0"/>
          <a:stretch/>
        </p:blipFill>
        <p:spPr>
          <a:xfrm>
            <a:off x="209926" y="113026"/>
            <a:ext cx="4209297" cy="80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7">
  <p:cSld name="OBJECT_7">
    <p:spTree>
      <p:nvGrpSpPr>
        <p:cNvPr id="246" name="Shape 246"/>
        <p:cNvGrpSpPr/>
        <p:nvPr/>
      </p:nvGrpSpPr>
      <p:grpSpPr>
        <a:xfrm>
          <a:off x="0" y="0"/>
          <a:ext cx="0" cy="0"/>
          <a:chOff x="0" y="0"/>
          <a:chExt cx="0" cy="0"/>
        </a:xfrm>
      </p:grpSpPr>
      <p:sp>
        <p:nvSpPr>
          <p:cNvPr id="247" name="Google Shape;247;p32"/>
          <p:cNvSpPr/>
          <p:nvPr/>
        </p:nvSpPr>
        <p:spPr>
          <a:xfrm>
            <a:off x="-7200" y="6102626"/>
            <a:ext cx="12199200" cy="755400"/>
          </a:xfrm>
          <a:prstGeom prst="rect">
            <a:avLst/>
          </a:prstGeom>
          <a:solidFill>
            <a:srgbClr val="193E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8" name="Google Shape;248;p32"/>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49" name="Google Shape;249;p32"/>
          <p:cNvPicPr preferRelativeResize="0"/>
          <p:nvPr/>
        </p:nvPicPr>
        <p:blipFill rotWithShape="1">
          <a:blip r:embed="rId2">
            <a:alphaModFix/>
          </a:blip>
          <a:srcRect b="0" l="0" r="0" t="0"/>
          <a:stretch/>
        </p:blipFill>
        <p:spPr>
          <a:xfrm>
            <a:off x="470263" y="6341522"/>
            <a:ext cx="2682800" cy="31938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8">
  <p:cSld name="OBJECT_8">
    <p:spTree>
      <p:nvGrpSpPr>
        <p:cNvPr id="250" name="Shape 250"/>
        <p:cNvGrpSpPr/>
        <p:nvPr/>
      </p:nvGrpSpPr>
      <p:grpSpPr>
        <a:xfrm>
          <a:off x="0" y="0"/>
          <a:ext cx="0" cy="0"/>
          <a:chOff x="0" y="0"/>
          <a:chExt cx="0" cy="0"/>
        </a:xfrm>
      </p:grpSpPr>
      <p:sp>
        <p:nvSpPr>
          <p:cNvPr id="251" name="Google Shape;251;p33"/>
          <p:cNvSpPr/>
          <p:nvPr/>
        </p:nvSpPr>
        <p:spPr>
          <a:xfrm>
            <a:off x="-7200" y="6102626"/>
            <a:ext cx="12199200" cy="755400"/>
          </a:xfrm>
          <a:prstGeom prst="rect">
            <a:avLst/>
          </a:prstGeom>
          <a:solidFill>
            <a:srgbClr val="193E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2" name="Google Shape;252;p33"/>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53" name="Google Shape;253;p33"/>
          <p:cNvPicPr preferRelativeResize="0"/>
          <p:nvPr/>
        </p:nvPicPr>
        <p:blipFill rotWithShape="1">
          <a:blip r:embed="rId2">
            <a:alphaModFix/>
          </a:blip>
          <a:srcRect b="0" l="0" r="0" t="0"/>
          <a:stretch/>
        </p:blipFill>
        <p:spPr>
          <a:xfrm>
            <a:off x="470263" y="6341522"/>
            <a:ext cx="2682800" cy="3193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9">
  <p:cSld name="OBJECT_9">
    <p:spTree>
      <p:nvGrpSpPr>
        <p:cNvPr id="254" name="Shape 254"/>
        <p:cNvGrpSpPr/>
        <p:nvPr/>
      </p:nvGrpSpPr>
      <p:grpSpPr>
        <a:xfrm>
          <a:off x="0" y="0"/>
          <a:ext cx="0" cy="0"/>
          <a:chOff x="0" y="0"/>
          <a:chExt cx="0" cy="0"/>
        </a:xfrm>
      </p:grpSpPr>
      <p:sp>
        <p:nvSpPr>
          <p:cNvPr id="255" name="Google Shape;255;p34"/>
          <p:cNvSpPr/>
          <p:nvPr/>
        </p:nvSpPr>
        <p:spPr>
          <a:xfrm>
            <a:off x="-7200" y="6102626"/>
            <a:ext cx="12199200" cy="755400"/>
          </a:xfrm>
          <a:prstGeom prst="rect">
            <a:avLst/>
          </a:prstGeom>
          <a:solidFill>
            <a:srgbClr val="193E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6" name="Google Shape;256;p34"/>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57" name="Google Shape;257;p34"/>
          <p:cNvPicPr preferRelativeResize="0"/>
          <p:nvPr/>
        </p:nvPicPr>
        <p:blipFill rotWithShape="1">
          <a:blip r:embed="rId2">
            <a:alphaModFix/>
          </a:blip>
          <a:srcRect b="0" l="0" r="0" t="0"/>
          <a:stretch/>
        </p:blipFill>
        <p:spPr>
          <a:xfrm>
            <a:off x="470263" y="6341522"/>
            <a:ext cx="2682800" cy="31938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2">
  <p:cSld name="2_Title and Content 2">
    <p:spTree>
      <p:nvGrpSpPr>
        <p:cNvPr id="258" name="Shape 258"/>
        <p:cNvGrpSpPr/>
        <p:nvPr/>
      </p:nvGrpSpPr>
      <p:grpSpPr>
        <a:xfrm>
          <a:off x="0" y="0"/>
          <a:ext cx="0" cy="0"/>
          <a:chOff x="0" y="0"/>
          <a:chExt cx="0" cy="0"/>
        </a:xfrm>
      </p:grpSpPr>
      <p:sp>
        <p:nvSpPr>
          <p:cNvPr id="259" name="Google Shape;259;p35"/>
          <p:cNvSpPr/>
          <p:nvPr/>
        </p:nvSpPr>
        <p:spPr>
          <a:xfrm>
            <a:off x="-7200" y="0"/>
            <a:ext cx="12199200" cy="6858000"/>
          </a:xfrm>
          <a:prstGeom prst="rect">
            <a:avLst/>
          </a:prstGeom>
          <a:solidFill>
            <a:srgbClr val="D5EE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0" name="Google Shape;260;p35"/>
          <p:cNvSpPr/>
          <p:nvPr/>
        </p:nvSpPr>
        <p:spPr>
          <a:xfrm>
            <a:off x="-7200" y="6102626"/>
            <a:ext cx="12199200" cy="7554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1" name="Google Shape;261;p35"/>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62" name="Google Shape;262;p35"/>
          <p:cNvPicPr preferRelativeResize="0"/>
          <p:nvPr/>
        </p:nvPicPr>
        <p:blipFill rotWithShape="1">
          <a:blip r:embed="rId2">
            <a:alphaModFix/>
          </a:blip>
          <a:srcRect b="0" l="0" r="0" t="0"/>
          <a:stretch/>
        </p:blipFill>
        <p:spPr>
          <a:xfrm>
            <a:off x="470263" y="6341522"/>
            <a:ext cx="2682800" cy="3193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0">
  <p:cSld name="OBJECT_10">
    <p:spTree>
      <p:nvGrpSpPr>
        <p:cNvPr id="263" name="Shape 263"/>
        <p:cNvGrpSpPr/>
        <p:nvPr/>
      </p:nvGrpSpPr>
      <p:grpSpPr>
        <a:xfrm>
          <a:off x="0" y="0"/>
          <a:ext cx="0" cy="0"/>
          <a:chOff x="0" y="0"/>
          <a:chExt cx="0" cy="0"/>
        </a:xfrm>
      </p:grpSpPr>
      <p:sp>
        <p:nvSpPr>
          <p:cNvPr id="264" name="Google Shape;264;p36"/>
          <p:cNvSpPr/>
          <p:nvPr/>
        </p:nvSpPr>
        <p:spPr>
          <a:xfrm>
            <a:off x="-7200" y="6102626"/>
            <a:ext cx="12199200" cy="755400"/>
          </a:xfrm>
          <a:prstGeom prst="rect">
            <a:avLst/>
          </a:prstGeom>
          <a:solidFill>
            <a:srgbClr val="193E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5" name="Google Shape;265;p36"/>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66" name="Google Shape;266;p36"/>
          <p:cNvPicPr preferRelativeResize="0"/>
          <p:nvPr/>
        </p:nvPicPr>
        <p:blipFill rotWithShape="1">
          <a:blip r:embed="rId2">
            <a:alphaModFix/>
          </a:blip>
          <a:srcRect b="0" l="0" r="0" t="0"/>
          <a:stretch/>
        </p:blipFill>
        <p:spPr>
          <a:xfrm>
            <a:off x="470263" y="6341522"/>
            <a:ext cx="2682800" cy="3193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3">
  <p:cSld name="1_Title and Content_2">
    <p:spTree>
      <p:nvGrpSpPr>
        <p:cNvPr id="267" name="Shape 267"/>
        <p:cNvGrpSpPr/>
        <p:nvPr/>
      </p:nvGrpSpPr>
      <p:grpSpPr>
        <a:xfrm>
          <a:off x="0" y="0"/>
          <a:ext cx="0" cy="0"/>
          <a:chOff x="0" y="0"/>
          <a:chExt cx="0" cy="0"/>
        </a:xfrm>
      </p:grpSpPr>
      <p:pic>
        <p:nvPicPr>
          <p:cNvPr id="268" name="Google Shape;268;p37"/>
          <p:cNvPicPr preferRelativeResize="0"/>
          <p:nvPr/>
        </p:nvPicPr>
        <p:blipFill rotWithShape="1">
          <a:blip r:embed="rId2">
            <a:alphaModFix/>
          </a:blip>
          <a:srcRect b="0" l="0" r="0" t="0"/>
          <a:stretch/>
        </p:blipFill>
        <p:spPr>
          <a:xfrm>
            <a:off x="0" y="0"/>
            <a:ext cx="12192001" cy="6858000"/>
          </a:xfrm>
          <a:prstGeom prst="rect">
            <a:avLst/>
          </a:prstGeom>
          <a:noFill/>
          <a:ln>
            <a:noFill/>
          </a:ln>
        </p:spPr>
      </p:pic>
      <p:sp>
        <p:nvSpPr>
          <p:cNvPr id="269" name="Google Shape;269;p37"/>
          <p:cNvSpPr/>
          <p:nvPr/>
        </p:nvSpPr>
        <p:spPr>
          <a:xfrm>
            <a:off x="-7200" y="6102626"/>
            <a:ext cx="12199200" cy="7554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0" name="Google Shape;270;p37"/>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71" name="Google Shape;271;p37"/>
          <p:cNvPicPr preferRelativeResize="0"/>
          <p:nvPr/>
        </p:nvPicPr>
        <p:blipFill rotWithShape="1">
          <a:blip r:embed="rId3">
            <a:alphaModFix/>
          </a:blip>
          <a:srcRect b="0" l="0" r="0" t="0"/>
          <a:stretch/>
        </p:blipFill>
        <p:spPr>
          <a:xfrm>
            <a:off x="470263" y="6341522"/>
            <a:ext cx="2682800" cy="31938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5 1">
  <p:cSld name="OBJECT_12">
    <p:spTree>
      <p:nvGrpSpPr>
        <p:cNvPr id="272" name="Shape 272"/>
        <p:cNvGrpSpPr/>
        <p:nvPr/>
      </p:nvGrpSpPr>
      <p:grpSpPr>
        <a:xfrm>
          <a:off x="0" y="0"/>
          <a:ext cx="0" cy="0"/>
          <a:chOff x="0" y="0"/>
          <a:chExt cx="0" cy="0"/>
        </a:xfrm>
      </p:grpSpPr>
      <p:sp>
        <p:nvSpPr>
          <p:cNvPr id="273" name="Google Shape;273;p38"/>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38"/>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93E72"/>
              </a:buClr>
              <a:buSzPts val="2400"/>
              <a:buChar char="•"/>
              <a:defRPr sz="2400">
                <a:solidFill>
                  <a:srgbClr val="193E7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38"/>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76" name="Google Shape;276;p38"/>
          <p:cNvPicPr preferRelativeResize="0"/>
          <p:nvPr/>
        </p:nvPicPr>
        <p:blipFill rotWithShape="1">
          <a:blip r:embed="rId2">
            <a:alphaModFix/>
          </a:blip>
          <a:srcRect b="0" l="0" r="0" t="0"/>
          <a:stretch/>
        </p:blipFill>
        <p:spPr>
          <a:xfrm>
            <a:off x="402422" y="6341522"/>
            <a:ext cx="3196166" cy="319381"/>
          </a:xfrm>
          <a:prstGeom prst="rect">
            <a:avLst/>
          </a:prstGeom>
          <a:noFill/>
          <a:ln>
            <a:noFill/>
          </a:ln>
        </p:spPr>
      </p:pic>
      <p:pic>
        <p:nvPicPr>
          <p:cNvPr id="277" name="Google Shape;277;p38"/>
          <p:cNvPicPr preferRelativeResize="0"/>
          <p:nvPr/>
        </p:nvPicPr>
        <p:blipFill rotWithShape="1">
          <a:blip r:embed="rId3">
            <a:alphaModFix/>
          </a:blip>
          <a:srcRect b="-143013" l="0" r="0" t="0"/>
          <a:stretch/>
        </p:blipFill>
        <p:spPr>
          <a:xfrm>
            <a:off x="400051" y="6070928"/>
            <a:ext cx="11056822" cy="60118"/>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1">
  <p:cSld name="OBJECT_11">
    <p:spTree>
      <p:nvGrpSpPr>
        <p:cNvPr id="278" name="Shape 278"/>
        <p:cNvGrpSpPr/>
        <p:nvPr/>
      </p:nvGrpSpPr>
      <p:grpSpPr>
        <a:xfrm>
          <a:off x="0" y="0"/>
          <a:ext cx="0" cy="0"/>
          <a:chOff x="0" y="0"/>
          <a:chExt cx="0" cy="0"/>
        </a:xfrm>
      </p:grpSpPr>
      <p:sp>
        <p:nvSpPr>
          <p:cNvPr id="279" name="Google Shape;279;p39"/>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39"/>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93E72"/>
              </a:buClr>
              <a:buSzPts val="2400"/>
              <a:buChar char="•"/>
              <a:defRPr sz="2400">
                <a:solidFill>
                  <a:srgbClr val="193E7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39"/>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82" name="Google Shape;282;p39"/>
          <p:cNvPicPr preferRelativeResize="0"/>
          <p:nvPr/>
        </p:nvPicPr>
        <p:blipFill rotWithShape="1">
          <a:blip r:embed="rId2">
            <a:alphaModFix/>
          </a:blip>
          <a:srcRect b="0" l="0" r="0" t="0"/>
          <a:stretch/>
        </p:blipFill>
        <p:spPr>
          <a:xfrm>
            <a:off x="402422" y="6341522"/>
            <a:ext cx="3196166" cy="319381"/>
          </a:xfrm>
          <a:prstGeom prst="rect">
            <a:avLst/>
          </a:prstGeom>
          <a:noFill/>
          <a:ln>
            <a:noFill/>
          </a:ln>
        </p:spPr>
      </p:pic>
      <p:pic>
        <p:nvPicPr>
          <p:cNvPr id="283" name="Google Shape;283;p39"/>
          <p:cNvPicPr preferRelativeResize="0"/>
          <p:nvPr/>
        </p:nvPicPr>
        <p:blipFill rotWithShape="1">
          <a:blip r:embed="rId3">
            <a:alphaModFix/>
          </a:blip>
          <a:srcRect b="-143013" l="0" r="0" t="0"/>
          <a:stretch/>
        </p:blipFill>
        <p:spPr>
          <a:xfrm>
            <a:off x="400051" y="6070928"/>
            <a:ext cx="11056822" cy="601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 name="Shape 41"/>
        <p:cNvGrpSpPr/>
        <p:nvPr/>
      </p:nvGrpSpPr>
      <p:grpSpPr>
        <a:xfrm>
          <a:off x="0" y="0"/>
          <a:ext cx="0" cy="0"/>
          <a:chOff x="0" y="0"/>
          <a:chExt cx="0" cy="0"/>
        </a:xfrm>
      </p:grpSpPr>
      <p:sp>
        <p:nvSpPr>
          <p:cNvPr id="42" name="Google Shape;42;p5"/>
          <p:cNvSpPr txBox="1"/>
          <p:nvPr>
            <p:ph type="title"/>
          </p:nvPr>
        </p:nvSpPr>
        <p:spPr>
          <a:xfrm>
            <a:off x="838200" y="365127"/>
            <a:ext cx="10515600" cy="86546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 type="body"/>
          </p:nvPr>
        </p:nvSpPr>
        <p:spPr>
          <a:xfrm>
            <a:off x="838200" y="1535065"/>
            <a:ext cx="10515600" cy="4256453"/>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93E72"/>
              </a:buClr>
              <a:buSzPts val="2400"/>
              <a:buChar char="•"/>
              <a:defRPr sz="2400">
                <a:solidFill>
                  <a:srgbClr val="193E7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b="0" l="0" r="0" t="0"/>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b="-142996" l="0" r="8043" t="5"/>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47"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b="0" l="0" r="0" t="0"/>
          <a:stretch/>
        </p:blipFill>
        <p:spPr>
          <a:xfrm>
            <a:off x="402422" y="318527"/>
            <a:ext cx="3196167" cy="368789"/>
          </a:xfrm>
          <a:prstGeom prst="rect">
            <a:avLst/>
          </a:prstGeom>
          <a:noFill/>
          <a:ln>
            <a:noFill/>
          </a:ln>
        </p:spPr>
      </p:pic>
      <p:sp>
        <p:nvSpPr>
          <p:cNvPr id="51" name="Google Shape;51;p6"/>
          <p:cNvSpPr txBox="1"/>
          <p:nvPr>
            <p:ph type="title"/>
          </p:nvPr>
        </p:nvSpPr>
        <p:spPr>
          <a:xfrm>
            <a:off x="838200" y="2562303"/>
            <a:ext cx="915924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b="0" l="0" r="0" t="0"/>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b="33143" l="8151" r="0" t="0"/>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5"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b="21459" l="24255" r="0" t="0"/>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b="0" l="0" r="0" t="0"/>
          <a:stretch/>
        </p:blipFill>
        <p:spPr>
          <a:xfrm rot="1782855">
            <a:off x="10190480" y="1552292"/>
            <a:ext cx="1351280" cy="675640"/>
          </a:xfrm>
          <a:prstGeom prst="rect">
            <a:avLst/>
          </a:prstGeom>
          <a:noFill/>
          <a:ln>
            <a:noFill/>
          </a:ln>
        </p:spPr>
      </p:pic>
      <p:sp>
        <p:nvSpPr>
          <p:cNvPr id="60" name="Google Shape;60;p7"/>
          <p:cNvSpPr txBox="1"/>
          <p:nvPr>
            <p:ph type="title"/>
          </p:nvPr>
        </p:nvSpPr>
        <p:spPr>
          <a:xfrm>
            <a:off x="838200" y="2555273"/>
            <a:ext cx="915924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b="0" l="0" r="0" t="0"/>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3"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5" name="Google Shape;65;p8"/>
          <p:cNvSpPr txBox="1"/>
          <p:nvPr>
            <p:ph type="title"/>
          </p:nvPr>
        </p:nvSpPr>
        <p:spPr>
          <a:xfrm>
            <a:off x="838200" y="365127"/>
            <a:ext cx="10515600" cy="86546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
          <p:cNvSpPr txBox="1"/>
          <p:nvPr>
            <p:ph idx="1" type="body"/>
          </p:nvPr>
        </p:nvSpPr>
        <p:spPr>
          <a:xfrm>
            <a:off x="838200" y="1535065"/>
            <a:ext cx="10515600" cy="4256453"/>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b="-142996" l="0" r="8043" t="5"/>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b="0" l="0" r="0" t="0"/>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70"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sp>
        <p:nvSpPr>
          <p:cNvPr id="73" name="Google Shape;73;p9"/>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b="0" l="0" r="0" t="0"/>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b="0" l="0" r="0" t="0"/>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b="0" l="0" r="0" t="0"/>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78"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b="-36684" l="0" r="6600" t="3"/>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b="23513" l="35446" r="0" t="0"/>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b="0" l="0" r="0" t="0"/>
          <a:stretch/>
        </p:blipFill>
        <p:spPr>
          <a:xfrm rot="-5400000">
            <a:off x="10239223" y="1795994"/>
            <a:ext cx="1579199" cy="1184400"/>
          </a:xfrm>
          <a:prstGeom prst="rect">
            <a:avLst/>
          </a:prstGeom>
          <a:noFill/>
          <a:ln>
            <a:noFill/>
          </a:ln>
        </p:spPr>
      </p:pic>
      <p:sp>
        <p:nvSpPr>
          <p:cNvPr id="83" name="Google Shape;83;p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 name="Google Shape;85;p10"/>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6" name="Google Shape;86;p10"/>
          <p:cNvPicPr preferRelativeResize="0"/>
          <p:nvPr/>
        </p:nvPicPr>
        <p:blipFill rotWithShape="1">
          <a:blip r:embed="rId6">
            <a:alphaModFix/>
          </a:blip>
          <a:srcRect b="0" l="0" r="0" t="0"/>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7"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13"/>
          <p:cNvSpPr txBox="1"/>
          <p:nvPr>
            <p:ph type="title"/>
          </p:nvPr>
        </p:nvSpPr>
        <p:spPr>
          <a:xfrm>
            <a:off x="838200" y="365127"/>
            <a:ext cx="10515600" cy="1325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 name="Google Shape;111;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 name="Google Shape;112;p13"/>
          <p:cNvSpPr txBox="1"/>
          <p:nvPr>
            <p:ph idx="10" type="dt"/>
          </p:nvPr>
        </p:nvSpPr>
        <p:spPr>
          <a:xfrm>
            <a:off x="838200" y="6356352"/>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3" name="Google Shape;113;p13"/>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4" name="Google Shape;114;p13"/>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 Id="rId3" Type="http://schemas.openxmlformats.org/officeDocument/2006/relationships/hyperlink" Target="https://bepartofresearch.nihr.ac.uk/researchers-and-health-and-care-professionals/" TargetMode="External"/><Relationship Id="rId4" Type="http://schemas.openxmlformats.org/officeDocument/2006/relationships/hyperlink" Target="https://bepartofresearch.nihr.ac.uk/researchers-and-health-and-care-professionals/" TargetMode="External"/><Relationship Id="rId5" Type="http://schemas.openxmlformats.org/officeDocument/2006/relationships/image" Target="../media/image79.png"/><Relationship Id="rId6" Type="http://schemas.openxmlformats.org/officeDocument/2006/relationships/image" Target="../media/image8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 Id="rId3" Type="http://schemas.openxmlformats.org/officeDocument/2006/relationships/image" Target="../media/image81.jpg"/><Relationship Id="rId4" Type="http://schemas.openxmlformats.org/officeDocument/2006/relationships/image" Target="../media/image84.jpg"/><Relationship Id="rId5" Type="http://schemas.openxmlformats.org/officeDocument/2006/relationships/image" Target="../media/image8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 Id="rId3" Type="http://schemas.openxmlformats.org/officeDocument/2006/relationships/hyperlink" Target="https://www.nihr.ac.uk/health-and-care-professionals/career-development/associate-principal-investigator-scheme.htm" TargetMode="External"/><Relationship Id="rId4" Type="http://schemas.openxmlformats.org/officeDocument/2006/relationships/image" Target="../media/image7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hyperlink" Target="mailto:nursingandmidwifery@nihr.ac.uk" TargetMode="External"/><Relationship Id="rId4" Type="http://schemas.openxmlformats.org/officeDocument/2006/relationships/image" Target="../media/image7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 Id="rId3" Type="http://schemas.openxmlformats.org/officeDocument/2006/relationships/hyperlink" Target="https://odp.nihr.ac.uk/" TargetMode="External"/><Relationship Id="rId4" Type="http://schemas.openxmlformats.org/officeDocument/2006/relationships/hyperlink" Target="https://bepartofresearch.nihr.ac.uk/" TargetMode="External"/><Relationship Id="rId5" Type="http://schemas.openxmlformats.org/officeDocument/2006/relationships/hyperlink" Target="http://csg.ncri.org.uk/portfolio/portfolio-maps/" TargetMode="External"/><Relationship Id="rId6" Type="http://schemas.openxmlformats.org/officeDocument/2006/relationships/hyperlink" Target="http://csg.ncri.org.uk/portfolio/portfolio-maps/" TargetMode="External"/><Relationship Id="rId7" Type="http://schemas.openxmlformats.org/officeDocument/2006/relationships/hyperlink" Target="http://public-odp.nihr.ac.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hyperlink" Target="mailto:swc.rrdn@nihr.ac.uk" TargetMode="External"/><Relationship Id="rId4" Type="http://schemas.openxmlformats.org/officeDocument/2006/relationships/hyperlink" Target="mailto:claire.matthews@nihr.ac.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image" Target="../media/image69.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hyperlink" Target="https://docs.google.com/spreadsheets/d/1nRz9GGgBwWol3RVe4wtj96iFAhjh_sde/edit?usp=sharing&amp;ouid=116508400395350162569&amp;rtpof=true&amp;sd=true" TargetMode="Externa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 Id="rId3" Type="http://schemas.openxmlformats.org/officeDocument/2006/relationships/hyperlink" Target="https://docs.google.com/spreadsheets/d/1ENaZ7vabC_8_wmJ91hBWWIjx5XDgyFRt/edit?usp=sharing&amp;ouid=116508400395350162569&amp;rtpof=true&amp;sd=true" TargetMode="External"/><Relationship Id="rId4" Type="http://schemas.openxmlformats.org/officeDocument/2006/relationships/image" Target="../media/image7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 Id="rId3" Type="http://schemas.openxmlformats.org/officeDocument/2006/relationships/hyperlink" Target="https://bepartofresearch.nihr.ac.uk/" TargetMode="External"/><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0"/>
          <p:cNvSpPr txBox="1"/>
          <p:nvPr>
            <p:ph idx="4294967295" type="subTitle"/>
          </p:nvPr>
        </p:nvSpPr>
        <p:spPr>
          <a:xfrm>
            <a:off x="1524000" y="3510075"/>
            <a:ext cx="9144000" cy="1449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indent="0" lvl="0" marL="0" marR="0" rtl="0" algn="ctr">
              <a:lnSpc>
                <a:spcPct val="90000"/>
              </a:lnSpc>
              <a:spcBef>
                <a:spcPts val="0"/>
              </a:spcBef>
              <a:spcAft>
                <a:spcPts val="0"/>
              </a:spcAft>
              <a:buClr>
                <a:schemeClr val="lt1"/>
              </a:buClr>
              <a:buSzPts val="2400"/>
              <a:buFont typeface="Arial"/>
              <a:buNone/>
            </a:pPr>
            <a:r>
              <a:t/>
            </a:r>
            <a:endParaRPr sz="3000">
              <a:solidFill>
                <a:schemeClr val="lt1"/>
              </a:solidFill>
            </a:endParaRPr>
          </a:p>
          <a:p>
            <a:pPr indent="0" lvl="0" marL="0" marR="0" rtl="0" algn="ctr">
              <a:lnSpc>
                <a:spcPct val="90000"/>
              </a:lnSpc>
              <a:spcBef>
                <a:spcPts val="0"/>
              </a:spcBef>
              <a:spcAft>
                <a:spcPts val="0"/>
              </a:spcAft>
              <a:buClr>
                <a:schemeClr val="lt1"/>
              </a:buClr>
              <a:buSzPts val="2400"/>
              <a:buFont typeface="Arial"/>
              <a:buNone/>
            </a:pPr>
            <a:r>
              <a:rPr lang="en-GB" sz="3000">
                <a:solidFill>
                  <a:schemeClr val="lt1"/>
                </a:solidFill>
              </a:rPr>
              <a:t>Claire Matthews</a:t>
            </a:r>
            <a:endParaRPr sz="3000">
              <a:solidFill>
                <a:schemeClr val="lt1"/>
              </a:solidFill>
            </a:endParaRPr>
          </a:p>
        </p:txBody>
      </p:sp>
      <p:sp>
        <p:nvSpPr>
          <p:cNvPr id="289" name="Google Shape;289;p40"/>
          <p:cNvSpPr txBox="1"/>
          <p:nvPr/>
        </p:nvSpPr>
        <p:spPr>
          <a:xfrm>
            <a:off x="9180875" y="5585950"/>
            <a:ext cx="2018700" cy="69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26/06/2025</a:t>
            </a:r>
            <a:endParaRPr b="0" i="0" sz="2100" u="none" cap="none" strike="noStrike">
              <a:solidFill>
                <a:srgbClr val="FFFFFF"/>
              </a:solidFill>
              <a:latin typeface="Lato"/>
              <a:ea typeface="Lato"/>
              <a:cs typeface="Lato"/>
              <a:sym typeface="Lato"/>
            </a:endParaRPr>
          </a:p>
        </p:txBody>
      </p:sp>
      <p:sp>
        <p:nvSpPr>
          <p:cNvPr id="290" name="Google Shape;290;p40"/>
          <p:cNvSpPr txBox="1"/>
          <p:nvPr>
            <p:ph idx="4294967295" type="ctrTitle"/>
          </p:nvPr>
        </p:nvSpPr>
        <p:spPr>
          <a:xfrm>
            <a:off x="1524000" y="1122363"/>
            <a:ext cx="9144000" cy="238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Urological Cancer</a:t>
            </a:r>
            <a:endParaRPr sz="4500">
              <a:solidFill>
                <a:srgbClr val="FAFAFA"/>
              </a:solidFill>
              <a:latin typeface="Lato"/>
              <a:ea typeface="Lato"/>
              <a:cs typeface="Lato"/>
              <a:sym typeface="Lato"/>
            </a:endParaRPr>
          </a:p>
          <a:p>
            <a:pPr indent="0" lvl="0" marL="0" rtl="0" algn="ctr">
              <a:lnSpc>
                <a:spcPct val="90000"/>
              </a:lnSpc>
              <a:spcBef>
                <a:spcPts val="1200"/>
              </a:spcBef>
              <a:spcAft>
                <a:spcPts val="0"/>
              </a:spcAft>
              <a:buClr>
                <a:schemeClr val="lt1"/>
              </a:buClr>
              <a:buSzPts val="6000"/>
              <a:buFont typeface="Arial"/>
              <a:buNone/>
            </a:pPr>
            <a:r>
              <a:rPr lang="en-GB" sz="4500">
                <a:solidFill>
                  <a:srgbClr val="FAFAFA"/>
                </a:solidFill>
                <a:latin typeface="Lato"/>
                <a:ea typeface="Lato"/>
                <a:cs typeface="Lato"/>
                <a:sym typeface="Lato"/>
              </a:rPr>
              <a:t>Clinical Advisory Group</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9"/>
          <p:cNvSpPr txBox="1"/>
          <p:nvPr>
            <p:ph type="title"/>
          </p:nvPr>
        </p:nvSpPr>
        <p:spPr>
          <a:xfrm>
            <a:off x="838200" y="365127"/>
            <a:ext cx="105156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Key messages</a:t>
            </a:r>
            <a:endParaRPr/>
          </a:p>
        </p:txBody>
      </p:sp>
      <p:sp>
        <p:nvSpPr>
          <p:cNvPr id="365" name="Google Shape;365;p49"/>
          <p:cNvSpPr txBox="1"/>
          <p:nvPr>
            <p:ph idx="1" type="body"/>
          </p:nvPr>
        </p:nvSpPr>
        <p:spPr>
          <a:xfrm>
            <a:off x="838200" y="1535065"/>
            <a:ext cx="10515600" cy="4256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GB"/>
              <a:t>Be Part of Research makes it easier than ever to find and take part in health and care research.</a:t>
            </a:r>
            <a:endParaRPr/>
          </a:p>
          <a:p>
            <a:pPr indent="0" lvl="0" marL="457200" rtl="0" algn="l">
              <a:spcBef>
                <a:spcPts val="1000"/>
              </a:spcBef>
              <a:spcAft>
                <a:spcPts val="0"/>
              </a:spcAft>
              <a:buNone/>
            </a:pPr>
            <a:r>
              <a:t/>
            </a:r>
            <a:endParaRPr/>
          </a:p>
          <a:p>
            <a:pPr indent="-381000" lvl="0" marL="457200" rtl="0" algn="l">
              <a:spcBef>
                <a:spcPts val="1000"/>
              </a:spcBef>
              <a:spcAft>
                <a:spcPts val="0"/>
              </a:spcAft>
              <a:buSzPts val="2400"/>
              <a:buChar char="•"/>
            </a:pPr>
            <a:r>
              <a:rPr lang="en-GB"/>
              <a:t>Simply sign up online and choose the areas of research you’re interested in.</a:t>
            </a:r>
            <a:endParaRPr/>
          </a:p>
          <a:p>
            <a:pPr indent="0" lvl="0" marL="457200" rtl="0" algn="l">
              <a:spcBef>
                <a:spcPts val="1000"/>
              </a:spcBef>
              <a:spcAft>
                <a:spcPts val="0"/>
              </a:spcAft>
              <a:buNone/>
            </a:pPr>
            <a:r>
              <a:t/>
            </a:r>
            <a:endParaRPr/>
          </a:p>
          <a:p>
            <a:pPr indent="-381000" lvl="0" marL="457200" rtl="0" algn="l">
              <a:spcBef>
                <a:spcPts val="1000"/>
              </a:spcBef>
              <a:spcAft>
                <a:spcPts val="0"/>
              </a:spcAft>
              <a:buSzPts val="2400"/>
              <a:buChar char="•"/>
            </a:pPr>
            <a:r>
              <a:rPr lang="en-GB"/>
              <a:t>You’ll then be matched to suitable studies and sent clear information about what’s involved and how you can take part.</a:t>
            </a:r>
            <a:endParaRPr/>
          </a:p>
          <a:p>
            <a:pPr indent="0" lvl="0" marL="457200" rtl="0" algn="l">
              <a:spcBef>
                <a:spcPts val="1000"/>
              </a:spcBef>
              <a:spcAft>
                <a:spcPts val="0"/>
              </a:spcAft>
              <a:buNone/>
            </a:pPr>
            <a:r>
              <a:t/>
            </a:r>
            <a:endParaRPr/>
          </a:p>
          <a:p>
            <a:pPr indent="-381000" lvl="0" marL="457200" rtl="0" algn="l">
              <a:spcBef>
                <a:spcPts val="1000"/>
              </a:spcBef>
              <a:spcAft>
                <a:spcPts val="0"/>
              </a:spcAft>
              <a:buSzPts val="2400"/>
              <a:buChar char="•"/>
            </a:pPr>
            <a:r>
              <a:rPr lang="en-GB"/>
              <a:t>The decision on whether to take part is always yours.</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0"/>
          <p:cNvSpPr txBox="1"/>
          <p:nvPr>
            <p:ph type="title"/>
          </p:nvPr>
        </p:nvSpPr>
        <p:spPr>
          <a:xfrm>
            <a:off x="838200" y="365125"/>
            <a:ext cx="106863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Leaflets  </a:t>
            </a:r>
            <a:r>
              <a:rPr lang="en-GB" sz="1900" u="sng">
                <a:solidFill>
                  <a:schemeClr val="hlink"/>
                </a:solidFill>
                <a:hlinkClick r:id="rId3"/>
              </a:rPr>
              <a:t>h</a:t>
            </a:r>
            <a:r>
              <a:rPr lang="en-GB" sz="1900" u="sng">
                <a:solidFill>
                  <a:schemeClr val="hlink"/>
                </a:solidFill>
                <a:hlinkClick r:id="rId4"/>
              </a:rPr>
              <a:t>ttps://bepartofresearch.nihr.ac.uk/researchers-and-health-and-care-professionals/</a:t>
            </a:r>
            <a:endParaRPr sz="1900"/>
          </a:p>
        </p:txBody>
      </p:sp>
      <p:pic>
        <p:nvPicPr>
          <p:cNvPr id="371" name="Google Shape;371;p50" title="posterBPOR.PNG"/>
          <p:cNvPicPr preferRelativeResize="0"/>
          <p:nvPr/>
        </p:nvPicPr>
        <p:blipFill>
          <a:blip r:embed="rId5">
            <a:alphaModFix/>
          </a:blip>
          <a:stretch>
            <a:fillRect/>
          </a:stretch>
        </p:blipFill>
        <p:spPr>
          <a:xfrm>
            <a:off x="925000" y="1136700"/>
            <a:ext cx="3366934" cy="4654666"/>
          </a:xfrm>
          <a:prstGeom prst="rect">
            <a:avLst/>
          </a:prstGeom>
          <a:noFill/>
          <a:ln>
            <a:noFill/>
          </a:ln>
        </p:spPr>
      </p:pic>
      <p:pic>
        <p:nvPicPr>
          <p:cNvPr id="372" name="Google Shape;372;p50"/>
          <p:cNvPicPr preferRelativeResize="0"/>
          <p:nvPr/>
        </p:nvPicPr>
        <p:blipFill>
          <a:blip r:embed="rId6">
            <a:alphaModFix/>
          </a:blip>
          <a:stretch>
            <a:fillRect/>
          </a:stretch>
        </p:blipFill>
        <p:spPr>
          <a:xfrm>
            <a:off x="6314817" y="1136700"/>
            <a:ext cx="3308816" cy="4625567"/>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1"/>
          <p:cNvSpPr txBox="1"/>
          <p:nvPr>
            <p:ph type="title"/>
          </p:nvPr>
        </p:nvSpPr>
        <p:spPr>
          <a:xfrm>
            <a:off x="838200" y="365127"/>
            <a:ext cx="105156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Print posters: 5 designs</a:t>
            </a:r>
            <a:endParaRPr/>
          </a:p>
        </p:txBody>
      </p:sp>
      <p:pic>
        <p:nvPicPr>
          <p:cNvPr id="378" name="Google Shape;378;p51" title="poster1.jpg"/>
          <p:cNvPicPr preferRelativeResize="0"/>
          <p:nvPr/>
        </p:nvPicPr>
        <p:blipFill>
          <a:blip r:embed="rId3">
            <a:alphaModFix/>
          </a:blip>
          <a:stretch>
            <a:fillRect/>
          </a:stretch>
        </p:blipFill>
        <p:spPr>
          <a:xfrm>
            <a:off x="838199" y="1230625"/>
            <a:ext cx="3395708" cy="4563476"/>
          </a:xfrm>
          <a:prstGeom prst="rect">
            <a:avLst/>
          </a:prstGeom>
          <a:noFill/>
          <a:ln>
            <a:noFill/>
          </a:ln>
        </p:spPr>
      </p:pic>
      <p:pic>
        <p:nvPicPr>
          <p:cNvPr id="379" name="Google Shape;379;p51" title="poster2.jpg"/>
          <p:cNvPicPr preferRelativeResize="0"/>
          <p:nvPr/>
        </p:nvPicPr>
        <p:blipFill>
          <a:blip r:embed="rId4">
            <a:alphaModFix/>
          </a:blip>
          <a:stretch>
            <a:fillRect/>
          </a:stretch>
        </p:blipFill>
        <p:spPr>
          <a:xfrm>
            <a:off x="4278220" y="1255750"/>
            <a:ext cx="3394977" cy="4563475"/>
          </a:xfrm>
          <a:prstGeom prst="rect">
            <a:avLst/>
          </a:prstGeom>
          <a:noFill/>
          <a:ln>
            <a:noFill/>
          </a:ln>
        </p:spPr>
      </p:pic>
      <p:pic>
        <p:nvPicPr>
          <p:cNvPr id="380" name="Google Shape;380;p51" title="poster3.jpg"/>
          <p:cNvPicPr preferRelativeResize="0"/>
          <p:nvPr/>
        </p:nvPicPr>
        <p:blipFill>
          <a:blip r:embed="rId5">
            <a:alphaModFix/>
          </a:blip>
          <a:stretch>
            <a:fillRect/>
          </a:stretch>
        </p:blipFill>
        <p:spPr>
          <a:xfrm>
            <a:off x="7824920" y="1336167"/>
            <a:ext cx="3316456" cy="44579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2"/>
          <p:cNvSpPr txBox="1"/>
          <p:nvPr/>
        </p:nvSpPr>
        <p:spPr>
          <a:xfrm>
            <a:off x="764150" y="202175"/>
            <a:ext cx="11242500" cy="865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GB" sz="3200">
                <a:solidFill>
                  <a:srgbClr val="193E72"/>
                </a:solidFill>
                <a:latin typeface="Lato"/>
                <a:ea typeface="Lato"/>
                <a:cs typeface="Lato"/>
                <a:sym typeface="Lato"/>
              </a:rPr>
              <a:t>Associate Principal Investigator </a:t>
            </a:r>
            <a:endParaRPr b="1" sz="3200">
              <a:solidFill>
                <a:srgbClr val="193E72"/>
              </a:solidFill>
              <a:latin typeface="Lato"/>
              <a:ea typeface="Lato"/>
              <a:cs typeface="Lato"/>
              <a:sym typeface="Lato"/>
            </a:endParaRPr>
          </a:p>
          <a:p>
            <a:pPr indent="0" lvl="0" marL="0" rtl="0" algn="ctr">
              <a:lnSpc>
                <a:spcPct val="90000"/>
              </a:lnSpc>
              <a:spcBef>
                <a:spcPts val="0"/>
              </a:spcBef>
              <a:spcAft>
                <a:spcPts val="0"/>
              </a:spcAft>
              <a:buNone/>
            </a:pPr>
            <a:r>
              <a:rPr b="1" lang="en-GB" sz="3200">
                <a:solidFill>
                  <a:srgbClr val="193E72"/>
                </a:solidFill>
                <a:latin typeface="Lato"/>
                <a:ea typeface="Lato"/>
                <a:cs typeface="Lato"/>
                <a:sym typeface="Lato"/>
              </a:rPr>
              <a:t>Scheme</a:t>
            </a:r>
            <a:endParaRPr b="1" sz="3200">
              <a:solidFill>
                <a:srgbClr val="193E72"/>
              </a:solidFill>
              <a:latin typeface="Lato"/>
              <a:ea typeface="Lato"/>
              <a:cs typeface="Lato"/>
              <a:sym typeface="Lato"/>
            </a:endParaRPr>
          </a:p>
        </p:txBody>
      </p:sp>
      <p:sp>
        <p:nvSpPr>
          <p:cNvPr id="386" name="Google Shape;386;p52"/>
          <p:cNvSpPr txBox="1"/>
          <p:nvPr/>
        </p:nvSpPr>
        <p:spPr>
          <a:xfrm>
            <a:off x="219500" y="1624250"/>
            <a:ext cx="11604900" cy="3849600"/>
          </a:xfrm>
          <a:prstGeom prst="rect">
            <a:avLst/>
          </a:prstGeom>
          <a:solidFill>
            <a:srgbClr val="FFFFFF"/>
          </a:solid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t/>
            </a:r>
            <a:endParaRPr sz="2400">
              <a:solidFill>
                <a:srgbClr val="193E72"/>
              </a:solidFill>
              <a:latin typeface="Lato"/>
              <a:ea typeface="Lato"/>
              <a:cs typeface="Lato"/>
              <a:sym typeface="Lato"/>
            </a:endParaRPr>
          </a:p>
          <a:p>
            <a:pPr indent="0" lvl="0" marL="0" rtl="0" algn="l">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indent="0" lvl="0" marL="0" rtl="0" algn="l">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indent="0" lvl="0" marL="0" rtl="0" algn="l">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indent="0" lvl="0" marL="0" rtl="0" algn="l">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val="tx"/>
                    </a:ext>
                  </a:extLst>
                </a:hlinkClick>
              </a:rPr>
              <a:t>https://www.nihr.ac.uk/health-and-care-professionals/career-development/associate-principal-investigator-scheme.htm</a:t>
            </a:r>
            <a:endParaRPr b="1" sz="2400">
              <a:solidFill>
                <a:srgbClr val="193E72"/>
              </a:solidFill>
              <a:latin typeface="Lato"/>
              <a:ea typeface="Lato"/>
              <a:cs typeface="Lato"/>
              <a:sym typeface="Lato"/>
            </a:endParaRPr>
          </a:p>
        </p:txBody>
      </p:sp>
      <p:pic>
        <p:nvPicPr>
          <p:cNvPr id="387" name="Google Shape;387;p52"/>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3"/>
          <p:cNvSpPr txBox="1"/>
          <p:nvPr>
            <p:ph idx="4294967295" type="title"/>
          </p:nvPr>
        </p:nvSpPr>
        <p:spPr>
          <a:xfrm>
            <a:off x="838200" y="365125"/>
            <a:ext cx="107700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3200">
                <a:solidFill>
                  <a:srgbClr val="193E72"/>
                </a:solidFill>
              </a:rPr>
              <a:t>Principal Investigator Pipeline Programme</a:t>
            </a:r>
            <a:endParaRPr sz="3200">
              <a:solidFill>
                <a:srgbClr val="193E72"/>
              </a:solidFill>
            </a:endParaRPr>
          </a:p>
          <a:p>
            <a:pPr indent="0" lvl="0" marL="0" rtl="0" algn="l">
              <a:spcBef>
                <a:spcPts val="0"/>
              </a:spcBef>
              <a:spcAft>
                <a:spcPts val="0"/>
              </a:spcAft>
              <a:buNone/>
            </a:pPr>
            <a:r>
              <a:rPr lang="en-GB" sz="3200">
                <a:solidFill>
                  <a:srgbClr val="193E72"/>
                </a:solidFill>
              </a:rPr>
              <a:t> (PIPP)</a:t>
            </a:r>
            <a:endParaRPr sz="3200">
              <a:solidFill>
                <a:srgbClr val="193E72"/>
              </a:solidFill>
            </a:endParaRPr>
          </a:p>
        </p:txBody>
      </p:sp>
      <p:sp>
        <p:nvSpPr>
          <p:cNvPr id="393" name="Google Shape;393;p53"/>
          <p:cNvSpPr txBox="1"/>
          <p:nvPr>
            <p:ph idx="4294967295" type="body"/>
          </p:nvPr>
        </p:nvSpPr>
        <p:spPr>
          <a:xfrm>
            <a:off x="534100" y="1545540"/>
            <a:ext cx="10515600" cy="4256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sz="2400">
                <a:solidFill>
                  <a:srgbClr val="193E72"/>
                </a:solidFill>
              </a:rPr>
              <a:t>Overview</a:t>
            </a:r>
            <a:endParaRPr b="1" sz="2400">
              <a:solidFill>
                <a:srgbClr val="193E72"/>
              </a:solidFill>
            </a:endParaRPr>
          </a:p>
          <a:p>
            <a:pPr indent="-381000" lvl="0" marL="457200" rtl="0" algn="l">
              <a:spcBef>
                <a:spcPts val="1000"/>
              </a:spcBef>
              <a:spcAft>
                <a:spcPts val="0"/>
              </a:spcAft>
              <a:buClr>
                <a:srgbClr val="193E72"/>
              </a:buClr>
              <a:buSzPts val="2400"/>
              <a:buChar char="•"/>
            </a:pPr>
            <a:r>
              <a:rPr lang="en-GB" sz="2400">
                <a:solidFill>
                  <a:srgbClr val="193E72"/>
                </a:solidFill>
              </a:rPr>
              <a:t>Research delivery nurses or midwives</a:t>
            </a:r>
            <a:endParaRPr sz="2400">
              <a:solidFill>
                <a:srgbClr val="193E72"/>
              </a:solidFill>
            </a:endParaRPr>
          </a:p>
          <a:p>
            <a:pPr indent="-381000" lvl="0" marL="457200" rtl="0" algn="l">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indent="-381000" lvl="0" marL="457200" rtl="0" algn="l">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indent="-381000" lvl="0" marL="457200" rtl="0" algn="l">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indent="0" lvl="0" marL="0" rtl="0" algn="l">
              <a:spcBef>
                <a:spcPts val="1000"/>
              </a:spcBef>
              <a:spcAft>
                <a:spcPts val="0"/>
              </a:spcAft>
              <a:buNone/>
            </a:pPr>
            <a:r>
              <a:t/>
            </a:r>
            <a:endParaRPr sz="2400">
              <a:solidFill>
                <a:srgbClr val="193E72"/>
              </a:solidFill>
            </a:endParaRPr>
          </a:p>
          <a:p>
            <a:pPr indent="0" lvl="0" marL="0" rtl="0" algn="l">
              <a:spcBef>
                <a:spcPts val="1000"/>
              </a:spcBef>
              <a:spcAft>
                <a:spcPts val="0"/>
              </a:spcAft>
              <a:buNone/>
            </a:pPr>
            <a:r>
              <a:rPr lang="en-GB" sz="2400">
                <a:solidFill>
                  <a:srgbClr val="193E72"/>
                </a:solidFill>
              </a:rPr>
              <a:t>Cohort 4 applications open at the end of March 2025</a:t>
            </a:r>
            <a:endParaRPr sz="2400">
              <a:solidFill>
                <a:srgbClr val="193E72"/>
              </a:solidFill>
            </a:endParaRPr>
          </a:p>
          <a:p>
            <a:pPr indent="0" lvl="0" marL="0" rtl="0" algn="l">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val="tx"/>
                    </a:ext>
                  </a:extLst>
                </a:hlinkClick>
              </a:rPr>
              <a:t>nursingandmidwifery@nihr.ac.uk</a:t>
            </a:r>
            <a:r>
              <a:rPr lang="en-GB" sz="2400">
                <a:solidFill>
                  <a:srgbClr val="193E72"/>
                </a:solidFill>
              </a:rPr>
              <a:t> for more information</a:t>
            </a:r>
            <a:endParaRPr sz="2400">
              <a:solidFill>
                <a:srgbClr val="193E72"/>
              </a:solidFill>
            </a:endParaRPr>
          </a:p>
          <a:p>
            <a:pPr indent="0" lvl="0" marL="0" rtl="0" algn="l">
              <a:spcBef>
                <a:spcPts val="1000"/>
              </a:spcBef>
              <a:spcAft>
                <a:spcPts val="0"/>
              </a:spcAft>
              <a:buNone/>
            </a:pPr>
            <a:r>
              <a:rPr lang="en-GB" sz="2400">
                <a:solidFill>
                  <a:srgbClr val="193E72"/>
                </a:solidFill>
              </a:rPr>
              <a:t>https://www.nihr.ac.uk/career-development/clinical-research-courses-and-support/principal-investigator-pipeline-programme</a:t>
            </a:r>
            <a:endParaRPr sz="2400">
              <a:solidFill>
                <a:srgbClr val="193E72"/>
              </a:solidFill>
            </a:endParaRPr>
          </a:p>
        </p:txBody>
      </p:sp>
      <p:pic>
        <p:nvPicPr>
          <p:cNvPr id="394" name="Google Shape;394;p53"/>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4"/>
          <p:cNvSpPr txBox="1"/>
          <p:nvPr>
            <p:ph idx="4294967295" type="body"/>
          </p:nvPr>
        </p:nvSpPr>
        <p:spPr>
          <a:xfrm>
            <a:off x="776975" y="424478"/>
            <a:ext cx="10515600" cy="5430900"/>
          </a:xfrm>
          <a:prstGeom prst="rect">
            <a:avLst/>
          </a:prstGeom>
          <a:noFill/>
          <a:ln>
            <a:noFill/>
          </a:ln>
        </p:spPr>
        <p:txBody>
          <a:bodyPr anchorCtr="0" anchor="t" bIns="0" lIns="91425" spcFirstLastPara="1" rIns="91425" wrap="square" tIns="0">
            <a:noAutofit/>
          </a:bodyPr>
          <a:lstStyle/>
          <a:p>
            <a:pPr indent="0" lvl="0" marL="0" rtl="0" algn="l">
              <a:lnSpc>
                <a:spcPct val="100000"/>
              </a:lnSpc>
              <a:spcBef>
                <a:spcPts val="1000"/>
              </a:spcBef>
              <a:spcAft>
                <a:spcPts val="0"/>
              </a:spcAft>
              <a:buSzPts val="2400"/>
              <a:buNone/>
            </a:pPr>
            <a:r>
              <a:rPr b="1" lang="en-GB" sz="2220"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indent="0" lvl="0" marL="0" rtl="0" algn="l">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indent="0" lvl="0" marL="0" rtl="0" algn="l">
              <a:lnSpc>
                <a:spcPct val="100000"/>
              </a:lnSpc>
              <a:spcBef>
                <a:spcPts val="2000"/>
              </a:spcBef>
              <a:spcAft>
                <a:spcPts val="0"/>
              </a:spcAft>
              <a:buSzPts val="2400"/>
              <a:buNone/>
            </a:pPr>
            <a:r>
              <a:rPr b="1" lang="en-GB" sz="2220" u="sng">
                <a:solidFill>
                  <a:schemeClr val="hlink"/>
                </a:solidFill>
                <a:latin typeface="Lato"/>
                <a:ea typeface="Lato"/>
                <a:cs typeface="Lato"/>
                <a:sym typeface="Lato"/>
                <a:hlinkClick r:id="rId4"/>
              </a:rPr>
              <a:t>NIHR Be Part of Research https://bepartofresearch.nihr.ac.uk/</a:t>
            </a:r>
            <a:endParaRPr b="1" sz="2220" u="sng">
              <a:solidFill>
                <a:srgbClr val="0000FF"/>
              </a:solidFill>
              <a:latin typeface="Lato"/>
              <a:ea typeface="Lato"/>
              <a:cs typeface="Lato"/>
              <a:sym typeface="Lato"/>
              <a:hlinkClick r:id="rId5">
                <a:extLst>
                  <a:ext uri="{A12FA001-AC4F-418D-AE19-62706E023703}">
                    <ahyp:hlinkClr val="tx"/>
                  </a:ext>
                </a:extLst>
              </a:hlinkClick>
            </a:endParaRPr>
          </a:p>
          <a:p>
            <a:pPr indent="0" lvl="0" marL="0" rtl="0" algn="l">
              <a:lnSpc>
                <a:spcPct val="100000"/>
              </a:lnSpc>
              <a:spcBef>
                <a:spcPts val="2000"/>
              </a:spcBef>
              <a:spcAft>
                <a:spcPts val="0"/>
              </a:spcAft>
              <a:buSzPts val="2400"/>
              <a:buNone/>
            </a:pPr>
            <a:r>
              <a:rPr lang="en-GB" sz="2220">
                <a:solidFill>
                  <a:schemeClr val="hlink"/>
                </a:solidFill>
                <a:uFill>
                  <a:noFill/>
                </a:uFill>
                <a:latin typeface="Lato"/>
                <a:ea typeface="Lato"/>
                <a:cs typeface="Lato"/>
                <a:sym typeface="Lato"/>
                <a:hlinkClick r:id="rId6"/>
              </a:rPr>
              <a:t>See which studies are open across the country </a:t>
            </a:r>
            <a:endParaRPr b="1" sz="2220">
              <a:solidFill>
                <a:srgbClr val="193E72"/>
              </a:solidFill>
              <a:latin typeface="Lato"/>
              <a:ea typeface="Lato"/>
              <a:cs typeface="Lato"/>
              <a:sym typeface="Lato"/>
            </a:endParaRPr>
          </a:p>
          <a:p>
            <a:pPr indent="0" lvl="0" marL="0" rtl="0" algn="l">
              <a:lnSpc>
                <a:spcPct val="100000"/>
              </a:lnSpc>
              <a:spcBef>
                <a:spcPts val="2000"/>
              </a:spcBef>
              <a:spcAft>
                <a:spcPts val="0"/>
              </a:spcAft>
              <a:buSzPts val="2400"/>
              <a:buNone/>
            </a:pPr>
            <a:r>
              <a:rPr b="1" lang="en-GB" sz="2220" u="sng">
                <a:solidFill>
                  <a:schemeClr val="hlink"/>
                </a:solidFill>
                <a:latin typeface="Lato"/>
                <a:ea typeface="Lato"/>
                <a:cs typeface="Lato"/>
                <a:sym typeface="Lato"/>
                <a:hlinkClick r:id="rId7"/>
              </a:rPr>
              <a:t>Find a Clinical Research Study (ODP) http://csg.ncri.org.uk/portfolio/portfolio-maps/</a:t>
            </a:r>
            <a:endParaRPr b="1" u="sng">
              <a:solidFill>
                <a:srgbClr val="0000FF"/>
              </a:solidFill>
              <a:latin typeface="Lato"/>
              <a:ea typeface="Lato"/>
              <a:cs typeface="Lato"/>
              <a:sym typeface="Lato"/>
            </a:endParaRPr>
          </a:p>
          <a:p>
            <a:pPr indent="0" lvl="0" marL="0" rtl="0" algn="l">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indent="25400" lvl="2" marL="1143000" rtl="0" algn="l">
              <a:lnSpc>
                <a:spcPct val="80000"/>
              </a:lnSpc>
              <a:spcBef>
                <a:spcPts val="400"/>
              </a:spcBef>
              <a:spcAft>
                <a:spcPts val="0"/>
              </a:spcAft>
              <a:buClr>
                <a:schemeClr val="dk1"/>
              </a:buClr>
              <a:buSzPts val="2000"/>
              <a:buNone/>
            </a:pPr>
            <a:r>
              <a:t/>
            </a:r>
            <a:endParaRPr sz="1850">
              <a:solidFill>
                <a:schemeClr val="dk1"/>
              </a:solidFill>
              <a:latin typeface="Lato"/>
              <a:ea typeface="Lato"/>
              <a:cs typeface="Lato"/>
              <a:sym typeface="Lato"/>
            </a:endParaRPr>
          </a:p>
          <a:p>
            <a:pPr indent="-87622" lvl="0" marL="228593" rtl="0" algn="l">
              <a:lnSpc>
                <a:spcPct val="70000"/>
              </a:lnSpc>
              <a:spcBef>
                <a:spcPts val="1000"/>
              </a:spcBef>
              <a:spcAft>
                <a:spcPts val="0"/>
              </a:spcAft>
              <a:buClr>
                <a:srgbClr val="193E72"/>
              </a:buClr>
              <a:buSzPts val="2220"/>
              <a:buNone/>
            </a:pPr>
            <a:r>
              <a:t/>
            </a:r>
            <a:endParaRPr sz="222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5"/>
          <p:cNvSpPr txBox="1"/>
          <p:nvPr>
            <p:ph idx="4294967295"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405" name="Google Shape;405;p55"/>
          <p:cNvSpPr txBox="1"/>
          <p:nvPr>
            <p:ph idx="4294967295"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p>
            <a:pPr indent="-76192" lvl="0" marL="228592" rtl="0" algn="l">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val="tx"/>
                    </a:ext>
                  </a:extLst>
                </a:hlinkClick>
              </a:rPr>
              <a:t>swc.rrdn@nihr.ac.uk</a:t>
            </a:r>
            <a:endParaRPr>
              <a:solidFill>
                <a:schemeClr val="lt1"/>
              </a:solidFill>
              <a:latin typeface="Lato"/>
              <a:ea typeface="Lato"/>
              <a:cs typeface="Lato"/>
              <a:sym typeface="Lato"/>
            </a:endParaRPr>
          </a:p>
          <a:p>
            <a:pPr indent="-76192" lvl="0" marL="228592" rtl="0" algn="l">
              <a:lnSpc>
                <a:spcPct val="90000"/>
              </a:lnSpc>
              <a:spcBef>
                <a:spcPts val="0"/>
              </a:spcBef>
              <a:spcAft>
                <a:spcPts val="0"/>
              </a:spcAft>
              <a:buClr>
                <a:schemeClr val="lt1"/>
              </a:buClr>
              <a:buSzPts val="2400"/>
              <a:buNone/>
            </a:pPr>
            <a:r>
              <a:t/>
            </a:r>
            <a:endParaRPr>
              <a:solidFill>
                <a:schemeClr val="lt1"/>
              </a:solidFill>
              <a:latin typeface="Lato"/>
              <a:ea typeface="Lato"/>
              <a:cs typeface="Lato"/>
              <a:sym typeface="Lato"/>
            </a:endParaRPr>
          </a:p>
          <a:p>
            <a:pPr indent="-76192" lvl="0" marL="228592" rtl="0" algn="l">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val="tx"/>
                    </a:ext>
                  </a:extLst>
                </a:hlinkClick>
              </a:rPr>
              <a:t>claire.matthews@nihr.ac.uk</a:t>
            </a:r>
            <a:endParaRPr>
              <a:solidFill>
                <a:schemeClr val="lt1"/>
              </a:solidFill>
              <a:latin typeface="Lato"/>
              <a:ea typeface="Lato"/>
              <a:cs typeface="Lato"/>
              <a:sym typeface="Lato"/>
            </a:endParaRPr>
          </a:p>
          <a:p>
            <a:pPr indent="-76192" lvl="0" marL="228592" rtl="0" algn="l">
              <a:lnSpc>
                <a:spcPct val="90000"/>
              </a:lnSpc>
              <a:spcBef>
                <a:spcPts val="0"/>
              </a:spcBef>
              <a:spcAft>
                <a:spcPts val="0"/>
              </a:spcAft>
              <a:buClr>
                <a:schemeClr val="lt1"/>
              </a:buClr>
              <a:buSzPts val="2400"/>
              <a:buNone/>
            </a:pPr>
            <a:r>
              <a:t/>
            </a:r>
            <a:endParaRPr>
              <a:solidFill>
                <a:schemeClr val="lt1"/>
              </a:solidFill>
              <a:latin typeface="Lato"/>
              <a:ea typeface="Lato"/>
              <a:cs typeface="Lato"/>
              <a:sym typeface="Lato"/>
            </a:endParaRPr>
          </a:p>
          <a:p>
            <a:pPr indent="-76192" lvl="0" marL="228592" rtl="0" algn="l">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amit.bahl@uhbw.nhs.uk</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41"/>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25/06/2025</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96" name="Google Shape;296;p41"/>
          <p:cNvSpPr txBox="1"/>
          <p:nvPr>
            <p:ph idx="4294967295" type="title"/>
          </p:nvPr>
        </p:nvSpPr>
        <p:spPr>
          <a:xfrm>
            <a:off x="838200" y="99652"/>
            <a:ext cx="10515600" cy="86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GB" sz="3200">
                <a:solidFill>
                  <a:srgbClr val="193E72"/>
                </a:solidFill>
                <a:latin typeface="Lato"/>
                <a:ea typeface="Lato"/>
                <a:cs typeface="Lato"/>
                <a:sym typeface="Lato"/>
              </a:rPr>
              <a:t>National Urological Cancer Research Recruitment</a:t>
            </a:r>
            <a:endParaRPr b="1" sz="3200">
              <a:solidFill>
                <a:srgbClr val="193E72"/>
              </a:solidFill>
              <a:latin typeface="Lato"/>
              <a:ea typeface="Lato"/>
              <a:cs typeface="Lato"/>
              <a:sym typeface="Lato"/>
            </a:endParaRPr>
          </a:p>
        </p:txBody>
      </p:sp>
      <p:sp>
        <p:nvSpPr>
          <p:cNvPr id="297" name="Google Shape;297;p41"/>
          <p:cNvSpPr txBox="1"/>
          <p:nvPr/>
        </p:nvSpPr>
        <p:spPr>
          <a:xfrm>
            <a:off x="135875" y="1680400"/>
            <a:ext cx="1017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Lato"/>
                <a:ea typeface="Lato"/>
                <a:cs typeface="Lato"/>
                <a:sym typeface="Lato"/>
              </a:rPr>
              <a:t>Apr 24 - Mar 25</a:t>
            </a:r>
            <a:endParaRPr sz="1600">
              <a:latin typeface="Lato"/>
              <a:ea typeface="Lato"/>
              <a:cs typeface="Lato"/>
              <a:sym typeface="Lato"/>
            </a:endParaRPr>
          </a:p>
        </p:txBody>
      </p:sp>
      <p:sp>
        <p:nvSpPr>
          <p:cNvPr id="298" name="Google Shape;298;p41"/>
          <p:cNvSpPr txBox="1"/>
          <p:nvPr/>
        </p:nvSpPr>
        <p:spPr>
          <a:xfrm>
            <a:off x="135875" y="4192225"/>
            <a:ext cx="1017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Lato"/>
                <a:ea typeface="Lato"/>
                <a:cs typeface="Lato"/>
                <a:sym typeface="Lato"/>
              </a:rPr>
              <a:t>Apr 25 - Jun 25</a:t>
            </a:r>
            <a:endParaRPr sz="1600">
              <a:latin typeface="Lato"/>
              <a:ea typeface="Lato"/>
              <a:cs typeface="Lato"/>
              <a:sym typeface="Lato"/>
            </a:endParaRPr>
          </a:p>
        </p:txBody>
      </p:sp>
      <p:pic>
        <p:nvPicPr>
          <p:cNvPr id="299" name="Google Shape;299;p41"/>
          <p:cNvPicPr preferRelativeResize="0"/>
          <p:nvPr/>
        </p:nvPicPr>
        <p:blipFill>
          <a:blip r:embed="rId3">
            <a:alphaModFix/>
          </a:blip>
          <a:stretch>
            <a:fillRect/>
          </a:stretch>
        </p:blipFill>
        <p:spPr>
          <a:xfrm>
            <a:off x="1305875" y="871225"/>
            <a:ext cx="8856252" cy="2414550"/>
          </a:xfrm>
          <a:prstGeom prst="rect">
            <a:avLst/>
          </a:prstGeom>
          <a:noFill/>
          <a:ln>
            <a:noFill/>
          </a:ln>
        </p:spPr>
      </p:pic>
      <p:pic>
        <p:nvPicPr>
          <p:cNvPr id="300" name="Google Shape;300;p41"/>
          <p:cNvPicPr preferRelativeResize="0"/>
          <p:nvPr/>
        </p:nvPicPr>
        <p:blipFill>
          <a:blip r:embed="rId4">
            <a:alphaModFix/>
          </a:blip>
          <a:stretch>
            <a:fillRect/>
          </a:stretch>
        </p:blipFill>
        <p:spPr>
          <a:xfrm>
            <a:off x="1305875" y="3438175"/>
            <a:ext cx="9278019" cy="254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2"/>
          <p:cNvSpPr txBox="1"/>
          <p:nvPr>
            <p:ph idx="4294967295" type="title"/>
          </p:nvPr>
        </p:nvSpPr>
        <p:spPr>
          <a:xfrm>
            <a:off x="838200" y="178650"/>
            <a:ext cx="10515600" cy="424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GB" sz="2300">
                <a:solidFill>
                  <a:srgbClr val="193E72"/>
                </a:solidFill>
                <a:latin typeface="Lato"/>
                <a:ea typeface="Lato"/>
                <a:cs typeface="Lato"/>
                <a:sym typeface="Lato"/>
              </a:rPr>
              <a:t>Open Prostate Cancer Studies (SWAG Region) </a:t>
            </a:r>
            <a:endParaRPr b="1" sz="2300">
              <a:solidFill>
                <a:srgbClr val="193E72"/>
              </a:solidFill>
              <a:latin typeface="Lato"/>
              <a:ea typeface="Lato"/>
              <a:cs typeface="Lato"/>
              <a:sym typeface="Lato"/>
            </a:endParaRPr>
          </a:p>
        </p:txBody>
      </p:sp>
      <p:graphicFrame>
        <p:nvGraphicFramePr>
          <p:cNvPr id="307" name="Google Shape;307;p42"/>
          <p:cNvGraphicFramePr/>
          <p:nvPr/>
        </p:nvGraphicFramePr>
        <p:xfrm>
          <a:off x="138750" y="603450"/>
          <a:ext cx="3000000" cy="3000000"/>
        </p:xfrm>
        <a:graphic>
          <a:graphicData uri="http://schemas.openxmlformats.org/drawingml/2006/table">
            <a:tbl>
              <a:tblPr>
                <a:noFill/>
                <a:tableStyleId>{92C3E60D-5092-4CC0-AC3B-63803920DA52}</a:tableStyleId>
              </a:tblPr>
              <a:tblGrid>
                <a:gridCol w="748700"/>
                <a:gridCol w="4970525"/>
                <a:gridCol w="2237250"/>
                <a:gridCol w="1076500"/>
                <a:gridCol w="1119475"/>
                <a:gridCol w="834000"/>
                <a:gridCol w="928050"/>
              </a:tblGrid>
              <a:tr h="434025">
                <a:tc>
                  <a:txBody>
                    <a:bodyPr/>
                    <a:lstStyle/>
                    <a:p>
                      <a:pPr indent="0" lvl="0" marL="0" rtl="0" algn="l">
                        <a:spcBef>
                          <a:spcPts val="0"/>
                        </a:spcBef>
                        <a:spcAft>
                          <a:spcPts val="0"/>
                        </a:spcAft>
                        <a:buNone/>
                      </a:pPr>
                      <a:r>
                        <a:rPr b="1" lang="en-GB" sz="1100">
                          <a:solidFill>
                            <a:schemeClr val="lt1"/>
                          </a:solidFill>
                        </a:rPr>
                        <a:t>CPMS ID</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Short Name</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Sites in region</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Opening</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Closure</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Sample Size Eng</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Eng Recruits</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r>
              <a:tr h="394000">
                <a:tc>
                  <a:txBody>
                    <a:bodyPr/>
                    <a:lstStyle/>
                    <a:p>
                      <a:pPr indent="0" lvl="0" marL="0" rtl="0" algn="r">
                        <a:lnSpc>
                          <a:spcPct val="115000"/>
                        </a:lnSpc>
                        <a:spcBef>
                          <a:spcPts val="0"/>
                        </a:spcBef>
                        <a:spcAft>
                          <a:spcPts val="0"/>
                        </a:spcAft>
                        <a:buNone/>
                      </a:pPr>
                      <a:r>
                        <a:rPr lang="en-GB" sz="1100"/>
                        <a:t>54997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ArtemisPRO</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Yeovil</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16/01/2024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30/05/2025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50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45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10450">
                <a:tc>
                  <a:txBody>
                    <a:bodyPr/>
                    <a:lstStyle/>
                    <a:p>
                      <a:pPr indent="0" lvl="0" marL="0" rtl="0" algn="r">
                        <a:lnSpc>
                          <a:spcPct val="115000"/>
                        </a:lnSpc>
                        <a:spcBef>
                          <a:spcPts val="0"/>
                        </a:spcBef>
                        <a:spcAft>
                          <a:spcPts val="0"/>
                        </a:spcAft>
                        <a:buNone/>
                      </a:pPr>
                      <a:r>
                        <a:rPr lang="en-GB" sz="1100"/>
                        <a:t>32051</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BARCODE 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Yeovil (PIC)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25/05/2017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30/09/2025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450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313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15825">
                <a:tc>
                  <a:txBody>
                    <a:bodyPr/>
                    <a:lstStyle/>
                    <a:p>
                      <a:pPr indent="0" lvl="0" marL="0" rtl="0" algn="r">
                        <a:lnSpc>
                          <a:spcPct val="115000"/>
                        </a:lnSpc>
                        <a:spcBef>
                          <a:spcPts val="0"/>
                        </a:spcBef>
                        <a:spcAft>
                          <a:spcPts val="0"/>
                        </a:spcAft>
                        <a:buNone/>
                      </a:pPr>
                      <a:r>
                        <a:rPr lang="en-GB" sz="1100"/>
                        <a:t>54481</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CAAA617D12302: [177Lu]Lu-PSMA-617 in Oligometastatic Prostate Cancer</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BHOC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05/12/2024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30/03/2026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60325">
                <a:tc>
                  <a:txBody>
                    <a:bodyPr/>
                    <a:lstStyle/>
                    <a:p>
                      <a:pPr indent="0" lvl="0" marL="0" rtl="0" algn="r">
                        <a:lnSpc>
                          <a:spcPct val="115000"/>
                        </a:lnSpc>
                        <a:spcBef>
                          <a:spcPts val="0"/>
                        </a:spcBef>
                        <a:spcAft>
                          <a:spcPts val="0"/>
                        </a:spcAft>
                        <a:buNone/>
                      </a:pPr>
                      <a:r>
                        <a:rPr lang="en-GB" sz="1100"/>
                        <a:t>48496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Diagnostic Accuracy of LI-MRI vs mp-MRI in Prostate Cancer (CLIMATE)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NBT</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31/03/2022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31/08/2026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602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381</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5575">
                <a:tc>
                  <a:txBody>
                    <a:bodyPr/>
                    <a:lstStyle/>
                    <a:p>
                      <a:pPr indent="0" lvl="0" marL="0" rtl="0" algn="r">
                        <a:lnSpc>
                          <a:spcPct val="115000"/>
                        </a:lnSpc>
                        <a:spcBef>
                          <a:spcPts val="0"/>
                        </a:spcBef>
                        <a:spcAft>
                          <a:spcPts val="0"/>
                        </a:spcAft>
                        <a:buNone/>
                      </a:pPr>
                      <a:r>
                        <a:rPr lang="en-GB" sz="1100"/>
                        <a:t>63289</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ELIPSE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Chelt (in setup), NBT</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30/09/2024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31/08/2026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129</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47525">
                <a:tc>
                  <a:txBody>
                    <a:bodyPr/>
                    <a:lstStyle/>
                    <a:p>
                      <a:pPr indent="0" lvl="0" marL="0" rtl="0" algn="r">
                        <a:lnSpc>
                          <a:spcPct val="115000"/>
                        </a:lnSpc>
                        <a:spcBef>
                          <a:spcPts val="0"/>
                        </a:spcBef>
                        <a:spcAft>
                          <a:spcPts val="0"/>
                        </a:spcAft>
                        <a:buNone/>
                      </a:pPr>
                      <a:r>
                        <a:rPr lang="en-GB" sz="1100"/>
                        <a:t>52871</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IP7-PACIFIC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NBT recruitment on hold</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03/10/2022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01/02/2026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3600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1,238</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26550">
                <a:tc>
                  <a:txBody>
                    <a:bodyPr/>
                    <a:lstStyle/>
                    <a:p>
                      <a:pPr indent="0" lvl="0" marL="0" rtl="0" algn="r">
                        <a:lnSpc>
                          <a:spcPct val="115000"/>
                        </a:lnSpc>
                        <a:spcBef>
                          <a:spcPts val="0"/>
                        </a:spcBef>
                        <a:spcAft>
                          <a:spcPts val="0"/>
                        </a:spcAft>
                        <a:buNone/>
                      </a:pPr>
                      <a:r>
                        <a:rPr lang="en-GB" sz="1100"/>
                        <a:t>51837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OSCAR</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Musgrove, Yeovil</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01/03/2022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01/09/2031</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854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36700">
                <a:tc>
                  <a:txBody>
                    <a:bodyPr/>
                    <a:lstStyle/>
                    <a:p>
                      <a:pPr indent="0" lvl="0" marL="0" rtl="0" algn="r">
                        <a:lnSpc>
                          <a:spcPct val="115000"/>
                        </a:lnSpc>
                        <a:spcBef>
                          <a:spcPts val="0"/>
                        </a:spcBef>
                        <a:spcAft>
                          <a:spcPts val="0"/>
                        </a:spcAft>
                        <a:buNone/>
                      </a:pPr>
                      <a:r>
                        <a:rPr lang="en-GB" sz="1100"/>
                        <a:t>52562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PACE-NODES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Chelt.</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05/09/2022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30/09/2025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1038</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1,036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26225">
                <a:tc>
                  <a:txBody>
                    <a:bodyPr/>
                    <a:lstStyle/>
                    <a:p>
                      <a:pPr indent="0" lvl="0" marL="0" rtl="0" algn="r">
                        <a:lnSpc>
                          <a:spcPct val="115000"/>
                        </a:lnSpc>
                        <a:spcBef>
                          <a:spcPts val="0"/>
                        </a:spcBef>
                        <a:spcAft>
                          <a:spcPts val="0"/>
                        </a:spcAft>
                        <a:buNone/>
                      </a:pPr>
                      <a:r>
                        <a:rPr lang="en-GB" sz="1100"/>
                        <a:t>48429</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PEARLS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Musgrove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24/06/2021</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30/09/2027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750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427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84275">
                <a:tc>
                  <a:txBody>
                    <a:bodyPr/>
                    <a:lstStyle/>
                    <a:p>
                      <a:pPr indent="0" lvl="0" marL="0" rtl="0" algn="r">
                        <a:lnSpc>
                          <a:spcPct val="115000"/>
                        </a:lnSpc>
                        <a:spcBef>
                          <a:spcPts val="0"/>
                        </a:spcBef>
                        <a:spcAft>
                          <a:spcPts val="0"/>
                        </a:spcAft>
                        <a:buNone/>
                      </a:pPr>
                      <a:r>
                        <a:rPr lang="en-GB" sz="1100"/>
                        <a:t>62335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POINTER-PC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Musgrove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14/01/2025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01/07/2028</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432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95075">
                <a:tc>
                  <a:txBody>
                    <a:bodyPr/>
                    <a:lstStyle/>
                    <a:p>
                      <a:pPr indent="0" lvl="0" marL="0" rtl="0" algn="r">
                        <a:lnSpc>
                          <a:spcPct val="115000"/>
                        </a:lnSpc>
                        <a:spcBef>
                          <a:spcPts val="0"/>
                        </a:spcBef>
                        <a:spcAft>
                          <a:spcPts val="0"/>
                        </a:spcAft>
                        <a:buNone/>
                      </a:pPr>
                      <a:r>
                        <a:rPr lang="en-GB" sz="1100"/>
                        <a:t>40158</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Precision medicine in a prostate cancer genetic risk clinic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St Michaels's (PIC)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04/03/2019</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31/12/2025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2000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2,000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68150">
                <a:tc>
                  <a:txBody>
                    <a:bodyPr/>
                    <a:lstStyle/>
                    <a:p>
                      <a:pPr indent="0" lvl="0" marL="0" rtl="0" algn="r">
                        <a:lnSpc>
                          <a:spcPct val="115000"/>
                        </a:lnSpc>
                        <a:spcBef>
                          <a:spcPts val="0"/>
                        </a:spcBef>
                        <a:spcAft>
                          <a:spcPts val="0"/>
                        </a:spcAft>
                        <a:buNone/>
                      </a:pPr>
                      <a:r>
                        <a:rPr lang="en-GB" sz="1100"/>
                        <a:t>52937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TAPS02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NBT</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24/04/2023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01/07/2027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399</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42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42350">
                <a:tc>
                  <a:txBody>
                    <a:bodyPr/>
                    <a:lstStyle/>
                    <a:p>
                      <a:pPr indent="0" lvl="0" marL="0" rtl="0" algn="r">
                        <a:lnSpc>
                          <a:spcPct val="115000"/>
                        </a:lnSpc>
                        <a:spcBef>
                          <a:spcPts val="0"/>
                        </a:spcBef>
                        <a:spcAft>
                          <a:spcPts val="0"/>
                        </a:spcAft>
                        <a:buNone/>
                      </a:pPr>
                      <a:r>
                        <a:rPr lang="en-GB" sz="1100"/>
                        <a:t>16408</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The PROFILE Study</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BHOC (PIC)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06/02/2015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31/12/2025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1500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1,402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55450">
                <a:tc>
                  <a:txBody>
                    <a:bodyPr/>
                    <a:lstStyle/>
                    <a:p>
                      <a:pPr indent="0" lvl="0" marL="0" rtl="0" algn="r">
                        <a:lnSpc>
                          <a:spcPct val="115000"/>
                        </a:lnSpc>
                        <a:spcBef>
                          <a:spcPts val="0"/>
                        </a:spcBef>
                        <a:spcAft>
                          <a:spcPts val="0"/>
                        </a:spcAft>
                        <a:buNone/>
                      </a:pPr>
                      <a:r>
                        <a:rPr lang="en-GB" sz="1100"/>
                        <a:t>60178</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Treatment and Adherence Support for Minorities (TRANSFORM)</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UHBW</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08/07/2024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01/11/2025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200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165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26525">
                <a:tc>
                  <a:txBody>
                    <a:bodyPr/>
                    <a:lstStyle/>
                    <a:p>
                      <a:pPr indent="0" lvl="0" marL="0" rtl="0" algn="r">
                        <a:lnSpc>
                          <a:spcPct val="115000"/>
                        </a:lnSpc>
                        <a:spcBef>
                          <a:spcPts val="0"/>
                        </a:spcBef>
                        <a:spcAft>
                          <a:spcPts val="0"/>
                        </a:spcAft>
                        <a:buNone/>
                      </a:pPr>
                      <a:r>
                        <a:rPr lang="en-GB" sz="1100"/>
                        <a:t>47442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Urine Biomarkers for detecting prostate cancer</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Salisbury</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01/12/2020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31/12/2029</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4000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1,586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43"/>
          <p:cNvSpPr txBox="1"/>
          <p:nvPr>
            <p:ph idx="4294967295" type="title"/>
          </p:nvPr>
        </p:nvSpPr>
        <p:spPr>
          <a:xfrm>
            <a:off x="838200" y="99652"/>
            <a:ext cx="10515600" cy="86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GB" sz="3200">
                <a:solidFill>
                  <a:srgbClr val="193E72"/>
                </a:solidFill>
                <a:latin typeface="Lato"/>
                <a:ea typeface="Lato"/>
                <a:cs typeface="Lato"/>
                <a:sym typeface="Lato"/>
              </a:rPr>
              <a:t>National Prostate Cancer Research Recruitment</a:t>
            </a:r>
            <a:endParaRPr b="1" sz="3200">
              <a:solidFill>
                <a:srgbClr val="193E72"/>
              </a:solidFill>
              <a:latin typeface="Lato"/>
              <a:ea typeface="Lato"/>
              <a:cs typeface="Lato"/>
              <a:sym typeface="Lato"/>
            </a:endParaRPr>
          </a:p>
        </p:txBody>
      </p:sp>
      <p:sp>
        <p:nvSpPr>
          <p:cNvPr id="313" name="Google Shape;313;p43"/>
          <p:cNvSpPr txBox="1"/>
          <p:nvPr/>
        </p:nvSpPr>
        <p:spPr>
          <a:xfrm>
            <a:off x="615900" y="1027675"/>
            <a:ext cx="40923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600">
                <a:solidFill>
                  <a:schemeClr val="dk1"/>
                </a:solidFill>
              </a:rPr>
              <a:t>72</a:t>
            </a:r>
            <a:r>
              <a:rPr lang="en-GB" sz="2600">
                <a:solidFill>
                  <a:schemeClr val="dk1"/>
                </a:solidFill>
              </a:rPr>
              <a:t> studies currently open nationwide. </a:t>
            </a:r>
            <a:endParaRPr sz="2600">
              <a:solidFill>
                <a:schemeClr val="dk1"/>
              </a:solidFill>
            </a:endParaRPr>
          </a:p>
          <a:p>
            <a:pPr indent="0" lvl="0" marL="0" rtl="0" algn="l">
              <a:spcBef>
                <a:spcPts val="0"/>
              </a:spcBef>
              <a:spcAft>
                <a:spcPts val="0"/>
              </a:spcAft>
              <a:buNone/>
            </a:pPr>
            <a:r>
              <a:rPr lang="en-GB" sz="2600">
                <a:solidFill>
                  <a:schemeClr val="dk1"/>
                </a:solidFill>
              </a:rPr>
              <a:t>28 Commercial</a:t>
            </a:r>
            <a:endParaRPr sz="2600">
              <a:solidFill>
                <a:schemeClr val="dk1"/>
              </a:solidFill>
            </a:endParaRPr>
          </a:p>
          <a:p>
            <a:pPr indent="0" lvl="0" marL="0" rtl="0" algn="l">
              <a:spcBef>
                <a:spcPts val="0"/>
              </a:spcBef>
              <a:spcAft>
                <a:spcPts val="0"/>
              </a:spcAft>
              <a:buNone/>
            </a:pPr>
            <a:r>
              <a:rPr lang="en-GB" sz="2600">
                <a:solidFill>
                  <a:schemeClr val="dk1"/>
                </a:solidFill>
              </a:rPr>
              <a:t>45 Non-commercial</a:t>
            </a:r>
            <a:endParaRPr sz="2600">
              <a:solidFill>
                <a:schemeClr val="dk1"/>
              </a:solidFill>
            </a:endParaRPr>
          </a:p>
          <a:p>
            <a:pPr indent="0" lvl="0" marL="0" rtl="0" algn="l">
              <a:spcBef>
                <a:spcPts val="0"/>
              </a:spcBef>
              <a:spcAft>
                <a:spcPts val="0"/>
              </a:spcAft>
              <a:buNone/>
            </a:pPr>
            <a:r>
              <a:t/>
            </a:r>
            <a:endParaRPr sz="2600">
              <a:solidFill>
                <a:schemeClr val="dk1"/>
              </a:solidFill>
            </a:endParaRPr>
          </a:p>
          <a:p>
            <a:pPr indent="0" lvl="0" marL="0" rtl="0" algn="l">
              <a:spcBef>
                <a:spcPts val="0"/>
              </a:spcBef>
              <a:spcAft>
                <a:spcPts val="0"/>
              </a:spcAft>
              <a:buNone/>
            </a:pPr>
            <a:r>
              <a:rPr lang="en-GB" sz="2600">
                <a:solidFill>
                  <a:schemeClr val="dk1"/>
                </a:solidFill>
              </a:rPr>
              <a:t>Full list available here: </a:t>
            </a:r>
            <a:r>
              <a:rPr lang="en-GB" sz="2600" u="sng">
                <a:solidFill>
                  <a:schemeClr val="hlink"/>
                </a:solidFill>
                <a:hlinkClick r:id="rId3"/>
              </a:rPr>
              <a:t>National open prostate cancer studies June 25</a:t>
            </a:r>
            <a:endParaRPr sz="2600">
              <a:solidFill>
                <a:schemeClr val="dk1"/>
              </a:solidFill>
            </a:endParaRPr>
          </a:p>
        </p:txBody>
      </p:sp>
      <p:pic>
        <p:nvPicPr>
          <p:cNvPr id="314" name="Google Shape;314;p43"/>
          <p:cNvPicPr preferRelativeResize="0"/>
          <p:nvPr/>
        </p:nvPicPr>
        <p:blipFill>
          <a:blip r:embed="rId4">
            <a:alphaModFix/>
          </a:blip>
          <a:stretch>
            <a:fillRect/>
          </a:stretch>
        </p:blipFill>
        <p:spPr>
          <a:xfrm>
            <a:off x="4508375" y="786050"/>
            <a:ext cx="7135724" cy="5277825"/>
          </a:xfrm>
          <a:prstGeom prst="rect">
            <a:avLst/>
          </a:prstGeom>
          <a:noFill/>
          <a:ln>
            <a:noFill/>
          </a:ln>
        </p:spPr>
      </p:pic>
      <p:sp>
        <p:nvSpPr>
          <p:cNvPr id="315" name="Google Shape;315;p43"/>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25/062025</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4"/>
          <p:cNvSpPr txBox="1"/>
          <p:nvPr>
            <p:ph idx="4294967295" type="title"/>
          </p:nvPr>
        </p:nvSpPr>
        <p:spPr>
          <a:xfrm>
            <a:off x="838200" y="99650"/>
            <a:ext cx="10515600" cy="424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GB" sz="2100">
                <a:solidFill>
                  <a:srgbClr val="193E72"/>
                </a:solidFill>
                <a:latin typeface="Lato"/>
                <a:ea typeface="Lato"/>
                <a:cs typeface="Lato"/>
                <a:sym typeface="Lato"/>
              </a:rPr>
              <a:t>Open Bladder Cancer Studies </a:t>
            </a:r>
            <a:endParaRPr b="1" sz="2100">
              <a:solidFill>
                <a:srgbClr val="193E72"/>
              </a:solidFill>
              <a:latin typeface="Lato"/>
              <a:ea typeface="Lato"/>
              <a:cs typeface="Lato"/>
              <a:sym typeface="Lato"/>
            </a:endParaRPr>
          </a:p>
        </p:txBody>
      </p:sp>
      <p:graphicFrame>
        <p:nvGraphicFramePr>
          <p:cNvPr id="322" name="Google Shape;322;p44"/>
          <p:cNvGraphicFramePr/>
          <p:nvPr/>
        </p:nvGraphicFramePr>
        <p:xfrm>
          <a:off x="1138125" y="477450"/>
          <a:ext cx="3000000" cy="3000000"/>
        </p:xfrm>
        <a:graphic>
          <a:graphicData uri="http://schemas.openxmlformats.org/drawingml/2006/table">
            <a:tbl>
              <a:tblPr>
                <a:noFill/>
                <a:tableStyleId>{92C3E60D-5092-4CC0-AC3B-63803920DA52}</a:tableStyleId>
              </a:tblPr>
              <a:tblGrid>
                <a:gridCol w="1057025"/>
                <a:gridCol w="1569000"/>
                <a:gridCol w="1701125"/>
                <a:gridCol w="1436875"/>
                <a:gridCol w="1436875"/>
                <a:gridCol w="1436875"/>
                <a:gridCol w="1057025"/>
              </a:tblGrid>
              <a:tr h="685800">
                <a:tc>
                  <a:txBody>
                    <a:bodyPr/>
                    <a:lstStyle/>
                    <a:p>
                      <a:pPr indent="0" lvl="0" marL="0" rtl="0" algn="l">
                        <a:spcBef>
                          <a:spcPts val="0"/>
                        </a:spcBef>
                        <a:spcAft>
                          <a:spcPts val="0"/>
                        </a:spcAft>
                        <a:buNone/>
                      </a:pPr>
                      <a:r>
                        <a:rPr b="1" lang="en-GB" sz="1200">
                          <a:solidFill>
                            <a:schemeClr val="lt1"/>
                          </a:solidFill>
                        </a:rPr>
                        <a:t>CPMS ID</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200">
                          <a:solidFill>
                            <a:schemeClr val="lt1"/>
                          </a:solidFill>
                        </a:rPr>
                        <a:t>Short 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200">
                          <a:solidFill>
                            <a:schemeClr val="lt1"/>
                          </a:solidFill>
                        </a:rPr>
                        <a:t>Sites in region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200">
                          <a:solidFill>
                            <a:schemeClr val="lt1"/>
                          </a:solidFill>
                        </a:rPr>
                        <a:t>Opening</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200">
                          <a:solidFill>
                            <a:schemeClr val="lt1"/>
                          </a:solidFill>
                        </a:rPr>
                        <a:t>Closure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200">
                          <a:solidFill>
                            <a:schemeClr val="lt1"/>
                          </a:solidFill>
                        </a:rPr>
                        <a:t>Sample Size Eng</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200">
                          <a:solidFill>
                            <a:schemeClr val="lt1"/>
                          </a:solidFill>
                        </a:rPr>
                        <a:t>Eng Recruits</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r>
              <a:tr h="171450">
                <a:tc>
                  <a:txBody>
                    <a:bodyPr/>
                    <a:lstStyle/>
                    <a:p>
                      <a:pPr indent="0" lvl="0" marL="0" rtl="0" algn="r">
                        <a:lnSpc>
                          <a:spcPct val="115000"/>
                        </a:lnSpc>
                        <a:spcBef>
                          <a:spcPts val="0"/>
                        </a:spcBef>
                        <a:spcAft>
                          <a:spcPts val="0"/>
                        </a:spcAft>
                        <a:buNone/>
                      </a:pPr>
                      <a:r>
                        <a:rPr lang="en-GB" sz="1200"/>
                        <a:t>50666</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DISCUS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Musgrove</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16/12/2021</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30/06/2026</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173</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65</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r">
                        <a:lnSpc>
                          <a:spcPct val="115000"/>
                        </a:lnSpc>
                        <a:spcBef>
                          <a:spcPts val="0"/>
                        </a:spcBef>
                        <a:spcAft>
                          <a:spcPts val="0"/>
                        </a:spcAft>
                        <a:buNone/>
                      </a:pPr>
                      <a:r>
                        <a:rPr lang="en-GB" sz="1200"/>
                        <a:t>58705</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Duravelo-2</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BHOC</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27/06/2024</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31/08/2026</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30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23</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r">
                        <a:lnSpc>
                          <a:spcPct val="115000"/>
                        </a:lnSpc>
                        <a:spcBef>
                          <a:spcPts val="0"/>
                        </a:spcBef>
                        <a:spcAft>
                          <a:spcPts val="0"/>
                        </a:spcAft>
                        <a:buNone/>
                      </a:pPr>
                      <a:r>
                        <a:rPr lang="en-GB" sz="1200"/>
                        <a:t>60694</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MoonRISe-1</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NBT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17/05/2024</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10/06/2028</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30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16</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graphicFrame>
        <p:nvGraphicFramePr>
          <p:cNvPr id="323" name="Google Shape;323;p44"/>
          <p:cNvGraphicFramePr/>
          <p:nvPr/>
        </p:nvGraphicFramePr>
        <p:xfrm>
          <a:off x="215325" y="2983675"/>
          <a:ext cx="3000000" cy="3000000"/>
        </p:xfrm>
        <a:graphic>
          <a:graphicData uri="http://schemas.openxmlformats.org/drawingml/2006/table">
            <a:tbl>
              <a:tblPr>
                <a:noFill/>
                <a:tableStyleId>{92C3E60D-5092-4CC0-AC3B-63803920DA52}</a:tableStyleId>
              </a:tblPr>
              <a:tblGrid>
                <a:gridCol w="1084750"/>
                <a:gridCol w="1508725"/>
                <a:gridCol w="2050575"/>
                <a:gridCol w="3511100"/>
                <a:gridCol w="1030500"/>
                <a:gridCol w="1013175"/>
                <a:gridCol w="866250"/>
                <a:gridCol w="833200"/>
              </a:tblGrid>
              <a:tr h="413150">
                <a:tc>
                  <a:txBody>
                    <a:bodyPr/>
                    <a:lstStyle/>
                    <a:p>
                      <a:pPr indent="0" lvl="0" marL="0" rtl="0" algn="l">
                        <a:spcBef>
                          <a:spcPts val="0"/>
                        </a:spcBef>
                        <a:spcAft>
                          <a:spcPts val="0"/>
                        </a:spcAft>
                        <a:buNone/>
                      </a:pPr>
                      <a:r>
                        <a:rPr b="1" lang="en-GB" sz="1200">
                          <a:solidFill>
                            <a:schemeClr val="lt1"/>
                          </a:solidFill>
                        </a:rPr>
                        <a:t>CPMS ID</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200">
                          <a:solidFill>
                            <a:schemeClr val="lt1"/>
                          </a:solidFill>
                        </a:rPr>
                        <a:t>Subspecialty</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200">
                          <a:solidFill>
                            <a:schemeClr val="lt1"/>
                          </a:solidFill>
                        </a:rPr>
                        <a:t>Short 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200">
                          <a:solidFill>
                            <a:schemeClr val="lt1"/>
                          </a:solidFill>
                        </a:rPr>
                        <a:t>Sites in region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200">
                          <a:solidFill>
                            <a:schemeClr val="lt1"/>
                          </a:solidFill>
                        </a:rPr>
                        <a:t>Opening</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200">
                          <a:solidFill>
                            <a:schemeClr val="lt1"/>
                          </a:solidFill>
                        </a:rPr>
                        <a:t>Closure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200">
                          <a:solidFill>
                            <a:schemeClr val="lt1"/>
                          </a:solidFill>
                        </a:rPr>
                        <a:t>Sample Size Eng</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200">
                          <a:solidFill>
                            <a:schemeClr val="lt1"/>
                          </a:solidFill>
                        </a:rPr>
                        <a:t>Eng Recruits</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r>
              <a:tr h="366525">
                <a:tc>
                  <a:txBody>
                    <a:bodyPr/>
                    <a:lstStyle/>
                    <a:p>
                      <a:pPr indent="0" lvl="0" marL="0" rtl="0" algn="r">
                        <a:lnSpc>
                          <a:spcPct val="115000"/>
                        </a:lnSpc>
                        <a:spcBef>
                          <a:spcPts val="0"/>
                        </a:spcBef>
                        <a:spcAft>
                          <a:spcPts val="0"/>
                        </a:spcAft>
                        <a:buNone/>
                      </a:pPr>
                      <a:r>
                        <a:rPr lang="en-GB" sz="1200"/>
                        <a:t>48297</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Lung Cancer</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E²-RADIatE (EORTC 1811)</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Somerset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15/09/2021</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01/03/2026</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60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72</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14350">
                <a:tc>
                  <a:txBody>
                    <a:bodyPr/>
                    <a:lstStyle/>
                    <a:p>
                      <a:pPr indent="0" lvl="0" marL="0" rtl="0" algn="r">
                        <a:lnSpc>
                          <a:spcPct val="115000"/>
                        </a:lnSpc>
                        <a:spcBef>
                          <a:spcPts val="0"/>
                        </a:spcBef>
                        <a:spcAft>
                          <a:spcPts val="0"/>
                        </a:spcAft>
                        <a:buNone/>
                      </a:pPr>
                      <a:r>
                        <a:rPr lang="en-GB" sz="1200"/>
                        <a:t>39433</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Lung Cancer</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ICI Genetics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Musgrove, (UHBW suspended)</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12/04/2019</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30/09/2025</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3100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2,775</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r">
                        <a:lnSpc>
                          <a:spcPct val="115000"/>
                        </a:lnSpc>
                        <a:spcBef>
                          <a:spcPts val="0"/>
                        </a:spcBef>
                        <a:spcAft>
                          <a:spcPts val="0"/>
                        </a:spcAft>
                        <a:buNone/>
                      </a:pPr>
                      <a:r>
                        <a:rPr lang="en-GB" sz="1200"/>
                        <a:t>54260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Breast Cancer</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LION</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RUH</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08/05/2024</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10/04/2026</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89</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15</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14350">
                <a:tc>
                  <a:txBody>
                    <a:bodyPr/>
                    <a:lstStyle/>
                    <a:p>
                      <a:pPr indent="0" lvl="0" marL="0" rtl="0" algn="r">
                        <a:lnSpc>
                          <a:spcPct val="115000"/>
                        </a:lnSpc>
                        <a:spcBef>
                          <a:spcPts val="0"/>
                        </a:spcBef>
                        <a:spcAft>
                          <a:spcPts val="0"/>
                        </a:spcAft>
                        <a:buNone/>
                      </a:pPr>
                      <a:r>
                        <a:rPr lang="en-GB" sz="1200"/>
                        <a:t>43756</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Skin Cancer</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MITRE</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RUH, Somerset, BHOC</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08/07/2020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28/02/2026</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1296</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324</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42900">
                <a:tc>
                  <a:txBody>
                    <a:bodyPr/>
                    <a:lstStyle/>
                    <a:p>
                      <a:pPr indent="0" lvl="0" marL="0" rtl="0" algn="r">
                        <a:lnSpc>
                          <a:spcPct val="115000"/>
                        </a:lnSpc>
                        <a:spcBef>
                          <a:spcPts val="0"/>
                        </a:spcBef>
                        <a:spcAft>
                          <a:spcPts val="0"/>
                        </a:spcAft>
                        <a:buNone/>
                      </a:pPr>
                      <a:r>
                        <a:rPr lang="en-GB" sz="1200"/>
                        <a:t>50169</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Renal Cancer</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REFINE</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RUH, Musgrove</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25/05/2022</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31/12/2025</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96</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40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42900">
                <a:tc>
                  <a:txBody>
                    <a:bodyPr/>
                    <a:lstStyle/>
                    <a:p>
                      <a:pPr indent="0" lvl="0" marL="0" rtl="0" algn="r">
                        <a:lnSpc>
                          <a:spcPct val="115000"/>
                        </a:lnSpc>
                        <a:spcBef>
                          <a:spcPts val="0"/>
                        </a:spcBef>
                        <a:spcAft>
                          <a:spcPts val="0"/>
                        </a:spcAft>
                        <a:buNone/>
                      </a:pPr>
                      <a:r>
                        <a:rPr lang="en-GB" sz="1200"/>
                        <a:t>33372</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Testicular Cancer</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UK P3BEP Trial</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t>BHOC, BRHC</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05/05/2017</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31/12/2026</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85</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200"/>
                        <a:t>78</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324" name="Google Shape;324;p44"/>
          <p:cNvSpPr txBox="1"/>
          <p:nvPr>
            <p:ph idx="4294967295" type="title"/>
          </p:nvPr>
        </p:nvSpPr>
        <p:spPr>
          <a:xfrm>
            <a:off x="838200" y="2449663"/>
            <a:ext cx="10515600" cy="424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GB" sz="2100">
                <a:solidFill>
                  <a:srgbClr val="193E72"/>
                </a:solidFill>
                <a:latin typeface="Lato"/>
                <a:ea typeface="Lato"/>
                <a:cs typeface="Lato"/>
                <a:sym typeface="Lato"/>
              </a:rPr>
              <a:t>Other Urological</a:t>
            </a:r>
            <a:r>
              <a:rPr b="1" lang="en-GB" sz="2100">
                <a:solidFill>
                  <a:srgbClr val="193E72"/>
                </a:solidFill>
                <a:latin typeface="Lato"/>
                <a:ea typeface="Lato"/>
                <a:cs typeface="Lato"/>
                <a:sym typeface="Lato"/>
              </a:rPr>
              <a:t> Cancer Studies </a:t>
            </a:r>
            <a:endParaRPr b="1" sz="2100">
              <a:solidFill>
                <a:srgbClr val="193E72"/>
              </a:solidFill>
              <a:latin typeface="Lato"/>
              <a:ea typeface="Lato"/>
              <a:cs typeface="Lato"/>
              <a:sym typeface="Lato"/>
            </a:endParaRPr>
          </a:p>
        </p:txBody>
      </p:sp>
      <p:sp>
        <p:nvSpPr>
          <p:cNvPr id="325" name="Google Shape;325;p44"/>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24/06/2025</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45"/>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25/062025</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31" name="Google Shape;331;p45"/>
          <p:cNvSpPr txBox="1"/>
          <p:nvPr>
            <p:ph idx="4294967295" type="title"/>
          </p:nvPr>
        </p:nvSpPr>
        <p:spPr>
          <a:xfrm>
            <a:off x="838200" y="99652"/>
            <a:ext cx="10515600" cy="86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GB" sz="3200">
                <a:solidFill>
                  <a:srgbClr val="193E72"/>
                </a:solidFill>
                <a:latin typeface="Lato"/>
                <a:ea typeface="Lato"/>
                <a:cs typeface="Lato"/>
                <a:sym typeface="Lato"/>
              </a:rPr>
              <a:t>National Bladder Cancer Research Recruitment</a:t>
            </a:r>
            <a:endParaRPr b="1" sz="3200">
              <a:solidFill>
                <a:srgbClr val="193E72"/>
              </a:solidFill>
              <a:latin typeface="Lato"/>
              <a:ea typeface="Lato"/>
              <a:cs typeface="Lato"/>
              <a:sym typeface="Lato"/>
            </a:endParaRPr>
          </a:p>
        </p:txBody>
      </p:sp>
      <p:sp>
        <p:nvSpPr>
          <p:cNvPr id="332" name="Google Shape;332;p45"/>
          <p:cNvSpPr txBox="1"/>
          <p:nvPr/>
        </p:nvSpPr>
        <p:spPr>
          <a:xfrm>
            <a:off x="615900" y="1027675"/>
            <a:ext cx="4092300" cy="3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2600">
                <a:solidFill>
                  <a:schemeClr val="dk1"/>
                </a:solidFill>
              </a:rPr>
              <a:t>37</a:t>
            </a:r>
            <a:r>
              <a:rPr lang="en-GB" sz="2600">
                <a:solidFill>
                  <a:schemeClr val="dk1"/>
                </a:solidFill>
              </a:rPr>
              <a:t> studies currently open nationwide. </a:t>
            </a:r>
            <a:endParaRPr sz="2600">
              <a:solidFill>
                <a:schemeClr val="dk1"/>
              </a:solidFill>
            </a:endParaRPr>
          </a:p>
          <a:p>
            <a:pPr indent="0" lvl="0" marL="0" rtl="0" algn="l">
              <a:spcBef>
                <a:spcPts val="0"/>
              </a:spcBef>
              <a:spcAft>
                <a:spcPts val="0"/>
              </a:spcAft>
              <a:buClr>
                <a:schemeClr val="dk1"/>
              </a:buClr>
              <a:buSzPts val="1100"/>
              <a:buFont typeface="Arial"/>
              <a:buNone/>
            </a:pPr>
            <a:r>
              <a:rPr lang="en-GB" sz="2600">
                <a:solidFill>
                  <a:schemeClr val="dk1"/>
                </a:solidFill>
              </a:rPr>
              <a:t>17 Commercial</a:t>
            </a:r>
            <a:endParaRPr sz="2600">
              <a:solidFill>
                <a:schemeClr val="dk1"/>
              </a:solidFill>
            </a:endParaRPr>
          </a:p>
          <a:p>
            <a:pPr indent="0" lvl="0" marL="0" rtl="0" algn="l">
              <a:spcBef>
                <a:spcPts val="0"/>
              </a:spcBef>
              <a:spcAft>
                <a:spcPts val="0"/>
              </a:spcAft>
              <a:buClr>
                <a:schemeClr val="dk1"/>
              </a:buClr>
              <a:buSzPts val="1100"/>
              <a:buFont typeface="Arial"/>
              <a:buNone/>
            </a:pPr>
            <a:r>
              <a:rPr lang="en-GB" sz="2600">
                <a:solidFill>
                  <a:schemeClr val="dk1"/>
                </a:solidFill>
              </a:rPr>
              <a:t>20 Non-commercial</a:t>
            </a:r>
            <a:endParaRPr sz="2600">
              <a:solidFill>
                <a:schemeClr val="dk1"/>
              </a:solidFill>
            </a:endParaRPr>
          </a:p>
          <a:p>
            <a:pPr indent="0" lvl="0" marL="0" rtl="0" algn="l">
              <a:spcBef>
                <a:spcPts val="0"/>
              </a:spcBef>
              <a:spcAft>
                <a:spcPts val="0"/>
              </a:spcAft>
              <a:buClr>
                <a:schemeClr val="dk1"/>
              </a:buClr>
              <a:buSzPts val="1100"/>
              <a:buFont typeface="Arial"/>
              <a:buNone/>
            </a:pPr>
            <a:r>
              <a:t/>
            </a:r>
            <a:endParaRPr sz="2600">
              <a:solidFill>
                <a:schemeClr val="dk1"/>
              </a:solidFill>
            </a:endParaRPr>
          </a:p>
          <a:p>
            <a:pPr indent="0" lvl="0" marL="0" rtl="0" algn="l">
              <a:spcBef>
                <a:spcPts val="0"/>
              </a:spcBef>
              <a:spcAft>
                <a:spcPts val="0"/>
              </a:spcAft>
              <a:buClr>
                <a:schemeClr val="dk1"/>
              </a:buClr>
              <a:buSzPts val="1100"/>
              <a:buFont typeface="Arial"/>
              <a:buNone/>
            </a:pPr>
            <a:r>
              <a:rPr lang="en-GB" sz="2600">
                <a:solidFill>
                  <a:schemeClr val="dk1"/>
                </a:solidFill>
              </a:rPr>
              <a:t>Full list available here: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sz="2600" u="sng">
                <a:solidFill>
                  <a:schemeClr val="hlink"/>
                </a:solidFill>
                <a:hlinkClick r:id="rId3"/>
              </a:rPr>
              <a:t>National open bladder cancer studies June 25</a:t>
            </a:r>
            <a:endParaRPr sz="1500"/>
          </a:p>
          <a:p>
            <a:pPr indent="0" lvl="0" marL="0" rtl="0" algn="l">
              <a:spcBef>
                <a:spcPts val="0"/>
              </a:spcBef>
              <a:spcAft>
                <a:spcPts val="0"/>
              </a:spcAft>
              <a:buNone/>
            </a:pPr>
            <a:r>
              <a:t/>
            </a:r>
            <a:endParaRPr>
              <a:solidFill>
                <a:schemeClr val="dk1"/>
              </a:solidFill>
            </a:endParaRPr>
          </a:p>
        </p:txBody>
      </p:sp>
      <p:pic>
        <p:nvPicPr>
          <p:cNvPr id="333" name="Google Shape;333;p45"/>
          <p:cNvPicPr preferRelativeResize="0"/>
          <p:nvPr/>
        </p:nvPicPr>
        <p:blipFill>
          <a:blip r:embed="rId4">
            <a:alphaModFix/>
          </a:blip>
          <a:stretch>
            <a:fillRect/>
          </a:stretch>
        </p:blipFill>
        <p:spPr>
          <a:xfrm>
            <a:off x="4611975" y="754950"/>
            <a:ext cx="7166274" cy="5294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p46"/>
          <p:cNvSpPr txBox="1"/>
          <p:nvPr>
            <p:ph idx="4294967295" type="title"/>
          </p:nvPr>
        </p:nvSpPr>
        <p:spPr>
          <a:xfrm>
            <a:off x="2102075" y="151450"/>
            <a:ext cx="7325100" cy="283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sz="2300">
                <a:solidFill>
                  <a:srgbClr val="193E72"/>
                </a:solidFill>
                <a:latin typeface="Lato"/>
                <a:ea typeface="Lato"/>
                <a:cs typeface="Lato"/>
                <a:sym typeface="Lato"/>
              </a:rPr>
              <a:t>Studies in set-up/under consideration in SWAG region</a:t>
            </a:r>
            <a:endParaRPr b="1" sz="2300">
              <a:solidFill>
                <a:srgbClr val="193E72"/>
              </a:solidFill>
              <a:latin typeface="Lato"/>
              <a:ea typeface="Lato"/>
              <a:cs typeface="Lato"/>
              <a:sym typeface="Lato"/>
            </a:endParaRPr>
          </a:p>
        </p:txBody>
      </p:sp>
      <p:graphicFrame>
        <p:nvGraphicFramePr>
          <p:cNvPr id="339" name="Google Shape;339;p46"/>
          <p:cNvGraphicFramePr/>
          <p:nvPr/>
        </p:nvGraphicFramePr>
        <p:xfrm>
          <a:off x="124363" y="532225"/>
          <a:ext cx="3000000" cy="3000000"/>
        </p:xfrm>
        <a:graphic>
          <a:graphicData uri="http://schemas.openxmlformats.org/drawingml/2006/table">
            <a:tbl>
              <a:tblPr>
                <a:noFill/>
                <a:tableStyleId>{92C3E60D-5092-4CC0-AC3B-63803920DA52}</a:tableStyleId>
              </a:tblPr>
              <a:tblGrid>
                <a:gridCol w="605075"/>
                <a:gridCol w="908700"/>
                <a:gridCol w="776625"/>
                <a:gridCol w="1519600"/>
                <a:gridCol w="3080250"/>
                <a:gridCol w="656050"/>
                <a:gridCol w="932750"/>
                <a:gridCol w="900025"/>
                <a:gridCol w="622450"/>
                <a:gridCol w="1941750"/>
              </a:tblGrid>
              <a:tr h="661450">
                <a:tc>
                  <a:txBody>
                    <a:bodyPr/>
                    <a:lstStyle/>
                    <a:p>
                      <a:pPr indent="0" lvl="0" marL="0" rtl="0" algn="l">
                        <a:spcBef>
                          <a:spcPts val="0"/>
                        </a:spcBef>
                        <a:spcAft>
                          <a:spcPts val="0"/>
                        </a:spcAft>
                        <a:buNone/>
                      </a:pPr>
                      <a:r>
                        <a:rPr b="1" lang="en-GB" sz="1100">
                          <a:solidFill>
                            <a:schemeClr val="lt1"/>
                          </a:solidFill>
                        </a:rPr>
                        <a:t>CPMS ID</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Commercial Study</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Primary Subspecialty</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sites</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Short Name</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Phase</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Planned Opening</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Planned Closure</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Sample Size Eng</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Sponsor</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r>
              <a:tr h="481725">
                <a:tc>
                  <a:txBody>
                    <a:bodyPr/>
                    <a:lstStyle/>
                    <a:p>
                      <a:pPr indent="0" lvl="0" marL="0" rtl="0" algn="r">
                        <a:lnSpc>
                          <a:spcPct val="115000"/>
                        </a:lnSpc>
                        <a:spcBef>
                          <a:spcPts val="0"/>
                        </a:spcBef>
                        <a:spcAft>
                          <a:spcPts val="0"/>
                        </a:spcAft>
                        <a:buNone/>
                      </a:pPr>
                      <a:r>
                        <a:rPr lang="en-GB" sz="1100"/>
                        <a:t>67159</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Comm</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Bladder Cancer</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Salisbury, Musgrove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Intravesical BCG + ALT-803 (N-803) in Patients With NMIBC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II</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16/06/2025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17/12/2029</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50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ImmunityBio, Inc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5525">
                <a:tc>
                  <a:txBody>
                    <a:bodyPr/>
                    <a:lstStyle/>
                    <a:p>
                      <a:pPr indent="0" lvl="0" marL="0" rtl="0" algn="r">
                        <a:lnSpc>
                          <a:spcPct val="115000"/>
                        </a:lnSpc>
                        <a:spcBef>
                          <a:spcPts val="0"/>
                        </a:spcBef>
                        <a:spcAft>
                          <a:spcPts val="0"/>
                        </a:spcAft>
                        <a:buNone/>
                      </a:pPr>
                      <a:r>
                        <a:rPr lang="en-GB" sz="1100"/>
                        <a:t>66842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Comm</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Bladder Cancer</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Salisbury </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LUNAR</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I/II</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01/06/2025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31/12/2026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Ferring Pharmaceuticals Limited</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30925">
                <a:tc>
                  <a:txBody>
                    <a:bodyPr/>
                    <a:lstStyle/>
                    <a:p>
                      <a:pPr indent="0" lvl="0" marL="0" rtl="0" algn="r">
                        <a:lnSpc>
                          <a:spcPct val="115000"/>
                        </a:lnSpc>
                        <a:spcBef>
                          <a:spcPts val="0"/>
                        </a:spcBef>
                        <a:spcAft>
                          <a:spcPts val="0"/>
                        </a:spcAft>
                        <a:buNone/>
                      </a:pPr>
                      <a:r>
                        <a:rPr lang="en-GB" sz="1100"/>
                        <a:t>66432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Comm</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Prostate Cancer</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BHOC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Evaluation of Lutetium (177Lu) rhPSMA-10.1 injection in men with mCRPC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I/II</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03/07/2025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01/02/2026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Blue Earth Therapeutics Limited</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42900">
                <a:tc>
                  <a:txBody>
                    <a:bodyPr/>
                    <a:lstStyle/>
                    <a:p>
                      <a:pPr indent="0" lvl="0" marL="0" rtl="0" algn="r">
                        <a:lnSpc>
                          <a:spcPct val="115000"/>
                        </a:lnSpc>
                        <a:spcBef>
                          <a:spcPts val="0"/>
                        </a:spcBef>
                        <a:spcAft>
                          <a:spcPts val="0"/>
                        </a:spcAft>
                        <a:buNone/>
                      </a:pPr>
                      <a:r>
                        <a:rPr lang="en-GB" sz="1100"/>
                        <a:t>66284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Comm</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Bladder Cancer</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Salisbury, Musgrove, Yeovil</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CAVE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N/A</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27/06/2025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27/06/2025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200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ENTIA LTD</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50600">
                <a:tc>
                  <a:txBody>
                    <a:bodyPr/>
                    <a:lstStyle/>
                    <a:p>
                      <a:pPr indent="0" lvl="0" marL="0" rtl="0" algn="r">
                        <a:lnSpc>
                          <a:spcPct val="115000"/>
                        </a:lnSpc>
                        <a:spcBef>
                          <a:spcPts val="0"/>
                        </a:spcBef>
                        <a:spcAft>
                          <a:spcPts val="0"/>
                        </a:spcAft>
                        <a:buNone/>
                      </a:pPr>
                      <a:r>
                        <a:rPr lang="en-GB" sz="1100"/>
                        <a:t>60390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Comm</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Testicular Cancer</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Musgrove, BHOC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BNT211-02- BIONTECH- TESTICULAR CANCER-4781/0067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II</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30/11/2025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10/06/2026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BioNTech SE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715325">
                <a:tc>
                  <a:txBody>
                    <a:bodyPr/>
                    <a:lstStyle/>
                    <a:p>
                      <a:pPr indent="0" lvl="0" marL="0" rtl="0" algn="r">
                        <a:lnSpc>
                          <a:spcPct val="115000"/>
                        </a:lnSpc>
                        <a:spcBef>
                          <a:spcPts val="0"/>
                        </a:spcBef>
                        <a:spcAft>
                          <a:spcPts val="0"/>
                        </a:spcAft>
                        <a:buNone/>
                      </a:pPr>
                      <a:r>
                        <a:rPr lang="en-GB" sz="1100"/>
                        <a:t>60146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Non-Comm</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Prostate Cancer</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Musgrove, Yeovil, NBT</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Understanding Prostate Cancer Stigma in Black Men (DESTIGMATISE) V1.0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N/A</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01/03/2025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28/02/2030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453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University of Hull</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04575">
                <a:tc>
                  <a:txBody>
                    <a:bodyPr/>
                    <a:lstStyle/>
                    <a:p>
                      <a:pPr indent="0" lvl="0" marL="0" rtl="0" algn="r">
                        <a:lnSpc>
                          <a:spcPct val="115000"/>
                        </a:lnSpc>
                        <a:spcBef>
                          <a:spcPts val="0"/>
                        </a:spcBef>
                        <a:spcAft>
                          <a:spcPts val="0"/>
                        </a:spcAft>
                        <a:buNone/>
                      </a:pPr>
                      <a:r>
                        <a:rPr lang="en-GB" sz="1100"/>
                        <a:t>58251</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Non-Comm</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Prostate Cancer</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Musgrove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AVIDITY</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III</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01/06/2025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01/06/2027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1100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Imperial College of Science, Technology and Medicine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58425">
                <a:tc>
                  <a:txBody>
                    <a:bodyPr/>
                    <a:lstStyle/>
                    <a:p>
                      <a:pPr indent="0" lvl="0" marL="0" rtl="0" algn="r">
                        <a:lnSpc>
                          <a:spcPct val="115000"/>
                        </a:lnSpc>
                        <a:spcBef>
                          <a:spcPts val="0"/>
                        </a:spcBef>
                        <a:spcAft>
                          <a:spcPts val="0"/>
                        </a:spcAft>
                        <a:buNone/>
                      </a:pPr>
                      <a:r>
                        <a:rPr lang="en-GB" sz="1100"/>
                        <a:t>55197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Non-Comm</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Bladder Cancer</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NBT, Chelt</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HIVEC - HEAT</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III</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01/07/2025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01/07/2027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208</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University of Leicester</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84825">
                <a:tc>
                  <a:txBody>
                    <a:bodyPr/>
                    <a:lstStyle/>
                    <a:p>
                      <a:pPr indent="0" lvl="0" marL="0" rtl="0" algn="r">
                        <a:lnSpc>
                          <a:spcPct val="115000"/>
                        </a:lnSpc>
                        <a:spcBef>
                          <a:spcPts val="0"/>
                        </a:spcBef>
                        <a:spcAft>
                          <a:spcPts val="0"/>
                        </a:spcAft>
                        <a:buNone/>
                      </a:pPr>
                      <a:r>
                        <a:rPr lang="en-GB" sz="1100"/>
                        <a:t>53292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Comm</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Bladder Cancer</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Musgrove, Yeovil, Salisbury, RUH</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R392101</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III</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01/06/2025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31/12/2025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sz="1100"/>
                        <a:t>20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Fidia Farmaceutici S.P.A.</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340" name="Google Shape;340;p46"/>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25/062025</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7"/>
          <p:cNvSpPr txBox="1"/>
          <p:nvPr>
            <p:ph type="title"/>
          </p:nvPr>
        </p:nvSpPr>
        <p:spPr>
          <a:xfrm>
            <a:off x="838200" y="365127"/>
            <a:ext cx="105156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Be Part of Research  </a:t>
            </a:r>
            <a:r>
              <a:rPr lang="en-GB" sz="2000" u="sng">
                <a:solidFill>
                  <a:schemeClr val="hlink"/>
                </a:solidFill>
                <a:hlinkClick r:id="rId3"/>
              </a:rPr>
              <a:t>https://bepartofresearch.nihr.ac.uk/</a:t>
            </a:r>
            <a:endParaRPr sz="2000"/>
          </a:p>
        </p:txBody>
      </p:sp>
      <p:pic>
        <p:nvPicPr>
          <p:cNvPr id="346" name="Google Shape;346;p47" title="landingPage.PNG"/>
          <p:cNvPicPr preferRelativeResize="0"/>
          <p:nvPr/>
        </p:nvPicPr>
        <p:blipFill>
          <a:blip r:embed="rId4">
            <a:alphaModFix/>
          </a:blip>
          <a:stretch>
            <a:fillRect/>
          </a:stretch>
        </p:blipFill>
        <p:spPr>
          <a:xfrm>
            <a:off x="1741425" y="1415124"/>
            <a:ext cx="8709149" cy="418015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8"/>
          <p:cNvSpPr txBox="1"/>
          <p:nvPr>
            <p:ph idx="1" type="body"/>
          </p:nvPr>
        </p:nvSpPr>
        <p:spPr>
          <a:xfrm>
            <a:off x="889900" y="1535425"/>
            <a:ext cx="9790800" cy="4256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GB"/>
              <a:t>Primary objective:</a:t>
            </a:r>
            <a:endParaRPr/>
          </a:p>
          <a:p>
            <a:pPr indent="0" lvl="0" marL="0" rtl="0" algn="l">
              <a:spcBef>
                <a:spcPts val="1000"/>
              </a:spcBef>
              <a:spcAft>
                <a:spcPts val="0"/>
              </a:spcAft>
              <a:buNone/>
            </a:pPr>
            <a:r>
              <a:rPr lang="en-GB"/>
              <a:t>Increase number of people registered with Be Part of Research by 300% over an 18-24 month period</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Secondary objectives: </a:t>
            </a:r>
            <a:endParaRPr/>
          </a:p>
          <a:p>
            <a:pPr indent="0" lvl="0" marL="0" rtl="0" algn="l">
              <a:spcBef>
                <a:spcPts val="1000"/>
              </a:spcBef>
              <a:spcAft>
                <a:spcPts val="0"/>
              </a:spcAft>
              <a:buNone/>
            </a:pPr>
            <a:r>
              <a:rPr lang="en-GB"/>
              <a:t>Increase volunteers from under-represented demographics</a:t>
            </a:r>
            <a:endParaRPr/>
          </a:p>
          <a:p>
            <a:pPr indent="-381000" lvl="0" marL="457200" rtl="0" algn="l">
              <a:lnSpc>
                <a:spcPct val="100000"/>
              </a:lnSpc>
              <a:spcBef>
                <a:spcPts val="0"/>
              </a:spcBef>
              <a:spcAft>
                <a:spcPts val="0"/>
              </a:spcAft>
              <a:buSzPts val="2400"/>
              <a:buFont typeface="Lato"/>
              <a:buChar char="•"/>
            </a:pPr>
            <a:r>
              <a:rPr lang="en-GB">
                <a:latin typeface="Lato"/>
                <a:ea typeface="Lato"/>
                <a:cs typeface="Lato"/>
                <a:sym typeface="Lato"/>
              </a:rPr>
              <a:t>Black ethnicities: 1.9% increase (2.1% to ONS: 4.0%)</a:t>
            </a:r>
            <a:endParaRPr>
              <a:latin typeface="Lato"/>
              <a:ea typeface="Lato"/>
              <a:cs typeface="Lato"/>
              <a:sym typeface="Lato"/>
            </a:endParaRPr>
          </a:p>
          <a:p>
            <a:pPr indent="-381000" lvl="0" marL="457200" rtl="0" algn="l">
              <a:lnSpc>
                <a:spcPct val="115000"/>
              </a:lnSpc>
              <a:spcBef>
                <a:spcPts val="0"/>
              </a:spcBef>
              <a:spcAft>
                <a:spcPts val="0"/>
              </a:spcAft>
              <a:buSzPts val="2400"/>
              <a:buFont typeface="Lato"/>
              <a:buChar char="•"/>
            </a:pPr>
            <a:r>
              <a:rPr lang="en-GB">
                <a:highlight>
                  <a:schemeClr val="lt1"/>
                </a:highlight>
                <a:latin typeface="Lato"/>
                <a:ea typeface="Lato"/>
                <a:cs typeface="Lato"/>
                <a:sym typeface="Lato"/>
              </a:rPr>
              <a:t>Asian ethnicities: 3.4% increase (5.9% to ONS: 9.3%)</a:t>
            </a:r>
            <a:endParaRPr>
              <a:highlight>
                <a:schemeClr val="lt1"/>
              </a:highlight>
              <a:latin typeface="Lato"/>
              <a:ea typeface="Lato"/>
              <a:cs typeface="Lato"/>
              <a:sym typeface="Lato"/>
            </a:endParaRPr>
          </a:p>
          <a:p>
            <a:pPr indent="-381000" lvl="0" marL="457200" rtl="0" algn="l">
              <a:lnSpc>
                <a:spcPct val="115000"/>
              </a:lnSpc>
              <a:spcBef>
                <a:spcPts val="0"/>
              </a:spcBef>
              <a:spcAft>
                <a:spcPts val="0"/>
              </a:spcAft>
              <a:buSzPts val="2400"/>
              <a:buFont typeface="Lato"/>
              <a:buChar char="•"/>
            </a:pPr>
            <a:r>
              <a:rPr lang="en-GB">
                <a:highlight>
                  <a:schemeClr val="lt1"/>
                </a:highlight>
                <a:latin typeface="Lato"/>
                <a:ea typeface="Lato"/>
                <a:cs typeface="Lato"/>
                <a:sym typeface="Lato"/>
              </a:rPr>
              <a:t>18-24 age bracket by 3.4% (4.9% to ONS: 8.3%)</a:t>
            </a:r>
            <a:endParaRPr/>
          </a:p>
          <a:p>
            <a:pPr indent="0" lvl="0" marL="0" rtl="0" algn="l">
              <a:spcBef>
                <a:spcPts val="1000"/>
              </a:spcBef>
              <a:spcAft>
                <a:spcPts val="0"/>
              </a:spcAft>
              <a:buNone/>
            </a:pPr>
            <a:r>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grpSp>
        <p:nvGrpSpPr>
          <p:cNvPr id="353" name="Google Shape;353;p48"/>
          <p:cNvGrpSpPr/>
          <p:nvPr/>
        </p:nvGrpSpPr>
        <p:grpSpPr>
          <a:xfrm>
            <a:off x="394331" y="1590321"/>
            <a:ext cx="359131" cy="331266"/>
            <a:chOff x="7034386" y="2897265"/>
            <a:chExt cx="887400" cy="887400"/>
          </a:xfrm>
        </p:grpSpPr>
        <p:sp>
          <p:nvSpPr>
            <p:cNvPr id="354" name="Google Shape;354;p48"/>
            <p:cNvSpPr/>
            <p:nvPr/>
          </p:nvSpPr>
          <p:spPr>
            <a:xfrm rot="10800000">
              <a:off x="7034386" y="2897265"/>
              <a:ext cx="887400" cy="887400"/>
            </a:xfrm>
            <a:prstGeom prst="ellipse">
              <a:avLst/>
            </a:prstGeom>
            <a:solidFill>
              <a:srgbClr val="D1D9E2"/>
            </a:solidFill>
            <a:ln cap="flat" cmpd="sng" w="69850">
              <a:solidFill>
                <a:srgbClr val="EE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Arial"/>
                <a:ea typeface="Arial"/>
                <a:cs typeface="Arial"/>
                <a:sym typeface="Arial"/>
              </a:endParaRPr>
            </a:p>
          </p:txBody>
        </p:sp>
        <p:sp>
          <p:nvSpPr>
            <p:cNvPr id="355" name="Google Shape;355;p48"/>
            <p:cNvSpPr/>
            <p:nvPr/>
          </p:nvSpPr>
          <p:spPr>
            <a:xfrm rot="10800000">
              <a:off x="7234893" y="3095141"/>
              <a:ext cx="494100" cy="496800"/>
            </a:xfrm>
            <a:prstGeom prst="ellipse">
              <a:avLst/>
            </a:prstGeom>
            <a:solidFill>
              <a:srgbClr val="173E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Arial"/>
                <a:ea typeface="Arial"/>
                <a:cs typeface="Arial"/>
                <a:sym typeface="Arial"/>
              </a:endParaRPr>
            </a:p>
          </p:txBody>
        </p:sp>
      </p:grpSp>
      <p:sp>
        <p:nvSpPr>
          <p:cNvPr id="356" name="Google Shape;356;p48"/>
          <p:cNvSpPr txBox="1"/>
          <p:nvPr>
            <p:ph type="title"/>
          </p:nvPr>
        </p:nvSpPr>
        <p:spPr>
          <a:xfrm>
            <a:off x="838200" y="365127"/>
            <a:ext cx="105156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Campaign objectives</a:t>
            </a:r>
            <a:endParaRPr/>
          </a:p>
        </p:txBody>
      </p:sp>
      <p:grpSp>
        <p:nvGrpSpPr>
          <p:cNvPr id="357" name="Google Shape;357;p48"/>
          <p:cNvGrpSpPr/>
          <p:nvPr/>
        </p:nvGrpSpPr>
        <p:grpSpPr>
          <a:xfrm>
            <a:off x="394331" y="3248346"/>
            <a:ext cx="359131" cy="331266"/>
            <a:chOff x="7034386" y="2897265"/>
            <a:chExt cx="887400" cy="887400"/>
          </a:xfrm>
        </p:grpSpPr>
        <p:sp>
          <p:nvSpPr>
            <p:cNvPr id="358" name="Google Shape;358;p48"/>
            <p:cNvSpPr/>
            <p:nvPr/>
          </p:nvSpPr>
          <p:spPr>
            <a:xfrm rot="10800000">
              <a:off x="7034386" y="2897265"/>
              <a:ext cx="887400" cy="887400"/>
            </a:xfrm>
            <a:prstGeom prst="ellipse">
              <a:avLst/>
            </a:prstGeom>
            <a:solidFill>
              <a:srgbClr val="D1D9E2"/>
            </a:solidFill>
            <a:ln cap="flat" cmpd="sng" w="69850">
              <a:solidFill>
                <a:srgbClr val="EE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Arial"/>
                <a:ea typeface="Arial"/>
                <a:cs typeface="Arial"/>
                <a:sym typeface="Arial"/>
              </a:endParaRPr>
            </a:p>
          </p:txBody>
        </p:sp>
        <p:sp>
          <p:nvSpPr>
            <p:cNvPr id="359" name="Google Shape;359;p48"/>
            <p:cNvSpPr/>
            <p:nvPr/>
          </p:nvSpPr>
          <p:spPr>
            <a:xfrm rot="10800000">
              <a:off x="7234893" y="3095141"/>
              <a:ext cx="494100" cy="496800"/>
            </a:xfrm>
            <a:prstGeom prst="ellipse">
              <a:avLst/>
            </a:prstGeom>
            <a:solidFill>
              <a:srgbClr val="173E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