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9" r:id="rId1"/>
    <p:sldMasterId id="2147483709" r:id="rId2"/>
    <p:sldMasterId id="2147483711" r:id="rId3"/>
    <p:sldMasterId id="2147483758" r:id="rId4"/>
    <p:sldMasterId id="2147483791" r:id="rId5"/>
    <p:sldMasterId id="2147483820" r:id="rId6"/>
    <p:sldMasterId id="2147483768" r:id="rId7"/>
    <p:sldMasterId id="2147483805" r:id="rId8"/>
    <p:sldMasterId id="2147483816" r:id="rId9"/>
    <p:sldMasterId id="2147483774" r:id="rId10"/>
    <p:sldMasterId id="2147483844" r:id="rId11"/>
  </p:sldMasterIdLst>
  <p:notesMasterIdLst>
    <p:notesMasterId r:id="rId35"/>
  </p:notesMasterIdLst>
  <p:sldIdLst>
    <p:sldId id="312" r:id="rId12"/>
    <p:sldId id="265" r:id="rId13"/>
    <p:sldId id="308" r:id="rId14"/>
    <p:sldId id="328" r:id="rId15"/>
    <p:sldId id="329" r:id="rId16"/>
    <p:sldId id="333" r:id="rId17"/>
    <p:sldId id="269" r:id="rId18"/>
    <p:sldId id="259" r:id="rId19"/>
    <p:sldId id="331" r:id="rId20"/>
    <p:sldId id="332" r:id="rId21"/>
    <p:sldId id="326" r:id="rId22"/>
    <p:sldId id="320" r:id="rId23"/>
    <p:sldId id="321" r:id="rId24"/>
    <p:sldId id="330" r:id="rId25"/>
    <p:sldId id="323" r:id="rId26"/>
    <p:sldId id="284" r:id="rId27"/>
    <p:sldId id="300" r:id="rId28"/>
    <p:sldId id="304" r:id="rId29"/>
    <p:sldId id="313" r:id="rId30"/>
    <p:sldId id="309" r:id="rId31"/>
    <p:sldId id="305" r:id="rId32"/>
    <p:sldId id="303" r:id="rId33"/>
    <p:sldId id="302" r:id="rId34"/>
  </p:sldIdLst>
  <p:sldSz cx="15125700" cy="8496300"/>
  <p:notesSz cx="15125700" cy="8496300"/>
  <p:defaultTextStyle>
    <a:defPPr>
      <a:defRPr kern="0"/>
    </a:defPPr>
  </p:defaultTextStyle>
  <p:extLst>
    <p:ext uri="{521415D9-36F7-43E2-AB2F-B90AF26B5E84}">
      <p14:sectionLst xmlns:p14="http://schemas.microsoft.com/office/powerpoint/2010/main">
        <p14:section name="Guidance (hidden)" id="{F0FB9292-92C4-41D2-BEC0-2A9DD0625D09}">
          <p14:sldIdLst/>
        </p14:section>
        <p14:section name="Presentation" id="{4F5973E0-49B7-4568-8C0B-BB7800B42D5B}">
          <p14:sldIdLst>
            <p14:sldId id="312"/>
            <p14:sldId id="265"/>
            <p14:sldId id="308"/>
            <p14:sldId id="328"/>
            <p14:sldId id="329"/>
            <p14:sldId id="333"/>
            <p14:sldId id="269"/>
            <p14:sldId id="259"/>
            <p14:sldId id="331"/>
            <p14:sldId id="332"/>
            <p14:sldId id="326"/>
            <p14:sldId id="320"/>
            <p14:sldId id="321"/>
            <p14:sldId id="330"/>
            <p14:sldId id="323"/>
          </p14:sldIdLst>
        </p14:section>
        <p14:section name="Toolkit (hidden)" id="{4A7C9E0E-FD2C-42F1-B6F2-4729390717A1}">
          <p14:sldIdLst>
            <p14:sldId id="284"/>
            <p14:sldId id="300"/>
            <p14:sldId id="304"/>
            <p14:sldId id="313"/>
            <p14:sldId id="309"/>
            <p14:sldId id="305"/>
            <p14:sldId id="303"/>
            <p14:sldId id="302"/>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1B6E6"/>
    <a:srgbClr val="003087"/>
    <a:srgbClr val="AE2573"/>
    <a:srgbClr val="FFB81C"/>
    <a:srgbClr val="00A499"/>
    <a:srgbClr val="330072"/>
    <a:srgbClr val="E5EFF8"/>
    <a:srgbClr val="023F85"/>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7161" autoAdjust="0"/>
  </p:normalViewPr>
  <p:slideViewPr>
    <p:cSldViewPr>
      <p:cViewPr varScale="1">
        <p:scale>
          <a:sx n="52" d="100"/>
          <a:sy n="52" d="100"/>
        </p:scale>
        <p:origin x="1397" y="29"/>
      </p:cViewPr>
      <p:guideLst>
        <p:guide orient="horz" pos="2880"/>
        <p:guide pos="2160"/>
      </p:guideLst>
    </p:cSldViewPr>
  </p:slideViewPr>
  <p:notesTextViewPr>
    <p:cViewPr>
      <p:scale>
        <a:sx n="100" d="100"/>
        <a:sy n="100" d="100"/>
      </p:scale>
      <p:origin x="0" y="0"/>
    </p:cViewPr>
  </p:notesTextViewPr>
  <p:notesViewPr>
    <p:cSldViewPr>
      <p:cViewPr varScale="1">
        <p:scale>
          <a:sx n="164" d="100"/>
          <a:sy n="164" d="100"/>
        </p:scale>
        <p:origin x="168"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D0066F86-9B07-4983-B4DC-2290A2887624}"/>
    <pc:docChg chg="modShowInfo">
      <pc:chgData name="Helen Dunderdale" userId="18a57383-fa13-4764-88a8-9272bfc7f4aa" providerId="ADAL" clId="{D0066F86-9B07-4983-B4DC-2290A2887624}" dt="2025-06-26T11:44:19.320" v="0" actId="2744"/>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Storm\personalfolders\lucy.simmons\My%20Documents\Focal\annonymised%20database%20of%20case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r>
              <a:rPr lang="en-GB" sz="4000" dirty="0"/>
              <a:t>Geography</a:t>
            </a:r>
          </a:p>
        </c:rich>
      </c:tx>
      <c:layout>
        <c:manualLayout>
          <c:xMode val="edge"/>
          <c:yMode val="edge"/>
          <c:x val="0.67905093298417429"/>
          <c:y val="2.8396101014098552E-2"/>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591159412918146E-2"/>
          <c:w val="0.73980211657216322"/>
          <c:h val="0.8625794660258928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5A8-4140-886A-7B9866361C0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5A8-4140-886A-7B9866361C0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5A8-4140-886A-7B9866361C0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5A8-4140-886A-7B9866361C0F}"/>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5A8-4140-886A-7B9866361C0F}"/>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55A8-4140-886A-7B9866361C0F}"/>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55A8-4140-886A-7B9866361C0F}"/>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55A8-4140-886A-7B9866361C0F}"/>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55A8-4140-886A-7B9866361C0F}"/>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55A8-4140-886A-7B9866361C0F}"/>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55A8-4140-886A-7B9866361C0F}"/>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55A8-4140-886A-7B9866361C0F}"/>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55A8-4140-886A-7B9866361C0F}"/>
              </c:ext>
            </c:extLst>
          </c:dPt>
          <c:dLbls>
            <c:dLbl>
              <c:idx val="0"/>
              <c:layout>
                <c:manualLayout>
                  <c:x val="-7.1494946689755062E-2"/>
                  <c:y val="5.32765536872732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A8-4140-886A-7B9866361C0F}"/>
                </c:ext>
              </c:extLst>
            </c:dLbl>
            <c:dLbl>
              <c:idx val="1"/>
              <c:layout>
                <c:manualLayout>
                  <c:x val="6.2559218479432809E-3"/>
                  <c:y val="-1.93302926471366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A8-4140-886A-7B9866361C0F}"/>
                </c:ext>
              </c:extLst>
            </c:dLbl>
            <c:dLbl>
              <c:idx val="2"/>
              <c:layout>
                <c:manualLayout>
                  <c:x val="-1.5780703760577646E-3"/>
                  <c:y val="-1.1799677778029908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A8-4140-886A-7B9866361C0F}"/>
                </c:ext>
              </c:extLst>
            </c:dLbl>
            <c:dLbl>
              <c:idx val="3"/>
              <c:layout>
                <c:manualLayout>
                  <c:x val="-4.1914567473671602E-2"/>
                  <c:y val="-9.724144712458493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A8-4140-886A-7B9866361C0F}"/>
                </c:ext>
              </c:extLst>
            </c:dLbl>
            <c:dLbl>
              <c:idx val="4"/>
              <c:layout>
                <c:manualLayout>
                  <c:x val="-8.1434938630596518E-2"/>
                  <c:y val="-5.82957029506759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5A8-4140-886A-7B9866361C0F}"/>
                </c:ext>
              </c:extLst>
            </c:dLbl>
            <c:dLbl>
              <c:idx val="5"/>
              <c:layout>
                <c:manualLayout>
                  <c:x val="-1.2641579812896831E-2"/>
                  <c:y val="-5.68633531759538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5A8-4140-886A-7B9866361C0F}"/>
                </c:ext>
              </c:extLst>
            </c:dLbl>
            <c:dLbl>
              <c:idx val="6"/>
              <c:layout>
                <c:manualLayout>
                  <c:x val="-3.2192662898465507E-2"/>
                  <c:y val="3.94888319075388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5A8-4140-886A-7B9866361C0F}"/>
                </c:ext>
              </c:extLst>
            </c:dLbl>
            <c:dLbl>
              <c:idx val="7"/>
              <c:layout>
                <c:manualLayout>
                  <c:x val="-0.1022219862558674"/>
                  <c:y val="6.11172882928539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5A8-4140-886A-7B9866361C0F}"/>
                </c:ext>
              </c:extLst>
            </c:dLbl>
            <c:dLbl>
              <c:idx val="8"/>
              <c:layout>
                <c:manualLayout>
                  <c:x val="-3.6709467333180881E-2"/>
                  <c:y val="5.39522617309724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5A8-4140-886A-7B9866361C0F}"/>
                </c:ext>
              </c:extLst>
            </c:dLbl>
            <c:dLbl>
              <c:idx val="9"/>
              <c:layout>
                <c:manualLayout>
                  <c:x val="-0.1065840058374446"/>
                  <c:y val="3.07051315991841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55A8-4140-886A-7B9866361C0F}"/>
                </c:ext>
              </c:extLst>
            </c:dLbl>
            <c:dLbl>
              <c:idx val="10"/>
              <c:layout>
                <c:manualLayout>
                  <c:x val="-6.5906900382265515E-2"/>
                  <c:y val="-5.33658076602096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5A8-4140-886A-7B9866361C0F}"/>
                </c:ext>
              </c:extLst>
            </c:dLbl>
            <c:dLbl>
              <c:idx val="11"/>
              <c:layout>
                <c:manualLayout>
                  <c:x val="2.1986255867394201E-2"/>
                  <c:y val="-7.00189853789890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55A8-4140-886A-7B9866361C0F}"/>
                </c:ext>
              </c:extLst>
            </c:dLbl>
            <c:dLbl>
              <c:idx val="12"/>
              <c:layout>
                <c:manualLayout>
                  <c:x val="3.2002483092103115E-2"/>
                  <c:y val="-1.36533365605956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55A8-4140-886A-7B9866361C0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Sheet5!$A$2:$A$14</c:f>
              <c:strCache>
                <c:ptCount val="13"/>
                <c:pt idx="0">
                  <c:v>RUH</c:v>
                </c:pt>
                <c:pt idx="1">
                  <c:v>Bath clinic </c:v>
                </c:pt>
                <c:pt idx="2">
                  <c:v>Cheltenham </c:v>
                </c:pt>
                <c:pt idx="3">
                  <c:v>Exeter</c:v>
                </c:pt>
                <c:pt idx="4">
                  <c:v>Swindon</c:v>
                </c:pt>
                <c:pt idx="5">
                  <c:v>Taunton</c:v>
                </c:pt>
                <c:pt idx="6">
                  <c:v>NBT</c:v>
                </c:pt>
                <c:pt idx="7">
                  <c:v>Plymouth</c:v>
                </c:pt>
                <c:pt idx="8">
                  <c:v>Torbay</c:v>
                </c:pt>
                <c:pt idx="9">
                  <c:v>Peterbourough</c:v>
                </c:pt>
                <c:pt idx="10">
                  <c:v>Shrewsbury and telford</c:v>
                </c:pt>
                <c:pt idx="11">
                  <c:v>yeovil</c:v>
                </c:pt>
                <c:pt idx="12">
                  <c:v>Truro</c:v>
                </c:pt>
              </c:strCache>
            </c:strRef>
          </c:cat>
          <c:val>
            <c:numRef>
              <c:f>Sheet5!$B$2:$B$14</c:f>
              <c:numCache>
                <c:formatCode>General</c:formatCode>
                <c:ptCount val="13"/>
                <c:pt idx="0">
                  <c:v>30</c:v>
                </c:pt>
                <c:pt idx="1">
                  <c:v>3</c:v>
                </c:pt>
                <c:pt idx="2">
                  <c:v>1</c:v>
                </c:pt>
                <c:pt idx="3">
                  <c:v>1</c:v>
                </c:pt>
                <c:pt idx="4">
                  <c:v>4</c:v>
                </c:pt>
                <c:pt idx="5">
                  <c:v>9</c:v>
                </c:pt>
                <c:pt idx="6">
                  <c:v>7</c:v>
                </c:pt>
                <c:pt idx="7">
                  <c:v>2</c:v>
                </c:pt>
                <c:pt idx="8">
                  <c:v>1</c:v>
                </c:pt>
                <c:pt idx="9">
                  <c:v>1</c:v>
                </c:pt>
                <c:pt idx="10">
                  <c:v>1</c:v>
                </c:pt>
                <c:pt idx="11">
                  <c:v>1</c:v>
                </c:pt>
                <c:pt idx="12">
                  <c:v>5</c:v>
                </c:pt>
              </c:numCache>
            </c:numRef>
          </c:val>
          <c:extLst>
            <c:ext xmlns:c16="http://schemas.microsoft.com/office/drawing/2014/chart" uri="{C3380CC4-5D6E-409C-BE32-E72D297353CC}">
              <c16:uniqueId val="{0000001A-55A8-4140-886A-7B9866361C0F}"/>
            </c:ext>
          </c:extLst>
        </c:ser>
        <c:dLbls>
          <c:dLblPos val="ctr"/>
          <c:showLegendKey val="0"/>
          <c:showVal val="0"/>
          <c:showCatName val="1"/>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9"/>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10"/>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11"/>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egendEntry>
        <c:idx val="12"/>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3747636898462865"/>
          <c:y val="0.17398127124350701"/>
          <c:w val="0.25341201370329852"/>
          <c:h val="0.6540013348403390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Recruitment</c:v>
                </c:pt>
              </c:strCache>
            </c:strRef>
          </c:tx>
          <c:spPr>
            <a:solidFill>
              <a:srgbClr val="005EB8"/>
            </a:solidFill>
            <a:ln>
              <a:noFill/>
            </a:ln>
            <a:effectLst/>
          </c:spPr>
          <c:invertIfNegative val="0"/>
          <c:cat>
            <c:numRef>
              <c:f>Sheet1!$A$2:$A$7</c:f>
              <c:numCache>
                <c:formatCode>mmm\-yy</c:formatCode>
                <c:ptCount val="6"/>
                <c:pt idx="0">
                  <c:v>44378</c:v>
                </c:pt>
                <c:pt idx="1">
                  <c:v>44409</c:v>
                </c:pt>
                <c:pt idx="2">
                  <c:v>44440</c:v>
                </c:pt>
                <c:pt idx="3">
                  <c:v>44470</c:v>
                </c:pt>
                <c:pt idx="4">
                  <c:v>44501</c:v>
                </c:pt>
                <c:pt idx="5">
                  <c:v>44531</c:v>
                </c:pt>
              </c:numCache>
            </c:numRef>
          </c:cat>
          <c:val>
            <c:numRef>
              <c:f>Sheet1!$B$2:$B$7</c:f>
              <c:numCache>
                <c:formatCode>General</c:formatCode>
                <c:ptCount val="6"/>
                <c:pt idx="0">
                  <c:v>250</c:v>
                </c:pt>
                <c:pt idx="1">
                  <c:v>255</c:v>
                </c:pt>
                <c:pt idx="2">
                  <c:v>275</c:v>
                </c:pt>
                <c:pt idx="3">
                  <c:v>240</c:v>
                </c:pt>
                <c:pt idx="4">
                  <c:v>245</c:v>
                </c:pt>
                <c:pt idx="5">
                  <c:v>225</c:v>
                </c:pt>
              </c:numCache>
            </c:numRef>
          </c:val>
          <c:extLst>
            <c:ext xmlns:c16="http://schemas.microsoft.com/office/drawing/2014/chart" uri="{C3380CC4-5D6E-409C-BE32-E72D297353CC}">
              <c16:uniqueId val="{00000000-2592-492D-A046-72269A3C678B}"/>
            </c:ext>
          </c:extLst>
        </c:ser>
        <c:dLbls>
          <c:showLegendKey val="0"/>
          <c:showVal val="0"/>
          <c:showCatName val="0"/>
          <c:showSerName val="0"/>
          <c:showPercent val="0"/>
          <c:showBubbleSize val="0"/>
        </c:dLbls>
        <c:gapWidth val="77"/>
        <c:overlap val="54"/>
        <c:axId val="637332272"/>
        <c:axId val="637332600"/>
      </c:barChart>
      <c:dateAx>
        <c:axId val="6373322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332600"/>
        <c:crosses val="autoZero"/>
        <c:auto val="1"/>
        <c:lblOffset val="100"/>
        <c:baseTimeUnit val="months"/>
      </c:dateAx>
      <c:valAx>
        <c:axId val="637332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33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Numbers</c:v>
                </c:pt>
              </c:strCache>
            </c:strRef>
          </c:tx>
          <c:spPr>
            <a:ln w="53975" cap="rnd">
              <a:solidFill>
                <a:srgbClr val="005EB8"/>
              </a:solidFill>
              <a:round/>
            </a:ln>
            <a:effectLst/>
          </c:spPr>
          <c:marker>
            <c:symbol val="none"/>
          </c:marker>
          <c:cat>
            <c:numRef>
              <c:f>Sheet1!$A$2:$A$7</c:f>
              <c:numCache>
                <c:formatCode>mmm\-yy</c:formatCode>
                <c:ptCount val="6"/>
                <c:pt idx="0">
                  <c:v>44378</c:v>
                </c:pt>
                <c:pt idx="1">
                  <c:v>44409</c:v>
                </c:pt>
                <c:pt idx="2">
                  <c:v>44440</c:v>
                </c:pt>
                <c:pt idx="3">
                  <c:v>44470</c:v>
                </c:pt>
                <c:pt idx="4">
                  <c:v>44501</c:v>
                </c:pt>
                <c:pt idx="5">
                  <c:v>44531</c:v>
                </c:pt>
              </c:numCache>
            </c:numRef>
          </c:cat>
          <c:val>
            <c:numRef>
              <c:f>Sheet1!$B$2:$B$7</c:f>
              <c:numCache>
                <c:formatCode>General</c:formatCode>
                <c:ptCount val="6"/>
                <c:pt idx="0">
                  <c:v>250</c:v>
                </c:pt>
                <c:pt idx="1">
                  <c:v>255</c:v>
                </c:pt>
                <c:pt idx="2">
                  <c:v>275</c:v>
                </c:pt>
                <c:pt idx="3">
                  <c:v>240</c:v>
                </c:pt>
                <c:pt idx="4">
                  <c:v>245</c:v>
                </c:pt>
                <c:pt idx="5">
                  <c:v>225</c:v>
                </c:pt>
              </c:numCache>
            </c:numRef>
          </c:val>
          <c:smooth val="0"/>
          <c:extLst>
            <c:ext xmlns:c16="http://schemas.microsoft.com/office/drawing/2014/chart" uri="{C3380CC4-5D6E-409C-BE32-E72D297353CC}">
              <c16:uniqueId val="{00000000-BD31-4FCA-89F4-F8DD4A05AF40}"/>
            </c:ext>
          </c:extLst>
        </c:ser>
        <c:dLbls>
          <c:showLegendKey val="0"/>
          <c:showVal val="0"/>
          <c:showCatName val="0"/>
          <c:showSerName val="0"/>
          <c:showPercent val="0"/>
          <c:showBubbleSize val="0"/>
        </c:dLbls>
        <c:smooth val="0"/>
        <c:axId val="637332272"/>
        <c:axId val="637332600"/>
      </c:lineChart>
      <c:dateAx>
        <c:axId val="6373322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332600"/>
        <c:crosses val="autoZero"/>
        <c:auto val="1"/>
        <c:lblOffset val="100"/>
        <c:baseTimeUnit val="months"/>
      </c:dateAx>
      <c:valAx>
        <c:axId val="637332600"/>
        <c:scaling>
          <c:orientation val="minMax"/>
          <c:min val="2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33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Arial" panose="020B0604020202020204" pitchFamily="34" charset="0"/>
                <a:cs typeface="Arial" panose="020B0604020202020204" pitchFamily="34" charset="0"/>
              </a:rPr>
              <a:t>Every day</a:t>
            </a:r>
          </a:p>
        </c:rich>
      </c:tx>
      <c:layout>
        <c:manualLayout>
          <c:xMode val="edge"/>
          <c:yMode val="edge"/>
          <c:x val="0.33438791487956848"/>
          <c:y val="0.5044777447248065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Every day</c:v>
                </c:pt>
              </c:strCache>
            </c:strRef>
          </c:tx>
          <c:spPr>
            <a:solidFill>
              <a:srgbClr val="005EB8"/>
            </a:solidFill>
          </c:spPr>
          <c:dPt>
            <c:idx val="0"/>
            <c:bubble3D val="0"/>
            <c:spPr>
              <a:solidFill>
                <a:srgbClr val="78BE20"/>
              </a:solidFill>
              <a:ln w="19050">
                <a:solidFill>
                  <a:schemeClr val="lt1"/>
                </a:solidFill>
              </a:ln>
              <a:effectLst/>
            </c:spPr>
            <c:extLst>
              <c:ext xmlns:c16="http://schemas.microsoft.com/office/drawing/2014/chart" uri="{C3380CC4-5D6E-409C-BE32-E72D297353CC}">
                <c16:uniqueId val="{00000001-7349-4467-A3A1-A83C06355D7C}"/>
              </c:ext>
            </c:extLst>
          </c:dPt>
          <c:dPt>
            <c:idx val="1"/>
            <c:bubble3D val="0"/>
            <c:spPr>
              <a:solidFill>
                <a:srgbClr val="330072"/>
              </a:solidFill>
              <a:ln w="19050">
                <a:solidFill>
                  <a:schemeClr val="lt1"/>
                </a:solidFill>
              </a:ln>
              <a:effectLst/>
            </c:spPr>
            <c:extLst>
              <c:ext xmlns:c16="http://schemas.microsoft.com/office/drawing/2014/chart" uri="{C3380CC4-5D6E-409C-BE32-E72D297353CC}">
                <c16:uniqueId val="{00000003-7349-4467-A3A1-A83C06355D7C}"/>
              </c:ext>
            </c:extLst>
          </c:dPt>
          <c:dPt>
            <c:idx val="2"/>
            <c:bubble3D val="0"/>
            <c:spPr>
              <a:solidFill>
                <a:srgbClr val="ED8B00"/>
              </a:solidFill>
              <a:ln w="19050">
                <a:solidFill>
                  <a:schemeClr val="lt1"/>
                </a:solidFill>
              </a:ln>
              <a:effectLst/>
            </c:spPr>
            <c:extLst>
              <c:ext xmlns:c16="http://schemas.microsoft.com/office/drawing/2014/chart" uri="{C3380CC4-5D6E-409C-BE32-E72D297353CC}">
                <c16:uniqueId val="{00000005-7349-4467-A3A1-A83C06355D7C}"/>
              </c:ext>
            </c:extLst>
          </c:dPt>
          <c:dPt>
            <c:idx val="3"/>
            <c:bubble3D val="0"/>
            <c:spPr>
              <a:solidFill>
                <a:srgbClr val="00A499"/>
              </a:solidFill>
              <a:ln w="19050">
                <a:solidFill>
                  <a:schemeClr val="lt1"/>
                </a:solidFill>
              </a:ln>
              <a:effectLst/>
            </c:spPr>
            <c:extLst>
              <c:ext xmlns:c16="http://schemas.microsoft.com/office/drawing/2014/chart" uri="{C3380CC4-5D6E-409C-BE32-E72D297353CC}">
                <c16:uniqueId val="{00000007-7349-4467-A3A1-A83C06355D7C}"/>
              </c:ext>
            </c:extLst>
          </c:dPt>
          <c:dPt>
            <c:idx val="4"/>
            <c:bubble3D val="0"/>
            <c:spPr>
              <a:solidFill>
                <a:srgbClr val="41B6E6"/>
              </a:solidFill>
              <a:ln w="19050">
                <a:solidFill>
                  <a:schemeClr val="lt1"/>
                </a:solidFill>
              </a:ln>
              <a:effectLst/>
            </c:spPr>
            <c:extLst>
              <c:ext xmlns:c16="http://schemas.microsoft.com/office/drawing/2014/chart" uri="{C3380CC4-5D6E-409C-BE32-E72D297353CC}">
                <c16:uniqueId val="{00000009-7349-4467-A3A1-A83C06355D7C}"/>
              </c:ext>
            </c:extLst>
          </c:dPt>
          <c:cat>
            <c:strRef>
              <c:f>Sheet1!$A$2:$A$6</c:f>
              <c:strCache>
                <c:ptCount val="5"/>
                <c:pt idx="0">
                  <c:v>ED</c:v>
                </c:pt>
                <c:pt idx="1">
                  <c:v>Inpatients</c:v>
                </c:pt>
                <c:pt idx="2">
                  <c:v>Appointments</c:v>
                </c:pt>
                <c:pt idx="3">
                  <c:v>Discharge</c:v>
                </c:pt>
                <c:pt idx="4">
                  <c:v>Estates</c:v>
                </c:pt>
              </c:strCache>
            </c:strRef>
          </c:cat>
          <c:val>
            <c:numRef>
              <c:f>Sheet1!$B$2:$B$6</c:f>
              <c:numCache>
                <c:formatCode>General</c:formatCode>
                <c:ptCount val="5"/>
                <c:pt idx="0">
                  <c:v>6</c:v>
                </c:pt>
                <c:pt idx="1">
                  <c:v>3</c:v>
                </c:pt>
                <c:pt idx="2">
                  <c:v>4</c:v>
                </c:pt>
                <c:pt idx="3">
                  <c:v>2</c:v>
                </c:pt>
                <c:pt idx="4">
                  <c:v>2</c:v>
                </c:pt>
              </c:numCache>
            </c:numRef>
          </c:val>
          <c:extLst>
            <c:ext xmlns:c16="http://schemas.microsoft.com/office/drawing/2014/chart" uri="{C3380CC4-5D6E-409C-BE32-E72D297353CC}">
              <c16:uniqueId val="{0000000A-7349-4467-A3A1-A83C06355D7C}"/>
            </c:ext>
          </c:extLst>
        </c:ser>
        <c:dLbls>
          <c:showLegendKey val="0"/>
          <c:showVal val="0"/>
          <c:showCatName val="0"/>
          <c:showSerName val="0"/>
          <c:showPercent val="0"/>
          <c:showBubbleSize val="0"/>
          <c:showLeaderLines val="1"/>
        </c:dLbls>
        <c:firstSliceAng val="0"/>
        <c:holeSize val="29"/>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54788" cy="4254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567738" y="0"/>
            <a:ext cx="6554787" cy="425450"/>
          </a:xfrm>
          <a:prstGeom prst="rect">
            <a:avLst/>
          </a:prstGeom>
        </p:spPr>
        <p:txBody>
          <a:bodyPr vert="horz" lIns="91440" tIns="45720" rIns="91440" bIns="45720" rtlCol="0"/>
          <a:lstStyle>
            <a:lvl1pPr algn="r">
              <a:defRPr sz="1200"/>
            </a:lvl1pPr>
          </a:lstStyle>
          <a:p>
            <a:fld id="{D8C116FB-E978-6140-863A-2290377EFC4A}" type="datetimeFigureOut">
              <a:rPr lang="en-US" smtClean="0"/>
              <a:t>6/26/2025</a:t>
            </a:fld>
            <a:endParaRPr lang="en-US"/>
          </a:p>
        </p:txBody>
      </p:sp>
      <p:sp>
        <p:nvSpPr>
          <p:cNvPr id="4" name="Slide Image Placeholder 3"/>
          <p:cNvSpPr>
            <a:spLocks noGrp="1" noRot="1" noChangeAspect="1"/>
          </p:cNvSpPr>
          <p:nvPr>
            <p:ph type="sldImg" idx="2"/>
          </p:nvPr>
        </p:nvSpPr>
        <p:spPr>
          <a:xfrm>
            <a:off x="5010150" y="1062038"/>
            <a:ext cx="5105400" cy="2867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12888" y="4089400"/>
            <a:ext cx="12099925" cy="334486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070850"/>
            <a:ext cx="6554788" cy="425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567738" y="8070850"/>
            <a:ext cx="6554787" cy="425450"/>
          </a:xfrm>
          <a:prstGeom prst="rect">
            <a:avLst/>
          </a:prstGeom>
        </p:spPr>
        <p:txBody>
          <a:bodyPr vert="horz" lIns="91440" tIns="45720" rIns="91440" bIns="45720" rtlCol="0" anchor="b"/>
          <a:lstStyle>
            <a:lvl1pPr algn="r">
              <a:defRPr sz="1200"/>
            </a:lvl1pPr>
          </a:lstStyle>
          <a:p>
            <a:fld id="{BB700358-CFBC-D449-ABB3-8AA4FB61010B}" type="slidenum">
              <a:rPr lang="en-US" smtClean="0"/>
              <a:t>‹#›</a:t>
            </a:fld>
            <a:endParaRPr lang="en-US"/>
          </a:p>
        </p:txBody>
      </p:sp>
    </p:spTree>
    <p:extLst>
      <p:ext uri="{BB962C8B-B14F-4D97-AF65-F5344CB8AC3E}">
        <p14:creationId xmlns:p14="http://schemas.microsoft.com/office/powerpoint/2010/main" val="30006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3087"/>
                </a:solidFill>
                <a:latin typeface="Arial" panose="020B0604020202020204" pitchFamily="34" charset="0"/>
                <a:cs typeface="Arial" panose="020B0604020202020204" pitchFamily="34" charset="0"/>
              </a:rPr>
              <a:t>Reddy D, Peters M, Shah TT, van Son M, Tanaka MB, Huber PM, Lomas D, </a:t>
            </a:r>
            <a:r>
              <a:rPr lang="en-GB" sz="1200" dirty="0" err="1">
                <a:solidFill>
                  <a:srgbClr val="003087"/>
                </a:solidFill>
                <a:latin typeface="Arial" panose="020B0604020202020204" pitchFamily="34" charset="0"/>
                <a:cs typeface="Arial" panose="020B0604020202020204" pitchFamily="34" charset="0"/>
              </a:rPr>
              <a:t>Rakauskas</a:t>
            </a:r>
            <a:r>
              <a:rPr lang="en-GB" sz="1200" dirty="0">
                <a:solidFill>
                  <a:srgbClr val="003087"/>
                </a:solidFill>
                <a:latin typeface="Arial" panose="020B0604020202020204" pitchFamily="34" charset="0"/>
                <a:cs typeface="Arial" panose="020B0604020202020204" pitchFamily="34" charset="0"/>
              </a:rPr>
              <a:t> A, Miah S, Eldred-Evans D, </a:t>
            </a:r>
            <a:r>
              <a:rPr lang="en-GB" sz="1200" dirty="0" err="1">
                <a:solidFill>
                  <a:srgbClr val="003087"/>
                </a:solidFill>
                <a:latin typeface="Arial" panose="020B0604020202020204" pitchFamily="34" charset="0"/>
                <a:cs typeface="Arial" panose="020B0604020202020204" pitchFamily="34" charset="0"/>
              </a:rPr>
              <a:t>Guillaumier</a:t>
            </a:r>
            <a:r>
              <a:rPr lang="en-GB" sz="1200" dirty="0">
                <a:solidFill>
                  <a:srgbClr val="003087"/>
                </a:solidFill>
                <a:latin typeface="Arial" panose="020B0604020202020204" pitchFamily="34" charset="0"/>
                <a:cs typeface="Arial" panose="020B0604020202020204" pitchFamily="34" charset="0"/>
              </a:rPr>
              <a:t> S, Hosking-Jervis F, Engle R, </a:t>
            </a:r>
            <a:r>
              <a:rPr lang="en-GB" sz="1200" dirty="0" err="1">
                <a:solidFill>
                  <a:srgbClr val="003087"/>
                </a:solidFill>
                <a:latin typeface="Arial" panose="020B0604020202020204" pitchFamily="34" charset="0"/>
                <a:cs typeface="Arial" panose="020B0604020202020204" pitchFamily="34" charset="0"/>
              </a:rPr>
              <a:t>Dudderidge</a:t>
            </a:r>
            <a:r>
              <a:rPr lang="en-GB" sz="1200" dirty="0">
                <a:solidFill>
                  <a:srgbClr val="003087"/>
                </a:solidFill>
                <a:latin typeface="Arial" panose="020B0604020202020204" pitchFamily="34" charset="0"/>
                <a:cs typeface="Arial" panose="020B0604020202020204" pitchFamily="34" charset="0"/>
              </a:rPr>
              <a:t> T, Hindley RG, </a:t>
            </a:r>
            <a:r>
              <a:rPr lang="en-GB" sz="1200" dirty="0" err="1">
                <a:solidFill>
                  <a:srgbClr val="003087"/>
                </a:solidFill>
                <a:latin typeface="Arial" panose="020B0604020202020204" pitchFamily="34" charset="0"/>
                <a:cs typeface="Arial" panose="020B0604020202020204" pitchFamily="34" charset="0"/>
              </a:rPr>
              <a:t>Emara</a:t>
            </a:r>
            <a:r>
              <a:rPr lang="en-GB" sz="1200" dirty="0">
                <a:solidFill>
                  <a:srgbClr val="003087"/>
                </a:solidFill>
                <a:latin typeface="Arial" panose="020B0604020202020204" pitchFamily="34" charset="0"/>
                <a:cs typeface="Arial" panose="020B0604020202020204" pitchFamily="34" charset="0"/>
              </a:rPr>
              <a:t> A, Nigam R, McCartan N, Valerio M, Afzal N, Lewi H, </a:t>
            </a:r>
            <a:r>
              <a:rPr lang="en-GB" sz="1200" dirty="0" err="1">
                <a:solidFill>
                  <a:srgbClr val="003087"/>
                </a:solidFill>
                <a:latin typeface="Arial" panose="020B0604020202020204" pitchFamily="34" charset="0"/>
                <a:cs typeface="Arial" panose="020B0604020202020204" pitchFamily="34" charset="0"/>
              </a:rPr>
              <a:t>Orczyk</a:t>
            </a:r>
            <a:r>
              <a:rPr lang="en-GB" sz="1200" dirty="0">
                <a:solidFill>
                  <a:srgbClr val="003087"/>
                </a:solidFill>
                <a:latin typeface="Arial" panose="020B0604020202020204" pitchFamily="34" charset="0"/>
                <a:cs typeface="Arial" panose="020B0604020202020204" pitchFamily="34" charset="0"/>
              </a:rPr>
              <a:t> C, Ogden C, </a:t>
            </a:r>
            <a:r>
              <a:rPr lang="en-GB" sz="1200" dirty="0" err="1">
                <a:solidFill>
                  <a:srgbClr val="003087"/>
                </a:solidFill>
                <a:latin typeface="Arial" panose="020B0604020202020204" pitchFamily="34" charset="0"/>
                <a:cs typeface="Arial" panose="020B0604020202020204" pitchFamily="34" charset="0"/>
              </a:rPr>
              <a:t>Shergill</a:t>
            </a:r>
            <a:r>
              <a:rPr lang="en-GB" sz="1200" dirty="0">
                <a:solidFill>
                  <a:srgbClr val="003087"/>
                </a:solidFill>
                <a:latin typeface="Arial" panose="020B0604020202020204" pitchFamily="34" charset="0"/>
                <a:cs typeface="Arial" panose="020B0604020202020204" pitchFamily="34" charset="0"/>
              </a:rPr>
              <a:t> I, </a:t>
            </a:r>
            <a:r>
              <a:rPr lang="en-GB" sz="1200" dirty="0" err="1">
                <a:solidFill>
                  <a:srgbClr val="003087"/>
                </a:solidFill>
                <a:latin typeface="Arial" panose="020B0604020202020204" pitchFamily="34" charset="0"/>
                <a:cs typeface="Arial" panose="020B0604020202020204" pitchFamily="34" charset="0"/>
              </a:rPr>
              <a:t>Persad</a:t>
            </a:r>
            <a:r>
              <a:rPr lang="en-GB" sz="1200" dirty="0">
                <a:solidFill>
                  <a:srgbClr val="003087"/>
                </a:solidFill>
                <a:latin typeface="Arial" panose="020B0604020202020204" pitchFamily="34" charset="0"/>
                <a:cs typeface="Arial" panose="020B0604020202020204" pitchFamily="34" charset="0"/>
              </a:rPr>
              <a:t> R, </a:t>
            </a:r>
            <a:r>
              <a:rPr lang="en-GB" sz="1200" dirty="0" err="1">
                <a:solidFill>
                  <a:srgbClr val="003087"/>
                </a:solidFill>
                <a:latin typeface="Arial" panose="020B0604020202020204" pitchFamily="34" charset="0"/>
                <a:cs typeface="Arial" panose="020B0604020202020204" pitchFamily="34" charset="0"/>
              </a:rPr>
              <a:t>Virdi</a:t>
            </a:r>
            <a:r>
              <a:rPr lang="en-GB" sz="1200" dirty="0">
                <a:solidFill>
                  <a:srgbClr val="003087"/>
                </a:solidFill>
                <a:latin typeface="Arial" panose="020B0604020202020204" pitchFamily="34" charset="0"/>
                <a:cs typeface="Arial" panose="020B0604020202020204" pitchFamily="34" charset="0"/>
              </a:rPr>
              <a:t> J, Moore CM, Arya M, Winkler M, </a:t>
            </a:r>
            <a:r>
              <a:rPr lang="en-GB" sz="1200" dirty="0" err="1">
                <a:solidFill>
                  <a:srgbClr val="003087"/>
                </a:solidFill>
                <a:latin typeface="Arial" panose="020B0604020202020204" pitchFamily="34" charset="0"/>
                <a:cs typeface="Arial" panose="020B0604020202020204" pitchFamily="34" charset="0"/>
              </a:rPr>
              <a:t>Emberton</a:t>
            </a:r>
            <a:r>
              <a:rPr lang="en-GB" sz="1200" dirty="0">
                <a:solidFill>
                  <a:srgbClr val="003087"/>
                </a:solidFill>
                <a:latin typeface="Arial" panose="020B0604020202020204" pitchFamily="34" charset="0"/>
                <a:cs typeface="Arial" panose="020B0604020202020204" pitchFamily="34" charset="0"/>
              </a:rPr>
              <a:t> M, Ahmed HU. Cancer Control Outcomes Following Focal Therapy Using High-intensity Focused Ultrasound in 1379 Men with </a:t>
            </a:r>
            <a:r>
              <a:rPr lang="en-GB" sz="1200" dirty="0" err="1">
                <a:solidFill>
                  <a:srgbClr val="003087"/>
                </a:solidFill>
                <a:latin typeface="Arial" panose="020B0604020202020204" pitchFamily="34" charset="0"/>
                <a:cs typeface="Arial" panose="020B0604020202020204" pitchFamily="34" charset="0"/>
              </a:rPr>
              <a:t>Nonmetastatic</a:t>
            </a:r>
            <a:r>
              <a:rPr lang="en-GB" sz="1200" dirty="0">
                <a:solidFill>
                  <a:srgbClr val="003087"/>
                </a:solidFill>
                <a:latin typeface="Arial" panose="020B0604020202020204" pitchFamily="34" charset="0"/>
                <a:cs typeface="Arial" panose="020B0604020202020204" pitchFamily="34" charset="0"/>
              </a:rPr>
              <a:t> Prostate Cancer: A Multi-institute 15-year Experience. </a:t>
            </a:r>
            <a:r>
              <a:rPr lang="en-GB" sz="1200" dirty="0" err="1">
                <a:solidFill>
                  <a:srgbClr val="003087"/>
                </a:solidFill>
                <a:latin typeface="Arial" panose="020B0604020202020204" pitchFamily="34" charset="0"/>
                <a:cs typeface="Arial" panose="020B0604020202020204" pitchFamily="34" charset="0"/>
              </a:rPr>
              <a:t>Eur</a:t>
            </a:r>
            <a:r>
              <a:rPr lang="en-GB" sz="1200" dirty="0">
                <a:solidFill>
                  <a:srgbClr val="003087"/>
                </a:solidFill>
                <a:latin typeface="Arial" panose="020B0604020202020204" pitchFamily="34" charset="0"/>
                <a:cs typeface="Arial" panose="020B0604020202020204" pitchFamily="34" charset="0"/>
              </a:rPr>
              <a:t> Urol. 2022 Apr;81(4):407-413..</a:t>
            </a:r>
          </a:p>
          <a:p>
            <a:r>
              <a:rPr lang="en-GB" sz="1200" dirty="0">
                <a:solidFill>
                  <a:srgbClr val="003087"/>
                </a:solidFill>
                <a:latin typeface="Arial" panose="020B0604020202020204" pitchFamily="34" charset="0"/>
                <a:cs typeface="Arial" panose="020B0604020202020204" pitchFamily="34" charset="0"/>
              </a:rPr>
              <a:t>Shah TT, Peters M, Eldred-Evans D, Miah S, Yap T, Faure-Walker NA, Hosking-Jervis F, Thomas B, </a:t>
            </a:r>
            <a:r>
              <a:rPr lang="en-GB" sz="1200" dirty="0" err="1">
                <a:solidFill>
                  <a:srgbClr val="003087"/>
                </a:solidFill>
                <a:latin typeface="Arial" panose="020B0604020202020204" pitchFamily="34" charset="0"/>
                <a:cs typeface="Arial" panose="020B0604020202020204" pitchFamily="34" charset="0"/>
              </a:rPr>
              <a:t>Dudderidge</a:t>
            </a:r>
            <a:r>
              <a:rPr lang="en-GB" sz="1200" dirty="0">
                <a:solidFill>
                  <a:srgbClr val="003087"/>
                </a:solidFill>
                <a:latin typeface="Arial" panose="020B0604020202020204" pitchFamily="34" charset="0"/>
                <a:cs typeface="Arial" panose="020B0604020202020204" pitchFamily="34" charset="0"/>
              </a:rPr>
              <a:t> T, Hindley RG, McCracken S, Greene D, Nigam R, Valerio M, </a:t>
            </a:r>
            <a:r>
              <a:rPr lang="en-GB" sz="1200" dirty="0" err="1">
                <a:solidFill>
                  <a:srgbClr val="003087"/>
                </a:solidFill>
                <a:latin typeface="Arial" panose="020B0604020202020204" pitchFamily="34" charset="0"/>
                <a:cs typeface="Arial" panose="020B0604020202020204" pitchFamily="34" charset="0"/>
              </a:rPr>
              <a:t>Minhas</a:t>
            </a:r>
            <a:r>
              <a:rPr lang="en-GB" sz="1200" dirty="0">
                <a:solidFill>
                  <a:srgbClr val="003087"/>
                </a:solidFill>
                <a:latin typeface="Arial" panose="020B0604020202020204" pitchFamily="34" charset="0"/>
                <a:cs typeface="Arial" panose="020B0604020202020204" pitchFamily="34" charset="0"/>
              </a:rPr>
              <a:t> S, Winkler M, Arya M, Ahmed HU. Early-Medium-Term Outcomes of Primary Focal Cryotherapy to Treat </a:t>
            </a:r>
            <a:r>
              <a:rPr lang="en-GB" sz="1200" dirty="0" err="1">
                <a:solidFill>
                  <a:srgbClr val="003087"/>
                </a:solidFill>
                <a:latin typeface="Arial" panose="020B0604020202020204" pitchFamily="34" charset="0"/>
                <a:cs typeface="Arial" panose="020B0604020202020204" pitchFamily="34" charset="0"/>
              </a:rPr>
              <a:t>Nonmetastatic</a:t>
            </a:r>
            <a:r>
              <a:rPr lang="en-GB" sz="1200" dirty="0">
                <a:solidFill>
                  <a:srgbClr val="003087"/>
                </a:solidFill>
                <a:latin typeface="Arial" panose="020B0604020202020204" pitchFamily="34" charset="0"/>
                <a:cs typeface="Arial" panose="020B0604020202020204" pitchFamily="34" charset="0"/>
              </a:rPr>
              <a:t> Clinically Significant Prostate Cancer from a Prospective Multicentre Registry. </a:t>
            </a:r>
            <a:r>
              <a:rPr lang="en-GB" sz="1200" dirty="0" err="1">
                <a:solidFill>
                  <a:srgbClr val="003087"/>
                </a:solidFill>
                <a:latin typeface="Arial" panose="020B0604020202020204" pitchFamily="34" charset="0"/>
                <a:cs typeface="Arial" panose="020B0604020202020204" pitchFamily="34" charset="0"/>
              </a:rPr>
              <a:t>Eur</a:t>
            </a:r>
            <a:r>
              <a:rPr lang="en-GB" sz="1200" dirty="0">
                <a:solidFill>
                  <a:srgbClr val="003087"/>
                </a:solidFill>
                <a:latin typeface="Arial" panose="020B0604020202020204" pitchFamily="34" charset="0"/>
                <a:cs typeface="Arial" panose="020B0604020202020204" pitchFamily="34" charset="0"/>
              </a:rPr>
              <a:t> Urol. 2019 Jul;76(1):98-105.</a:t>
            </a:r>
          </a:p>
          <a:p>
            <a:endParaRPr lang="en-GB" sz="1200" dirty="0">
              <a:solidFill>
                <a:srgbClr val="003087"/>
              </a:solidFill>
              <a:latin typeface="Arial" panose="020B0604020202020204" pitchFamily="34" charset="0"/>
              <a:cs typeface="Arial" panose="020B0604020202020204" pitchFamily="34" charset="0"/>
            </a:endParaRPr>
          </a:p>
          <a:p>
            <a:endParaRPr lang="en-GB" sz="1200" dirty="0">
              <a:solidFill>
                <a:srgbClr val="003087"/>
              </a:solidFill>
              <a:latin typeface="Arial" panose="020B0604020202020204" pitchFamily="34" charset="0"/>
              <a:cs typeface="Arial" panose="020B0604020202020204" pitchFamily="34" charset="0"/>
            </a:endParaRPr>
          </a:p>
          <a:p>
            <a:r>
              <a:rPr lang="en-GB" dirty="0"/>
              <a:t>At AUA 2022, Imperial presented the UK’s long-term cancer control outcomes of 1379 patients who underwent treatment with focal HIFU (</a:t>
            </a:r>
            <a:r>
              <a:rPr lang="en-GB" dirty="0" err="1"/>
              <a:t>Sonablate</a:t>
            </a:r>
            <a:r>
              <a:rPr lang="en-GB" dirty="0"/>
              <a:t>, </a:t>
            </a:r>
            <a:r>
              <a:rPr lang="en-GB" dirty="0" err="1"/>
              <a:t>Sonablate</a:t>
            </a:r>
            <a:r>
              <a:rPr lang="en-GB" dirty="0"/>
              <a:t> Corp.) across 13 UK sites since 2005. </a:t>
            </a:r>
          </a:p>
          <a:p>
            <a:endParaRPr lang="en-GB" dirty="0"/>
          </a:p>
          <a:p>
            <a:r>
              <a:rPr lang="en-GB" dirty="0"/>
              <a:t>Whilst many have criticised focal therapy for treating men with low-risk disease that are eminently suitable for active surveillance (often forgetting that they themselves have removed or irradiated thousands of prostate with low-risk cancer), it is worth noting that 93% of patients in this focal HIFU series had D’Amico intermediate or high-risk localised disease (79% had Grade Group &gt;/=2). </a:t>
            </a:r>
          </a:p>
          <a:p>
            <a:endParaRPr lang="en-GB" dirty="0"/>
          </a:p>
          <a:p>
            <a:r>
              <a:rPr lang="en-GB" dirty="0"/>
              <a:t>Patients were given up to two focal HIFU sessions if required. </a:t>
            </a:r>
          </a:p>
          <a:p>
            <a:endParaRPr lang="en-GB" dirty="0"/>
          </a:p>
          <a:p>
            <a:r>
              <a:rPr lang="en-GB" dirty="0"/>
              <a:t>Reassuringly, we demonstrated a 7-year </a:t>
            </a:r>
            <a:r>
              <a:rPr lang="en-GB" dirty="0" err="1"/>
              <a:t>failurefree</a:t>
            </a:r>
            <a:r>
              <a:rPr lang="en-GB" dirty="0"/>
              <a:t> survival (a composite of transition to whole-gland, 3rd focal, metastases or cancer-specific death), of 69%, with only 0.5% serious adverse events. </a:t>
            </a:r>
          </a:p>
          <a:p>
            <a:endParaRPr lang="en-GB" dirty="0"/>
          </a:p>
          <a:p>
            <a:r>
              <a:rPr lang="en-GB" dirty="0"/>
              <a:t>No statistically significant differences in failure free survival (FFS) were observed between patients with intermediate versus high-risk disease, although lower FFS was observed in patients with Grade Group 3 disease compared to those with Grade Group 2. 7-year metastases and cancer specific survival was 100% (99-100%</a:t>
            </a:r>
            <a:endParaRPr lang="en-GB" sz="1200" dirty="0">
              <a:solidFill>
                <a:srgbClr val="003087"/>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B700358-CFBC-D449-ABB3-8AA4FB61010B}" type="slidenum">
              <a:rPr lang="en-US" smtClean="0"/>
              <a:t>2</a:t>
            </a:fld>
            <a:endParaRPr lang="en-US"/>
          </a:p>
        </p:txBody>
      </p:sp>
    </p:spTree>
    <p:extLst>
      <p:ext uri="{BB962C8B-B14F-4D97-AF65-F5344CB8AC3E}">
        <p14:creationId xmlns:p14="http://schemas.microsoft.com/office/powerpoint/2010/main" val="318333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Reduction of anxiety provoking events</a:t>
            </a:r>
          </a:p>
          <a:p>
            <a:pPr marL="285750" indent="-285750">
              <a:buFont typeface="Arial" panose="020B0604020202020204" pitchFamily="34" charset="0"/>
              <a:buChar char="•"/>
            </a:pPr>
            <a:r>
              <a:rPr lang="en-GB" dirty="0"/>
              <a:t>Clear guidance as to what to expect</a:t>
            </a:r>
          </a:p>
          <a:p>
            <a:pPr marL="285750" indent="-285750">
              <a:buFont typeface="Arial" panose="020B0604020202020204" pitchFamily="34" charset="0"/>
              <a:buChar char="•"/>
            </a:pPr>
            <a:r>
              <a:rPr lang="en-GB" dirty="0"/>
              <a:t>Upfront education on recall </a:t>
            </a:r>
            <a:r>
              <a:rPr lang="en-GB" dirty="0" err="1"/>
              <a:t>etc</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Studies on patient anxiety- summarise</a:t>
            </a:r>
          </a:p>
          <a:p>
            <a:endParaRPr lang="en-GB" dirty="0"/>
          </a:p>
          <a:p>
            <a:endParaRPr lang="en-GB" dirty="0"/>
          </a:p>
          <a:p>
            <a:r>
              <a:rPr lang="en-GB" dirty="0"/>
              <a:t>Firstly, this review emphasizes 4706 Supportive Care in Cancer (2022) 30:4699–4709 1 3 the importance of transparent, understandable, relevant, and reliable information about </a:t>
            </a:r>
            <a:r>
              <a:rPr lang="en-GB" dirty="0" err="1"/>
              <a:t>PCa</a:t>
            </a:r>
            <a:r>
              <a:rPr lang="en-GB" dirty="0"/>
              <a:t>, treatments, AS risks, </a:t>
            </a:r>
            <a:r>
              <a:rPr lang="en-GB" dirty="0" err="1"/>
              <a:t>benefts</a:t>
            </a:r>
            <a:r>
              <a:rPr lang="en-GB" dirty="0"/>
              <a:t>, and protocols. In addition, information on lifestyle adjustments and CAM should be provided. Secondly, families and partners should receive adequate information and be involved in the decision-making process. Moreover, assessing the coping and self-management strategies used by men undergoing AS can identify those who </a:t>
            </a:r>
            <a:r>
              <a:rPr lang="en-GB" dirty="0" err="1"/>
              <a:t>fnd</a:t>
            </a:r>
            <a:r>
              <a:rPr lang="en-GB" dirty="0"/>
              <a:t> it </a:t>
            </a:r>
            <a:r>
              <a:rPr lang="en-GB" dirty="0" err="1"/>
              <a:t>difcult</a:t>
            </a:r>
            <a:r>
              <a:rPr lang="en-GB" dirty="0"/>
              <a:t> to handle. Men who are struggling with AS or have limited coping skills should be encouraged to adopt helpful coping strategies, such as a positive attitude and health-promoting </a:t>
            </a:r>
            <a:r>
              <a:rPr lang="en-GB" dirty="0" err="1"/>
              <a:t>behavior</a:t>
            </a:r>
            <a:r>
              <a:rPr lang="en-GB" dirty="0"/>
              <a:t>.</a:t>
            </a:r>
          </a:p>
        </p:txBody>
      </p:sp>
      <p:sp>
        <p:nvSpPr>
          <p:cNvPr id="4" name="Slide Number Placeholder 3"/>
          <p:cNvSpPr>
            <a:spLocks noGrp="1"/>
          </p:cNvSpPr>
          <p:nvPr>
            <p:ph type="sldNum" sz="quarter" idx="10"/>
          </p:nvPr>
        </p:nvSpPr>
        <p:spPr/>
        <p:txBody>
          <a:bodyPr/>
          <a:lstStyle/>
          <a:p>
            <a:fld id="{BB700358-CFBC-D449-ABB3-8AA4FB61010B}" type="slidenum">
              <a:rPr lang="en-US" smtClean="0"/>
              <a:t>8</a:t>
            </a:fld>
            <a:endParaRPr lang="en-US"/>
          </a:p>
        </p:txBody>
      </p:sp>
    </p:spTree>
    <p:extLst>
      <p:ext uri="{BB962C8B-B14F-4D97-AF65-F5344CB8AC3E}">
        <p14:creationId xmlns:p14="http://schemas.microsoft.com/office/powerpoint/2010/main" val="362363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0358-CFBC-D449-ABB3-8AA4FB61010B}" type="slidenum">
              <a:rPr lang="en-US" smtClean="0"/>
              <a:t>13</a:t>
            </a:fld>
            <a:endParaRPr lang="en-US"/>
          </a:p>
        </p:txBody>
      </p:sp>
    </p:spTree>
    <p:extLst>
      <p:ext uri="{BB962C8B-B14F-4D97-AF65-F5344CB8AC3E}">
        <p14:creationId xmlns:p14="http://schemas.microsoft.com/office/powerpoint/2010/main" val="29046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0.xml"/><Relationship Id="rId4"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0.xml"/><Relationship Id="rId5" Type="http://schemas.openxmlformats.org/officeDocument/2006/relationships/image" Target="../media/image17.jpg"/><Relationship Id="rId4"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2" name="Picture Placeholder 9"/>
          <p:cNvSpPr>
            <a:spLocks noGrp="1"/>
          </p:cNvSpPr>
          <p:nvPr>
            <p:ph type="pic" sz="quarter" idx="10"/>
          </p:nvPr>
        </p:nvSpPr>
        <p:spPr>
          <a:xfrm>
            <a:off x="7330791"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18" name="Text Placeholder 40"/>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sp>
        <p:nvSpPr>
          <p:cNvPr id="46" name="Freeform 6"/>
          <p:cNvSpPr>
            <a:spLocks/>
          </p:cNvSpPr>
          <p:nvPr userDrawn="1"/>
        </p:nvSpPr>
        <p:spPr bwMode="auto">
          <a:xfrm>
            <a:off x="4928899" y="6808243"/>
            <a:ext cx="3355874" cy="33549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9" name="Group 48">
            <a:extLst>
              <a:ext uri="{FF2B5EF4-FFF2-40B4-BE49-F238E27FC236}">
                <a16:creationId xmlns:a16="http://schemas.microsoft.com/office/drawing/2014/main" id="{339812C1-FEC6-5A7C-1298-C20D9718D34E}"/>
              </a:ext>
            </a:extLst>
          </p:cNvPr>
          <p:cNvGrpSpPr/>
          <p:nvPr userDrawn="1"/>
        </p:nvGrpSpPr>
        <p:grpSpPr>
          <a:xfrm>
            <a:off x="1125349" y="7656512"/>
            <a:ext cx="3084701" cy="249238"/>
            <a:chOff x="-133350" y="485775"/>
            <a:chExt cx="9863138" cy="796926"/>
          </a:xfrm>
          <a:solidFill>
            <a:schemeClr val="bg1"/>
          </a:solidFill>
        </p:grpSpPr>
        <p:sp>
          <p:nvSpPr>
            <p:cNvPr id="50" name="Freeform 5">
              <a:extLst>
                <a:ext uri="{FF2B5EF4-FFF2-40B4-BE49-F238E27FC236}">
                  <a16:creationId xmlns:a16="http://schemas.microsoft.com/office/drawing/2014/main" id="{5963EE95-FBD1-A45E-00EB-585A80B73A3A}"/>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
              <a:extLst>
                <a:ext uri="{FF2B5EF4-FFF2-40B4-BE49-F238E27FC236}">
                  <a16:creationId xmlns:a16="http://schemas.microsoft.com/office/drawing/2014/main" id="{44F26DE1-B531-022A-D1B2-DCE1811D3544}"/>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7">
              <a:extLst>
                <a:ext uri="{FF2B5EF4-FFF2-40B4-BE49-F238E27FC236}">
                  <a16:creationId xmlns:a16="http://schemas.microsoft.com/office/drawing/2014/main" id="{C80E6B83-F722-7541-4196-22057C16D42D}"/>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8">
              <a:extLst>
                <a:ext uri="{FF2B5EF4-FFF2-40B4-BE49-F238E27FC236}">
                  <a16:creationId xmlns:a16="http://schemas.microsoft.com/office/drawing/2014/main" id="{E6B0BC64-58B0-DAEB-735F-CF21D48FAC84}"/>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9">
              <a:extLst>
                <a:ext uri="{FF2B5EF4-FFF2-40B4-BE49-F238E27FC236}">
                  <a16:creationId xmlns:a16="http://schemas.microsoft.com/office/drawing/2014/main" id="{DB6924CD-09BE-09BF-2FC5-BBF04D20AE51}"/>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
              <a:extLst>
                <a:ext uri="{FF2B5EF4-FFF2-40B4-BE49-F238E27FC236}">
                  <a16:creationId xmlns:a16="http://schemas.microsoft.com/office/drawing/2014/main" id="{FF6435E2-5726-0CFD-5AFD-5F859736EB3B}"/>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1">
              <a:extLst>
                <a:ext uri="{FF2B5EF4-FFF2-40B4-BE49-F238E27FC236}">
                  <a16:creationId xmlns:a16="http://schemas.microsoft.com/office/drawing/2014/main" id="{474CB431-027E-834B-ABBC-D8FF4506097E}"/>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2">
              <a:extLst>
                <a:ext uri="{FF2B5EF4-FFF2-40B4-BE49-F238E27FC236}">
                  <a16:creationId xmlns:a16="http://schemas.microsoft.com/office/drawing/2014/main" id="{DE74D350-6C6A-E96D-45A5-25637A683E1B}"/>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3">
              <a:extLst>
                <a:ext uri="{FF2B5EF4-FFF2-40B4-BE49-F238E27FC236}">
                  <a16:creationId xmlns:a16="http://schemas.microsoft.com/office/drawing/2014/main" id="{D44E7263-2881-A361-BBFA-99F647841F8F}"/>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4">
              <a:extLst>
                <a:ext uri="{FF2B5EF4-FFF2-40B4-BE49-F238E27FC236}">
                  <a16:creationId xmlns:a16="http://schemas.microsoft.com/office/drawing/2014/main" id="{6EA4E264-F1C0-19F1-79E0-E08DA60B498F}"/>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5">
              <a:extLst>
                <a:ext uri="{FF2B5EF4-FFF2-40B4-BE49-F238E27FC236}">
                  <a16:creationId xmlns:a16="http://schemas.microsoft.com/office/drawing/2014/main" id="{D98F108E-80A7-E66E-556C-E5D8820A7B19}"/>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6">
              <a:extLst>
                <a:ext uri="{FF2B5EF4-FFF2-40B4-BE49-F238E27FC236}">
                  <a16:creationId xmlns:a16="http://schemas.microsoft.com/office/drawing/2014/main" id="{83A81732-21B6-A882-BA10-203122BFEC16}"/>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7">
              <a:extLst>
                <a:ext uri="{FF2B5EF4-FFF2-40B4-BE49-F238E27FC236}">
                  <a16:creationId xmlns:a16="http://schemas.microsoft.com/office/drawing/2014/main" id="{56FEC4D0-A926-C07D-0285-6B7200CF6FF1}"/>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8">
              <a:extLst>
                <a:ext uri="{FF2B5EF4-FFF2-40B4-BE49-F238E27FC236}">
                  <a16:creationId xmlns:a16="http://schemas.microsoft.com/office/drawing/2014/main" id="{207E81E5-EDEF-3479-1126-C7371776F3DE}"/>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9">
              <a:extLst>
                <a:ext uri="{FF2B5EF4-FFF2-40B4-BE49-F238E27FC236}">
                  <a16:creationId xmlns:a16="http://schemas.microsoft.com/office/drawing/2014/main" id="{BE807A00-4FDC-0CEF-AC5B-8A2AF8BA4CF0}"/>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a:extLst>
                <a:ext uri="{FF2B5EF4-FFF2-40B4-BE49-F238E27FC236}">
                  <a16:creationId xmlns:a16="http://schemas.microsoft.com/office/drawing/2014/main" id="{C61B0A92-9197-B264-7F4E-ACD5FB27FD7A}"/>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1">
              <a:extLst>
                <a:ext uri="{FF2B5EF4-FFF2-40B4-BE49-F238E27FC236}">
                  <a16:creationId xmlns:a16="http://schemas.microsoft.com/office/drawing/2014/main" id="{BA850DA7-251A-1EC5-ACD2-CE149915E9BE}"/>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2">
              <a:extLst>
                <a:ext uri="{FF2B5EF4-FFF2-40B4-BE49-F238E27FC236}">
                  <a16:creationId xmlns:a16="http://schemas.microsoft.com/office/drawing/2014/main" id="{B09990C9-CD0B-B57B-73B1-936636F08005}"/>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3">
              <a:extLst>
                <a:ext uri="{FF2B5EF4-FFF2-40B4-BE49-F238E27FC236}">
                  <a16:creationId xmlns:a16="http://schemas.microsoft.com/office/drawing/2014/main" id="{2AD2EB76-9AA9-7CF2-23ED-CA3BA8469626}"/>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4">
              <a:extLst>
                <a:ext uri="{FF2B5EF4-FFF2-40B4-BE49-F238E27FC236}">
                  <a16:creationId xmlns:a16="http://schemas.microsoft.com/office/drawing/2014/main" id="{82632644-3FE1-54CA-028A-DAAD4D559C63}"/>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5">
              <a:extLst>
                <a:ext uri="{FF2B5EF4-FFF2-40B4-BE49-F238E27FC236}">
                  <a16:creationId xmlns:a16="http://schemas.microsoft.com/office/drawing/2014/main" id="{B41AC7DB-FA22-5709-4BE1-B2935E4D68B5}"/>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4" name="Group 73">
            <a:extLst>
              <a:ext uri="{FF2B5EF4-FFF2-40B4-BE49-F238E27FC236}">
                <a16:creationId xmlns:a16="http://schemas.microsoft.com/office/drawing/2014/main" id="{A889B1E9-3C04-2DB0-9DC2-246A1F3512D0}"/>
              </a:ext>
            </a:extLst>
          </p:cNvPr>
          <p:cNvGrpSpPr/>
          <p:nvPr userDrawn="1"/>
        </p:nvGrpSpPr>
        <p:grpSpPr>
          <a:xfrm>
            <a:off x="-1972676" y="2964213"/>
            <a:ext cx="1610725" cy="5532087"/>
            <a:chOff x="-1972676" y="2964213"/>
            <a:chExt cx="1610725" cy="5532087"/>
          </a:xfrm>
        </p:grpSpPr>
        <p:grpSp>
          <p:nvGrpSpPr>
            <p:cNvPr id="72" name="Group 71">
              <a:extLst>
                <a:ext uri="{FF2B5EF4-FFF2-40B4-BE49-F238E27FC236}">
                  <a16:creationId xmlns:a16="http://schemas.microsoft.com/office/drawing/2014/main" id="{35861302-408D-85A6-ECB5-8744BE192407}"/>
                </a:ext>
              </a:extLst>
            </p:cNvPr>
            <p:cNvGrpSpPr/>
            <p:nvPr userDrawn="1"/>
          </p:nvGrpSpPr>
          <p:grpSpPr>
            <a:xfrm>
              <a:off x="-1972675" y="3401005"/>
              <a:ext cx="1361470" cy="5095295"/>
              <a:chOff x="-4180783" y="1712948"/>
              <a:chExt cx="2070745" cy="7749756"/>
            </a:xfrm>
          </p:grpSpPr>
          <p:sp>
            <p:nvSpPr>
              <p:cNvPr id="2" name="Oval 1">
                <a:extLst>
                  <a:ext uri="{FF2B5EF4-FFF2-40B4-BE49-F238E27FC236}">
                    <a16:creationId xmlns:a16="http://schemas.microsoft.com/office/drawing/2014/main" id="{4926FD78-755B-983A-4072-DD475CB752D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861144-E681-C274-42AE-1C57E648D2B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F410F0F-CAE3-9698-6BD4-CBE76D6C139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1355E-313F-ED01-FD82-4FEA3EFAC0D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227B39-00B2-6B35-1E84-937FB36A654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90091D-AD78-86DE-F089-9CEC14E422F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D36AF7-6E0C-19AD-1917-80BB4603029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FC14F7-38D1-7CEE-56C0-02CC032F779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68245CB-0B97-840F-CAA8-E6DCA3E14D4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3C57D1-8A44-5828-D28A-D507B18173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3F6B97-8488-BB89-340C-8EBB7A267C06}"/>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976A0F-B784-4816-783C-C3435B638D4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04B2023-0904-802F-0FD5-3DCFF7D9F53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C250851-7ED2-38D2-3030-1976122DA39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FE2C732D-71FB-DBC9-7330-38031F0A608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6152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10">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330072"/>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6622268" y="2419350"/>
            <a:ext cx="9084097" cy="9081547"/>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24711"/>
          <a:stretch/>
        </p:blipFill>
        <p:spPr>
          <a:xfrm rot="21445660">
            <a:off x="9061066" y="2530382"/>
            <a:ext cx="5925191" cy="6347022"/>
          </a:xfrm>
          <a:prstGeom prst="rect">
            <a:avLst/>
          </a:prstGeom>
        </p:spPr>
      </p:pic>
      <p:grpSp>
        <p:nvGrpSpPr>
          <p:cNvPr id="5" name="Group 4"/>
          <p:cNvGrpSpPr/>
          <p:nvPr userDrawn="1"/>
        </p:nvGrpSpPr>
        <p:grpSpPr>
          <a:xfrm>
            <a:off x="7003102" y="2595715"/>
            <a:ext cx="5914641" cy="5962650"/>
            <a:chOff x="7003102" y="2595715"/>
            <a:chExt cx="5914641" cy="5962650"/>
          </a:xfrm>
        </p:grpSpPr>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9722" b="18613"/>
            <a:stretch/>
          </p:blipFill>
          <p:spPr>
            <a:xfrm>
              <a:off x="7334250" y="2595715"/>
              <a:ext cx="5583493" cy="4852835"/>
            </a:xfrm>
            <a:prstGeom prst="rect">
              <a:avLst/>
            </a:prstGeom>
          </p:spPr>
        </p:pic>
        <p:pic>
          <p:nvPicPr>
            <p:cNvPr id="47" name="Picture 46"/>
            <p:cNvPicPr>
              <a:picLocks noChangeAspect="1"/>
            </p:cNvPicPr>
            <p:nvPr userDrawn="1"/>
          </p:nvPicPr>
          <p:blipFill rotWithShape="1">
            <a:blip r:embed="rId4">
              <a:extLst>
                <a:ext uri="{28A0092B-C50C-407E-A947-70E740481C1C}">
                  <a14:useLocalDpi xmlns:a14="http://schemas.microsoft.com/office/drawing/2010/main" val="0"/>
                </a:ext>
              </a:extLst>
            </a:blip>
            <a:srcRect l="4551" t="12077" r="1"/>
            <a:stretch/>
          </p:blipFill>
          <p:spPr>
            <a:xfrm>
              <a:off x="7003102" y="3315809"/>
              <a:ext cx="5903269" cy="5242556"/>
            </a:xfrm>
            <a:custGeom>
              <a:avLst/>
              <a:gdLst>
                <a:gd name="connsiteX0" fmla="*/ 4135376 w 5903269"/>
                <a:gd name="connsiteY0" fmla="*/ 520 h 5242556"/>
                <a:gd name="connsiteX1" fmla="*/ 5765430 w 5903269"/>
                <a:gd name="connsiteY1" fmla="*/ 717167 h 5242556"/>
                <a:gd name="connsiteX2" fmla="*/ 5848570 w 5903269"/>
                <a:gd name="connsiteY2" fmla="*/ 800376 h 5242556"/>
                <a:gd name="connsiteX3" fmla="*/ 5903269 w 5903269"/>
                <a:gd name="connsiteY3" fmla="*/ 855120 h 5242556"/>
                <a:gd name="connsiteX4" fmla="*/ 5903269 w 5903269"/>
                <a:gd name="connsiteY4" fmla="*/ 5242556 h 5242556"/>
                <a:gd name="connsiteX5" fmla="*/ 1204976 w 5903269"/>
                <a:gd name="connsiteY5" fmla="*/ 5242556 h 5242556"/>
                <a:gd name="connsiteX6" fmla="*/ 1200457 w 5903269"/>
                <a:gd name="connsiteY6" fmla="*/ 5238038 h 5242556"/>
                <a:gd name="connsiteX7" fmla="*/ 313765 w 5903269"/>
                <a:gd name="connsiteY7" fmla="*/ 4351596 h 5242556"/>
                <a:gd name="connsiteX8" fmla="*/ 313765 w 5903269"/>
                <a:gd name="connsiteY8" fmla="*/ 2937034 h 5242556"/>
                <a:gd name="connsiteX9" fmla="*/ 2534255 w 5903269"/>
                <a:gd name="connsiteY9" fmla="*/ 717167 h 5242556"/>
                <a:gd name="connsiteX10" fmla="*/ 4135376 w 5903269"/>
                <a:gd name="connsiteY10" fmla="*/ 520 h 52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3269" h="5242556">
                  <a:moveTo>
                    <a:pt x="4135376" y="520"/>
                  </a:moveTo>
                  <a:cubicBezTo>
                    <a:pt x="5070304" y="22236"/>
                    <a:pt x="5765430" y="717167"/>
                    <a:pt x="5765430" y="717167"/>
                  </a:cubicBezTo>
                  <a:cubicBezTo>
                    <a:pt x="5765430" y="717167"/>
                    <a:pt x="5765430" y="717167"/>
                    <a:pt x="5848570" y="800376"/>
                  </a:cubicBezTo>
                  <a:lnTo>
                    <a:pt x="5903269" y="855120"/>
                  </a:lnTo>
                  <a:lnTo>
                    <a:pt x="5903269" y="5242556"/>
                  </a:lnTo>
                  <a:lnTo>
                    <a:pt x="1204976" y="5242556"/>
                  </a:lnTo>
                  <a:lnTo>
                    <a:pt x="1200457" y="5238038"/>
                  </a:lnTo>
                  <a:cubicBezTo>
                    <a:pt x="953457" y="4991108"/>
                    <a:pt x="660717" y="4698450"/>
                    <a:pt x="313765" y="4351596"/>
                  </a:cubicBezTo>
                  <a:cubicBezTo>
                    <a:pt x="-392206" y="3645823"/>
                    <a:pt x="313765" y="2937034"/>
                    <a:pt x="313765" y="2937034"/>
                  </a:cubicBezTo>
                  <a:cubicBezTo>
                    <a:pt x="313765" y="2937034"/>
                    <a:pt x="313765" y="2937034"/>
                    <a:pt x="2534255" y="717167"/>
                  </a:cubicBezTo>
                  <a:cubicBezTo>
                    <a:pt x="3090132" y="162483"/>
                    <a:pt x="3645652" y="-10855"/>
                    <a:pt x="4135376" y="520"/>
                  </a:cubicBezTo>
                  <a:close/>
                </a:path>
              </a:pathLst>
            </a:custGeom>
          </p:spPr>
        </p:pic>
      </p:grpSp>
      <p:sp>
        <p:nvSpPr>
          <p:cNvPr id="2" name="Text Placeholder 40">
            <a:extLst>
              <a:ext uri="{FF2B5EF4-FFF2-40B4-BE49-F238E27FC236}">
                <a16:creationId xmlns:a16="http://schemas.microsoft.com/office/drawing/2014/main" id="{2F03BB68-2073-1134-2AB4-D8DBD37F1AC0}"/>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6" name="Group 5">
            <a:extLst>
              <a:ext uri="{FF2B5EF4-FFF2-40B4-BE49-F238E27FC236}">
                <a16:creationId xmlns:a16="http://schemas.microsoft.com/office/drawing/2014/main" id="{5810D9E2-0F04-9DF8-D19D-A3683E27780F}"/>
              </a:ext>
            </a:extLst>
          </p:cNvPr>
          <p:cNvGrpSpPr/>
          <p:nvPr userDrawn="1"/>
        </p:nvGrpSpPr>
        <p:grpSpPr>
          <a:xfrm>
            <a:off x="-1972676" y="2964213"/>
            <a:ext cx="1610725" cy="5532087"/>
            <a:chOff x="-1972676" y="2964213"/>
            <a:chExt cx="1610725" cy="5532087"/>
          </a:xfrm>
        </p:grpSpPr>
        <p:grpSp>
          <p:nvGrpSpPr>
            <p:cNvPr id="7" name="Group 6">
              <a:extLst>
                <a:ext uri="{FF2B5EF4-FFF2-40B4-BE49-F238E27FC236}">
                  <a16:creationId xmlns:a16="http://schemas.microsoft.com/office/drawing/2014/main" id="{42834856-1D85-C3B2-0BD9-CD84567132F7}"/>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06DFC6F5-9B1B-1DF2-B976-6CCDF16E9D8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CA9ED4-0586-2723-144C-DB7C92036F8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AB323B-AD58-4765-81B5-EE4A7B7FC5A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F852B3-60A0-B7D5-45D6-06423303701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38AA60-39E6-0936-D6F2-549D3AF1702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2F5B546-D48D-9924-6327-C12CABEE93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18F9A3-3C9A-A022-7FF4-462D913C51F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DFAFAA2-5826-A32D-DBF8-EF5B7FA9549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38DBB31-DA3D-00A6-7683-7CCB5A0F7B2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99328D-2680-2F7D-4770-2CDD74BC2FC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78AC551-C559-C825-21F0-6BD59658428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9CE6809-1B62-C270-4BC6-5E7DA4ED178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207B26A-D4C2-306D-4C6B-AEBFC44CFA8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3B68F2C-4E71-1DB3-5DFE-5D0392BE9CC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28AB2ED-4931-D20D-75D3-37A2FCC343A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54131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11 - custom background colour">
    <p:spTree>
      <p:nvGrpSpPr>
        <p:cNvPr id="1" name=""/>
        <p:cNvGrpSpPr/>
        <p:nvPr/>
      </p:nvGrpSpPr>
      <p:grpSpPr>
        <a:xfrm>
          <a:off x="0" y="0"/>
          <a:ext cx="0" cy="0"/>
          <a:chOff x="0" y="0"/>
          <a:chExt cx="0" cy="0"/>
        </a:xfrm>
      </p:grpSpPr>
      <p:sp>
        <p:nvSpPr>
          <p:cNvPr id="49" name="Freeform 48"/>
          <p:cNvSpPr/>
          <p:nvPr userDrawn="1"/>
        </p:nvSpPr>
        <p:spPr>
          <a:xfrm>
            <a:off x="1" y="-1"/>
            <a:ext cx="15125699" cy="2357904"/>
          </a:xfrm>
          <a:custGeom>
            <a:avLst/>
            <a:gdLst>
              <a:gd name="connsiteX0" fmla="*/ 0 w 15125699"/>
              <a:gd name="connsiteY0" fmla="*/ 0 h 2357904"/>
              <a:gd name="connsiteX1" fmla="*/ 15125699 w 15125699"/>
              <a:gd name="connsiteY1" fmla="*/ 0 h 2357904"/>
              <a:gd name="connsiteX2" fmla="*/ 15125699 w 15125699"/>
              <a:gd name="connsiteY2" fmla="*/ 1416051 h 2357904"/>
              <a:gd name="connsiteX3" fmla="*/ 1418784 w 15125699"/>
              <a:gd name="connsiteY3" fmla="*/ 1416051 h 2357904"/>
              <a:gd name="connsiteX4" fmla="*/ 1370853 w 15125699"/>
              <a:gd name="connsiteY4" fmla="*/ 1416782 h 2357904"/>
              <a:gd name="connsiteX5" fmla="*/ 1323286 w 15125699"/>
              <a:gd name="connsiteY5" fmla="*/ 1418964 h 2357904"/>
              <a:gd name="connsiteX6" fmla="*/ 1276106 w 15125699"/>
              <a:gd name="connsiteY6" fmla="*/ 1422574 h 2357904"/>
              <a:gd name="connsiteX7" fmla="*/ 1229334 w 15125699"/>
              <a:gd name="connsiteY7" fmla="*/ 1427592 h 2357904"/>
              <a:gd name="connsiteX8" fmla="*/ 1182990 w 15125699"/>
              <a:gd name="connsiteY8" fmla="*/ 1433995 h 2357904"/>
              <a:gd name="connsiteX9" fmla="*/ 1137097 w 15125699"/>
              <a:gd name="connsiteY9" fmla="*/ 1441763 h 2357904"/>
              <a:gd name="connsiteX10" fmla="*/ 1091676 w 15125699"/>
              <a:gd name="connsiteY10" fmla="*/ 1450875 h 2357904"/>
              <a:gd name="connsiteX11" fmla="*/ 1046746 w 15125699"/>
              <a:gd name="connsiteY11" fmla="*/ 1461308 h 2357904"/>
              <a:gd name="connsiteX12" fmla="*/ 1002331 w 15125699"/>
              <a:gd name="connsiteY12" fmla="*/ 1473043 h 2357904"/>
              <a:gd name="connsiteX13" fmla="*/ 958451 w 15125699"/>
              <a:gd name="connsiteY13" fmla="*/ 1486057 h 2357904"/>
              <a:gd name="connsiteX14" fmla="*/ 915128 w 15125699"/>
              <a:gd name="connsiteY14" fmla="*/ 1500329 h 2357904"/>
              <a:gd name="connsiteX15" fmla="*/ 872382 w 15125699"/>
              <a:gd name="connsiteY15" fmla="*/ 1515838 h 2357904"/>
              <a:gd name="connsiteX16" fmla="*/ 830236 w 15125699"/>
              <a:gd name="connsiteY16" fmla="*/ 1532563 h 2357904"/>
              <a:gd name="connsiteX17" fmla="*/ 788710 w 15125699"/>
              <a:gd name="connsiteY17" fmla="*/ 1550483 h 2357904"/>
              <a:gd name="connsiteX18" fmla="*/ 747826 w 15125699"/>
              <a:gd name="connsiteY18" fmla="*/ 1569576 h 2357904"/>
              <a:gd name="connsiteX19" fmla="*/ 707604 w 15125699"/>
              <a:gd name="connsiteY19" fmla="*/ 1589821 h 2357904"/>
              <a:gd name="connsiteX20" fmla="*/ 668067 w 15125699"/>
              <a:gd name="connsiteY20" fmla="*/ 1611196 h 2357904"/>
              <a:gd name="connsiteX21" fmla="*/ 629236 w 15125699"/>
              <a:gd name="connsiteY21" fmla="*/ 1633681 h 2357904"/>
              <a:gd name="connsiteX22" fmla="*/ 591131 w 15125699"/>
              <a:gd name="connsiteY22" fmla="*/ 1657254 h 2357904"/>
              <a:gd name="connsiteX23" fmla="*/ 553774 w 15125699"/>
              <a:gd name="connsiteY23" fmla="*/ 1681894 h 2357904"/>
              <a:gd name="connsiteX24" fmla="*/ 517187 w 15125699"/>
              <a:gd name="connsiteY24" fmla="*/ 1707580 h 2357904"/>
              <a:gd name="connsiteX25" fmla="*/ 481391 w 15125699"/>
              <a:gd name="connsiteY25" fmla="*/ 1734290 h 2357904"/>
              <a:gd name="connsiteX26" fmla="*/ 446406 w 15125699"/>
              <a:gd name="connsiteY26" fmla="*/ 1762003 h 2357904"/>
              <a:gd name="connsiteX27" fmla="*/ 412255 w 15125699"/>
              <a:gd name="connsiteY27" fmla="*/ 1790698 h 2357904"/>
              <a:gd name="connsiteX28" fmla="*/ 378957 w 15125699"/>
              <a:gd name="connsiteY28" fmla="*/ 1820353 h 2357904"/>
              <a:gd name="connsiteX29" fmla="*/ 346536 w 15125699"/>
              <a:gd name="connsiteY29" fmla="*/ 1850948 h 2357904"/>
              <a:gd name="connsiteX30" fmla="*/ 315012 w 15125699"/>
              <a:gd name="connsiteY30" fmla="*/ 1882461 h 2357904"/>
              <a:gd name="connsiteX31" fmla="*/ 284406 w 15125699"/>
              <a:gd name="connsiteY31" fmla="*/ 1914870 h 2357904"/>
              <a:gd name="connsiteX32" fmla="*/ 254740 w 15125699"/>
              <a:gd name="connsiteY32" fmla="*/ 1948155 h 2357904"/>
              <a:gd name="connsiteX33" fmla="*/ 226034 w 15125699"/>
              <a:gd name="connsiteY33" fmla="*/ 1982294 h 2357904"/>
              <a:gd name="connsiteX34" fmla="*/ 198311 w 15125699"/>
              <a:gd name="connsiteY34" fmla="*/ 2017266 h 2357904"/>
              <a:gd name="connsiteX35" fmla="*/ 171591 w 15125699"/>
              <a:gd name="connsiteY35" fmla="*/ 2053049 h 2357904"/>
              <a:gd name="connsiteX36" fmla="*/ 145896 w 15125699"/>
              <a:gd name="connsiteY36" fmla="*/ 2089623 h 2357904"/>
              <a:gd name="connsiteX37" fmla="*/ 121247 w 15125699"/>
              <a:gd name="connsiteY37" fmla="*/ 2126967 h 2357904"/>
              <a:gd name="connsiteX38" fmla="*/ 97665 w 15125699"/>
              <a:gd name="connsiteY38" fmla="*/ 2165057 h 2357904"/>
              <a:gd name="connsiteX39" fmla="*/ 75171 w 15125699"/>
              <a:gd name="connsiteY39" fmla="*/ 2203875 h 2357904"/>
              <a:gd name="connsiteX40" fmla="*/ 53788 w 15125699"/>
              <a:gd name="connsiteY40" fmla="*/ 2243398 h 2357904"/>
              <a:gd name="connsiteX41" fmla="*/ 33536 w 15125699"/>
              <a:gd name="connsiteY41" fmla="*/ 2283604 h 2357904"/>
              <a:gd name="connsiteX42" fmla="*/ 14435 w 15125699"/>
              <a:gd name="connsiteY42" fmla="*/ 2324474 h 2357904"/>
              <a:gd name="connsiteX43" fmla="*/ 0 w 15125699"/>
              <a:gd name="connsiteY43" fmla="*/ 2357904 h 2357904"/>
              <a:gd name="connsiteX44" fmla="*/ 0 w 15125699"/>
              <a:gd name="connsiteY44" fmla="*/ 0 h 2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25699" h="2357904">
                <a:moveTo>
                  <a:pt x="0" y="0"/>
                </a:moveTo>
                <a:lnTo>
                  <a:pt x="15125699" y="0"/>
                </a:lnTo>
                <a:lnTo>
                  <a:pt x="15125699" y="1416051"/>
                </a:lnTo>
                <a:lnTo>
                  <a:pt x="1418784" y="1416051"/>
                </a:lnTo>
                <a:lnTo>
                  <a:pt x="1370853" y="1416782"/>
                </a:lnTo>
                <a:lnTo>
                  <a:pt x="1323286" y="1418964"/>
                </a:lnTo>
                <a:lnTo>
                  <a:pt x="1276106" y="1422574"/>
                </a:lnTo>
                <a:lnTo>
                  <a:pt x="1229334" y="1427592"/>
                </a:lnTo>
                <a:lnTo>
                  <a:pt x="1182990" y="1433995"/>
                </a:lnTo>
                <a:lnTo>
                  <a:pt x="1137097" y="1441763"/>
                </a:lnTo>
                <a:lnTo>
                  <a:pt x="1091676" y="1450875"/>
                </a:lnTo>
                <a:lnTo>
                  <a:pt x="1046746" y="1461308"/>
                </a:lnTo>
                <a:lnTo>
                  <a:pt x="1002331" y="1473043"/>
                </a:lnTo>
                <a:lnTo>
                  <a:pt x="958451" y="1486057"/>
                </a:lnTo>
                <a:lnTo>
                  <a:pt x="915128" y="1500329"/>
                </a:lnTo>
                <a:lnTo>
                  <a:pt x="872382" y="1515838"/>
                </a:lnTo>
                <a:lnTo>
                  <a:pt x="830236" y="1532563"/>
                </a:lnTo>
                <a:lnTo>
                  <a:pt x="788710" y="1550483"/>
                </a:lnTo>
                <a:lnTo>
                  <a:pt x="747826" y="1569576"/>
                </a:lnTo>
                <a:lnTo>
                  <a:pt x="707604" y="1589821"/>
                </a:lnTo>
                <a:lnTo>
                  <a:pt x="668067" y="1611196"/>
                </a:lnTo>
                <a:lnTo>
                  <a:pt x="629236" y="1633681"/>
                </a:lnTo>
                <a:lnTo>
                  <a:pt x="591131" y="1657254"/>
                </a:lnTo>
                <a:lnTo>
                  <a:pt x="553774" y="1681894"/>
                </a:lnTo>
                <a:lnTo>
                  <a:pt x="517187" y="1707580"/>
                </a:lnTo>
                <a:lnTo>
                  <a:pt x="481391" y="1734290"/>
                </a:lnTo>
                <a:lnTo>
                  <a:pt x="446406" y="1762003"/>
                </a:lnTo>
                <a:lnTo>
                  <a:pt x="412255" y="1790698"/>
                </a:lnTo>
                <a:lnTo>
                  <a:pt x="378957" y="1820353"/>
                </a:lnTo>
                <a:lnTo>
                  <a:pt x="346536" y="1850948"/>
                </a:lnTo>
                <a:lnTo>
                  <a:pt x="315012" y="1882461"/>
                </a:lnTo>
                <a:lnTo>
                  <a:pt x="284406" y="1914870"/>
                </a:lnTo>
                <a:lnTo>
                  <a:pt x="254740" y="1948155"/>
                </a:lnTo>
                <a:lnTo>
                  <a:pt x="226034" y="1982294"/>
                </a:lnTo>
                <a:lnTo>
                  <a:pt x="198311" y="2017266"/>
                </a:lnTo>
                <a:lnTo>
                  <a:pt x="171591" y="2053049"/>
                </a:lnTo>
                <a:lnTo>
                  <a:pt x="145896" y="2089623"/>
                </a:lnTo>
                <a:lnTo>
                  <a:pt x="121247" y="2126967"/>
                </a:lnTo>
                <a:lnTo>
                  <a:pt x="97665" y="2165057"/>
                </a:lnTo>
                <a:lnTo>
                  <a:pt x="75171" y="2203875"/>
                </a:lnTo>
                <a:lnTo>
                  <a:pt x="53788" y="2243398"/>
                </a:lnTo>
                <a:lnTo>
                  <a:pt x="33536" y="2283604"/>
                </a:lnTo>
                <a:lnTo>
                  <a:pt x="14435" y="2324474"/>
                </a:lnTo>
                <a:lnTo>
                  <a:pt x="0" y="235790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pic>
        <p:nvPicPr>
          <p:cNvPr id="44" name="Picture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68650" y="0"/>
            <a:ext cx="638175" cy="647700"/>
          </a:xfrm>
          <a:prstGeom prst="rect">
            <a:avLst/>
          </a:prstGeom>
        </p:spPr>
      </p:pic>
      <p:sp>
        <p:nvSpPr>
          <p:cNvPr id="45" name="TextBox 44"/>
          <p:cNvSpPr txBox="1"/>
          <p:nvPr userDrawn="1"/>
        </p:nvSpPr>
        <p:spPr>
          <a:xfrm>
            <a:off x="15182850" y="742950"/>
            <a:ext cx="2285999" cy="1061829"/>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To add a background</a:t>
            </a:r>
            <a:r>
              <a:rPr lang="en-GB" sz="1050" b="1" baseline="0" dirty="0">
                <a:latin typeface="Arial" panose="020B0604020202020204" pitchFamily="34" charset="0"/>
                <a:cs typeface="Arial" panose="020B0604020202020204" pitchFamily="34" charset="0"/>
              </a:rPr>
              <a:t> colour</a:t>
            </a:r>
            <a:r>
              <a:rPr lang="en-GB" sz="1050" b="1"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Go to Design tab.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Format Background.</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Select Solid Fill and </a:t>
            </a:r>
            <a:r>
              <a:rPr lang="en-GB" sz="1050" dirty="0" err="1">
                <a:latin typeface="Arial" panose="020B0604020202020204" pitchFamily="34" charset="0"/>
                <a:cs typeface="Arial" panose="020B0604020202020204" pitchFamily="34" charset="0"/>
              </a:rPr>
              <a:t>Color</a:t>
            </a:r>
            <a:r>
              <a:rPr lang="en-GB"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Choose</a:t>
            </a:r>
            <a:r>
              <a:rPr lang="en-GB" sz="1050" baseline="0" dirty="0">
                <a:latin typeface="Arial" panose="020B0604020202020204" pitchFamily="34" charset="0"/>
                <a:cs typeface="Arial" panose="020B0604020202020204" pitchFamily="34" charset="0"/>
              </a:rPr>
              <a:t> a colour from the RUH brand colours.</a:t>
            </a:r>
            <a:endParaRPr lang="en-GB" sz="1050" dirty="0">
              <a:latin typeface="Arial" panose="020B0604020202020204" pitchFamily="34" charset="0"/>
              <a:cs typeface="Arial" panose="020B0604020202020204" pitchFamily="34" charset="0"/>
            </a:endParaRPr>
          </a:p>
        </p:txBody>
      </p:sp>
      <p:sp>
        <p:nvSpPr>
          <p:cNvPr id="2" name="Text Placeholder 40">
            <a:extLst>
              <a:ext uri="{FF2B5EF4-FFF2-40B4-BE49-F238E27FC236}">
                <a16:creationId xmlns:a16="http://schemas.microsoft.com/office/drawing/2014/main" id="{AA961AC5-EE8C-2682-CDE7-5C0BE7760F6A}"/>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914F7C07-F5B9-031E-6863-E4A617B85C0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103FA957-9EAB-251E-A87A-8809C7B5034C}"/>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471A31EE-F36D-BC00-ACAF-B8A3989056F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BF0F65-1891-8233-AC03-59F7C4CB703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4E066D-105B-DB90-930D-63EB8D876B7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3DCE15-3B48-7C9B-F12E-F299DA2C06A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CAEE4D-4B64-5818-29EA-8E2480F12FBF}"/>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8B852E-74DF-8F74-2F9E-FA7C81385A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31C877-90CD-85FB-27A3-35D7A2E44197}"/>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EFE336D-965F-5716-A0B5-A087A1FBE12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60F30C-E133-5C3B-0E18-ED778460D4C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4D8E9E0-0C43-1D4A-8C6C-E5733C2539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B3431D4-4064-2EBE-2FEF-BCFB47BC707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FC63E7C-C85E-B487-80C4-EEE776D1D56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287B505-3CD5-11E4-69B1-39F2DE3CFED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37B3FD0-77B5-8E40-DE1B-0F87BCF3822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ECFB952-E973-5C31-A897-39C0A1828A8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7826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3"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8"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7620000" cy="609600"/>
          </a:xfrm>
          <a:prstGeom prst="rect">
            <a:avLst/>
          </a:prstGeom>
          <a:noFill/>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Agenda</a:t>
            </a:r>
            <a:endParaRPr lang="en-US" dirty="0"/>
          </a:p>
        </p:txBody>
      </p:sp>
      <p:sp>
        <p:nvSpPr>
          <p:cNvPr id="17" name="Text Placeholder 16"/>
          <p:cNvSpPr>
            <a:spLocks noGrp="1"/>
          </p:cNvSpPr>
          <p:nvPr>
            <p:ph type="body" sz="quarter" idx="13" hasCustomPrompt="1"/>
          </p:nvPr>
        </p:nvSpPr>
        <p:spPr>
          <a:xfrm>
            <a:off x="933450" y="1809750"/>
            <a:ext cx="5638800" cy="3200400"/>
          </a:xfrm>
          <a:prstGeom prst="rect">
            <a:avLst/>
          </a:prstGeom>
        </p:spPr>
        <p:txBody>
          <a:bodyPr/>
          <a:lstStyle>
            <a:lvl1pPr>
              <a:spcAft>
                <a:spcPts val="1200"/>
              </a:spcAft>
              <a:defRPr sz="24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Welcome – Name, Job Title</a:t>
            </a:r>
            <a:endParaRPr lang="en-GB" dirty="0"/>
          </a:p>
        </p:txBody>
      </p:sp>
      <p:sp>
        <p:nvSpPr>
          <p:cNvPr id="9"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0"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5" name="Group 34"/>
          <p:cNvGrpSpPr/>
          <p:nvPr userDrawn="1"/>
        </p:nvGrpSpPr>
        <p:grpSpPr>
          <a:xfrm>
            <a:off x="1049149" y="7656512"/>
            <a:ext cx="3084701" cy="249238"/>
            <a:chOff x="-133350" y="485775"/>
            <a:chExt cx="9863138" cy="796926"/>
          </a:xfrm>
          <a:solidFill>
            <a:schemeClr val="bg1"/>
          </a:solidFill>
        </p:grpSpPr>
        <p:sp>
          <p:nvSpPr>
            <p:cNvPr id="36"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4" name="Group 3">
            <a:extLst>
              <a:ext uri="{FF2B5EF4-FFF2-40B4-BE49-F238E27FC236}">
                <a16:creationId xmlns:a16="http://schemas.microsoft.com/office/drawing/2014/main" id="{33530AD2-0FE3-ABAC-D7F9-2E843E7328BA}"/>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9CC3DA0C-B314-A7FF-B8AA-EE0151CA83C7}"/>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B0B54F71-A58D-619C-F3E6-CEBED0DF704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AA58AD-C9FA-5F8D-696C-E71EA958BF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84B640D-5819-7AA1-F707-F23378DE21C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5E50B0-71F1-FCC0-26CD-103D92EAF5C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C36A09-8F66-EC21-C80B-48F8F294CAE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8125D0-93D0-25B7-EA47-8922A847D15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E5A2C6-5090-39FE-7434-223A88BC5AE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C1CF1B-5F5B-F158-3224-BCFE32695CE6}"/>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B304EF-D823-160C-D274-FB2C732A970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5DCFB0-04AC-1D92-F465-BB007C813B6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EE0A33-C779-E297-E448-CCC1E8DD20A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AF25E3-D174-76E4-4A99-4E1CBE6EDF3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457C9E4-BAB8-A153-7959-C360CE2B084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6DEE95-8C0F-7E1A-B54E-C32F8C46F78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DBFAA32-64F3-124C-DC3C-FD9E07B99FB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18020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7" name="Text Placeholder 16"/>
          <p:cNvSpPr>
            <a:spLocks noGrp="1"/>
          </p:cNvSpPr>
          <p:nvPr>
            <p:ph type="body" sz="quarter" idx="13" hasCustomPrompt="1"/>
          </p:nvPr>
        </p:nvSpPr>
        <p:spPr>
          <a:xfrm>
            <a:off x="933450" y="1809750"/>
            <a:ext cx="5161480" cy="4876800"/>
          </a:xfrm>
          <a:prstGeom prst="rect">
            <a:avLst/>
          </a:prstGeom>
        </p:spPr>
        <p:txBody>
          <a:bodyPr/>
          <a:lstStyle>
            <a:lvl1pPr>
              <a:spcAft>
                <a:spcPts val="1200"/>
              </a:spcAft>
              <a:defRPr sz="2400" baseline="0">
                <a:solidFill>
                  <a:srgbClr val="003087"/>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Welcome – Name, Job Title</a:t>
            </a:r>
            <a:endParaRPr lang="en-GB" dirty="0"/>
          </a:p>
        </p:txBody>
      </p:sp>
      <p:sp>
        <p:nvSpPr>
          <p:cNvPr id="9"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0"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userDrawn="1"/>
        </p:nvGrpSpPr>
        <p:grpSpPr>
          <a:xfrm>
            <a:off x="1049149" y="7656512"/>
            <a:ext cx="3084701" cy="249238"/>
            <a:chOff x="-133350" y="485775"/>
            <a:chExt cx="9863138" cy="796926"/>
          </a:xfrm>
          <a:solidFill>
            <a:srgbClr val="005EB8"/>
          </a:solidFill>
        </p:grpSpPr>
        <p:sp>
          <p:nvSpPr>
            <p:cNvPr id="1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72076207-B611-D8FE-4EA1-1961AADAA909}"/>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3C16C24-F6D4-7F41-34F8-6F133F453B92}"/>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FF5C2C43-5C88-8095-235F-98D406F9E28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E421C4-1B2D-964D-8C6D-C15311268E4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9ABD0E6-8198-16F5-DBC7-E194D770927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8B4E851-0163-A015-044E-90FA58B397B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0635927-5621-81E2-C7CA-3AB4CE17408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BE35773-2CBC-E373-F4F6-8A636A24B2EC}"/>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6B7186-CEDB-32B7-E8DD-97F4A562AF70}"/>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07039E5-29A2-BE93-975D-6BA852365884}"/>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49BF46F-A3E4-5A10-FA1A-857B8CE34C6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366BB15-5C15-DF6D-8AA2-7D7394166EF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0A713B5-A216-7F2F-0F02-A68A8A0383F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140B881-C43F-771D-53FC-E4929404CD9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394D552-F870-6550-A4CF-5DFF09ED9C2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15930B3-6D9B-874B-409E-9312F263FD5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13D5939-8B20-F183-E182-50C7AC0C621D}"/>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47" name="Text Placeholder 10">
            <a:extLst>
              <a:ext uri="{FF2B5EF4-FFF2-40B4-BE49-F238E27FC236}">
                <a16:creationId xmlns:a16="http://schemas.microsoft.com/office/drawing/2014/main" id="{0D17D9BF-E66E-7987-95BB-F5C7F13A17A4}"/>
              </a:ext>
            </a:extLst>
          </p:cNvPr>
          <p:cNvSpPr>
            <a:spLocks noGrp="1"/>
          </p:cNvSpPr>
          <p:nvPr>
            <p:ph type="body" sz="quarter" idx="12" hasCustomPrompt="1"/>
          </p:nvPr>
        </p:nvSpPr>
        <p:spPr>
          <a:xfrm>
            <a:off x="933450" y="666750"/>
            <a:ext cx="7620000" cy="609600"/>
          </a:xfrm>
          <a:prstGeom prst="rect">
            <a:avLst/>
          </a:prstGeom>
          <a:noFill/>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Agenda</a:t>
            </a:r>
            <a:endParaRPr lang="en-US" dirty="0"/>
          </a:p>
        </p:txBody>
      </p:sp>
    </p:spTree>
    <p:extLst>
      <p:ext uri="{BB962C8B-B14F-4D97-AF65-F5344CB8AC3E}">
        <p14:creationId xmlns:p14="http://schemas.microsoft.com/office/powerpoint/2010/main" val="170853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2">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6" name="Text Placeholder 10">
            <a:extLst>
              <a:ext uri="{FF2B5EF4-FFF2-40B4-BE49-F238E27FC236}">
                <a16:creationId xmlns:a16="http://schemas.microsoft.com/office/drawing/2014/main" id="{299DC3AA-C468-7652-1A16-6990FE3A30C3}"/>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17" name="Text Placeholder 11">
            <a:extLst>
              <a:ext uri="{FF2B5EF4-FFF2-40B4-BE49-F238E27FC236}">
                <a16:creationId xmlns:a16="http://schemas.microsoft.com/office/drawing/2014/main" id="{BFE4B700-887F-00C4-333D-7839350A8BE6}"/>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rgbClr val="003087"/>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
        <p:nvSpPr>
          <p:cNvPr id="20" name="Picture Placeholder 9"/>
          <p:cNvSpPr>
            <a:spLocks noGrp="1"/>
          </p:cNvSpPr>
          <p:nvPr>
            <p:ph type="pic" sz="quarter" idx="10"/>
          </p:nvPr>
        </p:nvSpPr>
        <p:spPr>
          <a:xfrm>
            <a:off x="8010269" y="2190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dirty="0"/>
          </a:p>
        </p:txBody>
      </p:sp>
      <p:grpSp>
        <p:nvGrpSpPr>
          <p:cNvPr id="58" name="Group 57"/>
          <p:cNvGrpSpPr/>
          <p:nvPr userDrawn="1"/>
        </p:nvGrpSpPr>
        <p:grpSpPr>
          <a:xfrm>
            <a:off x="1049149" y="7656512"/>
            <a:ext cx="3084701" cy="249238"/>
            <a:chOff x="-133350" y="485775"/>
            <a:chExt cx="9863138" cy="796926"/>
          </a:xfrm>
          <a:solidFill>
            <a:srgbClr val="005EB8"/>
          </a:solidFill>
        </p:grpSpPr>
        <p:sp>
          <p:nvSpPr>
            <p:cNvPr id="5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3AA82D95-F904-4A4F-33C2-D0B888EB0D0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E397DB53-AFE0-9823-DF05-9AE6C0BED1D8}"/>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C173267E-9B08-F1CC-24F2-C67FEB6272A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C9B8BC-9F95-57F8-B89E-05153528A41E}"/>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C92AAD-0B19-D596-E8C2-0819134FFB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0F31F3-F234-37C6-4D0A-366A4C53C3A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CD5ED1-1CD5-C6F4-E566-FDF74BF3315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56FCFD-C32E-69EF-BFBB-6869C3E22B13}"/>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697A692-B09D-F3F4-1D60-73FC57B225B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35B335-2FF3-A632-C16E-63CBC9806DC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F6B96E-1BDF-031D-6A73-D1A5E1EB906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693A3F-A990-BA1C-37CD-B94A061CDE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BE47541-2A8C-3C30-4C90-AA49909B5CB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F202EC-96B0-C189-707C-4686550A30C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151910-51D3-9FAA-1C7E-E8F26B58D2D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1F09B6-60CB-0C51-24F7-EB327A50819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AB3D4E9-737E-724B-AC65-90CCBDABE0D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5" name="Free-form: Shape 24">
            <a:extLst>
              <a:ext uri="{FF2B5EF4-FFF2-40B4-BE49-F238E27FC236}">
                <a16:creationId xmlns:a16="http://schemas.microsoft.com/office/drawing/2014/main" id="{2EB9AB3D-0A75-7258-D5B0-B2BAE6AD0DBC}"/>
              </a:ext>
            </a:extLst>
          </p:cNvPr>
          <p:cNvSpPr>
            <a:spLocks/>
          </p:cNvSpPr>
          <p:nvPr userDrawn="1"/>
        </p:nvSpPr>
        <p:spPr bwMode="auto">
          <a:xfrm>
            <a:off x="7053530"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3032588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s 3">
    <p:spTree>
      <p:nvGrpSpPr>
        <p:cNvPr id="1" name=""/>
        <p:cNvGrpSpPr/>
        <p:nvPr/>
      </p:nvGrpSpPr>
      <p:grpSpPr>
        <a:xfrm>
          <a:off x="0" y="0"/>
          <a:ext cx="0" cy="0"/>
          <a:chOff x="0" y="0"/>
          <a:chExt cx="0" cy="0"/>
        </a:xfrm>
      </p:grpSpPr>
      <p:sp>
        <p:nvSpPr>
          <p:cNvPr id="7"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pic>
        <p:nvPicPr>
          <p:cNvPr id="10" name="Picture 9">
            <a:extLst>
              <a:ext uri="{FF2B5EF4-FFF2-40B4-BE49-F238E27FC236}">
                <a16:creationId xmlns:a16="http://schemas.microsoft.com/office/drawing/2014/main" id="{BB674777-1827-67E7-AB42-EBDCCBED37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2235" b="53965"/>
          <a:stretch/>
        </p:blipFill>
        <p:spPr>
          <a:xfrm>
            <a:off x="6159469" y="7546573"/>
            <a:ext cx="2468207" cy="949727"/>
          </a:xfrm>
          <a:prstGeom prst="rect">
            <a:avLst/>
          </a:prstGeom>
        </p:spPr>
      </p:pic>
      <p:grpSp>
        <p:nvGrpSpPr>
          <p:cNvPr id="35" name="Group 34"/>
          <p:cNvGrpSpPr/>
          <p:nvPr userDrawn="1"/>
        </p:nvGrpSpPr>
        <p:grpSpPr>
          <a:xfrm>
            <a:off x="1049149" y="7656512"/>
            <a:ext cx="3084701" cy="249238"/>
            <a:chOff x="-133350" y="485775"/>
            <a:chExt cx="9863138" cy="796926"/>
          </a:xfrm>
          <a:solidFill>
            <a:schemeClr val="bg1"/>
          </a:solidFill>
        </p:grpSpPr>
        <p:sp>
          <p:nvSpPr>
            <p:cNvPr id="36"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3" name="Picture Placeholder 32"/>
          <p:cNvSpPr>
            <a:spLocks noGrp="1"/>
          </p:cNvSpPr>
          <p:nvPr>
            <p:ph type="pic" sz="quarter" idx="10"/>
          </p:nvPr>
        </p:nvSpPr>
        <p:spPr>
          <a:xfrm>
            <a:off x="7845058" y="2114550"/>
            <a:ext cx="9293517" cy="92956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458C88C3-82DF-6FF9-F9EC-C93861A20B9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A880ADD5-8B3A-34B0-C095-98C0BCCC18A4}"/>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98EBB2DE-6314-4157-CFD1-8BAE3986EB9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BD574A6-B2EC-6845-1308-D669600F9B5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936C4B-A1D2-7644-1046-56D78B5204E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A716DC-9CE2-8EC4-D16A-1B9421A0D62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804C41-15B3-9B10-3962-7BD2730B638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66E48DE-A56D-4DBF-7C6E-5D5A8423B89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57959D-9A9C-BEB0-8ECA-D44752156E7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0F6471-4DDE-0460-9844-8389CAE9295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75386C0-F5B0-0F24-7D24-B8D469A9DCCA}"/>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C5D04B4-30FF-C50A-77F1-9DE20DAADE9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2D0505-D7D1-E72E-95DC-F8AD0B8C7F6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D1909BF-CAB3-24A7-F846-28B37D59BE1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8EF807-4630-A53C-57FF-FCFF3C1F125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735A97-C8C2-A838-444A-A089384C662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A3871A-C390-097B-BC3F-CACFD8F10BC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3" name="Text Placeholder 10">
            <a:extLst>
              <a:ext uri="{FF2B5EF4-FFF2-40B4-BE49-F238E27FC236}">
                <a16:creationId xmlns:a16="http://schemas.microsoft.com/office/drawing/2014/main" id="{9C53C7BA-5749-0F7B-5AC2-633D4DFE1A99}"/>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4" name="Text Placeholder 11">
            <a:extLst>
              <a:ext uri="{FF2B5EF4-FFF2-40B4-BE49-F238E27FC236}">
                <a16:creationId xmlns:a16="http://schemas.microsoft.com/office/drawing/2014/main" id="{AFFCE8C6-661A-275C-210F-8C4B90623D23}"/>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Tree>
    <p:extLst>
      <p:ext uri="{BB962C8B-B14F-4D97-AF65-F5344CB8AC3E}">
        <p14:creationId xmlns:p14="http://schemas.microsoft.com/office/powerpoint/2010/main" val="418759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4">
    <p:spTree>
      <p:nvGrpSpPr>
        <p:cNvPr id="1" name=""/>
        <p:cNvGrpSpPr/>
        <p:nvPr/>
      </p:nvGrpSpPr>
      <p:grpSpPr>
        <a:xfrm>
          <a:off x="0" y="0"/>
          <a:ext cx="0" cy="0"/>
          <a:chOff x="0" y="0"/>
          <a:chExt cx="0" cy="0"/>
        </a:xfrm>
      </p:grpSpPr>
      <p:sp>
        <p:nvSpPr>
          <p:cNvPr id="7"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3087"/>
          </a:solidFill>
        </p:spPr>
        <p:txBody>
          <a:bodyPr wrap="square" lIns="0" tIns="0" rIns="0" bIns="0" rtlCol="0"/>
          <a:lstStyle/>
          <a:p>
            <a:endParaRPr/>
          </a:p>
        </p:txBody>
      </p:sp>
      <p:pic>
        <p:nvPicPr>
          <p:cNvPr id="6" name="Picture 5"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65142"/>
            <a:ext cx="1331135" cy="3299817"/>
          </a:xfrm>
          <a:prstGeom prst="rect">
            <a:avLst/>
          </a:prstGeom>
        </p:spPr>
      </p:pic>
      <p:pic>
        <p:nvPicPr>
          <p:cNvPr id="9" name="Picture 8"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10" name="Picture Placeholder 9"/>
          <p:cNvSpPr>
            <a:spLocks noGrp="1"/>
          </p:cNvSpPr>
          <p:nvPr>
            <p:ph type="pic" sz="quarter" idx="10"/>
          </p:nvPr>
        </p:nvSpPr>
        <p:spPr>
          <a:xfrm>
            <a:off x="8858250" y="1943411"/>
            <a:ext cx="5960273" cy="5063691"/>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4" name="Group 33"/>
          <p:cNvGrpSpPr/>
          <p:nvPr userDrawn="1"/>
        </p:nvGrpSpPr>
        <p:grpSpPr>
          <a:xfrm>
            <a:off x="1049149" y="7656512"/>
            <a:ext cx="3084701" cy="249238"/>
            <a:chOff x="-133350" y="485775"/>
            <a:chExt cx="9863138" cy="796926"/>
          </a:xfrm>
          <a:solidFill>
            <a:schemeClr val="bg1"/>
          </a:solidFill>
        </p:grpSpPr>
        <p:sp>
          <p:nvSpPr>
            <p:cNvPr id="3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7BD6727D-0FF4-E78E-39F6-556FC4EE9A2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BBE1F306-C2D3-E30C-5D25-18ABF5769ED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88067077-3C53-7A15-8105-F9D350A0435E}"/>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7EF85FD-6766-93CC-001B-D0458E15024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F061D1-2281-9180-AF5D-9DC82C4C686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8D1F14-6A07-A67E-967B-AA03735E1C8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82B86C-E907-A391-B5A6-8A7905925A8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09DF7-E758-748A-B5B1-90A72772C23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85E49E-B2DA-32D2-F0D3-9D2DD83BD7A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CBDFBE-D2F2-0416-2EF3-1113E3881B1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925E2B-A9C7-8939-6353-52B5A590B96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4666E2-2381-2F0C-6A47-BB58C816092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EF133E-1F77-87B3-A88C-214AACAADCF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C2F1D1-81AE-9C3F-584C-816EE4ADFEE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C1A948-6563-AD02-E8AA-75AD239E559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1DDE0F-40F4-8F87-1764-FEA9399ABC7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A820D91-5C8A-EE3F-0EE9-E1F8918A4F8C}"/>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5" name="Text Placeholder 10">
            <a:extLst>
              <a:ext uri="{FF2B5EF4-FFF2-40B4-BE49-F238E27FC236}">
                <a16:creationId xmlns:a16="http://schemas.microsoft.com/office/drawing/2014/main" id="{D754B145-5B7C-D572-EA58-DDAC5D90D6BD}"/>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6" name="Text Placeholder 11">
            <a:extLst>
              <a:ext uri="{FF2B5EF4-FFF2-40B4-BE49-F238E27FC236}">
                <a16:creationId xmlns:a16="http://schemas.microsoft.com/office/drawing/2014/main" id="{4A080275-13E5-B770-A48E-3EF9F8FF38DF}"/>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Tree>
    <p:extLst>
      <p:ext uri="{BB962C8B-B14F-4D97-AF65-F5344CB8AC3E}">
        <p14:creationId xmlns:p14="http://schemas.microsoft.com/office/powerpoint/2010/main" val="295293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pic>
        <p:nvPicPr>
          <p:cNvPr id="3" name="Picture 2"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65142"/>
            <a:ext cx="1331135" cy="3299817"/>
          </a:xfrm>
          <a:prstGeom prst="rect">
            <a:avLst/>
          </a:prstGeom>
        </p:spPr>
      </p:pic>
      <p:pic>
        <p:nvPicPr>
          <p:cNvPr id="4" name="Picture 3"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8"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1D361F9D-873C-2067-6404-DB0665A2EF22}"/>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16390228-5B0C-87AD-ED80-A0A9C271020B}"/>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08A9DBDA-DBE4-971B-A0BF-66DA41AC6A2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81A347-7589-28A8-A807-D9E96A3C7D6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FB9BA6-2A87-4F7E-2B0E-CE4A8972019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50DD93F-2F85-CBD2-F4D9-70A69CB2F35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095CDC-4EB4-A41A-7404-C6C23D027D4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48FBA61-0F1B-9574-5335-015ADB6FFD4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9F2B57-9B15-596A-7947-8B9FBCBD01A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AE67748-A15F-4FA6-2437-F51DE086318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44FB1DD-9705-1431-CA96-64840D755FA6}"/>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1DC998-63B4-29C8-3F02-843526324A90}"/>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4795F2-357B-6037-3339-C77380718C5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9DBB29-6F7F-97E1-001C-5A1DC7F112D4}"/>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2D67FB-B782-E6BB-88B8-9983CBF8E7C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56F0F3-BE24-DDBB-6F87-D8D27DD1CE5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9F429E6-B1B4-0FB0-EE59-1D676748EC2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96701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pic>
        <p:nvPicPr>
          <p:cNvPr id="3" name="Picture 2"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48332"/>
            <a:ext cx="1331135" cy="3299817"/>
          </a:xfrm>
          <a:prstGeom prst="rect">
            <a:avLst/>
          </a:prstGeom>
        </p:spPr>
      </p:pic>
      <p:pic>
        <p:nvPicPr>
          <p:cNvPr id="4" name="Picture 3"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8"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D12C10D9-8607-9280-F2DD-9FC7E9C7A537}"/>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8E396572-164A-A427-A3A2-C5E152FDB935}"/>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7A932AA1-D08F-3743-1047-AD6502DE57F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04B0F84-8373-0A57-73D6-8B4BDA62F91B}"/>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652DE0-0FDF-53A5-568B-DA0AE211B37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55AAD6-8AE3-0561-47F4-C79E8AE581F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9703D25-D5DF-749B-96C0-C947DF68AA5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D4192-9FF8-06CB-82A6-54D20E1A577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E4C0D7-E646-FC73-15A2-5A207B71385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CAFCDA9-C58A-7D1D-CD79-0E087D01AB0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BD1E1D-8384-9557-E826-2185CA0E3DF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96B7A8-3DD8-B7A4-5CC9-4CAA82D0CD5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E43E378-5257-2349-4D3B-870E46505AB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606EEE6-E327-884E-EF12-1652F94ADBA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3A6688-EB25-1A24-21AB-C1AA00774601}"/>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6ACA4A7-8256-37E5-93F9-A3001AC73C7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488CD06-EB71-4D69-2B6F-5EBBB7C2ED5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02591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AE2573"/>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3" name="Picture 2">
            <a:extLst>
              <a:ext uri="{FF2B5EF4-FFF2-40B4-BE49-F238E27FC236}">
                <a16:creationId xmlns:a16="http://schemas.microsoft.com/office/drawing/2014/main" id="{FC006B2D-66B7-57AB-7914-3FF3715BD82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53389"/>
          <a:stretch/>
        </p:blipFill>
        <p:spPr>
          <a:xfrm>
            <a:off x="13241110" y="2510124"/>
            <a:ext cx="1896020" cy="3476052"/>
          </a:xfrm>
          <a:prstGeom prst="rect">
            <a:avLst/>
          </a:prstGeom>
        </p:spPr>
      </p:pic>
      <p:sp>
        <p:nvSpPr>
          <p:cNvPr id="12" name="Picture Placeholder 9"/>
          <p:cNvSpPr>
            <a:spLocks noGrp="1"/>
          </p:cNvSpPr>
          <p:nvPr>
            <p:ph type="pic" sz="quarter" idx="10"/>
          </p:nvPr>
        </p:nvSpPr>
        <p:spPr>
          <a:xfrm>
            <a:off x="6311565"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8" name="Text Placeholder 2"/>
          <p:cNvSpPr>
            <a:spLocks noGrp="1"/>
          </p:cNvSpPr>
          <p:nvPr>
            <p:ph type="body" sz="quarter" idx="17" hasCustomPrompt="1"/>
          </p:nvPr>
        </p:nvSpPr>
        <p:spPr>
          <a:xfrm>
            <a:off x="1009650" y="2014491"/>
            <a:ext cx="6081613" cy="1182415"/>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a:t>
            </a:r>
            <a:endParaRPr lang="en-GB" dirty="0"/>
          </a:p>
        </p:txBody>
      </p:sp>
      <p:sp>
        <p:nvSpPr>
          <p:cNvPr id="44"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6"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34816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2" name="Text Placeholder 40">
            <a:extLst>
              <a:ext uri="{FF2B5EF4-FFF2-40B4-BE49-F238E27FC236}">
                <a16:creationId xmlns:a16="http://schemas.microsoft.com/office/drawing/2014/main" id="{6FCF3908-00AD-0A41-C857-4ABDCDF82257}"/>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77" name="Group 76">
            <a:extLst>
              <a:ext uri="{FF2B5EF4-FFF2-40B4-BE49-F238E27FC236}">
                <a16:creationId xmlns:a16="http://schemas.microsoft.com/office/drawing/2014/main" id="{03B0AFB0-3BAD-1801-A7BF-89D89421D121}"/>
              </a:ext>
            </a:extLst>
          </p:cNvPr>
          <p:cNvGrpSpPr/>
          <p:nvPr userDrawn="1"/>
        </p:nvGrpSpPr>
        <p:grpSpPr>
          <a:xfrm>
            <a:off x="1125349" y="7656512"/>
            <a:ext cx="3084701" cy="249238"/>
            <a:chOff x="-133350" y="485775"/>
            <a:chExt cx="9863138" cy="796926"/>
          </a:xfrm>
          <a:solidFill>
            <a:schemeClr val="bg1"/>
          </a:solidFill>
        </p:grpSpPr>
        <p:sp>
          <p:nvSpPr>
            <p:cNvPr id="78" name="Freeform 5">
              <a:extLst>
                <a:ext uri="{FF2B5EF4-FFF2-40B4-BE49-F238E27FC236}">
                  <a16:creationId xmlns:a16="http://schemas.microsoft.com/office/drawing/2014/main" id="{11C6C93E-32E9-A8E1-A2DD-2CFD6436E475}"/>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6">
              <a:extLst>
                <a:ext uri="{FF2B5EF4-FFF2-40B4-BE49-F238E27FC236}">
                  <a16:creationId xmlns:a16="http://schemas.microsoft.com/office/drawing/2014/main" id="{571C8A80-9668-B7B5-7C2F-5C8E12765990}"/>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
              <a:extLst>
                <a:ext uri="{FF2B5EF4-FFF2-40B4-BE49-F238E27FC236}">
                  <a16:creationId xmlns:a16="http://schemas.microsoft.com/office/drawing/2014/main" id="{333F5D0D-99A6-FE25-C4F3-A2503E2230CC}"/>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
              <a:extLst>
                <a:ext uri="{FF2B5EF4-FFF2-40B4-BE49-F238E27FC236}">
                  <a16:creationId xmlns:a16="http://schemas.microsoft.com/office/drawing/2014/main" id="{6DB890E0-205C-BB40-F494-46E3FE85EC37}"/>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9">
              <a:extLst>
                <a:ext uri="{FF2B5EF4-FFF2-40B4-BE49-F238E27FC236}">
                  <a16:creationId xmlns:a16="http://schemas.microsoft.com/office/drawing/2014/main" id="{90FBBBC7-9439-1AEC-E704-F834FA4340DD}"/>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0">
              <a:extLst>
                <a:ext uri="{FF2B5EF4-FFF2-40B4-BE49-F238E27FC236}">
                  <a16:creationId xmlns:a16="http://schemas.microsoft.com/office/drawing/2014/main" id="{B283151F-C2E6-E4A7-CFD7-B4FED1C4BF68}"/>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1">
              <a:extLst>
                <a:ext uri="{FF2B5EF4-FFF2-40B4-BE49-F238E27FC236}">
                  <a16:creationId xmlns:a16="http://schemas.microsoft.com/office/drawing/2014/main" id="{7A403566-46FA-0063-6C62-2447C1E31074}"/>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2">
              <a:extLst>
                <a:ext uri="{FF2B5EF4-FFF2-40B4-BE49-F238E27FC236}">
                  <a16:creationId xmlns:a16="http://schemas.microsoft.com/office/drawing/2014/main" id="{AFED9CE2-E1D3-A459-FE06-F5B80BC9808F}"/>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3">
              <a:extLst>
                <a:ext uri="{FF2B5EF4-FFF2-40B4-BE49-F238E27FC236}">
                  <a16:creationId xmlns:a16="http://schemas.microsoft.com/office/drawing/2014/main" id="{2E281319-7935-D087-6F86-68323E26130A}"/>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4">
              <a:extLst>
                <a:ext uri="{FF2B5EF4-FFF2-40B4-BE49-F238E27FC236}">
                  <a16:creationId xmlns:a16="http://schemas.microsoft.com/office/drawing/2014/main" id="{D999F3C1-A02E-1391-BF83-D8B90FCE7249}"/>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5">
              <a:extLst>
                <a:ext uri="{FF2B5EF4-FFF2-40B4-BE49-F238E27FC236}">
                  <a16:creationId xmlns:a16="http://schemas.microsoft.com/office/drawing/2014/main" id="{F02D9AD6-D1E3-83AD-C353-3562B6B26B76}"/>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6">
              <a:extLst>
                <a:ext uri="{FF2B5EF4-FFF2-40B4-BE49-F238E27FC236}">
                  <a16:creationId xmlns:a16="http://schemas.microsoft.com/office/drawing/2014/main" id="{A1336997-0387-3603-EA65-90DDFC9EDC40}"/>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7">
              <a:extLst>
                <a:ext uri="{FF2B5EF4-FFF2-40B4-BE49-F238E27FC236}">
                  <a16:creationId xmlns:a16="http://schemas.microsoft.com/office/drawing/2014/main" id="{24A15CCC-557E-B870-1BB9-C2E47E4356CF}"/>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8">
              <a:extLst>
                <a:ext uri="{FF2B5EF4-FFF2-40B4-BE49-F238E27FC236}">
                  <a16:creationId xmlns:a16="http://schemas.microsoft.com/office/drawing/2014/main" id="{91775ADF-902A-C0D3-9C49-A5A957CBA22A}"/>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9">
              <a:extLst>
                <a:ext uri="{FF2B5EF4-FFF2-40B4-BE49-F238E27FC236}">
                  <a16:creationId xmlns:a16="http://schemas.microsoft.com/office/drawing/2014/main" id="{BA95A08E-024A-DBC6-6689-F969CF39DC10}"/>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0">
              <a:extLst>
                <a:ext uri="{FF2B5EF4-FFF2-40B4-BE49-F238E27FC236}">
                  <a16:creationId xmlns:a16="http://schemas.microsoft.com/office/drawing/2014/main" id="{D63307D3-75F7-E2A4-9DD5-DEF5F80C725F}"/>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1">
              <a:extLst>
                <a:ext uri="{FF2B5EF4-FFF2-40B4-BE49-F238E27FC236}">
                  <a16:creationId xmlns:a16="http://schemas.microsoft.com/office/drawing/2014/main" id="{4310568D-4C72-6E03-9B9B-24A4FD5A878F}"/>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2">
              <a:extLst>
                <a:ext uri="{FF2B5EF4-FFF2-40B4-BE49-F238E27FC236}">
                  <a16:creationId xmlns:a16="http://schemas.microsoft.com/office/drawing/2014/main" id="{5C7CF6B2-FBDD-4451-9DE5-98CB981A2B2F}"/>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3">
              <a:extLst>
                <a:ext uri="{FF2B5EF4-FFF2-40B4-BE49-F238E27FC236}">
                  <a16:creationId xmlns:a16="http://schemas.microsoft.com/office/drawing/2014/main" id="{B3C0FA60-1973-F478-7717-276586C7DD38}"/>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4">
              <a:extLst>
                <a:ext uri="{FF2B5EF4-FFF2-40B4-BE49-F238E27FC236}">
                  <a16:creationId xmlns:a16="http://schemas.microsoft.com/office/drawing/2014/main" id="{3D08965F-8E5B-7512-87A4-612232C51179}"/>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5">
              <a:extLst>
                <a:ext uri="{FF2B5EF4-FFF2-40B4-BE49-F238E27FC236}">
                  <a16:creationId xmlns:a16="http://schemas.microsoft.com/office/drawing/2014/main" id="{65F7BE00-EAB0-F6F5-6D85-174F4ABF9536}"/>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9" name="Group 98">
            <a:extLst>
              <a:ext uri="{FF2B5EF4-FFF2-40B4-BE49-F238E27FC236}">
                <a16:creationId xmlns:a16="http://schemas.microsoft.com/office/drawing/2014/main" id="{7AEBC213-0521-8B33-9659-15AEC8D59FAF}"/>
              </a:ext>
            </a:extLst>
          </p:cNvPr>
          <p:cNvGrpSpPr/>
          <p:nvPr userDrawn="1"/>
        </p:nvGrpSpPr>
        <p:grpSpPr>
          <a:xfrm>
            <a:off x="-1972676" y="2964213"/>
            <a:ext cx="1610725" cy="5532087"/>
            <a:chOff x="-1972676" y="2964213"/>
            <a:chExt cx="1610725" cy="5532087"/>
          </a:xfrm>
        </p:grpSpPr>
        <p:grpSp>
          <p:nvGrpSpPr>
            <p:cNvPr id="100" name="Group 99">
              <a:extLst>
                <a:ext uri="{FF2B5EF4-FFF2-40B4-BE49-F238E27FC236}">
                  <a16:creationId xmlns:a16="http://schemas.microsoft.com/office/drawing/2014/main" id="{D1630C16-7E0F-C8C1-6266-A2D0DEA7B108}"/>
                </a:ext>
              </a:extLst>
            </p:cNvPr>
            <p:cNvGrpSpPr/>
            <p:nvPr userDrawn="1"/>
          </p:nvGrpSpPr>
          <p:grpSpPr>
            <a:xfrm>
              <a:off x="-1972675" y="3401005"/>
              <a:ext cx="1361470" cy="5095295"/>
              <a:chOff x="-4180783" y="1712948"/>
              <a:chExt cx="2070745" cy="7749756"/>
            </a:xfrm>
          </p:grpSpPr>
          <p:sp>
            <p:nvSpPr>
              <p:cNvPr id="102" name="Oval 101">
                <a:extLst>
                  <a:ext uri="{FF2B5EF4-FFF2-40B4-BE49-F238E27FC236}">
                    <a16:creationId xmlns:a16="http://schemas.microsoft.com/office/drawing/2014/main" id="{CE9CB801-98ED-23A1-EF4F-F3FF0DA5B0F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A76DDCB-CFCC-799D-FF5E-620C521BEE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5CAAD10-6727-0778-F134-4D69178FD1F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EB76EC9-CF92-5478-A971-B0399E82459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F8DD029-3D1F-22F0-B6BE-827D128F8FF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73A8F7E-67F0-F97C-77E6-831D11FFB12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2A81987A-4FCB-DCDA-F1A7-BC12CF4471D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11392B6-BC5A-2CCC-AB65-421828BCC3A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9CB0A6CF-556A-7E1F-9136-167BD63ED4E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970864A-FF65-4375-7F19-C94135DB781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CFFAB19-657B-28CF-1C37-7C8C20A2211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120B122-75BA-7845-3FF2-BE690A57DD4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4DC6DCCF-D30D-6D7F-92C2-AFB6C612AB5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200D6D6-A84E-963F-B8FD-7FC9D0C8C28A}"/>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3D1F3113-8717-C532-1107-ADDAD1406A7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79746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8" name="Text Placeholder 10">
            <a:extLst>
              <a:ext uri="{FF2B5EF4-FFF2-40B4-BE49-F238E27FC236}">
                <a16:creationId xmlns:a16="http://schemas.microsoft.com/office/drawing/2014/main" id="{AEB7D5AC-1DBF-47CA-5181-492B58AF275A}"/>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sp>
        <p:nvSpPr>
          <p:cNvPr id="7"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EB1B82C0-3DCC-F1AA-6C4F-09A74D53C33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8598482-E4DA-5C48-79F1-E0CF863557BD}"/>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577A71EC-2BB1-7EA2-163D-DB93096FDE5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20E951-025F-C312-5649-703A83411DE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513B669-9F04-EFCD-7EB6-077D734A7EF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78A7117-F189-F1D9-94F5-8914247C40F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7CB1E2-1B79-3A2D-226C-936883CE247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68D427-725B-3A7B-AFAC-BB5DC47AD56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B8F29DA-B3BE-9A5F-13FE-D68ABAC0E78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9F83F3-75B1-0EE0-CEC7-71587844760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4E04E2-2DA7-8DE2-C414-433A3C3F722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92CA4B2-B069-9B76-928A-CD4984903CF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4004DC-FB12-D84E-1BE5-199B1E19B30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9985F6-D59B-0CC2-6641-DB291DF9382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9CF8B6B-4F80-A6FF-6120-019DAF9ABF8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FFB1582-4FB0-E323-23D9-15CFE02E38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A4D1B1F-45E9-AE47-CF27-350FE605125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8532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0" name="Group 29"/>
          <p:cNvGrpSpPr/>
          <p:nvPr userDrawn="1"/>
        </p:nvGrpSpPr>
        <p:grpSpPr>
          <a:xfrm>
            <a:off x="1049149" y="7656512"/>
            <a:ext cx="3084701" cy="249238"/>
            <a:chOff x="-133350" y="485775"/>
            <a:chExt cx="9863138" cy="796926"/>
          </a:xfrm>
          <a:solidFill>
            <a:schemeClr val="bg1"/>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Picture Placeholder 27"/>
          <p:cNvSpPr>
            <a:spLocks noGrp="1"/>
          </p:cNvSpPr>
          <p:nvPr>
            <p:ph type="pic" sz="quarter" idx="10"/>
          </p:nvPr>
        </p:nvSpPr>
        <p:spPr>
          <a:xfrm>
            <a:off x="7840553" y="2114550"/>
            <a:ext cx="9293517" cy="92956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dirty="0"/>
          </a:p>
        </p:txBody>
      </p:sp>
      <p:grpSp>
        <p:nvGrpSpPr>
          <p:cNvPr id="2" name="Group 1">
            <a:extLst>
              <a:ext uri="{FF2B5EF4-FFF2-40B4-BE49-F238E27FC236}">
                <a16:creationId xmlns:a16="http://schemas.microsoft.com/office/drawing/2014/main" id="{ADEE7C1D-6B35-4F3D-8155-9F9D2A7307DC}"/>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8B4E0F67-B1C9-7846-5DEC-ACEADE6D65C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D5790B92-EEBC-AEB1-54E0-94A2F8C3A79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61D731E-5948-3BB8-253E-5B1B0033402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206F40-1A7B-C5D6-F598-80535411387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9386E42-DC1F-98B3-9AD7-0D41E05675D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2CA409-1345-5042-6326-E24B285F526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04F927-B0D7-6CDD-181F-DB77F98BA9B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C60F3A-FC42-6DEB-F30E-7E0D8AAE07E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B00ED0-6358-515D-73EE-D5B2ABFAA17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12AE722-E887-E451-4918-D729EFD6C9C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8E9A8C-9B68-34CB-4D3B-911100E28AD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667C37-A395-4F96-D550-8F91136A3E9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D84D397-1062-7D06-8084-1DA79DF0457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246254-D41D-AEFA-3DE1-15EF73D4B89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2A965E-5D8A-EB67-EA43-7461604C16B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5999E48-3AB8-4396-7296-EF6D569640B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49629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3087"/>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pic>
        <p:nvPicPr>
          <p:cNvPr id="8" name="Picture 7" descr="A road with trees and buildings&#10;&#10;Description automatically generated">
            <a:extLst>
              <a:ext uri="{FF2B5EF4-FFF2-40B4-BE49-F238E27FC236}">
                <a16:creationId xmlns:a16="http://schemas.microsoft.com/office/drawing/2014/main" id="{F73BE895-84D4-E7D8-9CB9-81270B04F8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7" t="35490" r="38764" b="32045"/>
          <a:stretch/>
        </p:blipFill>
        <p:spPr>
          <a:xfrm>
            <a:off x="6714975" y="1297578"/>
            <a:ext cx="8410725" cy="7198722"/>
          </a:xfrm>
          <a:custGeom>
            <a:avLst/>
            <a:gdLst>
              <a:gd name="connsiteX0" fmla="*/ 4778552 w 8410725"/>
              <a:gd name="connsiteY0" fmla="*/ 601 h 7198722"/>
              <a:gd name="connsiteX1" fmla="*/ 6661404 w 8410725"/>
              <a:gd name="connsiteY1" fmla="*/ 827881 h 7198722"/>
              <a:gd name="connsiteX2" fmla="*/ 8350025 w 8410725"/>
              <a:gd name="connsiteY2" fmla="*/ 2517579 h 7198722"/>
              <a:gd name="connsiteX3" fmla="*/ 8410725 w 8410725"/>
              <a:gd name="connsiteY3" fmla="*/ 2578318 h 7198722"/>
              <a:gd name="connsiteX4" fmla="*/ 8410725 w 8410725"/>
              <a:gd name="connsiteY4" fmla="*/ 5843538 h 7198722"/>
              <a:gd name="connsiteX5" fmla="*/ 8308424 w 8410725"/>
              <a:gd name="connsiteY5" fmla="*/ 5945904 h 7198722"/>
              <a:gd name="connsiteX6" fmla="*/ 7215567 w 8410725"/>
              <a:gd name="connsiteY6" fmla="*/ 7039458 h 7198722"/>
              <a:gd name="connsiteX7" fmla="*/ 7056404 w 8410725"/>
              <a:gd name="connsiteY7" fmla="*/ 7198722 h 7198722"/>
              <a:gd name="connsiteX8" fmla="*/ 2529630 w 8410725"/>
              <a:gd name="connsiteY8" fmla="*/ 7198722 h 7198722"/>
              <a:gd name="connsiteX9" fmla="*/ 2469073 w 8410725"/>
              <a:gd name="connsiteY9" fmla="*/ 7138126 h 7198722"/>
              <a:gd name="connsiteX10" fmla="*/ 365009 w 8410725"/>
              <a:gd name="connsiteY10" fmla="*/ 5032720 h 7198722"/>
              <a:gd name="connsiteX11" fmla="*/ 365009 w 8410725"/>
              <a:gd name="connsiteY11" fmla="*/ 3389136 h 7198722"/>
              <a:gd name="connsiteX12" fmla="*/ 2924630 w 8410725"/>
              <a:gd name="connsiteY12" fmla="*/ 827881 h 7198722"/>
              <a:gd name="connsiteX13" fmla="*/ 4778552 w 8410725"/>
              <a:gd name="connsiteY13" fmla="*/ 601 h 719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10725" h="7198722">
                <a:moveTo>
                  <a:pt x="4778552" y="601"/>
                </a:moveTo>
                <a:cubicBezTo>
                  <a:pt x="5859705" y="25671"/>
                  <a:pt x="6661404" y="827881"/>
                  <a:pt x="6661404" y="827881"/>
                </a:cubicBezTo>
                <a:cubicBezTo>
                  <a:pt x="6661404" y="827881"/>
                  <a:pt x="6661404" y="827881"/>
                  <a:pt x="8350025" y="2517579"/>
                </a:cubicBezTo>
                <a:lnTo>
                  <a:pt x="8410725" y="2578318"/>
                </a:lnTo>
                <a:lnTo>
                  <a:pt x="8410725" y="5843538"/>
                </a:lnTo>
                <a:lnTo>
                  <a:pt x="8308424" y="5945904"/>
                </a:lnTo>
                <a:cubicBezTo>
                  <a:pt x="8008189" y="6246331"/>
                  <a:pt x="7647906" y="6606843"/>
                  <a:pt x="7215567" y="7039458"/>
                </a:cubicBezTo>
                <a:lnTo>
                  <a:pt x="7056404" y="7198722"/>
                </a:lnTo>
                <a:lnTo>
                  <a:pt x="2529630" y="7198722"/>
                </a:lnTo>
                <a:lnTo>
                  <a:pt x="2469073" y="7138126"/>
                </a:lnTo>
                <a:cubicBezTo>
                  <a:pt x="2114750" y="6783577"/>
                  <a:pt x="1484844" y="6153269"/>
                  <a:pt x="365009" y="5032720"/>
                </a:cubicBezTo>
                <a:cubicBezTo>
                  <a:pt x="-456261" y="4210928"/>
                  <a:pt x="365009" y="3389136"/>
                  <a:pt x="365009" y="3389136"/>
                </a:cubicBezTo>
                <a:cubicBezTo>
                  <a:pt x="365009" y="3389136"/>
                  <a:pt x="365009" y="3389136"/>
                  <a:pt x="2924630" y="827881"/>
                </a:cubicBezTo>
                <a:cubicBezTo>
                  <a:pt x="3569241" y="187568"/>
                  <a:pt x="4212234" y="-12530"/>
                  <a:pt x="4778552" y="601"/>
                </a:cubicBezTo>
                <a:close/>
              </a:path>
            </a:pathLst>
          </a:custGeom>
        </p:spPr>
      </p:pic>
      <p:grpSp>
        <p:nvGrpSpPr>
          <p:cNvPr id="12" name="Group 11">
            <a:extLst>
              <a:ext uri="{FF2B5EF4-FFF2-40B4-BE49-F238E27FC236}">
                <a16:creationId xmlns:a16="http://schemas.microsoft.com/office/drawing/2014/main" id="{7E7152BB-5C32-5C51-18BA-FA801275DD8C}"/>
              </a:ext>
            </a:extLst>
          </p:cNvPr>
          <p:cNvGrpSpPr/>
          <p:nvPr userDrawn="1"/>
        </p:nvGrpSpPr>
        <p:grpSpPr>
          <a:xfrm>
            <a:off x="-1972676" y="2964213"/>
            <a:ext cx="1610725" cy="5532087"/>
            <a:chOff x="-1972676" y="2964213"/>
            <a:chExt cx="1610725" cy="5532087"/>
          </a:xfrm>
        </p:grpSpPr>
        <p:grpSp>
          <p:nvGrpSpPr>
            <p:cNvPr id="13" name="Group 12">
              <a:extLst>
                <a:ext uri="{FF2B5EF4-FFF2-40B4-BE49-F238E27FC236}">
                  <a16:creationId xmlns:a16="http://schemas.microsoft.com/office/drawing/2014/main" id="{9A616D25-970C-908F-5E7E-7FD7C8187895}"/>
                </a:ext>
              </a:extLst>
            </p:cNvPr>
            <p:cNvGrpSpPr/>
            <p:nvPr userDrawn="1"/>
          </p:nvGrpSpPr>
          <p:grpSpPr>
            <a:xfrm>
              <a:off x="-1972675" y="3401005"/>
              <a:ext cx="1361470" cy="5095295"/>
              <a:chOff x="-4180783" y="1712948"/>
              <a:chExt cx="2070745" cy="7749756"/>
            </a:xfrm>
          </p:grpSpPr>
          <p:sp>
            <p:nvSpPr>
              <p:cNvPr id="15" name="Oval 14">
                <a:extLst>
                  <a:ext uri="{FF2B5EF4-FFF2-40B4-BE49-F238E27FC236}">
                    <a16:creationId xmlns:a16="http://schemas.microsoft.com/office/drawing/2014/main" id="{10A833B8-2CF2-80EE-A9EF-F14D38E0EF3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24D47A-AB41-69DA-CCA9-F348B6A3D7B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101EE3-C438-B894-745D-2AB899DE553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F92631-CC47-D166-A2DF-4AE092BCCCF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A000FB-7B9A-3D6F-C6E7-49C63AB7E06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B03D9CB-A3A4-63ED-2761-3E4E8707404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807274-E59A-D7AB-EF94-7606D7D57AF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44658B-CD90-FE46-275C-839F81B9D57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5C649F-B13C-8917-DB2A-35D32D36451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00CC995-1A47-AA7C-DC27-119ACDDD0D3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CD02439-A1A9-D36F-4304-23BFB996059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F0E0878-AB7E-1325-F2B4-D01400B4FB1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C575B10-0C2F-405E-8EA2-66BA44C8E49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ED92789-EB65-488B-360C-883B53F90C35}"/>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B228296-AB61-7A48-F12B-79C368CA389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31" name="Free-form: Shape 30">
            <a:extLst>
              <a:ext uri="{FF2B5EF4-FFF2-40B4-BE49-F238E27FC236}">
                <a16:creationId xmlns:a16="http://schemas.microsoft.com/office/drawing/2014/main" id="{16C20A49-E6E6-5AF1-182B-AAE85F1DB8E2}"/>
              </a:ext>
            </a:extLst>
          </p:cNvPr>
          <p:cNvSpPr>
            <a:spLocks/>
          </p:cNvSpPr>
          <p:nvPr userDrawn="1"/>
        </p:nvSpPr>
        <p:spPr bwMode="auto">
          <a:xfrm>
            <a:off x="4690325" y="6762750"/>
            <a:ext cx="3524210" cy="1733551"/>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17370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90652" y="-1695450"/>
            <a:ext cx="7705516" cy="8357521"/>
          </a:xfrm>
          <a:prstGeom prst="rect">
            <a:avLst/>
          </a:prstGeom>
        </p:spPr>
      </p:pic>
      <p:pic>
        <p:nvPicPr>
          <p:cNvPr id="31" name="Picture 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3650" y="5487521"/>
            <a:ext cx="3158723" cy="2349099"/>
          </a:xfrm>
          <a:prstGeom prst="rect">
            <a:avLst/>
          </a:prstGeom>
        </p:spPr>
      </p:pic>
      <p:grpSp>
        <p:nvGrpSpPr>
          <p:cNvPr id="2" name="Group 1">
            <a:extLst>
              <a:ext uri="{FF2B5EF4-FFF2-40B4-BE49-F238E27FC236}">
                <a16:creationId xmlns:a16="http://schemas.microsoft.com/office/drawing/2014/main" id="{75925845-7B5B-0105-0A54-1DCC88B48B18}"/>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21405552-AC53-3A0C-B42A-2A2DBDBA1A08}"/>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BCE00E3A-4C7D-3284-4559-B1DD22F453A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2F2D23-8D93-0EDB-85B8-53A2F93B71E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D834DA-175B-E856-0AA8-EE2BF36ED1A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CE07AA-9DB4-EA8A-6917-47565342293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A0DE18-D2BA-1404-521D-0292C5959DFC}"/>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07B1F3F-E6AA-BCA1-21F8-42437F05522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10763B-B285-7D8D-7B21-BE0A178F81F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E3E9AD-CCCC-C211-913A-4C5C1D09D48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F1D476-DD43-EC5D-EEFD-4057AA2C34C6}"/>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F4CA92-84C3-5985-16F4-6018032FDB2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277176-363E-D27E-1491-1C85E688DAD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027927-6DB0-B821-367A-0000AD187C6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3B507BE-9DD2-8084-AF46-4AB33F03681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4A22DA0-E7CE-8A58-3893-C558EF1114D2}"/>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B6CF902-65D2-D78E-0461-CD81487484D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22847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sp>
        <p:nvSpPr>
          <p:cNvPr id="29" name="Freeform 28"/>
          <p:cNvSpPr>
            <a:spLocks/>
          </p:cNvSpPr>
          <p:nvPr userDrawn="1"/>
        </p:nvSpPr>
        <p:spPr bwMode="auto">
          <a:xfrm>
            <a:off x="6425549" y="6902239"/>
            <a:ext cx="4022592" cy="401990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6"/>
          <p:cNvSpPr>
            <a:spLocks/>
          </p:cNvSpPr>
          <p:nvPr userDrawn="1"/>
        </p:nvSpPr>
        <p:spPr bwMode="auto">
          <a:xfrm>
            <a:off x="9133771" y="2727306"/>
            <a:ext cx="8076276" cy="807088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FADF19F9-7489-7CFD-FA4F-600C34852D84}"/>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89B21A2E-C58C-C1C5-55CF-BBDBB5330C57}"/>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58ADE0D1-6C7D-F78E-EFC2-12CCF052CD5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2FCD20-0E22-1DE0-726F-AE0D79C58DB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11EDC7A-4564-3246-7F30-B65542820D6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B8FCEB-5DDC-BE31-692F-D35E5C37F7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7C7D409-CF0B-3793-C494-3631A064C3F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E964DE-628B-D3BD-B89C-794AD272EAF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874FC1-5B5A-51B3-9B48-3B29621C15F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98F9DE-5007-7780-46B6-2FFF2CBAA19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F7C5F0-9B83-3600-9C6B-602B172B340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5DA3D5-767A-8AB6-B2B2-EF1C297E646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A3EA0F-D58B-1224-822B-77A8BDC394B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EEB857-0061-D353-3894-65675725229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B1F652-DE34-5219-3FF5-7523B7A2BF1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959FB0-F279-899E-8EBA-1AC7D103BD95}"/>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63CEA93-409C-92B8-1628-A9A90A65BFA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80807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sp>
        <p:nvSpPr>
          <p:cNvPr id="54" name="Freeform 6"/>
          <p:cNvSpPr>
            <a:spLocks/>
          </p:cNvSpPr>
          <p:nvPr userDrawn="1"/>
        </p:nvSpPr>
        <p:spPr bwMode="auto">
          <a:xfrm>
            <a:off x="14006724" y="2603081"/>
            <a:ext cx="3292334" cy="32901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p:cNvSpPr>
            <a:spLocks/>
          </p:cNvSpPr>
          <p:nvPr userDrawn="1"/>
        </p:nvSpPr>
        <p:spPr bwMode="auto">
          <a:xfrm>
            <a:off x="7125401" y="3790950"/>
            <a:ext cx="10058413" cy="10058413"/>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FFB81C"/>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5DD04CD7-0CD7-C0B2-703B-25161902EF9C}"/>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3FA6D3C9-578F-7391-5DA0-0081235D1F22}"/>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278BC9F8-18D2-C770-8DEC-C0DABDD5E8A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EC13DF-C369-C272-2E71-66E1B17F8AE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5E548F-BFA8-FA3A-3D3B-1ABD40FB1E3E}"/>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8E9AF2-3F5C-6242-FFBF-8FDCDA136C2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5B4A7E-940D-A6FE-9AFA-3DDB09DBC09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7A34C5-3018-7916-E917-DB29E743C3E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9A755-A5FC-3FA7-8F5E-368387E7239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CD30509-81E6-8374-375A-FAC64F0711C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714045-E47B-64A5-F845-AB7A2632E29D}"/>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816CA0-D077-89CA-035A-FFEE86AB82A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639AB9-C17E-1832-B1B4-915521C0E72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2F8FD-CBB0-326A-9181-6D219A50DD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E6B0558-5250-F0CD-165D-C2C4D9A85A3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6A35E6-79AD-565C-07EF-21B4D8B364D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42F8393-7A9B-EBFD-361F-A488872042B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594213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text, image 1">
    <p:spTree>
      <p:nvGrpSpPr>
        <p:cNvPr id="1" name=""/>
        <p:cNvGrpSpPr/>
        <p:nvPr/>
      </p:nvGrpSpPr>
      <p:grpSpPr>
        <a:xfrm>
          <a:off x="0" y="0"/>
          <a:ext cx="0" cy="0"/>
          <a:chOff x="0" y="0"/>
          <a:chExt cx="0" cy="0"/>
        </a:xfrm>
      </p:grpSpPr>
      <p:sp>
        <p:nvSpPr>
          <p:cNvPr id="24" name="bg object 16">
            <a:extLst>
              <a:ext uri="{FF2B5EF4-FFF2-40B4-BE49-F238E27FC236}">
                <a16:creationId xmlns:a16="http://schemas.microsoft.com/office/drawing/2014/main" id="{899EA713-FF50-7763-4CE1-47B3F8A56936}"/>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5" name="bg object 17">
            <a:extLst>
              <a:ext uri="{FF2B5EF4-FFF2-40B4-BE49-F238E27FC236}">
                <a16:creationId xmlns:a16="http://schemas.microsoft.com/office/drawing/2014/main" id="{F1463EE7-35F5-D710-AB0B-526AE78D33BF}"/>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2" name="Text Placeholder 10">
            <a:extLst>
              <a:ext uri="{FF2B5EF4-FFF2-40B4-BE49-F238E27FC236}">
                <a16:creationId xmlns:a16="http://schemas.microsoft.com/office/drawing/2014/main" id="{E58B6BEA-A33F-39EF-608E-B020547A9F46}"/>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14" name="Picture Placeholder 9"/>
          <p:cNvSpPr>
            <a:spLocks noGrp="1"/>
          </p:cNvSpPr>
          <p:nvPr>
            <p:ph type="pic" sz="quarter" idx="10"/>
          </p:nvPr>
        </p:nvSpPr>
        <p:spPr>
          <a:xfrm>
            <a:off x="9272406" y="2571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a:extLst>
              <a:ext uri="{FF2B5EF4-FFF2-40B4-BE49-F238E27FC236}">
                <a16:creationId xmlns:a16="http://schemas.microsoft.com/office/drawing/2014/main" id="{3F6913E9-7824-708A-3D39-050F0C7681A4}"/>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3" name="Group 2">
            <a:extLst>
              <a:ext uri="{FF2B5EF4-FFF2-40B4-BE49-F238E27FC236}">
                <a16:creationId xmlns:a16="http://schemas.microsoft.com/office/drawing/2014/main" id="{7A28D8CB-D48D-EE52-896C-4AFB4E3E7E8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A4C2589A-C2E6-CF1A-355D-D3DA3CC48C3C}"/>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47733C7C-64D4-0C4C-71E1-7B55443671D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28561-ECBB-30EA-99EC-82E0B9FED71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46B920-26EE-BCF7-ACB0-8947793DD0B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670629-6DCD-AA15-A7F0-2432D770AC0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6E268D-32BC-5D23-B4CE-3EEA575F82C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BBD680-90A3-5244-6E9B-2DFBFB4A31F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AABB79-C9D6-1D46-4DF5-D3929CBAA05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D3AD8D-3899-FC24-CCA5-7DAF3E12A9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6DF125-1A42-7D0F-DCFC-E4888592C60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A45063-9FE9-31D0-F0E6-B3443124D7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0B1114-2A51-8203-53BC-22402F15C3E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67A92-60D5-D2C0-31E6-A84C80EB046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5F2813-B92D-E22C-EBE0-03EF52F805F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82E90F-3837-6776-EB44-B9E1AC110DC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82B6E7E-636B-BDF6-DA48-C65D45D11E9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Free-form: Shape 25">
            <a:extLst>
              <a:ext uri="{FF2B5EF4-FFF2-40B4-BE49-F238E27FC236}">
                <a16:creationId xmlns:a16="http://schemas.microsoft.com/office/drawing/2014/main" id="{2AFD6B5A-2FF3-22C9-9BAE-96A2B7878ADA}"/>
              </a:ext>
            </a:extLst>
          </p:cNvPr>
          <p:cNvSpPr>
            <a:spLocks/>
          </p:cNvSpPr>
          <p:nvPr userDrawn="1"/>
        </p:nvSpPr>
        <p:spPr bwMode="auto">
          <a:xfrm>
            <a:off x="8043626"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712567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text, image 2">
    <p:spTree>
      <p:nvGrpSpPr>
        <p:cNvPr id="1" name=""/>
        <p:cNvGrpSpPr/>
        <p:nvPr/>
      </p:nvGrpSpPr>
      <p:grpSpPr>
        <a:xfrm>
          <a:off x="0" y="0"/>
          <a:ext cx="0" cy="0"/>
          <a:chOff x="0" y="0"/>
          <a:chExt cx="0" cy="0"/>
        </a:xfrm>
      </p:grpSpPr>
      <p:sp>
        <p:nvSpPr>
          <p:cNvPr id="26" name="bg object 16">
            <a:extLst>
              <a:ext uri="{FF2B5EF4-FFF2-40B4-BE49-F238E27FC236}">
                <a16:creationId xmlns:a16="http://schemas.microsoft.com/office/drawing/2014/main" id="{AF315213-80E8-8774-602B-5C4D992C804B}"/>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0BC7C21E-CC38-59C4-3BEE-B74C07E52E4D}"/>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1" name="Picture Placeholder 30"/>
          <p:cNvSpPr>
            <a:spLocks noGrp="1"/>
          </p:cNvSpPr>
          <p:nvPr>
            <p:ph type="pic" sz="quarter" idx="10"/>
          </p:nvPr>
        </p:nvSpPr>
        <p:spPr>
          <a:xfrm>
            <a:off x="8918488" y="3028950"/>
            <a:ext cx="7998421" cy="80002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a:p>
        </p:txBody>
      </p:sp>
      <p:grpSp>
        <p:nvGrpSpPr>
          <p:cNvPr id="4" name="Group 3">
            <a:extLst>
              <a:ext uri="{FF2B5EF4-FFF2-40B4-BE49-F238E27FC236}">
                <a16:creationId xmlns:a16="http://schemas.microsoft.com/office/drawing/2014/main" id="{301E9BF9-F568-D56B-972D-2CDE03C0BE38}"/>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818D4A11-273E-4F0C-0BCD-A521017CDE5F}"/>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3E28C98E-D0EB-8F90-0177-F80F06F18A2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9262873-55D9-CF40-EDF5-BA257221285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936405-C876-6A60-2414-E15742D2618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BBB7F7-8207-7F3B-8C94-C690CFA663D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1FDF90-604A-9365-D18C-3734399232B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FAEB46-20E3-9DEC-93A1-88713217BFE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458E41-B58D-5A00-3D44-50940CAED6B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5B1AFC-018B-73A7-D5DE-AAF8DB28D45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C2BFE0-4548-EAD2-9636-8DE1A898437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B610B6-F3A7-213C-B58C-00E22C1EFB5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6621DD-B7BF-1590-10E9-7F0A9E19523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C2F6B9C-E36C-E1CE-2FC4-9FF6633DC2E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6BF259-0031-097A-0E28-05B89DD7E69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B545B8-C278-5957-8676-AAB99BEF2BA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E4E585E-C000-09F3-6138-1A44D4514C7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3BF713C1-D41A-9B5C-4B40-A258A0ACCD7D}"/>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25" name="Text Placeholder 2">
            <a:extLst>
              <a:ext uri="{FF2B5EF4-FFF2-40B4-BE49-F238E27FC236}">
                <a16:creationId xmlns:a16="http://schemas.microsoft.com/office/drawing/2014/main" id="{E2E9A9C9-FDD2-2EA4-6698-0013E82D1781}"/>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3576558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text, image 3">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6"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8" name="Picture Placeholder 9"/>
          <p:cNvSpPr>
            <a:spLocks noGrp="1"/>
          </p:cNvSpPr>
          <p:nvPr>
            <p:ph type="pic" sz="quarter" idx="10"/>
          </p:nvPr>
        </p:nvSpPr>
        <p:spPr>
          <a:xfrm>
            <a:off x="8511836" y="2266950"/>
            <a:ext cx="9130611" cy="7757127"/>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7" name="Group 6">
            <a:extLst>
              <a:ext uri="{FF2B5EF4-FFF2-40B4-BE49-F238E27FC236}">
                <a16:creationId xmlns:a16="http://schemas.microsoft.com/office/drawing/2014/main" id="{F6EFAF5C-4E9A-5E03-4AE7-1EC0BD09104D}"/>
              </a:ext>
            </a:extLst>
          </p:cNvPr>
          <p:cNvGrpSpPr/>
          <p:nvPr userDrawn="1"/>
        </p:nvGrpSpPr>
        <p:grpSpPr>
          <a:xfrm>
            <a:off x="-1972676" y="2964213"/>
            <a:ext cx="1610725" cy="5532087"/>
            <a:chOff x="-1972676" y="2964213"/>
            <a:chExt cx="1610725" cy="5532087"/>
          </a:xfrm>
        </p:grpSpPr>
        <p:grpSp>
          <p:nvGrpSpPr>
            <p:cNvPr id="9" name="Group 8">
              <a:extLst>
                <a:ext uri="{FF2B5EF4-FFF2-40B4-BE49-F238E27FC236}">
                  <a16:creationId xmlns:a16="http://schemas.microsoft.com/office/drawing/2014/main" id="{7E6E67C9-A937-4C5C-0411-090C6B64A4AB}"/>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EE65E930-EBE1-2ABE-E930-1794464014F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98C7A5-0CFE-EEAC-FB14-8612D63CA26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8EB1CD-79A9-7C31-D6A6-4D4B434D840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3DE119-9A1D-0FD8-C9ED-1F31A23F012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832709-9FA8-4F81-7DAC-2BDC1606CA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4BBEAC-825F-1D29-B338-D52B3BAE9AB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B8A6DC-753D-49E0-BD0D-35AB1CA5169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1DEBD9-F2BD-E988-BDF5-226265B0C49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D1F1523-9E5A-B7DA-F601-C58926DA11A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59851F-B855-0B9F-12FC-623FFC6019D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91341E-403F-5D56-EBE4-B1B81B7F8B6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7D393A-61EF-813C-AF85-F4E5235BA31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8876F6-D18D-8C2A-0B08-C9FD0F9DDA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5245B4-BDFB-D7FD-D529-3F678D08AE0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DC10273-A0BE-D226-21FE-818BA573F77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2">
            <a:extLst>
              <a:ext uri="{FF2B5EF4-FFF2-40B4-BE49-F238E27FC236}">
                <a16:creationId xmlns:a16="http://schemas.microsoft.com/office/drawing/2014/main" id="{7EAA0183-9A30-EE8D-4D02-B20F3F6B2C06}"/>
              </a:ext>
            </a:extLst>
          </p:cNvPr>
          <p:cNvSpPr>
            <a:spLocks noGrp="1"/>
          </p:cNvSpPr>
          <p:nvPr>
            <p:ph type="body" sz="quarter" idx="16" hasCustomPrompt="1"/>
          </p:nvPr>
        </p:nvSpPr>
        <p:spPr>
          <a:xfrm>
            <a:off x="931084" y="1862534"/>
            <a:ext cx="7955206" cy="44032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
        <p:nvSpPr>
          <p:cNvPr id="29" name="Free-form: Shape 28">
            <a:extLst>
              <a:ext uri="{FF2B5EF4-FFF2-40B4-BE49-F238E27FC236}">
                <a16:creationId xmlns:a16="http://schemas.microsoft.com/office/drawing/2014/main" id="{D2CEAE41-B8E2-2FE7-6D62-A5FE6766B917}"/>
              </a:ext>
            </a:extLst>
          </p:cNvPr>
          <p:cNvSpPr>
            <a:spLocks/>
          </p:cNvSpPr>
          <p:nvPr userDrawn="1"/>
        </p:nvSpPr>
        <p:spPr bwMode="auto">
          <a:xfrm>
            <a:off x="7264557"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667967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ding, text, image 4">
    <p:bg>
      <p:bgPr>
        <a:solidFill>
          <a:schemeClr val="bg1"/>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9272406" y="2571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pic>
        <p:nvPicPr>
          <p:cNvPr id="58" name="Picture 57"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82050" y="1581150"/>
            <a:ext cx="3124200" cy="2321945"/>
          </a:xfrm>
          <a:prstGeom prst="rect">
            <a:avLst/>
          </a:prstGeom>
        </p:spPr>
      </p:pic>
      <p:grpSp>
        <p:nvGrpSpPr>
          <p:cNvPr id="4" name="Group 3">
            <a:extLst>
              <a:ext uri="{FF2B5EF4-FFF2-40B4-BE49-F238E27FC236}">
                <a16:creationId xmlns:a16="http://schemas.microsoft.com/office/drawing/2014/main" id="{6C19FA88-AD46-D175-DEB9-5F446F49F829}"/>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72A02102-DB39-A6C3-38BB-E877935816BB}"/>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B82DF838-90EE-C8A2-2A8D-1EA780F88C0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1125C2-813B-4468-EFCE-3E136F86264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B06FAF-B0B1-0E66-A818-DF0FD781473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5A424A-9BCB-BF6A-6C14-C2925B32F85C}"/>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5FCE8F-0C36-97EF-9471-A5379EB2D35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099542-55F8-A351-D75F-AC346C843BB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743783B-D29C-ABBB-39FE-86848827056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F2A3EE-586B-61C3-E001-912C647C411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4FD974-02B0-D12C-37C8-2716E2F1F2B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54C0E74-0B2F-3CFC-9F40-FAD5EE9AD26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8B6199E-9DA6-515D-7367-D2625ED705B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80D60B-7BF3-0FCE-30D9-71A5D146242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A209B2-0FF0-642C-44B5-FD67D9DA7661}"/>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0F4620-903D-2A59-4654-C0008127125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4F05EFB-87CE-E687-5811-30D79F42FAE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BBF388D8-3DF5-5763-69DC-940010C4ABC6}"/>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241E6170-3CFD-04F3-7FEE-AB3AB089A429}"/>
              </a:ext>
            </a:extLst>
          </p:cNvPr>
          <p:cNvSpPr>
            <a:spLocks noGrp="1"/>
          </p:cNvSpPr>
          <p:nvPr>
            <p:ph type="body" sz="quarter" idx="16" hasCustomPrompt="1"/>
          </p:nvPr>
        </p:nvSpPr>
        <p:spPr>
          <a:xfrm>
            <a:off x="931084" y="1862534"/>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34074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3087"/>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11" name="Picture 10" descr="Shape&#10;&#10;Description automatically generated">
            <a:extLst>
              <a:ext uri="{FF2B5EF4-FFF2-40B4-BE49-F238E27FC236}">
                <a16:creationId xmlns:a16="http://schemas.microsoft.com/office/drawing/2014/main" id="{13F6A81C-46A9-25EA-7A4D-41EB77FC0F6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22412"/>
          <a:stretch/>
        </p:blipFill>
        <p:spPr>
          <a:xfrm>
            <a:off x="12607917" y="2686125"/>
            <a:ext cx="2541850" cy="3795429"/>
          </a:xfrm>
          <a:prstGeom prst="rect">
            <a:avLst/>
          </a:prstGeom>
        </p:spPr>
      </p:pic>
      <p:sp>
        <p:nvSpPr>
          <p:cNvPr id="12" name="Picture Placeholder 9"/>
          <p:cNvSpPr>
            <a:spLocks noGrp="1"/>
          </p:cNvSpPr>
          <p:nvPr>
            <p:ph type="pic" sz="quarter" idx="10"/>
          </p:nvPr>
        </p:nvSpPr>
        <p:spPr>
          <a:xfrm>
            <a:off x="6311565"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2" name="Text Placeholder 40">
            <a:extLst>
              <a:ext uri="{FF2B5EF4-FFF2-40B4-BE49-F238E27FC236}">
                <a16:creationId xmlns:a16="http://schemas.microsoft.com/office/drawing/2014/main" id="{E236A616-40BB-A958-1308-960C1F96BE67}"/>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54" name="Group 53">
            <a:extLst>
              <a:ext uri="{FF2B5EF4-FFF2-40B4-BE49-F238E27FC236}">
                <a16:creationId xmlns:a16="http://schemas.microsoft.com/office/drawing/2014/main" id="{450BF416-43D8-EACB-97BF-1533D120EEF2}"/>
              </a:ext>
            </a:extLst>
          </p:cNvPr>
          <p:cNvGrpSpPr/>
          <p:nvPr userDrawn="1"/>
        </p:nvGrpSpPr>
        <p:grpSpPr>
          <a:xfrm>
            <a:off x="1125349" y="7656512"/>
            <a:ext cx="3084701" cy="249238"/>
            <a:chOff x="-133350" y="485775"/>
            <a:chExt cx="9863138" cy="796926"/>
          </a:xfrm>
          <a:solidFill>
            <a:schemeClr val="bg1"/>
          </a:solidFill>
        </p:grpSpPr>
        <p:sp>
          <p:nvSpPr>
            <p:cNvPr id="55" name="Freeform 5">
              <a:extLst>
                <a:ext uri="{FF2B5EF4-FFF2-40B4-BE49-F238E27FC236}">
                  <a16:creationId xmlns:a16="http://schemas.microsoft.com/office/drawing/2014/main" id="{F77B711B-11D9-687F-90CF-2623EAAC5C73}"/>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C4DB73EA-A0D2-9D3E-9212-6FCE54E869AF}"/>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
              <a:extLst>
                <a:ext uri="{FF2B5EF4-FFF2-40B4-BE49-F238E27FC236}">
                  <a16:creationId xmlns:a16="http://schemas.microsoft.com/office/drawing/2014/main" id="{02A97B92-6543-721B-D04D-6AA3071A0BEF}"/>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8">
              <a:extLst>
                <a:ext uri="{FF2B5EF4-FFF2-40B4-BE49-F238E27FC236}">
                  <a16:creationId xmlns:a16="http://schemas.microsoft.com/office/drawing/2014/main" id="{50DD0BBD-C1FE-20A8-ADB8-723B1CBD3E8E}"/>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9">
              <a:extLst>
                <a:ext uri="{FF2B5EF4-FFF2-40B4-BE49-F238E27FC236}">
                  <a16:creationId xmlns:a16="http://schemas.microsoft.com/office/drawing/2014/main" id="{F26263F2-D349-262D-FCF6-8929ABE9D1AC}"/>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
              <a:extLst>
                <a:ext uri="{FF2B5EF4-FFF2-40B4-BE49-F238E27FC236}">
                  <a16:creationId xmlns:a16="http://schemas.microsoft.com/office/drawing/2014/main" id="{20E464D3-8322-50C6-ED36-68825DE457EE}"/>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1">
              <a:extLst>
                <a:ext uri="{FF2B5EF4-FFF2-40B4-BE49-F238E27FC236}">
                  <a16:creationId xmlns:a16="http://schemas.microsoft.com/office/drawing/2014/main" id="{4DD3FC12-01F8-28B0-814D-A9C675E5C60B}"/>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2">
              <a:extLst>
                <a:ext uri="{FF2B5EF4-FFF2-40B4-BE49-F238E27FC236}">
                  <a16:creationId xmlns:a16="http://schemas.microsoft.com/office/drawing/2014/main" id="{FB93B6FE-4138-6994-890A-272356348D99}"/>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3">
              <a:extLst>
                <a:ext uri="{FF2B5EF4-FFF2-40B4-BE49-F238E27FC236}">
                  <a16:creationId xmlns:a16="http://schemas.microsoft.com/office/drawing/2014/main" id="{A9DD892E-A0A2-70E7-B7F6-AEC13FD98569}"/>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4">
              <a:extLst>
                <a:ext uri="{FF2B5EF4-FFF2-40B4-BE49-F238E27FC236}">
                  <a16:creationId xmlns:a16="http://schemas.microsoft.com/office/drawing/2014/main" id="{65965B95-EDD6-4831-0868-1502686CCFF1}"/>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5">
              <a:extLst>
                <a:ext uri="{FF2B5EF4-FFF2-40B4-BE49-F238E27FC236}">
                  <a16:creationId xmlns:a16="http://schemas.microsoft.com/office/drawing/2014/main" id="{CD4E02E8-2AC1-DD00-F1D1-D5CFAD5F106B}"/>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6">
              <a:extLst>
                <a:ext uri="{FF2B5EF4-FFF2-40B4-BE49-F238E27FC236}">
                  <a16:creationId xmlns:a16="http://schemas.microsoft.com/office/drawing/2014/main" id="{D2E0D528-31A8-E01B-4F21-D14CF5CBD076}"/>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7">
              <a:extLst>
                <a:ext uri="{FF2B5EF4-FFF2-40B4-BE49-F238E27FC236}">
                  <a16:creationId xmlns:a16="http://schemas.microsoft.com/office/drawing/2014/main" id="{EAC9E6E9-4AD8-3F1B-C7C9-FE390A75BDC4}"/>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8">
              <a:extLst>
                <a:ext uri="{FF2B5EF4-FFF2-40B4-BE49-F238E27FC236}">
                  <a16:creationId xmlns:a16="http://schemas.microsoft.com/office/drawing/2014/main" id="{015B7170-0098-1D67-1B52-B9800EFBBFD9}"/>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
              <a:extLst>
                <a:ext uri="{FF2B5EF4-FFF2-40B4-BE49-F238E27FC236}">
                  <a16:creationId xmlns:a16="http://schemas.microsoft.com/office/drawing/2014/main" id="{58F90EFA-D1E5-C26A-48DC-77F458528DD2}"/>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0">
              <a:extLst>
                <a:ext uri="{FF2B5EF4-FFF2-40B4-BE49-F238E27FC236}">
                  <a16:creationId xmlns:a16="http://schemas.microsoft.com/office/drawing/2014/main" id="{622B4677-576E-C543-10FD-381EC1DCAA47}"/>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1">
              <a:extLst>
                <a:ext uri="{FF2B5EF4-FFF2-40B4-BE49-F238E27FC236}">
                  <a16:creationId xmlns:a16="http://schemas.microsoft.com/office/drawing/2014/main" id="{C408D7F9-67B3-D081-98E7-7BAF6B35C5FE}"/>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2">
              <a:extLst>
                <a:ext uri="{FF2B5EF4-FFF2-40B4-BE49-F238E27FC236}">
                  <a16:creationId xmlns:a16="http://schemas.microsoft.com/office/drawing/2014/main" id="{A25C9FF1-4899-0208-8CBF-326697518E25}"/>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3">
              <a:extLst>
                <a:ext uri="{FF2B5EF4-FFF2-40B4-BE49-F238E27FC236}">
                  <a16:creationId xmlns:a16="http://schemas.microsoft.com/office/drawing/2014/main" id="{11D9E5F8-D452-8BBC-3616-43C9E3615BF3}"/>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4">
              <a:extLst>
                <a:ext uri="{FF2B5EF4-FFF2-40B4-BE49-F238E27FC236}">
                  <a16:creationId xmlns:a16="http://schemas.microsoft.com/office/drawing/2014/main" id="{2C149A69-7507-9AA4-08EF-CE64BEAB8DA7}"/>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5">
              <a:extLst>
                <a:ext uri="{FF2B5EF4-FFF2-40B4-BE49-F238E27FC236}">
                  <a16:creationId xmlns:a16="http://schemas.microsoft.com/office/drawing/2014/main" id="{C156F681-E56A-1D97-D0D4-D561A1141FB9}"/>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6" name="Group 75">
            <a:extLst>
              <a:ext uri="{FF2B5EF4-FFF2-40B4-BE49-F238E27FC236}">
                <a16:creationId xmlns:a16="http://schemas.microsoft.com/office/drawing/2014/main" id="{930D9062-91DB-0874-ED22-A97D52D52C56}"/>
              </a:ext>
            </a:extLst>
          </p:cNvPr>
          <p:cNvGrpSpPr/>
          <p:nvPr userDrawn="1"/>
        </p:nvGrpSpPr>
        <p:grpSpPr>
          <a:xfrm>
            <a:off x="-1972676" y="2964213"/>
            <a:ext cx="1610725" cy="5532087"/>
            <a:chOff x="-1972676" y="2964213"/>
            <a:chExt cx="1610725" cy="5532087"/>
          </a:xfrm>
        </p:grpSpPr>
        <p:grpSp>
          <p:nvGrpSpPr>
            <p:cNvPr id="77" name="Group 76">
              <a:extLst>
                <a:ext uri="{FF2B5EF4-FFF2-40B4-BE49-F238E27FC236}">
                  <a16:creationId xmlns:a16="http://schemas.microsoft.com/office/drawing/2014/main" id="{DA4C0E00-92F2-0A1A-3929-7065CFBD9552}"/>
                </a:ext>
              </a:extLst>
            </p:cNvPr>
            <p:cNvGrpSpPr/>
            <p:nvPr userDrawn="1"/>
          </p:nvGrpSpPr>
          <p:grpSpPr>
            <a:xfrm>
              <a:off x="-1972675" y="3401005"/>
              <a:ext cx="1361470" cy="5095295"/>
              <a:chOff x="-4180783" y="1712948"/>
              <a:chExt cx="2070745" cy="7749756"/>
            </a:xfrm>
          </p:grpSpPr>
          <p:sp>
            <p:nvSpPr>
              <p:cNvPr id="79" name="Oval 78">
                <a:extLst>
                  <a:ext uri="{FF2B5EF4-FFF2-40B4-BE49-F238E27FC236}">
                    <a16:creationId xmlns:a16="http://schemas.microsoft.com/office/drawing/2014/main" id="{AEA858CB-C11C-0506-DDC7-0EB1C604C6B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79B671F-2222-7F5F-9267-A1592C04004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1CDC1F8-552D-4397-8673-E0385077A86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431D4D8-E08D-D231-93A5-43BA678C089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F860DF4-3567-8B60-CCFF-374F18F5DEF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8C4041E-B66A-17D6-F3DB-92B936A8BEF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CD89EE0-A829-4D00-39A1-3500B55F577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FFACBED-90D0-83F9-817B-E357AB719C7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D9EB3B1-2C01-DD1B-B7C2-AB72D1F0CB37}"/>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6860AC1-3EA0-A528-1BE9-01D13C7F698B}"/>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5F25340-6887-660C-9EDD-55EBAB1E070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F451C0C-924F-C003-6194-539E3E6740B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5D6574-6D74-C3A1-3356-EFDD2F1B3A0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03546B4-5AEC-97E1-2487-281E706CE303}"/>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0997358C-12B8-624F-B047-43944F2C6D6C}"/>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971767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image 5 - portrait">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4" name="Text Placeholder 10">
            <a:extLst>
              <a:ext uri="{FF2B5EF4-FFF2-40B4-BE49-F238E27FC236}">
                <a16:creationId xmlns:a16="http://schemas.microsoft.com/office/drawing/2014/main" id="{FEAFD7E7-8522-FEAD-8655-4094F8BFBA70}"/>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28" name="Freeform 27"/>
          <p:cNvSpPr>
            <a:spLocks/>
          </p:cNvSpPr>
          <p:nvPr userDrawn="1"/>
        </p:nvSpPr>
        <p:spPr bwMode="auto">
          <a:xfrm>
            <a:off x="4765459" y="6792664"/>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5197866" y="74485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42E37200-2850-59E7-1C31-B6B789C0BB3E}"/>
              </a:ext>
            </a:extLst>
          </p:cNvPr>
          <p:cNvSpPr>
            <a:spLocks noGrp="1"/>
          </p:cNvSpPr>
          <p:nvPr>
            <p:ph type="body" sz="quarter" idx="14" hasCustomPrompt="1"/>
          </p:nvPr>
        </p:nvSpPr>
        <p:spPr>
          <a:xfrm>
            <a:off x="931084" y="2266950"/>
            <a:ext cx="6172200" cy="49366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309A35BC-358C-FEA7-836F-C9D7C6A73D1C}"/>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43254E3B-8598-9861-CCB7-03C9A2E5945D}"/>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24D9E249-333C-577B-AFB7-5B94E258369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9691746-8829-94AE-46EB-3937A472ED4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DB7DFB5-E31D-2641-5942-5E62C815EB9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944635-2DAE-FAC5-D107-F2C9AAC4110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90BEB3-8601-5A9D-8E9F-61BDE5BB88A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251FA36-0A9F-14B3-63D3-3DA708DEAE8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FC243A-756D-A1C0-8E1C-DD4CCBA82C1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EAD8E8-A96C-01B4-5B7D-9A031BDA7AA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7EB1D-E298-2436-5C3F-95FE968BE9F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709405-71BD-5E06-B7F4-FF5FD4442470}"/>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AB372C-8053-C218-8A3A-6488B634F66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5872F4-B044-A844-5BF9-E6CC31F318F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41E366-0507-0AF6-7AB1-3A50C3C301A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593123C-F95A-3639-BA9D-69AFF78FB90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755B106-84AF-73E5-1B94-FF2271A866C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00525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image 6 - landscape">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8069908" y="2647950"/>
            <a:ext cx="6172200" cy="4308872"/>
          </a:xfrm>
          <a:prstGeom prst="rect">
            <a:avLst/>
          </a:prstGeom>
        </p:spPr>
        <p:txBody>
          <a:bodyPr/>
          <a:lstStyle>
            <a:lvl1pPr marL="0" indent="0">
              <a:buNone/>
              <a:defRPr/>
            </a:lvl1pPr>
          </a:lstStyle>
          <a:p>
            <a:endParaRPr lang="en-US"/>
          </a:p>
        </p:txBody>
      </p:sp>
      <p:sp>
        <p:nvSpPr>
          <p:cNvPr id="28" name="Freeform 27"/>
          <p:cNvSpPr>
            <a:spLocks/>
          </p:cNvSpPr>
          <p:nvPr userDrawn="1"/>
        </p:nvSpPr>
        <p:spPr bwMode="auto">
          <a:xfrm>
            <a:off x="13277850" y="-20251"/>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002905" y="3619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FBBB6059-6E2A-D94C-A1F9-7D1BC9EA426C}"/>
              </a:ext>
            </a:extLst>
          </p:cNvPr>
          <p:cNvSpPr>
            <a:spLocks noGrp="1"/>
          </p:cNvSpPr>
          <p:nvPr>
            <p:ph type="body" sz="quarter" idx="14" hasCustomPrompt="1"/>
          </p:nvPr>
        </p:nvSpPr>
        <p:spPr>
          <a:xfrm>
            <a:off x="931084" y="2647950"/>
            <a:ext cx="7012766" cy="45556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84075EB5-C00B-CCE1-62FB-0EF7FE87DBB4}"/>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33213925-6037-F759-4B90-26BA87D66269}"/>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C963E0A7-AE7E-65CD-9183-087D4771FF5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09A0BD-4999-E3A7-6D29-B4BD68CC081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347B93-8C20-37BD-CFD3-CA45E13C365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CB5DB-937D-0F85-0DF4-95F778B525D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07D6AD-5561-FCB2-B0E3-4D6DA551A66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F03F33-2944-7CBD-234B-A19A045BEAF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29FF460-FFB9-CE5B-3507-30D04323936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9D887E-26C3-B371-D131-A0393D76C96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04DA3E-49F4-EF0D-66D8-44143FDF53B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E00A7F-99B4-0B3F-DE79-5C9D5CD0627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95FC1C6-C64E-A157-9518-811DA0F908C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F9F735-3454-2FF3-7E26-31E2BC41763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D3F6658-50F1-E2A3-1892-B6DEDD99CEF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45E089-C3D2-A937-7DB4-CF3F4FF90F6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C706733-97AE-6A67-EBC8-37196D7ED7C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41432DB2-CE33-F838-E4E5-303A95CE0199}"/>
              </a:ext>
            </a:extLst>
          </p:cNvPr>
          <p:cNvSpPr>
            <a:spLocks noGrp="1"/>
          </p:cNvSpPr>
          <p:nvPr>
            <p:ph type="body" sz="quarter" idx="15"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556403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text, image 7 - portrait">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52" name="Text Placeholder 10">
            <a:extLst>
              <a:ext uri="{FF2B5EF4-FFF2-40B4-BE49-F238E27FC236}">
                <a16:creationId xmlns:a16="http://schemas.microsoft.com/office/drawing/2014/main" id="{4B45A575-81ED-2450-83B4-A1F90CDB30E7}"/>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28" name="Group 27"/>
          <p:cNvGrpSpPr/>
          <p:nvPr userDrawn="1"/>
        </p:nvGrpSpPr>
        <p:grpSpPr>
          <a:xfrm>
            <a:off x="1049149" y="7656512"/>
            <a:ext cx="3084701" cy="249238"/>
            <a:chOff x="-133350" y="485775"/>
            <a:chExt cx="9863138" cy="796926"/>
          </a:xfrm>
          <a:solidFill>
            <a:srgbClr val="005EB8"/>
          </a:solidFill>
        </p:grpSpPr>
        <p:sp>
          <p:nvSpPr>
            <p:cNvPr id="2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50"/>
          <p:cNvSpPr>
            <a:spLocks/>
          </p:cNvSpPr>
          <p:nvPr userDrawn="1"/>
        </p:nvSpPr>
        <p:spPr bwMode="auto">
          <a:xfrm>
            <a:off x="4765459" y="6792664"/>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5197866" y="74485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2">
            <a:extLst>
              <a:ext uri="{FF2B5EF4-FFF2-40B4-BE49-F238E27FC236}">
                <a16:creationId xmlns:a16="http://schemas.microsoft.com/office/drawing/2014/main" id="{E115D80F-698D-34EF-8F66-C3C5BA7F5B3E}"/>
              </a:ext>
            </a:extLst>
          </p:cNvPr>
          <p:cNvSpPr>
            <a:spLocks noGrp="1"/>
          </p:cNvSpPr>
          <p:nvPr>
            <p:ph type="body" sz="quarter" idx="14" hasCustomPrompt="1"/>
          </p:nvPr>
        </p:nvSpPr>
        <p:spPr>
          <a:xfrm>
            <a:off x="931084" y="2266950"/>
            <a:ext cx="6172200" cy="49366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 name="Group 2">
            <a:extLst>
              <a:ext uri="{FF2B5EF4-FFF2-40B4-BE49-F238E27FC236}">
                <a16:creationId xmlns:a16="http://schemas.microsoft.com/office/drawing/2014/main" id="{FCAC6DB7-E948-99D8-BDE8-82C02AE42FAC}"/>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9543FB9F-8C89-3907-2591-FEFB1797129E}"/>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C9078D62-D533-57FC-180C-564D2802B0D7}"/>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DE31A6-15E0-A50D-BB71-37C7E57A36AB}"/>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906402-9314-BFD5-7179-F9CD8FA7EE9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864C12-AD22-B317-A1BA-2F4B9DF5B65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CED7F5-9E16-533E-2BB2-65579C41CC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BCFDF4-09DA-0EC2-E65B-708392808553}"/>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9696215-0374-8F49-220E-7B8CA863885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EF62BF-3569-40C9-9006-4F3A0282406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32CCB78-E2FE-7D50-91C3-EFC629B8317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FCD2717-AA5C-1BD4-C467-C74EC50BDB8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F73796-35F1-6E3D-5AF2-5FAD49BC1A1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CBE4AD-CF24-409E-48C8-19D683F4BF9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5E6A31-3BD8-069A-579F-2B78B860094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B6153A-15A6-BDCA-EF9B-CC0754DA570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BCEBDFD-1D9B-F3BF-5BCF-8C04B13967F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37522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text, image 8 - landscap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8069908" y="2647950"/>
            <a:ext cx="6172200" cy="4308872"/>
          </a:xfrm>
          <a:prstGeom prst="rect">
            <a:avLst/>
          </a:prstGeom>
        </p:spPr>
        <p:txBody>
          <a:bodyPr/>
          <a:lstStyle>
            <a:lvl1pPr marL="0" indent="0">
              <a:buNone/>
              <a:defRPr/>
            </a:lvl1pPr>
          </a:lstStyle>
          <a:p>
            <a:endParaRPr lang="en-US"/>
          </a:p>
        </p:txBody>
      </p:sp>
      <p:sp>
        <p:nvSpPr>
          <p:cNvPr id="28" name="Freeform 27"/>
          <p:cNvSpPr>
            <a:spLocks/>
          </p:cNvSpPr>
          <p:nvPr userDrawn="1"/>
        </p:nvSpPr>
        <p:spPr bwMode="auto">
          <a:xfrm>
            <a:off x="13277850" y="-20251"/>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002905" y="3619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FA2A94B0-569A-066A-668A-5FA747061B01}"/>
              </a:ext>
            </a:extLst>
          </p:cNvPr>
          <p:cNvSpPr>
            <a:spLocks noGrp="1"/>
          </p:cNvSpPr>
          <p:nvPr>
            <p:ph type="body" sz="quarter" idx="14" hasCustomPrompt="1"/>
          </p:nvPr>
        </p:nvSpPr>
        <p:spPr>
          <a:xfrm>
            <a:off x="931084" y="2647950"/>
            <a:ext cx="6172200" cy="45556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B7407629-4BF4-EF57-C6AF-55B2C343A4A8}"/>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C2AD6981-AFC0-CE0E-6FE9-D8F12C2CC49D}"/>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7E5A4BF2-D72A-992D-EDBD-1CA045BAB06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40864A-0A56-3150-38F3-644FA7F27BC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8CF503-E4AF-89BA-31EF-A52D9508E1E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4817C1-ADAB-69C4-F18B-6FE03529168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CE87F7E-CF6C-D971-7B37-F722310291F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9305BF-5FA3-E0BC-9D6C-8BBD6129171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A51E16-846A-2B99-C437-86FEDE3D8C7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88E9F9-AB87-BBFE-39A2-DDEB6BFFEA9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B315678-D501-95CB-C1E2-3F30CD4F59C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68EB84-288A-A4DD-D5FF-261821F22F8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C6CA41-6B7B-2684-E124-F6C7C064E2A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E117EC-E8F3-94C4-9EA1-9C61BC344BC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9365CE-2624-45C2-F5D7-7BD61897137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0E3B10-26F8-571F-65F6-9EBCF766A52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C27B5DC-0FBE-DE84-66FC-42525749865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ED6D7577-F34E-DE03-F786-4B1BC3E852B5}"/>
              </a:ext>
            </a:extLst>
          </p:cNvPr>
          <p:cNvSpPr>
            <a:spLocks noGrp="1"/>
          </p:cNvSpPr>
          <p:nvPr>
            <p:ph type="body" sz="quarter" idx="15"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351956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text, illustration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sp>
        <p:nvSpPr>
          <p:cNvPr id="35" name="Text Placeholder 2">
            <a:extLst>
              <a:ext uri="{FF2B5EF4-FFF2-40B4-BE49-F238E27FC236}">
                <a16:creationId xmlns:a16="http://schemas.microsoft.com/office/drawing/2014/main" id="{668D4EFC-0542-9138-9A43-E434C28A5586}"/>
              </a:ext>
            </a:extLst>
          </p:cNvPr>
          <p:cNvSpPr>
            <a:spLocks noGrp="1"/>
          </p:cNvSpPr>
          <p:nvPr>
            <p:ph type="body" sz="quarter" idx="14" hasCustomPrompt="1"/>
          </p:nvPr>
        </p:nvSpPr>
        <p:spPr>
          <a:xfrm>
            <a:off x="2898407" y="2571750"/>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6" name="Text Placeholder 2">
            <a:extLst>
              <a:ext uri="{FF2B5EF4-FFF2-40B4-BE49-F238E27FC236}">
                <a16:creationId xmlns:a16="http://schemas.microsoft.com/office/drawing/2014/main" id="{DC3269EA-3002-0A62-EF8D-766F14AE4BEC}"/>
              </a:ext>
            </a:extLst>
          </p:cNvPr>
          <p:cNvSpPr>
            <a:spLocks noGrp="1"/>
          </p:cNvSpPr>
          <p:nvPr>
            <p:ph type="body" sz="quarter" idx="15" hasCustomPrompt="1"/>
          </p:nvPr>
        </p:nvSpPr>
        <p:spPr>
          <a:xfrm>
            <a:off x="2898407" y="4156656"/>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7" name="Text Placeholder 2">
            <a:extLst>
              <a:ext uri="{FF2B5EF4-FFF2-40B4-BE49-F238E27FC236}">
                <a16:creationId xmlns:a16="http://schemas.microsoft.com/office/drawing/2014/main" id="{CBD906A6-F5B6-F108-B23F-DD9B60F34E6D}"/>
              </a:ext>
            </a:extLst>
          </p:cNvPr>
          <p:cNvSpPr>
            <a:spLocks noGrp="1"/>
          </p:cNvSpPr>
          <p:nvPr>
            <p:ph type="body" sz="quarter" idx="16" hasCustomPrompt="1"/>
          </p:nvPr>
        </p:nvSpPr>
        <p:spPr>
          <a:xfrm>
            <a:off x="2898407" y="5741562"/>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 name="Picture Placeholder 2"/>
          <p:cNvSpPr>
            <a:spLocks noGrp="1"/>
          </p:cNvSpPr>
          <p:nvPr>
            <p:ph type="pic" sz="quarter" idx="17"/>
          </p:nvPr>
        </p:nvSpPr>
        <p:spPr>
          <a:xfrm>
            <a:off x="1149617" y="2343150"/>
            <a:ext cx="1219200" cy="1219200"/>
          </a:xfrm>
          <a:prstGeom prst="rect">
            <a:avLst/>
          </a:prstGeom>
        </p:spPr>
        <p:txBody>
          <a:bodyPr/>
          <a:lstStyle>
            <a:lvl1pPr marL="0" indent="0">
              <a:buNone/>
              <a:defRPr sz="1800"/>
            </a:lvl1pPr>
          </a:lstStyle>
          <a:p>
            <a:endParaRPr lang="en-GB"/>
          </a:p>
        </p:txBody>
      </p:sp>
      <p:sp>
        <p:nvSpPr>
          <p:cNvPr id="38" name="Picture Placeholder 2"/>
          <p:cNvSpPr>
            <a:spLocks noGrp="1"/>
          </p:cNvSpPr>
          <p:nvPr>
            <p:ph type="pic" sz="quarter" idx="18"/>
          </p:nvPr>
        </p:nvSpPr>
        <p:spPr>
          <a:xfrm>
            <a:off x="1149617" y="3928168"/>
            <a:ext cx="1219200" cy="1219200"/>
          </a:xfrm>
          <a:prstGeom prst="rect">
            <a:avLst/>
          </a:prstGeom>
        </p:spPr>
        <p:txBody>
          <a:bodyPr/>
          <a:lstStyle>
            <a:lvl1pPr marL="0" indent="0">
              <a:buNone/>
              <a:defRPr sz="1800"/>
            </a:lvl1pPr>
          </a:lstStyle>
          <a:p>
            <a:endParaRPr lang="en-GB"/>
          </a:p>
        </p:txBody>
      </p:sp>
      <p:sp>
        <p:nvSpPr>
          <p:cNvPr id="39" name="Picture Placeholder 2"/>
          <p:cNvSpPr>
            <a:spLocks noGrp="1"/>
          </p:cNvSpPr>
          <p:nvPr>
            <p:ph type="pic" sz="quarter" idx="19"/>
          </p:nvPr>
        </p:nvSpPr>
        <p:spPr>
          <a:xfrm>
            <a:off x="1143533" y="5513074"/>
            <a:ext cx="1219200" cy="1219200"/>
          </a:xfrm>
          <a:prstGeom prst="rect">
            <a:avLst/>
          </a:prstGeom>
        </p:spPr>
        <p:txBody>
          <a:bodyPr/>
          <a:lstStyle>
            <a:lvl1pPr marL="0" indent="0">
              <a:buNone/>
              <a:defRPr sz="1800"/>
            </a:lvl1pPr>
          </a:lstStyle>
          <a:p>
            <a:endParaRPr lang="en-GB"/>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11179987" y="685038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p:cNvSpPr>
          <p:nvPr userDrawn="1"/>
        </p:nvSpPr>
        <p:spPr bwMode="auto">
          <a:xfrm>
            <a:off x="12096341" y="722228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33DA663B-7723-5DB8-0E26-287A3AD8BE15}"/>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DF531BB9-5D76-882B-6426-B4E61FBC23B5}"/>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191A8BC9-31A9-9031-332F-1F5DABD459C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FA3F36-BAA6-1346-37DD-8BA0F6F3361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D6F623-C2A6-D4C5-B748-A27FAA56A16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B42867-CB18-65BF-6817-22D06931188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78300A-959C-2085-5EAB-DCDBC4947D9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048A252-27A9-E4E0-CF19-A90C95CF032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E3057F-A979-CE36-1510-F6A01880DB3F}"/>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502DDC-D964-5F1A-C86D-F40B2EF22B6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1CB35F6-AAF7-5555-A0BB-B990AB4E48E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8D7D01-9959-BEF6-5BCD-447048077F3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F5D241-EA26-ED06-279E-21DD85C5675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235952-9070-54FE-FD43-B71AFD00F71B}"/>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6734CE-05CD-0FF1-07F1-E46EC86512E5}"/>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3805A1-1528-2C13-14D3-1D31AE7C468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FEE0C61-AE20-B055-CEE7-96195F63023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8620D011-5E6A-732F-7BED-4418BEE16C2B}"/>
              </a:ext>
            </a:extLst>
          </p:cNvPr>
          <p:cNvSpPr>
            <a:spLocks noGrp="1"/>
          </p:cNvSpPr>
          <p:nvPr>
            <p:ph type="body" sz="quarter" idx="20"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345128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462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ing, text, image 1">
    <p:spTree>
      <p:nvGrpSpPr>
        <p:cNvPr id="1" name=""/>
        <p:cNvGrpSpPr/>
        <p:nvPr/>
      </p:nvGrpSpPr>
      <p:grpSpPr>
        <a:xfrm>
          <a:off x="0" y="0"/>
          <a:ext cx="0" cy="0"/>
          <a:chOff x="0" y="0"/>
          <a:chExt cx="0" cy="0"/>
        </a:xfrm>
      </p:grpSpPr>
      <p:sp>
        <p:nvSpPr>
          <p:cNvPr id="24" name="bg object 16">
            <a:extLst>
              <a:ext uri="{FF2B5EF4-FFF2-40B4-BE49-F238E27FC236}">
                <a16:creationId xmlns:a16="http://schemas.microsoft.com/office/drawing/2014/main" id="{8F553EBE-07CF-8BF0-0716-87385261E2C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5" name="bg object 17">
            <a:extLst>
              <a:ext uri="{FF2B5EF4-FFF2-40B4-BE49-F238E27FC236}">
                <a16:creationId xmlns:a16="http://schemas.microsoft.com/office/drawing/2014/main" id="{2A753082-CDFF-AC79-BB9B-D5331D65362A}"/>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2" name="Text Placeholder 10">
            <a:extLst>
              <a:ext uri="{FF2B5EF4-FFF2-40B4-BE49-F238E27FC236}">
                <a16:creationId xmlns:a16="http://schemas.microsoft.com/office/drawing/2014/main" id="{E58B6BEA-A33F-39EF-608E-B020547A9F46}"/>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16" name="Text Placeholder 2">
            <a:extLst>
              <a:ext uri="{FF2B5EF4-FFF2-40B4-BE49-F238E27FC236}">
                <a16:creationId xmlns:a16="http://schemas.microsoft.com/office/drawing/2014/main" id="{3F6913E9-7824-708A-3D39-050F0C7681A4}"/>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3" name="Group 2">
            <a:extLst>
              <a:ext uri="{FF2B5EF4-FFF2-40B4-BE49-F238E27FC236}">
                <a16:creationId xmlns:a16="http://schemas.microsoft.com/office/drawing/2014/main" id="{7A28D8CB-D48D-EE52-896C-4AFB4E3E7E8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A4C2589A-C2E6-CF1A-355D-D3DA3CC48C3C}"/>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47733C7C-64D4-0C4C-71E1-7B55443671D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28561-ECBB-30EA-99EC-82E0B9FED71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46B920-26EE-BCF7-ACB0-8947793DD0B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670629-6DCD-AA15-A7F0-2432D770AC0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6E268D-32BC-5D23-B4CE-3EEA575F82C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BBD680-90A3-5244-6E9B-2DFBFB4A31F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AABB79-C9D6-1D46-4DF5-D3929CBAA05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D3AD8D-3899-FC24-CCA5-7DAF3E12A9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6DF125-1A42-7D0F-DCFC-E4888592C60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A45063-9FE9-31D0-F0E6-B3443124D7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0B1114-2A51-8203-53BC-22402F15C3E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67A92-60D5-D2C0-31E6-A84C80EB046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5F2813-B92D-E22C-EBE0-03EF52F805F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82E90F-3837-6776-EB44-B9E1AC110DC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82B6E7E-636B-BDF6-DA48-C65D45D11E9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Freeform 6">
            <a:extLst>
              <a:ext uri="{FF2B5EF4-FFF2-40B4-BE49-F238E27FC236}">
                <a16:creationId xmlns:a16="http://schemas.microsoft.com/office/drawing/2014/main" id="{E9B60906-B0AF-2A61-DFA3-D0915D994C15}"/>
              </a:ext>
            </a:extLst>
          </p:cNvPr>
          <p:cNvSpPr>
            <a:spLocks/>
          </p:cNvSpPr>
          <p:nvPr userDrawn="1"/>
        </p:nvSpPr>
        <p:spPr bwMode="auto">
          <a:xfrm>
            <a:off x="11536115" y="4425331"/>
            <a:ext cx="5189888" cy="518642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2B8D9EA4-CCC6-4816-179F-135DFDDC076E}"/>
              </a:ext>
            </a:extLst>
          </p:cNvPr>
          <p:cNvSpPr>
            <a:spLocks/>
          </p:cNvSpPr>
          <p:nvPr userDrawn="1"/>
        </p:nvSpPr>
        <p:spPr bwMode="auto">
          <a:xfrm>
            <a:off x="10559542" y="7650429"/>
            <a:ext cx="2164651" cy="216320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7076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ing, text, image 3">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6"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7" name="Group 6">
            <a:extLst>
              <a:ext uri="{FF2B5EF4-FFF2-40B4-BE49-F238E27FC236}">
                <a16:creationId xmlns:a16="http://schemas.microsoft.com/office/drawing/2014/main" id="{F6EFAF5C-4E9A-5E03-4AE7-1EC0BD09104D}"/>
              </a:ext>
            </a:extLst>
          </p:cNvPr>
          <p:cNvGrpSpPr/>
          <p:nvPr userDrawn="1"/>
        </p:nvGrpSpPr>
        <p:grpSpPr>
          <a:xfrm>
            <a:off x="-1972676" y="2964213"/>
            <a:ext cx="1610725" cy="5532087"/>
            <a:chOff x="-1972676" y="2964213"/>
            <a:chExt cx="1610725" cy="5532087"/>
          </a:xfrm>
        </p:grpSpPr>
        <p:grpSp>
          <p:nvGrpSpPr>
            <p:cNvPr id="9" name="Group 8">
              <a:extLst>
                <a:ext uri="{FF2B5EF4-FFF2-40B4-BE49-F238E27FC236}">
                  <a16:creationId xmlns:a16="http://schemas.microsoft.com/office/drawing/2014/main" id="{7E6E67C9-A937-4C5C-0411-090C6B64A4AB}"/>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EE65E930-EBE1-2ABE-E930-1794464014F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98C7A5-0CFE-EEAC-FB14-8612D63CA26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8EB1CD-79A9-7C31-D6A6-4D4B434D840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3DE119-9A1D-0FD8-C9ED-1F31A23F012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832709-9FA8-4F81-7DAC-2BDC1606CA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4BBEAC-825F-1D29-B338-D52B3BAE9AB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B8A6DC-753D-49E0-BD0D-35AB1CA5169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1DEBD9-F2BD-E988-BDF5-226265B0C49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D1F1523-9E5A-B7DA-F601-C58926DA11A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59851F-B855-0B9F-12FC-623FFC6019D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91341E-403F-5D56-EBE4-B1B81B7F8B6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7D393A-61EF-813C-AF85-F4E5235BA31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8876F6-D18D-8C2A-0B08-C9FD0F9DDA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5245B4-BDFB-D7FD-D529-3F678D08AE0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DC10273-A0BE-D226-21FE-818BA573F77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2">
            <a:extLst>
              <a:ext uri="{FF2B5EF4-FFF2-40B4-BE49-F238E27FC236}">
                <a16:creationId xmlns:a16="http://schemas.microsoft.com/office/drawing/2014/main" id="{7EAA0183-9A30-EE8D-4D02-B20F3F6B2C06}"/>
              </a:ext>
            </a:extLst>
          </p:cNvPr>
          <p:cNvSpPr>
            <a:spLocks noGrp="1"/>
          </p:cNvSpPr>
          <p:nvPr>
            <p:ph type="body" sz="quarter" idx="16" hasCustomPrompt="1"/>
          </p:nvPr>
        </p:nvSpPr>
        <p:spPr>
          <a:xfrm>
            <a:off x="931083" y="1862534"/>
            <a:ext cx="8754053" cy="44032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
        <p:nvSpPr>
          <p:cNvPr id="2" name="Freeform 6">
            <a:extLst>
              <a:ext uri="{FF2B5EF4-FFF2-40B4-BE49-F238E27FC236}">
                <a16:creationId xmlns:a16="http://schemas.microsoft.com/office/drawing/2014/main" id="{5541A0E3-4765-9D11-D67E-A82E6273E657}"/>
              </a:ext>
            </a:extLst>
          </p:cNvPr>
          <p:cNvSpPr>
            <a:spLocks/>
          </p:cNvSpPr>
          <p:nvPr userDrawn="1"/>
        </p:nvSpPr>
        <p:spPr bwMode="auto">
          <a:xfrm>
            <a:off x="10881743" y="5391150"/>
            <a:ext cx="6995911" cy="6991244"/>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reeform 6">
            <a:extLst>
              <a:ext uri="{FF2B5EF4-FFF2-40B4-BE49-F238E27FC236}">
                <a16:creationId xmlns:a16="http://schemas.microsoft.com/office/drawing/2014/main" id="{6507BFBA-7CB5-CBCE-1B8C-DEBB6758055C}"/>
              </a:ext>
            </a:extLst>
          </p:cNvPr>
          <p:cNvSpPr>
            <a:spLocks/>
          </p:cNvSpPr>
          <p:nvPr userDrawn="1"/>
        </p:nvSpPr>
        <p:spPr bwMode="auto">
          <a:xfrm>
            <a:off x="10069866" y="5912281"/>
            <a:ext cx="2197809" cy="2196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48586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2" name="Freeform 6"/>
          <p:cNvSpPr>
            <a:spLocks/>
          </p:cNvSpPr>
          <p:nvPr userDrawn="1"/>
        </p:nvSpPr>
        <p:spPr bwMode="auto">
          <a:xfrm>
            <a:off x="12287250" y="514349"/>
            <a:ext cx="5877352" cy="587343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FFB81C"/>
            </a:solid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11275867" y="4642223"/>
            <a:ext cx="3208571" cy="3206430"/>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FFB81C"/>
            </a:solidFill>
          </a:ln>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8BC809FF-2214-3C46-0CE2-22A7170C4724}"/>
              </a:ext>
            </a:extLst>
          </p:cNvPr>
          <p:cNvGrpSpPr/>
          <p:nvPr userDrawn="1"/>
        </p:nvGrpSpPr>
        <p:grpSpPr>
          <a:xfrm>
            <a:off x="-1972676" y="2964213"/>
            <a:ext cx="1610725" cy="5532087"/>
            <a:chOff x="-1972676" y="2964213"/>
            <a:chExt cx="1610725" cy="5532087"/>
          </a:xfrm>
        </p:grpSpPr>
        <p:grpSp>
          <p:nvGrpSpPr>
            <p:cNvPr id="8" name="Group 7">
              <a:extLst>
                <a:ext uri="{FF2B5EF4-FFF2-40B4-BE49-F238E27FC236}">
                  <a16:creationId xmlns:a16="http://schemas.microsoft.com/office/drawing/2014/main" id="{930B5051-B651-8108-C940-D6D02363C3D3}"/>
                </a:ext>
              </a:extLst>
            </p:cNvPr>
            <p:cNvGrpSpPr/>
            <p:nvPr userDrawn="1"/>
          </p:nvGrpSpPr>
          <p:grpSpPr>
            <a:xfrm>
              <a:off x="-1972675" y="3401005"/>
              <a:ext cx="1361470" cy="5095295"/>
              <a:chOff x="-4180783" y="1712948"/>
              <a:chExt cx="2070745" cy="7749756"/>
            </a:xfrm>
          </p:grpSpPr>
          <p:sp>
            <p:nvSpPr>
              <p:cNvPr id="10" name="Oval 9">
                <a:extLst>
                  <a:ext uri="{FF2B5EF4-FFF2-40B4-BE49-F238E27FC236}">
                    <a16:creationId xmlns:a16="http://schemas.microsoft.com/office/drawing/2014/main" id="{2A176076-39AF-FF6F-348D-E9BC0898D89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ADCE75-1E76-FA53-6279-842DC3605FE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CE5ED74-0F08-2C87-53FB-14B3C84424C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4B5835-CDF5-A4BC-5A5F-04219F90D1F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637E72-91F8-CBF6-6C95-638DAD2BA21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2F679F9-26EF-E835-430F-569577B8A41C}"/>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A4CD17-C149-0439-F1E8-9AA7D5D3BAF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AD72C6-0C54-11C1-D8F5-C98E642DD54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78605C-FD18-CBA8-FB35-ECFB8682D6A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9DA562-25DA-543B-B061-7237A58C9E5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73FC9F-A13E-390D-F662-F44BBA081EB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CFA1A87-BF2D-AE7C-78FC-C18E67D6E23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B13C768-EBC1-A9F5-A67E-509B5AB791C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C77384-A9DA-4609-875F-760C1961641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7CC9369-B6BF-2C1B-D6FB-7CCF375BFB16}"/>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C7C243BB-570E-65DE-C229-703306EFB4F8}"/>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5B3F0A5B-81A5-B940-71B0-E7464A3EDC87}"/>
              </a:ext>
            </a:extLst>
          </p:cNvPr>
          <p:cNvSpPr>
            <a:spLocks noGrp="1"/>
          </p:cNvSpPr>
          <p:nvPr>
            <p:ph type="body" sz="quarter" idx="16" hasCustomPrompt="1"/>
          </p:nvPr>
        </p:nvSpPr>
        <p:spPr>
          <a:xfrm>
            <a:off x="931083" y="2669965"/>
            <a:ext cx="10060765"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1231374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4" name="Freeform 10"/>
          <p:cNvSpPr>
            <a:spLocks/>
          </p:cNvSpPr>
          <p:nvPr userDrawn="1"/>
        </p:nvSpPr>
        <p:spPr bwMode="auto">
          <a:xfrm>
            <a:off x="10080265" y="4206510"/>
            <a:ext cx="6809915" cy="6809915"/>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noFill/>
          <a:ln w="38100">
            <a:solidFill>
              <a:srgbClr val="330072"/>
            </a:solidFill>
          </a:ln>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AF9C0F6-52E9-253E-0239-742FAF611B3B}"/>
              </a:ext>
            </a:extLst>
          </p:cNvPr>
          <p:cNvGrpSpPr/>
          <p:nvPr userDrawn="1"/>
        </p:nvGrpSpPr>
        <p:grpSpPr>
          <a:xfrm>
            <a:off x="-1972676" y="2964213"/>
            <a:ext cx="1610725" cy="5532087"/>
            <a:chOff x="-1972676" y="2964213"/>
            <a:chExt cx="1610725" cy="5532087"/>
          </a:xfrm>
        </p:grpSpPr>
        <p:grpSp>
          <p:nvGrpSpPr>
            <p:cNvPr id="8" name="Group 7">
              <a:extLst>
                <a:ext uri="{FF2B5EF4-FFF2-40B4-BE49-F238E27FC236}">
                  <a16:creationId xmlns:a16="http://schemas.microsoft.com/office/drawing/2014/main" id="{05142D0F-5CD1-18FA-C913-57F1586C57C2}"/>
                </a:ext>
              </a:extLst>
            </p:cNvPr>
            <p:cNvGrpSpPr/>
            <p:nvPr userDrawn="1"/>
          </p:nvGrpSpPr>
          <p:grpSpPr>
            <a:xfrm>
              <a:off x="-1972675" y="3401005"/>
              <a:ext cx="1361470" cy="5095295"/>
              <a:chOff x="-4180783" y="1712948"/>
              <a:chExt cx="2070745" cy="7749756"/>
            </a:xfrm>
          </p:grpSpPr>
          <p:sp>
            <p:nvSpPr>
              <p:cNvPr id="10" name="Oval 9">
                <a:extLst>
                  <a:ext uri="{FF2B5EF4-FFF2-40B4-BE49-F238E27FC236}">
                    <a16:creationId xmlns:a16="http://schemas.microsoft.com/office/drawing/2014/main" id="{B1F5A0FC-6EAC-E04F-2F65-3B24AB332EFE}"/>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5DAC249-EFAB-A4D4-6416-63ABDC11F28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AD4312A-38DC-8B0C-E3D0-02E71DDCA7E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E43C4A-9B68-1298-C5BD-DA665EE76FB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F11876-96D1-1144-DAE0-68BEF07B555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35F7A7-A3A3-FBD3-4E5E-3A3C63BF534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2711D4-3991-DC1E-EBCC-F48B5FF21E5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9DEE8E6-BD35-710C-FF96-4F06CF9207A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8FDC50-6F7E-5ACD-2CBF-5DC3389ECFF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4C1908F-3B13-3E3C-941A-0072B8CE72E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90B7DB2-18A9-045C-F39C-7D0165DFA8E3}"/>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81A45B-F783-8CA2-2DCA-32165EC3025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7B258-E1CA-70C6-CF75-966DCEFA518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BB51DA-D7E0-B862-F26C-1B9316E3398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57CF45F-533B-0FA1-B1F6-9F0277D85C6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FAA80F99-0B18-4D9D-174C-C77F5B4C9836}"/>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F3CDABD4-7050-0083-1F85-58B3DF8330CC}"/>
              </a:ext>
            </a:extLst>
          </p:cNvPr>
          <p:cNvSpPr>
            <a:spLocks noGrp="1"/>
          </p:cNvSpPr>
          <p:nvPr>
            <p:ph type="body" sz="quarter" idx="16" hasCustomPrompt="1"/>
          </p:nvPr>
        </p:nvSpPr>
        <p:spPr>
          <a:xfrm>
            <a:off x="931083" y="2669965"/>
            <a:ext cx="10060765"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129043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6" name="Freeform 6"/>
          <p:cNvSpPr>
            <a:spLocks/>
          </p:cNvSpPr>
          <p:nvPr userDrawn="1"/>
        </p:nvSpPr>
        <p:spPr bwMode="auto">
          <a:xfrm>
            <a:off x="9562231" y="5924551"/>
            <a:ext cx="2087918" cy="20873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6"/>
          <p:cNvSpPr>
            <a:spLocks/>
          </p:cNvSpPr>
          <p:nvPr userDrawn="1"/>
        </p:nvSpPr>
        <p:spPr bwMode="auto">
          <a:xfrm>
            <a:off x="10375212" y="1747313"/>
            <a:ext cx="6278237" cy="6276475"/>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40">
            <a:extLst>
              <a:ext uri="{FF2B5EF4-FFF2-40B4-BE49-F238E27FC236}">
                <a16:creationId xmlns:a16="http://schemas.microsoft.com/office/drawing/2014/main" id="{BDAC6862-2E82-B2AF-BBF0-C744627600D5}"/>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54" name="Group 53">
            <a:extLst>
              <a:ext uri="{FF2B5EF4-FFF2-40B4-BE49-F238E27FC236}">
                <a16:creationId xmlns:a16="http://schemas.microsoft.com/office/drawing/2014/main" id="{73651CC4-C630-490C-04B8-2065333D4B04}"/>
              </a:ext>
            </a:extLst>
          </p:cNvPr>
          <p:cNvGrpSpPr/>
          <p:nvPr userDrawn="1"/>
        </p:nvGrpSpPr>
        <p:grpSpPr>
          <a:xfrm>
            <a:off x="1125349" y="7656512"/>
            <a:ext cx="3084701" cy="249238"/>
            <a:chOff x="-133350" y="485775"/>
            <a:chExt cx="9863138" cy="796926"/>
          </a:xfrm>
          <a:solidFill>
            <a:schemeClr val="bg1"/>
          </a:solidFill>
        </p:grpSpPr>
        <p:sp>
          <p:nvSpPr>
            <p:cNvPr id="55" name="Freeform 5">
              <a:extLst>
                <a:ext uri="{FF2B5EF4-FFF2-40B4-BE49-F238E27FC236}">
                  <a16:creationId xmlns:a16="http://schemas.microsoft.com/office/drawing/2014/main" id="{B890C638-62E5-876D-DE67-2458C167146D}"/>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33BDA1B4-A86C-7E90-5E77-DEF86D83DF3F}"/>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
              <a:extLst>
                <a:ext uri="{FF2B5EF4-FFF2-40B4-BE49-F238E27FC236}">
                  <a16:creationId xmlns:a16="http://schemas.microsoft.com/office/drawing/2014/main" id="{8BFEDCAF-82D5-6A3B-28E1-69F4982BFE3C}"/>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8">
              <a:extLst>
                <a:ext uri="{FF2B5EF4-FFF2-40B4-BE49-F238E27FC236}">
                  <a16:creationId xmlns:a16="http://schemas.microsoft.com/office/drawing/2014/main" id="{BD98F38E-E476-873A-DBD3-B536FD235CC0}"/>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9">
              <a:extLst>
                <a:ext uri="{FF2B5EF4-FFF2-40B4-BE49-F238E27FC236}">
                  <a16:creationId xmlns:a16="http://schemas.microsoft.com/office/drawing/2014/main" id="{2E265CC4-0187-268D-1F51-E363A5C01EE7}"/>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
              <a:extLst>
                <a:ext uri="{FF2B5EF4-FFF2-40B4-BE49-F238E27FC236}">
                  <a16:creationId xmlns:a16="http://schemas.microsoft.com/office/drawing/2014/main" id="{9E0D67B7-4C16-8C5B-3A0F-9731184F49A8}"/>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1">
              <a:extLst>
                <a:ext uri="{FF2B5EF4-FFF2-40B4-BE49-F238E27FC236}">
                  <a16:creationId xmlns:a16="http://schemas.microsoft.com/office/drawing/2014/main" id="{2D3B5329-6F9A-BD9D-4320-0A64D42EF5EA}"/>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2">
              <a:extLst>
                <a:ext uri="{FF2B5EF4-FFF2-40B4-BE49-F238E27FC236}">
                  <a16:creationId xmlns:a16="http://schemas.microsoft.com/office/drawing/2014/main" id="{06BE6CAC-9B92-B770-901F-6119230DA63E}"/>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3">
              <a:extLst>
                <a:ext uri="{FF2B5EF4-FFF2-40B4-BE49-F238E27FC236}">
                  <a16:creationId xmlns:a16="http://schemas.microsoft.com/office/drawing/2014/main" id="{643DF89C-188D-7A1A-2E87-1A13AEDEF618}"/>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4">
              <a:extLst>
                <a:ext uri="{FF2B5EF4-FFF2-40B4-BE49-F238E27FC236}">
                  <a16:creationId xmlns:a16="http://schemas.microsoft.com/office/drawing/2014/main" id="{0DF9CF47-03BF-603F-6D57-637E3783FDEC}"/>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5">
              <a:extLst>
                <a:ext uri="{FF2B5EF4-FFF2-40B4-BE49-F238E27FC236}">
                  <a16:creationId xmlns:a16="http://schemas.microsoft.com/office/drawing/2014/main" id="{C8FBECBD-34AA-1FCF-0208-275EBAD871EF}"/>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6">
              <a:extLst>
                <a:ext uri="{FF2B5EF4-FFF2-40B4-BE49-F238E27FC236}">
                  <a16:creationId xmlns:a16="http://schemas.microsoft.com/office/drawing/2014/main" id="{9A0CA85D-F264-8F29-DF70-6127A0C86814}"/>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7">
              <a:extLst>
                <a:ext uri="{FF2B5EF4-FFF2-40B4-BE49-F238E27FC236}">
                  <a16:creationId xmlns:a16="http://schemas.microsoft.com/office/drawing/2014/main" id="{E75E9C1D-8ACA-90A2-EBD8-DAAE417492BB}"/>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8">
              <a:extLst>
                <a:ext uri="{FF2B5EF4-FFF2-40B4-BE49-F238E27FC236}">
                  <a16:creationId xmlns:a16="http://schemas.microsoft.com/office/drawing/2014/main" id="{7B5C77A5-FA79-B6E0-EA87-674E2DF5607A}"/>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
              <a:extLst>
                <a:ext uri="{FF2B5EF4-FFF2-40B4-BE49-F238E27FC236}">
                  <a16:creationId xmlns:a16="http://schemas.microsoft.com/office/drawing/2014/main" id="{34BE2664-1323-ECC0-656F-1FF4993462E6}"/>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0">
              <a:extLst>
                <a:ext uri="{FF2B5EF4-FFF2-40B4-BE49-F238E27FC236}">
                  <a16:creationId xmlns:a16="http://schemas.microsoft.com/office/drawing/2014/main" id="{7FB3AE21-EBCC-D707-6267-198A6118E79D}"/>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1">
              <a:extLst>
                <a:ext uri="{FF2B5EF4-FFF2-40B4-BE49-F238E27FC236}">
                  <a16:creationId xmlns:a16="http://schemas.microsoft.com/office/drawing/2014/main" id="{E5B3CB13-E87E-D442-A2A3-FE1677FA845D}"/>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2">
              <a:extLst>
                <a:ext uri="{FF2B5EF4-FFF2-40B4-BE49-F238E27FC236}">
                  <a16:creationId xmlns:a16="http://schemas.microsoft.com/office/drawing/2014/main" id="{A597D6DA-FB42-CB71-73A6-8104E419F8F2}"/>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3">
              <a:extLst>
                <a:ext uri="{FF2B5EF4-FFF2-40B4-BE49-F238E27FC236}">
                  <a16:creationId xmlns:a16="http://schemas.microsoft.com/office/drawing/2014/main" id="{30CA3EB0-3613-6069-7422-7D1F99396F1C}"/>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4">
              <a:extLst>
                <a:ext uri="{FF2B5EF4-FFF2-40B4-BE49-F238E27FC236}">
                  <a16:creationId xmlns:a16="http://schemas.microsoft.com/office/drawing/2014/main" id="{18729E15-6260-6231-00F1-772C3162A9A2}"/>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5">
              <a:extLst>
                <a:ext uri="{FF2B5EF4-FFF2-40B4-BE49-F238E27FC236}">
                  <a16:creationId xmlns:a16="http://schemas.microsoft.com/office/drawing/2014/main" id="{D52A5385-839C-E806-B1B2-300F29332520}"/>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6" name="Group 75">
            <a:extLst>
              <a:ext uri="{FF2B5EF4-FFF2-40B4-BE49-F238E27FC236}">
                <a16:creationId xmlns:a16="http://schemas.microsoft.com/office/drawing/2014/main" id="{B520CA41-71F8-CB93-8580-445B4EC75382}"/>
              </a:ext>
            </a:extLst>
          </p:cNvPr>
          <p:cNvGrpSpPr/>
          <p:nvPr userDrawn="1"/>
        </p:nvGrpSpPr>
        <p:grpSpPr>
          <a:xfrm>
            <a:off x="-1972676" y="2964213"/>
            <a:ext cx="1610725" cy="5532087"/>
            <a:chOff x="-1972676" y="2964213"/>
            <a:chExt cx="1610725" cy="5532087"/>
          </a:xfrm>
        </p:grpSpPr>
        <p:grpSp>
          <p:nvGrpSpPr>
            <p:cNvPr id="77" name="Group 76">
              <a:extLst>
                <a:ext uri="{FF2B5EF4-FFF2-40B4-BE49-F238E27FC236}">
                  <a16:creationId xmlns:a16="http://schemas.microsoft.com/office/drawing/2014/main" id="{4833E926-8ADF-3484-3246-D0B53C8ACA74}"/>
                </a:ext>
              </a:extLst>
            </p:cNvPr>
            <p:cNvGrpSpPr/>
            <p:nvPr userDrawn="1"/>
          </p:nvGrpSpPr>
          <p:grpSpPr>
            <a:xfrm>
              <a:off x="-1972675" y="3401005"/>
              <a:ext cx="1361470" cy="5095295"/>
              <a:chOff x="-4180783" y="1712948"/>
              <a:chExt cx="2070745" cy="7749756"/>
            </a:xfrm>
          </p:grpSpPr>
          <p:sp>
            <p:nvSpPr>
              <p:cNvPr id="79" name="Oval 78">
                <a:extLst>
                  <a:ext uri="{FF2B5EF4-FFF2-40B4-BE49-F238E27FC236}">
                    <a16:creationId xmlns:a16="http://schemas.microsoft.com/office/drawing/2014/main" id="{9D15BEAD-5121-7250-D4B2-C8338416261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9A0BB7-4371-985F-6A7D-90C452C1F20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180D9A1-3F38-6AFF-4476-402DC4D1BD0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0F062FA-494A-B00A-096D-B33FCC5968A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DCAC1FF-1F3E-1AED-6F50-8B7A90A7603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8C996D3-E1E8-6836-82E1-CCB37AB17BC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1B71A6B-6B40-588B-CE3A-8DEF6B47649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A5D0181-83F8-6E30-E4D9-76579742ED24}"/>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944941A-89C4-9F14-DA19-2EEA55AE523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3E1003E-A178-1FC9-2DD5-186C0D4549E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16FD2F5-A87E-CE5E-9FC0-11A5EE4A665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89199CD-0F64-613A-19C5-546AF00D4A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B50F198-FB3C-73CD-8BDD-FD55439FBE05}"/>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1D73236-C336-E434-95D4-A795FFA5A29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4169715F-9159-BA3C-7C60-3D3B3DC32A5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61206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only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6"/>
          <p:cNvSpPr>
            <a:spLocks/>
          </p:cNvSpPr>
          <p:nvPr userDrawn="1"/>
        </p:nvSpPr>
        <p:spPr bwMode="auto">
          <a:xfrm>
            <a:off x="10001250" y="6305550"/>
            <a:ext cx="4810552" cy="4807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3306916" y="6146126"/>
            <a:ext cx="1528286" cy="152726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FCF30996-8486-97D4-9211-0FA63E47815A}"/>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DC526601-6C48-E5EB-042A-477F1930C8A7}"/>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00055E42-7AB3-C33B-3A42-FFBD5A84A2B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D65106-8C43-5DD2-2F03-3725C9E0C1E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328909-602E-F2DB-5FD2-A5227AD4F1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2EF03-713A-5F34-736B-C50C7C80038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2470D4-C5E1-A18C-985A-1FFB49DDE30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442B56-F7AC-2646-549E-EB2DB4AE3D1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57C56F-A86D-6FA7-46D7-E3F7D8E0B6A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FC6FB5-5932-604F-E33E-8A8E57DC714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3F8959-D4F3-8AAC-DAA7-47CB66FEF89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33DCD0-A362-BB16-1667-F123BC88417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D02B8A-4F36-5F9B-5FBA-FB07B62003E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C2DE2B-132D-BB50-CF4D-F9AA7B8A08B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C9FA80-1A8B-25A3-E3A1-E6245A8F96E2}"/>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E2C7F8-B41B-2CD3-FD66-C76C1BE298A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83E8606-EC26-7411-12B1-8C5834EB77F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9AA1A42B-3E7A-F67F-35CB-C0E898353061}"/>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254658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only 1 - blu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6"/>
          <p:cNvSpPr>
            <a:spLocks/>
          </p:cNvSpPr>
          <p:nvPr userDrawn="1"/>
        </p:nvSpPr>
        <p:spPr bwMode="auto">
          <a:xfrm>
            <a:off x="10001250" y="6305550"/>
            <a:ext cx="4810552" cy="4807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3306916" y="6146126"/>
            <a:ext cx="1528286" cy="152726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17922987-5409-498B-A197-418919E05F91}"/>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8FA07602-D5AC-01F4-57EA-C7C37E9E3930}"/>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6BC1179E-390B-1120-6C85-194230A7F0D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889362-41A0-8364-005E-8BE2D21882A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5DB2EC9-0662-A562-07CE-D64B6CC78B1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3C26E5-0C59-540C-A482-8758A805889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70A07FE-ACFC-D6DE-544F-E734C2A939F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EEFC017-404E-BEE8-2C63-09BFB037DDB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DD2770-8AFC-CFF3-0D62-042976D1256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C70DEF-4552-2D10-EACC-DF01C99544C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16F876-CDC1-F2B2-4CA4-797D75F2A40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CC376-BA5E-70BD-5E25-BC15CD4245F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F4E472-1F2F-C912-6E9C-99A23946C5D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7A5B10F-18D8-1168-9FC6-7CE10FA734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A50171-6C57-C330-5FF5-BEA020B2F7A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FCA60D-08D4-29E6-AF8C-C8CA80D0BF2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8188B2B-2B69-6781-A3B9-3E6A45275B9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BA334C61-13CB-1F7E-7464-04DDE9E6FADD}"/>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576057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only 2">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50"/>
          <p:cNvSpPr>
            <a:spLocks/>
          </p:cNvSpPr>
          <p:nvPr userDrawn="1"/>
        </p:nvSpPr>
        <p:spPr bwMode="auto">
          <a:xfrm>
            <a:off x="13089871" y="97262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4039850" y="13525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C81D6D3E-5B72-0BD9-87CE-8326E7875288}"/>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97F8AB45-2976-B401-9A9F-B0C2F5A2A5D4}"/>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5B1C01E1-2647-37AA-DB4C-E6615A3C342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34F1B4-FAE9-924B-B933-E14C031C592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26707A-B9D6-0971-952A-CC123414740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F551F0-EC9D-696E-4EFE-648F20E2858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B05F45-54A9-EB0A-96B4-8051BDC80DF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732AF2-4F81-2359-B933-31BFBCD9556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895908-B245-6BF0-3E87-FFBDAECD932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F3757D-993D-33EB-8EF4-9DFC4FE7027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DCEC4DE-479E-420D-922F-E57E06C84CC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EE7D03-177C-F563-8B99-3AC2E3FDDBFF}"/>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4D2035-1851-D93F-DA1E-0E9E73C2665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54F302-8629-12F9-3E0E-DD0438B77E3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7880EE-03BC-6DD4-7665-FCD2A691C35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2DE1AB-E6A9-A204-B39C-75F407C0A4B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6851D12-767C-4FFF-985B-B49EBD018C0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DEBBB7B3-3D9B-4743-4956-3AC2446EACB0}"/>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731541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only 2 - blu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53A65F90-8901-52B9-9083-A2CE8D838B5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FD5A3EF-F94A-64FC-DFEE-FD4AC61C706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62DBF1A7-176B-0BE9-3156-9936892F98F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190AA2-2C70-8AA9-381E-E2705124034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31C2C0-D0D9-8D4D-401B-BAE07FFAB3C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F623B2-43F7-AE6A-2529-199034F835C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C7259BB-FE1E-CC64-8615-79187C7451A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2283256-69A4-16E5-F67F-6317288EB2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D579190-6B6E-6320-A5CC-CC25FBAB7E0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DB7F42-EF73-E2D2-9114-8635D672491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A924DC-13E2-AE8D-FD0D-4AA23B52D24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337BDB2-DD47-1A4E-7BE2-A6B865FCD01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0734C45-C73C-9E16-A270-C79CAA2AEBA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195A86B-F563-32D0-6B9F-45374531A5E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494512-5BFB-4376-A345-BB7F5DC2519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E89E0A-ADCD-C0B3-D03A-EEDD23104153}"/>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E594625-D2ED-1CB2-0371-2838A187FAD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9EA1B77E-628E-1760-9986-F015A3A4BD66}"/>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550802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ding only 3">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0791721" y="28575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1617772" y="-16954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E23D536E-59A1-CBEA-2413-38A8A1C2A94A}"/>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716CF038-3556-A216-E42F-C795D69C909A}"/>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F4F06BF0-5A9B-751B-58F4-082C83FFD67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D527B7-81B4-E497-73DD-16348DA2FA4C}"/>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6C3A1A-24DF-5840-9D1B-497E1AF6CE9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29564F-03A9-FB1E-8797-86CB40680F2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144176-8348-9517-35B3-EACCA554AD1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9C4BE7-4852-505F-DD82-D49C8CD6900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806DA8-833E-7780-4BCD-CF0DACFC3F7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F1298A-15A2-26FB-B09F-0CC861172D9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453202-BE77-8C49-D9E7-9066B997680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655B1-EDE9-A3A5-829A-0C75ED02C50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DCF3C6-E479-5BE8-A581-03E14EDFD396}"/>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1B0BC8-A07C-6858-AB2D-67538D33D78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46B477-4E3D-F41C-398E-35089E0486F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1B6E66F-25EA-0A2C-2F66-F1C4EE7814D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DF7CA8F-6212-776A-F587-FC2989A249E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5969E1AD-596F-E11F-74E6-0A6D881E4A38}"/>
              </a:ext>
            </a:extLst>
          </p:cNvPr>
          <p:cNvSpPr>
            <a:spLocks noGrp="1"/>
          </p:cNvSpPr>
          <p:nvPr>
            <p:ph type="body" sz="quarter" idx="15"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4179399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only 4">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42" name="Freeform 10"/>
          <p:cNvSpPr>
            <a:spLocks/>
          </p:cNvSpPr>
          <p:nvPr userDrawn="1"/>
        </p:nvSpPr>
        <p:spPr bwMode="auto">
          <a:xfrm>
            <a:off x="8417795" y="5467350"/>
            <a:ext cx="6809915" cy="6809915"/>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D91DEA0D-3E0F-FEA8-9D5E-D8B1E7C9246D}"/>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12BD5830-3649-4E0A-4BFB-97E7639D4F5A}"/>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8E9E242B-D760-CB99-9526-FBEA9540886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89921D-4480-741A-8936-7801ED69817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2FC0B4-65AD-67A6-5831-E7604CBBDE5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32429D-70FB-5187-B839-8BAF8E8C357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76F60A-F2F5-9F8C-BB92-A6C22E37BBF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67317D-DDBA-96DF-8645-5DCDFBCA3A3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679D96-F2B8-5FCA-377C-F4FCFAF1967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0DB735-33D3-7B74-AC35-A8B2942AAAF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FEC5F0-4C8E-FA23-219A-830263BC164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6233EA-22A4-6398-7828-23A74AE1C46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BFFFDA-894D-77D2-C2D2-32EC483A633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2775DB-FFB8-1FA4-752F-AF2FBC70BFB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CDA8636-7BAA-059B-FAC0-38212D73082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619D76-B362-5910-B6A3-3EF989EA636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292E749A-0E11-2F8A-522D-D6766FCADB7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1D4965D7-DBCB-7277-E793-C66A61DBA202}"/>
              </a:ext>
            </a:extLst>
          </p:cNvPr>
          <p:cNvSpPr>
            <a:spLocks noGrp="1"/>
          </p:cNvSpPr>
          <p:nvPr>
            <p:ph type="body" sz="quarter" idx="15" hasCustomPrompt="1"/>
          </p:nvPr>
        </p:nvSpPr>
        <p:spPr>
          <a:xfrm>
            <a:off x="933450" y="661785"/>
            <a:ext cx="1313444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810827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873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mage in lozenge 1">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1" y="0"/>
            <a:ext cx="15120618"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sz="1798"/>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2" y="841376"/>
            <a:ext cx="15119984"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sz="1798"/>
          </a:p>
        </p:txBody>
      </p:sp>
      <p:grpSp>
        <p:nvGrpSpPr>
          <p:cNvPr id="4" name="Group 3"/>
          <p:cNvGrpSpPr/>
          <p:nvPr userDrawn="1"/>
        </p:nvGrpSpPr>
        <p:grpSpPr>
          <a:xfrm>
            <a:off x="1049150" y="7656513"/>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grpSp>
      <p:sp>
        <p:nvSpPr>
          <p:cNvPr id="26" name="Text Placeholder 10">
            <a:extLst>
              <a:ext uri="{FF2B5EF4-FFF2-40B4-BE49-F238E27FC236}">
                <a16:creationId xmlns:a16="http://schemas.microsoft.com/office/drawing/2014/main" id="{BC63C7A8-E298-027D-C397-BA2549D04846}"/>
              </a:ext>
            </a:extLst>
          </p:cNvPr>
          <p:cNvSpPr>
            <a:spLocks noGrp="1"/>
          </p:cNvSpPr>
          <p:nvPr>
            <p:ph type="body" sz="quarter" idx="12" hasCustomPrompt="1"/>
          </p:nvPr>
        </p:nvSpPr>
        <p:spPr>
          <a:xfrm>
            <a:off x="933451" y="1474181"/>
            <a:ext cx="6172200" cy="1128514"/>
          </a:xfrm>
          <a:prstGeom prst="rect">
            <a:avLst/>
          </a:prstGeom>
        </p:spPr>
        <p:txBody>
          <a:bodyPr/>
          <a:lstStyle>
            <a:lvl1pPr marL="0" indent="0">
              <a:lnSpc>
                <a:spcPts val="4414"/>
              </a:lnSpc>
              <a:buNone/>
              <a:defRPr sz="4393"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28" name="Picture Placeholder 9"/>
          <p:cNvSpPr>
            <a:spLocks noGrp="1"/>
          </p:cNvSpPr>
          <p:nvPr>
            <p:ph type="pic" sz="quarter" idx="10"/>
          </p:nvPr>
        </p:nvSpPr>
        <p:spPr>
          <a:xfrm>
            <a:off x="4253664" y="1352551"/>
            <a:ext cx="11623825" cy="987529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29" name="Freeform 28"/>
          <p:cNvSpPr>
            <a:spLocks/>
          </p:cNvSpPr>
          <p:nvPr userDrawn="1"/>
        </p:nvSpPr>
        <p:spPr bwMode="auto">
          <a:xfrm>
            <a:off x="13513928" y="1362941"/>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312" tIns="45656" rIns="91312" bIns="45656" numCol="1" anchor="t" anchorCtr="0" compatLnSpc="1">
            <a:prstTxWarp prst="textNoShape">
              <a:avLst/>
            </a:prstTxWarp>
          </a:bodyPr>
          <a:lstStyle/>
          <a:p>
            <a:endParaRPr lang="en-GB" sz="1798"/>
          </a:p>
        </p:txBody>
      </p:sp>
    </p:spTree>
    <p:extLst>
      <p:ext uri="{BB962C8B-B14F-4D97-AF65-F5344CB8AC3E}">
        <p14:creationId xmlns:p14="http://schemas.microsoft.com/office/powerpoint/2010/main" val="4070107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in lozenge 1">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6" name="Text Placeholder 10">
            <a:extLst>
              <a:ext uri="{FF2B5EF4-FFF2-40B4-BE49-F238E27FC236}">
                <a16:creationId xmlns:a16="http://schemas.microsoft.com/office/drawing/2014/main" id="{BC63C7A8-E298-027D-C397-BA2549D04846}"/>
              </a:ext>
            </a:extLst>
          </p:cNvPr>
          <p:cNvSpPr>
            <a:spLocks noGrp="1"/>
          </p:cNvSpPr>
          <p:nvPr>
            <p:ph type="body" sz="quarter" idx="12"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28" name="Picture Placeholder 9"/>
          <p:cNvSpPr>
            <a:spLocks noGrp="1"/>
          </p:cNvSpPr>
          <p:nvPr>
            <p:ph type="pic" sz="quarter" idx="10"/>
          </p:nvPr>
        </p:nvSpPr>
        <p:spPr>
          <a:xfrm>
            <a:off x="4253663" y="1352550"/>
            <a:ext cx="11623825" cy="987529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29" name="Freeform 28"/>
          <p:cNvSpPr>
            <a:spLocks/>
          </p:cNvSpPr>
          <p:nvPr userDrawn="1"/>
        </p:nvSpPr>
        <p:spPr bwMode="auto">
          <a:xfrm>
            <a:off x="13513927" y="1362940"/>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1F41585A-5A6D-12E9-34E5-C150B543B130}"/>
              </a:ext>
            </a:extLst>
          </p:cNvPr>
          <p:cNvGrpSpPr/>
          <p:nvPr userDrawn="1"/>
        </p:nvGrpSpPr>
        <p:grpSpPr>
          <a:xfrm>
            <a:off x="-1972676" y="2964213"/>
            <a:ext cx="1610725" cy="5532087"/>
            <a:chOff x="-1972676" y="2964213"/>
            <a:chExt cx="1610725" cy="5532087"/>
          </a:xfrm>
        </p:grpSpPr>
        <p:grpSp>
          <p:nvGrpSpPr>
            <p:cNvPr id="30" name="Group 29">
              <a:extLst>
                <a:ext uri="{FF2B5EF4-FFF2-40B4-BE49-F238E27FC236}">
                  <a16:creationId xmlns:a16="http://schemas.microsoft.com/office/drawing/2014/main" id="{ABB5D972-3239-B4DB-80AD-C7EB264A8CF8}"/>
                </a:ext>
              </a:extLst>
            </p:cNvPr>
            <p:cNvGrpSpPr/>
            <p:nvPr userDrawn="1"/>
          </p:nvGrpSpPr>
          <p:grpSpPr>
            <a:xfrm>
              <a:off x="-1972675" y="3401005"/>
              <a:ext cx="1361470" cy="5095295"/>
              <a:chOff x="-4180783" y="1712948"/>
              <a:chExt cx="2070745" cy="7749756"/>
            </a:xfrm>
          </p:grpSpPr>
          <p:sp>
            <p:nvSpPr>
              <p:cNvPr id="32" name="Oval 31">
                <a:extLst>
                  <a:ext uri="{FF2B5EF4-FFF2-40B4-BE49-F238E27FC236}">
                    <a16:creationId xmlns:a16="http://schemas.microsoft.com/office/drawing/2014/main" id="{C8DBEDC0-38FE-3848-04AA-8C12BD4A51D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E01FD00-0A31-03F5-1EF6-6652811D7E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E991F03-9192-5439-5732-16B4FA3D6EB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15E9974-377E-8A1A-20ED-86DF0F8C5104}"/>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E5960CB-2342-3494-3E06-B5AC75764A5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89186C4-7027-4E4A-5645-CE9E1C44141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10E9D15-2E92-2963-12D4-6FB684F51C59}"/>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2330665-BC09-6401-D945-35F05530831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34538CE-C1CC-A3FA-0ABC-88BB1195FB3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5A04459-D506-B120-5588-7531338EEA8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3ED25B-1075-6D5A-E08A-216F1E53C7E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FE83AEB-CFE9-AB93-5E3D-EA8ED5B0AF5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333C695-27BB-E812-D132-FAD0C8A0A74A}"/>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8227833-6228-EA97-80E3-5DAB873CE88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FE793827-D768-97AD-C08D-FFD2534BCBA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713146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in lozenge 2">
    <p:bg>
      <p:bgPr>
        <a:solidFill>
          <a:schemeClr val="bg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AB4998FD-B1B7-041D-6D1A-8E5779993513}"/>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2820650" y="49082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3911407" y="1047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Picture Placeholder 9"/>
          <p:cNvSpPr>
            <a:spLocks noGrp="1"/>
          </p:cNvSpPr>
          <p:nvPr>
            <p:ph type="pic" sz="quarter" idx="10"/>
          </p:nvPr>
        </p:nvSpPr>
        <p:spPr>
          <a:xfrm>
            <a:off x="3551466" y="490820"/>
            <a:ext cx="12655485" cy="1061824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945E6F5A-9D84-8278-B507-5BB6C1AFED4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DED9E57-3CE4-6432-4DE7-83E2D49F97F1}"/>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2E1147F3-4A58-A640-C231-58EE660A109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E886A9-60D3-84EA-8E19-C394EDD9782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C91A-04B0-DFE1-53B5-90ED260FB8D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E9EF4B9-A0B3-D366-5100-5872C782708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387E4C-B212-E4F4-96AA-ADAF227B65F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EAF2DE-AE2D-16C6-9667-15E71480D8F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C99D82-5895-EE8A-4AF3-2A47A0E0D82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7ADE23-C5BC-30CD-9513-85C134E43EB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22FC60-458D-6FFE-869B-6A937EA9657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389D40E-084C-63D8-C471-E76965EBEC4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976657-3E00-48E9-09DD-197A683E2E5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5DD33B1-47F8-52F0-3102-3A286EBF818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2BA8D9-4FB6-8D4F-3BFB-BC241D3857D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FDB47AA-585E-72E7-F01A-7BEAE9E75C4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162F93D-A40E-2A8B-57D9-5FB559DD796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1570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330072"/>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4"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39"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2" name="Freeform 6"/>
          <p:cNvSpPr>
            <a:spLocks/>
          </p:cNvSpPr>
          <p:nvPr userDrawn="1"/>
        </p:nvSpPr>
        <p:spPr bwMode="auto">
          <a:xfrm>
            <a:off x="8392023" y="2782168"/>
            <a:ext cx="2381971" cy="23803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0"/>
          <p:cNvSpPr>
            <a:spLocks/>
          </p:cNvSpPr>
          <p:nvPr userDrawn="1"/>
        </p:nvSpPr>
        <p:spPr bwMode="auto">
          <a:xfrm>
            <a:off x="8482749" y="3181350"/>
            <a:ext cx="8763013" cy="8763013"/>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40">
            <a:extLst>
              <a:ext uri="{FF2B5EF4-FFF2-40B4-BE49-F238E27FC236}">
                <a16:creationId xmlns:a16="http://schemas.microsoft.com/office/drawing/2014/main" id="{1C829B81-9824-20F9-BAC8-8F5AC12E891F}"/>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D3A4D7A5-5D04-6ECD-8124-F5F30BBCEF1B}"/>
              </a:ext>
            </a:extLst>
          </p:cNvPr>
          <p:cNvGrpSpPr/>
          <p:nvPr userDrawn="1"/>
        </p:nvGrpSpPr>
        <p:grpSpPr>
          <a:xfrm>
            <a:off x="1125349" y="7656512"/>
            <a:ext cx="3084701" cy="249238"/>
            <a:chOff x="-133350" y="485775"/>
            <a:chExt cx="9863138" cy="796926"/>
          </a:xfrm>
          <a:solidFill>
            <a:schemeClr val="bg1"/>
          </a:solidFill>
        </p:grpSpPr>
        <p:sp>
          <p:nvSpPr>
            <p:cNvPr id="4" name="Freeform 5">
              <a:extLst>
                <a:ext uri="{FF2B5EF4-FFF2-40B4-BE49-F238E27FC236}">
                  <a16:creationId xmlns:a16="http://schemas.microsoft.com/office/drawing/2014/main" id="{0B5A5B53-609E-BED8-FEB1-5325BED82AD0}"/>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4BEC4E45-55AF-2E0C-E7C3-138E65DDE1F3}"/>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a:extLst>
                <a:ext uri="{FF2B5EF4-FFF2-40B4-BE49-F238E27FC236}">
                  <a16:creationId xmlns:a16="http://schemas.microsoft.com/office/drawing/2014/main" id="{A98A2FA8-2B00-95D5-48C2-1477A1B4C82F}"/>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B11988CE-2000-DD63-7626-B579192B1573}"/>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
              <a:extLst>
                <a:ext uri="{FF2B5EF4-FFF2-40B4-BE49-F238E27FC236}">
                  <a16:creationId xmlns:a16="http://schemas.microsoft.com/office/drawing/2014/main" id="{237456BD-A57D-1909-6DA2-2DB512269693}"/>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0">
              <a:extLst>
                <a:ext uri="{FF2B5EF4-FFF2-40B4-BE49-F238E27FC236}">
                  <a16:creationId xmlns:a16="http://schemas.microsoft.com/office/drawing/2014/main" id="{69053CED-7451-324D-BE51-A6F342289E91}"/>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1">
              <a:extLst>
                <a:ext uri="{FF2B5EF4-FFF2-40B4-BE49-F238E27FC236}">
                  <a16:creationId xmlns:a16="http://schemas.microsoft.com/office/drawing/2014/main" id="{FF551BC6-E0E2-C2A1-F79C-F8C150EC8191}"/>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a:extLst>
                <a:ext uri="{FF2B5EF4-FFF2-40B4-BE49-F238E27FC236}">
                  <a16:creationId xmlns:a16="http://schemas.microsoft.com/office/drawing/2014/main" id="{49F6E1B3-0462-70C8-6D76-EFB7FD941777}"/>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a:extLst>
                <a:ext uri="{FF2B5EF4-FFF2-40B4-BE49-F238E27FC236}">
                  <a16:creationId xmlns:a16="http://schemas.microsoft.com/office/drawing/2014/main" id="{BAC1E984-7712-9254-82C0-279AEC1BC305}"/>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4">
              <a:extLst>
                <a:ext uri="{FF2B5EF4-FFF2-40B4-BE49-F238E27FC236}">
                  <a16:creationId xmlns:a16="http://schemas.microsoft.com/office/drawing/2014/main" id="{6EDAAAE3-1C3A-15AA-1DFE-64BC93341145}"/>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5">
              <a:extLst>
                <a:ext uri="{FF2B5EF4-FFF2-40B4-BE49-F238E27FC236}">
                  <a16:creationId xmlns:a16="http://schemas.microsoft.com/office/drawing/2014/main" id="{88A06AFD-71DE-34D1-30BC-63FD842DFA6F}"/>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a:extLst>
                <a:ext uri="{FF2B5EF4-FFF2-40B4-BE49-F238E27FC236}">
                  <a16:creationId xmlns:a16="http://schemas.microsoft.com/office/drawing/2014/main" id="{F90D7F8A-0614-0DCB-26FA-57B4A9A2B71C}"/>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7">
              <a:extLst>
                <a:ext uri="{FF2B5EF4-FFF2-40B4-BE49-F238E27FC236}">
                  <a16:creationId xmlns:a16="http://schemas.microsoft.com/office/drawing/2014/main" id="{2531BBC2-1AA5-AD51-63DA-90D15A29CD69}"/>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
              <a:extLst>
                <a:ext uri="{FF2B5EF4-FFF2-40B4-BE49-F238E27FC236}">
                  <a16:creationId xmlns:a16="http://schemas.microsoft.com/office/drawing/2014/main" id="{6B77456C-AEE1-811E-F2C7-D84E7229F864}"/>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9">
              <a:extLst>
                <a:ext uri="{FF2B5EF4-FFF2-40B4-BE49-F238E27FC236}">
                  <a16:creationId xmlns:a16="http://schemas.microsoft.com/office/drawing/2014/main" id="{2D8685A4-E279-FDB3-456C-1D665BC5A397}"/>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0">
              <a:extLst>
                <a:ext uri="{FF2B5EF4-FFF2-40B4-BE49-F238E27FC236}">
                  <a16:creationId xmlns:a16="http://schemas.microsoft.com/office/drawing/2014/main" id="{EB03957A-09C8-9606-7DD6-DAD9C43976BB}"/>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1">
              <a:extLst>
                <a:ext uri="{FF2B5EF4-FFF2-40B4-BE49-F238E27FC236}">
                  <a16:creationId xmlns:a16="http://schemas.microsoft.com/office/drawing/2014/main" id="{F3C2975C-6ED2-BC85-8909-712592618A34}"/>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
              <a:extLst>
                <a:ext uri="{FF2B5EF4-FFF2-40B4-BE49-F238E27FC236}">
                  <a16:creationId xmlns:a16="http://schemas.microsoft.com/office/drawing/2014/main" id="{945AECCC-A536-7EA9-3673-3E643EA6858A}"/>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
              <a:extLst>
                <a:ext uri="{FF2B5EF4-FFF2-40B4-BE49-F238E27FC236}">
                  <a16:creationId xmlns:a16="http://schemas.microsoft.com/office/drawing/2014/main" id="{2B938C59-2EE4-D261-ACF6-F1A6CC4F8939}"/>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4">
              <a:extLst>
                <a:ext uri="{FF2B5EF4-FFF2-40B4-BE49-F238E27FC236}">
                  <a16:creationId xmlns:a16="http://schemas.microsoft.com/office/drawing/2014/main" id="{25B1F29D-C56C-450F-3DEF-729132608DFF}"/>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5">
              <a:extLst>
                <a:ext uri="{FF2B5EF4-FFF2-40B4-BE49-F238E27FC236}">
                  <a16:creationId xmlns:a16="http://schemas.microsoft.com/office/drawing/2014/main" id="{5B9AA29B-B13F-AAC5-4951-DDFA9FA14735}"/>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a:extLst>
              <a:ext uri="{FF2B5EF4-FFF2-40B4-BE49-F238E27FC236}">
                <a16:creationId xmlns:a16="http://schemas.microsoft.com/office/drawing/2014/main" id="{8B82BBB7-1C10-A8BA-FBC5-43BD754242EE}"/>
              </a:ext>
            </a:extLst>
          </p:cNvPr>
          <p:cNvGrpSpPr/>
          <p:nvPr userDrawn="1"/>
        </p:nvGrpSpPr>
        <p:grpSpPr>
          <a:xfrm>
            <a:off x="-1972676" y="2964213"/>
            <a:ext cx="1610725" cy="5532087"/>
            <a:chOff x="-1972676" y="2964213"/>
            <a:chExt cx="1610725" cy="5532087"/>
          </a:xfrm>
        </p:grpSpPr>
        <p:grpSp>
          <p:nvGrpSpPr>
            <p:cNvPr id="55" name="Group 54">
              <a:extLst>
                <a:ext uri="{FF2B5EF4-FFF2-40B4-BE49-F238E27FC236}">
                  <a16:creationId xmlns:a16="http://schemas.microsoft.com/office/drawing/2014/main" id="{155FCD15-1159-EA1C-C6D8-EF9E8FE875F2}"/>
                </a:ext>
              </a:extLst>
            </p:cNvPr>
            <p:cNvGrpSpPr/>
            <p:nvPr userDrawn="1"/>
          </p:nvGrpSpPr>
          <p:grpSpPr>
            <a:xfrm>
              <a:off x="-1972675" y="3401005"/>
              <a:ext cx="1361470" cy="5095295"/>
              <a:chOff x="-4180783" y="1712948"/>
              <a:chExt cx="2070745" cy="7749756"/>
            </a:xfrm>
          </p:grpSpPr>
          <p:sp>
            <p:nvSpPr>
              <p:cNvPr id="57" name="Oval 56">
                <a:extLst>
                  <a:ext uri="{FF2B5EF4-FFF2-40B4-BE49-F238E27FC236}">
                    <a16:creationId xmlns:a16="http://schemas.microsoft.com/office/drawing/2014/main" id="{3AFC003B-D037-1E5A-6F6E-39DB51A70DC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B969B3D-1195-2844-C022-5D91F929CFD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7A500B5-8229-A135-5D95-5048727512E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78F55F-1BE0-7695-DFFF-B4A6F0E2EF4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2543DBE-BFAC-3453-7385-D68B4A29AEC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BFE936F-4F7F-5539-E178-C823EC3733C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EA0D39B-7BC9-17F5-CBDD-2A91377828A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941EFD4-2B32-1BFE-8CAB-3EC27CA23A8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7DC0B9A7-47FC-40EB-9BF4-2E550A65824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1E019A7-5C77-8FC0-0662-0D78247BC6C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2069757-5AA4-645B-6275-B25CF77596C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2DA4662-0652-5188-79E4-A59A5572F46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9995377-4E9E-F0F5-4A58-DA1DD7411CB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E775CD5-D09C-E3B9-C0D0-7AFFB731728A}"/>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C858A0F-F3BC-BCE3-A8C6-F0C8394C16B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71652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in lozenge 3">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sp>
        <p:nvSpPr>
          <p:cNvPr id="44" name="Text Placeholder 10">
            <a:extLst>
              <a:ext uri="{FF2B5EF4-FFF2-40B4-BE49-F238E27FC236}">
                <a16:creationId xmlns:a16="http://schemas.microsoft.com/office/drawing/2014/main" id="{EDFE872F-BF91-F2EF-5BA2-0213DF79B42F}"/>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7" name="Freeform 26"/>
          <p:cNvSpPr>
            <a:spLocks/>
          </p:cNvSpPr>
          <p:nvPr userDrawn="1"/>
        </p:nvSpPr>
        <p:spPr bwMode="auto">
          <a:xfrm>
            <a:off x="12820650" y="49082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p:cNvSpPr>
            <a:spLocks/>
          </p:cNvSpPr>
          <p:nvPr userDrawn="1"/>
        </p:nvSpPr>
        <p:spPr bwMode="auto">
          <a:xfrm>
            <a:off x="13911407" y="1047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Picture Placeholder 9"/>
          <p:cNvSpPr>
            <a:spLocks noGrp="1"/>
          </p:cNvSpPr>
          <p:nvPr>
            <p:ph type="pic" sz="quarter" idx="10"/>
          </p:nvPr>
        </p:nvSpPr>
        <p:spPr>
          <a:xfrm>
            <a:off x="3551466" y="490820"/>
            <a:ext cx="12655485" cy="1061824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2CAA197E-4D1C-0A8C-1C87-17BB2B490E92}"/>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C094236F-061B-49E2-22E2-BB5A8E9EDBFC}"/>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D504B8AF-5CFE-C150-3A27-B2FCA1E8215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41D51C-5D90-98EC-B9DE-3D8424DA16A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F60BFC-D40B-79EE-4E44-20ECBE40092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56CA79-B663-9526-9648-5420FEFEDB2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2856C5-7D2E-9B52-BADB-8D819BBC038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540FD0-D84F-AA34-9AF2-D818AABDB8E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ABD0CD-D45A-6E9F-09A3-FFBA106B00D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ED821D-0C05-506E-188D-EEFA66B2E83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CAF2D0-8492-D51E-255B-B6290A4AE0D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31B1C55-1335-EFDB-2F4F-8986799B895C}"/>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568E33-34C6-9A1C-A150-2C02E195BF8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B50FB8-E896-AD0E-C787-A34F99B39B5C}"/>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D7128E8-5D81-DAAC-6BE4-8A1A832A8F2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31B05B8-8763-6EDA-D1F6-B007A08609C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4571931-D42B-CBBC-B4A9-3A916DACE91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5098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ectangle 1">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9" name="Freeform 28"/>
          <p:cNvSpPr>
            <a:spLocks/>
          </p:cNvSpPr>
          <p:nvPr userDrawn="1"/>
        </p:nvSpPr>
        <p:spPr bwMode="auto">
          <a:xfrm>
            <a:off x="11000187" y="7246546"/>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userDrawn="1"/>
        </p:nvSpPr>
        <p:spPr bwMode="auto">
          <a:xfrm>
            <a:off x="13075087" y="6929271"/>
            <a:ext cx="1455453" cy="14544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65C26B85-24F2-1404-E1F0-C3345E1FF384}"/>
              </a:ext>
            </a:extLst>
          </p:cNvPr>
          <p:cNvGrpSpPr/>
          <p:nvPr userDrawn="1"/>
        </p:nvGrpSpPr>
        <p:grpSpPr>
          <a:xfrm>
            <a:off x="-1972676" y="2964213"/>
            <a:ext cx="1610725" cy="5532087"/>
            <a:chOff x="-1972676" y="2964213"/>
            <a:chExt cx="1610725" cy="5532087"/>
          </a:xfrm>
        </p:grpSpPr>
        <p:grpSp>
          <p:nvGrpSpPr>
            <p:cNvPr id="26" name="Group 25">
              <a:extLst>
                <a:ext uri="{FF2B5EF4-FFF2-40B4-BE49-F238E27FC236}">
                  <a16:creationId xmlns:a16="http://schemas.microsoft.com/office/drawing/2014/main" id="{51922FAD-2436-95BC-3EF9-1BC4E1CE4572}"/>
                </a:ext>
              </a:extLst>
            </p:cNvPr>
            <p:cNvGrpSpPr/>
            <p:nvPr userDrawn="1"/>
          </p:nvGrpSpPr>
          <p:grpSpPr>
            <a:xfrm>
              <a:off x="-1972675" y="3401005"/>
              <a:ext cx="1361470" cy="5095295"/>
              <a:chOff x="-4180783" y="1712948"/>
              <a:chExt cx="2070745" cy="7749756"/>
            </a:xfrm>
          </p:grpSpPr>
          <p:sp>
            <p:nvSpPr>
              <p:cNvPr id="30" name="Oval 29">
                <a:extLst>
                  <a:ext uri="{FF2B5EF4-FFF2-40B4-BE49-F238E27FC236}">
                    <a16:creationId xmlns:a16="http://schemas.microsoft.com/office/drawing/2014/main" id="{985F0DCA-2DE8-5D10-8462-20696C30A30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1B91FA-71FD-177C-5CC9-8F7EDF7BAB6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F6EACDD-4AB7-F7B5-9A68-C75E96FAEE5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885EC2C-B546-F095-0F17-ECC43D9E2D9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7B37BB3-D297-B5ED-A3EC-FF18E1593FC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BB26B2-213A-CE6B-476E-60BAB675F895}"/>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9BB8B60-C2E0-4CF2-D436-8E3C7BB4BEE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67D033A-092E-FEA6-16BA-18BD0817EB3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3234CF6-4742-3B6F-681E-0A7F2B060AD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56821A3-2E18-88CB-D5CC-9DC84EA6A42F}"/>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509108B-6F15-403C-E6E8-7561927AE2A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3F3957-E179-EE2D-44BF-E52FA4C607B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2F36378-1674-C136-F9DC-CA579BD27F5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307921-BE54-5F07-EF5E-BDD55AB763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90B91C0A-5FAB-3ACC-5393-FDC02C13715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108217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rectangle 1 - blue">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9" name="Freeform 28"/>
          <p:cNvSpPr>
            <a:spLocks/>
          </p:cNvSpPr>
          <p:nvPr userDrawn="1"/>
        </p:nvSpPr>
        <p:spPr bwMode="auto">
          <a:xfrm>
            <a:off x="11000187" y="7246546"/>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userDrawn="1"/>
        </p:nvSpPr>
        <p:spPr bwMode="auto">
          <a:xfrm>
            <a:off x="13075087" y="6929271"/>
            <a:ext cx="1455453" cy="14544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A30C926C-A701-F2ED-5536-5257DA5EA244}"/>
              </a:ext>
            </a:extLst>
          </p:cNvPr>
          <p:cNvGrpSpPr/>
          <p:nvPr userDrawn="1"/>
        </p:nvGrpSpPr>
        <p:grpSpPr>
          <a:xfrm>
            <a:off x="-1972676" y="2964213"/>
            <a:ext cx="1610725" cy="5532087"/>
            <a:chOff x="-1972676" y="2964213"/>
            <a:chExt cx="1610725" cy="5532087"/>
          </a:xfrm>
        </p:grpSpPr>
        <p:grpSp>
          <p:nvGrpSpPr>
            <p:cNvPr id="26" name="Group 25">
              <a:extLst>
                <a:ext uri="{FF2B5EF4-FFF2-40B4-BE49-F238E27FC236}">
                  <a16:creationId xmlns:a16="http://schemas.microsoft.com/office/drawing/2014/main" id="{404FB4E9-E83F-1AF0-3EA9-064492B24364}"/>
                </a:ext>
              </a:extLst>
            </p:cNvPr>
            <p:cNvGrpSpPr/>
            <p:nvPr userDrawn="1"/>
          </p:nvGrpSpPr>
          <p:grpSpPr>
            <a:xfrm>
              <a:off x="-1972675" y="3401005"/>
              <a:ext cx="1361470" cy="5095295"/>
              <a:chOff x="-4180783" y="1712948"/>
              <a:chExt cx="2070745" cy="7749756"/>
            </a:xfrm>
          </p:grpSpPr>
          <p:sp>
            <p:nvSpPr>
              <p:cNvPr id="30" name="Oval 29">
                <a:extLst>
                  <a:ext uri="{FF2B5EF4-FFF2-40B4-BE49-F238E27FC236}">
                    <a16:creationId xmlns:a16="http://schemas.microsoft.com/office/drawing/2014/main" id="{2D688EA4-4FE7-AE5D-8321-B1C5F8269A9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E4F116C-F17F-6BC3-4397-308B5E89A9D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15397B-1426-054A-6587-D1BD2BC4AE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CE08BD1-0F65-0199-8D78-9935417C8CC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5096103-0C49-A0C2-A28D-7F21684DBCD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7ECD77E-C4D3-2003-1C2F-1A6549A2E45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463CF57-F446-C11E-C706-F6D676FEA2D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DD7A43-E77B-B186-AC32-A53444DDB9B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784CF97-D1B8-DFE0-595F-6629B0D52DD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2922E4-982A-88D3-EF2E-93566724D8D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7A83FE-D010-A1A4-4D6C-E337761FC34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9EF569E-21A9-C1FE-FBB4-0B26F89C7EB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8B18725-1618-40D3-075E-3BF3A48432A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4C5AD7-83CC-F678-CE01-3363F3662F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2782A47-E407-4CBF-2E27-575CB87DB0E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396979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age rectangle 2">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3264915" y="638175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3963650" y="44005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E9454CFD-63D8-BC01-73F1-C0F7D582051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813D357A-30FF-234A-27E4-11FB58386033}"/>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D8E8979C-6A1E-3C6D-FA04-7DE48292435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7A9ADBD-4AA5-9F49-0660-6DB511BFFC4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E0547A-8CEE-802E-7D4B-FD9E02A66CB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1F3318-7F8B-6858-D9F9-1798DEFEB83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2CDFAD-F3F9-96BC-DB28-46D686D9776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ECADD97-8D70-1AB4-0F14-B48EBF9A564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03B3965-C9A7-DFF8-35AA-EA5E2EBBDD1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79882C-EFB7-0D60-CFA7-D0FE6F115F2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103D2A-C262-DC57-8D1F-4AC6422C6C8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1D2208-9BAE-D882-B6ED-9C2147B1425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3F46AC-B7E1-7050-F2B2-A0FD9900BFD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1113B4-9A57-ED2C-9AD0-FAE729A08BB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24E1F5-4635-C469-0328-0BD37888FC2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859151-738F-B4E6-90A8-99E88379CAF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ABCE0EE-006F-A858-3B05-7CA00FDEB08B}"/>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959836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rectangle 3">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7" name="Freeform 26"/>
          <p:cNvSpPr>
            <a:spLocks/>
          </p:cNvSpPr>
          <p:nvPr userDrawn="1"/>
        </p:nvSpPr>
        <p:spPr bwMode="auto">
          <a:xfrm>
            <a:off x="13560386" y="7033621"/>
            <a:ext cx="1246614" cy="12457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p:cNvSpPr>
            <a:spLocks/>
          </p:cNvSpPr>
          <p:nvPr userDrawn="1"/>
        </p:nvSpPr>
        <p:spPr bwMode="auto">
          <a:xfrm>
            <a:off x="11180207" y="717097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FB9DFE61-EDB2-6115-D77C-84595864FCE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4F2514F7-EF75-3860-DC88-389EA9D57EB5}"/>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AB737238-7328-34DC-3F76-009B61AF061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AB37380-BD76-E2C9-2979-19D59AC8FBF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8FC539-63E7-BB47-AA14-F7301BCF1A1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792063-6B1C-FD76-2314-3CE9179943F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D3E4A6-C099-6BA9-5D2C-3191DAF44D0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A25294-0338-33F3-9DFC-17513FCA1FC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AB864E-B75A-AACB-0155-9967073EFEA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B52F87A-A7FB-02A1-B52B-6091374EAFD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F1ED0B-79B4-5789-0FD3-53C943F23F2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7CDD43-74EA-A4AE-588A-E0D7C4DEA70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797104-C46C-47EC-CABA-25AD348E6A3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D820352-6BA4-7B59-278D-6FC767C945C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BD2B7A-F4FC-4ECF-732F-A5B577AE3D0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BB93E5-268E-96A2-41B6-22FB432C2E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360FD68-3D76-0B3D-B91D-591D525B526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100801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 slide image">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3742262" y="4215245"/>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268450" y="2190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68650" y="0"/>
            <a:ext cx="638175" cy="647700"/>
          </a:xfrm>
          <a:prstGeom prst="rect">
            <a:avLst/>
          </a:prstGeom>
        </p:spPr>
      </p:pic>
      <p:sp>
        <p:nvSpPr>
          <p:cNvPr id="31" name="TextBox 30"/>
          <p:cNvSpPr txBox="1"/>
          <p:nvPr userDrawn="1"/>
        </p:nvSpPr>
        <p:spPr>
          <a:xfrm>
            <a:off x="15182850" y="742950"/>
            <a:ext cx="2285999" cy="170816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To insert your image:</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Go to Design tab.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Format Background.</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Select Picture or Texture fill.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File and browse your files.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If your image doesn’t fill the space or is too large, select tile picture as texture. Use the X and Y axis adjustments and scale to fit your image.   </a:t>
            </a:r>
          </a:p>
        </p:txBody>
      </p:sp>
      <p:grpSp>
        <p:nvGrpSpPr>
          <p:cNvPr id="2" name="Group 1">
            <a:extLst>
              <a:ext uri="{FF2B5EF4-FFF2-40B4-BE49-F238E27FC236}">
                <a16:creationId xmlns:a16="http://schemas.microsoft.com/office/drawing/2014/main" id="{09CB5E8E-DF69-0635-10D5-A13FC633EC3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EDD1DF1-FBD9-9F1F-E294-EACF657668F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E44C1215-30B3-314B-01E4-20737C71D1E0}"/>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A3D6167-6E1D-A083-1873-511BA627BB4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D02D4A-63E6-B57B-BE2D-08D418BD11A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A0A873-B826-4DDD-F137-1E7DDA43895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79240A-0925-85EA-ECDA-96912336640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D27DA2-C439-14DF-670A-985F980D169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F10E63-1CEA-B3C5-BB7C-19B131CDA04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879827-B61E-E99C-76C9-99947FD8630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315EEC-F67E-CE59-59FF-BB67A2389F1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5A3B39-0F44-8530-5020-A1241E3097D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80B7A6-CBC7-A19E-71FD-00519B15E26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747741C-912D-83D8-DE29-56488E40683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E49A70-3913-0822-C331-D24392B3C51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4865B0-6A12-EC41-5A55-59DAB29A659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E37832F-F018-AA87-FCBA-8FB60370A76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528104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 Column layout">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345E10A-3941-9CF3-4F4D-DC4C554936FE}"/>
              </a:ext>
            </a:extLst>
          </p:cNvPr>
          <p:cNvSpPr/>
          <p:nvPr userDrawn="1"/>
        </p:nvSpPr>
        <p:spPr>
          <a:xfrm>
            <a:off x="1" y="1954082"/>
            <a:ext cx="7562850" cy="5133248"/>
          </a:xfrm>
          <a:custGeom>
            <a:avLst/>
            <a:gdLst/>
            <a:ahLst/>
            <a:cxnLst/>
            <a:rect l="l" t="t" r="r" b="b"/>
            <a:pathLst>
              <a:path w="7560309" h="6403340">
                <a:moveTo>
                  <a:pt x="7559992" y="0"/>
                </a:moveTo>
                <a:lnTo>
                  <a:pt x="0" y="0"/>
                </a:lnTo>
                <a:lnTo>
                  <a:pt x="0" y="6403060"/>
                </a:lnTo>
                <a:lnTo>
                  <a:pt x="7559992" y="6403060"/>
                </a:lnTo>
                <a:lnTo>
                  <a:pt x="7559992" y="0"/>
                </a:lnTo>
                <a:close/>
              </a:path>
            </a:pathLst>
          </a:custGeom>
          <a:solidFill>
            <a:srgbClr val="E4ECED"/>
          </a:solidFill>
        </p:spPr>
        <p:txBody>
          <a:bodyPr wrap="square" lIns="0" tIns="0" rIns="0" bIns="0" rtlCol="0"/>
          <a:lstStyle/>
          <a:p>
            <a:endParaRPr/>
          </a:p>
        </p:txBody>
      </p:sp>
      <p:sp>
        <p:nvSpPr>
          <p:cNvPr id="4" name="object 4">
            <a:extLst>
              <a:ext uri="{FF2B5EF4-FFF2-40B4-BE49-F238E27FC236}">
                <a16:creationId xmlns:a16="http://schemas.microsoft.com/office/drawing/2014/main" id="{FF98FAF5-DCBF-57DB-1B4B-D728677FD29E}"/>
              </a:ext>
            </a:extLst>
          </p:cNvPr>
          <p:cNvSpPr/>
          <p:nvPr userDrawn="1"/>
        </p:nvSpPr>
        <p:spPr>
          <a:xfrm>
            <a:off x="7562850" y="1962150"/>
            <a:ext cx="7562850"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grpSp>
        <p:nvGrpSpPr>
          <p:cNvPr id="28" name="Group 27"/>
          <p:cNvGrpSpPr/>
          <p:nvPr userDrawn="1"/>
        </p:nvGrpSpPr>
        <p:grpSpPr>
          <a:xfrm>
            <a:off x="1049149" y="7656512"/>
            <a:ext cx="3084701" cy="249238"/>
            <a:chOff x="-133350" y="485775"/>
            <a:chExt cx="9863138" cy="796926"/>
          </a:xfrm>
          <a:solidFill>
            <a:srgbClr val="005EB8"/>
          </a:solidFill>
        </p:grpSpPr>
        <p:sp>
          <p:nvSpPr>
            <p:cNvPr id="2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2" name="Freeform 51"/>
          <p:cNvSpPr>
            <a:spLocks/>
          </p:cNvSpPr>
          <p:nvPr userDrawn="1"/>
        </p:nvSpPr>
        <p:spPr bwMode="auto">
          <a:xfrm>
            <a:off x="11558309" y="7296150"/>
            <a:ext cx="1096412" cy="109568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11970062" y="740736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2BE0B553-8921-1DF3-35BB-FB6E46BEDE7F}"/>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EF85B91B-A96F-3861-BC39-F30CC8103437}"/>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22B58703-49AA-89FF-B5CC-D95FBEAA79B4}"/>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FEB487-F8F8-BCFC-509A-C1C638F9700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8B15062-5E9E-39D6-7929-A6715A736F34}"/>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3AF151-80A1-455A-0FCE-BD9FB00BCEDD}"/>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36BCB6-07C7-14BE-D429-E0292E4F64E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9F98590-79A7-1F36-5754-743BB018561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F0F801-CCD8-D397-4C22-C1482CEA693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E7D23DE-C563-E7B6-493D-71B2CAD9FD7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F4F4BBD-D7B5-DCA3-D876-EB134DF75EF3}"/>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0A17E98-9550-9C94-AE9F-2C4F647B972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432DE6-B27F-4502-01CB-4E672CA9B61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7C8947-9030-240C-7430-341A59AC765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3493A4-29D5-4928-DF04-65A9453CB6F2}"/>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E1FB87-2FAA-F5DD-F6AE-917581874E5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6632393-948D-1DE1-1DDD-C549FD5B545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4D113775-6132-7FEC-6DA0-049F3E56FEB8}"/>
              </a:ext>
            </a:extLst>
          </p:cNvPr>
          <p:cNvSpPr>
            <a:spLocks noGrp="1"/>
          </p:cNvSpPr>
          <p:nvPr>
            <p:ph type="body" sz="quarter" idx="15"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865761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layout photos - light">
    <p:bg>
      <p:bgPr>
        <a:solidFill>
          <a:schemeClr val="bg1"/>
        </a:solidFill>
        <a:effectLst/>
      </p:bgPr>
    </p:bg>
    <p:spTree>
      <p:nvGrpSpPr>
        <p:cNvPr id="1" name=""/>
        <p:cNvGrpSpPr/>
        <p:nvPr/>
      </p:nvGrpSpPr>
      <p:grpSpPr>
        <a:xfrm>
          <a:off x="0" y="0"/>
          <a:ext cx="0" cy="0"/>
          <a:chOff x="0" y="0"/>
          <a:chExt cx="0" cy="0"/>
        </a:xfrm>
      </p:grpSpPr>
      <p:sp>
        <p:nvSpPr>
          <p:cNvPr id="57" name="object 4">
            <a:extLst>
              <a:ext uri="{FF2B5EF4-FFF2-40B4-BE49-F238E27FC236}">
                <a16:creationId xmlns:a16="http://schemas.microsoft.com/office/drawing/2014/main" id="{C41FE98A-C95F-2700-7199-0FDE944F4F5C}"/>
              </a:ext>
            </a:extLst>
          </p:cNvPr>
          <p:cNvSpPr/>
          <p:nvPr userDrawn="1"/>
        </p:nvSpPr>
        <p:spPr>
          <a:xfrm>
            <a:off x="-14697" y="1962150"/>
            <a:ext cx="15140397"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5" name="Picture Placeholder 48">
            <a:extLst>
              <a:ext uri="{FF2B5EF4-FFF2-40B4-BE49-F238E27FC236}">
                <a16:creationId xmlns:a16="http://schemas.microsoft.com/office/drawing/2014/main" id="{2A82B67D-0D94-CFAA-67BE-A549805BB1B5}"/>
              </a:ext>
            </a:extLst>
          </p:cNvPr>
          <p:cNvSpPr>
            <a:spLocks noGrp="1"/>
          </p:cNvSpPr>
          <p:nvPr>
            <p:ph type="pic" sz="quarter" idx="13"/>
          </p:nvPr>
        </p:nvSpPr>
        <p:spPr>
          <a:xfrm>
            <a:off x="933450" y="2487482"/>
            <a:ext cx="3429000" cy="2057400"/>
          </a:xfrm>
          <a:prstGeom prst="rect">
            <a:avLst/>
          </a:prstGeom>
        </p:spPr>
        <p:txBody>
          <a:bodyPr/>
          <a:lstStyle>
            <a:lvl1pPr marL="0" indent="0">
              <a:buNone/>
              <a:defRPr/>
            </a:lvl1pPr>
          </a:lstStyle>
          <a:p>
            <a:endParaRPr lang="en-US"/>
          </a:p>
        </p:txBody>
      </p:sp>
      <p:sp>
        <p:nvSpPr>
          <p:cNvPr id="6" name="Text Placeholder 2">
            <a:extLst>
              <a:ext uri="{FF2B5EF4-FFF2-40B4-BE49-F238E27FC236}">
                <a16:creationId xmlns:a16="http://schemas.microsoft.com/office/drawing/2014/main" id="{4D5DB595-5AAC-9254-91A7-086DA4CF1C3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0" name="object 4">
            <a:extLst>
              <a:ext uri="{FF2B5EF4-FFF2-40B4-BE49-F238E27FC236}">
                <a16:creationId xmlns:a16="http://schemas.microsoft.com/office/drawing/2014/main" id="{CFE98B7B-3BCC-9D41-4221-9A4F6F976774}"/>
              </a:ext>
            </a:extLst>
          </p:cNvPr>
          <p:cNvSpPr/>
          <p:nvPr userDrawn="1"/>
        </p:nvSpPr>
        <p:spPr>
          <a:xfrm>
            <a:off x="4972049" y="2305766"/>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15" name="Text Placeholder 2">
            <a:extLst>
              <a:ext uri="{FF2B5EF4-FFF2-40B4-BE49-F238E27FC236}">
                <a16:creationId xmlns:a16="http://schemas.microsoft.com/office/drawing/2014/main" id="{7F38D32E-C5FE-C84D-6C72-8374F54B20EE}"/>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16" name="Picture Placeholder 48">
            <a:extLst>
              <a:ext uri="{FF2B5EF4-FFF2-40B4-BE49-F238E27FC236}">
                <a16:creationId xmlns:a16="http://schemas.microsoft.com/office/drawing/2014/main" id="{9C3AE0C1-6F08-F14C-212F-2BFEC6DCB812}"/>
              </a:ext>
            </a:extLst>
          </p:cNvPr>
          <p:cNvSpPr>
            <a:spLocks noGrp="1"/>
          </p:cNvSpPr>
          <p:nvPr>
            <p:ph type="pic" sz="quarter" idx="16"/>
          </p:nvPr>
        </p:nvSpPr>
        <p:spPr>
          <a:xfrm>
            <a:off x="5639921" y="2487482"/>
            <a:ext cx="3429000" cy="2057400"/>
          </a:xfrm>
          <a:prstGeom prst="rect">
            <a:avLst/>
          </a:prstGeom>
        </p:spPr>
        <p:txBody>
          <a:bodyPr/>
          <a:lstStyle>
            <a:lvl1pPr marL="0" indent="0">
              <a:buNone/>
              <a:defRPr/>
            </a:lvl1pPr>
          </a:lstStyle>
          <a:p>
            <a:endParaRPr lang="en-US"/>
          </a:p>
        </p:txBody>
      </p:sp>
      <p:sp>
        <p:nvSpPr>
          <p:cNvPr id="17" name="Text Placeholder 2">
            <a:extLst>
              <a:ext uri="{FF2B5EF4-FFF2-40B4-BE49-F238E27FC236}">
                <a16:creationId xmlns:a16="http://schemas.microsoft.com/office/drawing/2014/main" id="{B76EA998-8E76-04FB-409E-4DE8BE70ED4F}"/>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8" name="Text Placeholder 2">
            <a:extLst>
              <a:ext uri="{FF2B5EF4-FFF2-40B4-BE49-F238E27FC236}">
                <a16:creationId xmlns:a16="http://schemas.microsoft.com/office/drawing/2014/main" id="{DDBD14B9-841C-8E30-8B20-417BD76DA714}"/>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19" name="object 4">
            <a:extLst>
              <a:ext uri="{FF2B5EF4-FFF2-40B4-BE49-F238E27FC236}">
                <a16:creationId xmlns:a16="http://schemas.microsoft.com/office/drawing/2014/main" id="{E89FC2DE-8DF6-589A-B19D-1F9732F5540B}"/>
              </a:ext>
            </a:extLst>
          </p:cNvPr>
          <p:cNvSpPr/>
          <p:nvPr userDrawn="1"/>
        </p:nvSpPr>
        <p:spPr>
          <a:xfrm>
            <a:off x="9880225" y="2305766"/>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0" name="Picture Placeholder 48">
            <a:extLst>
              <a:ext uri="{FF2B5EF4-FFF2-40B4-BE49-F238E27FC236}">
                <a16:creationId xmlns:a16="http://schemas.microsoft.com/office/drawing/2014/main" id="{FECB5A42-07EC-5C58-6238-BBD5AEF17E77}"/>
              </a:ext>
            </a:extLst>
          </p:cNvPr>
          <p:cNvSpPr>
            <a:spLocks noGrp="1"/>
          </p:cNvSpPr>
          <p:nvPr>
            <p:ph type="pic" sz="quarter" idx="19"/>
          </p:nvPr>
        </p:nvSpPr>
        <p:spPr>
          <a:xfrm>
            <a:off x="10628780" y="2487482"/>
            <a:ext cx="3429000" cy="2057400"/>
          </a:xfrm>
          <a:prstGeom prst="rect">
            <a:avLst/>
          </a:prstGeom>
        </p:spPr>
        <p:txBody>
          <a:bodyPr/>
          <a:lstStyle>
            <a:lvl1pPr marL="0" indent="0">
              <a:buNone/>
              <a:defRPr/>
            </a:lvl1pPr>
          </a:lstStyle>
          <a:p>
            <a:endParaRPr lang="en-US"/>
          </a:p>
        </p:txBody>
      </p:sp>
      <p:sp>
        <p:nvSpPr>
          <p:cNvPr id="21" name="Text Placeholder 2">
            <a:extLst>
              <a:ext uri="{FF2B5EF4-FFF2-40B4-BE49-F238E27FC236}">
                <a16:creationId xmlns:a16="http://schemas.microsoft.com/office/drawing/2014/main" id="{992377D5-FED2-D9AC-8D95-A69E37A57F8F}"/>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22" name="Text Placeholder 2">
            <a:extLst>
              <a:ext uri="{FF2B5EF4-FFF2-40B4-BE49-F238E27FC236}">
                <a16:creationId xmlns:a16="http://schemas.microsoft.com/office/drawing/2014/main" id="{257DE352-BCFB-D74B-8C9D-4B6BFEA3C24D}"/>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23" name="Group 22"/>
          <p:cNvGrpSpPr/>
          <p:nvPr userDrawn="1"/>
        </p:nvGrpSpPr>
        <p:grpSpPr>
          <a:xfrm>
            <a:off x="1125349" y="7656512"/>
            <a:ext cx="3084701" cy="249238"/>
            <a:chOff x="-133350" y="485775"/>
            <a:chExt cx="9863138" cy="796926"/>
          </a:xfrm>
          <a:solidFill>
            <a:srgbClr val="005EB8"/>
          </a:solidFill>
        </p:grpSpPr>
        <p:sp>
          <p:nvSpPr>
            <p:cNvPr id="2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Freeform 46"/>
          <p:cNvSpPr>
            <a:spLocks/>
          </p:cNvSpPr>
          <p:nvPr userDrawn="1"/>
        </p:nvSpPr>
        <p:spPr bwMode="auto">
          <a:xfrm>
            <a:off x="12820650" y="6011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48" name="Freeform 6"/>
          <p:cNvSpPr>
            <a:spLocks/>
          </p:cNvSpPr>
          <p:nvPr userDrawn="1"/>
        </p:nvSpPr>
        <p:spPr bwMode="auto">
          <a:xfrm>
            <a:off x="14068443" y="281595"/>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AD64E334-9B1F-BF8C-8F2C-D110BAB8DE3B}"/>
              </a:ext>
            </a:extLst>
          </p:cNvPr>
          <p:cNvGrpSpPr/>
          <p:nvPr userDrawn="1"/>
        </p:nvGrpSpPr>
        <p:grpSpPr>
          <a:xfrm>
            <a:off x="-1972676" y="2964213"/>
            <a:ext cx="1610725" cy="5532087"/>
            <a:chOff x="-1972676" y="2964213"/>
            <a:chExt cx="1610725" cy="5532087"/>
          </a:xfrm>
        </p:grpSpPr>
        <p:grpSp>
          <p:nvGrpSpPr>
            <p:cNvPr id="7" name="Group 6">
              <a:extLst>
                <a:ext uri="{FF2B5EF4-FFF2-40B4-BE49-F238E27FC236}">
                  <a16:creationId xmlns:a16="http://schemas.microsoft.com/office/drawing/2014/main" id="{B76F20E1-C737-022D-1875-73328076115A}"/>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8AFD36AB-2ACB-03C5-B12C-0B9E58BC9186}"/>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224E4-3B2C-1C42-88C8-74F204F2AFD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87FBD0-1E8C-AF5D-96ED-1C0DF2C1470E}"/>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65EEB3-C2F8-F1A3-BB04-517CFB830E4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87DEF4-5381-C34F-EAF3-65E438F570A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FA417FF-2805-F72C-87E4-FD93798162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D53FB8E-7DC9-4FCE-B550-2A274D3F7A5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92A2729-C14E-3E0F-0BAA-967CFB5713A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0C21C4-0DAD-37CB-415A-FB32E67E41D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003D7E3-0769-EC27-BD4A-1030241C4B9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D884D17-C7FA-2872-4CA9-61EDEFC8431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2792F0E-E2BC-43B1-33D7-963AE87C6F74}"/>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F5F4BA5-9632-9C62-AA1A-1DA7DC33A62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85084E3-285E-99FE-EFF3-2B7ED156647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CFC7515-76E4-0E6F-6019-621F5F4730E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58" name="Text Placeholder 10">
            <a:extLst>
              <a:ext uri="{FF2B5EF4-FFF2-40B4-BE49-F238E27FC236}">
                <a16:creationId xmlns:a16="http://schemas.microsoft.com/office/drawing/2014/main" id="{AA37AA9F-4EE5-69A5-A42F-1566A588F14D}"/>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387364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layout photos - dark">
    <p:bg>
      <p:bgPr>
        <a:solidFill>
          <a:schemeClr val="bg1"/>
        </a:solidFill>
        <a:effectLst/>
      </p:bgPr>
    </p:bg>
    <p:spTree>
      <p:nvGrpSpPr>
        <p:cNvPr id="1" name=""/>
        <p:cNvGrpSpPr/>
        <p:nvPr/>
      </p:nvGrpSpPr>
      <p:grpSpPr>
        <a:xfrm>
          <a:off x="0" y="0"/>
          <a:ext cx="0" cy="0"/>
          <a:chOff x="0" y="0"/>
          <a:chExt cx="0" cy="0"/>
        </a:xfrm>
      </p:grpSpPr>
      <p:sp>
        <p:nvSpPr>
          <p:cNvPr id="23" name="object 4">
            <a:extLst>
              <a:ext uri="{FF2B5EF4-FFF2-40B4-BE49-F238E27FC236}">
                <a16:creationId xmlns:a16="http://schemas.microsoft.com/office/drawing/2014/main" id="{FF98FAF5-DCBF-57DB-1B4B-D728677FD29E}"/>
              </a:ext>
            </a:extLst>
          </p:cNvPr>
          <p:cNvSpPr/>
          <p:nvPr userDrawn="1"/>
        </p:nvSpPr>
        <p:spPr>
          <a:xfrm>
            <a:off x="0" y="1974258"/>
            <a:ext cx="15125700" cy="6522042"/>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003087"/>
          </a:solidFill>
        </p:spPr>
        <p:txBody>
          <a:bodyPr wrap="square" lIns="0" tIns="0" rIns="0" bIns="0" rtlCol="0"/>
          <a:lstStyle/>
          <a:p>
            <a:endParaRPr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4972049" y="2305766"/>
            <a:ext cx="45719" cy="4372716"/>
          </a:xfrm>
          <a:custGeom>
            <a:avLst/>
            <a:gdLst/>
            <a:ahLst/>
            <a:cxnLst/>
            <a:rect l="l" t="t" r="r" b="b"/>
            <a:pathLst>
              <a:path h="3816350">
                <a:moveTo>
                  <a:pt x="0" y="3815994"/>
                </a:moveTo>
                <a:lnTo>
                  <a:pt x="0" y="0"/>
                </a:lnTo>
              </a:path>
            </a:pathLst>
          </a:custGeom>
          <a:ln w="9525">
            <a:solidFill>
              <a:srgbClr val="005EB8"/>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E89FC2DE-8DF6-589A-B19D-1F9732F5540B}"/>
              </a:ext>
            </a:extLst>
          </p:cNvPr>
          <p:cNvSpPr/>
          <p:nvPr userDrawn="1"/>
        </p:nvSpPr>
        <p:spPr>
          <a:xfrm>
            <a:off x="9880225" y="2305766"/>
            <a:ext cx="45719" cy="4372716"/>
          </a:xfrm>
          <a:custGeom>
            <a:avLst/>
            <a:gdLst/>
            <a:ahLst/>
            <a:cxnLst/>
            <a:rect l="l" t="t" r="r" b="b"/>
            <a:pathLst>
              <a:path h="3816350">
                <a:moveTo>
                  <a:pt x="0" y="3815994"/>
                </a:moveTo>
                <a:lnTo>
                  <a:pt x="0" y="0"/>
                </a:lnTo>
              </a:path>
            </a:pathLst>
          </a:custGeom>
          <a:ln w="9525">
            <a:solidFill>
              <a:srgbClr val="005EB8"/>
            </a:solidFill>
          </a:ln>
        </p:spPr>
        <p:txBody>
          <a:bodyPr wrap="square" lIns="0" tIns="0" rIns="0" bIns="0" rtlCol="0"/>
          <a:lstStyle/>
          <a:p>
            <a:endParaRPr>
              <a:solidFill>
                <a:srgbClr val="0070C0"/>
              </a:solidFill>
            </a:endParaRPr>
          </a:p>
        </p:txBody>
      </p:sp>
      <p:sp>
        <p:nvSpPr>
          <p:cNvPr id="5" name="Picture Placeholder 48">
            <a:extLst>
              <a:ext uri="{FF2B5EF4-FFF2-40B4-BE49-F238E27FC236}">
                <a16:creationId xmlns:a16="http://schemas.microsoft.com/office/drawing/2014/main" id="{2A82B67D-0D94-CFAA-67BE-A549805BB1B5}"/>
              </a:ext>
            </a:extLst>
          </p:cNvPr>
          <p:cNvSpPr>
            <a:spLocks noGrp="1"/>
          </p:cNvSpPr>
          <p:nvPr>
            <p:ph type="pic" sz="quarter" idx="13"/>
          </p:nvPr>
        </p:nvSpPr>
        <p:spPr>
          <a:xfrm>
            <a:off x="933450" y="2487482"/>
            <a:ext cx="3429000" cy="2057400"/>
          </a:xfrm>
          <a:prstGeom prst="rect">
            <a:avLst/>
          </a:prstGeom>
        </p:spPr>
        <p:txBody>
          <a:bodyPr/>
          <a:lstStyle>
            <a:lvl1pPr marL="0" indent="0">
              <a:buNone/>
              <a:defRPr/>
            </a:lvl1pPr>
          </a:lstStyle>
          <a:p>
            <a:endParaRPr lang="en-US"/>
          </a:p>
        </p:txBody>
      </p:sp>
      <p:sp>
        <p:nvSpPr>
          <p:cNvPr id="16" name="Picture Placeholder 48">
            <a:extLst>
              <a:ext uri="{FF2B5EF4-FFF2-40B4-BE49-F238E27FC236}">
                <a16:creationId xmlns:a16="http://schemas.microsoft.com/office/drawing/2014/main" id="{9C3AE0C1-6F08-F14C-212F-2BFEC6DCB812}"/>
              </a:ext>
            </a:extLst>
          </p:cNvPr>
          <p:cNvSpPr>
            <a:spLocks noGrp="1"/>
          </p:cNvSpPr>
          <p:nvPr>
            <p:ph type="pic" sz="quarter" idx="16"/>
          </p:nvPr>
        </p:nvSpPr>
        <p:spPr>
          <a:xfrm>
            <a:off x="5639921" y="2487482"/>
            <a:ext cx="3429000" cy="2057400"/>
          </a:xfrm>
          <a:prstGeom prst="rect">
            <a:avLst/>
          </a:prstGeom>
        </p:spPr>
        <p:txBody>
          <a:bodyPr/>
          <a:lstStyle>
            <a:lvl1pPr marL="0" indent="0">
              <a:buNone/>
              <a:defRPr/>
            </a:lvl1pPr>
          </a:lstStyle>
          <a:p>
            <a:endParaRPr lang="en-US"/>
          </a:p>
        </p:txBody>
      </p:sp>
      <p:sp>
        <p:nvSpPr>
          <p:cNvPr id="20" name="Picture Placeholder 48">
            <a:extLst>
              <a:ext uri="{FF2B5EF4-FFF2-40B4-BE49-F238E27FC236}">
                <a16:creationId xmlns:a16="http://schemas.microsoft.com/office/drawing/2014/main" id="{FECB5A42-07EC-5C58-6238-BBD5AEF17E77}"/>
              </a:ext>
            </a:extLst>
          </p:cNvPr>
          <p:cNvSpPr>
            <a:spLocks noGrp="1"/>
          </p:cNvSpPr>
          <p:nvPr>
            <p:ph type="pic" sz="quarter" idx="19"/>
          </p:nvPr>
        </p:nvSpPr>
        <p:spPr>
          <a:xfrm>
            <a:off x="10628780" y="2487482"/>
            <a:ext cx="3429000" cy="2057400"/>
          </a:xfrm>
          <a:prstGeom prst="rect">
            <a:avLst/>
          </a:prstGeom>
        </p:spPr>
        <p:txBody>
          <a:bodyPr/>
          <a:lstStyle>
            <a:lvl1pPr marL="0" indent="0">
              <a:buNone/>
              <a:defRPr/>
            </a:lvl1pPr>
          </a:lstStyle>
          <a:p>
            <a:endParaRPr lang="en-US"/>
          </a:p>
        </p:txBody>
      </p:sp>
      <p:grpSp>
        <p:nvGrpSpPr>
          <p:cNvPr id="47" name="Group 46"/>
          <p:cNvGrpSpPr/>
          <p:nvPr userDrawn="1"/>
        </p:nvGrpSpPr>
        <p:grpSpPr>
          <a:xfrm>
            <a:off x="1049149" y="7656512"/>
            <a:ext cx="3084701" cy="249238"/>
            <a:chOff x="-133350" y="485775"/>
            <a:chExt cx="9863138" cy="796926"/>
          </a:xfrm>
          <a:solidFill>
            <a:schemeClr val="bg1"/>
          </a:solidFill>
        </p:grpSpPr>
        <p:sp>
          <p:nvSpPr>
            <p:cNvPr id="4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1" name="Freeform 70"/>
          <p:cNvSpPr>
            <a:spLocks/>
          </p:cNvSpPr>
          <p:nvPr userDrawn="1"/>
        </p:nvSpPr>
        <p:spPr bwMode="auto">
          <a:xfrm>
            <a:off x="13186860" y="267943"/>
            <a:ext cx="1437836" cy="143687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72" name="Freeform 6"/>
          <p:cNvSpPr>
            <a:spLocks/>
          </p:cNvSpPr>
          <p:nvPr userDrawn="1"/>
        </p:nvSpPr>
        <p:spPr bwMode="auto">
          <a:xfrm>
            <a:off x="10915650" y="-16954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F256B7FB-C6C5-A84A-D8C7-32A6E4DC3C2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4" name="Text Placeholder 2">
            <a:extLst>
              <a:ext uri="{FF2B5EF4-FFF2-40B4-BE49-F238E27FC236}">
                <a16:creationId xmlns:a16="http://schemas.microsoft.com/office/drawing/2014/main" id="{1FC9A0F8-4A0F-9698-C795-9C04447187C7}"/>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7" name="Text Placeholder 2">
            <a:extLst>
              <a:ext uri="{FF2B5EF4-FFF2-40B4-BE49-F238E27FC236}">
                <a16:creationId xmlns:a16="http://schemas.microsoft.com/office/drawing/2014/main" id="{9CA5036A-B977-D046-3B4C-5D1F2C52CCD0}"/>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8" name="Text Placeholder 2">
            <a:extLst>
              <a:ext uri="{FF2B5EF4-FFF2-40B4-BE49-F238E27FC236}">
                <a16:creationId xmlns:a16="http://schemas.microsoft.com/office/drawing/2014/main" id="{28FA188E-B781-616E-DF63-CF19CCA24F2E}"/>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9" name="Text Placeholder 2">
            <a:extLst>
              <a:ext uri="{FF2B5EF4-FFF2-40B4-BE49-F238E27FC236}">
                <a16:creationId xmlns:a16="http://schemas.microsoft.com/office/drawing/2014/main" id="{D0E5A3D3-AD98-09E8-02D6-6156212FABC7}"/>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0" name="Text Placeholder 2">
            <a:extLst>
              <a:ext uri="{FF2B5EF4-FFF2-40B4-BE49-F238E27FC236}">
                <a16:creationId xmlns:a16="http://schemas.microsoft.com/office/drawing/2014/main" id="{E59CA0DA-DB11-BCA0-8606-F62ED86B89A3}"/>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11" name="Group 10">
            <a:extLst>
              <a:ext uri="{FF2B5EF4-FFF2-40B4-BE49-F238E27FC236}">
                <a16:creationId xmlns:a16="http://schemas.microsoft.com/office/drawing/2014/main" id="{A6CB7044-A563-D33C-0B70-3DA97545C34E}"/>
              </a:ext>
            </a:extLst>
          </p:cNvPr>
          <p:cNvGrpSpPr/>
          <p:nvPr userDrawn="1"/>
        </p:nvGrpSpPr>
        <p:grpSpPr>
          <a:xfrm>
            <a:off x="-1972676" y="2964213"/>
            <a:ext cx="1610725" cy="5532087"/>
            <a:chOff x="-1972676" y="2964213"/>
            <a:chExt cx="1610725" cy="5532087"/>
          </a:xfrm>
        </p:grpSpPr>
        <p:grpSp>
          <p:nvGrpSpPr>
            <p:cNvPr id="12" name="Group 11">
              <a:extLst>
                <a:ext uri="{FF2B5EF4-FFF2-40B4-BE49-F238E27FC236}">
                  <a16:creationId xmlns:a16="http://schemas.microsoft.com/office/drawing/2014/main" id="{0C6573D2-21E3-35AE-9722-C2C701C20B2D}"/>
                </a:ext>
              </a:extLst>
            </p:cNvPr>
            <p:cNvGrpSpPr/>
            <p:nvPr userDrawn="1"/>
          </p:nvGrpSpPr>
          <p:grpSpPr>
            <a:xfrm>
              <a:off x="-1972675" y="3401005"/>
              <a:ext cx="1361470" cy="5095295"/>
              <a:chOff x="-4180783" y="1712948"/>
              <a:chExt cx="2070745" cy="7749756"/>
            </a:xfrm>
          </p:grpSpPr>
          <p:sp>
            <p:nvSpPr>
              <p:cNvPr id="14" name="Oval 13">
                <a:extLst>
                  <a:ext uri="{FF2B5EF4-FFF2-40B4-BE49-F238E27FC236}">
                    <a16:creationId xmlns:a16="http://schemas.microsoft.com/office/drawing/2014/main" id="{A56D21A1-5860-D06B-FD0B-9D875F1742A7}"/>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9DA084-EB5A-1F2B-EDF6-8C344DDC52B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7D98D2-F403-0EBD-B3A8-D9E14B0D4AE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8B6518-6AB1-C015-87FD-2EED9E4A2FC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3900171-C34E-4CEF-D16B-619066E7C72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6DB819D-04C6-25EC-13E5-6847E3CFA53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0264C7-29E1-9FAD-5DD0-59798A70178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2A1BA0-267C-A793-899C-CEB5AA4BDFE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7A86CD4-02A7-79F4-6C87-C8BE04DEFAC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E224EF-F84B-69C9-AF25-9796E2E70D1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F3358C1-F06B-1C39-8399-30E14ABEB88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EC60C4A-CE67-8339-ABC7-A231CE78D585}"/>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2F9BB0F-36A6-D995-F5D3-E3192741986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5AFEAC2-7FC6-3691-2B88-D2CDFECA760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999C303-D5B8-CCF8-693E-E97AE4C08005}"/>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40" name="Text Placeholder 10">
            <a:extLst>
              <a:ext uri="{FF2B5EF4-FFF2-40B4-BE49-F238E27FC236}">
                <a16:creationId xmlns:a16="http://schemas.microsoft.com/office/drawing/2014/main" id="{B2B5ED3A-0006-BD74-5000-9365D7072024}"/>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41414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 column layout icons">
    <p:bg>
      <p:bgPr>
        <a:solidFill>
          <a:schemeClr val="bg1"/>
        </a:solidFill>
        <a:effectLst/>
      </p:bgPr>
    </p:bg>
    <p:spTree>
      <p:nvGrpSpPr>
        <p:cNvPr id="1" name=""/>
        <p:cNvGrpSpPr/>
        <p:nvPr/>
      </p:nvGrpSpPr>
      <p:grpSpPr>
        <a:xfrm>
          <a:off x="0" y="0"/>
          <a:ext cx="0" cy="0"/>
          <a:chOff x="0" y="0"/>
          <a:chExt cx="0" cy="0"/>
        </a:xfrm>
      </p:grpSpPr>
      <p:sp>
        <p:nvSpPr>
          <p:cNvPr id="30" name="object 4">
            <a:extLst>
              <a:ext uri="{FF2B5EF4-FFF2-40B4-BE49-F238E27FC236}">
                <a16:creationId xmlns:a16="http://schemas.microsoft.com/office/drawing/2014/main" id="{9B06290A-F6CD-E2C6-CE04-5055A0F6E884}"/>
              </a:ext>
            </a:extLst>
          </p:cNvPr>
          <p:cNvSpPr/>
          <p:nvPr userDrawn="1"/>
        </p:nvSpPr>
        <p:spPr>
          <a:xfrm>
            <a:off x="-14697" y="1962150"/>
            <a:ext cx="15140397"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31" name="Text Placeholder 10">
            <a:extLst>
              <a:ext uri="{FF2B5EF4-FFF2-40B4-BE49-F238E27FC236}">
                <a16:creationId xmlns:a16="http://schemas.microsoft.com/office/drawing/2014/main" id="{900FD48A-6F9A-5FC1-A664-E2AB85BCFB8D}"/>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5353050" y="2542434"/>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E89FC2DE-8DF6-589A-B19D-1F9732F5540B}"/>
              </a:ext>
            </a:extLst>
          </p:cNvPr>
          <p:cNvSpPr/>
          <p:nvPr userDrawn="1"/>
        </p:nvSpPr>
        <p:spPr>
          <a:xfrm>
            <a:off x="9772650" y="2542434"/>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grpSp>
        <p:nvGrpSpPr>
          <p:cNvPr id="48" name="Group 47"/>
          <p:cNvGrpSpPr/>
          <p:nvPr userDrawn="1"/>
        </p:nvGrpSpPr>
        <p:grpSpPr>
          <a:xfrm>
            <a:off x="1049149" y="7656512"/>
            <a:ext cx="3084701" cy="249238"/>
            <a:chOff x="-133350" y="485775"/>
            <a:chExt cx="9863138" cy="796926"/>
          </a:xfrm>
          <a:solidFill>
            <a:srgbClr val="005EB8"/>
          </a:solidFill>
        </p:grpSpPr>
        <p:sp>
          <p:nvSpPr>
            <p:cNvPr id="4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2" name="Freeform 71"/>
          <p:cNvSpPr>
            <a:spLocks/>
          </p:cNvSpPr>
          <p:nvPr userDrawn="1"/>
        </p:nvSpPr>
        <p:spPr bwMode="auto">
          <a:xfrm>
            <a:off x="13390177" y="7304415"/>
            <a:ext cx="1089201" cy="108847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73" name="Freeform 6"/>
          <p:cNvSpPr>
            <a:spLocks/>
          </p:cNvSpPr>
          <p:nvPr userDrawn="1"/>
        </p:nvSpPr>
        <p:spPr bwMode="auto">
          <a:xfrm>
            <a:off x="14003994" y="5468962"/>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F5E1B2B1-FC71-EFD8-903B-AB620FE02A5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4" name="Text Placeholder 2">
            <a:extLst>
              <a:ext uri="{FF2B5EF4-FFF2-40B4-BE49-F238E27FC236}">
                <a16:creationId xmlns:a16="http://schemas.microsoft.com/office/drawing/2014/main" id="{ACD35521-10BD-7B2F-ADCD-9C5D2F252852}"/>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5" name="Text Placeholder 2">
            <a:extLst>
              <a:ext uri="{FF2B5EF4-FFF2-40B4-BE49-F238E27FC236}">
                <a16:creationId xmlns:a16="http://schemas.microsoft.com/office/drawing/2014/main" id="{F15231B1-E3C5-C7FF-0F8E-839F79D29E6B}"/>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7" name="Text Placeholder 2">
            <a:extLst>
              <a:ext uri="{FF2B5EF4-FFF2-40B4-BE49-F238E27FC236}">
                <a16:creationId xmlns:a16="http://schemas.microsoft.com/office/drawing/2014/main" id="{04BE9FA0-BFB2-3E3B-F6A5-57FA98933AD5}"/>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8" name="Text Placeholder 2">
            <a:extLst>
              <a:ext uri="{FF2B5EF4-FFF2-40B4-BE49-F238E27FC236}">
                <a16:creationId xmlns:a16="http://schemas.microsoft.com/office/drawing/2014/main" id="{60BC699C-D6BD-E3F8-4265-DA6606B79301}"/>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9" name="Text Placeholder 2">
            <a:extLst>
              <a:ext uri="{FF2B5EF4-FFF2-40B4-BE49-F238E27FC236}">
                <a16:creationId xmlns:a16="http://schemas.microsoft.com/office/drawing/2014/main" id="{3CBB11E8-646E-0A51-5B10-DC6E4FE55D08}"/>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10" name="Group 9">
            <a:extLst>
              <a:ext uri="{FF2B5EF4-FFF2-40B4-BE49-F238E27FC236}">
                <a16:creationId xmlns:a16="http://schemas.microsoft.com/office/drawing/2014/main" id="{6D2C2163-51B1-9437-42C2-18B86865B532}"/>
              </a:ext>
            </a:extLst>
          </p:cNvPr>
          <p:cNvGrpSpPr/>
          <p:nvPr userDrawn="1"/>
        </p:nvGrpSpPr>
        <p:grpSpPr>
          <a:xfrm>
            <a:off x="-1972676" y="2964213"/>
            <a:ext cx="1610725" cy="5532087"/>
            <a:chOff x="-1972676" y="2964213"/>
            <a:chExt cx="1610725" cy="5532087"/>
          </a:xfrm>
        </p:grpSpPr>
        <p:grpSp>
          <p:nvGrpSpPr>
            <p:cNvPr id="11" name="Group 10">
              <a:extLst>
                <a:ext uri="{FF2B5EF4-FFF2-40B4-BE49-F238E27FC236}">
                  <a16:creationId xmlns:a16="http://schemas.microsoft.com/office/drawing/2014/main" id="{456B7B63-712E-B367-3194-09AB09990E56}"/>
                </a:ext>
              </a:extLst>
            </p:cNvPr>
            <p:cNvGrpSpPr/>
            <p:nvPr userDrawn="1"/>
          </p:nvGrpSpPr>
          <p:grpSpPr>
            <a:xfrm>
              <a:off x="-1972675" y="3401005"/>
              <a:ext cx="1361470" cy="5095295"/>
              <a:chOff x="-4180783" y="1712948"/>
              <a:chExt cx="2070745" cy="7749756"/>
            </a:xfrm>
          </p:grpSpPr>
          <p:sp>
            <p:nvSpPr>
              <p:cNvPr id="13" name="Oval 12">
                <a:extLst>
                  <a:ext uri="{FF2B5EF4-FFF2-40B4-BE49-F238E27FC236}">
                    <a16:creationId xmlns:a16="http://schemas.microsoft.com/office/drawing/2014/main" id="{3C591375-9B7A-CF8F-92DE-5B76256F3AD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BD4001-61D3-9723-40D3-481AAB7587E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B14D2E-9A55-CFAA-077C-22BA7CB2697C}"/>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AFBCB0-28DD-0235-C0AE-62BE4618B7E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1E6EE5-B9C4-907A-3893-7E767F2DC67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53E75A-6E1E-DCE9-2409-E238CAF1C7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A6BC2F4-1020-40BF-B6F3-22B349ACA7A9}"/>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F6A270-7DAB-6C5A-1910-E36B64E7A14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64ACBE-26E8-4BDA-DD76-BEA69838577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B56BF01-2DA7-66F7-0FD7-4217ECDBA92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494ADB8-566B-20A3-24C6-F51BDC38FB6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7696AC-D67E-75FE-3CBC-11324BC26A5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A010C6-C91C-2305-4F38-9C6D06067F4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39AA9F-A85F-766C-016A-804B9C40221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20F93AD-B1DA-CB5F-345C-10B57590A43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36041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6C15F060-9476-F4F8-B435-3CE29D30725A}"/>
              </a:ext>
            </a:extLst>
          </p:cNvPr>
          <p:cNvSpPr/>
          <p:nvPr userDrawn="1"/>
        </p:nvSpPr>
        <p:spPr>
          <a:xfrm>
            <a:off x="0"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5" name="object 2">
            <a:extLst>
              <a:ext uri="{FF2B5EF4-FFF2-40B4-BE49-F238E27FC236}">
                <a16:creationId xmlns:a16="http://schemas.microsoft.com/office/drawing/2014/main" id="{608F5AD2-815F-A16F-C1BB-F1946EFE3A6A}"/>
              </a:ext>
            </a:extLst>
          </p:cNvPr>
          <p:cNvSpPr txBox="1"/>
          <p:nvPr userDrawn="1"/>
        </p:nvSpPr>
        <p:spPr>
          <a:xfrm>
            <a:off x="14373174" y="7905750"/>
            <a:ext cx="8001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72BC"/>
                </a:solidFill>
                <a:latin typeface="Frutiger"/>
                <a:cs typeface="Frutiger"/>
              </a:rPr>
              <a:t>1</a:t>
            </a:r>
            <a:endParaRPr sz="800">
              <a:latin typeface="Frutiger"/>
              <a:cs typeface="Frutiger"/>
            </a:endParaRPr>
          </a:p>
        </p:txBody>
      </p:sp>
      <p:pic>
        <p:nvPicPr>
          <p:cNvPr id="6" name="Picture 5"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4"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5"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2" name="Free-form: Shape 41">
            <a:extLst>
              <a:ext uri="{FF2B5EF4-FFF2-40B4-BE49-F238E27FC236}">
                <a16:creationId xmlns:a16="http://schemas.microsoft.com/office/drawing/2014/main" id="{2A58C8D3-AF7F-20D0-B849-5B86645BDD49}"/>
              </a:ext>
            </a:extLst>
          </p:cNvPr>
          <p:cNvSpPr>
            <a:spLocks/>
          </p:cNvSpPr>
          <p:nvPr userDrawn="1"/>
        </p:nvSpPr>
        <p:spPr bwMode="auto">
          <a:xfrm>
            <a:off x="13214186" y="3343564"/>
            <a:ext cx="1911514" cy="2176127"/>
          </a:xfrm>
          <a:custGeom>
            <a:avLst/>
            <a:gdLst>
              <a:gd name="connsiteX0" fmla="*/ 1194329 w 1911514"/>
              <a:gd name="connsiteY0" fmla="*/ 641 h 2176127"/>
              <a:gd name="connsiteX1" fmla="*/ 1721355 w 1911514"/>
              <a:gd name="connsiteY1" fmla="*/ 214121 h 2176127"/>
              <a:gd name="connsiteX2" fmla="*/ 1866120 w 1911514"/>
              <a:gd name="connsiteY2" fmla="*/ 359006 h 2176127"/>
              <a:gd name="connsiteX3" fmla="*/ 1911514 w 1911514"/>
              <a:gd name="connsiteY3" fmla="*/ 404437 h 2176127"/>
              <a:gd name="connsiteX4" fmla="*/ 1911514 w 1911514"/>
              <a:gd name="connsiteY4" fmla="*/ 1771902 h 2176127"/>
              <a:gd name="connsiteX5" fmla="*/ 1864532 w 1911514"/>
              <a:gd name="connsiteY5" fmla="*/ 1818871 h 2176127"/>
              <a:gd name="connsiteX6" fmla="*/ 1721355 w 1911514"/>
              <a:gd name="connsiteY6" fmla="*/ 1962007 h 2176127"/>
              <a:gd name="connsiteX7" fmla="*/ 756640 w 1911514"/>
              <a:gd name="connsiteY7" fmla="*/ 1962007 h 2176127"/>
              <a:gd name="connsiteX8" fmla="*/ 93680 w 1911514"/>
              <a:gd name="connsiteY8" fmla="*/ 1299233 h 2176127"/>
              <a:gd name="connsiteX9" fmla="*/ 93680 w 1911514"/>
              <a:gd name="connsiteY9" fmla="*/ 876895 h 2176127"/>
              <a:gd name="connsiteX10" fmla="*/ 756640 w 1911514"/>
              <a:gd name="connsiteY10" fmla="*/ 214121 h 2176127"/>
              <a:gd name="connsiteX11" fmla="*/ 1194329 w 1911514"/>
              <a:gd name="connsiteY11" fmla="*/ 641 h 2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1514" h="2176127">
                <a:moveTo>
                  <a:pt x="1194329" y="641"/>
                </a:moveTo>
                <a:cubicBezTo>
                  <a:pt x="1493579" y="-13592"/>
                  <a:pt x="1721355" y="214121"/>
                  <a:pt x="1721355" y="214121"/>
                </a:cubicBezTo>
                <a:cubicBezTo>
                  <a:pt x="1721355" y="214121"/>
                  <a:pt x="1721355" y="214121"/>
                  <a:pt x="1866120" y="359006"/>
                </a:cubicBezTo>
                <a:lnTo>
                  <a:pt x="1911514" y="404437"/>
                </a:lnTo>
                <a:lnTo>
                  <a:pt x="1911514" y="1771902"/>
                </a:lnTo>
                <a:lnTo>
                  <a:pt x="1864532" y="1818871"/>
                </a:lnTo>
                <a:cubicBezTo>
                  <a:pt x="1819851" y="1863539"/>
                  <a:pt x="1772192" y="1911185"/>
                  <a:pt x="1721355" y="1962007"/>
                </a:cubicBezTo>
                <a:cubicBezTo>
                  <a:pt x="1239448" y="2443779"/>
                  <a:pt x="756640" y="1962007"/>
                  <a:pt x="756640" y="1962007"/>
                </a:cubicBezTo>
                <a:cubicBezTo>
                  <a:pt x="756640" y="1962007"/>
                  <a:pt x="756640" y="1962007"/>
                  <a:pt x="93680" y="1299233"/>
                </a:cubicBezTo>
                <a:cubicBezTo>
                  <a:pt x="-117098" y="1088514"/>
                  <a:pt x="93680" y="876895"/>
                  <a:pt x="93680" y="876895"/>
                </a:cubicBezTo>
                <a:cubicBezTo>
                  <a:pt x="93680" y="876895"/>
                  <a:pt x="93680" y="876895"/>
                  <a:pt x="756640" y="214121"/>
                </a:cubicBezTo>
                <a:cubicBezTo>
                  <a:pt x="907518" y="63567"/>
                  <a:pt x="1058307" y="7110"/>
                  <a:pt x="1194329" y="641"/>
                </a:cubicBezTo>
                <a:close/>
              </a:path>
            </a:pathLst>
          </a:custGeom>
          <a:solidFill>
            <a:srgbClr val="003087"/>
          </a:solidFill>
          <a:ln>
            <a:noFill/>
          </a:ln>
        </p:spPr>
        <p:txBody>
          <a:bodyPr vert="horz" wrap="square" lIns="91440" tIns="45720" rIns="91440" bIns="45720" numCol="1" anchor="t" anchorCtr="0" compatLnSpc="1">
            <a:prstTxWarp prst="textNoShape">
              <a:avLst/>
            </a:prstTxWarp>
            <a:noAutofit/>
          </a:bodyPr>
          <a:lstStyle/>
          <a:p>
            <a:endParaRPr lang="en-GB"/>
          </a:p>
        </p:txBody>
      </p:sp>
      <p:pic>
        <p:nvPicPr>
          <p:cNvPr id="13" name="Picture 12" descr="A street with trees and a building&#10;&#10;Description automatically generated">
            <a:extLst>
              <a:ext uri="{FF2B5EF4-FFF2-40B4-BE49-F238E27FC236}">
                <a16:creationId xmlns:a16="http://schemas.microsoft.com/office/drawing/2014/main" id="{8215BFD6-4D79-7E04-8A26-7C2F928A3B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825" t="24710" r="21377" b="21679"/>
          <a:stretch/>
        </p:blipFill>
        <p:spPr>
          <a:xfrm>
            <a:off x="7119658" y="3867150"/>
            <a:ext cx="8006043" cy="4629150"/>
          </a:xfrm>
          <a:custGeom>
            <a:avLst/>
            <a:gdLst>
              <a:gd name="connsiteX0" fmla="*/ 4076679 w 8006043"/>
              <a:gd name="connsiteY0" fmla="*/ 513 h 4629150"/>
              <a:gd name="connsiteX1" fmla="*/ 5683073 w 8006043"/>
              <a:gd name="connsiteY1" fmla="*/ 707182 h 4629150"/>
              <a:gd name="connsiteX2" fmla="*/ 7898382 w 8006043"/>
              <a:gd name="connsiteY2" fmla="*/ 2922033 h 4629150"/>
              <a:gd name="connsiteX3" fmla="*/ 8006043 w 8006043"/>
              <a:gd name="connsiteY3" fmla="*/ 3029672 h 4629150"/>
              <a:gd name="connsiteX4" fmla="*/ 8006043 w 8006043"/>
              <a:gd name="connsiteY4" fmla="*/ 4157596 h 4629150"/>
              <a:gd name="connsiteX5" fmla="*/ 7903030 w 8006043"/>
              <a:gd name="connsiteY5" fmla="*/ 4260588 h 4629150"/>
              <a:gd name="connsiteX6" fmla="*/ 7598136 w 8006043"/>
              <a:gd name="connsiteY6" fmla="*/ 4565418 h 4629150"/>
              <a:gd name="connsiteX7" fmla="*/ 7534392 w 8006043"/>
              <a:gd name="connsiteY7" fmla="*/ 4629150 h 4629150"/>
              <a:gd name="connsiteX8" fmla="*/ 648787 w 8006043"/>
              <a:gd name="connsiteY8" fmla="*/ 4629150 h 4629150"/>
              <a:gd name="connsiteX9" fmla="*/ 603389 w 8006043"/>
              <a:gd name="connsiteY9" fmla="*/ 4583761 h 4629150"/>
              <a:gd name="connsiteX10" fmla="*/ 309557 w 8006043"/>
              <a:gd name="connsiteY10" fmla="*/ 4289990 h 4629150"/>
              <a:gd name="connsiteX11" fmla="*/ 309557 w 8006043"/>
              <a:gd name="connsiteY11" fmla="*/ 2897277 h 4629150"/>
              <a:gd name="connsiteX12" fmla="*/ 2500104 w 8006043"/>
              <a:gd name="connsiteY12" fmla="*/ 707182 h 4629150"/>
              <a:gd name="connsiteX13" fmla="*/ 4076679 w 8006043"/>
              <a:gd name="connsiteY13" fmla="*/ 513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6043" h="4629150">
                <a:moveTo>
                  <a:pt x="4076679" y="513"/>
                </a:moveTo>
                <a:cubicBezTo>
                  <a:pt x="4997679" y="21927"/>
                  <a:pt x="5683073" y="707182"/>
                  <a:pt x="5683073" y="707182"/>
                </a:cubicBezTo>
                <a:cubicBezTo>
                  <a:pt x="5683073" y="707182"/>
                  <a:pt x="5683073" y="707182"/>
                  <a:pt x="7898382" y="2922033"/>
                </a:cubicBezTo>
                <a:lnTo>
                  <a:pt x="8006043" y="3029672"/>
                </a:lnTo>
                <a:lnTo>
                  <a:pt x="8006043" y="4157596"/>
                </a:lnTo>
                <a:lnTo>
                  <a:pt x="7903030" y="4260588"/>
                </a:lnTo>
                <a:cubicBezTo>
                  <a:pt x="7817829" y="4345771"/>
                  <a:pt x="7717137" y="4446443"/>
                  <a:pt x="7598136" y="4565418"/>
                </a:cubicBezTo>
                <a:lnTo>
                  <a:pt x="7534392" y="4629150"/>
                </a:lnTo>
                <a:lnTo>
                  <a:pt x="648787" y="4629150"/>
                </a:lnTo>
                <a:lnTo>
                  <a:pt x="603389" y="4583761"/>
                </a:lnTo>
                <a:cubicBezTo>
                  <a:pt x="510108" y="4490500"/>
                  <a:pt x="412239" y="4392651"/>
                  <a:pt x="309557" y="4289990"/>
                </a:cubicBezTo>
                <a:cubicBezTo>
                  <a:pt x="-386945" y="3593633"/>
                  <a:pt x="309557" y="2897277"/>
                  <a:pt x="309557" y="2897277"/>
                </a:cubicBezTo>
                <a:cubicBezTo>
                  <a:pt x="309557" y="2897277"/>
                  <a:pt x="309557" y="2897277"/>
                  <a:pt x="2500104" y="707182"/>
                </a:cubicBezTo>
                <a:cubicBezTo>
                  <a:pt x="3047177" y="160220"/>
                  <a:pt x="3594250" y="-10704"/>
                  <a:pt x="4076679" y="513"/>
                </a:cubicBezTo>
                <a:close/>
              </a:path>
            </a:pathLst>
          </a:custGeom>
        </p:spPr>
      </p:pic>
      <p:sp>
        <p:nvSpPr>
          <p:cNvPr id="43" name="Text Placeholder 40">
            <a:extLst>
              <a:ext uri="{FF2B5EF4-FFF2-40B4-BE49-F238E27FC236}">
                <a16:creationId xmlns:a16="http://schemas.microsoft.com/office/drawing/2014/main" id="{78BE3713-CFCF-9A82-1278-3647D922194C}"/>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4" name="Group 43">
            <a:extLst>
              <a:ext uri="{FF2B5EF4-FFF2-40B4-BE49-F238E27FC236}">
                <a16:creationId xmlns:a16="http://schemas.microsoft.com/office/drawing/2014/main" id="{709A6F50-DBAD-387E-05F5-8E33A564BB1E}"/>
              </a:ext>
            </a:extLst>
          </p:cNvPr>
          <p:cNvGrpSpPr/>
          <p:nvPr userDrawn="1"/>
        </p:nvGrpSpPr>
        <p:grpSpPr>
          <a:xfrm>
            <a:off x="1125349" y="7656512"/>
            <a:ext cx="3084701" cy="249238"/>
            <a:chOff x="-133350" y="485775"/>
            <a:chExt cx="9863138" cy="796926"/>
          </a:xfrm>
          <a:solidFill>
            <a:schemeClr val="bg1"/>
          </a:solidFill>
        </p:grpSpPr>
        <p:sp>
          <p:nvSpPr>
            <p:cNvPr id="45" name="Freeform 5">
              <a:extLst>
                <a:ext uri="{FF2B5EF4-FFF2-40B4-BE49-F238E27FC236}">
                  <a16:creationId xmlns:a16="http://schemas.microsoft.com/office/drawing/2014/main" id="{9D2FADF0-3AC1-17DC-468A-17AF4CA839CA}"/>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BA9B6A1C-098B-DF5D-5278-C55625273B29}"/>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2EE59038-E23C-9375-D9E3-204E2ECD212E}"/>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73495AC3-B92D-E0FF-FA43-D6261013E735}"/>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5F7E8AA7-7B9B-8152-A2F8-BFB2BD5185E8}"/>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8A9C6753-7326-325E-EA3B-63882FE789D3}"/>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E1760F88-C6CD-B91B-DF17-987DD953AF37}"/>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F3D607F4-11E7-2EF4-7994-E63410FD274A}"/>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40BDFE70-1B33-5A1E-E708-D659096BB7B7}"/>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68A50555-6123-7C75-E706-E10F6F4E1A30}"/>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8FA4CBFC-56B1-D1B3-6402-87FB792D23AB}"/>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B8A34635-A8D1-D17A-F5A6-EFC67016CB41}"/>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2B73EEB9-396B-6B9E-80F3-25100E582597}"/>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0CD3F30C-17CF-FCEB-7B29-EA08B5645486}"/>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D322E394-7743-FD15-7197-A6FD23E18A0D}"/>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3CD8AFCE-E579-9D9B-8C7E-E0ECA839505A}"/>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0F2A229A-FF69-59C0-E734-63E35F2A26A3}"/>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2DCC3FF3-9D95-909D-F972-0D23A892282A}"/>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a:extLst>
                <a:ext uri="{FF2B5EF4-FFF2-40B4-BE49-F238E27FC236}">
                  <a16:creationId xmlns:a16="http://schemas.microsoft.com/office/drawing/2014/main" id="{9EBE2729-B5DC-A102-783F-E7AA16AD27A7}"/>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4">
              <a:extLst>
                <a:ext uri="{FF2B5EF4-FFF2-40B4-BE49-F238E27FC236}">
                  <a16:creationId xmlns:a16="http://schemas.microsoft.com/office/drawing/2014/main" id="{F3E1F70D-3BF2-52BE-665A-8F254E7EEFCF}"/>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5">
              <a:extLst>
                <a:ext uri="{FF2B5EF4-FFF2-40B4-BE49-F238E27FC236}">
                  <a16:creationId xmlns:a16="http://schemas.microsoft.com/office/drawing/2014/main" id="{40178D93-38C9-E0F0-CDAB-D796DBC9E334}"/>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a:extLst>
              <a:ext uri="{FF2B5EF4-FFF2-40B4-BE49-F238E27FC236}">
                <a16:creationId xmlns:a16="http://schemas.microsoft.com/office/drawing/2014/main" id="{CB132002-5E97-84FD-3FFA-E21E14C3488A}"/>
              </a:ext>
            </a:extLst>
          </p:cNvPr>
          <p:cNvGrpSpPr/>
          <p:nvPr userDrawn="1"/>
        </p:nvGrpSpPr>
        <p:grpSpPr>
          <a:xfrm>
            <a:off x="-1972676" y="2964213"/>
            <a:ext cx="1610725" cy="5532087"/>
            <a:chOff x="-1972676" y="2964213"/>
            <a:chExt cx="1610725" cy="5532087"/>
          </a:xfrm>
        </p:grpSpPr>
        <p:grpSp>
          <p:nvGrpSpPr>
            <p:cNvPr id="67" name="Group 66">
              <a:extLst>
                <a:ext uri="{FF2B5EF4-FFF2-40B4-BE49-F238E27FC236}">
                  <a16:creationId xmlns:a16="http://schemas.microsoft.com/office/drawing/2014/main" id="{6CCA4A9A-C776-68B2-941D-A58ECC2A0A25}"/>
                </a:ext>
              </a:extLst>
            </p:cNvPr>
            <p:cNvGrpSpPr/>
            <p:nvPr userDrawn="1"/>
          </p:nvGrpSpPr>
          <p:grpSpPr>
            <a:xfrm>
              <a:off x="-1972675" y="3401005"/>
              <a:ext cx="1361470" cy="5095295"/>
              <a:chOff x="-4180783" y="1712948"/>
              <a:chExt cx="2070745" cy="7749756"/>
            </a:xfrm>
          </p:grpSpPr>
          <p:sp>
            <p:nvSpPr>
              <p:cNvPr id="69" name="Oval 68">
                <a:extLst>
                  <a:ext uri="{FF2B5EF4-FFF2-40B4-BE49-F238E27FC236}">
                    <a16:creationId xmlns:a16="http://schemas.microsoft.com/office/drawing/2014/main" id="{4683ADFB-4F5B-D076-F873-8C27322395E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E5EA234-20B6-33CE-0F26-BDF56C4B2AC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7035756-4DD5-00CA-954E-11AB5428964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B11A4AB-19AB-9A90-3692-2F7C2312775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B6A12E0-F2BE-4FBC-71D4-4D9ED166305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AC6975A-A1AA-0252-A0EE-60BAC9651D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8994CDF-CF6F-70EB-AB01-9C609F56983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92826AC-E6C9-BDC8-54F3-F169357A354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E0FCB23-2711-5CDE-6324-7D5B9B26CD3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4E6070D-722C-C204-98BE-E017E7C6CAF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5EA0ABB-59A3-26D6-3ECF-2DA1207C973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E1C987C-DAAC-2197-A801-704500D9595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A524946-8495-9810-D86A-BC1E9FBE03D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6EB415C-166E-40C5-97A5-21C2355E3D7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92FB70DC-0741-0A42-E92C-6E87E43B875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4281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4 column layout icons - light">
    <p:bg>
      <p:bgPr>
        <a:solidFill>
          <a:schemeClr val="bg1"/>
        </a:solidFill>
        <a:effectLst/>
      </p:bgPr>
    </p:bg>
    <p:spTree>
      <p:nvGrpSpPr>
        <p:cNvPr id="1" name=""/>
        <p:cNvGrpSpPr/>
        <p:nvPr/>
      </p:nvGrpSpPr>
      <p:grpSpPr>
        <a:xfrm>
          <a:off x="0" y="0"/>
          <a:ext cx="0" cy="0"/>
          <a:chOff x="0" y="0"/>
          <a:chExt cx="0" cy="0"/>
        </a:xfrm>
      </p:grpSpPr>
      <p:sp>
        <p:nvSpPr>
          <p:cNvPr id="25" name="object 4">
            <a:extLst>
              <a:ext uri="{FF2B5EF4-FFF2-40B4-BE49-F238E27FC236}">
                <a16:creationId xmlns:a16="http://schemas.microsoft.com/office/drawing/2014/main" id="{F03C0E56-D09D-9B9F-014C-D429298CC83A}"/>
              </a:ext>
            </a:extLst>
          </p:cNvPr>
          <p:cNvSpPr/>
          <p:nvPr userDrawn="1"/>
        </p:nvSpPr>
        <p:spPr>
          <a:xfrm>
            <a:off x="-14697" y="1962150"/>
            <a:ext cx="15140397" cy="653415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10" name="object 4">
            <a:extLst>
              <a:ext uri="{FF2B5EF4-FFF2-40B4-BE49-F238E27FC236}">
                <a16:creationId xmlns:a16="http://schemas.microsoft.com/office/drawing/2014/main" id="{CFE98B7B-3BCC-9D41-4221-9A4F6F976774}"/>
              </a:ext>
            </a:extLst>
          </p:cNvPr>
          <p:cNvSpPr/>
          <p:nvPr userDrawn="1"/>
        </p:nvSpPr>
        <p:spPr>
          <a:xfrm>
            <a:off x="3875890"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 name="Text Placeholder 2">
            <a:extLst>
              <a:ext uri="{FF2B5EF4-FFF2-40B4-BE49-F238E27FC236}">
                <a16:creationId xmlns:a16="http://schemas.microsoft.com/office/drawing/2014/main" id="{17349DD4-B09E-66FD-366D-2E3E75D5BB03}"/>
              </a:ext>
            </a:extLst>
          </p:cNvPr>
          <p:cNvSpPr>
            <a:spLocks noGrp="1"/>
          </p:cNvSpPr>
          <p:nvPr>
            <p:ph type="body" sz="quarter" idx="22" hasCustomPrompt="1"/>
          </p:nvPr>
        </p:nvSpPr>
        <p:spPr>
          <a:xfrm>
            <a:off x="457423"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457423"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457423"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0" name="object 4">
            <a:extLst>
              <a:ext uri="{FF2B5EF4-FFF2-40B4-BE49-F238E27FC236}">
                <a16:creationId xmlns:a16="http://schemas.microsoft.com/office/drawing/2014/main" id="{1A61C460-B9E0-CA52-5597-1CEF141B1DA7}"/>
              </a:ext>
            </a:extLst>
          </p:cNvPr>
          <p:cNvSpPr/>
          <p:nvPr userDrawn="1"/>
        </p:nvSpPr>
        <p:spPr>
          <a:xfrm>
            <a:off x="7568676"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1" name="Text Placeholder 2">
            <a:extLst>
              <a:ext uri="{FF2B5EF4-FFF2-40B4-BE49-F238E27FC236}">
                <a16:creationId xmlns:a16="http://schemas.microsoft.com/office/drawing/2014/main" id="{556D7F49-AFE4-0E30-547E-DF55E01F93B4}"/>
              </a:ext>
            </a:extLst>
          </p:cNvPr>
          <p:cNvSpPr>
            <a:spLocks noGrp="1"/>
          </p:cNvSpPr>
          <p:nvPr>
            <p:ph type="body" sz="quarter" idx="25" hasCustomPrompt="1"/>
          </p:nvPr>
        </p:nvSpPr>
        <p:spPr>
          <a:xfrm>
            <a:off x="4150209"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32" name="Text Placeholder 2">
            <a:extLst>
              <a:ext uri="{FF2B5EF4-FFF2-40B4-BE49-F238E27FC236}">
                <a16:creationId xmlns:a16="http://schemas.microsoft.com/office/drawing/2014/main" id="{069B0FA4-FF55-4D70-16B6-89F5D455F0A7}"/>
              </a:ext>
            </a:extLst>
          </p:cNvPr>
          <p:cNvSpPr>
            <a:spLocks noGrp="1"/>
          </p:cNvSpPr>
          <p:nvPr>
            <p:ph type="body" sz="quarter" idx="26" hasCustomPrompt="1"/>
          </p:nvPr>
        </p:nvSpPr>
        <p:spPr>
          <a:xfrm>
            <a:off x="4150209"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33" name="Text Placeholder 2">
            <a:extLst>
              <a:ext uri="{FF2B5EF4-FFF2-40B4-BE49-F238E27FC236}">
                <a16:creationId xmlns:a16="http://schemas.microsoft.com/office/drawing/2014/main" id="{A2ABD028-C21F-D244-5585-A618EF0037D2}"/>
              </a:ext>
            </a:extLst>
          </p:cNvPr>
          <p:cNvSpPr>
            <a:spLocks noGrp="1"/>
          </p:cNvSpPr>
          <p:nvPr>
            <p:ph type="body" sz="quarter" idx="27" hasCustomPrompt="1"/>
          </p:nvPr>
        </p:nvSpPr>
        <p:spPr>
          <a:xfrm>
            <a:off x="4150209"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4" name="object 4">
            <a:extLst>
              <a:ext uri="{FF2B5EF4-FFF2-40B4-BE49-F238E27FC236}">
                <a16:creationId xmlns:a16="http://schemas.microsoft.com/office/drawing/2014/main" id="{5D0B0CD3-3058-3657-0986-FFC5C2F8EE8C}"/>
              </a:ext>
            </a:extLst>
          </p:cNvPr>
          <p:cNvSpPr/>
          <p:nvPr userDrawn="1"/>
        </p:nvSpPr>
        <p:spPr>
          <a:xfrm>
            <a:off x="11261462"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5" name="Text Placeholder 2">
            <a:extLst>
              <a:ext uri="{FF2B5EF4-FFF2-40B4-BE49-F238E27FC236}">
                <a16:creationId xmlns:a16="http://schemas.microsoft.com/office/drawing/2014/main" id="{9A64DFE1-902E-D852-03AF-AF5C60FF0E8B}"/>
              </a:ext>
            </a:extLst>
          </p:cNvPr>
          <p:cNvSpPr>
            <a:spLocks noGrp="1"/>
          </p:cNvSpPr>
          <p:nvPr>
            <p:ph type="body" sz="quarter" idx="28" hasCustomPrompt="1"/>
          </p:nvPr>
        </p:nvSpPr>
        <p:spPr>
          <a:xfrm>
            <a:off x="7842995"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36" name="Text Placeholder 2">
            <a:extLst>
              <a:ext uri="{FF2B5EF4-FFF2-40B4-BE49-F238E27FC236}">
                <a16:creationId xmlns:a16="http://schemas.microsoft.com/office/drawing/2014/main" id="{85073C63-203D-F43A-4B0B-A2B9BB76AEDC}"/>
              </a:ext>
            </a:extLst>
          </p:cNvPr>
          <p:cNvSpPr>
            <a:spLocks noGrp="1"/>
          </p:cNvSpPr>
          <p:nvPr>
            <p:ph type="body" sz="quarter" idx="29" hasCustomPrompt="1"/>
          </p:nvPr>
        </p:nvSpPr>
        <p:spPr>
          <a:xfrm>
            <a:off x="7842995"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37" name="Text Placeholder 2">
            <a:extLst>
              <a:ext uri="{FF2B5EF4-FFF2-40B4-BE49-F238E27FC236}">
                <a16:creationId xmlns:a16="http://schemas.microsoft.com/office/drawing/2014/main" id="{00671D01-6732-1731-B978-ADB0975A7196}"/>
              </a:ext>
            </a:extLst>
          </p:cNvPr>
          <p:cNvSpPr>
            <a:spLocks noGrp="1"/>
          </p:cNvSpPr>
          <p:nvPr>
            <p:ph type="body" sz="quarter" idx="30" hasCustomPrompt="1"/>
          </p:nvPr>
        </p:nvSpPr>
        <p:spPr>
          <a:xfrm>
            <a:off x="7842995"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9" name="Text Placeholder 2">
            <a:extLst>
              <a:ext uri="{FF2B5EF4-FFF2-40B4-BE49-F238E27FC236}">
                <a16:creationId xmlns:a16="http://schemas.microsoft.com/office/drawing/2014/main" id="{3616CC56-9BF1-5062-26F1-5F4F2FD4D5D5}"/>
              </a:ext>
            </a:extLst>
          </p:cNvPr>
          <p:cNvSpPr>
            <a:spLocks noGrp="1"/>
          </p:cNvSpPr>
          <p:nvPr>
            <p:ph type="body" sz="quarter" idx="31" hasCustomPrompt="1"/>
          </p:nvPr>
        </p:nvSpPr>
        <p:spPr>
          <a:xfrm>
            <a:off x="11535781"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40" name="Text Placeholder 2">
            <a:extLst>
              <a:ext uri="{FF2B5EF4-FFF2-40B4-BE49-F238E27FC236}">
                <a16:creationId xmlns:a16="http://schemas.microsoft.com/office/drawing/2014/main" id="{564DDF23-BA81-0C17-66FD-7E76A2E32BD9}"/>
              </a:ext>
            </a:extLst>
          </p:cNvPr>
          <p:cNvSpPr>
            <a:spLocks noGrp="1"/>
          </p:cNvSpPr>
          <p:nvPr>
            <p:ph type="body" sz="quarter" idx="32" hasCustomPrompt="1"/>
          </p:nvPr>
        </p:nvSpPr>
        <p:spPr>
          <a:xfrm>
            <a:off x="11535781"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41" name="Text Placeholder 2">
            <a:extLst>
              <a:ext uri="{FF2B5EF4-FFF2-40B4-BE49-F238E27FC236}">
                <a16:creationId xmlns:a16="http://schemas.microsoft.com/office/drawing/2014/main" id="{193A14E5-F688-BB21-ED47-3C3E1613CD57}"/>
              </a:ext>
            </a:extLst>
          </p:cNvPr>
          <p:cNvSpPr>
            <a:spLocks noGrp="1"/>
          </p:cNvSpPr>
          <p:nvPr>
            <p:ph type="body" sz="quarter" idx="33" hasCustomPrompt="1"/>
          </p:nvPr>
        </p:nvSpPr>
        <p:spPr>
          <a:xfrm>
            <a:off x="11535781"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grpSp>
        <p:nvGrpSpPr>
          <p:cNvPr id="52" name="Group 51"/>
          <p:cNvGrpSpPr/>
          <p:nvPr userDrawn="1"/>
        </p:nvGrpSpPr>
        <p:grpSpPr>
          <a:xfrm>
            <a:off x="1049149" y="7656512"/>
            <a:ext cx="3084701" cy="249238"/>
            <a:chOff x="-133350" y="485775"/>
            <a:chExt cx="9863138" cy="796926"/>
          </a:xfrm>
          <a:solidFill>
            <a:srgbClr val="005EB8"/>
          </a:solidFill>
        </p:grpSpPr>
        <p:sp>
          <p:nvSpPr>
            <p:cNvPr id="5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6" name="Freeform 75"/>
          <p:cNvSpPr>
            <a:spLocks/>
          </p:cNvSpPr>
          <p:nvPr userDrawn="1"/>
        </p:nvSpPr>
        <p:spPr bwMode="auto">
          <a:xfrm>
            <a:off x="12820650" y="6011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77" name="Freeform 6"/>
          <p:cNvSpPr>
            <a:spLocks/>
          </p:cNvSpPr>
          <p:nvPr userDrawn="1"/>
        </p:nvSpPr>
        <p:spPr bwMode="auto">
          <a:xfrm>
            <a:off x="14068443" y="281595"/>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A8B3541A-C247-9290-536A-A2E3A9E3EC5B}"/>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3C769F1A-28FD-934F-1FDD-27EF14F39183}"/>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560DF49F-EA1A-ED5E-75BC-8C66E607679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B64964C-DE45-F6CE-5968-A2DCD995603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A50811-3FE2-0B01-3CF8-189FFA85F57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E78953-F125-8A4D-091E-7C8E6E735A3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1B1EA-6FD3-EB44-9831-9D7EA806031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31E3BA-ABDE-58EB-2860-9D7EDFEBC75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4E3BFB-CB6F-9ABC-75EC-C0369A3A2B6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E46F51-AF6D-A99D-1200-CA7C9D6B7B6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4E473E-871A-65CC-AA77-FD50BF5779F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6FBE12-942F-BEB6-B6C0-E4D61FC527F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B6E7C3E-8672-E970-1B8E-FBB73C23B44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5332D8-9BB7-AF2A-4F74-DEF02A21536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98F0AA2-3D74-6E26-E16C-C4F50B7682B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6B914EF-7378-54D9-3A3F-82896EAAFA6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3DDEFA2-96C2-10DC-946C-90138F1C7C2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10">
            <a:extLst>
              <a:ext uri="{FF2B5EF4-FFF2-40B4-BE49-F238E27FC236}">
                <a16:creationId xmlns:a16="http://schemas.microsoft.com/office/drawing/2014/main" id="{8CD3D431-1C79-307D-909E-D546FA6D49D9}"/>
              </a:ext>
            </a:extLst>
          </p:cNvPr>
          <p:cNvSpPr>
            <a:spLocks noGrp="1"/>
          </p:cNvSpPr>
          <p:nvPr>
            <p:ph type="body" sz="quarter" idx="34"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180760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eet the team - 6 people">
    <p:bg>
      <p:bgPr>
        <a:solidFill>
          <a:schemeClr val="bg1"/>
        </a:solidFill>
        <a:effectLst/>
      </p:bgPr>
    </p:bg>
    <p:spTree>
      <p:nvGrpSpPr>
        <p:cNvPr id="1" name=""/>
        <p:cNvGrpSpPr/>
        <p:nvPr/>
      </p:nvGrpSpPr>
      <p:grpSpPr>
        <a:xfrm>
          <a:off x="0" y="0"/>
          <a:ext cx="0" cy="0"/>
          <a:chOff x="0" y="0"/>
          <a:chExt cx="0" cy="0"/>
        </a:xfrm>
      </p:grpSpPr>
      <p:sp>
        <p:nvSpPr>
          <p:cNvPr id="89"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90"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91"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1238250"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1238249"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2" name="Picture Placeholder 21"/>
          <p:cNvSpPr>
            <a:spLocks noGrp="1"/>
          </p:cNvSpPr>
          <p:nvPr>
            <p:ph type="pic" sz="quarter" idx="25"/>
          </p:nvPr>
        </p:nvSpPr>
        <p:spPr>
          <a:xfrm>
            <a:off x="1238249"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12" name="Group 11"/>
          <p:cNvGrpSpPr/>
          <p:nvPr userDrawn="1"/>
        </p:nvGrpSpPr>
        <p:grpSpPr>
          <a:xfrm>
            <a:off x="3177780" y="3067766"/>
            <a:ext cx="8815170" cy="3923584"/>
            <a:chOff x="3177780" y="2305766"/>
            <a:chExt cx="8815170" cy="5828584"/>
          </a:xfrm>
        </p:grpSpPr>
        <p:sp>
          <p:nvSpPr>
            <p:cNvPr id="10" name="object 4">
              <a:extLst>
                <a:ext uri="{FF2B5EF4-FFF2-40B4-BE49-F238E27FC236}">
                  <a16:creationId xmlns:a16="http://schemas.microsoft.com/office/drawing/2014/main" id="{CFE98B7B-3BCC-9D41-4221-9A4F6F976774}"/>
                </a:ext>
              </a:extLst>
            </p:cNvPr>
            <p:cNvSpPr/>
            <p:nvPr userDrawn="1"/>
          </p:nvSpPr>
          <p:spPr>
            <a:xfrm>
              <a:off x="3177780"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0" name="object 4">
              <a:extLst>
                <a:ext uri="{FF2B5EF4-FFF2-40B4-BE49-F238E27FC236}">
                  <a16:creationId xmlns:a16="http://schemas.microsoft.com/office/drawing/2014/main" id="{1A61C460-B9E0-CA52-5597-1CEF141B1DA7}"/>
                </a:ext>
              </a:extLst>
            </p:cNvPr>
            <p:cNvSpPr/>
            <p:nvPr userDrawn="1"/>
          </p:nvSpPr>
          <p:spPr>
            <a:xfrm>
              <a:off x="7562506"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4" name="object 4">
              <a:extLst>
                <a:ext uri="{FF2B5EF4-FFF2-40B4-BE49-F238E27FC236}">
                  <a16:creationId xmlns:a16="http://schemas.microsoft.com/office/drawing/2014/main" id="{5D0B0CD3-3058-3657-0986-FFC5C2F8EE8C}"/>
                </a:ext>
              </a:extLst>
            </p:cNvPr>
            <p:cNvSpPr/>
            <p:nvPr userDrawn="1"/>
          </p:nvSpPr>
          <p:spPr>
            <a:xfrm>
              <a:off x="11947231"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4" name="object 4">
              <a:extLst>
                <a:ext uri="{FF2B5EF4-FFF2-40B4-BE49-F238E27FC236}">
                  <a16:creationId xmlns:a16="http://schemas.microsoft.com/office/drawing/2014/main" id="{CFE98B7B-3BCC-9D41-4221-9A4F6F976774}"/>
                </a:ext>
              </a:extLst>
            </p:cNvPr>
            <p:cNvSpPr/>
            <p:nvPr userDrawn="1"/>
          </p:nvSpPr>
          <p:spPr>
            <a:xfrm>
              <a:off x="5370143"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9754869"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grpSp>
      <p:sp>
        <p:nvSpPr>
          <p:cNvPr id="26" name="Text Placeholder 2">
            <a:extLst>
              <a:ext uri="{FF2B5EF4-FFF2-40B4-BE49-F238E27FC236}">
                <a16:creationId xmlns:a16="http://schemas.microsoft.com/office/drawing/2014/main" id="{2C5D39C6-064F-14A5-66C4-44446EFD20C6}"/>
              </a:ext>
            </a:extLst>
          </p:cNvPr>
          <p:cNvSpPr>
            <a:spLocks noGrp="1"/>
          </p:cNvSpPr>
          <p:nvPr>
            <p:ph type="body" sz="quarter" idx="26" hasCustomPrompt="1"/>
          </p:nvPr>
        </p:nvSpPr>
        <p:spPr>
          <a:xfrm>
            <a:off x="3410430"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27" name="Text Placeholder 2">
            <a:extLst>
              <a:ext uri="{FF2B5EF4-FFF2-40B4-BE49-F238E27FC236}">
                <a16:creationId xmlns:a16="http://schemas.microsoft.com/office/drawing/2014/main" id="{6620A38A-3B80-AFA6-F4E0-DC314DB2089A}"/>
              </a:ext>
            </a:extLst>
          </p:cNvPr>
          <p:cNvSpPr>
            <a:spLocks noGrp="1"/>
          </p:cNvSpPr>
          <p:nvPr>
            <p:ph type="body" sz="quarter" idx="27" hasCustomPrompt="1"/>
          </p:nvPr>
        </p:nvSpPr>
        <p:spPr>
          <a:xfrm>
            <a:off x="3410429"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8" name="Picture Placeholder 27"/>
          <p:cNvSpPr>
            <a:spLocks noGrp="1"/>
          </p:cNvSpPr>
          <p:nvPr>
            <p:ph type="pic" sz="quarter" idx="28"/>
          </p:nvPr>
        </p:nvSpPr>
        <p:spPr>
          <a:xfrm>
            <a:off x="3410429"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9" name="Text Placeholder 2">
            <a:extLst>
              <a:ext uri="{FF2B5EF4-FFF2-40B4-BE49-F238E27FC236}">
                <a16:creationId xmlns:a16="http://schemas.microsoft.com/office/drawing/2014/main" id="{2C5D39C6-064F-14A5-66C4-44446EFD20C6}"/>
              </a:ext>
            </a:extLst>
          </p:cNvPr>
          <p:cNvSpPr>
            <a:spLocks noGrp="1"/>
          </p:cNvSpPr>
          <p:nvPr>
            <p:ph type="body" sz="quarter" idx="29" hasCustomPrompt="1"/>
          </p:nvPr>
        </p:nvSpPr>
        <p:spPr>
          <a:xfrm>
            <a:off x="5591498"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38" name="Text Placeholder 2">
            <a:extLst>
              <a:ext uri="{FF2B5EF4-FFF2-40B4-BE49-F238E27FC236}">
                <a16:creationId xmlns:a16="http://schemas.microsoft.com/office/drawing/2014/main" id="{6620A38A-3B80-AFA6-F4E0-DC314DB2089A}"/>
              </a:ext>
            </a:extLst>
          </p:cNvPr>
          <p:cNvSpPr>
            <a:spLocks noGrp="1"/>
          </p:cNvSpPr>
          <p:nvPr>
            <p:ph type="body" sz="quarter" idx="30" hasCustomPrompt="1"/>
          </p:nvPr>
        </p:nvSpPr>
        <p:spPr>
          <a:xfrm>
            <a:off x="5591497"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2" name="Picture Placeholder 41"/>
          <p:cNvSpPr>
            <a:spLocks noGrp="1"/>
          </p:cNvSpPr>
          <p:nvPr>
            <p:ph type="pic" sz="quarter" idx="31"/>
          </p:nvPr>
        </p:nvSpPr>
        <p:spPr>
          <a:xfrm>
            <a:off x="5591497"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3" name="Text Placeholder 2">
            <a:extLst>
              <a:ext uri="{FF2B5EF4-FFF2-40B4-BE49-F238E27FC236}">
                <a16:creationId xmlns:a16="http://schemas.microsoft.com/office/drawing/2014/main" id="{2C5D39C6-064F-14A5-66C4-44446EFD20C6}"/>
              </a:ext>
            </a:extLst>
          </p:cNvPr>
          <p:cNvSpPr>
            <a:spLocks noGrp="1"/>
          </p:cNvSpPr>
          <p:nvPr>
            <p:ph type="body" sz="quarter" idx="32" hasCustomPrompt="1"/>
          </p:nvPr>
        </p:nvSpPr>
        <p:spPr>
          <a:xfrm>
            <a:off x="7801098"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p:ph type="body" sz="quarter" idx="33" hasCustomPrompt="1"/>
          </p:nvPr>
        </p:nvSpPr>
        <p:spPr>
          <a:xfrm>
            <a:off x="7801097"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p:ph type="pic" sz="quarter" idx="34"/>
          </p:nvPr>
        </p:nvSpPr>
        <p:spPr>
          <a:xfrm>
            <a:off x="7801097"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6" name="Text Placeholder 2">
            <a:extLst>
              <a:ext uri="{FF2B5EF4-FFF2-40B4-BE49-F238E27FC236}">
                <a16:creationId xmlns:a16="http://schemas.microsoft.com/office/drawing/2014/main" id="{2C5D39C6-064F-14A5-66C4-44446EFD20C6}"/>
              </a:ext>
            </a:extLst>
          </p:cNvPr>
          <p:cNvSpPr>
            <a:spLocks noGrp="1"/>
          </p:cNvSpPr>
          <p:nvPr>
            <p:ph type="body" sz="quarter" idx="35" hasCustomPrompt="1"/>
          </p:nvPr>
        </p:nvSpPr>
        <p:spPr>
          <a:xfrm>
            <a:off x="9992983"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7" name="Text Placeholder 2">
            <a:extLst>
              <a:ext uri="{FF2B5EF4-FFF2-40B4-BE49-F238E27FC236}">
                <a16:creationId xmlns:a16="http://schemas.microsoft.com/office/drawing/2014/main" id="{6620A38A-3B80-AFA6-F4E0-DC314DB2089A}"/>
              </a:ext>
            </a:extLst>
          </p:cNvPr>
          <p:cNvSpPr>
            <a:spLocks noGrp="1"/>
          </p:cNvSpPr>
          <p:nvPr>
            <p:ph type="body" sz="quarter" idx="36" hasCustomPrompt="1"/>
          </p:nvPr>
        </p:nvSpPr>
        <p:spPr>
          <a:xfrm>
            <a:off x="9992982"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8" name="Picture Placeholder 47"/>
          <p:cNvSpPr>
            <a:spLocks noGrp="1"/>
          </p:cNvSpPr>
          <p:nvPr>
            <p:ph type="pic" sz="quarter" idx="37"/>
          </p:nvPr>
        </p:nvSpPr>
        <p:spPr>
          <a:xfrm>
            <a:off x="9992982"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9" name="Text Placeholder 2">
            <a:extLst>
              <a:ext uri="{FF2B5EF4-FFF2-40B4-BE49-F238E27FC236}">
                <a16:creationId xmlns:a16="http://schemas.microsoft.com/office/drawing/2014/main" id="{2C5D39C6-064F-14A5-66C4-44446EFD20C6}"/>
              </a:ext>
            </a:extLst>
          </p:cNvPr>
          <p:cNvSpPr>
            <a:spLocks noGrp="1"/>
          </p:cNvSpPr>
          <p:nvPr>
            <p:ph type="body" sz="quarter" idx="38" hasCustomPrompt="1"/>
          </p:nvPr>
        </p:nvSpPr>
        <p:spPr>
          <a:xfrm>
            <a:off x="12139626"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50" name="Text Placeholder 2">
            <a:extLst>
              <a:ext uri="{FF2B5EF4-FFF2-40B4-BE49-F238E27FC236}">
                <a16:creationId xmlns:a16="http://schemas.microsoft.com/office/drawing/2014/main" id="{6620A38A-3B80-AFA6-F4E0-DC314DB2089A}"/>
              </a:ext>
            </a:extLst>
          </p:cNvPr>
          <p:cNvSpPr>
            <a:spLocks noGrp="1"/>
          </p:cNvSpPr>
          <p:nvPr>
            <p:ph type="body" sz="quarter" idx="39" hasCustomPrompt="1"/>
          </p:nvPr>
        </p:nvSpPr>
        <p:spPr>
          <a:xfrm>
            <a:off x="12139625"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51" name="Picture Placeholder 50"/>
          <p:cNvSpPr>
            <a:spLocks noGrp="1"/>
          </p:cNvSpPr>
          <p:nvPr>
            <p:ph type="pic" sz="quarter" idx="40"/>
          </p:nvPr>
        </p:nvSpPr>
        <p:spPr>
          <a:xfrm>
            <a:off x="12139625"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67" name="Group 66"/>
          <p:cNvGrpSpPr/>
          <p:nvPr userDrawn="1"/>
        </p:nvGrpSpPr>
        <p:grpSpPr>
          <a:xfrm>
            <a:off x="1049149" y="7656512"/>
            <a:ext cx="3084701" cy="249238"/>
            <a:chOff x="-133350" y="485775"/>
            <a:chExt cx="9863138" cy="796926"/>
          </a:xfrm>
          <a:solidFill>
            <a:srgbClr val="005EB8"/>
          </a:solidFill>
        </p:grpSpPr>
        <p:sp>
          <p:nvSpPr>
            <p:cNvPr id="6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2"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3"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4"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5"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6"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7"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8"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94" name="Freeform 93"/>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96AB623-9FFC-7725-AB4F-FFA2A38FF45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4C384C60-5F77-E4E6-1F59-08B5C8A742C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BB5A8555-AA76-C19E-7712-6C5DBE1E506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BB4EF3B-2C91-12F8-8190-4577C7415B4E}"/>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F5D93F2-5453-5289-6183-6FFEA802889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FB9B0AA-60AE-19A5-9061-B83C2D76D7D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86F1EC-46C7-118A-12DF-FBFF0C30E828}"/>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7AB105-9397-93A9-28B2-1F40DEB056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DDCDBF-856A-5863-FC0B-524D95DE234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728A25-1926-2C42-CB71-B6A6FFAE5EF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0C7EEE5-C79D-84E2-3875-CB51ABF4A55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8EC3C1-68F7-1595-62C0-8EBB8F6FBD61}"/>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7AA992-5400-D911-7047-7034B2419FF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E72A918-60E9-E0D5-060E-835EE3C76ED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E22A60D-0855-7B8D-7DAB-F6069959F22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096052F-3DD1-28DF-73E6-29B95CD9072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633B559-AC07-938C-AA54-DAB38936E40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73390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eet the team - 4 people">
    <p:bg>
      <p:bgPr>
        <a:solidFill>
          <a:schemeClr val="bg1"/>
        </a:solidFill>
        <a:effectLst/>
      </p:bgPr>
    </p:bg>
    <p:spTree>
      <p:nvGrpSpPr>
        <p:cNvPr id="1" name=""/>
        <p:cNvGrpSpPr/>
        <p:nvPr/>
      </p:nvGrpSpPr>
      <p:grpSpPr>
        <a:xfrm>
          <a:off x="0" y="0"/>
          <a:ext cx="0" cy="0"/>
          <a:chOff x="0" y="0"/>
          <a:chExt cx="0" cy="0"/>
        </a:xfrm>
      </p:grpSpPr>
      <p:sp>
        <p:nvSpPr>
          <p:cNvPr id="82"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83"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84"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baseline="0">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30" name="object 4">
            <a:extLst>
              <a:ext uri="{FF2B5EF4-FFF2-40B4-BE49-F238E27FC236}">
                <a16:creationId xmlns:a16="http://schemas.microsoft.com/office/drawing/2014/main" id="{1A61C460-B9E0-CA52-5597-1CEF141B1DA7}"/>
              </a:ext>
            </a:extLst>
          </p:cNvPr>
          <p:cNvSpPr/>
          <p:nvPr userDrawn="1"/>
        </p:nvSpPr>
        <p:spPr>
          <a:xfrm>
            <a:off x="7562506"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4" name="object 4">
            <a:extLst>
              <a:ext uri="{FF2B5EF4-FFF2-40B4-BE49-F238E27FC236}">
                <a16:creationId xmlns:a16="http://schemas.microsoft.com/office/drawing/2014/main" id="{CFE98B7B-3BCC-9D41-4221-9A4F6F976774}"/>
              </a:ext>
            </a:extLst>
          </p:cNvPr>
          <p:cNvSpPr/>
          <p:nvPr userDrawn="1"/>
        </p:nvSpPr>
        <p:spPr>
          <a:xfrm>
            <a:off x="43929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107175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6" name="Text Placeholder 2">
            <a:extLst>
              <a:ext uri="{FF2B5EF4-FFF2-40B4-BE49-F238E27FC236}">
                <a16:creationId xmlns:a16="http://schemas.microsoft.com/office/drawing/2014/main" id="{2C5D39C6-064F-14A5-66C4-44446EFD20C6}"/>
              </a:ext>
            </a:extLst>
          </p:cNvPr>
          <p:cNvSpPr>
            <a:spLocks noGrp="1"/>
          </p:cNvSpPr>
          <p:nvPr userDrawn="1">
            <p:ph type="body" sz="quarter" idx="26" hasCustomPrompt="1"/>
          </p:nvPr>
        </p:nvSpPr>
        <p:spPr>
          <a:xfrm>
            <a:off x="1936116"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27" name="Text Placeholder 2">
            <a:extLst>
              <a:ext uri="{FF2B5EF4-FFF2-40B4-BE49-F238E27FC236}">
                <a16:creationId xmlns:a16="http://schemas.microsoft.com/office/drawing/2014/main" id="{6620A38A-3B80-AFA6-F4E0-DC314DB2089A}"/>
              </a:ext>
            </a:extLst>
          </p:cNvPr>
          <p:cNvSpPr>
            <a:spLocks noGrp="1"/>
          </p:cNvSpPr>
          <p:nvPr userDrawn="1">
            <p:ph type="body" sz="quarter" idx="27" hasCustomPrompt="1"/>
          </p:nvPr>
        </p:nvSpPr>
        <p:spPr>
          <a:xfrm>
            <a:off x="1936115"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8" name="Picture Placeholder 27"/>
          <p:cNvSpPr>
            <a:spLocks noGrp="1"/>
          </p:cNvSpPr>
          <p:nvPr userDrawn="1">
            <p:ph type="pic" sz="quarter" idx="28"/>
          </p:nvPr>
        </p:nvSpPr>
        <p:spPr>
          <a:xfrm>
            <a:off x="1936115"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9" name="Text Placeholder 2">
            <a:extLst>
              <a:ext uri="{FF2B5EF4-FFF2-40B4-BE49-F238E27FC236}">
                <a16:creationId xmlns:a16="http://schemas.microsoft.com/office/drawing/2014/main" id="{2C5D39C6-064F-14A5-66C4-44446EFD20C6}"/>
              </a:ext>
            </a:extLst>
          </p:cNvPr>
          <p:cNvSpPr>
            <a:spLocks noGrp="1"/>
          </p:cNvSpPr>
          <p:nvPr userDrawn="1">
            <p:ph type="body" sz="quarter" idx="29" hasCustomPrompt="1"/>
          </p:nvPr>
        </p:nvSpPr>
        <p:spPr>
          <a:xfrm>
            <a:off x="5124278"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38" name="Text Placeholder 2">
            <a:extLst>
              <a:ext uri="{FF2B5EF4-FFF2-40B4-BE49-F238E27FC236}">
                <a16:creationId xmlns:a16="http://schemas.microsoft.com/office/drawing/2014/main" id="{6620A38A-3B80-AFA6-F4E0-DC314DB2089A}"/>
              </a:ext>
            </a:extLst>
          </p:cNvPr>
          <p:cNvSpPr>
            <a:spLocks noGrp="1"/>
          </p:cNvSpPr>
          <p:nvPr userDrawn="1">
            <p:ph type="body" sz="quarter" idx="30" hasCustomPrompt="1"/>
          </p:nvPr>
        </p:nvSpPr>
        <p:spPr>
          <a:xfrm>
            <a:off x="5124277"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2" name="Picture Placeholder 41"/>
          <p:cNvSpPr>
            <a:spLocks noGrp="1"/>
          </p:cNvSpPr>
          <p:nvPr userDrawn="1">
            <p:ph type="pic" sz="quarter" idx="31"/>
          </p:nvPr>
        </p:nvSpPr>
        <p:spPr>
          <a:xfrm>
            <a:off x="5124277"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3" name="Text Placeholder 2">
            <a:extLst>
              <a:ext uri="{FF2B5EF4-FFF2-40B4-BE49-F238E27FC236}">
                <a16:creationId xmlns:a16="http://schemas.microsoft.com/office/drawing/2014/main" id="{2C5D39C6-064F-14A5-66C4-44446EFD20C6}"/>
              </a:ext>
            </a:extLst>
          </p:cNvPr>
          <p:cNvSpPr>
            <a:spLocks noGrp="1"/>
          </p:cNvSpPr>
          <p:nvPr userDrawn="1">
            <p:ph type="body" sz="quarter" idx="32" hasCustomPrompt="1"/>
          </p:nvPr>
        </p:nvSpPr>
        <p:spPr>
          <a:xfrm>
            <a:off x="8248134"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userDrawn="1">
            <p:ph type="body" sz="quarter" idx="33" hasCustomPrompt="1"/>
          </p:nvPr>
        </p:nvSpPr>
        <p:spPr>
          <a:xfrm>
            <a:off x="8248133"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userDrawn="1">
            <p:ph type="pic" sz="quarter" idx="34"/>
          </p:nvPr>
        </p:nvSpPr>
        <p:spPr>
          <a:xfrm>
            <a:off x="8248133"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6" name="Text Placeholder 2">
            <a:extLst>
              <a:ext uri="{FF2B5EF4-FFF2-40B4-BE49-F238E27FC236}">
                <a16:creationId xmlns:a16="http://schemas.microsoft.com/office/drawing/2014/main" id="{2C5D39C6-064F-14A5-66C4-44446EFD20C6}"/>
              </a:ext>
            </a:extLst>
          </p:cNvPr>
          <p:cNvSpPr>
            <a:spLocks noGrp="1"/>
          </p:cNvSpPr>
          <p:nvPr userDrawn="1">
            <p:ph type="body" sz="quarter" idx="35" hasCustomPrompt="1"/>
          </p:nvPr>
        </p:nvSpPr>
        <p:spPr>
          <a:xfrm>
            <a:off x="11451439"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7" name="Text Placeholder 2">
            <a:extLst>
              <a:ext uri="{FF2B5EF4-FFF2-40B4-BE49-F238E27FC236}">
                <a16:creationId xmlns:a16="http://schemas.microsoft.com/office/drawing/2014/main" id="{6620A38A-3B80-AFA6-F4E0-DC314DB2089A}"/>
              </a:ext>
            </a:extLst>
          </p:cNvPr>
          <p:cNvSpPr>
            <a:spLocks noGrp="1"/>
          </p:cNvSpPr>
          <p:nvPr userDrawn="1">
            <p:ph type="body" sz="quarter" idx="36" hasCustomPrompt="1"/>
          </p:nvPr>
        </p:nvSpPr>
        <p:spPr>
          <a:xfrm>
            <a:off x="11451438"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8" name="Picture Placeholder 47"/>
          <p:cNvSpPr>
            <a:spLocks noGrp="1"/>
          </p:cNvSpPr>
          <p:nvPr userDrawn="1">
            <p:ph type="pic" sz="quarter" idx="37"/>
          </p:nvPr>
        </p:nvSpPr>
        <p:spPr>
          <a:xfrm>
            <a:off x="11451438"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60" name="Group 59"/>
          <p:cNvGrpSpPr/>
          <p:nvPr userDrawn="1"/>
        </p:nvGrpSpPr>
        <p:grpSpPr>
          <a:xfrm>
            <a:off x="1049149" y="7656512"/>
            <a:ext cx="3084701" cy="249238"/>
            <a:chOff x="-133350" y="485775"/>
            <a:chExt cx="9863138" cy="796926"/>
          </a:xfrm>
          <a:solidFill>
            <a:srgbClr val="005EB8"/>
          </a:solidFill>
        </p:grpSpPr>
        <p:sp>
          <p:nvSpPr>
            <p:cNvPr id="6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87" name="Freeform 86"/>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C0A175F-F650-729F-701E-6086EC876CAF}"/>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98C96592-78DD-75E8-1B0E-C51F55C2D63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3F871D54-22E8-6CAF-DBAC-B8C4137878F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93351E-F7EB-14DE-1D90-C7BAEA35D37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B4B77B-DAC7-3871-DA0D-2517802A35E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C48F7D9-E2E2-5922-9084-A44176B146F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C009D-3D70-FB8E-4AD4-809B22A981E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60A6BFB-665B-3A5F-AD0D-3365544E13C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9FFDC5-9351-79B3-D5B9-51C3C4FD8CB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FEE89D-9101-A95F-389D-DBC29622274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C90173-6743-7D75-49C8-D3E6574AA72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8977C5-1769-CE50-0483-D6D7052505BC}"/>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94B93A-BED0-5263-F3B4-25D4B64380B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FDB7AE-073D-C42A-304D-5AD25B14B03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2AF0F0-2DC1-1D4D-07B1-0D00D7B950C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0FBD72-9017-04F2-1AB3-043A491AE7F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EA2993D-7C31-E4E2-7C34-4221CD685A85}"/>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269126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eet the team - 3 people">
    <p:bg>
      <p:bgPr>
        <a:solidFill>
          <a:schemeClr val="bg1"/>
        </a:solidFill>
        <a:effectLst/>
      </p:bgPr>
    </p:bg>
    <p:spTree>
      <p:nvGrpSpPr>
        <p:cNvPr id="1" name=""/>
        <p:cNvGrpSpPr/>
        <p:nvPr/>
      </p:nvGrpSpPr>
      <p:grpSpPr>
        <a:xfrm>
          <a:off x="0" y="0"/>
          <a:ext cx="0" cy="0"/>
          <a:chOff x="0" y="0"/>
          <a:chExt cx="0" cy="0"/>
        </a:xfrm>
      </p:grpSpPr>
      <p:sp>
        <p:nvSpPr>
          <p:cNvPr id="72"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3"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74"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2472691"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2472690"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2" name="Picture Placeholder 21"/>
          <p:cNvSpPr>
            <a:spLocks noGrp="1"/>
          </p:cNvSpPr>
          <p:nvPr>
            <p:ph type="pic" sz="quarter" idx="25"/>
          </p:nvPr>
        </p:nvSpPr>
        <p:spPr>
          <a:xfrm>
            <a:off x="2472690"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54597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9696450"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43" name="Text Placeholder 2">
            <a:extLst>
              <a:ext uri="{FF2B5EF4-FFF2-40B4-BE49-F238E27FC236}">
                <a16:creationId xmlns:a16="http://schemas.microsoft.com/office/drawing/2014/main" id="{2C5D39C6-064F-14A5-66C4-44446EFD20C6}"/>
              </a:ext>
            </a:extLst>
          </p:cNvPr>
          <p:cNvSpPr>
            <a:spLocks noGrp="1"/>
          </p:cNvSpPr>
          <p:nvPr userDrawn="1">
            <p:ph type="body" sz="quarter" idx="32" hasCustomPrompt="1"/>
          </p:nvPr>
        </p:nvSpPr>
        <p:spPr>
          <a:xfrm>
            <a:off x="6724342"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userDrawn="1">
            <p:ph type="body" sz="quarter" idx="33" hasCustomPrompt="1"/>
          </p:nvPr>
        </p:nvSpPr>
        <p:spPr>
          <a:xfrm>
            <a:off x="6724341"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userDrawn="1">
            <p:ph type="pic" sz="quarter" idx="34"/>
          </p:nvPr>
        </p:nvSpPr>
        <p:spPr>
          <a:xfrm>
            <a:off x="6724341"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9" name="Text Placeholder 2">
            <a:extLst>
              <a:ext uri="{FF2B5EF4-FFF2-40B4-BE49-F238E27FC236}">
                <a16:creationId xmlns:a16="http://schemas.microsoft.com/office/drawing/2014/main" id="{2C5D39C6-064F-14A5-66C4-44446EFD20C6}"/>
              </a:ext>
            </a:extLst>
          </p:cNvPr>
          <p:cNvSpPr>
            <a:spLocks noGrp="1"/>
          </p:cNvSpPr>
          <p:nvPr userDrawn="1">
            <p:ph type="body" sz="quarter" idx="38" hasCustomPrompt="1"/>
          </p:nvPr>
        </p:nvSpPr>
        <p:spPr>
          <a:xfrm>
            <a:off x="10940897"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50" name="Text Placeholder 2">
            <a:extLst>
              <a:ext uri="{FF2B5EF4-FFF2-40B4-BE49-F238E27FC236}">
                <a16:creationId xmlns:a16="http://schemas.microsoft.com/office/drawing/2014/main" id="{6620A38A-3B80-AFA6-F4E0-DC314DB2089A}"/>
              </a:ext>
            </a:extLst>
          </p:cNvPr>
          <p:cNvSpPr>
            <a:spLocks noGrp="1"/>
          </p:cNvSpPr>
          <p:nvPr userDrawn="1">
            <p:ph type="body" sz="quarter" idx="39" hasCustomPrompt="1"/>
          </p:nvPr>
        </p:nvSpPr>
        <p:spPr>
          <a:xfrm>
            <a:off x="10940896"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51" name="Picture Placeholder 50"/>
          <p:cNvSpPr>
            <a:spLocks noGrp="1"/>
          </p:cNvSpPr>
          <p:nvPr userDrawn="1">
            <p:ph type="pic" sz="quarter" idx="40"/>
          </p:nvPr>
        </p:nvSpPr>
        <p:spPr>
          <a:xfrm>
            <a:off x="10940896"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47" name="Group 46"/>
          <p:cNvGrpSpPr/>
          <p:nvPr userDrawn="1"/>
        </p:nvGrpSpPr>
        <p:grpSpPr>
          <a:xfrm>
            <a:off x="1049149" y="7656512"/>
            <a:ext cx="3084701" cy="249238"/>
            <a:chOff x="-133350" y="485775"/>
            <a:chExt cx="9863138" cy="796926"/>
          </a:xfrm>
          <a:solidFill>
            <a:srgbClr val="005EB8"/>
          </a:solidFill>
        </p:grpSpPr>
        <p:sp>
          <p:nvSpPr>
            <p:cNvPr id="4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9" name="Freeform 78"/>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6C0C2F77-7267-70D8-6362-1EE22A8A711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A6491012-0C9C-E203-3731-E8F24A3F05BF}"/>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8E96BFDE-EFB9-90D7-7C8D-987D6606FF4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EFF4EB9-D3AF-2F16-AEC7-8EE48B32DFF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9915B9F-6138-9201-F80A-C671DE2AC63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8F19A8-BC5E-275F-EF97-721702AA0F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B549EC-D1CE-E6D8-7A42-A80EC9411C7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B43356-A40A-04A2-AA4F-33EEA90DAFF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4874BB-68E9-3CE0-B5FD-7965FF6B76A7}"/>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37802C1-7ADE-FC45-2731-069D507F549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89314A-2116-E176-4C69-BAD280F255A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DED7E1-395E-BE5C-2F1F-0A1E13E32DC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7F0DE5-DB7B-DFFC-0E29-8DE791DA2FE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06E899-3BAC-EA59-8665-EE5A6D2C288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D1F204C-F574-C7D4-6ADA-1A000D8F2F8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27A96-8BD6-AD19-B2CB-8CF566E774A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353E6E5-CD3C-4B91-D205-D671AD281A7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66237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and image - large">
    <p:bg>
      <p:bgPr>
        <a:solidFill>
          <a:schemeClr val="bg1"/>
        </a:solidFill>
        <a:effectLst/>
      </p:bgPr>
    </p:bg>
    <p:spTree>
      <p:nvGrpSpPr>
        <p:cNvPr id="1" name=""/>
        <p:cNvGrpSpPr/>
        <p:nvPr/>
      </p:nvGrpSpPr>
      <p:grpSpPr>
        <a:xfrm>
          <a:off x="0" y="0"/>
          <a:ext cx="0" cy="0"/>
          <a:chOff x="0" y="0"/>
          <a:chExt cx="0" cy="0"/>
        </a:xfrm>
      </p:grpSpPr>
      <p:sp>
        <p:nvSpPr>
          <p:cNvPr id="8" name="Picture Placeholder 48">
            <a:extLst>
              <a:ext uri="{FF2B5EF4-FFF2-40B4-BE49-F238E27FC236}">
                <a16:creationId xmlns:a16="http://schemas.microsoft.com/office/drawing/2014/main" id="{91B430F1-909C-D047-17D3-38BF4511B8F2}"/>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9"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933450" y="3183150"/>
            <a:ext cx="6172200" cy="738664"/>
          </a:xfrm>
          <a:prstGeom prst="rect">
            <a:avLst/>
          </a:prstGeom>
        </p:spPr>
        <p:txBody>
          <a:bodyPr numCol="1" spcCol="468000"/>
          <a:lstStyle>
            <a:lvl1pPr marL="0" indent="0">
              <a:buNone/>
              <a:defRPr sz="24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a:t>
            </a:r>
          </a:p>
          <a:p>
            <a:pPr lvl="0"/>
            <a:r>
              <a:rPr lang="en-GB" dirty="0"/>
              <a:t>quotation marks accordingly</a:t>
            </a:r>
          </a:p>
          <a:p>
            <a:pPr lvl="0"/>
            <a:endParaRPr lang="en-US" dirty="0"/>
          </a:p>
          <a:p>
            <a:pPr lvl="0"/>
            <a:r>
              <a:rPr lang="en-US" dirty="0"/>
              <a:t>Your Name</a:t>
            </a:r>
          </a:p>
          <a:p>
            <a:pPr lvl="0"/>
            <a:r>
              <a:rPr lang="en-US" dirty="0"/>
              <a:t>Job Title</a:t>
            </a:r>
            <a:endParaRPr lang="en-GB" dirty="0"/>
          </a:p>
        </p:txBody>
      </p:sp>
      <p:grpSp>
        <p:nvGrpSpPr>
          <p:cNvPr id="10" name="Group 9"/>
          <p:cNvGrpSpPr/>
          <p:nvPr userDrawn="1"/>
        </p:nvGrpSpPr>
        <p:grpSpPr>
          <a:xfrm>
            <a:off x="5791633" y="5086350"/>
            <a:ext cx="1272978" cy="872144"/>
            <a:chOff x="5178425" y="3829050"/>
            <a:chExt cx="1835150" cy="1257300"/>
          </a:xfrm>
          <a:solidFill>
            <a:srgbClr val="330072"/>
          </a:solidFill>
        </p:grpSpPr>
        <p:sp>
          <p:nvSpPr>
            <p:cNvPr id="16" name="Freeform 15"/>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933450" y="1962150"/>
            <a:ext cx="1272979" cy="873246"/>
            <a:chOff x="5178425" y="1770063"/>
            <a:chExt cx="1835150" cy="1258888"/>
          </a:xfrm>
          <a:solidFill>
            <a:srgbClr val="330072"/>
          </a:solidFill>
        </p:grpSpPr>
        <p:sp>
          <p:nvSpPr>
            <p:cNvPr id="20" name="Freeform 19"/>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3" name="Group 62"/>
          <p:cNvGrpSpPr/>
          <p:nvPr userDrawn="1"/>
        </p:nvGrpSpPr>
        <p:grpSpPr>
          <a:xfrm>
            <a:off x="1049149" y="7656512"/>
            <a:ext cx="3084701" cy="249238"/>
            <a:chOff x="-133350" y="485775"/>
            <a:chExt cx="9863138" cy="796926"/>
          </a:xfrm>
          <a:solidFill>
            <a:srgbClr val="005EB8"/>
          </a:solidFill>
        </p:grpSpPr>
        <p:sp>
          <p:nvSpPr>
            <p:cNvPr id="6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90" name="Freeform 89"/>
          <p:cNvSpPr>
            <a:spLocks/>
          </p:cNvSpPr>
          <p:nvPr userDrawn="1"/>
        </p:nvSpPr>
        <p:spPr bwMode="auto">
          <a:xfrm>
            <a:off x="5791633" y="22478"/>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91" name="Freeform 6"/>
          <p:cNvSpPr>
            <a:spLocks/>
          </p:cNvSpPr>
          <p:nvPr userDrawn="1"/>
        </p:nvSpPr>
        <p:spPr bwMode="auto">
          <a:xfrm>
            <a:off x="3508923" y="-1723452"/>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AE3D3C80-C1E4-632A-093F-AB050E11976C}"/>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F5806280-F408-8FE4-CC3A-1D51B9B12CBA}"/>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E3308633-BAE8-E6D0-6A40-EDD556F42CA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29C1E7-111B-BE4C-FC99-96C1FC3CDD0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6FB83A-3B54-A2A3-206E-548D7905CE7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AD505F-CEA8-A054-2370-8DCEB5D23781}"/>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73AA40-D3FE-6161-4014-077593A7651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283B82A-0B36-E84A-3492-3B3FFBD0918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4C55C8D-7839-DCBB-14F6-35ED4ADFE3C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517FFC-BE3A-EAB2-5914-17C2637C5D4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B951FAB-8E83-03BA-DC1B-ABC21DB33EF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BE90131-F380-ACAB-71B4-70466BA9215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D7761F-694B-5C88-67E1-E4CB483B493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ABDE36D-6B3E-8A7B-4AC6-4903490F8C2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AAB895D-F204-9682-03BB-F062A157C93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61E1518-D36F-79B4-794C-1A09AA9A64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DD33267-CCE3-C12A-9B37-49C29E8A8F2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211358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and image - small">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933450" y="3183150"/>
            <a:ext cx="6172200" cy="738664"/>
          </a:xfrm>
          <a:prstGeom prst="rect">
            <a:avLst/>
          </a:prstGeom>
        </p:spPr>
        <p:txBody>
          <a:bodyPr numCol="1" spcCol="468000"/>
          <a:lstStyle>
            <a:lvl1pPr marL="0" indent="0">
              <a:buNone/>
              <a:defRPr sz="24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a:t>
            </a:r>
          </a:p>
          <a:p>
            <a:pPr lvl="0"/>
            <a:r>
              <a:rPr lang="en-GB" dirty="0"/>
              <a:t>quotation marks accordingly</a:t>
            </a:r>
          </a:p>
          <a:p>
            <a:pPr lvl="0"/>
            <a:endParaRPr lang="en-GB" dirty="0"/>
          </a:p>
          <a:p>
            <a:pPr lvl="0"/>
            <a:r>
              <a:rPr lang="en-US" dirty="0"/>
              <a:t>Your Name</a:t>
            </a:r>
          </a:p>
          <a:p>
            <a:pPr lvl="0"/>
            <a:r>
              <a:rPr lang="en-US" dirty="0"/>
              <a:t>Job Title</a:t>
            </a:r>
            <a:endParaRPr lang="en-GB" dirty="0"/>
          </a:p>
        </p:txBody>
      </p:sp>
      <p:grpSp>
        <p:nvGrpSpPr>
          <p:cNvPr id="10" name="Group 9"/>
          <p:cNvGrpSpPr/>
          <p:nvPr userDrawn="1"/>
        </p:nvGrpSpPr>
        <p:grpSpPr>
          <a:xfrm>
            <a:off x="5791633" y="5086350"/>
            <a:ext cx="1272978" cy="872144"/>
            <a:chOff x="5178425" y="3829050"/>
            <a:chExt cx="1835150" cy="1257300"/>
          </a:xfrm>
          <a:solidFill>
            <a:srgbClr val="330072"/>
          </a:solidFill>
        </p:grpSpPr>
        <p:sp>
          <p:nvSpPr>
            <p:cNvPr id="16" name="Freeform 15"/>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933450" y="1962150"/>
            <a:ext cx="1272979" cy="873246"/>
            <a:chOff x="5178425" y="1770063"/>
            <a:chExt cx="1835150" cy="1258888"/>
          </a:xfrm>
          <a:solidFill>
            <a:srgbClr val="330072"/>
          </a:solidFill>
        </p:grpSpPr>
        <p:sp>
          <p:nvSpPr>
            <p:cNvPr id="20" name="Freeform 19"/>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5" name="Picture Placeholder 9"/>
          <p:cNvSpPr>
            <a:spLocks noGrp="1"/>
          </p:cNvSpPr>
          <p:nvPr>
            <p:ph type="pic" sz="quarter" idx="10"/>
          </p:nvPr>
        </p:nvSpPr>
        <p:spPr>
          <a:xfrm>
            <a:off x="8629650" y="1287664"/>
            <a:ext cx="7072355" cy="600848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42" name="Group 41"/>
          <p:cNvGrpSpPr/>
          <p:nvPr userDrawn="1"/>
        </p:nvGrpSpPr>
        <p:grpSpPr>
          <a:xfrm>
            <a:off x="1049149" y="7656512"/>
            <a:ext cx="3084701" cy="249238"/>
            <a:chOff x="-133350" y="485775"/>
            <a:chExt cx="9863138" cy="796926"/>
          </a:xfrm>
          <a:solidFill>
            <a:srgbClr val="005EB8"/>
          </a:solidFill>
        </p:grpSpPr>
        <p:sp>
          <p:nvSpPr>
            <p:cNvPr id="4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8122783" y="5958494"/>
            <a:ext cx="2101639" cy="210023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8B1CD551-6943-8BF7-6E16-F6E4A2C4B21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79F976D3-6134-DD8B-45D5-FC7694695A7C}"/>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617198EA-026B-5EBA-6003-12581ADB6E9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CC9EC8-97C7-667C-4D09-C79798A5B22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E12B09-1834-387A-5AEE-0C13F40BA57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F82758-C486-4836-C095-D45C9F74090D}"/>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494DB9-FBF1-AE53-D030-962F14E4235F}"/>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C551EC-F853-30FA-B50B-7EA05CCC949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0FCA70-31E5-85EF-FF15-95D58C45DEC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0DA964-6F4F-5EFB-0C52-51F9BCB4FE9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ABAF56-031E-CD17-0356-AB8A8ACDAFD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FE26F40-804B-8C51-EEB3-4CDAC5257AE9}"/>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5A83D1F-6A77-CCA3-EBAC-398C420B749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2148A0-F102-A404-E5DD-FABF2A22299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DAB84FF-9A96-8FFF-5F76-AD852FA0027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F479418-50A6-FDF7-6879-16C2D7DAC20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064C03B-074F-87BC-4BB2-3FA823FC9F5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62770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only">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F98FAF5-DCBF-57DB-1B4B-D728677FD29E}"/>
              </a:ext>
            </a:extLst>
          </p:cNvPr>
          <p:cNvSpPr/>
          <p:nvPr userDrawn="1"/>
        </p:nvSpPr>
        <p:spPr>
          <a:xfrm>
            <a:off x="0" y="0"/>
            <a:ext cx="15125700" cy="853103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330072"/>
          </a:solidFill>
        </p:spPr>
        <p:txBody>
          <a:bodyPr wrap="square" lIns="0" tIns="0" rIns="0" bIns="0" rtlCol="0"/>
          <a:lstStyle/>
          <a:p>
            <a:endParaRPr dirty="0">
              <a:solidFill>
                <a:schemeClr val="bg1"/>
              </a:solidFill>
            </a:endParaRPr>
          </a:p>
        </p:txBody>
      </p:sp>
      <p:sp>
        <p:nvSpPr>
          <p:cNvPr id="7"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2990850" y="3257550"/>
            <a:ext cx="7904120" cy="2700944"/>
          </a:xfrm>
          <a:prstGeom prst="rect">
            <a:avLst/>
          </a:prstGeom>
        </p:spPr>
        <p:txBody>
          <a:bodyPr numCol="1" spcCol="468000"/>
          <a:lstStyle>
            <a:lvl1pPr marL="0" indent="0">
              <a:buNone/>
              <a:defRPr sz="28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 quotation marks accordingly</a:t>
            </a:r>
          </a:p>
          <a:p>
            <a:pPr lvl="0"/>
            <a:endParaRPr lang="en-GB" dirty="0"/>
          </a:p>
          <a:p>
            <a:pPr lvl="0"/>
            <a:r>
              <a:rPr lang="en-US" dirty="0"/>
              <a:t>Your Name</a:t>
            </a:r>
          </a:p>
          <a:p>
            <a:pPr lvl="0"/>
            <a:r>
              <a:rPr lang="en-US" dirty="0"/>
              <a:t>Job Title</a:t>
            </a:r>
            <a:endParaRPr lang="en-GB" dirty="0"/>
          </a:p>
        </p:txBody>
      </p:sp>
      <p:grpSp>
        <p:nvGrpSpPr>
          <p:cNvPr id="8" name="Group 7"/>
          <p:cNvGrpSpPr/>
          <p:nvPr userDrawn="1"/>
        </p:nvGrpSpPr>
        <p:grpSpPr>
          <a:xfrm>
            <a:off x="10229850" y="5086350"/>
            <a:ext cx="1272978" cy="872144"/>
            <a:chOff x="5178425" y="3829050"/>
            <a:chExt cx="1835150" cy="1257300"/>
          </a:xfrm>
          <a:solidFill>
            <a:schemeClr val="bg1"/>
          </a:solidFill>
        </p:grpSpPr>
        <p:sp>
          <p:nvSpPr>
            <p:cNvPr id="9" name="Freeform 8"/>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userDrawn="1"/>
        </p:nvGrpSpPr>
        <p:grpSpPr>
          <a:xfrm>
            <a:off x="2990850" y="2036550"/>
            <a:ext cx="1272979" cy="873246"/>
            <a:chOff x="5178425" y="1770063"/>
            <a:chExt cx="1835150" cy="1258888"/>
          </a:xfrm>
          <a:solidFill>
            <a:schemeClr val="bg1"/>
          </a:solidFill>
        </p:grpSpPr>
        <p:sp>
          <p:nvSpPr>
            <p:cNvPr id="13" name="Freeform 12"/>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0" name="Group 39"/>
          <p:cNvGrpSpPr/>
          <p:nvPr userDrawn="1"/>
        </p:nvGrpSpPr>
        <p:grpSpPr>
          <a:xfrm>
            <a:off x="1049149" y="7656512"/>
            <a:ext cx="3084701" cy="249238"/>
            <a:chOff x="-133350" y="485775"/>
            <a:chExt cx="9863138" cy="796926"/>
          </a:xfrm>
          <a:solidFill>
            <a:schemeClr val="bg1"/>
          </a:solidFill>
        </p:grpSpPr>
        <p:sp>
          <p:nvSpPr>
            <p:cNvPr id="4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2" name="Freeform 61"/>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A8D1AA9-67B0-CDDC-BA78-F8DCD5292822}"/>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BF3E51F3-13AD-AF47-132F-BDE2237341E2}"/>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6EC8A1CC-CE3A-15D0-1740-845F86E4BA3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9D016D-85D9-6D07-60E1-673070100C4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ED2D4F-0646-09D7-2EF6-BD762530916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554514-EF5B-6A55-8823-3A21AA652D8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CCBBAFC-A9E1-B143-9EC9-E7433FC6AB58}"/>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66D17AD-F49F-701C-5889-299DEC8D551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F77D5E7-D10B-D821-0BB2-94B2F289B35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A192C8-C7B1-BDAF-6257-8A9D3529709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F18308D-904A-FF0D-8E00-9DAE4F9B5B63}"/>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5DC1D2-65C2-02EB-0743-913A03B7511B}"/>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3C34F7C-95C2-0176-3A43-31F82F00516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D4C8807-A6B9-6E11-97B9-53AC78B2730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2380E6-3740-11AE-8429-CB8053F0BB6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9A85B7-201C-4A12-3509-A2779E136FE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F11A0FE-2DC5-2D8E-738C-FDC2C5084C9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6593546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Quote and text">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F98FAF5-DCBF-57DB-1B4B-D728677FD29E}"/>
              </a:ext>
            </a:extLst>
          </p:cNvPr>
          <p:cNvSpPr/>
          <p:nvPr userDrawn="1"/>
        </p:nvSpPr>
        <p:spPr>
          <a:xfrm>
            <a:off x="0" y="0"/>
            <a:ext cx="15125700" cy="853103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330072"/>
          </a:solidFill>
        </p:spPr>
        <p:txBody>
          <a:bodyPr wrap="square" lIns="0" tIns="0" rIns="0" bIns="0" rtlCol="0"/>
          <a:lstStyle/>
          <a:p>
            <a:endParaRPr dirty="0">
              <a:solidFill>
                <a:schemeClr val="bg1"/>
              </a:solidFill>
            </a:endParaRPr>
          </a:p>
        </p:txBody>
      </p:sp>
      <p:sp>
        <p:nvSpPr>
          <p:cNvPr id="5" name="Text Placeholder 10">
            <a:extLst>
              <a:ext uri="{FF2B5EF4-FFF2-40B4-BE49-F238E27FC236}">
                <a16:creationId xmlns:a16="http://schemas.microsoft.com/office/drawing/2014/main" id="{87D55E0E-AA05-A40D-02DA-7491703FE0F8}"/>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6" name="object 4">
            <a:extLst>
              <a:ext uri="{FF2B5EF4-FFF2-40B4-BE49-F238E27FC236}">
                <a16:creationId xmlns:a16="http://schemas.microsoft.com/office/drawing/2014/main" id="{CFE98B7B-3BCC-9D41-4221-9A4F6F976774}"/>
              </a:ext>
            </a:extLst>
          </p:cNvPr>
          <p:cNvSpPr/>
          <p:nvPr userDrawn="1"/>
        </p:nvSpPr>
        <p:spPr>
          <a:xfrm>
            <a:off x="7952343" y="2647950"/>
            <a:ext cx="45719" cy="4372716"/>
          </a:xfrm>
          <a:custGeom>
            <a:avLst/>
            <a:gdLst/>
            <a:ahLst/>
            <a:cxnLst/>
            <a:rect l="l" t="t" r="r" b="b"/>
            <a:pathLst>
              <a:path h="3816350">
                <a:moveTo>
                  <a:pt x="0" y="3815994"/>
                </a:moveTo>
                <a:lnTo>
                  <a:pt x="0" y="0"/>
                </a:lnTo>
              </a:path>
            </a:pathLst>
          </a:custGeom>
          <a:ln w="6350">
            <a:solidFill>
              <a:schemeClr val="bg1"/>
            </a:solidFill>
          </a:ln>
        </p:spPr>
        <p:txBody>
          <a:bodyPr wrap="square" lIns="0" tIns="0" rIns="0" bIns="0" rtlCol="0"/>
          <a:lstStyle/>
          <a:p>
            <a:endParaRPr>
              <a:solidFill>
                <a:srgbClr val="0070C0"/>
              </a:solidFill>
            </a:endParaRPr>
          </a:p>
        </p:txBody>
      </p:sp>
      <p:grpSp>
        <p:nvGrpSpPr>
          <p:cNvPr id="8" name="Group 7"/>
          <p:cNvGrpSpPr/>
          <p:nvPr userDrawn="1"/>
        </p:nvGrpSpPr>
        <p:grpSpPr>
          <a:xfrm>
            <a:off x="5791633" y="5848350"/>
            <a:ext cx="1272978" cy="872144"/>
            <a:chOff x="5178425" y="3829050"/>
            <a:chExt cx="1835150" cy="1257300"/>
          </a:xfrm>
          <a:solidFill>
            <a:schemeClr val="bg1"/>
          </a:solidFill>
        </p:grpSpPr>
        <p:sp>
          <p:nvSpPr>
            <p:cNvPr id="9" name="Freeform 8"/>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userDrawn="1"/>
        </p:nvGrpSpPr>
        <p:grpSpPr>
          <a:xfrm>
            <a:off x="933450" y="2724150"/>
            <a:ext cx="1272979" cy="873246"/>
            <a:chOff x="5178425" y="1770063"/>
            <a:chExt cx="1835150" cy="1258888"/>
          </a:xfrm>
          <a:solidFill>
            <a:schemeClr val="bg1"/>
          </a:solidFill>
        </p:grpSpPr>
        <p:sp>
          <p:nvSpPr>
            <p:cNvPr id="13" name="Freeform 12"/>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1" name="Group 40"/>
          <p:cNvGrpSpPr/>
          <p:nvPr userDrawn="1"/>
        </p:nvGrpSpPr>
        <p:grpSpPr>
          <a:xfrm>
            <a:off x="1049149" y="7656512"/>
            <a:ext cx="3084701" cy="249238"/>
            <a:chOff x="-133350" y="485775"/>
            <a:chExt cx="9863138" cy="796926"/>
          </a:xfrm>
          <a:solidFill>
            <a:schemeClr val="bg1"/>
          </a:solidFill>
        </p:grpSpPr>
        <p:sp>
          <p:nvSpPr>
            <p:cNvPr id="4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15"/>
          <p:cNvSpPr>
            <a:spLocks noGrp="1"/>
          </p:cNvSpPr>
          <p:nvPr>
            <p:ph type="body" sz="quarter" idx="16" hasCustomPrompt="1"/>
          </p:nvPr>
        </p:nvSpPr>
        <p:spPr>
          <a:xfrm>
            <a:off x="933451" y="3942451"/>
            <a:ext cx="6131160" cy="1482725"/>
          </a:xfrm>
          <a:prstGeom prst="rect">
            <a:avLst/>
          </a:prstGeom>
        </p:spPr>
        <p:txBody>
          <a:bodyPr/>
          <a:lstStyle>
            <a:lvl1pPr marL="0" indent="0">
              <a:buNone/>
              <a:defRPr sz="2800" b="1" baseline="0">
                <a:solidFill>
                  <a:schemeClr val="bg1"/>
                </a:solidFill>
                <a:latin typeface="Arial" panose="020B0604020202020204" pitchFamily="34" charset="0"/>
                <a:cs typeface="Arial" panose="020B0604020202020204" pitchFamily="34" charset="0"/>
              </a:defRPr>
            </a:lvl1pPr>
            <a:lvl2pPr marL="457200" indent="0">
              <a:buNone/>
              <a:defRPr sz="2400" b="1">
                <a:solidFill>
                  <a:schemeClr val="bg1"/>
                </a:solidFill>
                <a:latin typeface="Arial" panose="020B0604020202020204" pitchFamily="34" charset="0"/>
                <a:cs typeface="Arial" panose="020B0604020202020204" pitchFamily="34" charset="0"/>
              </a:defRPr>
            </a:lvl2pPr>
            <a:lvl3pPr marL="914400" indent="0">
              <a:buNone/>
              <a:defRPr sz="2400" b="1">
                <a:solidFill>
                  <a:schemeClr val="bg1"/>
                </a:solidFill>
                <a:latin typeface="Arial" panose="020B0604020202020204" pitchFamily="34" charset="0"/>
                <a:cs typeface="Arial" panose="020B0604020202020204" pitchFamily="34" charset="0"/>
              </a:defRPr>
            </a:lvl3pPr>
            <a:lvl4pPr marL="1371600" indent="0">
              <a:buNone/>
              <a:defRPr sz="2400" b="1">
                <a:solidFill>
                  <a:schemeClr val="bg1"/>
                </a:solidFill>
                <a:latin typeface="Arial" panose="020B0604020202020204" pitchFamily="34" charset="0"/>
                <a:cs typeface="Arial" panose="020B0604020202020204" pitchFamily="34" charset="0"/>
              </a:defRPr>
            </a:lvl4pPr>
            <a:lvl5pPr marL="1828800" indent="0">
              <a:buNone/>
              <a:defRPr sz="2400" b="1">
                <a:solidFill>
                  <a:schemeClr val="bg1"/>
                </a:solidFill>
                <a:latin typeface="Arial" panose="020B0604020202020204" pitchFamily="34" charset="0"/>
                <a:cs typeface="Arial" panose="020B0604020202020204" pitchFamily="34" charset="0"/>
              </a:defRPr>
            </a:lvl5pPr>
          </a:lstStyle>
          <a:p>
            <a:pPr lvl="0"/>
            <a:r>
              <a:rPr lang="en-US" dirty="0"/>
              <a:t>Quote to go here</a:t>
            </a:r>
          </a:p>
          <a:p>
            <a:pPr lvl="0"/>
            <a:endParaRPr lang="en-US" dirty="0"/>
          </a:p>
          <a:p>
            <a:pPr lvl="0"/>
            <a:r>
              <a:rPr lang="en-US" dirty="0"/>
              <a:t>Your Name</a:t>
            </a:r>
          </a:p>
          <a:p>
            <a:pPr lvl="0"/>
            <a:r>
              <a:rPr lang="en-US" dirty="0"/>
              <a:t>Job Title</a:t>
            </a:r>
            <a:endParaRPr lang="en-GB" dirty="0"/>
          </a:p>
        </p:txBody>
      </p:sp>
      <p:sp>
        <p:nvSpPr>
          <p:cNvPr id="68" name="Text Placeholder 67"/>
          <p:cNvSpPr>
            <a:spLocks noGrp="1"/>
          </p:cNvSpPr>
          <p:nvPr>
            <p:ph type="body" sz="quarter" idx="17" hasCustomPrompt="1"/>
          </p:nvPr>
        </p:nvSpPr>
        <p:spPr>
          <a:xfrm>
            <a:off x="8858251" y="3181351"/>
            <a:ext cx="4495800" cy="3809999"/>
          </a:xfrm>
          <a:prstGeom prst="rect">
            <a:avLst/>
          </a:prstGeom>
        </p:spPr>
        <p:txBody>
          <a:bodyPr/>
          <a:lstStyle>
            <a:lvl1pPr marL="0" indent="0">
              <a:buNone/>
              <a:defRPr sz="2800" baseline="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Insert a quote description or response here</a:t>
            </a:r>
            <a:endParaRPr lang="en-GB" dirty="0"/>
          </a:p>
        </p:txBody>
      </p:sp>
      <p:grpSp>
        <p:nvGrpSpPr>
          <p:cNvPr id="2" name="Group 1">
            <a:extLst>
              <a:ext uri="{FF2B5EF4-FFF2-40B4-BE49-F238E27FC236}">
                <a16:creationId xmlns:a16="http://schemas.microsoft.com/office/drawing/2014/main" id="{D5D2CCC1-1996-8315-448A-FC69BB949066}"/>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F3042F0A-85A7-D61C-D807-05837988FE97}"/>
                </a:ext>
              </a:extLst>
            </p:cNvPr>
            <p:cNvGrpSpPr/>
            <p:nvPr userDrawn="1"/>
          </p:nvGrpSpPr>
          <p:grpSpPr>
            <a:xfrm>
              <a:off x="-1972675" y="3401005"/>
              <a:ext cx="1361470" cy="5095295"/>
              <a:chOff x="-4180783" y="1712948"/>
              <a:chExt cx="2070745" cy="7749756"/>
            </a:xfrm>
          </p:grpSpPr>
          <p:sp>
            <p:nvSpPr>
              <p:cNvPr id="17" name="Oval 16">
                <a:extLst>
                  <a:ext uri="{FF2B5EF4-FFF2-40B4-BE49-F238E27FC236}">
                    <a16:creationId xmlns:a16="http://schemas.microsoft.com/office/drawing/2014/main" id="{154FADD4-69FC-FD35-99AE-5656F71E0C4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EBA236B-81E5-AD15-FA47-EA5958C4319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43CFE2-C025-8AF3-AEAF-18DB4569A00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C77361-B7F4-928A-B165-A95BA9A60E9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9B31BA2-9FC2-1898-46DD-19D24148A0F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6AEF82-AF93-0CFF-4D83-00A81B2D11C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4E92D6-D9F7-D9CA-94A8-5E388C8EFB0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F1E5F9-107D-BAED-D2C2-32ABB289493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CBA9C9C-3CEC-3C63-D4CE-B4E84FC44CD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F0997D-0ED4-85FB-883E-6A597464988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2CC3CB4-5759-BFE7-AA3A-827DA5B58D3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4D138F0-6246-F515-D9A4-10498E5E0C0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9E3D338-9C40-E401-347B-DDBF080E2D9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5972FA-CBCD-1B4C-5A00-15BE6F09FC2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C83DF3F-ED7A-BCD3-D436-FFE57D6D2FB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973207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ople we work with">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9664059" y="7471883"/>
            <a:ext cx="4804513" cy="532744"/>
            <a:chOff x="9664059" y="7471883"/>
            <a:chExt cx="4804513" cy="532744"/>
          </a:xfrm>
        </p:grpSpPr>
        <p:sp>
          <p:nvSpPr>
            <p:cNvPr id="82" name="Freeform 27"/>
            <p:cNvSpPr>
              <a:spLocks/>
            </p:cNvSpPr>
            <p:nvPr userDrawn="1"/>
          </p:nvSpPr>
          <p:spPr bwMode="auto">
            <a:xfrm>
              <a:off x="10419449" y="7471883"/>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3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3"/>
                    <a:pt x="1372" y="23"/>
                    <a:pt x="1372" y="23"/>
                  </a:cubicBezTo>
                  <a:cubicBezTo>
                    <a:pt x="1372" y="23"/>
                    <a:pt x="1372" y="0"/>
                    <a:pt x="1350" y="0"/>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3" name="Group 82"/>
            <p:cNvGrpSpPr/>
            <p:nvPr userDrawn="1"/>
          </p:nvGrpSpPr>
          <p:grpSpPr>
            <a:xfrm>
              <a:off x="10489500" y="7540596"/>
              <a:ext cx="1316244" cy="419413"/>
              <a:chOff x="1951037" y="3548063"/>
              <a:chExt cx="4683125" cy="1492250"/>
            </a:xfrm>
          </p:grpSpPr>
          <p:sp>
            <p:nvSpPr>
              <p:cNvPr id="61" name="Freeform 8"/>
              <p:cNvSpPr>
                <a:spLocks noEditPoints="1"/>
              </p:cNvSpPr>
              <p:nvPr userDrawn="1"/>
            </p:nvSpPr>
            <p:spPr bwMode="auto">
              <a:xfrm>
                <a:off x="1951037" y="3865563"/>
                <a:ext cx="774700" cy="1174750"/>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7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30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49"/>
                      <a:pt x="206" y="77"/>
                      <a:pt x="206" y="113"/>
                    </a:cubicBezTo>
                    <a:cubicBezTo>
                      <a:pt x="206" y="135"/>
                      <a:pt x="203" y="154"/>
                      <a:pt x="196" y="172"/>
                    </a:cubicBezTo>
                    <a:cubicBezTo>
                      <a:pt x="189" y="189"/>
                      <a:pt x="179" y="203"/>
                      <a:pt x="166" y="213"/>
                    </a:cubicBezTo>
                    <a:cubicBezTo>
                      <a:pt x="153" y="222"/>
                      <a:pt x="138" y="227"/>
                      <a:pt x="122" y="227"/>
                    </a:cubicBezTo>
                    <a:cubicBezTo>
                      <a:pt x="101" y="227"/>
                      <a:pt x="84" y="220"/>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30"/>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9"/>
              <p:cNvSpPr>
                <a:spLocks noEditPoints="1"/>
              </p:cNvSpPr>
              <p:nvPr userDrawn="1"/>
            </p:nvSpPr>
            <p:spPr bwMode="auto">
              <a:xfrm>
                <a:off x="2808287" y="3865563"/>
                <a:ext cx="768350" cy="860425"/>
              </a:xfrm>
              <a:custGeom>
                <a:avLst/>
                <a:gdLst>
                  <a:gd name="T0" fmla="*/ 203 w 204"/>
                  <a:gd name="T1" fmla="*/ 134 h 227"/>
                  <a:gd name="T2" fmla="*/ 72 w 204"/>
                  <a:gd name="T3" fmla="*/ 134 h 227"/>
                  <a:gd name="T4" fmla="*/ 86 w 204"/>
                  <a:gd name="T5" fmla="*/ 168 h 227"/>
                  <a:gd name="T6" fmla="*/ 118 w 204"/>
                  <a:gd name="T7" fmla="*/ 177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4" y="174"/>
                      <a:pt x="104" y="177"/>
                      <a:pt x="118" y="177"/>
                    </a:cubicBezTo>
                    <a:cubicBezTo>
                      <a:pt x="126" y="177"/>
                      <a:pt x="134" y="175"/>
                      <a:pt x="141" y="172"/>
                    </a:cubicBezTo>
                    <a:cubicBezTo>
                      <a:pt x="149" y="169"/>
                      <a:pt x="158" y="164"/>
                      <a:pt x="167" y="158"/>
                    </a:cubicBezTo>
                    <a:cubicBezTo>
                      <a:pt x="196" y="197"/>
                      <a:pt x="196" y="197"/>
                      <a:pt x="196" y="197"/>
                    </a:cubicBezTo>
                    <a:cubicBezTo>
                      <a:pt x="185" y="206"/>
                      <a:pt x="172" y="214"/>
                      <a:pt x="158" y="219"/>
                    </a:cubicBezTo>
                    <a:cubicBezTo>
                      <a:pt x="143" y="225"/>
                      <a:pt x="128" y="227"/>
                      <a:pt x="111" y="227"/>
                    </a:cubicBezTo>
                    <a:cubicBezTo>
                      <a:pt x="75" y="227"/>
                      <a:pt x="47" y="217"/>
                      <a:pt x="28" y="197"/>
                    </a:cubicBezTo>
                    <a:cubicBezTo>
                      <a:pt x="9" y="176"/>
                      <a:pt x="0" y="149"/>
                      <a:pt x="0" y="115"/>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50"/>
                      <a:pt x="115" y="46"/>
                      <a:pt x="104" y="46"/>
                    </a:cubicBezTo>
                    <a:cubicBezTo>
                      <a:pt x="94" y="46"/>
                      <a:pt x="87" y="49"/>
                      <a:pt x="82" y="56"/>
                    </a:cubicBezTo>
                    <a:cubicBezTo>
                      <a:pt x="77" y="63"/>
                      <a:pt x="73"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
              <p:cNvSpPr>
                <a:spLocks noEditPoints="1"/>
              </p:cNvSpPr>
              <p:nvPr userDrawn="1"/>
            </p:nvSpPr>
            <p:spPr bwMode="auto">
              <a:xfrm>
                <a:off x="364490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
              <p:cNvSpPr>
                <a:spLocks noEditPoints="1"/>
              </p:cNvSpPr>
              <p:nvPr userDrawn="1"/>
            </p:nvSpPr>
            <p:spPr bwMode="auto">
              <a:xfrm>
                <a:off x="4564062" y="3865563"/>
                <a:ext cx="779463" cy="1174750"/>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7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30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49"/>
                      <a:pt x="207" y="77"/>
                      <a:pt x="207" y="113"/>
                    </a:cubicBezTo>
                    <a:cubicBezTo>
                      <a:pt x="207" y="135"/>
                      <a:pt x="204" y="154"/>
                      <a:pt x="197" y="172"/>
                    </a:cubicBezTo>
                    <a:cubicBezTo>
                      <a:pt x="190" y="189"/>
                      <a:pt x="180" y="203"/>
                      <a:pt x="167" y="213"/>
                    </a:cubicBezTo>
                    <a:cubicBezTo>
                      <a:pt x="154" y="222"/>
                      <a:pt x="139" y="227"/>
                      <a:pt x="122" y="227"/>
                    </a:cubicBezTo>
                    <a:cubicBezTo>
                      <a:pt x="101" y="227"/>
                      <a:pt x="84" y="220"/>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30"/>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2"/>
              <p:cNvSpPr>
                <a:spLocks/>
              </p:cNvSpPr>
              <p:nvPr userDrawn="1"/>
            </p:nvSpPr>
            <p:spPr bwMode="auto">
              <a:xfrm>
                <a:off x="5459412" y="3548063"/>
                <a:ext cx="392113" cy="1177925"/>
              </a:xfrm>
              <a:custGeom>
                <a:avLst/>
                <a:gdLst>
                  <a:gd name="T0" fmla="*/ 16 w 104"/>
                  <a:gd name="T1" fmla="*/ 295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5"/>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3"/>
              <p:cNvSpPr>
                <a:spLocks noEditPoints="1"/>
              </p:cNvSpPr>
              <p:nvPr userDrawn="1"/>
            </p:nvSpPr>
            <p:spPr bwMode="auto">
              <a:xfrm>
                <a:off x="5865812" y="3865563"/>
                <a:ext cx="768350" cy="860425"/>
              </a:xfrm>
              <a:custGeom>
                <a:avLst/>
                <a:gdLst>
                  <a:gd name="T0" fmla="*/ 203 w 204"/>
                  <a:gd name="T1" fmla="*/ 134 h 227"/>
                  <a:gd name="T2" fmla="*/ 73 w 204"/>
                  <a:gd name="T3" fmla="*/ 134 h 227"/>
                  <a:gd name="T4" fmla="*/ 87 w 204"/>
                  <a:gd name="T5" fmla="*/ 168 h 227"/>
                  <a:gd name="T6" fmla="*/ 118 w 204"/>
                  <a:gd name="T7" fmla="*/ 177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2"/>
                      <a:pt x="87" y="168"/>
                    </a:cubicBezTo>
                    <a:cubicBezTo>
                      <a:pt x="94" y="174"/>
                      <a:pt x="104" y="177"/>
                      <a:pt x="118" y="177"/>
                    </a:cubicBezTo>
                    <a:cubicBezTo>
                      <a:pt x="126" y="177"/>
                      <a:pt x="134" y="175"/>
                      <a:pt x="142" y="172"/>
                    </a:cubicBezTo>
                    <a:cubicBezTo>
                      <a:pt x="150" y="169"/>
                      <a:pt x="158" y="164"/>
                      <a:pt x="168" y="158"/>
                    </a:cubicBezTo>
                    <a:cubicBezTo>
                      <a:pt x="196" y="197"/>
                      <a:pt x="196" y="197"/>
                      <a:pt x="196" y="197"/>
                    </a:cubicBezTo>
                    <a:cubicBezTo>
                      <a:pt x="185" y="206"/>
                      <a:pt x="172" y="214"/>
                      <a:pt x="158" y="219"/>
                    </a:cubicBezTo>
                    <a:cubicBezTo>
                      <a:pt x="144" y="225"/>
                      <a:pt x="128" y="227"/>
                      <a:pt x="111" y="227"/>
                    </a:cubicBezTo>
                    <a:cubicBezTo>
                      <a:pt x="75" y="227"/>
                      <a:pt x="47" y="217"/>
                      <a:pt x="29" y="197"/>
                    </a:cubicBezTo>
                    <a:cubicBezTo>
                      <a:pt x="10" y="176"/>
                      <a:pt x="0" y="149"/>
                      <a:pt x="0" y="115"/>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50"/>
                      <a:pt x="115" y="46"/>
                      <a:pt x="104" y="46"/>
                    </a:cubicBezTo>
                    <a:cubicBezTo>
                      <a:pt x="95" y="46"/>
                      <a:pt x="87" y="49"/>
                      <a:pt x="82" y="56"/>
                    </a:cubicBezTo>
                    <a:cubicBezTo>
                      <a:pt x="77" y="63"/>
                      <a:pt x="74"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userDrawn="1"/>
          </p:nvGrpSpPr>
          <p:grpSpPr>
            <a:xfrm>
              <a:off x="9664059" y="7514717"/>
              <a:ext cx="4804513" cy="356947"/>
              <a:chOff x="-985838" y="3455988"/>
              <a:chExt cx="17094201" cy="1270000"/>
            </a:xfrm>
            <a:solidFill>
              <a:srgbClr val="003087"/>
            </a:solidFill>
          </p:grpSpPr>
          <p:sp>
            <p:nvSpPr>
              <p:cNvPr id="58" name="Freeform 5"/>
              <p:cNvSpPr>
                <a:spLocks/>
              </p:cNvSpPr>
              <p:nvPr userDrawn="1"/>
            </p:nvSpPr>
            <p:spPr bwMode="auto">
              <a:xfrm>
                <a:off x="-985838" y="3646488"/>
                <a:ext cx="812800" cy="1052513"/>
              </a:xfrm>
              <a:custGeom>
                <a:avLst/>
                <a:gdLst>
                  <a:gd name="T0" fmla="*/ 512 w 512"/>
                  <a:gd name="T1" fmla="*/ 0 h 663"/>
                  <a:gd name="T2" fmla="*/ 495 w 512"/>
                  <a:gd name="T3" fmla="*/ 136 h 663"/>
                  <a:gd name="T4" fmla="*/ 339 w 512"/>
                  <a:gd name="T5" fmla="*/ 136 h 663"/>
                  <a:gd name="T6" fmla="*/ 339 w 512"/>
                  <a:gd name="T7" fmla="*/ 663 h 663"/>
                  <a:gd name="T8" fmla="*/ 163 w 512"/>
                  <a:gd name="T9" fmla="*/ 663 h 663"/>
                  <a:gd name="T10" fmla="*/ 163 w 512"/>
                  <a:gd name="T11" fmla="*/ 136 h 663"/>
                  <a:gd name="T12" fmla="*/ 0 w 512"/>
                  <a:gd name="T13" fmla="*/ 136 h 663"/>
                  <a:gd name="T14" fmla="*/ 0 w 512"/>
                  <a:gd name="T15" fmla="*/ 0 h 663"/>
                  <a:gd name="T16" fmla="*/ 512 w 512"/>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3">
                    <a:moveTo>
                      <a:pt x="512" y="0"/>
                    </a:moveTo>
                    <a:lnTo>
                      <a:pt x="495" y="136"/>
                    </a:lnTo>
                    <a:lnTo>
                      <a:pt x="339" y="136"/>
                    </a:lnTo>
                    <a:lnTo>
                      <a:pt x="339" y="663"/>
                    </a:lnTo>
                    <a:lnTo>
                      <a:pt x="163" y="663"/>
                    </a:lnTo>
                    <a:lnTo>
                      <a:pt x="163" y="136"/>
                    </a:lnTo>
                    <a:lnTo>
                      <a:pt x="0" y="136"/>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6"/>
              <p:cNvSpPr>
                <a:spLocks/>
              </p:cNvSpPr>
              <p:nvPr userDrawn="1"/>
            </p:nvSpPr>
            <p:spPr bwMode="auto">
              <a:xfrm>
                <a:off x="-98425" y="3548063"/>
                <a:ext cx="719138" cy="1150938"/>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1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1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1"/>
                      <a:pt x="120" y="161"/>
                      <a:pt x="120" y="161"/>
                    </a:cubicBezTo>
                    <a:cubicBezTo>
                      <a:pt x="120" y="151"/>
                      <a:pt x="118" y="145"/>
                      <a:pt x="115" y="141"/>
                    </a:cubicBezTo>
                    <a:cubicBezTo>
                      <a:pt x="113" y="138"/>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1"/>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7"/>
              <p:cNvSpPr>
                <a:spLocks noEditPoints="1"/>
              </p:cNvSpPr>
              <p:nvPr userDrawn="1"/>
            </p:nvSpPr>
            <p:spPr bwMode="auto">
              <a:xfrm>
                <a:off x="730250" y="3865563"/>
                <a:ext cx="768350" cy="860425"/>
              </a:xfrm>
              <a:custGeom>
                <a:avLst/>
                <a:gdLst>
                  <a:gd name="T0" fmla="*/ 202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5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2"/>
                      <a:pt x="86" y="168"/>
                    </a:cubicBezTo>
                    <a:cubicBezTo>
                      <a:pt x="93" y="174"/>
                      <a:pt x="104" y="177"/>
                      <a:pt x="117" y="177"/>
                    </a:cubicBezTo>
                    <a:cubicBezTo>
                      <a:pt x="125" y="177"/>
                      <a:pt x="133" y="175"/>
                      <a:pt x="141" y="172"/>
                    </a:cubicBezTo>
                    <a:cubicBezTo>
                      <a:pt x="149" y="169"/>
                      <a:pt x="157" y="164"/>
                      <a:pt x="167" y="158"/>
                    </a:cubicBezTo>
                    <a:cubicBezTo>
                      <a:pt x="196" y="197"/>
                      <a:pt x="196" y="197"/>
                      <a:pt x="196" y="197"/>
                    </a:cubicBezTo>
                    <a:cubicBezTo>
                      <a:pt x="184" y="206"/>
                      <a:pt x="172" y="214"/>
                      <a:pt x="157" y="219"/>
                    </a:cubicBezTo>
                    <a:cubicBezTo>
                      <a:pt x="143" y="225"/>
                      <a:pt x="127" y="227"/>
                      <a:pt x="110" y="227"/>
                    </a:cubicBezTo>
                    <a:cubicBezTo>
                      <a:pt x="74" y="227"/>
                      <a:pt x="47" y="217"/>
                      <a:pt x="28" y="197"/>
                    </a:cubicBezTo>
                    <a:cubicBezTo>
                      <a:pt x="9" y="176"/>
                      <a:pt x="0" y="149"/>
                      <a:pt x="0" y="115"/>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4"/>
              <p:cNvSpPr>
                <a:spLocks/>
              </p:cNvSpPr>
              <p:nvPr userDrawn="1"/>
            </p:nvSpPr>
            <p:spPr bwMode="auto">
              <a:xfrm>
                <a:off x="7010400"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2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2"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5"/>
              <p:cNvSpPr>
                <a:spLocks noEditPoints="1"/>
              </p:cNvSpPr>
              <p:nvPr userDrawn="1"/>
            </p:nvSpPr>
            <p:spPr bwMode="auto">
              <a:xfrm>
                <a:off x="8189913" y="3865563"/>
                <a:ext cx="768350" cy="860425"/>
              </a:xfrm>
              <a:custGeom>
                <a:avLst/>
                <a:gdLst>
                  <a:gd name="T0" fmla="*/ 203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3" y="174"/>
                      <a:pt x="104" y="177"/>
                      <a:pt x="117" y="177"/>
                    </a:cubicBezTo>
                    <a:cubicBezTo>
                      <a:pt x="125" y="177"/>
                      <a:pt x="133" y="175"/>
                      <a:pt x="141" y="172"/>
                    </a:cubicBezTo>
                    <a:cubicBezTo>
                      <a:pt x="149" y="169"/>
                      <a:pt x="158" y="164"/>
                      <a:pt x="167" y="158"/>
                    </a:cubicBezTo>
                    <a:cubicBezTo>
                      <a:pt x="196" y="197"/>
                      <a:pt x="196" y="197"/>
                      <a:pt x="196" y="197"/>
                    </a:cubicBezTo>
                    <a:cubicBezTo>
                      <a:pt x="185" y="206"/>
                      <a:pt x="172" y="214"/>
                      <a:pt x="157" y="219"/>
                    </a:cubicBezTo>
                    <a:cubicBezTo>
                      <a:pt x="143" y="225"/>
                      <a:pt x="127" y="227"/>
                      <a:pt x="111" y="227"/>
                    </a:cubicBezTo>
                    <a:cubicBezTo>
                      <a:pt x="74" y="227"/>
                      <a:pt x="47" y="217"/>
                      <a:pt x="28" y="197"/>
                    </a:cubicBezTo>
                    <a:cubicBezTo>
                      <a:pt x="9" y="176"/>
                      <a:pt x="0" y="149"/>
                      <a:pt x="0" y="115"/>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6"/>
              <p:cNvSpPr>
                <a:spLocks/>
              </p:cNvSpPr>
              <p:nvPr userDrawn="1"/>
            </p:nvSpPr>
            <p:spPr bwMode="auto">
              <a:xfrm>
                <a:off x="9331325" y="3892551"/>
                <a:ext cx="1144588" cy="806450"/>
              </a:xfrm>
              <a:custGeom>
                <a:avLst/>
                <a:gdLst>
                  <a:gd name="T0" fmla="*/ 721 w 721"/>
                  <a:gd name="T1" fmla="*/ 0 h 508"/>
                  <a:gd name="T2" fmla="*/ 616 w 721"/>
                  <a:gd name="T3" fmla="*/ 508 h 508"/>
                  <a:gd name="T4" fmla="*/ 419 w 721"/>
                  <a:gd name="T5" fmla="*/ 508 h 508"/>
                  <a:gd name="T6" fmla="*/ 360 w 721"/>
                  <a:gd name="T7" fmla="*/ 152 h 508"/>
                  <a:gd name="T8" fmla="*/ 298 w 721"/>
                  <a:gd name="T9" fmla="*/ 508 h 508"/>
                  <a:gd name="T10" fmla="*/ 104 w 721"/>
                  <a:gd name="T11" fmla="*/ 508 h 508"/>
                  <a:gd name="T12" fmla="*/ 0 w 721"/>
                  <a:gd name="T13" fmla="*/ 0 h 508"/>
                  <a:gd name="T14" fmla="*/ 170 w 721"/>
                  <a:gd name="T15" fmla="*/ 0 h 508"/>
                  <a:gd name="T16" fmla="*/ 211 w 721"/>
                  <a:gd name="T17" fmla="*/ 379 h 508"/>
                  <a:gd name="T18" fmla="*/ 284 w 721"/>
                  <a:gd name="T19" fmla="*/ 0 h 508"/>
                  <a:gd name="T20" fmla="*/ 445 w 721"/>
                  <a:gd name="T21" fmla="*/ 0 h 508"/>
                  <a:gd name="T22" fmla="*/ 505 w 721"/>
                  <a:gd name="T23" fmla="*/ 379 h 508"/>
                  <a:gd name="T24" fmla="*/ 557 w 721"/>
                  <a:gd name="T25" fmla="*/ 0 h 508"/>
                  <a:gd name="T26" fmla="*/ 721 w 721"/>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1" h="508">
                    <a:moveTo>
                      <a:pt x="721" y="0"/>
                    </a:moveTo>
                    <a:lnTo>
                      <a:pt x="616" y="508"/>
                    </a:lnTo>
                    <a:lnTo>
                      <a:pt x="419" y="508"/>
                    </a:lnTo>
                    <a:lnTo>
                      <a:pt x="360" y="152"/>
                    </a:lnTo>
                    <a:lnTo>
                      <a:pt x="298" y="508"/>
                    </a:lnTo>
                    <a:lnTo>
                      <a:pt x="104" y="508"/>
                    </a:lnTo>
                    <a:lnTo>
                      <a:pt x="0" y="0"/>
                    </a:lnTo>
                    <a:lnTo>
                      <a:pt x="170" y="0"/>
                    </a:lnTo>
                    <a:lnTo>
                      <a:pt x="211" y="379"/>
                    </a:lnTo>
                    <a:lnTo>
                      <a:pt x="284" y="0"/>
                    </a:lnTo>
                    <a:lnTo>
                      <a:pt x="445" y="0"/>
                    </a:lnTo>
                    <a:lnTo>
                      <a:pt x="505" y="379"/>
                    </a:lnTo>
                    <a:lnTo>
                      <a:pt x="557" y="0"/>
                    </a:lnTo>
                    <a:lnTo>
                      <a:pt x="7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noEditPoints="1"/>
              </p:cNvSpPr>
              <p:nvPr userDrawn="1"/>
            </p:nvSpPr>
            <p:spPr bwMode="auto">
              <a:xfrm>
                <a:off x="1050925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9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2 w 214"/>
                  <a:gd name="T23" fmla="*/ 66 h 227"/>
                  <a:gd name="T24" fmla="*/ 73 w 214"/>
                  <a:gd name="T25" fmla="*/ 113 h 227"/>
                  <a:gd name="T26" fmla="*/ 82 w 214"/>
                  <a:gd name="T27" fmla="*/ 161 h 227"/>
                  <a:gd name="T28" fmla="*/ 107 w 214"/>
                  <a:gd name="T29" fmla="*/ 176 h 227"/>
                  <a:gd name="T30" fmla="*/ 132 w 214"/>
                  <a:gd name="T31" fmla="*/ 161 h 227"/>
                  <a:gd name="T32" fmla="*/ 141 w 214"/>
                  <a:gd name="T33" fmla="*/ 114 h 227"/>
                  <a:gd name="T34" fmla="*/ 132 w 214"/>
                  <a:gd name="T35" fmla="*/ 66 h 227"/>
                  <a:gd name="T36" fmla="*/ 107 w 214"/>
                  <a:gd name="T37" fmla="*/ 51 h 227"/>
                  <a:gd name="T38" fmla="*/ 82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10" y="157"/>
                      <a:pt x="201" y="174"/>
                    </a:cubicBezTo>
                    <a:cubicBezTo>
                      <a:pt x="192" y="191"/>
                      <a:pt x="180" y="204"/>
                      <a:pt x="164" y="213"/>
                    </a:cubicBezTo>
                    <a:cubicBezTo>
                      <a:pt x="148" y="223"/>
                      <a:pt x="129" y="227"/>
                      <a:pt x="107" y="227"/>
                    </a:cubicBezTo>
                    <a:cubicBezTo>
                      <a:pt x="74" y="227"/>
                      <a:pt x="48" y="217"/>
                      <a:pt x="29" y="197"/>
                    </a:cubicBezTo>
                    <a:cubicBezTo>
                      <a:pt x="10" y="177"/>
                      <a:pt x="0" y="149"/>
                      <a:pt x="0" y="113"/>
                    </a:cubicBezTo>
                    <a:cubicBezTo>
                      <a:pt x="0" y="90"/>
                      <a:pt x="4" y="70"/>
                      <a:pt x="13" y="53"/>
                    </a:cubicBezTo>
                    <a:cubicBezTo>
                      <a:pt x="22" y="36"/>
                      <a:pt x="34" y="23"/>
                      <a:pt x="50" y="14"/>
                    </a:cubicBezTo>
                    <a:cubicBezTo>
                      <a:pt x="66" y="4"/>
                      <a:pt x="85" y="0"/>
                      <a:pt x="107" y="0"/>
                    </a:cubicBezTo>
                    <a:cubicBezTo>
                      <a:pt x="140" y="0"/>
                      <a:pt x="166" y="10"/>
                      <a:pt x="185" y="30"/>
                    </a:cubicBezTo>
                    <a:close/>
                    <a:moveTo>
                      <a:pt x="82" y="66"/>
                    </a:moveTo>
                    <a:cubicBezTo>
                      <a:pt x="76" y="76"/>
                      <a:pt x="73" y="92"/>
                      <a:pt x="73" y="113"/>
                    </a:cubicBezTo>
                    <a:cubicBezTo>
                      <a:pt x="73" y="135"/>
                      <a:pt x="76" y="151"/>
                      <a:pt x="82" y="161"/>
                    </a:cubicBezTo>
                    <a:cubicBezTo>
                      <a:pt x="87" y="171"/>
                      <a:pt x="96" y="176"/>
                      <a:pt x="107" y="176"/>
                    </a:cubicBezTo>
                    <a:cubicBezTo>
                      <a:pt x="118" y="176"/>
                      <a:pt x="127" y="171"/>
                      <a:pt x="132" y="161"/>
                    </a:cubicBezTo>
                    <a:cubicBezTo>
                      <a:pt x="138" y="151"/>
                      <a:pt x="141" y="135"/>
                      <a:pt x="141" y="114"/>
                    </a:cubicBezTo>
                    <a:cubicBezTo>
                      <a:pt x="141" y="92"/>
                      <a:pt x="138" y="76"/>
                      <a:pt x="132" y="66"/>
                    </a:cubicBezTo>
                    <a:cubicBezTo>
                      <a:pt x="127" y="56"/>
                      <a:pt x="118" y="51"/>
                      <a:pt x="107" y="51"/>
                    </a:cubicBezTo>
                    <a:cubicBezTo>
                      <a:pt x="96" y="51"/>
                      <a:pt x="87" y="56"/>
                      <a:pt x="8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8"/>
              <p:cNvSpPr>
                <a:spLocks/>
              </p:cNvSpPr>
              <p:nvPr userDrawn="1"/>
            </p:nvSpPr>
            <p:spPr bwMode="auto">
              <a:xfrm>
                <a:off x="11431588" y="3868738"/>
                <a:ext cx="542925" cy="830263"/>
              </a:xfrm>
              <a:custGeom>
                <a:avLst/>
                <a:gdLst>
                  <a:gd name="T0" fmla="*/ 144 w 144"/>
                  <a:gd name="T1" fmla="*/ 3 h 219"/>
                  <a:gd name="T2" fmla="*/ 132 w 144"/>
                  <a:gd name="T3" fmla="*/ 72 h 219"/>
                  <a:gd name="T4" fmla="*/ 113 w 144"/>
                  <a:gd name="T5" fmla="*/ 69 h 219"/>
                  <a:gd name="T6" fmla="*/ 85 w 144"/>
                  <a:gd name="T7" fmla="*/ 81 h 219"/>
                  <a:gd name="T8" fmla="*/ 71 w 144"/>
                  <a:gd name="T9" fmla="*/ 118 h 219"/>
                  <a:gd name="T10" fmla="*/ 71 w 144"/>
                  <a:gd name="T11" fmla="*/ 219 h 219"/>
                  <a:gd name="T12" fmla="*/ 0 w 144"/>
                  <a:gd name="T13" fmla="*/ 219 h 219"/>
                  <a:gd name="T14" fmla="*/ 0 w 144"/>
                  <a:gd name="T15" fmla="*/ 6 h 219"/>
                  <a:gd name="T16" fmla="*/ 62 w 144"/>
                  <a:gd name="T17" fmla="*/ 6 h 219"/>
                  <a:gd name="T18" fmla="*/ 68 w 144"/>
                  <a:gd name="T19" fmla="*/ 46 h 219"/>
                  <a:gd name="T20" fmla="*/ 89 w 144"/>
                  <a:gd name="T21" fmla="*/ 12 h 219"/>
                  <a:gd name="T22" fmla="*/ 122 w 144"/>
                  <a:gd name="T23" fmla="*/ 0 h 219"/>
                  <a:gd name="T24" fmla="*/ 144 w 144"/>
                  <a:gd name="T25" fmla="*/ 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19">
                    <a:moveTo>
                      <a:pt x="144" y="3"/>
                    </a:moveTo>
                    <a:cubicBezTo>
                      <a:pt x="132" y="72"/>
                      <a:pt x="132" y="72"/>
                      <a:pt x="132" y="72"/>
                    </a:cubicBezTo>
                    <a:cubicBezTo>
                      <a:pt x="125" y="70"/>
                      <a:pt x="119" y="69"/>
                      <a:pt x="113" y="69"/>
                    </a:cubicBezTo>
                    <a:cubicBezTo>
                      <a:pt x="101" y="69"/>
                      <a:pt x="92" y="73"/>
                      <a:pt x="85" y="81"/>
                    </a:cubicBezTo>
                    <a:cubicBezTo>
                      <a:pt x="79" y="89"/>
                      <a:pt x="74" y="101"/>
                      <a:pt x="71" y="118"/>
                    </a:cubicBezTo>
                    <a:cubicBezTo>
                      <a:pt x="71" y="219"/>
                      <a:pt x="71" y="219"/>
                      <a:pt x="71" y="219"/>
                    </a:cubicBezTo>
                    <a:cubicBezTo>
                      <a:pt x="0" y="219"/>
                      <a:pt x="0" y="219"/>
                      <a:pt x="0" y="219"/>
                    </a:cubicBezTo>
                    <a:cubicBezTo>
                      <a:pt x="0" y="6"/>
                      <a:pt x="0" y="6"/>
                      <a:pt x="0" y="6"/>
                    </a:cubicBezTo>
                    <a:cubicBezTo>
                      <a:pt x="62" y="6"/>
                      <a:pt x="62" y="6"/>
                      <a:pt x="62" y="6"/>
                    </a:cubicBezTo>
                    <a:cubicBezTo>
                      <a:pt x="68" y="46"/>
                      <a:pt x="68" y="46"/>
                      <a:pt x="68" y="46"/>
                    </a:cubicBezTo>
                    <a:cubicBezTo>
                      <a:pt x="72" y="32"/>
                      <a:pt x="79" y="21"/>
                      <a:pt x="89" y="12"/>
                    </a:cubicBezTo>
                    <a:cubicBezTo>
                      <a:pt x="99" y="4"/>
                      <a:pt x="110" y="0"/>
                      <a:pt x="122" y="0"/>
                    </a:cubicBezTo>
                    <a:cubicBezTo>
                      <a:pt x="129" y="0"/>
                      <a:pt x="136" y="1"/>
                      <a:pt x="1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
              <p:cNvSpPr>
                <a:spLocks noEditPoints="1"/>
              </p:cNvSpPr>
              <p:nvPr userDrawn="1"/>
            </p:nvSpPr>
            <p:spPr bwMode="auto">
              <a:xfrm>
                <a:off x="12041188" y="3548063"/>
                <a:ext cx="787400" cy="1150938"/>
              </a:xfrm>
              <a:custGeom>
                <a:avLst/>
                <a:gdLst>
                  <a:gd name="T0" fmla="*/ 169 w 496"/>
                  <a:gd name="T1" fmla="*/ 0 h 725"/>
                  <a:gd name="T2" fmla="*/ 169 w 496"/>
                  <a:gd name="T3" fmla="*/ 725 h 725"/>
                  <a:gd name="T4" fmla="*/ 0 w 496"/>
                  <a:gd name="T5" fmla="*/ 725 h 725"/>
                  <a:gd name="T6" fmla="*/ 0 w 496"/>
                  <a:gd name="T7" fmla="*/ 16 h 725"/>
                  <a:gd name="T8" fmla="*/ 169 w 496"/>
                  <a:gd name="T9" fmla="*/ 0 h 725"/>
                  <a:gd name="T10" fmla="*/ 487 w 496"/>
                  <a:gd name="T11" fmla="*/ 217 h 725"/>
                  <a:gd name="T12" fmla="*/ 342 w 496"/>
                  <a:gd name="T13" fmla="*/ 441 h 725"/>
                  <a:gd name="T14" fmla="*/ 496 w 496"/>
                  <a:gd name="T15" fmla="*/ 725 h 725"/>
                  <a:gd name="T16" fmla="*/ 309 w 496"/>
                  <a:gd name="T17" fmla="*/ 725 h 725"/>
                  <a:gd name="T18" fmla="*/ 171 w 496"/>
                  <a:gd name="T19" fmla="*/ 448 h 725"/>
                  <a:gd name="T20" fmla="*/ 318 w 496"/>
                  <a:gd name="T21" fmla="*/ 217 h 725"/>
                  <a:gd name="T22" fmla="*/ 487 w 496"/>
                  <a:gd name="T23" fmla="*/ 21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725">
                    <a:moveTo>
                      <a:pt x="169" y="0"/>
                    </a:moveTo>
                    <a:lnTo>
                      <a:pt x="169" y="725"/>
                    </a:lnTo>
                    <a:lnTo>
                      <a:pt x="0" y="725"/>
                    </a:lnTo>
                    <a:lnTo>
                      <a:pt x="0" y="16"/>
                    </a:lnTo>
                    <a:lnTo>
                      <a:pt x="169" y="0"/>
                    </a:lnTo>
                    <a:close/>
                    <a:moveTo>
                      <a:pt x="487" y="217"/>
                    </a:moveTo>
                    <a:lnTo>
                      <a:pt x="342" y="441"/>
                    </a:lnTo>
                    <a:lnTo>
                      <a:pt x="496" y="725"/>
                    </a:lnTo>
                    <a:lnTo>
                      <a:pt x="309" y="725"/>
                    </a:lnTo>
                    <a:lnTo>
                      <a:pt x="171" y="448"/>
                    </a:lnTo>
                    <a:lnTo>
                      <a:pt x="318" y="217"/>
                    </a:lnTo>
                    <a:lnTo>
                      <a:pt x="487"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0"/>
              <p:cNvSpPr>
                <a:spLocks/>
              </p:cNvSpPr>
              <p:nvPr userDrawn="1"/>
            </p:nvSpPr>
            <p:spPr bwMode="auto">
              <a:xfrm>
                <a:off x="13155613"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1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1"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1"/>
              <p:cNvSpPr>
                <a:spLocks noEditPoints="1"/>
              </p:cNvSpPr>
              <p:nvPr userDrawn="1"/>
            </p:nvSpPr>
            <p:spPr bwMode="auto">
              <a:xfrm>
                <a:off x="14354175" y="3455988"/>
                <a:ext cx="307975" cy="1243013"/>
              </a:xfrm>
              <a:custGeom>
                <a:avLst/>
                <a:gdLst>
                  <a:gd name="T0" fmla="*/ 71 w 82"/>
                  <a:gd name="T1" fmla="*/ 11 h 328"/>
                  <a:gd name="T2" fmla="*/ 82 w 82"/>
                  <a:gd name="T3" fmla="*/ 39 h 328"/>
                  <a:gd name="T4" fmla="*/ 71 w 82"/>
                  <a:gd name="T5" fmla="*/ 67 h 328"/>
                  <a:gd name="T6" fmla="*/ 41 w 82"/>
                  <a:gd name="T7" fmla="*/ 79 h 328"/>
                  <a:gd name="T8" fmla="*/ 12 w 82"/>
                  <a:gd name="T9" fmla="*/ 67 h 328"/>
                  <a:gd name="T10" fmla="*/ 0 w 82"/>
                  <a:gd name="T11" fmla="*/ 39 h 328"/>
                  <a:gd name="T12" fmla="*/ 12 w 82"/>
                  <a:gd name="T13" fmla="*/ 11 h 328"/>
                  <a:gd name="T14" fmla="*/ 41 w 82"/>
                  <a:gd name="T15" fmla="*/ 0 h 328"/>
                  <a:gd name="T16" fmla="*/ 71 w 82"/>
                  <a:gd name="T17" fmla="*/ 11 h 328"/>
                  <a:gd name="T18" fmla="*/ 77 w 82"/>
                  <a:gd name="T19" fmla="*/ 115 h 328"/>
                  <a:gd name="T20" fmla="*/ 77 w 82"/>
                  <a:gd name="T21" fmla="*/ 328 h 328"/>
                  <a:gd name="T22" fmla="*/ 6 w 82"/>
                  <a:gd name="T23" fmla="*/ 328 h 328"/>
                  <a:gd name="T24" fmla="*/ 6 w 82"/>
                  <a:gd name="T25" fmla="*/ 115 h 328"/>
                  <a:gd name="T26" fmla="*/ 77 w 82"/>
                  <a:gd name="T27" fmla="*/ 1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1" y="11"/>
                    </a:moveTo>
                    <a:cubicBezTo>
                      <a:pt x="78" y="19"/>
                      <a:pt x="82" y="28"/>
                      <a:pt x="82" y="39"/>
                    </a:cubicBezTo>
                    <a:cubicBezTo>
                      <a:pt x="82" y="51"/>
                      <a:pt x="78" y="60"/>
                      <a:pt x="71" y="67"/>
                    </a:cubicBezTo>
                    <a:cubicBezTo>
                      <a:pt x="63" y="75"/>
                      <a:pt x="53" y="79"/>
                      <a:pt x="41" y="79"/>
                    </a:cubicBezTo>
                    <a:cubicBezTo>
                      <a:pt x="29" y="79"/>
                      <a:pt x="19" y="75"/>
                      <a:pt x="12" y="67"/>
                    </a:cubicBezTo>
                    <a:cubicBezTo>
                      <a:pt x="4" y="60"/>
                      <a:pt x="0" y="51"/>
                      <a:pt x="0" y="39"/>
                    </a:cubicBezTo>
                    <a:cubicBezTo>
                      <a:pt x="0" y="28"/>
                      <a:pt x="4" y="19"/>
                      <a:pt x="12" y="11"/>
                    </a:cubicBezTo>
                    <a:cubicBezTo>
                      <a:pt x="19" y="4"/>
                      <a:pt x="29" y="0"/>
                      <a:pt x="41" y="0"/>
                    </a:cubicBezTo>
                    <a:cubicBezTo>
                      <a:pt x="53" y="0"/>
                      <a:pt x="63" y="4"/>
                      <a:pt x="71" y="11"/>
                    </a:cubicBezTo>
                    <a:close/>
                    <a:moveTo>
                      <a:pt x="77" y="115"/>
                    </a:moveTo>
                    <a:cubicBezTo>
                      <a:pt x="77" y="328"/>
                      <a:pt x="77" y="328"/>
                      <a:pt x="77" y="328"/>
                    </a:cubicBezTo>
                    <a:cubicBezTo>
                      <a:pt x="6" y="328"/>
                      <a:pt x="6" y="328"/>
                      <a:pt x="6" y="328"/>
                    </a:cubicBezTo>
                    <a:cubicBezTo>
                      <a:pt x="6" y="115"/>
                      <a:pt x="6" y="115"/>
                      <a:pt x="6" y="115"/>
                    </a:cubicBezTo>
                    <a:lnTo>
                      <a:pt x="77"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2"/>
              <p:cNvSpPr>
                <a:spLocks/>
              </p:cNvSpPr>
              <p:nvPr userDrawn="1"/>
            </p:nvSpPr>
            <p:spPr bwMode="auto">
              <a:xfrm>
                <a:off x="14722475" y="3687763"/>
                <a:ext cx="609600" cy="1038225"/>
              </a:xfrm>
              <a:custGeom>
                <a:avLst/>
                <a:gdLst>
                  <a:gd name="T0" fmla="*/ 162 w 162"/>
                  <a:gd name="T1" fmla="*/ 257 h 274"/>
                  <a:gd name="T2" fmla="*/ 133 w 162"/>
                  <a:gd name="T3" fmla="*/ 270 h 274"/>
                  <a:gd name="T4" fmla="*/ 101 w 162"/>
                  <a:gd name="T5" fmla="*/ 274 h 274"/>
                  <a:gd name="T6" fmla="*/ 27 w 162"/>
                  <a:gd name="T7" fmla="*/ 193 h 274"/>
                  <a:gd name="T8" fmla="*/ 27 w 162"/>
                  <a:gd name="T9" fmla="*/ 103 h 274"/>
                  <a:gd name="T10" fmla="*/ 0 w 162"/>
                  <a:gd name="T11" fmla="*/ 103 h 274"/>
                  <a:gd name="T12" fmla="*/ 0 w 162"/>
                  <a:gd name="T13" fmla="*/ 54 h 274"/>
                  <a:gd name="T14" fmla="*/ 27 w 162"/>
                  <a:gd name="T15" fmla="*/ 54 h 274"/>
                  <a:gd name="T16" fmla="*/ 27 w 162"/>
                  <a:gd name="T17" fmla="*/ 9 h 274"/>
                  <a:gd name="T18" fmla="*/ 98 w 162"/>
                  <a:gd name="T19" fmla="*/ 0 h 274"/>
                  <a:gd name="T20" fmla="*/ 98 w 162"/>
                  <a:gd name="T21" fmla="*/ 54 h 274"/>
                  <a:gd name="T22" fmla="*/ 147 w 162"/>
                  <a:gd name="T23" fmla="*/ 54 h 274"/>
                  <a:gd name="T24" fmla="*/ 140 w 162"/>
                  <a:gd name="T25" fmla="*/ 103 h 274"/>
                  <a:gd name="T26" fmla="*/ 98 w 162"/>
                  <a:gd name="T27" fmla="*/ 103 h 274"/>
                  <a:gd name="T28" fmla="*/ 98 w 162"/>
                  <a:gd name="T29" fmla="*/ 192 h 274"/>
                  <a:gd name="T30" fmla="*/ 103 w 162"/>
                  <a:gd name="T31" fmla="*/ 212 h 274"/>
                  <a:gd name="T32" fmla="*/ 117 w 162"/>
                  <a:gd name="T33" fmla="*/ 218 h 274"/>
                  <a:gd name="T34" fmla="*/ 138 w 162"/>
                  <a:gd name="T35" fmla="*/ 212 h 274"/>
                  <a:gd name="T36" fmla="*/ 162 w 162"/>
                  <a:gd name="T37" fmla="*/ 2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274">
                    <a:moveTo>
                      <a:pt x="162" y="257"/>
                    </a:moveTo>
                    <a:cubicBezTo>
                      <a:pt x="154" y="263"/>
                      <a:pt x="144" y="267"/>
                      <a:pt x="133" y="270"/>
                    </a:cubicBezTo>
                    <a:cubicBezTo>
                      <a:pt x="122" y="273"/>
                      <a:pt x="112" y="274"/>
                      <a:pt x="101" y="274"/>
                    </a:cubicBezTo>
                    <a:cubicBezTo>
                      <a:pt x="52" y="274"/>
                      <a:pt x="27" y="247"/>
                      <a:pt x="27" y="193"/>
                    </a:cubicBezTo>
                    <a:cubicBezTo>
                      <a:pt x="27" y="103"/>
                      <a:pt x="27" y="103"/>
                      <a:pt x="27" y="103"/>
                    </a:cubicBezTo>
                    <a:cubicBezTo>
                      <a:pt x="0" y="103"/>
                      <a:pt x="0" y="103"/>
                      <a:pt x="0" y="103"/>
                    </a:cubicBezTo>
                    <a:cubicBezTo>
                      <a:pt x="0" y="54"/>
                      <a:pt x="0" y="54"/>
                      <a:pt x="0" y="54"/>
                    </a:cubicBezTo>
                    <a:cubicBezTo>
                      <a:pt x="27" y="54"/>
                      <a:pt x="27" y="54"/>
                      <a:pt x="27" y="54"/>
                    </a:cubicBezTo>
                    <a:cubicBezTo>
                      <a:pt x="27" y="9"/>
                      <a:pt x="27" y="9"/>
                      <a:pt x="27" y="9"/>
                    </a:cubicBezTo>
                    <a:cubicBezTo>
                      <a:pt x="98" y="0"/>
                      <a:pt x="98" y="0"/>
                      <a:pt x="98" y="0"/>
                    </a:cubicBezTo>
                    <a:cubicBezTo>
                      <a:pt x="98" y="54"/>
                      <a:pt x="98" y="54"/>
                      <a:pt x="98" y="54"/>
                    </a:cubicBezTo>
                    <a:cubicBezTo>
                      <a:pt x="147" y="54"/>
                      <a:pt x="147" y="54"/>
                      <a:pt x="147" y="54"/>
                    </a:cubicBezTo>
                    <a:cubicBezTo>
                      <a:pt x="140" y="103"/>
                      <a:pt x="140" y="103"/>
                      <a:pt x="140" y="103"/>
                    </a:cubicBezTo>
                    <a:cubicBezTo>
                      <a:pt x="98" y="103"/>
                      <a:pt x="98" y="103"/>
                      <a:pt x="98" y="103"/>
                    </a:cubicBezTo>
                    <a:cubicBezTo>
                      <a:pt x="98" y="192"/>
                      <a:pt x="98" y="192"/>
                      <a:pt x="98" y="192"/>
                    </a:cubicBezTo>
                    <a:cubicBezTo>
                      <a:pt x="98" y="202"/>
                      <a:pt x="100" y="208"/>
                      <a:pt x="103" y="212"/>
                    </a:cubicBezTo>
                    <a:cubicBezTo>
                      <a:pt x="106" y="216"/>
                      <a:pt x="111" y="218"/>
                      <a:pt x="117" y="218"/>
                    </a:cubicBezTo>
                    <a:cubicBezTo>
                      <a:pt x="124" y="218"/>
                      <a:pt x="131" y="216"/>
                      <a:pt x="138" y="212"/>
                    </a:cubicBezTo>
                    <a:lnTo>
                      <a:pt x="162"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p:cNvSpPr>
                <a:spLocks/>
              </p:cNvSpPr>
              <p:nvPr userDrawn="1"/>
            </p:nvSpPr>
            <p:spPr bwMode="auto">
              <a:xfrm>
                <a:off x="15392400" y="3548063"/>
                <a:ext cx="715963" cy="1150938"/>
              </a:xfrm>
              <a:custGeom>
                <a:avLst/>
                <a:gdLst>
                  <a:gd name="T0" fmla="*/ 174 w 190"/>
                  <a:gd name="T1" fmla="*/ 101 h 304"/>
                  <a:gd name="T2" fmla="*/ 190 w 190"/>
                  <a:gd name="T3" fmla="*/ 148 h 304"/>
                  <a:gd name="T4" fmla="*/ 190 w 190"/>
                  <a:gd name="T5" fmla="*/ 304 h 304"/>
                  <a:gd name="T6" fmla="*/ 119 w 190"/>
                  <a:gd name="T7" fmla="*/ 304 h 304"/>
                  <a:gd name="T8" fmla="*/ 119 w 190"/>
                  <a:gd name="T9" fmla="*/ 161 h 304"/>
                  <a:gd name="T10" fmla="*/ 115 w 190"/>
                  <a:gd name="T11" fmla="*/ 141 h 304"/>
                  <a:gd name="T12" fmla="*/ 102 w 190"/>
                  <a:gd name="T13" fmla="*/ 136 h 304"/>
                  <a:gd name="T14" fmla="*/ 71 w 190"/>
                  <a:gd name="T15" fmla="*/ 160 h 304"/>
                  <a:gd name="T16" fmla="*/ 71 w 190"/>
                  <a:gd name="T17" fmla="*/ 304 h 304"/>
                  <a:gd name="T18" fmla="*/ 0 w 190"/>
                  <a:gd name="T19" fmla="*/ 304 h 304"/>
                  <a:gd name="T20" fmla="*/ 0 w 190"/>
                  <a:gd name="T21" fmla="*/ 7 h 304"/>
                  <a:gd name="T22" fmla="*/ 71 w 190"/>
                  <a:gd name="T23" fmla="*/ 0 h 304"/>
                  <a:gd name="T24" fmla="*/ 71 w 190"/>
                  <a:gd name="T25" fmla="*/ 112 h 304"/>
                  <a:gd name="T26" fmla="*/ 99 w 190"/>
                  <a:gd name="T27" fmla="*/ 91 h 304"/>
                  <a:gd name="T28" fmla="*/ 132 w 190"/>
                  <a:gd name="T29" fmla="*/ 84 h 304"/>
                  <a:gd name="T30" fmla="*/ 174 w 190"/>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304">
                    <a:moveTo>
                      <a:pt x="174" y="101"/>
                    </a:moveTo>
                    <a:cubicBezTo>
                      <a:pt x="185" y="112"/>
                      <a:pt x="190" y="128"/>
                      <a:pt x="190" y="148"/>
                    </a:cubicBezTo>
                    <a:cubicBezTo>
                      <a:pt x="190" y="304"/>
                      <a:pt x="190" y="304"/>
                      <a:pt x="190" y="304"/>
                    </a:cubicBezTo>
                    <a:cubicBezTo>
                      <a:pt x="119" y="304"/>
                      <a:pt x="119" y="304"/>
                      <a:pt x="119" y="304"/>
                    </a:cubicBezTo>
                    <a:cubicBezTo>
                      <a:pt x="119" y="161"/>
                      <a:pt x="119" y="161"/>
                      <a:pt x="119" y="161"/>
                    </a:cubicBezTo>
                    <a:cubicBezTo>
                      <a:pt x="119" y="151"/>
                      <a:pt x="117" y="145"/>
                      <a:pt x="115" y="141"/>
                    </a:cubicBezTo>
                    <a:cubicBezTo>
                      <a:pt x="112" y="138"/>
                      <a:pt x="108" y="136"/>
                      <a:pt x="102" y="136"/>
                    </a:cubicBezTo>
                    <a:cubicBezTo>
                      <a:pt x="91" y="136"/>
                      <a:pt x="81" y="144"/>
                      <a:pt x="71" y="160"/>
                    </a:cubicBezTo>
                    <a:cubicBezTo>
                      <a:pt x="71" y="304"/>
                      <a:pt x="71" y="304"/>
                      <a:pt x="71" y="304"/>
                    </a:cubicBezTo>
                    <a:cubicBezTo>
                      <a:pt x="0" y="304"/>
                      <a:pt x="0" y="304"/>
                      <a:pt x="0" y="304"/>
                    </a:cubicBezTo>
                    <a:cubicBezTo>
                      <a:pt x="0" y="7"/>
                      <a:pt x="0" y="7"/>
                      <a:pt x="0" y="7"/>
                    </a:cubicBezTo>
                    <a:cubicBezTo>
                      <a:pt x="71" y="0"/>
                      <a:pt x="71" y="0"/>
                      <a:pt x="71" y="0"/>
                    </a:cubicBezTo>
                    <a:cubicBezTo>
                      <a:pt x="71" y="112"/>
                      <a:pt x="71" y="112"/>
                      <a:pt x="71" y="112"/>
                    </a:cubicBezTo>
                    <a:cubicBezTo>
                      <a:pt x="80" y="102"/>
                      <a:pt x="89" y="95"/>
                      <a:pt x="99" y="91"/>
                    </a:cubicBezTo>
                    <a:cubicBezTo>
                      <a:pt x="109" y="86"/>
                      <a:pt x="120" y="84"/>
                      <a:pt x="132" y="84"/>
                    </a:cubicBezTo>
                    <a:cubicBezTo>
                      <a:pt x="150" y="84"/>
                      <a:pt x="164" y="89"/>
                      <a:pt x="17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EB92A4AA-D87A-E5EE-156B-9F027D0ED33E}"/>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776E34F5-94CC-B551-4AA6-C7B598A4E28E}"/>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B533F7D3-0C67-FF32-24D3-7BF2A707DDA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E645711-ADD8-C428-78C4-27EA850307B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446C653-0C17-C1A6-E0DD-19EF9AF8F07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E6D4F8-7C34-FC33-2312-BD050CB34C5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E2A10C-9E2C-599C-9DE4-9CA6518ADB9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0FFAE20-7C08-D8F3-0C38-C4E00E70502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D759A2-038A-CD14-A313-B40891C055A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4D1E4E-0E92-D9DE-A577-E3E8D6C5D86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240F1B0-8DC8-585C-6F4C-8B1D36E4ACD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A49E0A-74E1-0B47-F592-90F123C8297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6F2531-26FE-63B4-15EF-03A0A9C8756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76BF99-6951-1566-C674-30F2E85C767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D98F79-7FFF-E478-81F8-70BE76C614A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9C4818-E7FF-F2A4-D769-9F12B21BC81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0E48EFE-8C3D-07F1-CB78-4B05BDF836C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C9F986A3-5D8B-BA30-047C-F1CCAC15F3B4}"/>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594330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eople we care for">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10075887" y="7481030"/>
            <a:ext cx="4392685" cy="532744"/>
            <a:chOff x="10075887" y="7481030"/>
            <a:chExt cx="4392685" cy="532744"/>
          </a:xfrm>
        </p:grpSpPr>
        <p:sp>
          <p:nvSpPr>
            <p:cNvPr id="109" name="Freeform 52"/>
            <p:cNvSpPr>
              <a:spLocks/>
            </p:cNvSpPr>
            <p:nvPr userDrawn="1"/>
          </p:nvSpPr>
          <p:spPr bwMode="auto">
            <a:xfrm>
              <a:off x="10836631" y="7481030"/>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4" name="Group 113"/>
            <p:cNvGrpSpPr/>
            <p:nvPr userDrawn="1"/>
          </p:nvGrpSpPr>
          <p:grpSpPr>
            <a:xfrm>
              <a:off x="10901774" y="7545281"/>
              <a:ext cx="1316690" cy="420306"/>
              <a:chOff x="2641600" y="9763125"/>
              <a:chExt cx="4684713" cy="1495426"/>
            </a:xfrm>
          </p:grpSpPr>
          <p:sp>
            <p:nvSpPr>
              <p:cNvPr id="158" name="Freeform 34"/>
              <p:cNvSpPr>
                <a:spLocks noEditPoints="1"/>
              </p:cNvSpPr>
              <p:nvPr userDrawn="1"/>
            </p:nvSpPr>
            <p:spPr bwMode="auto">
              <a:xfrm>
                <a:off x="2641600" y="10082213"/>
                <a:ext cx="774700" cy="1176338"/>
              </a:xfrm>
              <a:custGeom>
                <a:avLst/>
                <a:gdLst>
                  <a:gd name="T0" fmla="*/ 186 w 206"/>
                  <a:gd name="T1" fmla="*/ 29 h 310"/>
                  <a:gd name="T2" fmla="*/ 206 w 206"/>
                  <a:gd name="T3" fmla="*/ 113 h 310"/>
                  <a:gd name="T4" fmla="*/ 196 w 206"/>
                  <a:gd name="T5" fmla="*/ 172 h 310"/>
                  <a:gd name="T6" fmla="*/ 166 w 206"/>
                  <a:gd name="T7" fmla="*/ 212 h 310"/>
                  <a:gd name="T8" fmla="*/ 122 w 206"/>
                  <a:gd name="T9" fmla="*/ 227 h 310"/>
                  <a:gd name="T10" fmla="*/ 71 w 206"/>
                  <a:gd name="T11" fmla="*/ 206 h 310"/>
                  <a:gd name="T12" fmla="*/ 71 w 206"/>
                  <a:gd name="T13" fmla="*/ 302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29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29"/>
                    </a:moveTo>
                    <a:cubicBezTo>
                      <a:pt x="200" y="49"/>
                      <a:pt x="206" y="77"/>
                      <a:pt x="206" y="113"/>
                    </a:cubicBezTo>
                    <a:cubicBezTo>
                      <a:pt x="206" y="135"/>
                      <a:pt x="203" y="154"/>
                      <a:pt x="196" y="172"/>
                    </a:cubicBezTo>
                    <a:cubicBezTo>
                      <a:pt x="189" y="189"/>
                      <a:pt x="179" y="203"/>
                      <a:pt x="166" y="212"/>
                    </a:cubicBezTo>
                    <a:cubicBezTo>
                      <a:pt x="153" y="222"/>
                      <a:pt x="138" y="227"/>
                      <a:pt x="122" y="227"/>
                    </a:cubicBezTo>
                    <a:cubicBezTo>
                      <a:pt x="101" y="227"/>
                      <a:pt x="84" y="220"/>
                      <a:pt x="71" y="206"/>
                    </a:cubicBezTo>
                    <a:cubicBezTo>
                      <a:pt x="71" y="302"/>
                      <a:pt x="71" y="302"/>
                      <a:pt x="71" y="302"/>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29"/>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35"/>
              <p:cNvSpPr>
                <a:spLocks noEditPoints="1"/>
              </p:cNvSpPr>
              <p:nvPr userDrawn="1"/>
            </p:nvSpPr>
            <p:spPr bwMode="auto">
              <a:xfrm>
                <a:off x="3500438" y="10082213"/>
                <a:ext cx="768350" cy="860425"/>
              </a:xfrm>
              <a:custGeom>
                <a:avLst/>
                <a:gdLst>
                  <a:gd name="T0" fmla="*/ 203 w 204"/>
                  <a:gd name="T1" fmla="*/ 134 h 227"/>
                  <a:gd name="T2" fmla="*/ 72 w 204"/>
                  <a:gd name="T3" fmla="*/ 134 h 227"/>
                  <a:gd name="T4" fmla="*/ 86 w 204"/>
                  <a:gd name="T5" fmla="*/ 167 h 227"/>
                  <a:gd name="T6" fmla="*/ 118 w 204"/>
                  <a:gd name="T7" fmla="*/ 176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4" y="173"/>
                      <a:pt x="104" y="176"/>
                      <a:pt x="118" y="176"/>
                    </a:cubicBezTo>
                    <a:cubicBezTo>
                      <a:pt x="126" y="176"/>
                      <a:pt x="134" y="175"/>
                      <a:pt x="141" y="172"/>
                    </a:cubicBezTo>
                    <a:cubicBezTo>
                      <a:pt x="149" y="169"/>
                      <a:pt x="158" y="164"/>
                      <a:pt x="167" y="158"/>
                    </a:cubicBezTo>
                    <a:cubicBezTo>
                      <a:pt x="196" y="197"/>
                      <a:pt x="196" y="197"/>
                      <a:pt x="196" y="197"/>
                    </a:cubicBezTo>
                    <a:cubicBezTo>
                      <a:pt x="185" y="206"/>
                      <a:pt x="172" y="214"/>
                      <a:pt x="158" y="219"/>
                    </a:cubicBezTo>
                    <a:cubicBezTo>
                      <a:pt x="143" y="224"/>
                      <a:pt x="128" y="227"/>
                      <a:pt x="111" y="227"/>
                    </a:cubicBezTo>
                    <a:cubicBezTo>
                      <a:pt x="75" y="227"/>
                      <a:pt x="47" y="217"/>
                      <a:pt x="28" y="197"/>
                    </a:cubicBezTo>
                    <a:cubicBezTo>
                      <a:pt x="9" y="176"/>
                      <a:pt x="0" y="149"/>
                      <a:pt x="0" y="114"/>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49"/>
                      <a:pt x="115" y="46"/>
                      <a:pt x="104" y="46"/>
                    </a:cubicBezTo>
                    <a:cubicBezTo>
                      <a:pt x="94" y="46"/>
                      <a:pt x="87" y="49"/>
                      <a:pt x="82" y="56"/>
                    </a:cubicBezTo>
                    <a:cubicBezTo>
                      <a:pt x="77" y="63"/>
                      <a:pt x="73"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36"/>
              <p:cNvSpPr>
                <a:spLocks noEditPoints="1"/>
              </p:cNvSpPr>
              <p:nvPr userDrawn="1"/>
            </p:nvSpPr>
            <p:spPr bwMode="auto">
              <a:xfrm>
                <a:off x="4335463" y="1008221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37"/>
              <p:cNvSpPr>
                <a:spLocks noEditPoints="1"/>
              </p:cNvSpPr>
              <p:nvPr userDrawn="1"/>
            </p:nvSpPr>
            <p:spPr bwMode="auto">
              <a:xfrm>
                <a:off x="5254625" y="10082213"/>
                <a:ext cx="779463" cy="1176338"/>
              </a:xfrm>
              <a:custGeom>
                <a:avLst/>
                <a:gdLst>
                  <a:gd name="T0" fmla="*/ 187 w 207"/>
                  <a:gd name="T1" fmla="*/ 29 h 310"/>
                  <a:gd name="T2" fmla="*/ 207 w 207"/>
                  <a:gd name="T3" fmla="*/ 113 h 310"/>
                  <a:gd name="T4" fmla="*/ 197 w 207"/>
                  <a:gd name="T5" fmla="*/ 172 h 310"/>
                  <a:gd name="T6" fmla="*/ 167 w 207"/>
                  <a:gd name="T7" fmla="*/ 212 h 310"/>
                  <a:gd name="T8" fmla="*/ 122 w 207"/>
                  <a:gd name="T9" fmla="*/ 227 h 310"/>
                  <a:gd name="T10" fmla="*/ 72 w 207"/>
                  <a:gd name="T11" fmla="*/ 206 h 310"/>
                  <a:gd name="T12" fmla="*/ 72 w 207"/>
                  <a:gd name="T13" fmla="*/ 302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29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29"/>
                    </a:moveTo>
                    <a:cubicBezTo>
                      <a:pt x="201" y="49"/>
                      <a:pt x="207" y="77"/>
                      <a:pt x="207" y="113"/>
                    </a:cubicBezTo>
                    <a:cubicBezTo>
                      <a:pt x="207" y="135"/>
                      <a:pt x="204" y="154"/>
                      <a:pt x="197" y="172"/>
                    </a:cubicBezTo>
                    <a:cubicBezTo>
                      <a:pt x="190" y="189"/>
                      <a:pt x="180" y="203"/>
                      <a:pt x="167" y="212"/>
                    </a:cubicBezTo>
                    <a:cubicBezTo>
                      <a:pt x="154" y="222"/>
                      <a:pt x="139" y="227"/>
                      <a:pt x="122" y="227"/>
                    </a:cubicBezTo>
                    <a:cubicBezTo>
                      <a:pt x="101" y="227"/>
                      <a:pt x="84" y="220"/>
                      <a:pt x="72" y="206"/>
                    </a:cubicBezTo>
                    <a:cubicBezTo>
                      <a:pt x="72" y="302"/>
                      <a:pt x="72" y="302"/>
                      <a:pt x="72" y="302"/>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29"/>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38"/>
              <p:cNvSpPr>
                <a:spLocks/>
              </p:cNvSpPr>
              <p:nvPr userDrawn="1"/>
            </p:nvSpPr>
            <p:spPr bwMode="auto">
              <a:xfrm>
                <a:off x="6151563" y="9763125"/>
                <a:ext cx="390525" cy="1179513"/>
              </a:xfrm>
              <a:custGeom>
                <a:avLst/>
                <a:gdLst>
                  <a:gd name="T0" fmla="*/ 16 w 104"/>
                  <a:gd name="T1" fmla="*/ 294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4"/>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39"/>
              <p:cNvSpPr>
                <a:spLocks noEditPoints="1"/>
              </p:cNvSpPr>
              <p:nvPr userDrawn="1"/>
            </p:nvSpPr>
            <p:spPr bwMode="auto">
              <a:xfrm>
                <a:off x="6557963" y="10082213"/>
                <a:ext cx="768350" cy="860425"/>
              </a:xfrm>
              <a:custGeom>
                <a:avLst/>
                <a:gdLst>
                  <a:gd name="T0" fmla="*/ 203 w 204"/>
                  <a:gd name="T1" fmla="*/ 134 h 227"/>
                  <a:gd name="T2" fmla="*/ 73 w 204"/>
                  <a:gd name="T3" fmla="*/ 134 h 227"/>
                  <a:gd name="T4" fmla="*/ 87 w 204"/>
                  <a:gd name="T5" fmla="*/ 167 h 227"/>
                  <a:gd name="T6" fmla="*/ 118 w 204"/>
                  <a:gd name="T7" fmla="*/ 176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1"/>
                      <a:pt x="87" y="167"/>
                    </a:cubicBezTo>
                    <a:cubicBezTo>
                      <a:pt x="94" y="173"/>
                      <a:pt x="104" y="176"/>
                      <a:pt x="118" y="176"/>
                    </a:cubicBezTo>
                    <a:cubicBezTo>
                      <a:pt x="126" y="176"/>
                      <a:pt x="134" y="175"/>
                      <a:pt x="142" y="172"/>
                    </a:cubicBezTo>
                    <a:cubicBezTo>
                      <a:pt x="150" y="169"/>
                      <a:pt x="158" y="164"/>
                      <a:pt x="168" y="158"/>
                    </a:cubicBezTo>
                    <a:cubicBezTo>
                      <a:pt x="196" y="197"/>
                      <a:pt x="196" y="197"/>
                      <a:pt x="196" y="197"/>
                    </a:cubicBezTo>
                    <a:cubicBezTo>
                      <a:pt x="185" y="206"/>
                      <a:pt x="172" y="214"/>
                      <a:pt x="158" y="219"/>
                    </a:cubicBezTo>
                    <a:cubicBezTo>
                      <a:pt x="144" y="224"/>
                      <a:pt x="128" y="227"/>
                      <a:pt x="111" y="227"/>
                    </a:cubicBezTo>
                    <a:cubicBezTo>
                      <a:pt x="75" y="227"/>
                      <a:pt x="47" y="217"/>
                      <a:pt x="29" y="197"/>
                    </a:cubicBezTo>
                    <a:cubicBezTo>
                      <a:pt x="10" y="176"/>
                      <a:pt x="0" y="149"/>
                      <a:pt x="0" y="114"/>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49"/>
                      <a:pt x="115" y="46"/>
                      <a:pt x="104" y="46"/>
                    </a:cubicBezTo>
                    <a:cubicBezTo>
                      <a:pt x="95" y="46"/>
                      <a:pt x="87" y="49"/>
                      <a:pt x="82" y="56"/>
                    </a:cubicBezTo>
                    <a:cubicBezTo>
                      <a:pt x="77" y="63"/>
                      <a:pt x="74"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5" name="Group 114"/>
            <p:cNvGrpSpPr/>
            <p:nvPr userDrawn="1"/>
          </p:nvGrpSpPr>
          <p:grpSpPr>
            <a:xfrm>
              <a:off x="10075887" y="7545281"/>
              <a:ext cx="4392685" cy="331515"/>
              <a:chOff x="-296863" y="9763125"/>
              <a:chExt cx="15628938" cy="1179513"/>
            </a:xfrm>
            <a:solidFill>
              <a:srgbClr val="003087"/>
            </a:solidFill>
          </p:grpSpPr>
          <p:sp>
            <p:nvSpPr>
              <p:cNvPr id="116" name="Freeform 31"/>
              <p:cNvSpPr>
                <a:spLocks/>
              </p:cNvSpPr>
              <p:nvPr userDrawn="1"/>
            </p:nvSpPr>
            <p:spPr bwMode="auto">
              <a:xfrm>
                <a:off x="-296863" y="9863138"/>
                <a:ext cx="814388" cy="1054100"/>
              </a:xfrm>
              <a:custGeom>
                <a:avLst/>
                <a:gdLst>
                  <a:gd name="T0" fmla="*/ 513 w 513"/>
                  <a:gd name="T1" fmla="*/ 0 h 664"/>
                  <a:gd name="T2" fmla="*/ 496 w 513"/>
                  <a:gd name="T3" fmla="*/ 133 h 664"/>
                  <a:gd name="T4" fmla="*/ 340 w 513"/>
                  <a:gd name="T5" fmla="*/ 133 h 664"/>
                  <a:gd name="T6" fmla="*/ 340 w 513"/>
                  <a:gd name="T7" fmla="*/ 664 h 664"/>
                  <a:gd name="T8" fmla="*/ 164 w 513"/>
                  <a:gd name="T9" fmla="*/ 664 h 664"/>
                  <a:gd name="T10" fmla="*/ 164 w 513"/>
                  <a:gd name="T11" fmla="*/ 133 h 664"/>
                  <a:gd name="T12" fmla="*/ 0 w 513"/>
                  <a:gd name="T13" fmla="*/ 133 h 664"/>
                  <a:gd name="T14" fmla="*/ 0 w 513"/>
                  <a:gd name="T15" fmla="*/ 0 h 664"/>
                  <a:gd name="T16" fmla="*/ 513 w 513"/>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664">
                    <a:moveTo>
                      <a:pt x="513" y="0"/>
                    </a:moveTo>
                    <a:lnTo>
                      <a:pt x="496" y="133"/>
                    </a:lnTo>
                    <a:lnTo>
                      <a:pt x="340" y="133"/>
                    </a:lnTo>
                    <a:lnTo>
                      <a:pt x="340" y="664"/>
                    </a:lnTo>
                    <a:lnTo>
                      <a:pt x="164" y="664"/>
                    </a:lnTo>
                    <a:lnTo>
                      <a:pt x="164" y="133"/>
                    </a:lnTo>
                    <a:lnTo>
                      <a:pt x="0" y="133"/>
                    </a:lnTo>
                    <a:lnTo>
                      <a:pt x="0" y="0"/>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2"/>
              <p:cNvSpPr>
                <a:spLocks/>
              </p:cNvSpPr>
              <p:nvPr userDrawn="1"/>
            </p:nvSpPr>
            <p:spPr bwMode="auto">
              <a:xfrm>
                <a:off x="592138" y="9763125"/>
                <a:ext cx="719138" cy="1154113"/>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0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0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0"/>
                      <a:pt x="120" y="160"/>
                      <a:pt x="120" y="160"/>
                    </a:cubicBezTo>
                    <a:cubicBezTo>
                      <a:pt x="120" y="151"/>
                      <a:pt x="118" y="145"/>
                      <a:pt x="115" y="141"/>
                    </a:cubicBezTo>
                    <a:cubicBezTo>
                      <a:pt x="113" y="137"/>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0"/>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3"/>
              <p:cNvSpPr>
                <a:spLocks noEditPoints="1"/>
              </p:cNvSpPr>
              <p:nvPr userDrawn="1"/>
            </p:nvSpPr>
            <p:spPr bwMode="auto">
              <a:xfrm>
                <a:off x="1420813"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40"/>
              <p:cNvSpPr>
                <a:spLocks/>
              </p:cNvSpPr>
              <p:nvPr userDrawn="1"/>
            </p:nvSpPr>
            <p:spPr bwMode="auto">
              <a:xfrm>
                <a:off x="7702550" y="10109200"/>
                <a:ext cx="1141413" cy="808038"/>
              </a:xfrm>
              <a:custGeom>
                <a:avLst/>
                <a:gdLst>
                  <a:gd name="T0" fmla="*/ 719 w 719"/>
                  <a:gd name="T1" fmla="*/ 0 h 509"/>
                  <a:gd name="T2" fmla="*/ 617 w 719"/>
                  <a:gd name="T3" fmla="*/ 509 h 509"/>
                  <a:gd name="T4" fmla="*/ 420 w 719"/>
                  <a:gd name="T5" fmla="*/ 509 h 509"/>
                  <a:gd name="T6" fmla="*/ 358 w 719"/>
                  <a:gd name="T7" fmla="*/ 150 h 509"/>
                  <a:gd name="T8" fmla="*/ 299 w 719"/>
                  <a:gd name="T9" fmla="*/ 509 h 509"/>
                  <a:gd name="T10" fmla="*/ 104 w 719"/>
                  <a:gd name="T11" fmla="*/ 509 h 509"/>
                  <a:gd name="T12" fmla="*/ 0 w 719"/>
                  <a:gd name="T13" fmla="*/ 0 h 509"/>
                  <a:gd name="T14" fmla="*/ 168 w 719"/>
                  <a:gd name="T15" fmla="*/ 0 h 509"/>
                  <a:gd name="T16" fmla="*/ 211 w 719"/>
                  <a:gd name="T17" fmla="*/ 380 h 509"/>
                  <a:gd name="T18" fmla="*/ 285 w 719"/>
                  <a:gd name="T19" fmla="*/ 0 h 509"/>
                  <a:gd name="T20" fmla="*/ 444 w 719"/>
                  <a:gd name="T21" fmla="*/ 0 h 509"/>
                  <a:gd name="T22" fmla="*/ 505 w 719"/>
                  <a:gd name="T23" fmla="*/ 380 h 509"/>
                  <a:gd name="T24" fmla="*/ 557 w 719"/>
                  <a:gd name="T25" fmla="*/ 0 h 509"/>
                  <a:gd name="T26" fmla="*/ 719 w 719"/>
                  <a:gd name="T2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9">
                    <a:moveTo>
                      <a:pt x="719" y="0"/>
                    </a:moveTo>
                    <a:lnTo>
                      <a:pt x="617" y="509"/>
                    </a:lnTo>
                    <a:lnTo>
                      <a:pt x="420" y="509"/>
                    </a:lnTo>
                    <a:lnTo>
                      <a:pt x="358" y="150"/>
                    </a:lnTo>
                    <a:lnTo>
                      <a:pt x="299" y="509"/>
                    </a:lnTo>
                    <a:lnTo>
                      <a:pt x="104" y="509"/>
                    </a:lnTo>
                    <a:lnTo>
                      <a:pt x="0" y="0"/>
                    </a:lnTo>
                    <a:lnTo>
                      <a:pt x="168" y="0"/>
                    </a:lnTo>
                    <a:lnTo>
                      <a:pt x="211" y="380"/>
                    </a:lnTo>
                    <a:lnTo>
                      <a:pt x="285" y="0"/>
                    </a:lnTo>
                    <a:lnTo>
                      <a:pt x="444" y="0"/>
                    </a:lnTo>
                    <a:lnTo>
                      <a:pt x="505" y="380"/>
                    </a:lnTo>
                    <a:lnTo>
                      <a:pt x="557"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41"/>
              <p:cNvSpPr>
                <a:spLocks noEditPoints="1"/>
              </p:cNvSpPr>
              <p:nvPr userDrawn="1"/>
            </p:nvSpPr>
            <p:spPr bwMode="auto">
              <a:xfrm>
                <a:off x="8880475" y="10082213"/>
                <a:ext cx="768350" cy="860425"/>
              </a:xfrm>
              <a:custGeom>
                <a:avLst/>
                <a:gdLst>
                  <a:gd name="T0" fmla="*/ 203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3" y="173"/>
                      <a:pt x="104" y="176"/>
                      <a:pt x="117" y="176"/>
                    </a:cubicBezTo>
                    <a:cubicBezTo>
                      <a:pt x="125" y="176"/>
                      <a:pt x="133" y="175"/>
                      <a:pt x="141" y="172"/>
                    </a:cubicBezTo>
                    <a:cubicBezTo>
                      <a:pt x="149" y="169"/>
                      <a:pt x="158" y="164"/>
                      <a:pt x="167" y="158"/>
                    </a:cubicBezTo>
                    <a:cubicBezTo>
                      <a:pt x="196" y="197"/>
                      <a:pt x="196" y="197"/>
                      <a:pt x="196" y="197"/>
                    </a:cubicBezTo>
                    <a:cubicBezTo>
                      <a:pt x="185" y="206"/>
                      <a:pt x="172" y="214"/>
                      <a:pt x="157" y="219"/>
                    </a:cubicBezTo>
                    <a:cubicBezTo>
                      <a:pt x="143" y="224"/>
                      <a:pt x="127" y="227"/>
                      <a:pt x="111" y="227"/>
                    </a:cubicBezTo>
                    <a:cubicBezTo>
                      <a:pt x="74" y="227"/>
                      <a:pt x="47" y="217"/>
                      <a:pt x="28" y="197"/>
                    </a:cubicBezTo>
                    <a:cubicBezTo>
                      <a:pt x="9" y="176"/>
                      <a:pt x="0" y="149"/>
                      <a:pt x="0" y="114"/>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42"/>
              <p:cNvSpPr>
                <a:spLocks/>
              </p:cNvSpPr>
              <p:nvPr userDrawn="1"/>
            </p:nvSpPr>
            <p:spPr bwMode="auto">
              <a:xfrm>
                <a:off x="10059988" y="10082213"/>
                <a:ext cx="685800" cy="860425"/>
              </a:xfrm>
              <a:custGeom>
                <a:avLst/>
                <a:gdLst>
                  <a:gd name="T0" fmla="*/ 149 w 182"/>
                  <a:gd name="T1" fmla="*/ 6 h 227"/>
                  <a:gd name="T2" fmla="*/ 182 w 182"/>
                  <a:gd name="T3" fmla="*/ 27 h 227"/>
                  <a:gd name="T4" fmla="*/ 152 w 182"/>
                  <a:gd name="T5" fmla="*/ 68 h 227"/>
                  <a:gd name="T6" fmla="*/ 114 w 182"/>
                  <a:gd name="T7" fmla="*/ 54 h 227"/>
                  <a:gd name="T8" fmla="*/ 84 w 182"/>
                  <a:gd name="T9" fmla="*/ 68 h 227"/>
                  <a:gd name="T10" fmla="*/ 74 w 182"/>
                  <a:gd name="T11" fmla="*/ 115 h 227"/>
                  <a:gd name="T12" fmla="*/ 84 w 182"/>
                  <a:gd name="T13" fmla="*/ 159 h 227"/>
                  <a:gd name="T14" fmla="*/ 113 w 182"/>
                  <a:gd name="T15" fmla="*/ 172 h 227"/>
                  <a:gd name="T16" fmla="*/ 131 w 182"/>
                  <a:gd name="T17" fmla="*/ 169 h 227"/>
                  <a:gd name="T18" fmla="*/ 152 w 182"/>
                  <a:gd name="T19" fmla="*/ 158 h 227"/>
                  <a:gd name="T20" fmla="*/ 182 w 182"/>
                  <a:gd name="T21" fmla="*/ 202 h 227"/>
                  <a:gd name="T22" fmla="*/ 109 w 182"/>
                  <a:gd name="T23" fmla="*/ 227 h 227"/>
                  <a:gd name="T24" fmla="*/ 51 w 182"/>
                  <a:gd name="T25" fmla="*/ 213 h 227"/>
                  <a:gd name="T26" fmla="*/ 13 w 182"/>
                  <a:gd name="T27" fmla="*/ 174 h 227"/>
                  <a:gd name="T28" fmla="*/ 0 w 182"/>
                  <a:gd name="T29" fmla="*/ 115 h 227"/>
                  <a:gd name="T30" fmla="*/ 13 w 182"/>
                  <a:gd name="T31" fmla="*/ 55 h 227"/>
                  <a:gd name="T32" fmla="*/ 51 w 182"/>
                  <a:gd name="T33" fmla="*/ 14 h 227"/>
                  <a:gd name="T34" fmla="*/ 107 w 182"/>
                  <a:gd name="T35" fmla="*/ 0 h 227"/>
                  <a:gd name="T36" fmla="*/ 149 w 182"/>
                  <a:gd name="T37" fmla="*/ 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7">
                    <a:moveTo>
                      <a:pt x="149" y="6"/>
                    </a:moveTo>
                    <a:cubicBezTo>
                      <a:pt x="161" y="11"/>
                      <a:pt x="172" y="18"/>
                      <a:pt x="182" y="27"/>
                    </a:cubicBezTo>
                    <a:cubicBezTo>
                      <a:pt x="152" y="68"/>
                      <a:pt x="152" y="68"/>
                      <a:pt x="152" y="68"/>
                    </a:cubicBezTo>
                    <a:cubicBezTo>
                      <a:pt x="140" y="59"/>
                      <a:pt x="127" y="54"/>
                      <a:pt x="114" y="54"/>
                    </a:cubicBezTo>
                    <a:cubicBezTo>
                      <a:pt x="101" y="54"/>
                      <a:pt x="91" y="58"/>
                      <a:pt x="84" y="68"/>
                    </a:cubicBezTo>
                    <a:cubicBezTo>
                      <a:pt x="77" y="77"/>
                      <a:pt x="74" y="93"/>
                      <a:pt x="74" y="115"/>
                    </a:cubicBezTo>
                    <a:cubicBezTo>
                      <a:pt x="74" y="136"/>
                      <a:pt x="77" y="151"/>
                      <a:pt x="84" y="159"/>
                    </a:cubicBezTo>
                    <a:cubicBezTo>
                      <a:pt x="91" y="168"/>
                      <a:pt x="100" y="172"/>
                      <a:pt x="113" y="172"/>
                    </a:cubicBezTo>
                    <a:cubicBezTo>
                      <a:pt x="119" y="172"/>
                      <a:pt x="126" y="171"/>
                      <a:pt x="131" y="169"/>
                    </a:cubicBezTo>
                    <a:cubicBezTo>
                      <a:pt x="137" y="167"/>
                      <a:pt x="144" y="163"/>
                      <a:pt x="152" y="158"/>
                    </a:cubicBezTo>
                    <a:cubicBezTo>
                      <a:pt x="182" y="202"/>
                      <a:pt x="182" y="202"/>
                      <a:pt x="182" y="202"/>
                    </a:cubicBezTo>
                    <a:cubicBezTo>
                      <a:pt x="162" y="219"/>
                      <a:pt x="137" y="227"/>
                      <a:pt x="109" y="227"/>
                    </a:cubicBezTo>
                    <a:cubicBezTo>
                      <a:pt x="87" y="227"/>
                      <a:pt x="67" y="223"/>
                      <a:pt x="51" y="213"/>
                    </a:cubicBezTo>
                    <a:cubicBezTo>
                      <a:pt x="35" y="204"/>
                      <a:pt x="22" y="191"/>
                      <a:pt x="13" y="174"/>
                    </a:cubicBezTo>
                    <a:cubicBezTo>
                      <a:pt x="4" y="157"/>
                      <a:pt x="0" y="137"/>
                      <a:pt x="0" y="115"/>
                    </a:cubicBezTo>
                    <a:cubicBezTo>
                      <a:pt x="0" y="93"/>
                      <a:pt x="4" y="73"/>
                      <a:pt x="13" y="55"/>
                    </a:cubicBezTo>
                    <a:cubicBezTo>
                      <a:pt x="22" y="38"/>
                      <a:pt x="34" y="24"/>
                      <a:pt x="51" y="14"/>
                    </a:cubicBezTo>
                    <a:cubicBezTo>
                      <a:pt x="67" y="5"/>
                      <a:pt x="86" y="0"/>
                      <a:pt x="107" y="0"/>
                    </a:cubicBezTo>
                    <a:cubicBezTo>
                      <a:pt x="123" y="0"/>
                      <a:pt x="137" y="2"/>
                      <a:pt x="1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43"/>
              <p:cNvSpPr>
                <a:spLocks noEditPoints="1"/>
              </p:cNvSpPr>
              <p:nvPr userDrawn="1"/>
            </p:nvSpPr>
            <p:spPr bwMode="auto">
              <a:xfrm>
                <a:off x="10760075" y="10082213"/>
                <a:ext cx="765175" cy="860425"/>
              </a:xfrm>
              <a:custGeom>
                <a:avLst/>
                <a:gdLst>
                  <a:gd name="T0" fmla="*/ 192 w 203"/>
                  <a:gd name="T1" fmla="*/ 172 h 227"/>
                  <a:gd name="T2" fmla="*/ 203 w 203"/>
                  <a:gd name="T3" fmla="*/ 180 h 227"/>
                  <a:gd name="T4" fmla="*/ 188 w 203"/>
                  <a:gd name="T5" fmla="*/ 226 h 227"/>
                  <a:gd name="T6" fmla="*/ 155 w 203"/>
                  <a:gd name="T7" fmla="*/ 218 h 227"/>
                  <a:gd name="T8" fmla="*/ 134 w 203"/>
                  <a:gd name="T9" fmla="*/ 196 h 227"/>
                  <a:gd name="T10" fmla="*/ 70 w 203"/>
                  <a:gd name="T11" fmla="*/ 227 h 227"/>
                  <a:gd name="T12" fmla="*/ 19 w 203"/>
                  <a:gd name="T13" fmla="*/ 209 h 227"/>
                  <a:gd name="T14" fmla="*/ 0 w 203"/>
                  <a:gd name="T15" fmla="*/ 160 h 227"/>
                  <a:gd name="T16" fmla="*/ 26 w 203"/>
                  <a:gd name="T17" fmla="*/ 106 h 227"/>
                  <a:gd name="T18" fmla="*/ 101 w 203"/>
                  <a:gd name="T19" fmla="*/ 88 h 227"/>
                  <a:gd name="T20" fmla="*/ 120 w 203"/>
                  <a:gd name="T21" fmla="*/ 88 h 227"/>
                  <a:gd name="T22" fmla="*/ 120 w 203"/>
                  <a:gd name="T23" fmla="*/ 80 h 227"/>
                  <a:gd name="T24" fmla="*/ 112 w 203"/>
                  <a:gd name="T25" fmla="*/ 57 h 227"/>
                  <a:gd name="T26" fmla="*/ 86 w 203"/>
                  <a:gd name="T27" fmla="*/ 51 h 227"/>
                  <a:gd name="T28" fmla="*/ 61 w 203"/>
                  <a:gd name="T29" fmla="*/ 54 h 227"/>
                  <a:gd name="T30" fmla="*/ 31 w 203"/>
                  <a:gd name="T31" fmla="*/ 62 h 227"/>
                  <a:gd name="T32" fmla="*/ 15 w 203"/>
                  <a:gd name="T33" fmla="*/ 16 h 227"/>
                  <a:gd name="T34" fmla="*/ 56 w 203"/>
                  <a:gd name="T35" fmla="*/ 4 h 227"/>
                  <a:gd name="T36" fmla="*/ 97 w 203"/>
                  <a:gd name="T37" fmla="*/ 0 h 227"/>
                  <a:gd name="T38" fmla="*/ 167 w 203"/>
                  <a:gd name="T39" fmla="*/ 19 h 227"/>
                  <a:gd name="T40" fmla="*/ 189 w 203"/>
                  <a:gd name="T41" fmla="*/ 77 h 227"/>
                  <a:gd name="T42" fmla="*/ 189 w 203"/>
                  <a:gd name="T43" fmla="*/ 154 h 227"/>
                  <a:gd name="T44" fmla="*/ 192 w 203"/>
                  <a:gd name="T45" fmla="*/ 172 h 227"/>
                  <a:gd name="T46" fmla="*/ 107 w 203"/>
                  <a:gd name="T47" fmla="*/ 173 h 227"/>
                  <a:gd name="T48" fmla="*/ 120 w 203"/>
                  <a:gd name="T49" fmla="*/ 160 h 227"/>
                  <a:gd name="T50" fmla="*/ 120 w 203"/>
                  <a:gd name="T51" fmla="*/ 126 h 227"/>
                  <a:gd name="T52" fmla="*/ 108 w 203"/>
                  <a:gd name="T53" fmla="*/ 126 h 227"/>
                  <a:gd name="T54" fmla="*/ 79 w 203"/>
                  <a:gd name="T55" fmla="*/ 133 h 227"/>
                  <a:gd name="T56" fmla="*/ 70 w 203"/>
                  <a:gd name="T57" fmla="*/ 154 h 227"/>
                  <a:gd name="T58" fmla="*/ 76 w 203"/>
                  <a:gd name="T59" fmla="*/ 171 h 227"/>
                  <a:gd name="T60" fmla="*/ 91 w 203"/>
                  <a:gd name="T61" fmla="*/ 177 h 227"/>
                  <a:gd name="T62" fmla="*/ 107 w 203"/>
                  <a:gd name="T63" fmla="*/ 1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227">
                    <a:moveTo>
                      <a:pt x="192" y="172"/>
                    </a:moveTo>
                    <a:cubicBezTo>
                      <a:pt x="194" y="175"/>
                      <a:pt x="198" y="178"/>
                      <a:pt x="203" y="180"/>
                    </a:cubicBezTo>
                    <a:cubicBezTo>
                      <a:pt x="188" y="226"/>
                      <a:pt x="188" y="226"/>
                      <a:pt x="188" y="226"/>
                    </a:cubicBezTo>
                    <a:cubicBezTo>
                      <a:pt x="175" y="225"/>
                      <a:pt x="164" y="222"/>
                      <a:pt x="155" y="218"/>
                    </a:cubicBezTo>
                    <a:cubicBezTo>
                      <a:pt x="146" y="213"/>
                      <a:pt x="139" y="206"/>
                      <a:pt x="134" y="196"/>
                    </a:cubicBezTo>
                    <a:cubicBezTo>
                      <a:pt x="120" y="217"/>
                      <a:pt x="99" y="227"/>
                      <a:pt x="70" y="227"/>
                    </a:cubicBezTo>
                    <a:cubicBezTo>
                      <a:pt x="48" y="227"/>
                      <a:pt x="32" y="221"/>
                      <a:pt x="19" y="209"/>
                    </a:cubicBezTo>
                    <a:cubicBezTo>
                      <a:pt x="6" y="196"/>
                      <a:pt x="0" y="180"/>
                      <a:pt x="0" y="160"/>
                    </a:cubicBezTo>
                    <a:cubicBezTo>
                      <a:pt x="0" y="137"/>
                      <a:pt x="9" y="119"/>
                      <a:pt x="26" y="106"/>
                    </a:cubicBezTo>
                    <a:cubicBezTo>
                      <a:pt x="43" y="94"/>
                      <a:pt x="68" y="88"/>
                      <a:pt x="101" y="88"/>
                    </a:cubicBezTo>
                    <a:cubicBezTo>
                      <a:pt x="120" y="88"/>
                      <a:pt x="120" y="88"/>
                      <a:pt x="120" y="88"/>
                    </a:cubicBezTo>
                    <a:cubicBezTo>
                      <a:pt x="120" y="80"/>
                      <a:pt x="120" y="80"/>
                      <a:pt x="120" y="80"/>
                    </a:cubicBezTo>
                    <a:cubicBezTo>
                      <a:pt x="120" y="69"/>
                      <a:pt x="117" y="61"/>
                      <a:pt x="112" y="57"/>
                    </a:cubicBezTo>
                    <a:cubicBezTo>
                      <a:pt x="108" y="53"/>
                      <a:pt x="99" y="51"/>
                      <a:pt x="86" y="51"/>
                    </a:cubicBezTo>
                    <a:cubicBezTo>
                      <a:pt x="80" y="51"/>
                      <a:pt x="71" y="52"/>
                      <a:pt x="61" y="54"/>
                    </a:cubicBezTo>
                    <a:cubicBezTo>
                      <a:pt x="51" y="56"/>
                      <a:pt x="41" y="59"/>
                      <a:pt x="31" y="62"/>
                    </a:cubicBezTo>
                    <a:cubicBezTo>
                      <a:pt x="15" y="16"/>
                      <a:pt x="15" y="16"/>
                      <a:pt x="15" y="16"/>
                    </a:cubicBezTo>
                    <a:cubicBezTo>
                      <a:pt x="28" y="11"/>
                      <a:pt x="42" y="7"/>
                      <a:pt x="56" y="4"/>
                    </a:cubicBezTo>
                    <a:cubicBezTo>
                      <a:pt x="71" y="1"/>
                      <a:pt x="85" y="0"/>
                      <a:pt x="97" y="0"/>
                    </a:cubicBezTo>
                    <a:cubicBezTo>
                      <a:pt x="129" y="0"/>
                      <a:pt x="152" y="6"/>
                      <a:pt x="167" y="19"/>
                    </a:cubicBezTo>
                    <a:cubicBezTo>
                      <a:pt x="182" y="31"/>
                      <a:pt x="189" y="51"/>
                      <a:pt x="189" y="77"/>
                    </a:cubicBezTo>
                    <a:cubicBezTo>
                      <a:pt x="189" y="154"/>
                      <a:pt x="189" y="154"/>
                      <a:pt x="189" y="154"/>
                    </a:cubicBezTo>
                    <a:cubicBezTo>
                      <a:pt x="189" y="162"/>
                      <a:pt x="190" y="168"/>
                      <a:pt x="192" y="172"/>
                    </a:cubicBezTo>
                    <a:close/>
                    <a:moveTo>
                      <a:pt x="107" y="173"/>
                    </a:moveTo>
                    <a:cubicBezTo>
                      <a:pt x="112" y="170"/>
                      <a:pt x="116" y="165"/>
                      <a:pt x="120" y="160"/>
                    </a:cubicBezTo>
                    <a:cubicBezTo>
                      <a:pt x="120" y="126"/>
                      <a:pt x="120" y="126"/>
                      <a:pt x="120" y="126"/>
                    </a:cubicBezTo>
                    <a:cubicBezTo>
                      <a:pt x="108" y="126"/>
                      <a:pt x="108" y="126"/>
                      <a:pt x="108" y="126"/>
                    </a:cubicBezTo>
                    <a:cubicBezTo>
                      <a:pt x="95" y="126"/>
                      <a:pt x="85" y="128"/>
                      <a:pt x="79" y="133"/>
                    </a:cubicBezTo>
                    <a:cubicBezTo>
                      <a:pt x="73" y="137"/>
                      <a:pt x="70" y="144"/>
                      <a:pt x="70" y="154"/>
                    </a:cubicBezTo>
                    <a:cubicBezTo>
                      <a:pt x="70" y="161"/>
                      <a:pt x="72" y="167"/>
                      <a:pt x="76" y="171"/>
                    </a:cubicBezTo>
                    <a:cubicBezTo>
                      <a:pt x="79" y="175"/>
                      <a:pt x="84" y="177"/>
                      <a:pt x="91" y="177"/>
                    </a:cubicBezTo>
                    <a:cubicBezTo>
                      <a:pt x="97" y="177"/>
                      <a:pt x="102" y="176"/>
                      <a:pt x="107"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4"/>
              <p:cNvSpPr>
                <a:spLocks/>
              </p:cNvSpPr>
              <p:nvPr userDrawn="1"/>
            </p:nvSpPr>
            <p:spPr bwMode="auto">
              <a:xfrm>
                <a:off x="11634788" y="10082213"/>
                <a:ext cx="541338"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5"/>
              <p:cNvSpPr>
                <a:spLocks noEditPoints="1"/>
              </p:cNvSpPr>
              <p:nvPr userDrawn="1"/>
            </p:nvSpPr>
            <p:spPr bwMode="auto">
              <a:xfrm>
                <a:off x="12161838"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3" y="73"/>
                      <a:pt x="11" y="56"/>
                    </a:cubicBezTo>
                    <a:cubicBezTo>
                      <a:pt x="19" y="39"/>
                      <a:pt x="31" y="25"/>
                      <a:pt x="46" y="15"/>
                    </a:cubicBezTo>
                    <a:cubicBezTo>
                      <a:pt x="62" y="5"/>
                      <a:pt x="80" y="0"/>
                      <a:pt x="102" y="0"/>
                    </a:cubicBezTo>
                    <a:cubicBezTo>
                      <a:pt x="134" y="0"/>
                      <a:pt x="158" y="9"/>
                      <a:pt x="176" y="29"/>
                    </a:cubicBezTo>
                    <a:cubicBezTo>
                      <a:pt x="194"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46"/>
              <p:cNvSpPr>
                <a:spLocks/>
              </p:cNvSpPr>
              <p:nvPr userDrawn="1"/>
            </p:nvSpPr>
            <p:spPr bwMode="auto">
              <a:xfrm>
                <a:off x="13301663" y="9763125"/>
                <a:ext cx="666750" cy="1154113"/>
              </a:xfrm>
              <a:custGeom>
                <a:avLst/>
                <a:gdLst>
                  <a:gd name="T0" fmla="*/ 107 w 177"/>
                  <a:gd name="T1" fmla="*/ 57 h 304"/>
                  <a:gd name="T2" fmla="*/ 101 w 177"/>
                  <a:gd name="T3" fmla="*/ 79 h 304"/>
                  <a:gd name="T4" fmla="*/ 101 w 177"/>
                  <a:gd name="T5" fmla="*/ 91 h 304"/>
                  <a:gd name="T6" fmla="*/ 151 w 177"/>
                  <a:gd name="T7" fmla="*/ 91 h 304"/>
                  <a:gd name="T8" fmla="*/ 143 w 177"/>
                  <a:gd name="T9" fmla="*/ 140 h 304"/>
                  <a:gd name="T10" fmla="*/ 101 w 177"/>
                  <a:gd name="T11" fmla="*/ 140 h 304"/>
                  <a:gd name="T12" fmla="*/ 101 w 177"/>
                  <a:gd name="T13" fmla="*/ 304 h 304"/>
                  <a:gd name="T14" fmla="*/ 30 w 177"/>
                  <a:gd name="T15" fmla="*/ 304 h 304"/>
                  <a:gd name="T16" fmla="*/ 30 w 177"/>
                  <a:gd name="T17" fmla="*/ 140 h 304"/>
                  <a:gd name="T18" fmla="*/ 0 w 177"/>
                  <a:gd name="T19" fmla="*/ 140 h 304"/>
                  <a:gd name="T20" fmla="*/ 0 w 177"/>
                  <a:gd name="T21" fmla="*/ 91 h 304"/>
                  <a:gd name="T22" fmla="*/ 30 w 177"/>
                  <a:gd name="T23" fmla="*/ 91 h 304"/>
                  <a:gd name="T24" fmla="*/ 30 w 177"/>
                  <a:gd name="T25" fmla="*/ 76 h 304"/>
                  <a:gd name="T26" fmla="*/ 52 w 177"/>
                  <a:gd name="T27" fmla="*/ 21 h 304"/>
                  <a:gd name="T28" fmla="*/ 116 w 177"/>
                  <a:gd name="T29" fmla="*/ 0 h 304"/>
                  <a:gd name="T30" fmla="*/ 149 w 177"/>
                  <a:gd name="T31" fmla="*/ 3 h 304"/>
                  <a:gd name="T32" fmla="*/ 177 w 177"/>
                  <a:gd name="T33" fmla="*/ 14 h 304"/>
                  <a:gd name="T34" fmla="*/ 157 w 177"/>
                  <a:gd name="T35" fmla="*/ 59 h 304"/>
                  <a:gd name="T36" fmla="*/ 125 w 177"/>
                  <a:gd name="T37" fmla="*/ 51 h 304"/>
                  <a:gd name="T38" fmla="*/ 107 w 177"/>
                  <a:gd name="T39"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304">
                    <a:moveTo>
                      <a:pt x="107" y="57"/>
                    </a:moveTo>
                    <a:cubicBezTo>
                      <a:pt x="103" y="62"/>
                      <a:pt x="101" y="69"/>
                      <a:pt x="101" y="79"/>
                    </a:cubicBezTo>
                    <a:cubicBezTo>
                      <a:pt x="101" y="91"/>
                      <a:pt x="101" y="91"/>
                      <a:pt x="101" y="91"/>
                    </a:cubicBezTo>
                    <a:cubicBezTo>
                      <a:pt x="151" y="91"/>
                      <a:pt x="151" y="91"/>
                      <a:pt x="151" y="91"/>
                    </a:cubicBezTo>
                    <a:cubicBezTo>
                      <a:pt x="143" y="140"/>
                      <a:pt x="143" y="140"/>
                      <a:pt x="143" y="140"/>
                    </a:cubicBezTo>
                    <a:cubicBezTo>
                      <a:pt x="101" y="140"/>
                      <a:pt x="101" y="140"/>
                      <a:pt x="101" y="140"/>
                    </a:cubicBezTo>
                    <a:cubicBezTo>
                      <a:pt x="101" y="304"/>
                      <a:pt x="101" y="304"/>
                      <a:pt x="101" y="304"/>
                    </a:cubicBezTo>
                    <a:cubicBezTo>
                      <a:pt x="30" y="304"/>
                      <a:pt x="30" y="304"/>
                      <a:pt x="30" y="304"/>
                    </a:cubicBezTo>
                    <a:cubicBezTo>
                      <a:pt x="30" y="140"/>
                      <a:pt x="30" y="140"/>
                      <a:pt x="30" y="140"/>
                    </a:cubicBezTo>
                    <a:cubicBezTo>
                      <a:pt x="0" y="140"/>
                      <a:pt x="0" y="140"/>
                      <a:pt x="0" y="140"/>
                    </a:cubicBezTo>
                    <a:cubicBezTo>
                      <a:pt x="0" y="91"/>
                      <a:pt x="0" y="91"/>
                      <a:pt x="0" y="91"/>
                    </a:cubicBezTo>
                    <a:cubicBezTo>
                      <a:pt x="30" y="91"/>
                      <a:pt x="30" y="91"/>
                      <a:pt x="30" y="91"/>
                    </a:cubicBezTo>
                    <a:cubicBezTo>
                      <a:pt x="30" y="76"/>
                      <a:pt x="30" y="76"/>
                      <a:pt x="30" y="76"/>
                    </a:cubicBezTo>
                    <a:cubicBezTo>
                      <a:pt x="30" y="53"/>
                      <a:pt x="38" y="35"/>
                      <a:pt x="52" y="21"/>
                    </a:cubicBezTo>
                    <a:cubicBezTo>
                      <a:pt x="67" y="7"/>
                      <a:pt x="88" y="0"/>
                      <a:pt x="116" y="0"/>
                    </a:cubicBezTo>
                    <a:cubicBezTo>
                      <a:pt x="127" y="0"/>
                      <a:pt x="138" y="1"/>
                      <a:pt x="149" y="3"/>
                    </a:cubicBezTo>
                    <a:cubicBezTo>
                      <a:pt x="159" y="6"/>
                      <a:pt x="169" y="9"/>
                      <a:pt x="177" y="14"/>
                    </a:cubicBezTo>
                    <a:cubicBezTo>
                      <a:pt x="157" y="59"/>
                      <a:pt x="157" y="59"/>
                      <a:pt x="157" y="59"/>
                    </a:cubicBezTo>
                    <a:cubicBezTo>
                      <a:pt x="147" y="54"/>
                      <a:pt x="136" y="51"/>
                      <a:pt x="125" y="51"/>
                    </a:cubicBezTo>
                    <a:cubicBezTo>
                      <a:pt x="117" y="51"/>
                      <a:pt x="111" y="53"/>
                      <a:pt x="10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7"/>
              <p:cNvSpPr>
                <a:spLocks noEditPoints="1"/>
              </p:cNvSpPr>
              <p:nvPr userDrawn="1"/>
            </p:nvSpPr>
            <p:spPr bwMode="auto">
              <a:xfrm>
                <a:off x="13871575" y="10082213"/>
                <a:ext cx="804863"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8"/>
              <p:cNvSpPr>
                <a:spLocks/>
              </p:cNvSpPr>
              <p:nvPr userDrawn="1"/>
            </p:nvSpPr>
            <p:spPr bwMode="auto">
              <a:xfrm>
                <a:off x="14789150" y="10082213"/>
                <a:ext cx="542925"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37807141-DAC6-919F-434C-4DF891AE746E}"/>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E2E4C7A0-20DF-2053-E3E1-434788D78B08}"/>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FB15EC27-9097-DAFA-4242-6A5D86C97EB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0631DE-03E9-56BF-00D8-604DBFC326C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3C53861-0565-F634-1E3D-A2A68FB10EE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37A12F-F15D-3C3D-2E36-B5A6BC7FEE2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89C07D-827C-14E5-5CBD-FCB08E83753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6115C1-D483-F50F-CC5F-7363D5A687B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1C6BAA-41E5-9EC4-6186-33E33876B1B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F163F0-034C-33B0-C7BE-DFA2008340A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BCF229-C5D6-BA65-0B3A-B008D5567EE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DA37BF-BE3E-D901-ACBB-7F8881AAE63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9A1718-CBBA-0283-AC0B-7232552F098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1637E3-D72B-7B99-99FC-1D23F3E7E3B5}"/>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766DC3-7985-B0A2-5E31-719436307AE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1309F9-DE92-B6A9-A843-A6BF2B03C13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65AB20C-06C7-D76A-C3B6-59BEBFBBDF9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9C02816A-FC56-9421-A598-E08556272C22}"/>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91143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7">
    <p:spTree>
      <p:nvGrpSpPr>
        <p:cNvPr id="1" name=""/>
        <p:cNvGrpSpPr/>
        <p:nvPr/>
      </p:nvGrpSpPr>
      <p:grpSpPr>
        <a:xfrm>
          <a:off x="0" y="0"/>
          <a:ext cx="0" cy="0"/>
          <a:chOff x="0" y="0"/>
          <a:chExt cx="0" cy="0"/>
        </a:xfrm>
      </p:grpSpPr>
      <p:sp>
        <p:nvSpPr>
          <p:cNvPr id="38" name="object 5">
            <a:extLst>
              <a:ext uri="{FF2B5EF4-FFF2-40B4-BE49-F238E27FC236}">
                <a16:creationId xmlns:a16="http://schemas.microsoft.com/office/drawing/2014/main" id="{2B0211D8-BEC6-2E31-B78F-A69C09D81D47}"/>
              </a:ext>
            </a:extLst>
          </p:cNvPr>
          <p:cNvSpPr/>
          <p:nvPr userDrawn="1"/>
        </p:nvSpPr>
        <p:spPr>
          <a:xfrm>
            <a:off x="5715" y="1399498"/>
            <a:ext cx="15119985"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10" name="object 5">
            <a:extLst>
              <a:ext uri="{FF2B5EF4-FFF2-40B4-BE49-F238E27FC236}">
                <a16:creationId xmlns:a16="http://schemas.microsoft.com/office/drawing/2014/main" id="{6C15F060-9476-F4F8-B435-3CE29D30725A}"/>
              </a:ext>
            </a:extLst>
          </p:cNvPr>
          <p:cNvSpPr/>
          <p:nvPr userDrawn="1"/>
        </p:nvSpPr>
        <p:spPr>
          <a:xfrm>
            <a:off x="0" y="1421384"/>
            <a:ext cx="15119985"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46" name="Freeform 6"/>
          <p:cNvSpPr>
            <a:spLocks/>
          </p:cNvSpPr>
          <p:nvPr userDrawn="1"/>
        </p:nvSpPr>
        <p:spPr bwMode="auto">
          <a:xfrm>
            <a:off x="13709010" y="1981787"/>
            <a:ext cx="2947679" cy="294571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A499"/>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noEditPoints="1"/>
          </p:cNvSpPr>
          <p:nvPr userDrawn="1"/>
        </p:nvSpPr>
        <p:spPr bwMode="auto">
          <a:xfrm>
            <a:off x="6648450" y="1962150"/>
            <a:ext cx="9726390" cy="9723967"/>
          </a:xfrm>
          <a:custGeom>
            <a:avLst/>
            <a:gdLst>
              <a:gd name="T0" fmla="*/ 2339 w 2436"/>
              <a:gd name="T1" fmla="*/ 1101 h 2436"/>
              <a:gd name="T2" fmla="*/ 2033 w 2436"/>
              <a:gd name="T3" fmla="*/ 795 h 2436"/>
              <a:gd name="T4" fmla="*/ 1680 w 2436"/>
              <a:gd name="T5" fmla="*/ 726 h 2436"/>
              <a:gd name="T6" fmla="*/ 1603 w 2436"/>
              <a:gd name="T7" fmla="*/ 404 h 2436"/>
              <a:gd name="T8" fmla="*/ 1227 w 2436"/>
              <a:gd name="T9" fmla="*/ 28 h 2436"/>
              <a:gd name="T10" fmla="*/ 1171 w 2436"/>
              <a:gd name="T11" fmla="*/ 28 h 2436"/>
              <a:gd name="T12" fmla="*/ 795 w 2436"/>
              <a:gd name="T13" fmla="*/ 404 h 2436"/>
              <a:gd name="T14" fmla="*/ 708 w 2436"/>
              <a:gd name="T15" fmla="*/ 711 h 2436"/>
              <a:gd name="T16" fmla="*/ 404 w 2436"/>
              <a:gd name="T17" fmla="*/ 795 h 2436"/>
              <a:gd name="T18" fmla="*/ 28 w 2436"/>
              <a:gd name="T19" fmla="*/ 1171 h 2436"/>
              <a:gd name="T20" fmla="*/ 28 w 2436"/>
              <a:gd name="T21" fmla="*/ 1227 h 2436"/>
              <a:gd name="T22" fmla="*/ 404 w 2436"/>
              <a:gd name="T23" fmla="*/ 1602 h 2436"/>
              <a:gd name="T24" fmla="*/ 729 w 2436"/>
              <a:gd name="T25" fmla="*/ 1684 h 2436"/>
              <a:gd name="T26" fmla="*/ 795 w 2436"/>
              <a:gd name="T27" fmla="*/ 2032 h 2436"/>
              <a:gd name="T28" fmla="*/ 1101 w 2436"/>
              <a:gd name="T29" fmla="*/ 2339 h 2436"/>
              <a:gd name="T30" fmla="*/ 1296 w 2436"/>
              <a:gd name="T31" fmla="*/ 2339 h 2436"/>
              <a:gd name="T32" fmla="*/ 1603 w 2436"/>
              <a:gd name="T33" fmla="*/ 2032 h 2436"/>
              <a:gd name="T34" fmla="*/ 1657 w 2436"/>
              <a:gd name="T35" fmla="*/ 1654 h 2436"/>
              <a:gd name="T36" fmla="*/ 2033 w 2436"/>
              <a:gd name="T37" fmla="*/ 1602 h 2436"/>
              <a:gd name="T38" fmla="*/ 2339 w 2436"/>
              <a:gd name="T39" fmla="*/ 1296 h 2436"/>
              <a:gd name="T40" fmla="*/ 2339 w 2436"/>
              <a:gd name="T41" fmla="*/ 1101 h 2436"/>
              <a:gd name="T42" fmla="*/ 1199 w 2436"/>
              <a:gd name="T43" fmla="*/ 1199 h 2436"/>
              <a:gd name="T44" fmla="*/ 1199 w 2436"/>
              <a:gd name="T45" fmla="*/ 1199 h 2436"/>
              <a:gd name="T46" fmla="*/ 1199 w 2436"/>
              <a:gd name="T47" fmla="*/ 1199 h 2436"/>
              <a:gd name="T48" fmla="*/ 1199 w 2436"/>
              <a:gd name="T49" fmla="*/ 1199 h 2436"/>
              <a:gd name="T50" fmla="*/ 1199 w 2436"/>
              <a:gd name="T51" fmla="*/ 119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6" h="2436">
                <a:moveTo>
                  <a:pt x="2339" y="1101"/>
                </a:moveTo>
                <a:cubicBezTo>
                  <a:pt x="2033" y="795"/>
                  <a:pt x="2033" y="795"/>
                  <a:pt x="2033" y="795"/>
                </a:cubicBezTo>
                <a:cubicBezTo>
                  <a:pt x="2033" y="795"/>
                  <a:pt x="1868" y="631"/>
                  <a:pt x="1680" y="726"/>
                </a:cubicBezTo>
                <a:cubicBezTo>
                  <a:pt x="1713" y="641"/>
                  <a:pt x="1721" y="522"/>
                  <a:pt x="1603" y="404"/>
                </a:cubicBezTo>
                <a:cubicBezTo>
                  <a:pt x="1227" y="28"/>
                  <a:pt x="1227" y="28"/>
                  <a:pt x="1227" y="28"/>
                </a:cubicBezTo>
                <a:cubicBezTo>
                  <a:pt x="1227" y="28"/>
                  <a:pt x="1199" y="0"/>
                  <a:pt x="1171" y="28"/>
                </a:cubicBezTo>
                <a:cubicBezTo>
                  <a:pt x="795" y="404"/>
                  <a:pt x="795" y="404"/>
                  <a:pt x="795" y="404"/>
                </a:cubicBezTo>
                <a:cubicBezTo>
                  <a:pt x="795" y="404"/>
                  <a:pt x="656" y="543"/>
                  <a:pt x="708" y="711"/>
                </a:cubicBezTo>
                <a:cubicBezTo>
                  <a:pt x="624" y="684"/>
                  <a:pt x="514" y="685"/>
                  <a:pt x="404" y="795"/>
                </a:cubicBezTo>
                <a:cubicBezTo>
                  <a:pt x="28" y="1171"/>
                  <a:pt x="28" y="1171"/>
                  <a:pt x="28" y="1171"/>
                </a:cubicBezTo>
                <a:cubicBezTo>
                  <a:pt x="28" y="1171"/>
                  <a:pt x="0" y="1199"/>
                  <a:pt x="28" y="1227"/>
                </a:cubicBezTo>
                <a:cubicBezTo>
                  <a:pt x="404" y="1602"/>
                  <a:pt x="404" y="1602"/>
                  <a:pt x="404" y="1602"/>
                </a:cubicBezTo>
                <a:cubicBezTo>
                  <a:pt x="404" y="1602"/>
                  <a:pt x="553" y="1751"/>
                  <a:pt x="729" y="1684"/>
                </a:cubicBezTo>
                <a:cubicBezTo>
                  <a:pt x="688" y="1769"/>
                  <a:pt x="664" y="1901"/>
                  <a:pt x="795" y="2032"/>
                </a:cubicBezTo>
                <a:cubicBezTo>
                  <a:pt x="1101" y="2339"/>
                  <a:pt x="1101" y="2339"/>
                  <a:pt x="1101" y="2339"/>
                </a:cubicBezTo>
                <a:cubicBezTo>
                  <a:pt x="1101" y="2339"/>
                  <a:pt x="1199" y="2436"/>
                  <a:pt x="1296" y="2339"/>
                </a:cubicBezTo>
                <a:cubicBezTo>
                  <a:pt x="1603" y="2032"/>
                  <a:pt x="1603" y="2032"/>
                  <a:pt x="1603" y="2032"/>
                </a:cubicBezTo>
                <a:cubicBezTo>
                  <a:pt x="1603" y="2032"/>
                  <a:pt x="1782" y="1852"/>
                  <a:pt x="1657" y="1654"/>
                </a:cubicBezTo>
                <a:cubicBezTo>
                  <a:pt x="1740" y="1703"/>
                  <a:pt x="1886" y="1748"/>
                  <a:pt x="2033" y="1602"/>
                </a:cubicBezTo>
                <a:cubicBezTo>
                  <a:pt x="2339" y="1296"/>
                  <a:pt x="2339" y="1296"/>
                  <a:pt x="2339" y="1296"/>
                </a:cubicBezTo>
                <a:cubicBezTo>
                  <a:pt x="2339" y="1296"/>
                  <a:pt x="2436" y="1199"/>
                  <a:pt x="2339" y="1101"/>
                </a:cubicBezTo>
                <a:close/>
                <a:moveTo>
                  <a:pt x="1199" y="1199"/>
                </a:moveTo>
                <a:cubicBezTo>
                  <a:pt x="1199" y="1199"/>
                  <a:pt x="1199" y="1199"/>
                  <a:pt x="1199" y="1199"/>
                </a:cubicBezTo>
                <a:cubicBezTo>
                  <a:pt x="1199" y="1199"/>
                  <a:pt x="1199" y="1199"/>
                  <a:pt x="1199" y="1199"/>
                </a:cubicBezTo>
                <a:cubicBezTo>
                  <a:pt x="1199" y="1199"/>
                  <a:pt x="1199" y="1199"/>
                  <a:pt x="1199" y="1199"/>
                </a:cubicBezTo>
                <a:cubicBezTo>
                  <a:pt x="1199" y="1199"/>
                  <a:pt x="1199" y="1199"/>
                  <a:pt x="1199" y="1199"/>
                </a:cubicBezTo>
                <a:close/>
              </a:path>
            </a:pathLst>
          </a:custGeom>
          <a:solidFill>
            <a:srgbClr val="00A499"/>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object 2">
            <a:extLst>
              <a:ext uri="{FF2B5EF4-FFF2-40B4-BE49-F238E27FC236}">
                <a16:creationId xmlns:a16="http://schemas.microsoft.com/office/drawing/2014/main" id="{608F5AD2-815F-A16F-C1BB-F1946EFE3A6A}"/>
              </a:ext>
            </a:extLst>
          </p:cNvPr>
          <p:cNvSpPr txBox="1"/>
          <p:nvPr userDrawn="1"/>
        </p:nvSpPr>
        <p:spPr>
          <a:xfrm>
            <a:off x="14373174" y="7905750"/>
            <a:ext cx="8001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72BC"/>
                </a:solidFill>
                <a:latin typeface="Frutiger"/>
                <a:cs typeface="Frutiger"/>
              </a:rPr>
              <a:t>1</a:t>
            </a:r>
            <a:endParaRPr sz="800">
              <a:latin typeface="Frutiger"/>
              <a:cs typeface="Frutiger"/>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7"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8"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r="29535" b="7046"/>
          <a:stretch/>
        </p:blipFill>
        <p:spPr>
          <a:xfrm>
            <a:off x="8095198" y="2355334"/>
            <a:ext cx="7087652" cy="6236216"/>
          </a:xfrm>
          <a:prstGeom prst="rect">
            <a:avLst/>
          </a:prstGeom>
        </p:spPr>
      </p:pic>
      <p:pic>
        <p:nvPicPr>
          <p:cNvPr id="45" name="Picture 44"/>
          <p:cNvPicPr>
            <a:picLocks noChangeAspect="1"/>
          </p:cNvPicPr>
          <p:nvPr userDrawn="1"/>
        </p:nvPicPr>
        <p:blipFill rotWithShape="1">
          <a:blip r:embed="rId4">
            <a:extLst>
              <a:ext uri="{28A0092B-C50C-407E-A947-70E740481C1C}">
                <a14:useLocalDpi xmlns:a14="http://schemas.microsoft.com/office/drawing/2010/main" val="0"/>
              </a:ext>
            </a:extLst>
          </a:blip>
          <a:srcRect l="29331" r="17811" b="2504"/>
          <a:stretch/>
        </p:blipFill>
        <p:spPr>
          <a:xfrm>
            <a:off x="8172450" y="2216837"/>
            <a:ext cx="5181600" cy="6374713"/>
          </a:xfrm>
          <a:prstGeom prst="rect">
            <a:avLst/>
          </a:prstGeom>
        </p:spPr>
      </p:pic>
      <p:sp>
        <p:nvSpPr>
          <p:cNvPr id="2" name="Text Placeholder 40">
            <a:extLst>
              <a:ext uri="{FF2B5EF4-FFF2-40B4-BE49-F238E27FC236}">
                <a16:creationId xmlns:a16="http://schemas.microsoft.com/office/drawing/2014/main" id="{B3385FEA-C840-2498-4B81-C15878F8CC63}"/>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0837E0F3-132B-593B-DA05-5B7EC0560690}"/>
              </a:ext>
            </a:extLst>
          </p:cNvPr>
          <p:cNvGrpSpPr/>
          <p:nvPr userDrawn="1"/>
        </p:nvGrpSpPr>
        <p:grpSpPr>
          <a:xfrm>
            <a:off x="1125349" y="7656512"/>
            <a:ext cx="3084701" cy="249238"/>
            <a:chOff x="-133350" y="485775"/>
            <a:chExt cx="9863138" cy="796926"/>
          </a:xfrm>
          <a:solidFill>
            <a:schemeClr val="bg1"/>
          </a:solidFill>
        </p:grpSpPr>
        <p:sp>
          <p:nvSpPr>
            <p:cNvPr id="4" name="Freeform 5">
              <a:extLst>
                <a:ext uri="{FF2B5EF4-FFF2-40B4-BE49-F238E27FC236}">
                  <a16:creationId xmlns:a16="http://schemas.microsoft.com/office/drawing/2014/main" id="{B8F264E9-EF24-683C-940C-B51B0E8B3591}"/>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268C1097-9E3B-6FF3-B032-BE2F44258A07}"/>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a:extLst>
                <a:ext uri="{FF2B5EF4-FFF2-40B4-BE49-F238E27FC236}">
                  <a16:creationId xmlns:a16="http://schemas.microsoft.com/office/drawing/2014/main" id="{ED4A7B1D-74FD-7C1B-5F0B-10CABC30BDA6}"/>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7E6E1A31-E15F-7590-E019-4D36C65A7DD3}"/>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a:extLst>
                <a:ext uri="{FF2B5EF4-FFF2-40B4-BE49-F238E27FC236}">
                  <a16:creationId xmlns:a16="http://schemas.microsoft.com/office/drawing/2014/main" id="{16AAD4AC-4D70-1FC5-8112-3822B0DC42C8}"/>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a:extLst>
                <a:ext uri="{FF2B5EF4-FFF2-40B4-BE49-F238E27FC236}">
                  <a16:creationId xmlns:a16="http://schemas.microsoft.com/office/drawing/2014/main" id="{8D9AB707-4759-7E4E-0E11-D9A3580E6270}"/>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a:extLst>
                <a:ext uri="{FF2B5EF4-FFF2-40B4-BE49-F238E27FC236}">
                  <a16:creationId xmlns:a16="http://schemas.microsoft.com/office/drawing/2014/main" id="{A4E7B6BC-FDDC-0B2E-21F5-44AB98080E42}"/>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a:extLst>
                <a:ext uri="{FF2B5EF4-FFF2-40B4-BE49-F238E27FC236}">
                  <a16:creationId xmlns:a16="http://schemas.microsoft.com/office/drawing/2014/main" id="{9B283771-D23A-ADB4-CB8B-D8B21EC14ABF}"/>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D8E37639-C281-4AD4-6492-26E1947279A6}"/>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4">
              <a:extLst>
                <a:ext uri="{FF2B5EF4-FFF2-40B4-BE49-F238E27FC236}">
                  <a16:creationId xmlns:a16="http://schemas.microsoft.com/office/drawing/2014/main" id="{24C6D2BD-4312-13BF-3BF9-8C85A2DFA94D}"/>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id="{07E3A6F6-D6E1-29A5-262B-F7700B3F1948}"/>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id="{0AC23126-0535-5B0D-4AFB-E6B3A1E8D400}"/>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id="{22056E0D-6B47-232D-A59A-2323E022CDF8}"/>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8">
              <a:extLst>
                <a:ext uri="{FF2B5EF4-FFF2-40B4-BE49-F238E27FC236}">
                  <a16:creationId xmlns:a16="http://schemas.microsoft.com/office/drawing/2014/main" id="{1F25828C-9D2F-A42B-4F11-2090D0BC10A5}"/>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9">
              <a:extLst>
                <a:ext uri="{FF2B5EF4-FFF2-40B4-BE49-F238E27FC236}">
                  <a16:creationId xmlns:a16="http://schemas.microsoft.com/office/drawing/2014/main" id="{7A3DB94E-FCA8-C8A5-AA41-A63D883F6412}"/>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0">
              <a:extLst>
                <a:ext uri="{FF2B5EF4-FFF2-40B4-BE49-F238E27FC236}">
                  <a16:creationId xmlns:a16="http://schemas.microsoft.com/office/drawing/2014/main" id="{79A408E9-B037-C563-9D89-AC4700E7579B}"/>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1">
              <a:extLst>
                <a:ext uri="{FF2B5EF4-FFF2-40B4-BE49-F238E27FC236}">
                  <a16:creationId xmlns:a16="http://schemas.microsoft.com/office/drawing/2014/main" id="{7B0D3B7A-426C-0BFB-5CFD-353DD43134AA}"/>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2">
              <a:extLst>
                <a:ext uri="{FF2B5EF4-FFF2-40B4-BE49-F238E27FC236}">
                  <a16:creationId xmlns:a16="http://schemas.microsoft.com/office/drawing/2014/main" id="{2C590F41-5E94-68AC-60AD-C7308CD4FBBC}"/>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3">
              <a:extLst>
                <a:ext uri="{FF2B5EF4-FFF2-40B4-BE49-F238E27FC236}">
                  <a16:creationId xmlns:a16="http://schemas.microsoft.com/office/drawing/2014/main" id="{6977B170-AFAA-83FD-FFDE-76384F2EFA7E}"/>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4">
              <a:extLst>
                <a:ext uri="{FF2B5EF4-FFF2-40B4-BE49-F238E27FC236}">
                  <a16:creationId xmlns:a16="http://schemas.microsoft.com/office/drawing/2014/main" id="{D7FB7D3C-678A-7A2E-1F0A-28139A64912D}"/>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5">
              <a:extLst>
                <a:ext uri="{FF2B5EF4-FFF2-40B4-BE49-F238E27FC236}">
                  <a16:creationId xmlns:a16="http://schemas.microsoft.com/office/drawing/2014/main" id="{B0CC52B9-66C3-CB95-1CFE-F882A60D3724}"/>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a:extLst>
              <a:ext uri="{FF2B5EF4-FFF2-40B4-BE49-F238E27FC236}">
                <a16:creationId xmlns:a16="http://schemas.microsoft.com/office/drawing/2014/main" id="{0D6253CD-1BFB-38BA-6374-A75353F75108}"/>
              </a:ext>
            </a:extLst>
          </p:cNvPr>
          <p:cNvGrpSpPr/>
          <p:nvPr userDrawn="1"/>
        </p:nvGrpSpPr>
        <p:grpSpPr>
          <a:xfrm>
            <a:off x="-1972676" y="2964213"/>
            <a:ext cx="1610725" cy="5532087"/>
            <a:chOff x="-1972676" y="2964213"/>
            <a:chExt cx="1610725" cy="5532087"/>
          </a:xfrm>
        </p:grpSpPr>
        <p:grpSp>
          <p:nvGrpSpPr>
            <p:cNvPr id="59" name="Group 58">
              <a:extLst>
                <a:ext uri="{FF2B5EF4-FFF2-40B4-BE49-F238E27FC236}">
                  <a16:creationId xmlns:a16="http://schemas.microsoft.com/office/drawing/2014/main" id="{8C30A916-BD29-85A1-9F56-FA6A853E7DE6}"/>
                </a:ext>
              </a:extLst>
            </p:cNvPr>
            <p:cNvGrpSpPr/>
            <p:nvPr userDrawn="1"/>
          </p:nvGrpSpPr>
          <p:grpSpPr>
            <a:xfrm>
              <a:off x="-1972675" y="3401005"/>
              <a:ext cx="1361470" cy="5095295"/>
              <a:chOff x="-4180783" y="1712948"/>
              <a:chExt cx="2070745" cy="7749756"/>
            </a:xfrm>
          </p:grpSpPr>
          <p:sp>
            <p:nvSpPr>
              <p:cNvPr id="61" name="Oval 60">
                <a:extLst>
                  <a:ext uri="{FF2B5EF4-FFF2-40B4-BE49-F238E27FC236}">
                    <a16:creationId xmlns:a16="http://schemas.microsoft.com/office/drawing/2014/main" id="{36741B49-3920-55C4-27E9-03F28A60CFD6}"/>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C583BC1-93E2-1629-3063-AFA1A9521AD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13FCD7-AE09-E4B5-8C5B-CACCFCAD133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CFF9934-C052-834E-A8C1-07FFAA0029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F09A6B9-A621-88A5-CC13-478A695E1B0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ED8EFB7-4AD4-1E9B-3C80-F1B6841D1EFE}"/>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E671D07-476D-DA2A-67F7-F709F7A265B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91D893F-DEAD-75A6-B53B-69C3181C6A3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1E8D40-8DB9-060F-20D8-1A71BFCBB85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903AF0B-F527-6D03-45EF-0B025E1861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90D8C79-FC83-6E64-6583-F967573EE6B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DBAF93D-07F4-0E2C-6181-D8AF703E3D0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95F3693-1DB8-48D7-5591-7ECF6EC127C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88D03F7-AD17-9049-9EB1-29575C477D3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7B9D0328-C3F5-47E5-60BD-D811FB402008}"/>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236464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eople in community">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8858250" y="7471952"/>
            <a:ext cx="5610322" cy="532744"/>
            <a:chOff x="8858250" y="7471952"/>
            <a:chExt cx="5610322" cy="532744"/>
          </a:xfrm>
        </p:grpSpPr>
        <p:sp>
          <p:nvSpPr>
            <p:cNvPr id="109" name="Freeform 82"/>
            <p:cNvSpPr>
              <a:spLocks/>
            </p:cNvSpPr>
            <p:nvPr userDrawn="1"/>
          </p:nvSpPr>
          <p:spPr bwMode="auto">
            <a:xfrm>
              <a:off x="9608732" y="7471952"/>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ED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4" name="Group 113"/>
            <p:cNvGrpSpPr/>
            <p:nvPr userDrawn="1"/>
          </p:nvGrpSpPr>
          <p:grpSpPr>
            <a:xfrm>
              <a:off x="9683245" y="7540664"/>
              <a:ext cx="1316690" cy="419860"/>
              <a:chOff x="515938" y="3544888"/>
              <a:chExt cx="4684712" cy="1493838"/>
            </a:xfrm>
          </p:grpSpPr>
          <p:sp>
            <p:nvSpPr>
              <p:cNvPr id="163" name="Freeform 59"/>
              <p:cNvSpPr>
                <a:spLocks noEditPoints="1"/>
              </p:cNvSpPr>
              <p:nvPr userDrawn="1"/>
            </p:nvSpPr>
            <p:spPr bwMode="auto">
              <a:xfrm>
                <a:off x="515938" y="3862388"/>
                <a:ext cx="776288" cy="1176338"/>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8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30 h 310"/>
                  <a:gd name="T22" fmla="*/ 94 w 206"/>
                  <a:gd name="T23" fmla="*/ 7 h 310"/>
                  <a:gd name="T24" fmla="*/ 126 w 206"/>
                  <a:gd name="T25" fmla="*/ 0 h 310"/>
                  <a:gd name="T26" fmla="*/ 186 w 206"/>
                  <a:gd name="T27" fmla="*/ 30 h 310"/>
                  <a:gd name="T28" fmla="*/ 133 w 206"/>
                  <a:gd name="T29" fmla="*/ 114 h 310"/>
                  <a:gd name="T30" fmla="*/ 125 w 206"/>
                  <a:gd name="T31" fmla="*/ 65 h 310"/>
                  <a:gd name="T32" fmla="*/ 103 w 206"/>
                  <a:gd name="T33" fmla="*/ 52 h 310"/>
                  <a:gd name="T34" fmla="*/ 71 w 206"/>
                  <a:gd name="T35" fmla="*/ 74 h 310"/>
                  <a:gd name="T36" fmla="*/ 71 w 206"/>
                  <a:gd name="T37" fmla="*/ 160 h 310"/>
                  <a:gd name="T38" fmla="*/ 83 w 206"/>
                  <a:gd name="T39" fmla="*/ 173 h 310"/>
                  <a:gd name="T40" fmla="*/ 99 w 206"/>
                  <a:gd name="T41" fmla="*/ 177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50"/>
                      <a:pt x="206" y="78"/>
                      <a:pt x="206" y="113"/>
                    </a:cubicBezTo>
                    <a:cubicBezTo>
                      <a:pt x="206" y="135"/>
                      <a:pt x="203" y="155"/>
                      <a:pt x="196" y="172"/>
                    </a:cubicBezTo>
                    <a:cubicBezTo>
                      <a:pt x="189" y="190"/>
                      <a:pt x="179" y="203"/>
                      <a:pt x="166" y="213"/>
                    </a:cubicBezTo>
                    <a:cubicBezTo>
                      <a:pt x="153" y="223"/>
                      <a:pt x="138" y="228"/>
                      <a:pt x="122" y="228"/>
                    </a:cubicBezTo>
                    <a:cubicBezTo>
                      <a:pt x="101" y="228"/>
                      <a:pt x="84" y="221"/>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30"/>
                      <a:pt x="66" y="30"/>
                      <a:pt x="66" y="30"/>
                    </a:cubicBezTo>
                    <a:cubicBezTo>
                      <a:pt x="74" y="19"/>
                      <a:pt x="84" y="12"/>
                      <a:pt x="94" y="7"/>
                    </a:cubicBezTo>
                    <a:cubicBezTo>
                      <a:pt x="105" y="3"/>
                      <a:pt x="115" y="0"/>
                      <a:pt x="126" y="0"/>
                    </a:cubicBezTo>
                    <a:cubicBezTo>
                      <a:pt x="153" y="0"/>
                      <a:pt x="173" y="10"/>
                      <a:pt x="186" y="30"/>
                    </a:cubicBezTo>
                    <a:close/>
                    <a:moveTo>
                      <a:pt x="133" y="114"/>
                    </a:moveTo>
                    <a:cubicBezTo>
                      <a:pt x="133" y="90"/>
                      <a:pt x="130" y="73"/>
                      <a:pt x="125" y="65"/>
                    </a:cubicBezTo>
                    <a:cubicBezTo>
                      <a:pt x="120" y="56"/>
                      <a:pt x="113" y="52"/>
                      <a:pt x="103" y="52"/>
                    </a:cubicBezTo>
                    <a:cubicBezTo>
                      <a:pt x="90" y="52"/>
                      <a:pt x="80" y="59"/>
                      <a:pt x="71" y="74"/>
                    </a:cubicBezTo>
                    <a:cubicBezTo>
                      <a:pt x="71" y="160"/>
                      <a:pt x="71" y="160"/>
                      <a:pt x="71" y="160"/>
                    </a:cubicBezTo>
                    <a:cubicBezTo>
                      <a:pt x="75" y="166"/>
                      <a:pt x="79" y="170"/>
                      <a:pt x="83" y="173"/>
                    </a:cubicBezTo>
                    <a:cubicBezTo>
                      <a:pt x="88" y="175"/>
                      <a:pt x="93" y="177"/>
                      <a:pt x="99" y="177"/>
                    </a:cubicBezTo>
                    <a:cubicBezTo>
                      <a:pt x="121" y="177"/>
                      <a:pt x="133" y="156"/>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60"/>
              <p:cNvSpPr>
                <a:spLocks noEditPoints="1"/>
              </p:cNvSpPr>
              <p:nvPr userDrawn="1"/>
            </p:nvSpPr>
            <p:spPr bwMode="auto">
              <a:xfrm>
                <a:off x="1374775" y="3862388"/>
                <a:ext cx="768350" cy="865188"/>
              </a:xfrm>
              <a:custGeom>
                <a:avLst/>
                <a:gdLst>
                  <a:gd name="T0" fmla="*/ 203 w 204"/>
                  <a:gd name="T1" fmla="*/ 135 h 228"/>
                  <a:gd name="T2" fmla="*/ 72 w 204"/>
                  <a:gd name="T3" fmla="*/ 135 h 228"/>
                  <a:gd name="T4" fmla="*/ 86 w 204"/>
                  <a:gd name="T5" fmla="*/ 168 h 228"/>
                  <a:gd name="T6" fmla="*/ 118 w 204"/>
                  <a:gd name="T7" fmla="*/ 177 h 228"/>
                  <a:gd name="T8" fmla="*/ 141 w 204"/>
                  <a:gd name="T9" fmla="*/ 172 h 228"/>
                  <a:gd name="T10" fmla="*/ 167 w 204"/>
                  <a:gd name="T11" fmla="*/ 158 h 228"/>
                  <a:gd name="T12" fmla="*/ 196 w 204"/>
                  <a:gd name="T13" fmla="*/ 197 h 228"/>
                  <a:gd name="T14" fmla="*/ 158 w 204"/>
                  <a:gd name="T15" fmla="*/ 220 h 228"/>
                  <a:gd name="T16" fmla="*/ 111 w 204"/>
                  <a:gd name="T17" fmla="*/ 228 h 228"/>
                  <a:gd name="T18" fmla="*/ 28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2" y="135"/>
                      <a:pt x="72" y="135"/>
                      <a:pt x="72" y="135"/>
                    </a:cubicBezTo>
                    <a:cubicBezTo>
                      <a:pt x="74" y="151"/>
                      <a:pt x="79" y="162"/>
                      <a:pt x="86" y="168"/>
                    </a:cubicBezTo>
                    <a:cubicBezTo>
                      <a:pt x="94" y="174"/>
                      <a:pt x="104" y="177"/>
                      <a:pt x="118" y="177"/>
                    </a:cubicBezTo>
                    <a:cubicBezTo>
                      <a:pt x="126" y="177"/>
                      <a:pt x="134" y="175"/>
                      <a:pt x="141" y="172"/>
                    </a:cubicBezTo>
                    <a:cubicBezTo>
                      <a:pt x="149" y="169"/>
                      <a:pt x="158" y="165"/>
                      <a:pt x="167" y="158"/>
                    </a:cubicBezTo>
                    <a:cubicBezTo>
                      <a:pt x="196" y="197"/>
                      <a:pt x="196" y="197"/>
                      <a:pt x="196" y="197"/>
                    </a:cubicBezTo>
                    <a:cubicBezTo>
                      <a:pt x="185" y="207"/>
                      <a:pt x="172" y="214"/>
                      <a:pt x="158" y="220"/>
                    </a:cubicBezTo>
                    <a:cubicBezTo>
                      <a:pt x="143" y="225"/>
                      <a:pt x="128" y="228"/>
                      <a:pt x="111" y="228"/>
                    </a:cubicBezTo>
                    <a:cubicBezTo>
                      <a:pt x="75" y="228"/>
                      <a:pt x="47" y="218"/>
                      <a:pt x="28" y="197"/>
                    </a:cubicBezTo>
                    <a:cubicBezTo>
                      <a:pt x="9" y="177"/>
                      <a:pt x="0" y="149"/>
                      <a:pt x="0" y="115"/>
                    </a:cubicBezTo>
                    <a:cubicBezTo>
                      <a:pt x="0" y="93"/>
                      <a:pt x="4" y="74"/>
                      <a:pt x="12" y="57"/>
                    </a:cubicBezTo>
                    <a:cubicBezTo>
                      <a:pt x="20" y="39"/>
                      <a:pt x="31" y="26"/>
                      <a:pt x="47" y="15"/>
                    </a:cubicBezTo>
                    <a:cubicBezTo>
                      <a:pt x="62"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1" y="66"/>
                      <a:pt x="127" y="58"/>
                    </a:cubicBezTo>
                    <a:cubicBezTo>
                      <a:pt x="122" y="50"/>
                      <a:pt x="115" y="46"/>
                      <a:pt x="104" y="46"/>
                    </a:cubicBezTo>
                    <a:cubicBezTo>
                      <a:pt x="94" y="46"/>
                      <a:pt x="87" y="50"/>
                      <a:pt x="82" y="57"/>
                    </a:cubicBezTo>
                    <a:cubicBezTo>
                      <a:pt x="77" y="64"/>
                      <a:pt x="73"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61"/>
              <p:cNvSpPr>
                <a:spLocks noEditPoints="1"/>
              </p:cNvSpPr>
              <p:nvPr userDrawn="1"/>
            </p:nvSpPr>
            <p:spPr bwMode="auto">
              <a:xfrm>
                <a:off x="2211388" y="3862388"/>
                <a:ext cx="804863" cy="865188"/>
              </a:xfrm>
              <a:custGeom>
                <a:avLst/>
                <a:gdLst>
                  <a:gd name="T0" fmla="*/ 185 w 214"/>
                  <a:gd name="T1" fmla="*/ 30 h 228"/>
                  <a:gd name="T2" fmla="*/ 214 w 214"/>
                  <a:gd name="T3" fmla="*/ 114 h 228"/>
                  <a:gd name="T4" fmla="*/ 201 w 214"/>
                  <a:gd name="T5" fmla="*/ 174 h 228"/>
                  <a:gd name="T6" fmla="*/ 164 w 214"/>
                  <a:gd name="T7" fmla="*/ 214 h 228"/>
                  <a:gd name="T8" fmla="*/ 107 w 214"/>
                  <a:gd name="T9" fmla="*/ 228 h 228"/>
                  <a:gd name="T10" fmla="*/ 28 w 214"/>
                  <a:gd name="T11" fmla="*/ 198 h 228"/>
                  <a:gd name="T12" fmla="*/ 0 w 214"/>
                  <a:gd name="T13" fmla="*/ 114 h 228"/>
                  <a:gd name="T14" fmla="*/ 13 w 214"/>
                  <a:gd name="T15" fmla="*/ 54 h 228"/>
                  <a:gd name="T16" fmla="*/ 50 w 214"/>
                  <a:gd name="T17" fmla="*/ 14 h 228"/>
                  <a:gd name="T18" fmla="*/ 107 w 214"/>
                  <a:gd name="T19" fmla="*/ 0 h 228"/>
                  <a:gd name="T20" fmla="*/ 185 w 214"/>
                  <a:gd name="T21" fmla="*/ 30 h 228"/>
                  <a:gd name="T22" fmla="*/ 81 w 214"/>
                  <a:gd name="T23" fmla="*/ 67 h 228"/>
                  <a:gd name="T24" fmla="*/ 73 w 214"/>
                  <a:gd name="T25" fmla="*/ 114 h 228"/>
                  <a:gd name="T26" fmla="*/ 81 w 214"/>
                  <a:gd name="T27" fmla="*/ 162 h 228"/>
                  <a:gd name="T28" fmla="*/ 107 w 214"/>
                  <a:gd name="T29" fmla="*/ 176 h 228"/>
                  <a:gd name="T30" fmla="*/ 132 w 214"/>
                  <a:gd name="T31" fmla="*/ 161 h 228"/>
                  <a:gd name="T32" fmla="*/ 140 w 214"/>
                  <a:gd name="T33" fmla="*/ 114 h 228"/>
                  <a:gd name="T34" fmla="*/ 132 w 214"/>
                  <a:gd name="T35" fmla="*/ 67 h 228"/>
                  <a:gd name="T36" fmla="*/ 107 w 214"/>
                  <a:gd name="T37" fmla="*/ 52 h 228"/>
                  <a:gd name="T38" fmla="*/ 81 w 214"/>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8">
                    <a:moveTo>
                      <a:pt x="185" y="30"/>
                    </a:moveTo>
                    <a:cubicBezTo>
                      <a:pt x="204" y="50"/>
                      <a:pt x="214" y="78"/>
                      <a:pt x="214" y="114"/>
                    </a:cubicBezTo>
                    <a:cubicBezTo>
                      <a:pt x="214" y="137"/>
                      <a:pt x="209" y="157"/>
                      <a:pt x="201" y="174"/>
                    </a:cubicBezTo>
                    <a:cubicBezTo>
                      <a:pt x="192" y="191"/>
                      <a:pt x="180" y="204"/>
                      <a:pt x="164" y="214"/>
                    </a:cubicBezTo>
                    <a:cubicBezTo>
                      <a:pt x="148" y="223"/>
                      <a:pt x="129" y="228"/>
                      <a:pt x="107" y="228"/>
                    </a:cubicBezTo>
                    <a:cubicBezTo>
                      <a:pt x="73" y="228"/>
                      <a:pt x="47" y="218"/>
                      <a:pt x="28" y="198"/>
                    </a:cubicBezTo>
                    <a:cubicBezTo>
                      <a:pt x="9" y="178"/>
                      <a:pt x="0" y="150"/>
                      <a:pt x="0" y="114"/>
                    </a:cubicBezTo>
                    <a:cubicBezTo>
                      <a:pt x="0" y="91"/>
                      <a:pt x="4" y="71"/>
                      <a:pt x="13" y="54"/>
                    </a:cubicBezTo>
                    <a:cubicBezTo>
                      <a:pt x="21" y="37"/>
                      <a:pt x="34" y="24"/>
                      <a:pt x="50" y="14"/>
                    </a:cubicBezTo>
                    <a:cubicBezTo>
                      <a:pt x="66" y="5"/>
                      <a:pt x="85" y="0"/>
                      <a:pt x="107" y="0"/>
                    </a:cubicBezTo>
                    <a:cubicBezTo>
                      <a:pt x="140" y="0"/>
                      <a:pt x="166" y="10"/>
                      <a:pt x="185" y="30"/>
                    </a:cubicBezTo>
                    <a:close/>
                    <a:moveTo>
                      <a:pt x="81" y="67"/>
                    </a:moveTo>
                    <a:cubicBezTo>
                      <a:pt x="76" y="77"/>
                      <a:pt x="73" y="92"/>
                      <a:pt x="73" y="114"/>
                    </a:cubicBezTo>
                    <a:cubicBezTo>
                      <a:pt x="73" y="136"/>
                      <a:pt x="76" y="152"/>
                      <a:pt x="81" y="162"/>
                    </a:cubicBezTo>
                    <a:cubicBezTo>
                      <a:pt x="87" y="171"/>
                      <a:pt x="95" y="176"/>
                      <a:pt x="107" y="176"/>
                    </a:cubicBezTo>
                    <a:cubicBezTo>
                      <a:pt x="118" y="176"/>
                      <a:pt x="127" y="171"/>
                      <a:pt x="132" y="161"/>
                    </a:cubicBezTo>
                    <a:cubicBezTo>
                      <a:pt x="138" y="151"/>
                      <a:pt x="140" y="136"/>
                      <a:pt x="140" y="114"/>
                    </a:cubicBezTo>
                    <a:cubicBezTo>
                      <a:pt x="140" y="92"/>
                      <a:pt x="138" y="76"/>
                      <a:pt x="132" y="67"/>
                    </a:cubicBezTo>
                    <a:cubicBezTo>
                      <a:pt x="127" y="57"/>
                      <a:pt x="118" y="52"/>
                      <a:pt x="107" y="52"/>
                    </a:cubicBezTo>
                    <a:cubicBezTo>
                      <a:pt x="95" y="52"/>
                      <a:pt x="87" y="5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62"/>
              <p:cNvSpPr>
                <a:spLocks noEditPoints="1"/>
              </p:cNvSpPr>
              <p:nvPr userDrawn="1"/>
            </p:nvSpPr>
            <p:spPr bwMode="auto">
              <a:xfrm>
                <a:off x="3128963" y="3862388"/>
                <a:ext cx="779463" cy="1176338"/>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8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30 h 310"/>
                  <a:gd name="T22" fmla="*/ 95 w 207"/>
                  <a:gd name="T23" fmla="*/ 7 h 310"/>
                  <a:gd name="T24" fmla="*/ 127 w 207"/>
                  <a:gd name="T25" fmla="*/ 0 h 310"/>
                  <a:gd name="T26" fmla="*/ 187 w 207"/>
                  <a:gd name="T27" fmla="*/ 30 h 310"/>
                  <a:gd name="T28" fmla="*/ 134 w 207"/>
                  <a:gd name="T29" fmla="*/ 114 h 310"/>
                  <a:gd name="T30" fmla="*/ 126 w 207"/>
                  <a:gd name="T31" fmla="*/ 65 h 310"/>
                  <a:gd name="T32" fmla="*/ 104 w 207"/>
                  <a:gd name="T33" fmla="*/ 52 h 310"/>
                  <a:gd name="T34" fmla="*/ 72 w 207"/>
                  <a:gd name="T35" fmla="*/ 74 h 310"/>
                  <a:gd name="T36" fmla="*/ 72 w 207"/>
                  <a:gd name="T37" fmla="*/ 160 h 310"/>
                  <a:gd name="T38" fmla="*/ 84 w 207"/>
                  <a:gd name="T39" fmla="*/ 173 h 310"/>
                  <a:gd name="T40" fmla="*/ 100 w 207"/>
                  <a:gd name="T41" fmla="*/ 177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50"/>
                      <a:pt x="207" y="78"/>
                      <a:pt x="207" y="113"/>
                    </a:cubicBezTo>
                    <a:cubicBezTo>
                      <a:pt x="207" y="135"/>
                      <a:pt x="204" y="155"/>
                      <a:pt x="197" y="172"/>
                    </a:cubicBezTo>
                    <a:cubicBezTo>
                      <a:pt x="190" y="190"/>
                      <a:pt x="180" y="203"/>
                      <a:pt x="167" y="213"/>
                    </a:cubicBezTo>
                    <a:cubicBezTo>
                      <a:pt x="154" y="223"/>
                      <a:pt x="139" y="228"/>
                      <a:pt x="122" y="228"/>
                    </a:cubicBezTo>
                    <a:cubicBezTo>
                      <a:pt x="101" y="228"/>
                      <a:pt x="84" y="221"/>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30"/>
                      <a:pt x="67" y="30"/>
                      <a:pt x="67" y="30"/>
                    </a:cubicBezTo>
                    <a:cubicBezTo>
                      <a:pt x="75" y="19"/>
                      <a:pt x="84" y="12"/>
                      <a:pt x="95" y="7"/>
                    </a:cubicBezTo>
                    <a:cubicBezTo>
                      <a:pt x="106" y="3"/>
                      <a:pt x="116" y="0"/>
                      <a:pt x="127" y="0"/>
                    </a:cubicBezTo>
                    <a:cubicBezTo>
                      <a:pt x="154" y="0"/>
                      <a:pt x="174" y="10"/>
                      <a:pt x="187" y="30"/>
                    </a:cubicBezTo>
                    <a:close/>
                    <a:moveTo>
                      <a:pt x="134" y="114"/>
                    </a:moveTo>
                    <a:cubicBezTo>
                      <a:pt x="134" y="90"/>
                      <a:pt x="131" y="73"/>
                      <a:pt x="126" y="65"/>
                    </a:cubicBezTo>
                    <a:cubicBezTo>
                      <a:pt x="121" y="56"/>
                      <a:pt x="114" y="52"/>
                      <a:pt x="104" y="52"/>
                    </a:cubicBezTo>
                    <a:cubicBezTo>
                      <a:pt x="91" y="52"/>
                      <a:pt x="80" y="59"/>
                      <a:pt x="72" y="74"/>
                    </a:cubicBezTo>
                    <a:cubicBezTo>
                      <a:pt x="72" y="160"/>
                      <a:pt x="72" y="160"/>
                      <a:pt x="72" y="160"/>
                    </a:cubicBezTo>
                    <a:cubicBezTo>
                      <a:pt x="76" y="166"/>
                      <a:pt x="80" y="170"/>
                      <a:pt x="84" y="173"/>
                    </a:cubicBezTo>
                    <a:cubicBezTo>
                      <a:pt x="89" y="175"/>
                      <a:pt x="94" y="177"/>
                      <a:pt x="100" y="177"/>
                    </a:cubicBezTo>
                    <a:cubicBezTo>
                      <a:pt x="122" y="177"/>
                      <a:pt x="134" y="156"/>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63"/>
              <p:cNvSpPr>
                <a:spLocks/>
              </p:cNvSpPr>
              <p:nvPr userDrawn="1"/>
            </p:nvSpPr>
            <p:spPr bwMode="auto">
              <a:xfrm>
                <a:off x="4025900" y="3544888"/>
                <a:ext cx="390525" cy="1182688"/>
              </a:xfrm>
              <a:custGeom>
                <a:avLst/>
                <a:gdLst>
                  <a:gd name="T0" fmla="*/ 16 w 104"/>
                  <a:gd name="T1" fmla="*/ 295 h 312"/>
                  <a:gd name="T2" fmla="*/ 0 w 104"/>
                  <a:gd name="T3" fmla="*/ 247 h 312"/>
                  <a:gd name="T4" fmla="*/ 0 w 104"/>
                  <a:gd name="T5" fmla="*/ 7 h 312"/>
                  <a:gd name="T6" fmla="*/ 71 w 104"/>
                  <a:gd name="T7" fmla="*/ 0 h 312"/>
                  <a:gd name="T8" fmla="*/ 71 w 104"/>
                  <a:gd name="T9" fmla="*/ 244 h 312"/>
                  <a:gd name="T10" fmla="*/ 81 w 104"/>
                  <a:gd name="T11" fmla="*/ 256 h 312"/>
                  <a:gd name="T12" fmla="*/ 90 w 104"/>
                  <a:gd name="T13" fmla="*/ 254 h 312"/>
                  <a:gd name="T14" fmla="*/ 104 w 104"/>
                  <a:gd name="T15" fmla="*/ 305 h 312"/>
                  <a:gd name="T16" fmla="*/ 62 w 104"/>
                  <a:gd name="T17" fmla="*/ 312 h 312"/>
                  <a:gd name="T18" fmla="*/ 16 w 104"/>
                  <a:gd name="T19" fmla="*/ 2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2">
                    <a:moveTo>
                      <a:pt x="16" y="295"/>
                    </a:moveTo>
                    <a:cubicBezTo>
                      <a:pt x="5" y="284"/>
                      <a:pt x="0" y="268"/>
                      <a:pt x="0" y="247"/>
                    </a:cubicBezTo>
                    <a:cubicBezTo>
                      <a:pt x="0" y="7"/>
                      <a:pt x="0" y="7"/>
                      <a:pt x="0" y="7"/>
                    </a:cubicBezTo>
                    <a:cubicBezTo>
                      <a:pt x="71" y="0"/>
                      <a:pt x="71" y="0"/>
                      <a:pt x="71" y="0"/>
                    </a:cubicBezTo>
                    <a:cubicBezTo>
                      <a:pt x="71" y="244"/>
                      <a:pt x="71" y="244"/>
                      <a:pt x="71" y="244"/>
                    </a:cubicBezTo>
                    <a:cubicBezTo>
                      <a:pt x="71" y="252"/>
                      <a:pt x="74" y="256"/>
                      <a:pt x="81" y="256"/>
                    </a:cubicBezTo>
                    <a:cubicBezTo>
                      <a:pt x="84" y="256"/>
                      <a:pt x="87" y="255"/>
                      <a:pt x="90" y="254"/>
                    </a:cubicBezTo>
                    <a:cubicBezTo>
                      <a:pt x="104" y="305"/>
                      <a:pt x="104" y="305"/>
                      <a:pt x="104" y="305"/>
                    </a:cubicBezTo>
                    <a:cubicBezTo>
                      <a:pt x="93" y="309"/>
                      <a:pt x="79" y="312"/>
                      <a:pt x="62" y="312"/>
                    </a:cubicBezTo>
                    <a:cubicBezTo>
                      <a:pt x="42" y="312"/>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64"/>
              <p:cNvSpPr>
                <a:spLocks noEditPoints="1"/>
              </p:cNvSpPr>
              <p:nvPr userDrawn="1"/>
            </p:nvSpPr>
            <p:spPr bwMode="auto">
              <a:xfrm>
                <a:off x="4432300" y="3862388"/>
                <a:ext cx="768350" cy="865188"/>
              </a:xfrm>
              <a:custGeom>
                <a:avLst/>
                <a:gdLst>
                  <a:gd name="T0" fmla="*/ 203 w 204"/>
                  <a:gd name="T1" fmla="*/ 135 h 228"/>
                  <a:gd name="T2" fmla="*/ 73 w 204"/>
                  <a:gd name="T3" fmla="*/ 135 h 228"/>
                  <a:gd name="T4" fmla="*/ 87 w 204"/>
                  <a:gd name="T5" fmla="*/ 168 h 228"/>
                  <a:gd name="T6" fmla="*/ 118 w 204"/>
                  <a:gd name="T7" fmla="*/ 177 h 228"/>
                  <a:gd name="T8" fmla="*/ 142 w 204"/>
                  <a:gd name="T9" fmla="*/ 172 h 228"/>
                  <a:gd name="T10" fmla="*/ 168 w 204"/>
                  <a:gd name="T11" fmla="*/ 158 h 228"/>
                  <a:gd name="T12" fmla="*/ 196 w 204"/>
                  <a:gd name="T13" fmla="*/ 197 h 228"/>
                  <a:gd name="T14" fmla="*/ 158 w 204"/>
                  <a:gd name="T15" fmla="*/ 220 h 228"/>
                  <a:gd name="T16" fmla="*/ 111 w 204"/>
                  <a:gd name="T17" fmla="*/ 228 h 228"/>
                  <a:gd name="T18" fmla="*/ 29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3" y="135"/>
                      <a:pt x="73" y="135"/>
                      <a:pt x="73" y="135"/>
                    </a:cubicBezTo>
                    <a:cubicBezTo>
                      <a:pt x="75" y="151"/>
                      <a:pt x="79" y="162"/>
                      <a:pt x="87" y="168"/>
                    </a:cubicBezTo>
                    <a:cubicBezTo>
                      <a:pt x="94" y="174"/>
                      <a:pt x="104" y="177"/>
                      <a:pt x="118" y="177"/>
                    </a:cubicBezTo>
                    <a:cubicBezTo>
                      <a:pt x="126" y="177"/>
                      <a:pt x="134" y="175"/>
                      <a:pt x="142" y="172"/>
                    </a:cubicBezTo>
                    <a:cubicBezTo>
                      <a:pt x="150" y="169"/>
                      <a:pt x="158" y="165"/>
                      <a:pt x="168" y="158"/>
                    </a:cubicBezTo>
                    <a:cubicBezTo>
                      <a:pt x="196" y="197"/>
                      <a:pt x="196" y="197"/>
                      <a:pt x="196" y="197"/>
                    </a:cubicBezTo>
                    <a:cubicBezTo>
                      <a:pt x="185" y="207"/>
                      <a:pt x="172" y="214"/>
                      <a:pt x="158" y="220"/>
                    </a:cubicBezTo>
                    <a:cubicBezTo>
                      <a:pt x="144" y="225"/>
                      <a:pt x="128" y="228"/>
                      <a:pt x="111" y="228"/>
                    </a:cubicBezTo>
                    <a:cubicBezTo>
                      <a:pt x="75" y="228"/>
                      <a:pt x="47" y="218"/>
                      <a:pt x="29" y="197"/>
                    </a:cubicBezTo>
                    <a:cubicBezTo>
                      <a:pt x="10" y="177"/>
                      <a:pt x="0" y="149"/>
                      <a:pt x="0" y="115"/>
                    </a:cubicBezTo>
                    <a:cubicBezTo>
                      <a:pt x="0" y="93"/>
                      <a:pt x="4" y="74"/>
                      <a:pt x="12" y="57"/>
                    </a:cubicBezTo>
                    <a:cubicBezTo>
                      <a:pt x="20" y="39"/>
                      <a:pt x="32" y="26"/>
                      <a:pt x="47" y="15"/>
                    </a:cubicBezTo>
                    <a:cubicBezTo>
                      <a:pt x="63"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2" y="66"/>
                      <a:pt x="127" y="58"/>
                    </a:cubicBezTo>
                    <a:cubicBezTo>
                      <a:pt x="123" y="50"/>
                      <a:pt x="115" y="46"/>
                      <a:pt x="104" y="46"/>
                    </a:cubicBezTo>
                    <a:cubicBezTo>
                      <a:pt x="95" y="46"/>
                      <a:pt x="87" y="50"/>
                      <a:pt x="82" y="57"/>
                    </a:cubicBezTo>
                    <a:cubicBezTo>
                      <a:pt x="77" y="64"/>
                      <a:pt x="74"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5" name="Group 114"/>
            <p:cNvGrpSpPr/>
            <p:nvPr userDrawn="1"/>
          </p:nvGrpSpPr>
          <p:grpSpPr>
            <a:xfrm>
              <a:off x="8858250" y="7516124"/>
              <a:ext cx="5610322" cy="445292"/>
              <a:chOff x="-2419350" y="3457575"/>
              <a:chExt cx="19961226" cy="1584325"/>
            </a:xfrm>
            <a:solidFill>
              <a:srgbClr val="003087"/>
            </a:solidFill>
          </p:grpSpPr>
          <p:sp>
            <p:nvSpPr>
              <p:cNvPr id="116" name="Freeform 56"/>
              <p:cNvSpPr>
                <a:spLocks/>
              </p:cNvSpPr>
              <p:nvPr userDrawn="1"/>
            </p:nvSpPr>
            <p:spPr bwMode="auto">
              <a:xfrm>
                <a:off x="-2419350" y="3646488"/>
                <a:ext cx="812800" cy="1054100"/>
              </a:xfrm>
              <a:custGeom>
                <a:avLst/>
                <a:gdLst>
                  <a:gd name="T0" fmla="*/ 512 w 512"/>
                  <a:gd name="T1" fmla="*/ 0 h 664"/>
                  <a:gd name="T2" fmla="*/ 495 w 512"/>
                  <a:gd name="T3" fmla="*/ 134 h 664"/>
                  <a:gd name="T4" fmla="*/ 339 w 512"/>
                  <a:gd name="T5" fmla="*/ 134 h 664"/>
                  <a:gd name="T6" fmla="*/ 339 w 512"/>
                  <a:gd name="T7" fmla="*/ 664 h 664"/>
                  <a:gd name="T8" fmla="*/ 163 w 512"/>
                  <a:gd name="T9" fmla="*/ 664 h 664"/>
                  <a:gd name="T10" fmla="*/ 163 w 512"/>
                  <a:gd name="T11" fmla="*/ 134 h 664"/>
                  <a:gd name="T12" fmla="*/ 0 w 512"/>
                  <a:gd name="T13" fmla="*/ 134 h 664"/>
                  <a:gd name="T14" fmla="*/ 0 w 512"/>
                  <a:gd name="T15" fmla="*/ 0 h 664"/>
                  <a:gd name="T16" fmla="*/ 512 w 512"/>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4">
                    <a:moveTo>
                      <a:pt x="512" y="0"/>
                    </a:moveTo>
                    <a:lnTo>
                      <a:pt x="495" y="134"/>
                    </a:lnTo>
                    <a:lnTo>
                      <a:pt x="339" y="134"/>
                    </a:lnTo>
                    <a:lnTo>
                      <a:pt x="339" y="664"/>
                    </a:lnTo>
                    <a:lnTo>
                      <a:pt x="163" y="664"/>
                    </a:lnTo>
                    <a:lnTo>
                      <a:pt x="163" y="134"/>
                    </a:lnTo>
                    <a:lnTo>
                      <a:pt x="0" y="134"/>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7"/>
              <p:cNvSpPr>
                <a:spLocks/>
              </p:cNvSpPr>
              <p:nvPr userDrawn="1"/>
            </p:nvSpPr>
            <p:spPr bwMode="auto">
              <a:xfrm>
                <a:off x="-1531938" y="3544888"/>
                <a:ext cx="719138" cy="1155700"/>
              </a:xfrm>
              <a:custGeom>
                <a:avLst/>
                <a:gdLst>
                  <a:gd name="T0" fmla="*/ 175 w 191"/>
                  <a:gd name="T1" fmla="*/ 101 h 305"/>
                  <a:gd name="T2" fmla="*/ 191 w 191"/>
                  <a:gd name="T3" fmla="*/ 148 h 305"/>
                  <a:gd name="T4" fmla="*/ 191 w 191"/>
                  <a:gd name="T5" fmla="*/ 305 h 305"/>
                  <a:gd name="T6" fmla="*/ 120 w 191"/>
                  <a:gd name="T7" fmla="*/ 305 h 305"/>
                  <a:gd name="T8" fmla="*/ 120 w 191"/>
                  <a:gd name="T9" fmla="*/ 161 h 305"/>
                  <a:gd name="T10" fmla="*/ 115 w 191"/>
                  <a:gd name="T11" fmla="*/ 142 h 305"/>
                  <a:gd name="T12" fmla="*/ 103 w 191"/>
                  <a:gd name="T13" fmla="*/ 136 h 305"/>
                  <a:gd name="T14" fmla="*/ 72 w 191"/>
                  <a:gd name="T15" fmla="*/ 161 h 305"/>
                  <a:gd name="T16" fmla="*/ 72 w 191"/>
                  <a:gd name="T17" fmla="*/ 305 h 305"/>
                  <a:gd name="T18" fmla="*/ 0 w 191"/>
                  <a:gd name="T19" fmla="*/ 305 h 305"/>
                  <a:gd name="T20" fmla="*/ 0 w 191"/>
                  <a:gd name="T21" fmla="*/ 7 h 305"/>
                  <a:gd name="T22" fmla="*/ 72 w 191"/>
                  <a:gd name="T23" fmla="*/ 0 h 305"/>
                  <a:gd name="T24" fmla="*/ 72 w 191"/>
                  <a:gd name="T25" fmla="*/ 112 h 305"/>
                  <a:gd name="T26" fmla="*/ 100 w 191"/>
                  <a:gd name="T27" fmla="*/ 91 h 305"/>
                  <a:gd name="T28" fmla="*/ 132 w 191"/>
                  <a:gd name="T29" fmla="*/ 84 h 305"/>
                  <a:gd name="T30" fmla="*/ 175 w 191"/>
                  <a:gd name="T31" fmla="*/ 1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5">
                    <a:moveTo>
                      <a:pt x="175" y="101"/>
                    </a:moveTo>
                    <a:cubicBezTo>
                      <a:pt x="186" y="113"/>
                      <a:pt x="191" y="128"/>
                      <a:pt x="191" y="148"/>
                    </a:cubicBezTo>
                    <a:cubicBezTo>
                      <a:pt x="191" y="305"/>
                      <a:pt x="191" y="305"/>
                      <a:pt x="191" y="305"/>
                    </a:cubicBezTo>
                    <a:cubicBezTo>
                      <a:pt x="120" y="305"/>
                      <a:pt x="120" y="305"/>
                      <a:pt x="120" y="305"/>
                    </a:cubicBezTo>
                    <a:cubicBezTo>
                      <a:pt x="120" y="161"/>
                      <a:pt x="120" y="161"/>
                      <a:pt x="120" y="161"/>
                    </a:cubicBezTo>
                    <a:cubicBezTo>
                      <a:pt x="120" y="152"/>
                      <a:pt x="118" y="145"/>
                      <a:pt x="115" y="142"/>
                    </a:cubicBezTo>
                    <a:cubicBezTo>
                      <a:pt x="113" y="138"/>
                      <a:pt x="109" y="136"/>
                      <a:pt x="103" y="136"/>
                    </a:cubicBezTo>
                    <a:cubicBezTo>
                      <a:pt x="92" y="136"/>
                      <a:pt x="82" y="144"/>
                      <a:pt x="72" y="161"/>
                    </a:cubicBezTo>
                    <a:cubicBezTo>
                      <a:pt x="72" y="305"/>
                      <a:pt x="72" y="305"/>
                      <a:pt x="72" y="305"/>
                    </a:cubicBezTo>
                    <a:cubicBezTo>
                      <a:pt x="0" y="305"/>
                      <a:pt x="0" y="305"/>
                      <a:pt x="0" y="305"/>
                    </a:cubicBezTo>
                    <a:cubicBezTo>
                      <a:pt x="0" y="7"/>
                      <a:pt x="0" y="7"/>
                      <a:pt x="0" y="7"/>
                    </a:cubicBezTo>
                    <a:cubicBezTo>
                      <a:pt x="72" y="0"/>
                      <a:pt x="72" y="0"/>
                      <a:pt x="72" y="0"/>
                    </a:cubicBezTo>
                    <a:cubicBezTo>
                      <a:pt x="72" y="112"/>
                      <a:pt x="72" y="112"/>
                      <a:pt x="72" y="112"/>
                    </a:cubicBezTo>
                    <a:cubicBezTo>
                      <a:pt x="80" y="103"/>
                      <a:pt x="90" y="96"/>
                      <a:pt x="100" y="91"/>
                    </a:cubicBezTo>
                    <a:cubicBezTo>
                      <a:pt x="109" y="86"/>
                      <a:pt x="120" y="84"/>
                      <a:pt x="132" y="84"/>
                    </a:cubicBezTo>
                    <a:cubicBezTo>
                      <a:pt x="151" y="84"/>
                      <a:pt x="165" y="90"/>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58"/>
              <p:cNvSpPr>
                <a:spLocks noEditPoints="1"/>
              </p:cNvSpPr>
              <p:nvPr userDrawn="1"/>
            </p:nvSpPr>
            <p:spPr bwMode="auto">
              <a:xfrm>
                <a:off x="-703263" y="3862388"/>
                <a:ext cx="768350" cy="865188"/>
              </a:xfrm>
              <a:custGeom>
                <a:avLst/>
                <a:gdLst>
                  <a:gd name="T0" fmla="*/ 202 w 204"/>
                  <a:gd name="T1" fmla="*/ 135 h 228"/>
                  <a:gd name="T2" fmla="*/ 72 w 204"/>
                  <a:gd name="T3" fmla="*/ 135 h 228"/>
                  <a:gd name="T4" fmla="*/ 86 w 204"/>
                  <a:gd name="T5" fmla="*/ 168 h 228"/>
                  <a:gd name="T6" fmla="*/ 117 w 204"/>
                  <a:gd name="T7" fmla="*/ 177 h 228"/>
                  <a:gd name="T8" fmla="*/ 141 w 204"/>
                  <a:gd name="T9" fmla="*/ 172 h 228"/>
                  <a:gd name="T10" fmla="*/ 167 w 204"/>
                  <a:gd name="T11" fmla="*/ 158 h 228"/>
                  <a:gd name="T12" fmla="*/ 196 w 204"/>
                  <a:gd name="T13" fmla="*/ 197 h 228"/>
                  <a:gd name="T14" fmla="*/ 157 w 204"/>
                  <a:gd name="T15" fmla="*/ 220 h 228"/>
                  <a:gd name="T16" fmla="*/ 110 w 204"/>
                  <a:gd name="T17" fmla="*/ 228 h 228"/>
                  <a:gd name="T18" fmla="*/ 28 w 204"/>
                  <a:gd name="T19" fmla="*/ 197 h 228"/>
                  <a:gd name="T20" fmla="*/ 0 w 204"/>
                  <a:gd name="T21" fmla="*/ 115 h 228"/>
                  <a:gd name="T22" fmla="*/ 11 w 204"/>
                  <a:gd name="T23" fmla="*/ 57 h 228"/>
                  <a:gd name="T24" fmla="*/ 46 w 204"/>
                  <a:gd name="T25" fmla="*/ 15 h 228"/>
                  <a:gd name="T26" fmla="*/ 102 w 204"/>
                  <a:gd name="T27" fmla="*/ 0 h 228"/>
                  <a:gd name="T28" fmla="*/ 176 w 204"/>
                  <a:gd name="T29" fmla="*/ 29 h 228"/>
                  <a:gd name="T30" fmla="*/ 204 w 204"/>
                  <a:gd name="T31" fmla="*/ 111 h 228"/>
                  <a:gd name="T32" fmla="*/ 202 w 204"/>
                  <a:gd name="T33" fmla="*/ 135 h 228"/>
                  <a:gd name="T34" fmla="*/ 134 w 204"/>
                  <a:gd name="T35" fmla="*/ 91 h 228"/>
                  <a:gd name="T36" fmla="*/ 126 w 204"/>
                  <a:gd name="T37" fmla="*/ 58 h 228"/>
                  <a:gd name="T38" fmla="*/ 104 w 204"/>
                  <a:gd name="T39" fmla="*/ 46 h 228"/>
                  <a:gd name="T40" fmla="*/ 81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2" y="135"/>
                    </a:moveTo>
                    <a:cubicBezTo>
                      <a:pt x="72" y="135"/>
                      <a:pt x="72" y="135"/>
                      <a:pt x="72" y="135"/>
                    </a:cubicBezTo>
                    <a:cubicBezTo>
                      <a:pt x="74" y="151"/>
                      <a:pt x="78" y="162"/>
                      <a:pt x="86" y="168"/>
                    </a:cubicBezTo>
                    <a:cubicBezTo>
                      <a:pt x="93" y="174"/>
                      <a:pt x="104" y="177"/>
                      <a:pt x="117" y="177"/>
                    </a:cubicBezTo>
                    <a:cubicBezTo>
                      <a:pt x="125" y="177"/>
                      <a:pt x="133" y="175"/>
                      <a:pt x="141" y="172"/>
                    </a:cubicBezTo>
                    <a:cubicBezTo>
                      <a:pt x="149" y="169"/>
                      <a:pt x="157" y="165"/>
                      <a:pt x="167" y="158"/>
                    </a:cubicBezTo>
                    <a:cubicBezTo>
                      <a:pt x="196" y="197"/>
                      <a:pt x="196" y="197"/>
                      <a:pt x="196" y="197"/>
                    </a:cubicBezTo>
                    <a:cubicBezTo>
                      <a:pt x="184" y="207"/>
                      <a:pt x="172" y="214"/>
                      <a:pt x="157" y="220"/>
                    </a:cubicBezTo>
                    <a:cubicBezTo>
                      <a:pt x="143" y="225"/>
                      <a:pt x="127" y="228"/>
                      <a:pt x="110" y="228"/>
                    </a:cubicBezTo>
                    <a:cubicBezTo>
                      <a:pt x="74" y="228"/>
                      <a:pt x="47" y="218"/>
                      <a:pt x="28" y="197"/>
                    </a:cubicBezTo>
                    <a:cubicBezTo>
                      <a:pt x="9" y="177"/>
                      <a:pt x="0" y="149"/>
                      <a:pt x="0" y="115"/>
                    </a:cubicBezTo>
                    <a:cubicBezTo>
                      <a:pt x="0" y="93"/>
                      <a:pt x="4" y="74"/>
                      <a:pt x="11" y="57"/>
                    </a:cubicBezTo>
                    <a:cubicBezTo>
                      <a:pt x="19" y="39"/>
                      <a:pt x="31" y="26"/>
                      <a:pt x="46" y="15"/>
                    </a:cubicBezTo>
                    <a:cubicBezTo>
                      <a:pt x="62" y="5"/>
                      <a:pt x="81" y="0"/>
                      <a:pt x="102" y="0"/>
                    </a:cubicBezTo>
                    <a:cubicBezTo>
                      <a:pt x="134" y="0"/>
                      <a:pt x="158" y="10"/>
                      <a:pt x="176" y="29"/>
                    </a:cubicBezTo>
                    <a:cubicBezTo>
                      <a:pt x="195" y="49"/>
                      <a:pt x="204" y="76"/>
                      <a:pt x="204" y="111"/>
                    </a:cubicBezTo>
                    <a:cubicBezTo>
                      <a:pt x="204" y="112"/>
                      <a:pt x="203" y="120"/>
                      <a:pt x="202" y="135"/>
                    </a:cubicBezTo>
                    <a:close/>
                    <a:moveTo>
                      <a:pt x="134" y="91"/>
                    </a:moveTo>
                    <a:cubicBezTo>
                      <a:pt x="133" y="76"/>
                      <a:pt x="131" y="66"/>
                      <a:pt x="126" y="58"/>
                    </a:cubicBezTo>
                    <a:cubicBezTo>
                      <a:pt x="122" y="50"/>
                      <a:pt x="114" y="46"/>
                      <a:pt x="104" y="46"/>
                    </a:cubicBezTo>
                    <a:cubicBezTo>
                      <a:pt x="94" y="46"/>
                      <a:pt x="86" y="50"/>
                      <a:pt x="81" y="57"/>
                    </a:cubicBezTo>
                    <a:cubicBezTo>
                      <a:pt x="76" y="64"/>
                      <a:pt x="73" y="76"/>
                      <a:pt x="72" y="93"/>
                    </a:cubicBezTo>
                    <a:cubicBezTo>
                      <a:pt x="134" y="93"/>
                      <a:pt x="134" y="93"/>
                      <a:pt x="134" y="93"/>
                    </a:cubicBezTo>
                    <a:lnTo>
                      <a:pt x="13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65"/>
              <p:cNvSpPr>
                <a:spLocks noEditPoints="1"/>
              </p:cNvSpPr>
              <p:nvPr userDrawn="1"/>
            </p:nvSpPr>
            <p:spPr bwMode="auto">
              <a:xfrm>
                <a:off x="5632450"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66"/>
              <p:cNvSpPr>
                <a:spLocks/>
              </p:cNvSpPr>
              <p:nvPr userDrawn="1"/>
            </p:nvSpPr>
            <p:spPr bwMode="auto">
              <a:xfrm>
                <a:off x="6076950" y="3862388"/>
                <a:ext cx="719138" cy="838200"/>
              </a:xfrm>
              <a:custGeom>
                <a:avLst/>
                <a:gdLst>
                  <a:gd name="T0" fmla="*/ 175 w 191"/>
                  <a:gd name="T1" fmla="*/ 17 h 221"/>
                  <a:gd name="T2" fmla="*/ 191 w 191"/>
                  <a:gd name="T3" fmla="*/ 64 h 221"/>
                  <a:gd name="T4" fmla="*/ 191 w 191"/>
                  <a:gd name="T5" fmla="*/ 221 h 221"/>
                  <a:gd name="T6" fmla="*/ 119 w 191"/>
                  <a:gd name="T7" fmla="*/ 221 h 221"/>
                  <a:gd name="T8" fmla="*/ 119 w 191"/>
                  <a:gd name="T9" fmla="*/ 77 h 221"/>
                  <a:gd name="T10" fmla="*/ 115 w 191"/>
                  <a:gd name="T11" fmla="*/ 58 h 221"/>
                  <a:gd name="T12" fmla="*/ 103 w 191"/>
                  <a:gd name="T13" fmla="*/ 52 h 221"/>
                  <a:gd name="T14" fmla="*/ 71 w 191"/>
                  <a:gd name="T15" fmla="*/ 77 h 221"/>
                  <a:gd name="T16" fmla="*/ 71 w 191"/>
                  <a:gd name="T17" fmla="*/ 221 h 221"/>
                  <a:gd name="T18" fmla="*/ 0 w 191"/>
                  <a:gd name="T19" fmla="*/ 221 h 221"/>
                  <a:gd name="T20" fmla="*/ 0 w 191"/>
                  <a:gd name="T21" fmla="*/ 7 h 221"/>
                  <a:gd name="T22" fmla="*/ 62 w 191"/>
                  <a:gd name="T23" fmla="*/ 7 h 221"/>
                  <a:gd name="T24" fmla="*/ 67 w 191"/>
                  <a:gd name="T25" fmla="*/ 31 h 221"/>
                  <a:gd name="T26" fmla="*/ 97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5" y="28"/>
                      <a:pt x="191" y="44"/>
                      <a:pt x="191" y="64"/>
                    </a:cubicBezTo>
                    <a:cubicBezTo>
                      <a:pt x="191" y="221"/>
                      <a:pt x="191" y="221"/>
                      <a:pt x="191" y="221"/>
                    </a:cubicBezTo>
                    <a:cubicBezTo>
                      <a:pt x="119" y="221"/>
                      <a:pt x="119" y="221"/>
                      <a:pt x="119" y="221"/>
                    </a:cubicBezTo>
                    <a:cubicBezTo>
                      <a:pt x="119" y="77"/>
                      <a:pt x="119" y="77"/>
                      <a:pt x="119" y="77"/>
                    </a:cubicBezTo>
                    <a:cubicBezTo>
                      <a:pt x="119" y="68"/>
                      <a:pt x="118" y="61"/>
                      <a:pt x="115" y="58"/>
                    </a:cubicBezTo>
                    <a:cubicBezTo>
                      <a:pt x="113" y="54"/>
                      <a:pt x="109" y="52"/>
                      <a:pt x="103" y="52"/>
                    </a:cubicBezTo>
                    <a:cubicBezTo>
                      <a:pt x="92" y="52"/>
                      <a:pt x="82"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7" y="21"/>
                      <a:pt x="87" y="13"/>
                      <a:pt x="97" y="8"/>
                    </a:cubicBezTo>
                    <a:cubicBezTo>
                      <a:pt x="108" y="3"/>
                      <a:pt x="119"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67"/>
              <p:cNvSpPr>
                <a:spLocks noEditPoints="1"/>
              </p:cNvSpPr>
              <p:nvPr userDrawn="1"/>
            </p:nvSpPr>
            <p:spPr bwMode="auto">
              <a:xfrm>
                <a:off x="7248525"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80"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6" y="5"/>
                      <a:pt x="85" y="0"/>
                      <a:pt x="106" y="0"/>
                    </a:cubicBezTo>
                    <a:cubicBezTo>
                      <a:pt x="140" y="0"/>
                      <a:pt x="166" y="10"/>
                      <a:pt x="185" y="30"/>
                    </a:cubicBezTo>
                    <a:close/>
                    <a:moveTo>
                      <a:pt x="81" y="67"/>
                    </a:moveTo>
                    <a:cubicBezTo>
                      <a:pt x="76" y="77"/>
                      <a:pt x="73" y="92"/>
                      <a:pt x="73" y="114"/>
                    </a:cubicBezTo>
                    <a:cubicBezTo>
                      <a:pt x="73" y="136"/>
                      <a:pt x="76"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68"/>
              <p:cNvSpPr>
                <a:spLocks/>
              </p:cNvSpPr>
              <p:nvPr userDrawn="1"/>
            </p:nvSpPr>
            <p:spPr bwMode="auto">
              <a:xfrm>
                <a:off x="8159750" y="3889375"/>
                <a:ext cx="708025" cy="838200"/>
              </a:xfrm>
              <a:custGeom>
                <a:avLst/>
                <a:gdLst>
                  <a:gd name="T0" fmla="*/ 188 w 188"/>
                  <a:gd name="T1" fmla="*/ 214 h 221"/>
                  <a:gd name="T2" fmla="*/ 126 w 188"/>
                  <a:gd name="T3" fmla="*/ 214 h 221"/>
                  <a:gd name="T4" fmla="*/ 123 w 188"/>
                  <a:gd name="T5" fmla="*/ 188 h 221"/>
                  <a:gd name="T6" fmla="*/ 60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60"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3" y="160"/>
                      <a:pt x="75" y="163"/>
                    </a:cubicBezTo>
                    <a:cubicBezTo>
                      <a:pt x="78" y="167"/>
                      <a:pt x="82" y="169"/>
                      <a:pt x="88" y="169"/>
                    </a:cubicBezTo>
                    <a:cubicBezTo>
                      <a:pt x="93" y="169"/>
                      <a:pt x="98" y="167"/>
                      <a:pt x="103" y="163"/>
                    </a:cubicBezTo>
                    <a:cubicBezTo>
                      <a:pt x="108" y="160"/>
                      <a:pt x="113"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69"/>
              <p:cNvSpPr>
                <a:spLocks/>
              </p:cNvSpPr>
              <p:nvPr userDrawn="1"/>
            </p:nvSpPr>
            <p:spPr bwMode="auto">
              <a:xfrm>
                <a:off x="9024938" y="3867150"/>
                <a:ext cx="542925" cy="833438"/>
              </a:xfrm>
              <a:custGeom>
                <a:avLst/>
                <a:gdLst>
                  <a:gd name="T0" fmla="*/ 144 w 144"/>
                  <a:gd name="T1" fmla="*/ 4 h 220"/>
                  <a:gd name="T2" fmla="*/ 132 w 144"/>
                  <a:gd name="T3" fmla="*/ 72 h 220"/>
                  <a:gd name="T4" fmla="*/ 113 w 144"/>
                  <a:gd name="T5" fmla="*/ 69 h 220"/>
                  <a:gd name="T6" fmla="*/ 85 w 144"/>
                  <a:gd name="T7" fmla="*/ 81 h 220"/>
                  <a:gd name="T8" fmla="*/ 71 w 144"/>
                  <a:gd name="T9" fmla="*/ 118 h 220"/>
                  <a:gd name="T10" fmla="*/ 71 w 144"/>
                  <a:gd name="T11" fmla="*/ 220 h 220"/>
                  <a:gd name="T12" fmla="*/ 0 w 144"/>
                  <a:gd name="T13" fmla="*/ 220 h 220"/>
                  <a:gd name="T14" fmla="*/ 0 w 144"/>
                  <a:gd name="T15" fmla="*/ 6 h 220"/>
                  <a:gd name="T16" fmla="*/ 62 w 144"/>
                  <a:gd name="T17" fmla="*/ 6 h 220"/>
                  <a:gd name="T18" fmla="*/ 68 w 144"/>
                  <a:gd name="T19" fmla="*/ 47 h 220"/>
                  <a:gd name="T20" fmla="*/ 89 w 144"/>
                  <a:gd name="T21" fmla="*/ 13 h 220"/>
                  <a:gd name="T22" fmla="*/ 122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2" y="72"/>
                      <a:pt x="132" y="72"/>
                      <a:pt x="132" y="72"/>
                    </a:cubicBezTo>
                    <a:cubicBezTo>
                      <a:pt x="125" y="70"/>
                      <a:pt x="119" y="69"/>
                      <a:pt x="113" y="69"/>
                    </a:cubicBezTo>
                    <a:cubicBezTo>
                      <a:pt x="101" y="69"/>
                      <a:pt x="92" y="73"/>
                      <a:pt x="85" y="81"/>
                    </a:cubicBezTo>
                    <a:cubicBezTo>
                      <a:pt x="79" y="90"/>
                      <a:pt x="74" y="102"/>
                      <a:pt x="71" y="118"/>
                    </a:cubicBezTo>
                    <a:cubicBezTo>
                      <a:pt x="71" y="220"/>
                      <a:pt x="71" y="220"/>
                      <a:pt x="71" y="220"/>
                    </a:cubicBezTo>
                    <a:cubicBezTo>
                      <a:pt x="0" y="220"/>
                      <a:pt x="0" y="220"/>
                      <a:pt x="0" y="220"/>
                    </a:cubicBezTo>
                    <a:cubicBezTo>
                      <a:pt x="0" y="6"/>
                      <a:pt x="0" y="6"/>
                      <a:pt x="0" y="6"/>
                    </a:cubicBezTo>
                    <a:cubicBezTo>
                      <a:pt x="62" y="6"/>
                      <a:pt x="62" y="6"/>
                      <a:pt x="62" y="6"/>
                    </a:cubicBezTo>
                    <a:cubicBezTo>
                      <a:pt x="68" y="47"/>
                      <a:pt x="68" y="47"/>
                      <a:pt x="68" y="47"/>
                    </a:cubicBezTo>
                    <a:cubicBezTo>
                      <a:pt x="72" y="33"/>
                      <a:pt x="79" y="21"/>
                      <a:pt x="89" y="13"/>
                    </a:cubicBezTo>
                    <a:cubicBezTo>
                      <a:pt x="99" y="4"/>
                      <a:pt x="110" y="0"/>
                      <a:pt x="122" y="0"/>
                    </a:cubicBezTo>
                    <a:cubicBezTo>
                      <a:pt x="129" y="0"/>
                      <a:pt x="136" y="1"/>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70"/>
              <p:cNvSpPr>
                <a:spLocks/>
              </p:cNvSpPr>
              <p:nvPr userDrawn="1"/>
            </p:nvSpPr>
            <p:spPr bwMode="auto">
              <a:xfrm>
                <a:off x="9936163" y="3862388"/>
                <a:ext cx="685800" cy="865188"/>
              </a:xfrm>
              <a:custGeom>
                <a:avLst/>
                <a:gdLst>
                  <a:gd name="T0" fmla="*/ 149 w 182"/>
                  <a:gd name="T1" fmla="*/ 7 h 228"/>
                  <a:gd name="T2" fmla="*/ 182 w 182"/>
                  <a:gd name="T3" fmla="*/ 27 h 228"/>
                  <a:gd name="T4" fmla="*/ 152 w 182"/>
                  <a:gd name="T5" fmla="*/ 69 h 228"/>
                  <a:gd name="T6" fmla="*/ 114 w 182"/>
                  <a:gd name="T7" fmla="*/ 54 h 228"/>
                  <a:gd name="T8" fmla="*/ 84 w 182"/>
                  <a:gd name="T9" fmla="*/ 68 h 228"/>
                  <a:gd name="T10" fmla="*/ 74 w 182"/>
                  <a:gd name="T11" fmla="*/ 115 h 228"/>
                  <a:gd name="T12" fmla="*/ 84 w 182"/>
                  <a:gd name="T13" fmla="*/ 160 h 228"/>
                  <a:gd name="T14" fmla="*/ 113 w 182"/>
                  <a:gd name="T15" fmla="*/ 173 h 228"/>
                  <a:gd name="T16" fmla="*/ 131 w 182"/>
                  <a:gd name="T17" fmla="*/ 169 h 228"/>
                  <a:gd name="T18" fmla="*/ 152 w 182"/>
                  <a:gd name="T19" fmla="*/ 159 h 228"/>
                  <a:gd name="T20" fmla="*/ 182 w 182"/>
                  <a:gd name="T21" fmla="*/ 202 h 228"/>
                  <a:gd name="T22" fmla="*/ 109 w 182"/>
                  <a:gd name="T23" fmla="*/ 228 h 228"/>
                  <a:gd name="T24" fmla="*/ 51 w 182"/>
                  <a:gd name="T25" fmla="*/ 214 h 228"/>
                  <a:gd name="T26" fmla="*/ 13 w 182"/>
                  <a:gd name="T27" fmla="*/ 174 h 228"/>
                  <a:gd name="T28" fmla="*/ 0 w 182"/>
                  <a:gd name="T29" fmla="*/ 116 h 228"/>
                  <a:gd name="T30" fmla="*/ 13 w 182"/>
                  <a:gd name="T31" fmla="*/ 56 h 228"/>
                  <a:gd name="T32" fmla="*/ 51 w 182"/>
                  <a:gd name="T33" fmla="*/ 15 h 228"/>
                  <a:gd name="T34" fmla="*/ 107 w 182"/>
                  <a:gd name="T35" fmla="*/ 0 h 228"/>
                  <a:gd name="T36" fmla="*/ 149 w 182"/>
                  <a:gd name="T37"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8">
                    <a:moveTo>
                      <a:pt x="149" y="7"/>
                    </a:moveTo>
                    <a:cubicBezTo>
                      <a:pt x="161" y="12"/>
                      <a:pt x="172" y="18"/>
                      <a:pt x="182" y="27"/>
                    </a:cubicBezTo>
                    <a:cubicBezTo>
                      <a:pt x="152" y="69"/>
                      <a:pt x="152" y="69"/>
                      <a:pt x="152" y="69"/>
                    </a:cubicBezTo>
                    <a:cubicBezTo>
                      <a:pt x="140" y="59"/>
                      <a:pt x="127" y="54"/>
                      <a:pt x="114" y="54"/>
                    </a:cubicBezTo>
                    <a:cubicBezTo>
                      <a:pt x="101" y="54"/>
                      <a:pt x="91" y="59"/>
                      <a:pt x="84" y="68"/>
                    </a:cubicBezTo>
                    <a:cubicBezTo>
                      <a:pt x="77" y="78"/>
                      <a:pt x="74" y="94"/>
                      <a:pt x="74" y="115"/>
                    </a:cubicBezTo>
                    <a:cubicBezTo>
                      <a:pt x="74" y="137"/>
                      <a:pt x="77" y="152"/>
                      <a:pt x="84" y="160"/>
                    </a:cubicBezTo>
                    <a:cubicBezTo>
                      <a:pt x="91" y="168"/>
                      <a:pt x="100" y="173"/>
                      <a:pt x="113" y="173"/>
                    </a:cubicBezTo>
                    <a:cubicBezTo>
                      <a:pt x="119" y="173"/>
                      <a:pt x="126" y="172"/>
                      <a:pt x="131" y="169"/>
                    </a:cubicBezTo>
                    <a:cubicBezTo>
                      <a:pt x="137" y="167"/>
                      <a:pt x="144" y="164"/>
                      <a:pt x="152" y="159"/>
                    </a:cubicBezTo>
                    <a:cubicBezTo>
                      <a:pt x="182" y="202"/>
                      <a:pt x="182" y="202"/>
                      <a:pt x="182" y="202"/>
                    </a:cubicBezTo>
                    <a:cubicBezTo>
                      <a:pt x="162" y="219"/>
                      <a:pt x="137" y="228"/>
                      <a:pt x="109" y="228"/>
                    </a:cubicBezTo>
                    <a:cubicBezTo>
                      <a:pt x="87" y="228"/>
                      <a:pt x="67" y="223"/>
                      <a:pt x="51" y="214"/>
                    </a:cubicBezTo>
                    <a:cubicBezTo>
                      <a:pt x="35" y="204"/>
                      <a:pt x="22" y="191"/>
                      <a:pt x="13" y="174"/>
                    </a:cubicBezTo>
                    <a:cubicBezTo>
                      <a:pt x="4" y="157"/>
                      <a:pt x="0" y="138"/>
                      <a:pt x="0" y="116"/>
                    </a:cubicBezTo>
                    <a:cubicBezTo>
                      <a:pt x="0" y="93"/>
                      <a:pt x="4" y="73"/>
                      <a:pt x="13" y="56"/>
                    </a:cubicBezTo>
                    <a:cubicBezTo>
                      <a:pt x="22" y="39"/>
                      <a:pt x="34" y="25"/>
                      <a:pt x="51" y="15"/>
                    </a:cubicBezTo>
                    <a:cubicBezTo>
                      <a:pt x="67" y="5"/>
                      <a:pt x="86" y="0"/>
                      <a:pt x="107" y="0"/>
                    </a:cubicBezTo>
                    <a:cubicBezTo>
                      <a:pt x="123" y="0"/>
                      <a:pt x="137" y="2"/>
                      <a:pt x="14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71"/>
              <p:cNvSpPr>
                <a:spLocks noEditPoints="1"/>
              </p:cNvSpPr>
              <p:nvPr userDrawn="1"/>
            </p:nvSpPr>
            <p:spPr bwMode="auto">
              <a:xfrm>
                <a:off x="10629900"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79"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5" y="5"/>
                      <a:pt x="84" y="0"/>
                      <a:pt x="106" y="0"/>
                    </a:cubicBezTo>
                    <a:cubicBezTo>
                      <a:pt x="140" y="0"/>
                      <a:pt x="166" y="10"/>
                      <a:pt x="185" y="30"/>
                    </a:cubicBezTo>
                    <a:close/>
                    <a:moveTo>
                      <a:pt x="81" y="67"/>
                    </a:moveTo>
                    <a:cubicBezTo>
                      <a:pt x="75" y="77"/>
                      <a:pt x="73" y="92"/>
                      <a:pt x="73" y="114"/>
                    </a:cubicBezTo>
                    <a:cubicBezTo>
                      <a:pt x="73" y="136"/>
                      <a:pt x="75"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72"/>
              <p:cNvSpPr>
                <a:spLocks/>
              </p:cNvSpPr>
              <p:nvPr userDrawn="1"/>
            </p:nvSpPr>
            <p:spPr bwMode="auto">
              <a:xfrm>
                <a:off x="11547475"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1 w 297"/>
                  <a:gd name="T11" fmla="*/ 52 h 221"/>
                  <a:gd name="T12" fmla="*/ 184 w 297"/>
                  <a:gd name="T13" fmla="*/ 77 h 221"/>
                  <a:gd name="T14" fmla="*/ 184 w 297"/>
                  <a:gd name="T15" fmla="*/ 221 h 221"/>
                  <a:gd name="T16" fmla="*/ 113 w 297"/>
                  <a:gd name="T17" fmla="*/ 221 h 221"/>
                  <a:gd name="T18" fmla="*/ 113 w 297"/>
                  <a:gd name="T19" fmla="*/ 77 h 221"/>
                  <a:gd name="T20" fmla="*/ 98 w 297"/>
                  <a:gd name="T21" fmla="*/ 52 h 221"/>
                  <a:gd name="T22" fmla="*/ 71 w 297"/>
                  <a:gd name="T23" fmla="*/ 77 h 221"/>
                  <a:gd name="T24" fmla="*/ 71 w 297"/>
                  <a:gd name="T25" fmla="*/ 221 h 221"/>
                  <a:gd name="T26" fmla="*/ 0 w 297"/>
                  <a:gd name="T27" fmla="*/ 221 h 221"/>
                  <a:gd name="T28" fmla="*/ 0 w 297"/>
                  <a:gd name="T29" fmla="*/ 7 h 221"/>
                  <a:gd name="T30" fmla="*/ 62 w 297"/>
                  <a:gd name="T31" fmla="*/ 7 h 221"/>
                  <a:gd name="T32" fmla="*/ 67 w 297"/>
                  <a:gd name="T33" fmla="*/ 31 h 221"/>
                  <a:gd name="T34" fmla="*/ 95 w 297"/>
                  <a:gd name="T35" fmla="*/ 8 h 221"/>
                  <a:gd name="T36" fmla="*/ 129 w 297"/>
                  <a:gd name="T37" fmla="*/ 0 h 221"/>
                  <a:gd name="T38" fmla="*/ 159 w 297"/>
                  <a:gd name="T39" fmla="*/ 8 h 221"/>
                  <a:gd name="T40" fmla="*/ 178 w 297"/>
                  <a:gd name="T41" fmla="*/ 32 h 221"/>
                  <a:gd name="T42" fmla="*/ 206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1" y="52"/>
                    </a:cubicBezTo>
                    <a:cubicBezTo>
                      <a:pt x="201" y="52"/>
                      <a:pt x="192" y="60"/>
                      <a:pt x="184" y="77"/>
                    </a:cubicBezTo>
                    <a:cubicBezTo>
                      <a:pt x="184" y="221"/>
                      <a:pt x="184" y="221"/>
                      <a:pt x="184" y="221"/>
                    </a:cubicBezTo>
                    <a:cubicBezTo>
                      <a:pt x="113" y="221"/>
                      <a:pt x="113" y="221"/>
                      <a:pt x="113" y="221"/>
                    </a:cubicBezTo>
                    <a:cubicBezTo>
                      <a:pt x="113" y="77"/>
                      <a:pt x="113" y="77"/>
                      <a:pt x="113" y="77"/>
                    </a:cubicBezTo>
                    <a:cubicBezTo>
                      <a:pt x="113" y="60"/>
                      <a:pt x="108" y="52"/>
                      <a:pt x="98" y="52"/>
                    </a:cubicBezTo>
                    <a:cubicBezTo>
                      <a:pt x="89" y="52"/>
                      <a:pt x="79"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5" y="21"/>
                      <a:pt x="85" y="13"/>
                      <a:pt x="95" y="8"/>
                    </a:cubicBezTo>
                    <a:cubicBezTo>
                      <a:pt x="105" y="3"/>
                      <a:pt x="116" y="0"/>
                      <a:pt x="129" y="0"/>
                    </a:cubicBezTo>
                    <a:cubicBezTo>
                      <a:pt x="140" y="0"/>
                      <a:pt x="150" y="3"/>
                      <a:pt x="159" y="8"/>
                    </a:cubicBezTo>
                    <a:cubicBezTo>
                      <a:pt x="167" y="14"/>
                      <a:pt x="174" y="22"/>
                      <a:pt x="178" y="32"/>
                    </a:cubicBezTo>
                    <a:cubicBezTo>
                      <a:pt x="187" y="21"/>
                      <a:pt x="196" y="13"/>
                      <a:pt x="206" y="8"/>
                    </a:cubicBezTo>
                    <a:cubicBezTo>
                      <a:pt x="217" y="3"/>
                      <a:pt x="228" y="0"/>
                      <a:pt x="242" y="0"/>
                    </a:cubicBezTo>
                    <a:cubicBezTo>
                      <a:pt x="258" y="0"/>
                      <a:pt x="271"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73"/>
              <p:cNvSpPr>
                <a:spLocks/>
              </p:cNvSpPr>
              <p:nvPr userDrawn="1"/>
            </p:nvSpPr>
            <p:spPr bwMode="auto">
              <a:xfrm>
                <a:off x="12812713"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2 w 297"/>
                  <a:gd name="T11" fmla="*/ 52 h 221"/>
                  <a:gd name="T12" fmla="*/ 184 w 297"/>
                  <a:gd name="T13" fmla="*/ 77 h 221"/>
                  <a:gd name="T14" fmla="*/ 184 w 297"/>
                  <a:gd name="T15" fmla="*/ 221 h 221"/>
                  <a:gd name="T16" fmla="*/ 113 w 297"/>
                  <a:gd name="T17" fmla="*/ 221 h 221"/>
                  <a:gd name="T18" fmla="*/ 113 w 297"/>
                  <a:gd name="T19" fmla="*/ 77 h 221"/>
                  <a:gd name="T20" fmla="*/ 99 w 297"/>
                  <a:gd name="T21" fmla="*/ 52 h 221"/>
                  <a:gd name="T22" fmla="*/ 72 w 297"/>
                  <a:gd name="T23" fmla="*/ 77 h 221"/>
                  <a:gd name="T24" fmla="*/ 72 w 297"/>
                  <a:gd name="T25" fmla="*/ 221 h 221"/>
                  <a:gd name="T26" fmla="*/ 0 w 297"/>
                  <a:gd name="T27" fmla="*/ 221 h 221"/>
                  <a:gd name="T28" fmla="*/ 0 w 297"/>
                  <a:gd name="T29" fmla="*/ 7 h 221"/>
                  <a:gd name="T30" fmla="*/ 62 w 297"/>
                  <a:gd name="T31" fmla="*/ 7 h 221"/>
                  <a:gd name="T32" fmla="*/ 68 w 297"/>
                  <a:gd name="T33" fmla="*/ 31 h 221"/>
                  <a:gd name="T34" fmla="*/ 95 w 297"/>
                  <a:gd name="T35" fmla="*/ 8 h 221"/>
                  <a:gd name="T36" fmla="*/ 130 w 297"/>
                  <a:gd name="T37" fmla="*/ 0 h 221"/>
                  <a:gd name="T38" fmla="*/ 159 w 297"/>
                  <a:gd name="T39" fmla="*/ 8 h 221"/>
                  <a:gd name="T40" fmla="*/ 178 w 297"/>
                  <a:gd name="T41" fmla="*/ 32 h 221"/>
                  <a:gd name="T42" fmla="*/ 207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2" y="52"/>
                    </a:cubicBezTo>
                    <a:cubicBezTo>
                      <a:pt x="202" y="52"/>
                      <a:pt x="193" y="60"/>
                      <a:pt x="184" y="77"/>
                    </a:cubicBezTo>
                    <a:cubicBezTo>
                      <a:pt x="184" y="221"/>
                      <a:pt x="184" y="221"/>
                      <a:pt x="184" y="221"/>
                    </a:cubicBezTo>
                    <a:cubicBezTo>
                      <a:pt x="113" y="221"/>
                      <a:pt x="113" y="221"/>
                      <a:pt x="113" y="221"/>
                    </a:cubicBezTo>
                    <a:cubicBezTo>
                      <a:pt x="113" y="77"/>
                      <a:pt x="113" y="77"/>
                      <a:pt x="113" y="77"/>
                    </a:cubicBezTo>
                    <a:cubicBezTo>
                      <a:pt x="113" y="60"/>
                      <a:pt x="108" y="52"/>
                      <a:pt x="99" y="52"/>
                    </a:cubicBezTo>
                    <a:cubicBezTo>
                      <a:pt x="89" y="52"/>
                      <a:pt x="80"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6" y="21"/>
                      <a:pt x="85" y="13"/>
                      <a:pt x="95" y="8"/>
                    </a:cubicBezTo>
                    <a:cubicBezTo>
                      <a:pt x="105" y="3"/>
                      <a:pt x="116" y="0"/>
                      <a:pt x="130" y="0"/>
                    </a:cubicBezTo>
                    <a:cubicBezTo>
                      <a:pt x="141" y="0"/>
                      <a:pt x="151" y="3"/>
                      <a:pt x="159" y="8"/>
                    </a:cubicBezTo>
                    <a:cubicBezTo>
                      <a:pt x="168" y="14"/>
                      <a:pt x="174" y="22"/>
                      <a:pt x="178" y="32"/>
                    </a:cubicBezTo>
                    <a:cubicBezTo>
                      <a:pt x="187" y="21"/>
                      <a:pt x="197" y="13"/>
                      <a:pt x="207" y="8"/>
                    </a:cubicBezTo>
                    <a:cubicBezTo>
                      <a:pt x="217" y="3"/>
                      <a:pt x="229" y="0"/>
                      <a:pt x="242" y="0"/>
                    </a:cubicBezTo>
                    <a:cubicBezTo>
                      <a:pt x="258" y="0"/>
                      <a:pt x="272"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74"/>
              <p:cNvSpPr>
                <a:spLocks/>
              </p:cNvSpPr>
              <p:nvPr userDrawn="1"/>
            </p:nvSpPr>
            <p:spPr bwMode="auto">
              <a:xfrm>
                <a:off x="14074775" y="3889375"/>
                <a:ext cx="708025" cy="838200"/>
              </a:xfrm>
              <a:custGeom>
                <a:avLst/>
                <a:gdLst>
                  <a:gd name="T0" fmla="*/ 188 w 188"/>
                  <a:gd name="T1" fmla="*/ 214 h 221"/>
                  <a:gd name="T2" fmla="*/ 126 w 188"/>
                  <a:gd name="T3" fmla="*/ 214 h 221"/>
                  <a:gd name="T4" fmla="*/ 123 w 188"/>
                  <a:gd name="T5" fmla="*/ 188 h 221"/>
                  <a:gd name="T6" fmla="*/ 59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59"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2" y="160"/>
                      <a:pt x="75" y="163"/>
                    </a:cubicBezTo>
                    <a:cubicBezTo>
                      <a:pt x="78" y="167"/>
                      <a:pt x="82" y="169"/>
                      <a:pt x="88" y="169"/>
                    </a:cubicBezTo>
                    <a:cubicBezTo>
                      <a:pt x="93" y="169"/>
                      <a:pt x="98" y="167"/>
                      <a:pt x="103" y="163"/>
                    </a:cubicBezTo>
                    <a:cubicBezTo>
                      <a:pt x="108" y="160"/>
                      <a:pt x="112"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75"/>
              <p:cNvSpPr>
                <a:spLocks/>
              </p:cNvSpPr>
              <p:nvPr userDrawn="1"/>
            </p:nvSpPr>
            <p:spPr bwMode="auto">
              <a:xfrm>
                <a:off x="14936788" y="3862388"/>
                <a:ext cx="719138" cy="838200"/>
              </a:xfrm>
              <a:custGeom>
                <a:avLst/>
                <a:gdLst>
                  <a:gd name="T0" fmla="*/ 175 w 191"/>
                  <a:gd name="T1" fmla="*/ 17 h 221"/>
                  <a:gd name="T2" fmla="*/ 191 w 191"/>
                  <a:gd name="T3" fmla="*/ 64 h 221"/>
                  <a:gd name="T4" fmla="*/ 191 w 191"/>
                  <a:gd name="T5" fmla="*/ 221 h 221"/>
                  <a:gd name="T6" fmla="*/ 120 w 191"/>
                  <a:gd name="T7" fmla="*/ 221 h 221"/>
                  <a:gd name="T8" fmla="*/ 120 w 191"/>
                  <a:gd name="T9" fmla="*/ 77 h 221"/>
                  <a:gd name="T10" fmla="*/ 116 w 191"/>
                  <a:gd name="T11" fmla="*/ 58 h 221"/>
                  <a:gd name="T12" fmla="*/ 104 w 191"/>
                  <a:gd name="T13" fmla="*/ 52 h 221"/>
                  <a:gd name="T14" fmla="*/ 72 w 191"/>
                  <a:gd name="T15" fmla="*/ 77 h 221"/>
                  <a:gd name="T16" fmla="*/ 72 w 191"/>
                  <a:gd name="T17" fmla="*/ 221 h 221"/>
                  <a:gd name="T18" fmla="*/ 0 w 191"/>
                  <a:gd name="T19" fmla="*/ 221 h 221"/>
                  <a:gd name="T20" fmla="*/ 0 w 191"/>
                  <a:gd name="T21" fmla="*/ 7 h 221"/>
                  <a:gd name="T22" fmla="*/ 62 w 191"/>
                  <a:gd name="T23" fmla="*/ 7 h 221"/>
                  <a:gd name="T24" fmla="*/ 68 w 191"/>
                  <a:gd name="T25" fmla="*/ 31 h 221"/>
                  <a:gd name="T26" fmla="*/ 98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6" y="28"/>
                      <a:pt x="191" y="44"/>
                      <a:pt x="191" y="64"/>
                    </a:cubicBezTo>
                    <a:cubicBezTo>
                      <a:pt x="191" y="221"/>
                      <a:pt x="191" y="221"/>
                      <a:pt x="191" y="221"/>
                    </a:cubicBezTo>
                    <a:cubicBezTo>
                      <a:pt x="120" y="221"/>
                      <a:pt x="120" y="221"/>
                      <a:pt x="120" y="221"/>
                    </a:cubicBezTo>
                    <a:cubicBezTo>
                      <a:pt x="120" y="77"/>
                      <a:pt x="120" y="77"/>
                      <a:pt x="120" y="77"/>
                    </a:cubicBezTo>
                    <a:cubicBezTo>
                      <a:pt x="120" y="68"/>
                      <a:pt x="118" y="61"/>
                      <a:pt x="116" y="58"/>
                    </a:cubicBezTo>
                    <a:cubicBezTo>
                      <a:pt x="113" y="54"/>
                      <a:pt x="109" y="52"/>
                      <a:pt x="104" y="52"/>
                    </a:cubicBezTo>
                    <a:cubicBezTo>
                      <a:pt x="92" y="52"/>
                      <a:pt x="82"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7" y="21"/>
                      <a:pt x="87" y="13"/>
                      <a:pt x="98" y="8"/>
                    </a:cubicBezTo>
                    <a:cubicBezTo>
                      <a:pt x="108" y="3"/>
                      <a:pt x="120"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76"/>
              <p:cNvSpPr>
                <a:spLocks noEditPoints="1"/>
              </p:cNvSpPr>
              <p:nvPr userDrawn="1"/>
            </p:nvSpPr>
            <p:spPr bwMode="auto">
              <a:xfrm>
                <a:off x="15782925"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77"/>
              <p:cNvSpPr>
                <a:spLocks/>
              </p:cNvSpPr>
              <p:nvPr userDrawn="1"/>
            </p:nvSpPr>
            <p:spPr bwMode="auto">
              <a:xfrm>
                <a:off x="16149638" y="3689350"/>
                <a:ext cx="612775" cy="1038225"/>
              </a:xfrm>
              <a:custGeom>
                <a:avLst/>
                <a:gdLst>
                  <a:gd name="T0" fmla="*/ 163 w 163"/>
                  <a:gd name="T1" fmla="*/ 256 h 274"/>
                  <a:gd name="T2" fmla="*/ 134 w 163"/>
                  <a:gd name="T3" fmla="*/ 269 h 274"/>
                  <a:gd name="T4" fmla="*/ 102 w 163"/>
                  <a:gd name="T5" fmla="*/ 274 h 274"/>
                  <a:gd name="T6" fmla="*/ 28 w 163"/>
                  <a:gd name="T7" fmla="*/ 192 h 274"/>
                  <a:gd name="T8" fmla="*/ 28 w 163"/>
                  <a:gd name="T9" fmla="*/ 102 h 274"/>
                  <a:gd name="T10" fmla="*/ 0 w 163"/>
                  <a:gd name="T11" fmla="*/ 102 h 274"/>
                  <a:gd name="T12" fmla="*/ 0 w 163"/>
                  <a:gd name="T13" fmla="*/ 53 h 274"/>
                  <a:gd name="T14" fmla="*/ 28 w 163"/>
                  <a:gd name="T15" fmla="*/ 53 h 274"/>
                  <a:gd name="T16" fmla="*/ 28 w 163"/>
                  <a:gd name="T17" fmla="*/ 8 h 274"/>
                  <a:gd name="T18" fmla="*/ 99 w 163"/>
                  <a:gd name="T19" fmla="*/ 0 h 274"/>
                  <a:gd name="T20" fmla="*/ 99 w 163"/>
                  <a:gd name="T21" fmla="*/ 53 h 274"/>
                  <a:gd name="T22" fmla="*/ 148 w 163"/>
                  <a:gd name="T23" fmla="*/ 53 h 274"/>
                  <a:gd name="T24" fmla="*/ 140 w 163"/>
                  <a:gd name="T25" fmla="*/ 102 h 274"/>
                  <a:gd name="T26" fmla="*/ 99 w 163"/>
                  <a:gd name="T27" fmla="*/ 102 h 274"/>
                  <a:gd name="T28" fmla="*/ 99 w 163"/>
                  <a:gd name="T29" fmla="*/ 191 h 274"/>
                  <a:gd name="T30" fmla="*/ 104 w 163"/>
                  <a:gd name="T31" fmla="*/ 212 h 274"/>
                  <a:gd name="T32" fmla="*/ 118 w 163"/>
                  <a:gd name="T33" fmla="*/ 218 h 274"/>
                  <a:gd name="T34" fmla="*/ 139 w 163"/>
                  <a:gd name="T35" fmla="*/ 212 h 274"/>
                  <a:gd name="T36" fmla="*/ 163 w 163"/>
                  <a:gd name="T37" fmla="*/ 25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274">
                    <a:moveTo>
                      <a:pt x="163" y="256"/>
                    </a:moveTo>
                    <a:cubicBezTo>
                      <a:pt x="154" y="262"/>
                      <a:pt x="145" y="266"/>
                      <a:pt x="134" y="269"/>
                    </a:cubicBezTo>
                    <a:cubicBezTo>
                      <a:pt x="123" y="272"/>
                      <a:pt x="112" y="274"/>
                      <a:pt x="102" y="274"/>
                    </a:cubicBezTo>
                    <a:cubicBezTo>
                      <a:pt x="53" y="274"/>
                      <a:pt x="28" y="247"/>
                      <a:pt x="28" y="192"/>
                    </a:cubicBezTo>
                    <a:cubicBezTo>
                      <a:pt x="28" y="102"/>
                      <a:pt x="28" y="102"/>
                      <a:pt x="28" y="102"/>
                    </a:cubicBezTo>
                    <a:cubicBezTo>
                      <a:pt x="0" y="102"/>
                      <a:pt x="0" y="102"/>
                      <a:pt x="0" y="102"/>
                    </a:cubicBezTo>
                    <a:cubicBezTo>
                      <a:pt x="0" y="53"/>
                      <a:pt x="0" y="53"/>
                      <a:pt x="0" y="53"/>
                    </a:cubicBezTo>
                    <a:cubicBezTo>
                      <a:pt x="28" y="53"/>
                      <a:pt x="28" y="53"/>
                      <a:pt x="28" y="53"/>
                    </a:cubicBezTo>
                    <a:cubicBezTo>
                      <a:pt x="28" y="8"/>
                      <a:pt x="28" y="8"/>
                      <a:pt x="28" y="8"/>
                    </a:cubicBezTo>
                    <a:cubicBezTo>
                      <a:pt x="99" y="0"/>
                      <a:pt x="99" y="0"/>
                      <a:pt x="99" y="0"/>
                    </a:cubicBezTo>
                    <a:cubicBezTo>
                      <a:pt x="99" y="53"/>
                      <a:pt x="99" y="53"/>
                      <a:pt x="99" y="53"/>
                    </a:cubicBezTo>
                    <a:cubicBezTo>
                      <a:pt x="148" y="53"/>
                      <a:pt x="148" y="53"/>
                      <a:pt x="148" y="53"/>
                    </a:cubicBezTo>
                    <a:cubicBezTo>
                      <a:pt x="140" y="102"/>
                      <a:pt x="140" y="102"/>
                      <a:pt x="140" y="102"/>
                    </a:cubicBezTo>
                    <a:cubicBezTo>
                      <a:pt x="99" y="102"/>
                      <a:pt x="99" y="102"/>
                      <a:pt x="99" y="102"/>
                    </a:cubicBezTo>
                    <a:cubicBezTo>
                      <a:pt x="99" y="191"/>
                      <a:pt x="99" y="191"/>
                      <a:pt x="99" y="191"/>
                    </a:cubicBezTo>
                    <a:cubicBezTo>
                      <a:pt x="99" y="201"/>
                      <a:pt x="101" y="208"/>
                      <a:pt x="104" y="212"/>
                    </a:cubicBezTo>
                    <a:cubicBezTo>
                      <a:pt x="107" y="216"/>
                      <a:pt x="111" y="218"/>
                      <a:pt x="118" y="218"/>
                    </a:cubicBezTo>
                    <a:cubicBezTo>
                      <a:pt x="125" y="218"/>
                      <a:pt x="132" y="216"/>
                      <a:pt x="139" y="212"/>
                    </a:cubicBezTo>
                    <a:lnTo>
                      <a:pt x="16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78"/>
              <p:cNvSpPr>
                <a:spLocks/>
              </p:cNvSpPr>
              <p:nvPr userDrawn="1"/>
            </p:nvSpPr>
            <p:spPr bwMode="auto">
              <a:xfrm>
                <a:off x="16721138" y="3889375"/>
                <a:ext cx="820738" cy="1152525"/>
              </a:xfrm>
              <a:custGeom>
                <a:avLst/>
                <a:gdLst>
                  <a:gd name="T0" fmla="*/ 152 w 218"/>
                  <a:gd name="T1" fmla="*/ 214 h 304"/>
                  <a:gd name="T2" fmla="*/ 107 w 218"/>
                  <a:gd name="T3" fmla="*/ 279 h 304"/>
                  <a:gd name="T4" fmla="*/ 26 w 218"/>
                  <a:gd name="T5" fmla="*/ 304 h 304"/>
                  <a:gd name="T6" fmla="*/ 18 w 218"/>
                  <a:gd name="T7" fmla="*/ 254 h 304"/>
                  <a:gd name="T8" fmla="*/ 63 w 218"/>
                  <a:gd name="T9" fmla="*/ 242 h 304"/>
                  <a:gd name="T10" fmla="*/ 86 w 218"/>
                  <a:gd name="T11" fmla="*/ 214 h 304"/>
                  <a:gd name="T12" fmla="*/ 62 w 218"/>
                  <a:gd name="T13" fmla="*/ 214 h 304"/>
                  <a:gd name="T14" fmla="*/ 0 w 218"/>
                  <a:gd name="T15" fmla="*/ 0 h 304"/>
                  <a:gd name="T16" fmla="*/ 75 w 218"/>
                  <a:gd name="T17" fmla="*/ 0 h 304"/>
                  <a:gd name="T18" fmla="*/ 108 w 218"/>
                  <a:gd name="T19" fmla="*/ 169 h 304"/>
                  <a:gd name="T20" fmla="*/ 145 w 218"/>
                  <a:gd name="T21" fmla="*/ 0 h 304"/>
                  <a:gd name="T22" fmla="*/ 218 w 218"/>
                  <a:gd name="T23" fmla="*/ 0 h 304"/>
                  <a:gd name="T24" fmla="*/ 152 w 218"/>
                  <a:gd name="T25" fmla="*/ 2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04">
                    <a:moveTo>
                      <a:pt x="152" y="214"/>
                    </a:moveTo>
                    <a:cubicBezTo>
                      <a:pt x="143" y="242"/>
                      <a:pt x="128" y="264"/>
                      <a:pt x="107" y="279"/>
                    </a:cubicBezTo>
                    <a:cubicBezTo>
                      <a:pt x="87" y="294"/>
                      <a:pt x="59" y="302"/>
                      <a:pt x="26" y="304"/>
                    </a:cubicBezTo>
                    <a:cubicBezTo>
                      <a:pt x="18" y="254"/>
                      <a:pt x="18" y="254"/>
                      <a:pt x="18" y="254"/>
                    </a:cubicBezTo>
                    <a:cubicBezTo>
                      <a:pt x="38" y="252"/>
                      <a:pt x="53" y="248"/>
                      <a:pt x="63" y="242"/>
                    </a:cubicBezTo>
                    <a:cubicBezTo>
                      <a:pt x="73" y="236"/>
                      <a:pt x="81" y="227"/>
                      <a:pt x="86" y="214"/>
                    </a:cubicBezTo>
                    <a:cubicBezTo>
                      <a:pt x="62" y="214"/>
                      <a:pt x="62" y="214"/>
                      <a:pt x="62" y="214"/>
                    </a:cubicBezTo>
                    <a:cubicBezTo>
                      <a:pt x="0" y="0"/>
                      <a:pt x="0" y="0"/>
                      <a:pt x="0" y="0"/>
                    </a:cubicBezTo>
                    <a:cubicBezTo>
                      <a:pt x="75" y="0"/>
                      <a:pt x="75" y="0"/>
                      <a:pt x="75" y="0"/>
                    </a:cubicBezTo>
                    <a:cubicBezTo>
                      <a:pt x="108" y="169"/>
                      <a:pt x="108" y="169"/>
                      <a:pt x="108" y="169"/>
                    </a:cubicBezTo>
                    <a:cubicBezTo>
                      <a:pt x="145" y="0"/>
                      <a:pt x="145" y="0"/>
                      <a:pt x="145" y="0"/>
                    </a:cubicBezTo>
                    <a:cubicBezTo>
                      <a:pt x="218" y="0"/>
                      <a:pt x="218" y="0"/>
                      <a:pt x="218" y="0"/>
                    </a:cubicBezTo>
                    <a:lnTo>
                      <a:pt x="15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86FF6221-88C2-220F-FDBB-79D82A3BB967}"/>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5F87EE05-FB46-CEEA-C07A-3DA8E21AFAA6}"/>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4AFFE942-5B2F-B7B0-AF6D-D7E7A738E80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C2E57C-A499-5098-D018-F657F1247A9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ED481C-7E1A-EE99-E3E9-D13CAAAE50D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0C94E6-DFBE-A3EC-7757-89E2D205742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117684E-4799-DD57-E9F7-D6E62A52DD0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8459D95-7048-CE43-D4AD-B95524745F4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41BB65-6EA4-E0E9-C0C8-E3D9F3EB765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F0239A-D3E3-30CA-FC66-938ED5A56A4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60A5FE2-622E-F3D1-2DBF-7AB386453D1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1A43C2-3B01-0139-01EE-9672F269150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486731D-C3DA-8AB4-3D31-94357A156D5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E277A4C-992E-EC45-3946-281B0C4ABC6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657A45-4E50-75D5-DC55-7C06E275705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C73FA8-527D-2F5A-E989-734990FE753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CEC3792-32C4-7403-C2FE-B4481358575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B65817FE-DF59-5813-2923-271AA23D1C1F}"/>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753466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nd slide - custom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pic>
        <p:nvPicPr>
          <p:cNvPr id="6" name="Picture 5" descr="Graphical user interface, text&#10;&#10;Description automatically generated">
            <a:extLst>
              <a:ext uri="{FF2B5EF4-FFF2-40B4-BE49-F238E27FC236}">
                <a16:creationId xmlns:a16="http://schemas.microsoft.com/office/drawing/2014/main" id="{293FAA7A-D3BD-4627-4986-9172319636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pic>
        <p:nvPicPr>
          <p:cNvPr id="5" name="Picture 4" descr="Shape&#10;&#10;Description automatically generated">
            <a:extLst>
              <a:ext uri="{FF2B5EF4-FFF2-40B4-BE49-F238E27FC236}">
                <a16:creationId xmlns:a16="http://schemas.microsoft.com/office/drawing/2014/main" id="{8721E885-AD40-15D3-593C-9AF2DCF4DFD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7250" y="361950"/>
            <a:ext cx="2048525" cy="1522490"/>
          </a:xfrm>
          <a:prstGeom prst="rect">
            <a:avLst/>
          </a:prstGeom>
        </p:spPr>
      </p:pic>
      <p:pic>
        <p:nvPicPr>
          <p:cNvPr id="7" name="Picture 6" descr="Shape&#10;&#10;Description automatically generated">
            <a:extLst>
              <a:ext uri="{FF2B5EF4-FFF2-40B4-BE49-F238E27FC236}">
                <a16:creationId xmlns:a16="http://schemas.microsoft.com/office/drawing/2014/main" id="{6FF97E7F-F1FA-0BBF-D79E-82F04EAE6F2F}"/>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819150"/>
            <a:ext cx="1881512" cy="2458163"/>
          </a:xfrm>
          <a:prstGeom prst="rect">
            <a:avLst/>
          </a:prstGeom>
        </p:spPr>
      </p:pic>
      <p:sp>
        <p:nvSpPr>
          <p:cNvPr id="9" name="Picture Placeholder 9"/>
          <p:cNvSpPr>
            <a:spLocks noGrp="1"/>
          </p:cNvSpPr>
          <p:nvPr>
            <p:ph type="pic" sz="quarter" idx="10"/>
          </p:nvPr>
        </p:nvSpPr>
        <p:spPr>
          <a:xfrm>
            <a:off x="-1695342" y="1504950"/>
            <a:ext cx="11403503" cy="9688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dirty="0"/>
          </a:p>
        </p:txBody>
      </p:sp>
      <p:grpSp>
        <p:nvGrpSpPr>
          <p:cNvPr id="8" name="Group 7"/>
          <p:cNvGrpSpPr/>
          <p:nvPr userDrawn="1"/>
        </p:nvGrpSpPr>
        <p:grpSpPr>
          <a:xfrm>
            <a:off x="11068050" y="7656512"/>
            <a:ext cx="3084701" cy="249238"/>
            <a:chOff x="-133350" y="485775"/>
            <a:chExt cx="9863138" cy="796926"/>
          </a:xfrm>
          <a:solidFill>
            <a:schemeClr val="bg1"/>
          </a:solidFill>
        </p:grpSpPr>
        <p:sp>
          <p:nvSpPr>
            <p:cNvPr id="1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 1">
            <a:extLst>
              <a:ext uri="{FF2B5EF4-FFF2-40B4-BE49-F238E27FC236}">
                <a16:creationId xmlns:a16="http://schemas.microsoft.com/office/drawing/2014/main" id="{3132BBFE-EFEB-CB4F-E6CC-4F08CE60583E}"/>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C5C463CC-58B2-28FC-7FFB-544D55D744EF}"/>
                </a:ext>
              </a:extLst>
            </p:cNvPr>
            <p:cNvGrpSpPr/>
            <p:nvPr userDrawn="1"/>
          </p:nvGrpSpPr>
          <p:grpSpPr>
            <a:xfrm>
              <a:off x="-1972675" y="3401005"/>
              <a:ext cx="1361470" cy="5095295"/>
              <a:chOff x="-4180783" y="1712948"/>
              <a:chExt cx="2070745" cy="7749756"/>
            </a:xfrm>
          </p:grpSpPr>
          <p:sp>
            <p:nvSpPr>
              <p:cNvPr id="32" name="Oval 31">
                <a:extLst>
                  <a:ext uri="{FF2B5EF4-FFF2-40B4-BE49-F238E27FC236}">
                    <a16:creationId xmlns:a16="http://schemas.microsoft.com/office/drawing/2014/main" id="{109887FD-988E-F8AE-E0CA-27632B7D5BA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CEE5499-728E-1912-3C1E-FD1810DF659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C8715A4-C05F-D670-3E87-CFC77A8EE96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93C254D-F873-B3C6-D71D-DEF89302ABF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B369189-C26D-52A5-EE67-74A807277B5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46F1E1-A5DC-54DB-69E4-B95717B2D6E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D1AB1E6-89D3-73FB-7040-3EA2E760101F}"/>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D269A19-F079-B7CF-4EBF-0620BD198BF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A253FBF-3B43-3D62-7081-AB316BA819C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0D54066-FBBE-E528-CA71-B8354B39DFE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C028F8D-A5BE-2CFC-1880-778BAF9786C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29B6B0-CD9E-65B8-C714-3982B2BB661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DC8DF72-00EF-094E-8D39-8AC9EF3A192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899CBD-6E33-A4FD-6916-F907510D8C4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5C95686-4424-EC0C-81DC-2DBDCF65941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0422399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pic>
        <p:nvPicPr>
          <p:cNvPr id="6" name="Picture 5" descr="Graphical user interface, text&#10;&#10;Description automatically generated">
            <a:extLst>
              <a:ext uri="{FF2B5EF4-FFF2-40B4-BE49-F238E27FC236}">
                <a16:creationId xmlns:a16="http://schemas.microsoft.com/office/drawing/2014/main" id="{293FAA7A-D3BD-4627-4986-9172319636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pic>
        <p:nvPicPr>
          <p:cNvPr id="8" name="Picture 7" descr="Shape&#10;&#10;Description automatically generated">
            <a:extLst>
              <a:ext uri="{FF2B5EF4-FFF2-40B4-BE49-F238E27FC236}">
                <a16:creationId xmlns:a16="http://schemas.microsoft.com/office/drawing/2014/main" id="{8721E885-AD40-15D3-593C-9AF2DCF4DFD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7250" y="361950"/>
            <a:ext cx="2048525" cy="1522490"/>
          </a:xfrm>
          <a:prstGeom prst="rect">
            <a:avLst/>
          </a:prstGeom>
        </p:spPr>
      </p:pic>
      <p:pic>
        <p:nvPicPr>
          <p:cNvPr id="9" name="Picture 8" descr="Shape&#10;&#10;Description automatically generated">
            <a:extLst>
              <a:ext uri="{FF2B5EF4-FFF2-40B4-BE49-F238E27FC236}">
                <a16:creationId xmlns:a16="http://schemas.microsoft.com/office/drawing/2014/main" id="{6FF97E7F-F1FA-0BBF-D79E-82F04EAE6F2F}"/>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819150"/>
            <a:ext cx="1881512" cy="2458163"/>
          </a:xfrm>
          <a:prstGeom prst="rect">
            <a:avLst/>
          </a:prstGeom>
        </p:spPr>
      </p:pic>
      <p:grpSp>
        <p:nvGrpSpPr>
          <p:cNvPr id="10" name="Group 9"/>
          <p:cNvGrpSpPr/>
          <p:nvPr userDrawn="1"/>
        </p:nvGrpSpPr>
        <p:grpSpPr>
          <a:xfrm>
            <a:off x="11068050" y="7656512"/>
            <a:ext cx="3084701" cy="249238"/>
            <a:chOff x="-133350" y="485775"/>
            <a:chExt cx="9863138" cy="796926"/>
          </a:xfrm>
          <a:solidFill>
            <a:schemeClr val="bg1"/>
          </a:solidFill>
        </p:grpSpPr>
        <p:sp>
          <p:nvSpPr>
            <p:cNvPr id="1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Picture 33" descr="A road with trees and buildings&#10;&#10;Description automatically generated">
            <a:extLst>
              <a:ext uri="{FF2B5EF4-FFF2-40B4-BE49-F238E27FC236}">
                <a16:creationId xmlns:a16="http://schemas.microsoft.com/office/drawing/2014/main" id="{C06DC9FF-5741-D23D-AD82-2E661420B95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587" t="34476" r="28161" b="34205"/>
          <a:stretch/>
        </p:blipFill>
        <p:spPr>
          <a:xfrm>
            <a:off x="1" y="1504953"/>
            <a:ext cx="9708161" cy="6991347"/>
          </a:xfrm>
          <a:custGeom>
            <a:avLst/>
            <a:gdLst>
              <a:gd name="connsiteX0" fmla="*/ 3799839 w 9708161"/>
              <a:gd name="connsiteY0" fmla="*/ 691 h 6991347"/>
              <a:gd name="connsiteX1" fmla="*/ 5965188 w 9708161"/>
              <a:gd name="connsiteY1" fmla="*/ 953249 h 6991347"/>
              <a:gd name="connsiteX2" fmla="*/ 9589251 w 9708161"/>
              <a:gd name="connsiteY2" fmla="*/ 4576564 h 6991347"/>
              <a:gd name="connsiteX3" fmla="*/ 9589251 w 9708161"/>
              <a:gd name="connsiteY3" fmla="*/ 5111550 h 6991347"/>
              <a:gd name="connsiteX4" fmla="*/ 7861163 w 9708161"/>
              <a:gd name="connsiteY4" fmla="*/ 6839282 h 6991347"/>
              <a:gd name="connsiteX5" fmla="*/ 7709067 w 9708161"/>
              <a:gd name="connsiteY5" fmla="*/ 6991347 h 6991347"/>
              <a:gd name="connsiteX6" fmla="*/ 0 w 9708161"/>
              <a:gd name="connsiteY6" fmla="*/ 6991347 h 6991347"/>
              <a:gd name="connsiteX7" fmla="*/ 0 w 9708161"/>
              <a:gd name="connsiteY7" fmla="*/ 2627591 h 6991347"/>
              <a:gd name="connsiteX8" fmla="*/ 47112 w 9708161"/>
              <a:gd name="connsiteY8" fmla="*/ 2580489 h 6991347"/>
              <a:gd name="connsiteX9" fmla="*/ 1674687 w 9708161"/>
              <a:gd name="connsiteY9" fmla="*/ 953249 h 6991347"/>
              <a:gd name="connsiteX10" fmla="*/ 3799839 w 9708161"/>
              <a:gd name="connsiteY10" fmla="*/ 691 h 69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161" h="6991347">
                <a:moveTo>
                  <a:pt x="3799839" y="691"/>
                </a:moveTo>
                <a:cubicBezTo>
                  <a:pt x="5041305" y="29556"/>
                  <a:pt x="5965188" y="953249"/>
                  <a:pt x="5965188" y="953249"/>
                </a:cubicBezTo>
                <a:cubicBezTo>
                  <a:pt x="5965188" y="953249"/>
                  <a:pt x="5965188" y="953249"/>
                  <a:pt x="9589251" y="4576564"/>
                </a:cubicBezTo>
                <a:cubicBezTo>
                  <a:pt x="9856799" y="4844057"/>
                  <a:pt x="9589251" y="5111550"/>
                  <a:pt x="9589251" y="5111550"/>
                </a:cubicBezTo>
                <a:cubicBezTo>
                  <a:pt x="9589251" y="5111550"/>
                  <a:pt x="9589251" y="5111550"/>
                  <a:pt x="7861163" y="6839282"/>
                </a:cubicBezTo>
                <a:lnTo>
                  <a:pt x="7709067" y="6991347"/>
                </a:lnTo>
                <a:lnTo>
                  <a:pt x="0" y="6991347"/>
                </a:lnTo>
                <a:lnTo>
                  <a:pt x="0" y="2627591"/>
                </a:lnTo>
                <a:lnTo>
                  <a:pt x="47112" y="2580489"/>
                </a:lnTo>
                <a:cubicBezTo>
                  <a:pt x="452781" y="2174903"/>
                  <a:pt x="982634" y="1645159"/>
                  <a:pt x="1674687" y="953249"/>
                </a:cubicBezTo>
                <a:cubicBezTo>
                  <a:pt x="2412116" y="215969"/>
                  <a:pt x="3149547" y="-14429"/>
                  <a:pt x="3799839" y="691"/>
                </a:cubicBezTo>
                <a:close/>
              </a:path>
            </a:pathLst>
          </a:custGeom>
        </p:spPr>
      </p:pic>
      <p:grpSp>
        <p:nvGrpSpPr>
          <p:cNvPr id="35" name="Group 34">
            <a:extLst>
              <a:ext uri="{FF2B5EF4-FFF2-40B4-BE49-F238E27FC236}">
                <a16:creationId xmlns:a16="http://schemas.microsoft.com/office/drawing/2014/main" id="{A0C34A45-717F-356F-510F-F5E0E24D795D}"/>
              </a:ext>
            </a:extLst>
          </p:cNvPr>
          <p:cNvGrpSpPr/>
          <p:nvPr userDrawn="1"/>
        </p:nvGrpSpPr>
        <p:grpSpPr>
          <a:xfrm>
            <a:off x="-1972676" y="2964213"/>
            <a:ext cx="1610725" cy="5532087"/>
            <a:chOff x="-1972676" y="2964213"/>
            <a:chExt cx="1610725" cy="5532087"/>
          </a:xfrm>
        </p:grpSpPr>
        <p:grpSp>
          <p:nvGrpSpPr>
            <p:cNvPr id="36" name="Group 35">
              <a:extLst>
                <a:ext uri="{FF2B5EF4-FFF2-40B4-BE49-F238E27FC236}">
                  <a16:creationId xmlns:a16="http://schemas.microsoft.com/office/drawing/2014/main" id="{06E87981-9DCC-BA90-9D2F-2CBFCA005ED2}"/>
                </a:ext>
              </a:extLst>
            </p:cNvPr>
            <p:cNvGrpSpPr/>
            <p:nvPr userDrawn="1"/>
          </p:nvGrpSpPr>
          <p:grpSpPr>
            <a:xfrm>
              <a:off x="-1972675" y="3401005"/>
              <a:ext cx="1361470" cy="5095295"/>
              <a:chOff x="-4180783" y="1712948"/>
              <a:chExt cx="2070745" cy="7749756"/>
            </a:xfrm>
          </p:grpSpPr>
          <p:sp>
            <p:nvSpPr>
              <p:cNvPr id="38" name="Oval 37">
                <a:extLst>
                  <a:ext uri="{FF2B5EF4-FFF2-40B4-BE49-F238E27FC236}">
                    <a16:creationId xmlns:a16="http://schemas.microsoft.com/office/drawing/2014/main" id="{034088E1-1E48-F5B4-F604-9FB499E7A92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337BD-4C81-3010-1BC0-463B0B9153A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2CA909-1E6E-F932-F4F0-97104F50888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11DEFEF-CBBC-2BD8-A180-0BC9A8F0CAC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FD0CEEB-4541-D15E-B5F9-8CA8205C092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EC99EFE-8F8B-0DF7-B092-06F98535BE2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767FE6C-E6C1-B521-EE3C-34DEBB060CD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ADF66FE-13AB-FC91-2F85-C4848E6B15F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88A756D-63B6-F7B4-25A7-CE7CF576C74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CEC6814-FB8C-31EF-8BCE-C0565AF4A769}"/>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3A57F7F-D1B0-F6EF-7649-6CFC6BC73B0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A4A3A25-B4BB-A29A-CCB8-0DB7A7B779A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C3FA61F-D10F-7D3D-FFED-DB99046AAEE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EF13A21-0567-760C-E6BC-34F5B234D22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00B8C371-ED46-6369-4CF0-FDD559C0184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67628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 no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grpSp>
        <p:nvGrpSpPr>
          <p:cNvPr id="8" name="Group 7"/>
          <p:cNvGrpSpPr/>
          <p:nvPr userDrawn="1"/>
        </p:nvGrpSpPr>
        <p:grpSpPr>
          <a:xfrm>
            <a:off x="11068050" y="7656512"/>
            <a:ext cx="3084701" cy="249238"/>
            <a:chOff x="-133350" y="485775"/>
            <a:chExt cx="9863138" cy="796926"/>
          </a:xfrm>
          <a:solidFill>
            <a:schemeClr val="bg1"/>
          </a:solidFill>
        </p:grpSpPr>
        <p:sp>
          <p:nvSpPr>
            <p:cNvPr id="1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2" name="Freeform 31"/>
          <p:cNvSpPr>
            <a:spLocks/>
          </p:cNvSpPr>
          <p:nvPr userDrawn="1"/>
        </p:nvSpPr>
        <p:spPr bwMode="auto">
          <a:xfrm>
            <a:off x="4139141" y="3676020"/>
            <a:ext cx="4022592" cy="401990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Shape 45">
            <a:extLst>
              <a:ext uri="{FF2B5EF4-FFF2-40B4-BE49-F238E27FC236}">
                <a16:creationId xmlns:a16="http://schemas.microsoft.com/office/drawing/2014/main" id="{43940DAC-A263-6162-2936-4B8162B058D7}"/>
              </a:ext>
            </a:extLst>
          </p:cNvPr>
          <p:cNvSpPr>
            <a:spLocks/>
          </p:cNvSpPr>
          <p:nvPr userDrawn="1"/>
        </p:nvSpPr>
        <p:spPr bwMode="auto">
          <a:xfrm>
            <a:off x="0" y="1"/>
            <a:ext cx="6623158" cy="6186739"/>
          </a:xfrm>
          <a:custGeom>
            <a:avLst/>
            <a:gdLst>
              <a:gd name="connsiteX0" fmla="*/ 0 w 6623158"/>
              <a:gd name="connsiteY0" fmla="*/ 0 h 6186739"/>
              <a:gd name="connsiteX1" fmla="*/ 4440153 w 6623158"/>
              <a:gd name="connsiteY1" fmla="*/ 0 h 6186739"/>
              <a:gd name="connsiteX2" fmla="*/ 4445194 w 6623158"/>
              <a:gd name="connsiteY2" fmla="*/ 5044 h 6186739"/>
              <a:gd name="connsiteX3" fmla="*/ 6527792 w 6623158"/>
              <a:gd name="connsiteY3" fmla="*/ 2088970 h 6186739"/>
              <a:gd name="connsiteX4" fmla="*/ 6527792 w 6623158"/>
              <a:gd name="connsiteY4" fmla="*/ 2518394 h 6186739"/>
              <a:gd name="connsiteX5" fmla="*/ 3624717 w 6623158"/>
              <a:gd name="connsiteY5" fmla="*/ 5423319 h 6186739"/>
              <a:gd name="connsiteX6" fmla="*/ 178894 w 6623158"/>
              <a:gd name="connsiteY6" fmla="*/ 5423319 h 6186739"/>
              <a:gd name="connsiteX7" fmla="*/ 54424 w 6623158"/>
              <a:gd name="connsiteY7" fmla="*/ 5298770 h 6186739"/>
              <a:gd name="connsiteX8" fmla="*/ 0 w 6623158"/>
              <a:gd name="connsiteY8" fmla="*/ 5244312 h 618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3158" h="6186739">
                <a:moveTo>
                  <a:pt x="0" y="0"/>
                </a:moveTo>
                <a:lnTo>
                  <a:pt x="4440153" y="0"/>
                </a:lnTo>
                <a:lnTo>
                  <a:pt x="4445194" y="5044"/>
                </a:lnTo>
                <a:cubicBezTo>
                  <a:pt x="4874967" y="435092"/>
                  <a:pt x="5529860" y="1090402"/>
                  <a:pt x="6527792" y="2088970"/>
                </a:cubicBezTo>
                <a:cubicBezTo>
                  <a:pt x="6742367" y="2303682"/>
                  <a:pt x="6527792" y="2518394"/>
                  <a:pt x="6527792" y="2518394"/>
                </a:cubicBezTo>
                <a:cubicBezTo>
                  <a:pt x="6527792" y="2518394"/>
                  <a:pt x="6527792" y="2518394"/>
                  <a:pt x="3624717" y="5423319"/>
                </a:cubicBezTo>
                <a:cubicBezTo>
                  <a:pt x="1908117" y="7141014"/>
                  <a:pt x="178894" y="5423319"/>
                  <a:pt x="178894" y="5423319"/>
                </a:cubicBezTo>
                <a:cubicBezTo>
                  <a:pt x="178894" y="5423319"/>
                  <a:pt x="178894" y="5423319"/>
                  <a:pt x="54424" y="5298770"/>
                </a:cubicBezTo>
                <a:lnTo>
                  <a:pt x="0" y="5244312"/>
                </a:lnTo>
                <a:close/>
              </a:path>
            </a:pathLst>
          </a:custGeom>
          <a:solidFill>
            <a:srgbClr val="003087"/>
          </a:solidFill>
          <a:ln>
            <a:noFill/>
          </a:ln>
        </p:spPr>
        <p:txBody>
          <a:bodyPr vert="horz" wrap="square" lIns="91440" tIns="45720" rIns="91440" bIns="45720" numCol="1" anchor="t" anchorCtr="0" compatLnSpc="1">
            <a:prstTxWarp prst="textNoShape">
              <a:avLst/>
            </a:prstTxWarp>
            <a:noAutofit/>
          </a:bodyPr>
          <a:lstStyle/>
          <a:p>
            <a:endParaRPr lang="en-GB"/>
          </a:p>
        </p:txBody>
      </p:sp>
      <p:grpSp>
        <p:nvGrpSpPr>
          <p:cNvPr id="2" name="Group 1">
            <a:extLst>
              <a:ext uri="{FF2B5EF4-FFF2-40B4-BE49-F238E27FC236}">
                <a16:creationId xmlns:a16="http://schemas.microsoft.com/office/drawing/2014/main" id="{6812989E-BFF6-5DEE-2E8D-4F4E022D22AB}"/>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0BFBA275-E714-5553-58B0-0664C070D1BB}"/>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F2222723-22CF-F83A-AFD4-1512841B0630}"/>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6B771A-6CAB-6F7B-DF75-40BBCADB5F4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7A2528-0D7E-61AA-DF73-047CA955736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FAADE0F-B236-447B-2657-D6AF3FE9623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2B913D-926A-A6A9-E2E2-E4B6B8A5C3B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6C773A-C08E-2CDF-7E70-967FE581ECB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A383E6-DA5E-C3E3-AC45-FF78EE286BC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C03D30-3584-3FAB-1BCF-6801203374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D09B6F-8C32-9F3F-4536-C5E431AA054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FC8162-4BF2-98B8-AFF1-FE23C84AE25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EBCC387-61CC-EC31-9F3C-2E7BD7DF154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8BFBEFF-D269-8574-E8FF-31D12528E13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3B190B0-6B70-2234-AF41-8C8B0D51900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2E60E53-F640-7DD5-6DC7-493E3368495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CA6BA98-40CC-754D-3AAE-121CC546144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pic>
        <p:nvPicPr>
          <p:cNvPr id="47" name="Picture 46" descr="Graphical user interface, text&#10;&#10;Description automatically generated">
            <a:extLst>
              <a:ext uri="{FF2B5EF4-FFF2-40B4-BE49-F238E27FC236}">
                <a16:creationId xmlns:a16="http://schemas.microsoft.com/office/drawing/2014/main" id="{C066A614-74ED-5451-FF48-3CD75F84E8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spTree>
    <p:extLst>
      <p:ext uri="{BB962C8B-B14F-4D97-AF65-F5344CB8AC3E}">
        <p14:creationId xmlns:p14="http://schemas.microsoft.com/office/powerpoint/2010/main" val="1931615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915C-D685-B2B1-0219-AD9AABC9E897}"/>
              </a:ext>
            </a:extLst>
          </p:cNvPr>
          <p:cNvSpPr>
            <a:spLocks noGrp="1"/>
          </p:cNvSpPr>
          <p:nvPr>
            <p:ph type="ctrTitle"/>
          </p:nvPr>
        </p:nvSpPr>
        <p:spPr>
          <a:xfrm>
            <a:off x="1890713" y="1390483"/>
            <a:ext cx="11344275" cy="2957971"/>
          </a:xfrm>
        </p:spPr>
        <p:txBody>
          <a:bodyPr anchor="b"/>
          <a:lstStyle>
            <a:lvl1pPr algn="ctr">
              <a:defRPr sz="7433"/>
            </a:lvl1pPr>
          </a:lstStyle>
          <a:p>
            <a:r>
              <a:rPr lang="en-GB"/>
              <a:t>Click to edit Master title style</a:t>
            </a:r>
          </a:p>
        </p:txBody>
      </p:sp>
      <p:sp>
        <p:nvSpPr>
          <p:cNvPr id="3" name="Subtitle 2">
            <a:extLst>
              <a:ext uri="{FF2B5EF4-FFF2-40B4-BE49-F238E27FC236}">
                <a16:creationId xmlns:a16="http://schemas.microsoft.com/office/drawing/2014/main" id="{BB629DEA-BE7D-C1E8-FFF6-6876C5017F23}"/>
              </a:ext>
            </a:extLst>
          </p:cNvPr>
          <p:cNvSpPr>
            <a:spLocks noGrp="1"/>
          </p:cNvSpPr>
          <p:nvPr>
            <p:ph type="subTitle" idx="1"/>
          </p:nvPr>
        </p:nvSpPr>
        <p:spPr>
          <a:xfrm>
            <a:off x="1890713" y="4462525"/>
            <a:ext cx="11344275" cy="2051305"/>
          </a:xfrm>
        </p:spPr>
        <p:txBody>
          <a:bodyPr/>
          <a:lstStyle>
            <a:lvl1pPr marL="0" indent="0" algn="ctr">
              <a:buNone/>
              <a:defRPr sz="2973"/>
            </a:lvl1pPr>
            <a:lvl2pPr marL="566425" indent="0" algn="ctr">
              <a:buNone/>
              <a:defRPr sz="2478"/>
            </a:lvl2pPr>
            <a:lvl3pPr marL="1132850" indent="0" algn="ctr">
              <a:buNone/>
              <a:defRPr sz="2230"/>
            </a:lvl3pPr>
            <a:lvl4pPr marL="1699275" indent="0" algn="ctr">
              <a:buNone/>
              <a:defRPr sz="1982"/>
            </a:lvl4pPr>
            <a:lvl5pPr marL="2265700" indent="0" algn="ctr">
              <a:buNone/>
              <a:defRPr sz="1982"/>
            </a:lvl5pPr>
            <a:lvl6pPr marL="2832125" indent="0" algn="ctr">
              <a:buNone/>
              <a:defRPr sz="1982"/>
            </a:lvl6pPr>
            <a:lvl7pPr marL="3398550" indent="0" algn="ctr">
              <a:buNone/>
              <a:defRPr sz="1982"/>
            </a:lvl7pPr>
            <a:lvl8pPr marL="3964976" indent="0" algn="ctr">
              <a:buNone/>
              <a:defRPr sz="1982"/>
            </a:lvl8pPr>
            <a:lvl9pPr marL="4531401" indent="0" algn="ctr">
              <a:buNone/>
              <a:defRPr sz="1982"/>
            </a:lvl9pPr>
          </a:lstStyle>
          <a:p>
            <a:r>
              <a:rPr lang="en-GB"/>
              <a:t>Click to edit Master subtitle style</a:t>
            </a:r>
          </a:p>
        </p:txBody>
      </p:sp>
      <p:sp>
        <p:nvSpPr>
          <p:cNvPr id="4" name="Date Placeholder 3">
            <a:extLst>
              <a:ext uri="{FF2B5EF4-FFF2-40B4-BE49-F238E27FC236}">
                <a16:creationId xmlns:a16="http://schemas.microsoft.com/office/drawing/2014/main" id="{17060563-E8EB-A5EC-B5FC-7E5A1175374D}"/>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350C4880-70C4-8B3B-7D90-830C48E58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DC0642-33C0-2270-0629-9ACD16603AA8}"/>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8609080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528F-4492-EAC7-7752-4B4679BCBB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89472D1-3B19-1BDC-47BA-F87EE06A8D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144A64-B40D-41A8-CDF6-88F2BA121241}"/>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F7F2FBB0-02BA-178E-C52F-C4AADC181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D2D8B-D324-B8C5-76B0-E21265CF3B7F}"/>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4105393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C0D14-4592-8C50-40BB-4EB0E9E25D7E}"/>
              </a:ext>
            </a:extLst>
          </p:cNvPr>
          <p:cNvSpPr>
            <a:spLocks noGrp="1"/>
          </p:cNvSpPr>
          <p:nvPr>
            <p:ph type="title"/>
          </p:nvPr>
        </p:nvSpPr>
        <p:spPr>
          <a:xfrm>
            <a:off x="1032014" y="2118176"/>
            <a:ext cx="13045916" cy="3534224"/>
          </a:xfrm>
        </p:spPr>
        <p:txBody>
          <a:bodyPr anchor="b"/>
          <a:lstStyle>
            <a:lvl1pPr>
              <a:defRPr sz="7433"/>
            </a:lvl1pPr>
          </a:lstStyle>
          <a:p>
            <a:r>
              <a:rPr lang="en-GB"/>
              <a:t>Click to edit Master title style</a:t>
            </a:r>
          </a:p>
        </p:txBody>
      </p:sp>
      <p:sp>
        <p:nvSpPr>
          <p:cNvPr id="3" name="Text Placeholder 2">
            <a:extLst>
              <a:ext uri="{FF2B5EF4-FFF2-40B4-BE49-F238E27FC236}">
                <a16:creationId xmlns:a16="http://schemas.microsoft.com/office/drawing/2014/main" id="{0F2A5692-DEEF-6804-BFCA-FCDDB579E257}"/>
              </a:ext>
            </a:extLst>
          </p:cNvPr>
          <p:cNvSpPr>
            <a:spLocks noGrp="1"/>
          </p:cNvSpPr>
          <p:nvPr>
            <p:ph type="body" idx="1"/>
          </p:nvPr>
        </p:nvSpPr>
        <p:spPr>
          <a:xfrm>
            <a:off x="1032014" y="5685835"/>
            <a:ext cx="13045916" cy="1858565"/>
          </a:xfrm>
        </p:spPr>
        <p:txBody>
          <a:bodyPr/>
          <a:lstStyle>
            <a:lvl1pPr marL="0" indent="0">
              <a:buNone/>
              <a:defRPr sz="2973">
                <a:solidFill>
                  <a:schemeClr val="tx1">
                    <a:tint val="82000"/>
                  </a:schemeClr>
                </a:solidFill>
              </a:defRPr>
            </a:lvl1pPr>
            <a:lvl2pPr marL="566425" indent="0">
              <a:buNone/>
              <a:defRPr sz="2478">
                <a:solidFill>
                  <a:schemeClr val="tx1">
                    <a:tint val="82000"/>
                  </a:schemeClr>
                </a:solidFill>
              </a:defRPr>
            </a:lvl2pPr>
            <a:lvl3pPr marL="1132850" indent="0">
              <a:buNone/>
              <a:defRPr sz="2230">
                <a:solidFill>
                  <a:schemeClr val="tx1">
                    <a:tint val="82000"/>
                  </a:schemeClr>
                </a:solidFill>
              </a:defRPr>
            </a:lvl3pPr>
            <a:lvl4pPr marL="1699275" indent="0">
              <a:buNone/>
              <a:defRPr sz="1982">
                <a:solidFill>
                  <a:schemeClr val="tx1">
                    <a:tint val="82000"/>
                  </a:schemeClr>
                </a:solidFill>
              </a:defRPr>
            </a:lvl4pPr>
            <a:lvl5pPr marL="2265700" indent="0">
              <a:buNone/>
              <a:defRPr sz="1982">
                <a:solidFill>
                  <a:schemeClr val="tx1">
                    <a:tint val="82000"/>
                  </a:schemeClr>
                </a:solidFill>
              </a:defRPr>
            </a:lvl5pPr>
            <a:lvl6pPr marL="2832125" indent="0">
              <a:buNone/>
              <a:defRPr sz="1982">
                <a:solidFill>
                  <a:schemeClr val="tx1">
                    <a:tint val="82000"/>
                  </a:schemeClr>
                </a:solidFill>
              </a:defRPr>
            </a:lvl6pPr>
            <a:lvl7pPr marL="3398550" indent="0">
              <a:buNone/>
              <a:defRPr sz="1982">
                <a:solidFill>
                  <a:schemeClr val="tx1">
                    <a:tint val="82000"/>
                  </a:schemeClr>
                </a:solidFill>
              </a:defRPr>
            </a:lvl7pPr>
            <a:lvl8pPr marL="3964976" indent="0">
              <a:buNone/>
              <a:defRPr sz="1982">
                <a:solidFill>
                  <a:schemeClr val="tx1">
                    <a:tint val="82000"/>
                  </a:schemeClr>
                </a:solidFill>
              </a:defRPr>
            </a:lvl8pPr>
            <a:lvl9pPr marL="4531401" indent="0">
              <a:buNone/>
              <a:defRPr sz="1982">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920F19-9D2C-BFF8-19EA-5EDCEE34F759}"/>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FC8876AC-CACA-4E04-0BE6-BE812B93D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E0E79-448C-16E7-9F68-687138F70FE1}"/>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5137082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4742-272F-B807-EB35-BAAFAC5A63E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AD63444-0BBE-715A-EE52-027C3B7C97BA}"/>
              </a:ext>
            </a:extLst>
          </p:cNvPr>
          <p:cNvSpPr>
            <a:spLocks noGrp="1"/>
          </p:cNvSpPr>
          <p:nvPr>
            <p:ph sz="half" idx="1"/>
          </p:nvPr>
        </p:nvSpPr>
        <p:spPr>
          <a:xfrm>
            <a:off x="1039892" y="2261747"/>
            <a:ext cx="6428423" cy="5390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13DE2E0-FF13-14F1-D6EE-2F16B4B39631}"/>
              </a:ext>
            </a:extLst>
          </p:cNvPr>
          <p:cNvSpPr>
            <a:spLocks noGrp="1"/>
          </p:cNvSpPr>
          <p:nvPr>
            <p:ph sz="half" idx="2"/>
          </p:nvPr>
        </p:nvSpPr>
        <p:spPr>
          <a:xfrm>
            <a:off x="7657385" y="2261747"/>
            <a:ext cx="6428423" cy="53908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752AEBC-062D-D2E6-D472-FDC305A07673}"/>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6" name="Footer Placeholder 5">
            <a:extLst>
              <a:ext uri="{FF2B5EF4-FFF2-40B4-BE49-F238E27FC236}">
                <a16:creationId xmlns:a16="http://schemas.microsoft.com/office/drawing/2014/main" id="{AD1C6FD0-E787-123D-51B0-ACB75E379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9895EF-0135-62DA-9FA8-CF996B8112A0}"/>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599499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FA91-EF1A-D9AF-7F2D-FD923832385F}"/>
              </a:ext>
            </a:extLst>
          </p:cNvPr>
          <p:cNvSpPr>
            <a:spLocks noGrp="1"/>
          </p:cNvSpPr>
          <p:nvPr>
            <p:ph type="title"/>
          </p:nvPr>
        </p:nvSpPr>
        <p:spPr>
          <a:xfrm>
            <a:off x="1041862" y="452350"/>
            <a:ext cx="13045916" cy="1642225"/>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8D195B-FE5E-12DE-D5D2-D68F2B6B8D73}"/>
              </a:ext>
            </a:extLst>
          </p:cNvPr>
          <p:cNvSpPr>
            <a:spLocks noGrp="1"/>
          </p:cNvSpPr>
          <p:nvPr>
            <p:ph type="body" idx="1"/>
          </p:nvPr>
        </p:nvSpPr>
        <p:spPr>
          <a:xfrm>
            <a:off x="1041863" y="2082774"/>
            <a:ext cx="6398879" cy="1020735"/>
          </a:xfrm>
        </p:spPr>
        <p:txBody>
          <a:bodyPr anchor="b"/>
          <a:lstStyle>
            <a:lvl1pPr marL="0" indent="0">
              <a:buNone/>
              <a:defRPr sz="2973" b="1"/>
            </a:lvl1pPr>
            <a:lvl2pPr marL="566425" indent="0">
              <a:buNone/>
              <a:defRPr sz="2478" b="1"/>
            </a:lvl2pPr>
            <a:lvl3pPr marL="1132850" indent="0">
              <a:buNone/>
              <a:defRPr sz="2230" b="1"/>
            </a:lvl3pPr>
            <a:lvl4pPr marL="1699275" indent="0">
              <a:buNone/>
              <a:defRPr sz="1982" b="1"/>
            </a:lvl4pPr>
            <a:lvl5pPr marL="2265700" indent="0">
              <a:buNone/>
              <a:defRPr sz="1982" b="1"/>
            </a:lvl5pPr>
            <a:lvl6pPr marL="2832125" indent="0">
              <a:buNone/>
              <a:defRPr sz="1982" b="1"/>
            </a:lvl6pPr>
            <a:lvl7pPr marL="3398550" indent="0">
              <a:buNone/>
              <a:defRPr sz="1982" b="1"/>
            </a:lvl7pPr>
            <a:lvl8pPr marL="3964976" indent="0">
              <a:buNone/>
              <a:defRPr sz="1982" b="1"/>
            </a:lvl8pPr>
            <a:lvl9pPr marL="4531401" indent="0">
              <a:buNone/>
              <a:defRPr sz="1982" b="1"/>
            </a:lvl9pPr>
          </a:lstStyle>
          <a:p>
            <a:pPr lvl="0"/>
            <a:r>
              <a:rPr lang="en-GB"/>
              <a:t>Click to edit Master text styles</a:t>
            </a:r>
          </a:p>
        </p:txBody>
      </p:sp>
      <p:sp>
        <p:nvSpPr>
          <p:cNvPr id="4" name="Content Placeholder 3">
            <a:extLst>
              <a:ext uri="{FF2B5EF4-FFF2-40B4-BE49-F238E27FC236}">
                <a16:creationId xmlns:a16="http://schemas.microsoft.com/office/drawing/2014/main" id="{8CEE7FBB-1013-1DCE-7010-02B6E6457BAE}"/>
              </a:ext>
            </a:extLst>
          </p:cNvPr>
          <p:cNvSpPr>
            <a:spLocks noGrp="1"/>
          </p:cNvSpPr>
          <p:nvPr>
            <p:ph sz="half" idx="2"/>
          </p:nvPr>
        </p:nvSpPr>
        <p:spPr>
          <a:xfrm>
            <a:off x="1041863" y="3103510"/>
            <a:ext cx="6398879" cy="4564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C6B55BF-06AE-E3A1-338F-93AC8F92472D}"/>
              </a:ext>
            </a:extLst>
          </p:cNvPr>
          <p:cNvSpPr>
            <a:spLocks noGrp="1"/>
          </p:cNvSpPr>
          <p:nvPr>
            <p:ph type="body" sz="quarter" idx="3"/>
          </p:nvPr>
        </p:nvSpPr>
        <p:spPr>
          <a:xfrm>
            <a:off x="7657385" y="2082774"/>
            <a:ext cx="6430393" cy="1020735"/>
          </a:xfrm>
        </p:spPr>
        <p:txBody>
          <a:bodyPr anchor="b"/>
          <a:lstStyle>
            <a:lvl1pPr marL="0" indent="0">
              <a:buNone/>
              <a:defRPr sz="2973" b="1"/>
            </a:lvl1pPr>
            <a:lvl2pPr marL="566425" indent="0">
              <a:buNone/>
              <a:defRPr sz="2478" b="1"/>
            </a:lvl2pPr>
            <a:lvl3pPr marL="1132850" indent="0">
              <a:buNone/>
              <a:defRPr sz="2230" b="1"/>
            </a:lvl3pPr>
            <a:lvl4pPr marL="1699275" indent="0">
              <a:buNone/>
              <a:defRPr sz="1982" b="1"/>
            </a:lvl4pPr>
            <a:lvl5pPr marL="2265700" indent="0">
              <a:buNone/>
              <a:defRPr sz="1982" b="1"/>
            </a:lvl5pPr>
            <a:lvl6pPr marL="2832125" indent="0">
              <a:buNone/>
              <a:defRPr sz="1982" b="1"/>
            </a:lvl6pPr>
            <a:lvl7pPr marL="3398550" indent="0">
              <a:buNone/>
              <a:defRPr sz="1982" b="1"/>
            </a:lvl7pPr>
            <a:lvl8pPr marL="3964976" indent="0">
              <a:buNone/>
              <a:defRPr sz="1982" b="1"/>
            </a:lvl8pPr>
            <a:lvl9pPr marL="4531401" indent="0">
              <a:buNone/>
              <a:defRPr sz="1982" b="1"/>
            </a:lvl9pPr>
          </a:lstStyle>
          <a:p>
            <a:pPr lvl="0"/>
            <a:r>
              <a:rPr lang="en-GB"/>
              <a:t>Click to edit Master text styles</a:t>
            </a:r>
          </a:p>
        </p:txBody>
      </p:sp>
      <p:sp>
        <p:nvSpPr>
          <p:cNvPr id="6" name="Content Placeholder 5">
            <a:extLst>
              <a:ext uri="{FF2B5EF4-FFF2-40B4-BE49-F238E27FC236}">
                <a16:creationId xmlns:a16="http://schemas.microsoft.com/office/drawing/2014/main" id="{BF1F2DE6-F29B-A0DA-3637-113A0DAEF763}"/>
              </a:ext>
            </a:extLst>
          </p:cNvPr>
          <p:cNvSpPr>
            <a:spLocks noGrp="1"/>
          </p:cNvSpPr>
          <p:nvPr>
            <p:ph sz="quarter" idx="4"/>
          </p:nvPr>
        </p:nvSpPr>
        <p:spPr>
          <a:xfrm>
            <a:off x="7657385" y="3103510"/>
            <a:ext cx="6430393" cy="45647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C97CBCE-9033-68EF-36EA-E8BE8C839D5A}"/>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8" name="Footer Placeholder 7">
            <a:extLst>
              <a:ext uri="{FF2B5EF4-FFF2-40B4-BE49-F238E27FC236}">
                <a16:creationId xmlns:a16="http://schemas.microsoft.com/office/drawing/2014/main" id="{2A41E6C6-B914-C696-0D12-0E55D22358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DB55FB-D0C7-75CB-84AD-FFDAE4A087DC}"/>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9260545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284E-8C2F-05D2-56D0-124557DB490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A427D84-A7EB-0381-0997-4AB58466F1C6}"/>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4" name="Footer Placeholder 3">
            <a:extLst>
              <a:ext uri="{FF2B5EF4-FFF2-40B4-BE49-F238E27FC236}">
                <a16:creationId xmlns:a16="http://schemas.microsoft.com/office/drawing/2014/main" id="{FDED438D-231E-A2FD-C80F-E200884A00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0190A-03CB-9DE3-AE8E-8EA5FB6EB8D8}"/>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397865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8">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41B6E6"/>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rgbClr val="003087"/>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rgbClr val="003087"/>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object 2">
            <a:extLst>
              <a:ext uri="{FF2B5EF4-FFF2-40B4-BE49-F238E27FC236}">
                <a16:creationId xmlns:a16="http://schemas.microsoft.com/office/drawing/2014/main" id="{608F5AD2-815F-A16F-C1BB-F1946EFE3A6A}"/>
              </a:ext>
            </a:extLst>
          </p:cNvPr>
          <p:cNvSpPr txBox="1"/>
          <p:nvPr userDrawn="1"/>
        </p:nvSpPr>
        <p:spPr>
          <a:xfrm>
            <a:off x="14373174" y="7905750"/>
            <a:ext cx="80010" cy="135935"/>
          </a:xfrm>
          <a:prstGeom prst="rect">
            <a:avLst/>
          </a:prstGeom>
        </p:spPr>
        <p:txBody>
          <a:bodyPr vert="horz" wrap="square" lIns="0" tIns="12700" rIns="0" bIns="0" rtlCol="0">
            <a:spAutoFit/>
          </a:bodyPr>
          <a:lstStyle/>
          <a:p>
            <a:pPr marL="12700">
              <a:lnSpc>
                <a:spcPct val="100000"/>
              </a:lnSpc>
              <a:spcBef>
                <a:spcPts val="100"/>
              </a:spcBef>
            </a:pPr>
            <a:endParaRPr sz="800" dirty="0">
              <a:latin typeface="Frutiger"/>
              <a:cs typeface="Frutiger"/>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rgbClr val="003087"/>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rgbClr val="003087"/>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7795252" y="2564945"/>
            <a:ext cx="2459795" cy="2459105"/>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6"/>
          <p:cNvSpPr>
            <a:spLocks noEditPoints="1"/>
          </p:cNvSpPr>
          <p:nvPr userDrawn="1"/>
        </p:nvSpPr>
        <p:spPr bwMode="auto">
          <a:xfrm>
            <a:off x="7252688" y="2564945"/>
            <a:ext cx="9485121" cy="9482758"/>
          </a:xfrm>
          <a:custGeom>
            <a:avLst/>
            <a:gdLst>
              <a:gd name="T0" fmla="*/ 2339 w 2436"/>
              <a:gd name="T1" fmla="*/ 1101 h 2436"/>
              <a:gd name="T2" fmla="*/ 2033 w 2436"/>
              <a:gd name="T3" fmla="*/ 795 h 2436"/>
              <a:gd name="T4" fmla="*/ 1680 w 2436"/>
              <a:gd name="T5" fmla="*/ 726 h 2436"/>
              <a:gd name="T6" fmla="*/ 1603 w 2436"/>
              <a:gd name="T7" fmla="*/ 404 h 2436"/>
              <a:gd name="T8" fmla="*/ 1227 w 2436"/>
              <a:gd name="T9" fmla="*/ 28 h 2436"/>
              <a:gd name="T10" fmla="*/ 1171 w 2436"/>
              <a:gd name="T11" fmla="*/ 28 h 2436"/>
              <a:gd name="T12" fmla="*/ 795 w 2436"/>
              <a:gd name="T13" fmla="*/ 404 h 2436"/>
              <a:gd name="T14" fmla="*/ 708 w 2436"/>
              <a:gd name="T15" fmla="*/ 711 h 2436"/>
              <a:gd name="T16" fmla="*/ 404 w 2436"/>
              <a:gd name="T17" fmla="*/ 795 h 2436"/>
              <a:gd name="T18" fmla="*/ 28 w 2436"/>
              <a:gd name="T19" fmla="*/ 1171 h 2436"/>
              <a:gd name="T20" fmla="*/ 28 w 2436"/>
              <a:gd name="T21" fmla="*/ 1227 h 2436"/>
              <a:gd name="T22" fmla="*/ 404 w 2436"/>
              <a:gd name="T23" fmla="*/ 1602 h 2436"/>
              <a:gd name="T24" fmla="*/ 729 w 2436"/>
              <a:gd name="T25" fmla="*/ 1684 h 2436"/>
              <a:gd name="T26" fmla="*/ 795 w 2436"/>
              <a:gd name="T27" fmla="*/ 2032 h 2436"/>
              <a:gd name="T28" fmla="*/ 1101 w 2436"/>
              <a:gd name="T29" fmla="*/ 2339 h 2436"/>
              <a:gd name="T30" fmla="*/ 1296 w 2436"/>
              <a:gd name="T31" fmla="*/ 2339 h 2436"/>
              <a:gd name="T32" fmla="*/ 1603 w 2436"/>
              <a:gd name="T33" fmla="*/ 2032 h 2436"/>
              <a:gd name="T34" fmla="*/ 1657 w 2436"/>
              <a:gd name="T35" fmla="*/ 1654 h 2436"/>
              <a:gd name="T36" fmla="*/ 2033 w 2436"/>
              <a:gd name="T37" fmla="*/ 1602 h 2436"/>
              <a:gd name="T38" fmla="*/ 2339 w 2436"/>
              <a:gd name="T39" fmla="*/ 1296 h 2436"/>
              <a:gd name="T40" fmla="*/ 2339 w 2436"/>
              <a:gd name="T41" fmla="*/ 1101 h 2436"/>
              <a:gd name="T42" fmla="*/ 1199 w 2436"/>
              <a:gd name="T43" fmla="*/ 1199 h 2436"/>
              <a:gd name="T44" fmla="*/ 1199 w 2436"/>
              <a:gd name="T45" fmla="*/ 1199 h 2436"/>
              <a:gd name="T46" fmla="*/ 1199 w 2436"/>
              <a:gd name="T47" fmla="*/ 1199 h 2436"/>
              <a:gd name="T48" fmla="*/ 1199 w 2436"/>
              <a:gd name="T49" fmla="*/ 1199 h 2436"/>
              <a:gd name="T50" fmla="*/ 1199 w 2436"/>
              <a:gd name="T51" fmla="*/ 119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6" h="2436">
                <a:moveTo>
                  <a:pt x="2339" y="1101"/>
                </a:moveTo>
                <a:cubicBezTo>
                  <a:pt x="2033" y="795"/>
                  <a:pt x="2033" y="795"/>
                  <a:pt x="2033" y="795"/>
                </a:cubicBezTo>
                <a:cubicBezTo>
                  <a:pt x="2033" y="795"/>
                  <a:pt x="1868" y="631"/>
                  <a:pt x="1680" y="726"/>
                </a:cubicBezTo>
                <a:cubicBezTo>
                  <a:pt x="1713" y="641"/>
                  <a:pt x="1721" y="522"/>
                  <a:pt x="1603" y="404"/>
                </a:cubicBezTo>
                <a:cubicBezTo>
                  <a:pt x="1227" y="28"/>
                  <a:pt x="1227" y="28"/>
                  <a:pt x="1227" y="28"/>
                </a:cubicBezTo>
                <a:cubicBezTo>
                  <a:pt x="1227" y="28"/>
                  <a:pt x="1199" y="0"/>
                  <a:pt x="1171" y="28"/>
                </a:cubicBezTo>
                <a:cubicBezTo>
                  <a:pt x="795" y="404"/>
                  <a:pt x="795" y="404"/>
                  <a:pt x="795" y="404"/>
                </a:cubicBezTo>
                <a:cubicBezTo>
                  <a:pt x="795" y="404"/>
                  <a:pt x="656" y="543"/>
                  <a:pt x="708" y="711"/>
                </a:cubicBezTo>
                <a:cubicBezTo>
                  <a:pt x="624" y="684"/>
                  <a:pt x="514" y="685"/>
                  <a:pt x="404" y="795"/>
                </a:cubicBezTo>
                <a:cubicBezTo>
                  <a:pt x="28" y="1171"/>
                  <a:pt x="28" y="1171"/>
                  <a:pt x="28" y="1171"/>
                </a:cubicBezTo>
                <a:cubicBezTo>
                  <a:pt x="28" y="1171"/>
                  <a:pt x="0" y="1199"/>
                  <a:pt x="28" y="1227"/>
                </a:cubicBezTo>
                <a:cubicBezTo>
                  <a:pt x="404" y="1602"/>
                  <a:pt x="404" y="1602"/>
                  <a:pt x="404" y="1602"/>
                </a:cubicBezTo>
                <a:cubicBezTo>
                  <a:pt x="404" y="1602"/>
                  <a:pt x="553" y="1751"/>
                  <a:pt x="729" y="1684"/>
                </a:cubicBezTo>
                <a:cubicBezTo>
                  <a:pt x="688" y="1769"/>
                  <a:pt x="664" y="1901"/>
                  <a:pt x="795" y="2032"/>
                </a:cubicBezTo>
                <a:cubicBezTo>
                  <a:pt x="1101" y="2339"/>
                  <a:pt x="1101" y="2339"/>
                  <a:pt x="1101" y="2339"/>
                </a:cubicBezTo>
                <a:cubicBezTo>
                  <a:pt x="1101" y="2339"/>
                  <a:pt x="1199" y="2436"/>
                  <a:pt x="1296" y="2339"/>
                </a:cubicBezTo>
                <a:cubicBezTo>
                  <a:pt x="1603" y="2032"/>
                  <a:pt x="1603" y="2032"/>
                  <a:pt x="1603" y="2032"/>
                </a:cubicBezTo>
                <a:cubicBezTo>
                  <a:pt x="1603" y="2032"/>
                  <a:pt x="1782" y="1852"/>
                  <a:pt x="1657" y="1654"/>
                </a:cubicBezTo>
                <a:cubicBezTo>
                  <a:pt x="1740" y="1703"/>
                  <a:pt x="1886" y="1748"/>
                  <a:pt x="2033" y="1602"/>
                </a:cubicBezTo>
                <a:cubicBezTo>
                  <a:pt x="2339" y="1296"/>
                  <a:pt x="2339" y="1296"/>
                  <a:pt x="2339" y="1296"/>
                </a:cubicBezTo>
                <a:cubicBezTo>
                  <a:pt x="2339" y="1296"/>
                  <a:pt x="2436" y="1199"/>
                  <a:pt x="2339" y="1101"/>
                </a:cubicBezTo>
                <a:close/>
                <a:moveTo>
                  <a:pt x="1199" y="1199"/>
                </a:moveTo>
                <a:cubicBezTo>
                  <a:pt x="1199" y="1199"/>
                  <a:pt x="1199" y="1199"/>
                  <a:pt x="1199" y="1199"/>
                </a:cubicBezTo>
                <a:cubicBezTo>
                  <a:pt x="1199" y="1199"/>
                  <a:pt x="1199" y="1199"/>
                  <a:pt x="1199" y="1199"/>
                </a:cubicBezTo>
                <a:cubicBezTo>
                  <a:pt x="1199" y="1199"/>
                  <a:pt x="1199" y="1199"/>
                  <a:pt x="1199" y="1199"/>
                </a:cubicBezTo>
                <a:cubicBezTo>
                  <a:pt x="1199" y="1199"/>
                  <a:pt x="1199" y="1199"/>
                  <a:pt x="1199" y="1199"/>
                </a:cubicBezTo>
                <a:close/>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l="27017" r="19195" b="21840"/>
          <a:stretch/>
        </p:blipFill>
        <p:spPr>
          <a:xfrm>
            <a:off x="9914180" y="2272845"/>
            <a:ext cx="6970226" cy="67493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1818" y="2051717"/>
            <a:ext cx="5885813" cy="8126903"/>
          </a:xfrm>
          <a:prstGeom prst="rect">
            <a:avLst/>
          </a:prstGeom>
        </p:spPr>
      </p:pic>
      <p:sp>
        <p:nvSpPr>
          <p:cNvPr id="2" name="Text Placeholder 40">
            <a:extLst>
              <a:ext uri="{FF2B5EF4-FFF2-40B4-BE49-F238E27FC236}">
                <a16:creationId xmlns:a16="http://schemas.microsoft.com/office/drawing/2014/main" id="{5C819677-D5B5-D439-E99C-D23021E6B741}"/>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rgbClr val="003087"/>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 name="Group 3">
            <a:extLst>
              <a:ext uri="{FF2B5EF4-FFF2-40B4-BE49-F238E27FC236}">
                <a16:creationId xmlns:a16="http://schemas.microsoft.com/office/drawing/2014/main" id="{733FA37C-E0B2-2138-9FF4-C922B7A6391E}"/>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5AD4DD1B-DF4F-DE83-C6AF-67EAF9B5C0D1}"/>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13AEDB14-15DC-3D4B-4085-F0162D7DF93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B4C87E-1F0B-DE88-6A63-F5933749078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2A558F-348B-388B-4EFB-BF693BFA786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B0960F-ED38-2E3B-8C04-5E5A075DFA4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167A75-CE88-B025-3E38-58A27CDC648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2E8808-7236-29E8-1BD1-AA613C97DB9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50A5564-6864-9798-8B3C-B454C6351C10}"/>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B0DE1EF-4E0D-32E5-82FC-ED9FED9B420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E11AE22-0BB6-DFEA-495A-C3082D9A1D4A}"/>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1C59BA8-4755-3604-BDF1-A8382F19010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8865410-2F94-4B49-D993-2AF4066DC4E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3FDFC59-36BC-3BCF-65FE-F007EF08D0B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79AC0DE-2E9E-12B5-539E-77998647CE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0AAD8CD-CB8C-49AF-F3EE-6724713F0EE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8A40618-9EC1-10CE-7F78-E77F3E0ED3C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618566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F715-656C-3669-C2A3-FD02877F6965}"/>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3" name="Footer Placeholder 2">
            <a:extLst>
              <a:ext uri="{FF2B5EF4-FFF2-40B4-BE49-F238E27FC236}">
                <a16:creationId xmlns:a16="http://schemas.microsoft.com/office/drawing/2014/main" id="{AFEBFCFB-C795-AFB5-F2FB-8821CC26EE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F4FD30-5D5D-081D-CD6F-C70758E09BF9}"/>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2824728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59BA-7553-2B35-3FFB-20FE9A2E8BFA}"/>
              </a:ext>
            </a:extLst>
          </p:cNvPr>
          <p:cNvSpPr>
            <a:spLocks noGrp="1"/>
          </p:cNvSpPr>
          <p:nvPr>
            <p:ph type="title"/>
          </p:nvPr>
        </p:nvSpPr>
        <p:spPr>
          <a:xfrm>
            <a:off x="1041862" y="566420"/>
            <a:ext cx="4878432" cy="1982470"/>
          </a:xfrm>
        </p:spPr>
        <p:txBody>
          <a:bodyPr anchor="b"/>
          <a:lstStyle>
            <a:lvl1pPr>
              <a:defRPr sz="3964"/>
            </a:lvl1pPr>
          </a:lstStyle>
          <a:p>
            <a:r>
              <a:rPr lang="en-GB"/>
              <a:t>Click to edit Master title style</a:t>
            </a:r>
          </a:p>
        </p:txBody>
      </p:sp>
      <p:sp>
        <p:nvSpPr>
          <p:cNvPr id="3" name="Content Placeholder 2">
            <a:extLst>
              <a:ext uri="{FF2B5EF4-FFF2-40B4-BE49-F238E27FC236}">
                <a16:creationId xmlns:a16="http://schemas.microsoft.com/office/drawing/2014/main" id="{F272D8E6-0047-0DBA-E4C5-DF8EA80EFF93}"/>
              </a:ext>
            </a:extLst>
          </p:cNvPr>
          <p:cNvSpPr>
            <a:spLocks noGrp="1"/>
          </p:cNvSpPr>
          <p:nvPr>
            <p:ph idx="1"/>
          </p:nvPr>
        </p:nvSpPr>
        <p:spPr>
          <a:xfrm>
            <a:off x="6430392" y="1223310"/>
            <a:ext cx="7657386" cy="6037880"/>
          </a:xfrm>
        </p:spPr>
        <p:txBody>
          <a:bodyPr/>
          <a:lstStyle>
            <a:lvl1pPr>
              <a:defRPr sz="3964"/>
            </a:lvl1pPr>
            <a:lvl2pPr>
              <a:defRPr sz="3469"/>
            </a:lvl2pPr>
            <a:lvl3pPr>
              <a:defRPr sz="2973"/>
            </a:lvl3pPr>
            <a:lvl4pPr>
              <a:defRPr sz="2478"/>
            </a:lvl4pPr>
            <a:lvl5pPr>
              <a:defRPr sz="2478"/>
            </a:lvl5pPr>
            <a:lvl6pPr>
              <a:defRPr sz="2478"/>
            </a:lvl6pPr>
            <a:lvl7pPr>
              <a:defRPr sz="2478"/>
            </a:lvl7pPr>
            <a:lvl8pPr>
              <a:defRPr sz="2478"/>
            </a:lvl8pPr>
            <a:lvl9pPr>
              <a:defRPr sz="247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A9FF7B1-D1DE-F7FD-2498-9B227DFDD12C}"/>
              </a:ext>
            </a:extLst>
          </p:cNvPr>
          <p:cNvSpPr>
            <a:spLocks noGrp="1"/>
          </p:cNvSpPr>
          <p:nvPr>
            <p:ph type="body" sz="half" idx="2"/>
          </p:nvPr>
        </p:nvSpPr>
        <p:spPr>
          <a:xfrm>
            <a:off x="1041862" y="2548890"/>
            <a:ext cx="4878432" cy="4722134"/>
          </a:xfrm>
        </p:spPr>
        <p:txBody>
          <a:bodyPr/>
          <a:lstStyle>
            <a:lvl1pPr marL="0" indent="0">
              <a:buNone/>
              <a:defRPr sz="1982"/>
            </a:lvl1pPr>
            <a:lvl2pPr marL="566425" indent="0">
              <a:buNone/>
              <a:defRPr sz="1734"/>
            </a:lvl2pPr>
            <a:lvl3pPr marL="1132850" indent="0">
              <a:buNone/>
              <a:defRPr sz="1487"/>
            </a:lvl3pPr>
            <a:lvl4pPr marL="1699275" indent="0">
              <a:buNone/>
              <a:defRPr sz="1239"/>
            </a:lvl4pPr>
            <a:lvl5pPr marL="2265700" indent="0">
              <a:buNone/>
              <a:defRPr sz="1239"/>
            </a:lvl5pPr>
            <a:lvl6pPr marL="2832125" indent="0">
              <a:buNone/>
              <a:defRPr sz="1239"/>
            </a:lvl6pPr>
            <a:lvl7pPr marL="3398550" indent="0">
              <a:buNone/>
              <a:defRPr sz="1239"/>
            </a:lvl7pPr>
            <a:lvl8pPr marL="3964976" indent="0">
              <a:buNone/>
              <a:defRPr sz="1239"/>
            </a:lvl8pPr>
            <a:lvl9pPr marL="4531401" indent="0">
              <a:buNone/>
              <a:defRPr sz="1239"/>
            </a:lvl9pPr>
          </a:lstStyle>
          <a:p>
            <a:pPr lvl="0"/>
            <a:r>
              <a:rPr lang="en-GB"/>
              <a:t>Click to edit Master text styles</a:t>
            </a:r>
          </a:p>
        </p:txBody>
      </p:sp>
      <p:sp>
        <p:nvSpPr>
          <p:cNvPr id="5" name="Date Placeholder 4">
            <a:extLst>
              <a:ext uri="{FF2B5EF4-FFF2-40B4-BE49-F238E27FC236}">
                <a16:creationId xmlns:a16="http://schemas.microsoft.com/office/drawing/2014/main" id="{C87F00AD-F6BC-22C5-3B04-27EAE381C26E}"/>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6" name="Footer Placeholder 5">
            <a:extLst>
              <a:ext uri="{FF2B5EF4-FFF2-40B4-BE49-F238E27FC236}">
                <a16:creationId xmlns:a16="http://schemas.microsoft.com/office/drawing/2014/main" id="{5C76B293-AB5E-B6AB-E018-147127745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0954AD-5761-DBC9-B633-3A22BE9BE0AE}"/>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1604963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A8F2-6165-EBDB-ADF6-B11F0C5F59E1}"/>
              </a:ext>
            </a:extLst>
          </p:cNvPr>
          <p:cNvSpPr>
            <a:spLocks noGrp="1"/>
          </p:cNvSpPr>
          <p:nvPr>
            <p:ph type="title"/>
          </p:nvPr>
        </p:nvSpPr>
        <p:spPr>
          <a:xfrm>
            <a:off x="1041862" y="566420"/>
            <a:ext cx="4878432" cy="1982470"/>
          </a:xfrm>
        </p:spPr>
        <p:txBody>
          <a:bodyPr anchor="b"/>
          <a:lstStyle>
            <a:lvl1pPr>
              <a:defRPr sz="3964"/>
            </a:lvl1pPr>
          </a:lstStyle>
          <a:p>
            <a:r>
              <a:rPr lang="en-GB"/>
              <a:t>Click to edit Master title style</a:t>
            </a:r>
          </a:p>
        </p:txBody>
      </p:sp>
      <p:sp>
        <p:nvSpPr>
          <p:cNvPr id="3" name="Picture Placeholder 2">
            <a:extLst>
              <a:ext uri="{FF2B5EF4-FFF2-40B4-BE49-F238E27FC236}">
                <a16:creationId xmlns:a16="http://schemas.microsoft.com/office/drawing/2014/main" id="{92339BD0-17FF-7618-1071-F048E11ED0EF}"/>
              </a:ext>
            </a:extLst>
          </p:cNvPr>
          <p:cNvSpPr>
            <a:spLocks noGrp="1"/>
          </p:cNvSpPr>
          <p:nvPr>
            <p:ph type="pic" idx="1"/>
          </p:nvPr>
        </p:nvSpPr>
        <p:spPr>
          <a:xfrm>
            <a:off x="6430392" y="1223310"/>
            <a:ext cx="7657386" cy="6037880"/>
          </a:xfrm>
        </p:spPr>
        <p:txBody>
          <a:bodyPr/>
          <a:lstStyle>
            <a:lvl1pPr marL="0" indent="0">
              <a:buNone/>
              <a:defRPr sz="3964"/>
            </a:lvl1pPr>
            <a:lvl2pPr marL="566425" indent="0">
              <a:buNone/>
              <a:defRPr sz="3469"/>
            </a:lvl2pPr>
            <a:lvl3pPr marL="1132850" indent="0">
              <a:buNone/>
              <a:defRPr sz="2973"/>
            </a:lvl3pPr>
            <a:lvl4pPr marL="1699275" indent="0">
              <a:buNone/>
              <a:defRPr sz="2478"/>
            </a:lvl4pPr>
            <a:lvl5pPr marL="2265700" indent="0">
              <a:buNone/>
              <a:defRPr sz="2478"/>
            </a:lvl5pPr>
            <a:lvl6pPr marL="2832125" indent="0">
              <a:buNone/>
              <a:defRPr sz="2478"/>
            </a:lvl6pPr>
            <a:lvl7pPr marL="3398550" indent="0">
              <a:buNone/>
              <a:defRPr sz="2478"/>
            </a:lvl7pPr>
            <a:lvl8pPr marL="3964976" indent="0">
              <a:buNone/>
              <a:defRPr sz="2478"/>
            </a:lvl8pPr>
            <a:lvl9pPr marL="4531401" indent="0">
              <a:buNone/>
              <a:defRPr sz="2478"/>
            </a:lvl9pPr>
          </a:lstStyle>
          <a:p>
            <a:endParaRPr lang="en-GB"/>
          </a:p>
        </p:txBody>
      </p:sp>
      <p:sp>
        <p:nvSpPr>
          <p:cNvPr id="4" name="Text Placeholder 3">
            <a:extLst>
              <a:ext uri="{FF2B5EF4-FFF2-40B4-BE49-F238E27FC236}">
                <a16:creationId xmlns:a16="http://schemas.microsoft.com/office/drawing/2014/main" id="{E61668F4-E621-C292-1BCC-6F67701AC26E}"/>
              </a:ext>
            </a:extLst>
          </p:cNvPr>
          <p:cNvSpPr>
            <a:spLocks noGrp="1"/>
          </p:cNvSpPr>
          <p:nvPr>
            <p:ph type="body" sz="half" idx="2"/>
          </p:nvPr>
        </p:nvSpPr>
        <p:spPr>
          <a:xfrm>
            <a:off x="1041862" y="2548890"/>
            <a:ext cx="4878432" cy="4722134"/>
          </a:xfrm>
        </p:spPr>
        <p:txBody>
          <a:bodyPr/>
          <a:lstStyle>
            <a:lvl1pPr marL="0" indent="0">
              <a:buNone/>
              <a:defRPr sz="1982"/>
            </a:lvl1pPr>
            <a:lvl2pPr marL="566425" indent="0">
              <a:buNone/>
              <a:defRPr sz="1734"/>
            </a:lvl2pPr>
            <a:lvl3pPr marL="1132850" indent="0">
              <a:buNone/>
              <a:defRPr sz="1487"/>
            </a:lvl3pPr>
            <a:lvl4pPr marL="1699275" indent="0">
              <a:buNone/>
              <a:defRPr sz="1239"/>
            </a:lvl4pPr>
            <a:lvl5pPr marL="2265700" indent="0">
              <a:buNone/>
              <a:defRPr sz="1239"/>
            </a:lvl5pPr>
            <a:lvl6pPr marL="2832125" indent="0">
              <a:buNone/>
              <a:defRPr sz="1239"/>
            </a:lvl6pPr>
            <a:lvl7pPr marL="3398550" indent="0">
              <a:buNone/>
              <a:defRPr sz="1239"/>
            </a:lvl7pPr>
            <a:lvl8pPr marL="3964976" indent="0">
              <a:buNone/>
              <a:defRPr sz="1239"/>
            </a:lvl8pPr>
            <a:lvl9pPr marL="4531401" indent="0">
              <a:buNone/>
              <a:defRPr sz="1239"/>
            </a:lvl9pPr>
          </a:lstStyle>
          <a:p>
            <a:pPr lvl="0"/>
            <a:r>
              <a:rPr lang="en-GB"/>
              <a:t>Click to edit Master text styles</a:t>
            </a:r>
          </a:p>
        </p:txBody>
      </p:sp>
      <p:sp>
        <p:nvSpPr>
          <p:cNvPr id="5" name="Date Placeholder 4">
            <a:extLst>
              <a:ext uri="{FF2B5EF4-FFF2-40B4-BE49-F238E27FC236}">
                <a16:creationId xmlns:a16="http://schemas.microsoft.com/office/drawing/2014/main" id="{975CE5E5-7A8C-2516-A13E-9435791E7E64}"/>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6" name="Footer Placeholder 5">
            <a:extLst>
              <a:ext uri="{FF2B5EF4-FFF2-40B4-BE49-F238E27FC236}">
                <a16:creationId xmlns:a16="http://schemas.microsoft.com/office/drawing/2014/main" id="{727C3ECD-A0C3-1352-629A-94AEC9A25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AC95F3-CBBE-4AE7-2972-1BD5C0A8C448}"/>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242650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731A-3AC5-762B-3E28-DA82D895155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509EA55-1B6B-29AA-7EE9-35F9BAAED5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C3978D-C556-F039-3277-3603052056CE}"/>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3CB0A14D-18B2-11C3-8810-351ACC818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61B26-64C9-FA67-8F11-DCAFFA3CBFB9}"/>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4178987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2671C-CFC1-EF04-9B48-8D4E40A85946}"/>
              </a:ext>
            </a:extLst>
          </p:cNvPr>
          <p:cNvSpPr>
            <a:spLocks noGrp="1"/>
          </p:cNvSpPr>
          <p:nvPr>
            <p:ph type="title" orient="vert"/>
          </p:nvPr>
        </p:nvSpPr>
        <p:spPr>
          <a:xfrm>
            <a:off x="10824329" y="452349"/>
            <a:ext cx="3261479" cy="7200222"/>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6B9DDD7-E5A4-257B-933C-533C1B19A111}"/>
              </a:ext>
            </a:extLst>
          </p:cNvPr>
          <p:cNvSpPr>
            <a:spLocks noGrp="1"/>
          </p:cNvSpPr>
          <p:nvPr>
            <p:ph type="body" orient="vert" idx="1"/>
          </p:nvPr>
        </p:nvSpPr>
        <p:spPr>
          <a:xfrm>
            <a:off x="1039892" y="452349"/>
            <a:ext cx="9595366" cy="720022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02F5640-7F04-B084-2931-9DDA5A648082}"/>
              </a:ext>
            </a:extLst>
          </p:cNvPr>
          <p:cNvSpPr>
            <a:spLocks noGrp="1"/>
          </p:cNvSpPr>
          <p:nvPr>
            <p:ph type="dt" sz="half" idx="10"/>
          </p:nvPr>
        </p:nvSpPr>
        <p:spPr/>
        <p:txBody>
          <a:body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4FE295C8-E2AD-1BB3-E211-8261834921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636B7-D2D4-16A2-E002-44A8B9EACEF2}"/>
              </a:ext>
            </a:extLst>
          </p:cNvPr>
          <p:cNvSpPr>
            <a:spLocks noGrp="1"/>
          </p:cNvSpPr>
          <p:nvPr>
            <p:ph type="sldNum" sz="quarter" idx="12"/>
          </p:nvPr>
        </p:nvSpPr>
        <p:spPr/>
        <p:txBody>
          <a:bodyPr/>
          <a:lstStyle/>
          <a:p>
            <a:fld id="{93A50780-EE51-48E6-9A29-D44BB3201718}" type="slidenum">
              <a:rPr lang="en-GB" smtClean="0"/>
              <a:t>‹#›</a:t>
            </a:fld>
            <a:endParaRPr lang="en-GB"/>
          </a:p>
        </p:txBody>
      </p:sp>
    </p:spTree>
    <p:extLst>
      <p:ext uri="{BB962C8B-B14F-4D97-AF65-F5344CB8AC3E}">
        <p14:creationId xmlns:p14="http://schemas.microsoft.com/office/powerpoint/2010/main" val="2660556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Heading, text, image 1">
    <p:spTree>
      <p:nvGrpSpPr>
        <p:cNvPr id="1" name=""/>
        <p:cNvGrpSpPr/>
        <p:nvPr/>
      </p:nvGrpSpPr>
      <p:grpSpPr>
        <a:xfrm>
          <a:off x="0" y="0"/>
          <a:ext cx="0" cy="0"/>
          <a:chOff x="0" y="0"/>
          <a:chExt cx="0" cy="0"/>
        </a:xfrm>
      </p:grpSpPr>
      <p:sp>
        <p:nvSpPr>
          <p:cNvPr id="24" name="bg object 16">
            <a:extLst>
              <a:ext uri="{FF2B5EF4-FFF2-40B4-BE49-F238E27FC236}">
                <a16:creationId xmlns:a16="http://schemas.microsoft.com/office/drawing/2014/main" id="{899EA713-FF50-7763-4CE1-47B3F8A56936}"/>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5" name="bg object 17">
            <a:extLst>
              <a:ext uri="{FF2B5EF4-FFF2-40B4-BE49-F238E27FC236}">
                <a16:creationId xmlns:a16="http://schemas.microsoft.com/office/drawing/2014/main" id="{F1463EE7-35F5-D710-AB0B-526AE78D33BF}"/>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2" name="Text Placeholder 10">
            <a:extLst>
              <a:ext uri="{FF2B5EF4-FFF2-40B4-BE49-F238E27FC236}">
                <a16:creationId xmlns:a16="http://schemas.microsoft.com/office/drawing/2014/main" id="{E58B6BEA-A33F-39EF-608E-B020547A9F46}"/>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14" name="Picture Placeholder 9"/>
          <p:cNvSpPr>
            <a:spLocks noGrp="1"/>
          </p:cNvSpPr>
          <p:nvPr>
            <p:ph type="pic" sz="quarter" idx="10"/>
          </p:nvPr>
        </p:nvSpPr>
        <p:spPr>
          <a:xfrm>
            <a:off x="9272406" y="2571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a:extLst>
              <a:ext uri="{FF2B5EF4-FFF2-40B4-BE49-F238E27FC236}">
                <a16:creationId xmlns:a16="http://schemas.microsoft.com/office/drawing/2014/main" id="{3F6913E9-7824-708A-3D39-050F0C7681A4}"/>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3" name="Group 2">
            <a:extLst>
              <a:ext uri="{FF2B5EF4-FFF2-40B4-BE49-F238E27FC236}">
                <a16:creationId xmlns:a16="http://schemas.microsoft.com/office/drawing/2014/main" id="{7A28D8CB-D48D-EE52-896C-4AFB4E3E7E8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A4C2589A-C2E6-CF1A-355D-D3DA3CC48C3C}"/>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47733C7C-64D4-0C4C-71E1-7B55443671D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28561-ECBB-30EA-99EC-82E0B9FED71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46B920-26EE-BCF7-ACB0-8947793DD0B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670629-6DCD-AA15-A7F0-2432D770AC0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6E268D-32BC-5D23-B4CE-3EEA575F82C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BBD680-90A3-5244-6E9B-2DFBFB4A31F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AABB79-C9D6-1D46-4DF5-D3929CBAA05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D3AD8D-3899-FC24-CCA5-7DAF3E12A9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6DF125-1A42-7D0F-DCFC-E4888592C60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A45063-9FE9-31D0-F0E6-B3443124D7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0B1114-2A51-8203-53BC-22402F15C3E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67A92-60D5-D2C0-31E6-A84C80EB046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5F2813-B92D-E22C-EBE0-03EF52F805F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82E90F-3837-6776-EB44-B9E1AC110DC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82B6E7E-636B-BDF6-DA48-C65D45D11E9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Free-form: Shape 25">
            <a:extLst>
              <a:ext uri="{FF2B5EF4-FFF2-40B4-BE49-F238E27FC236}">
                <a16:creationId xmlns:a16="http://schemas.microsoft.com/office/drawing/2014/main" id="{2AFD6B5A-2FF3-22C9-9BAE-96A2B7878ADA}"/>
              </a:ext>
            </a:extLst>
          </p:cNvPr>
          <p:cNvSpPr>
            <a:spLocks/>
          </p:cNvSpPr>
          <p:nvPr userDrawn="1"/>
        </p:nvSpPr>
        <p:spPr bwMode="auto">
          <a:xfrm>
            <a:off x="8043626"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350589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Heading only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1" y="0"/>
            <a:ext cx="15120618"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sz="1798"/>
          </a:p>
        </p:txBody>
      </p:sp>
      <p:sp>
        <p:nvSpPr>
          <p:cNvPr id="7" name="bg object 17">
            <a:extLst>
              <a:ext uri="{FF2B5EF4-FFF2-40B4-BE49-F238E27FC236}">
                <a16:creationId xmlns:a16="http://schemas.microsoft.com/office/drawing/2014/main" id="{99F9448C-DC03-DA42-A39E-F7C231F840BE}"/>
              </a:ext>
            </a:extLst>
          </p:cNvPr>
          <p:cNvSpPr/>
          <p:nvPr userDrawn="1"/>
        </p:nvSpPr>
        <p:spPr>
          <a:xfrm>
            <a:off x="2" y="841308"/>
            <a:ext cx="15119984"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sz="1798"/>
          </a:p>
        </p:txBody>
      </p:sp>
      <p:sp>
        <p:nvSpPr>
          <p:cNvPr id="2" name="Text Placeholder 10">
            <a:extLst>
              <a:ext uri="{FF2B5EF4-FFF2-40B4-BE49-F238E27FC236}">
                <a16:creationId xmlns:a16="http://schemas.microsoft.com/office/drawing/2014/main" id="{BC63C7A8-E298-027D-C397-BA2549D04846}"/>
              </a:ext>
            </a:extLst>
          </p:cNvPr>
          <p:cNvSpPr>
            <a:spLocks noGrp="1"/>
          </p:cNvSpPr>
          <p:nvPr>
            <p:ph type="body" sz="quarter" idx="12" hasCustomPrompt="1"/>
          </p:nvPr>
        </p:nvSpPr>
        <p:spPr>
          <a:xfrm>
            <a:off x="933451" y="1474181"/>
            <a:ext cx="6172200" cy="1128514"/>
          </a:xfrm>
          <a:prstGeom prst="rect">
            <a:avLst/>
          </a:prstGeom>
        </p:spPr>
        <p:txBody>
          <a:bodyPr/>
          <a:lstStyle>
            <a:lvl1pPr marL="0" indent="0">
              <a:lnSpc>
                <a:spcPts val="4414"/>
              </a:lnSpc>
              <a:buNone/>
              <a:defRPr sz="4393"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29" name="Group 28"/>
          <p:cNvGrpSpPr/>
          <p:nvPr userDrawn="1"/>
        </p:nvGrpSpPr>
        <p:grpSpPr>
          <a:xfrm>
            <a:off x="1049150" y="7656513"/>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a:solidFill>
                  <a:srgbClr val="005EB8"/>
                </a:solidFill>
              </a:endParaRPr>
            </a:p>
          </p:txBody>
        </p:sp>
      </p:grpSp>
      <p:sp>
        <p:nvSpPr>
          <p:cNvPr id="51" name="Freeform 6"/>
          <p:cNvSpPr>
            <a:spLocks/>
          </p:cNvSpPr>
          <p:nvPr userDrawn="1"/>
        </p:nvSpPr>
        <p:spPr bwMode="auto">
          <a:xfrm>
            <a:off x="10001251" y="6305551"/>
            <a:ext cx="4810552" cy="4807344"/>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312" tIns="45656" rIns="91312" bIns="45656" numCol="1" anchor="t" anchorCtr="0" compatLnSpc="1">
            <a:prstTxWarp prst="textNoShape">
              <a:avLst/>
            </a:prstTxWarp>
          </a:bodyPr>
          <a:lstStyle/>
          <a:p>
            <a:endParaRPr lang="en-GB" sz="1798"/>
          </a:p>
        </p:txBody>
      </p:sp>
      <p:sp>
        <p:nvSpPr>
          <p:cNvPr id="52" name="Freeform 6"/>
          <p:cNvSpPr>
            <a:spLocks/>
          </p:cNvSpPr>
          <p:nvPr userDrawn="1"/>
        </p:nvSpPr>
        <p:spPr bwMode="auto">
          <a:xfrm>
            <a:off x="13306917" y="6146126"/>
            <a:ext cx="1528286" cy="152726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312" tIns="45656" rIns="91312" bIns="45656" numCol="1" anchor="t" anchorCtr="0" compatLnSpc="1">
            <a:prstTxWarp prst="textNoShape">
              <a:avLst/>
            </a:prstTxWarp>
          </a:bodyPr>
          <a:lstStyle/>
          <a:p>
            <a:endParaRPr lang="en-GB" sz="1798"/>
          </a:p>
        </p:txBody>
      </p:sp>
    </p:spTree>
    <p:extLst>
      <p:ext uri="{BB962C8B-B14F-4D97-AF65-F5344CB8AC3E}">
        <p14:creationId xmlns:p14="http://schemas.microsoft.com/office/powerpoint/2010/main" val="36609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9">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AE2573"/>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6" name="Picture 5" descr="Shape&#10;&#10;Description automatically generated">
            <a:extLst>
              <a:ext uri="{FF2B5EF4-FFF2-40B4-BE49-F238E27FC236}">
                <a16:creationId xmlns:a16="http://schemas.microsoft.com/office/drawing/2014/main" id="{03434834-5370-9048-047F-6BB30AAE578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51939"/>
          <a:stretch/>
        </p:blipFill>
        <p:spPr>
          <a:xfrm>
            <a:off x="6050540" y="7636510"/>
            <a:ext cx="2460385" cy="878840"/>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7582425" y="2748051"/>
            <a:ext cx="8673761" cy="8671326"/>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pic>
        <p:nvPicPr>
          <p:cNvPr id="38" name="Picture 37"/>
          <p:cNvPicPr>
            <a:picLocks noChangeAspect="1"/>
          </p:cNvPicPr>
          <p:nvPr userDrawn="1"/>
        </p:nvPicPr>
        <p:blipFill rotWithShape="1">
          <a:blip r:embed="rId4">
            <a:extLst>
              <a:ext uri="{28A0092B-C50C-407E-A947-70E740481C1C}">
                <a14:useLocalDpi xmlns:a14="http://schemas.microsoft.com/office/drawing/2010/main" val="0"/>
              </a:ext>
            </a:extLst>
          </a:blip>
          <a:srcRect l="14400" r="22721"/>
          <a:stretch/>
        </p:blipFill>
        <p:spPr>
          <a:xfrm>
            <a:off x="10008868" y="2251828"/>
            <a:ext cx="5978802" cy="6342139"/>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7367" y="2455951"/>
            <a:ext cx="5580487" cy="6784908"/>
          </a:xfrm>
          <a:prstGeom prst="rect">
            <a:avLst/>
          </a:prstGeom>
        </p:spPr>
      </p:pic>
      <p:sp>
        <p:nvSpPr>
          <p:cNvPr id="3" name="Text Placeholder 40">
            <a:extLst>
              <a:ext uri="{FF2B5EF4-FFF2-40B4-BE49-F238E27FC236}">
                <a16:creationId xmlns:a16="http://schemas.microsoft.com/office/drawing/2014/main" id="{4B50263A-271A-A883-AB3E-A112B6329C18}"/>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 name="Group 3">
            <a:extLst>
              <a:ext uri="{FF2B5EF4-FFF2-40B4-BE49-F238E27FC236}">
                <a16:creationId xmlns:a16="http://schemas.microsoft.com/office/drawing/2014/main" id="{494525CC-72FA-7EFB-8F7F-4ABC26EFC2B2}"/>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43391CDB-90A4-7566-C3C5-F2061C0DCAE5}"/>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3F358BEA-6E2F-D207-EB84-797C8445913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1BC717-B32A-E43C-65EA-ACEDAA53192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69E3F1-DF20-8C2F-852C-472A2A077754}"/>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10496E-3A57-33E0-424E-29954014785C}"/>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C9FB26-3E82-2E57-38B1-44715B2DD13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B36931-9EBB-9350-573F-E0C7D44A3B0E}"/>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F25DC52-B9BA-5530-8024-B154E73CAFE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44D8434-322C-3E09-6BAB-C562265918A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E8EC905-6B83-495D-726B-58EBE924142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EB76F7-F14B-67A4-6F67-193FF39B7B6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FE7B91E-DACC-62BE-C5A6-3ECCF91BD80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349BFC3-4499-EC3B-901C-BBBB9B108E4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C48F391-CC98-A2C5-611D-4755E58DA50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10416DE-5C3A-7043-11DC-F30DDF0344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75BA2E0-5B6B-C996-C013-73F5463B82ED}"/>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64671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5" Type="http://schemas.openxmlformats.org/officeDocument/2006/relationships/theme" Target="../theme/theme8.xml"/><Relationship Id="rId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5079A49-1CF4-369B-ED40-3925AC323A79}"/>
              </a:ext>
            </a:extLst>
          </p:cNvPr>
          <p:cNvSpPr txBox="1">
            <a:spLocks/>
          </p:cNvSpPr>
          <p:nvPr userDrawn="1"/>
        </p:nvSpPr>
        <p:spPr>
          <a:xfrm>
            <a:off x="1009650" y="2170658"/>
            <a:ext cx="6172200" cy="2077492"/>
          </a:xfrm>
          <a:prstGeom prst="rect">
            <a:avLst/>
          </a:prstGeom>
        </p:spPr>
        <p:txBody>
          <a:bodyPr/>
          <a:lstStyle>
            <a:lvl1pPr marL="228600" indent="-228600" algn="l" defTabSz="914400" rtl="0" eaLnBrk="1" latinLnBrk="0" hangingPunct="1">
              <a:lnSpc>
                <a:spcPts val="8060"/>
              </a:lnSpc>
              <a:spcBef>
                <a:spcPts val="1000"/>
              </a:spcBef>
              <a:buFont typeface="Arial" panose="020B0604020202020204" pitchFamily="34" charset="0"/>
              <a:buChar char="•"/>
              <a:defRPr sz="8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467592479"/>
      </p:ext>
    </p:extLst>
  </p:cSld>
  <p:clrMap bg1="lt1" tx1="dk1" bg2="lt2" tx2="dk2" accent1="accent1" accent2="accent2" accent3="accent3" accent4="accent4" accent5="accent5" accent6="accent6" hlink="hlink" folHlink="folHlink"/>
  <p:sldLayoutIdLst>
    <p:sldLayoutId id="2147483835" r:id="rId1"/>
    <p:sldLayoutId id="2147483753" r:id="rId2"/>
    <p:sldLayoutId id="2147483809" r:id="rId3"/>
    <p:sldLayoutId id="2147483839" r:id="rId4"/>
    <p:sldLayoutId id="2147483752" r:id="rId5"/>
    <p:sldLayoutId id="2147483795" r:id="rId6"/>
    <p:sldLayoutId id="2147483754" r:id="rId7"/>
    <p:sldLayoutId id="2147483837" r:id="rId8"/>
    <p:sldLayoutId id="2147483755" r:id="rId9"/>
    <p:sldLayoutId id="2147483838"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115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84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E3264-A3B9-3F88-77EB-53DBA7ADBF40}"/>
              </a:ext>
            </a:extLst>
          </p:cNvPr>
          <p:cNvSpPr>
            <a:spLocks noGrp="1"/>
          </p:cNvSpPr>
          <p:nvPr>
            <p:ph type="title"/>
          </p:nvPr>
        </p:nvSpPr>
        <p:spPr>
          <a:xfrm>
            <a:off x="1039892" y="452350"/>
            <a:ext cx="13045916" cy="164222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5265E56-8EC2-62D5-1D0A-CB646F036998}"/>
              </a:ext>
            </a:extLst>
          </p:cNvPr>
          <p:cNvSpPr>
            <a:spLocks noGrp="1"/>
          </p:cNvSpPr>
          <p:nvPr>
            <p:ph type="body" idx="1"/>
          </p:nvPr>
        </p:nvSpPr>
        <p:spPr>
          <a:xfrm>
            <a:off x="1039892" y="2261747"/>
            <a:ext cx="13045916" cy="539082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BE4FB3-9C53-4732-CC30-2FD3B377A6CC}"/>
              </a:ext>
            </a:extLst>
          </p:cNvPr>
          <p:cNvSpPr>
            <a:spLocks noGrp="1"/>
          </p:cNvSpPr>
          <p:nvPr>
            <p:ph type="dt" sz="half" idx="2"/>
          </p:nvPr>
        </p:nvSpPr>
        <p:spPr>
          <a:xfrm>
            <a:off x="1039892" y="7874812"/>
            <a:ext cx="3403283" cy="452349"/>
          </a:xfrm>
          <a:prstGeom prst="rect">
            <a:avLst/>
          </a:prstGeom>
        </p:spPr>
        <p:txBody>
          <a:bodyPr vert="horz" lIns="91440" tIns="45720" rIns="91440" bIns="45720" rtlCol="0" anchor="ctr"/>
          <a:lstStyle>
            <a:lvl1pPr algn="l">
              <a:defRPr sz="1487">
                <a:solidFill>
                  <a:schemeClr val="tx1">
                    <a:tint val="82000"/>
                  </a:schemeClr>
                </a:solidFill>
              </a:defRPr>
            </a:lvl1pPr>
          </a:lstStyle>
          <a:p>
            <a:fld id="{326D2A7F-D9F2-45B1-B0A5-D88C6C9CDAF5}" type="datetimeFigureOut">
              <a:rPr lang="en-GB" smtClean="0"/>
              <a:t>26/06/2025</a:t>
            </a:fld>
            <a:endParaRPr lang="en-GB"/>
          </a:p>
        </p:txBody>
      </p:sp>
      <p:sp>
        <p:nvSpPr>
          <p:cNvPr id="5" name="Footer Placeholder 4">
            <a:extLst>
              <a:ext uri="{FF2B5EF4-FFF2-40B4-BE49-F238E27FC236}">
                <a16:creationId xmlns:a16="http://schemas.microsoft.com/office/drawing/2014/main" id="{3AAAE522-6207-B8B2-F275-744ECF78B66A}"/>
              </a:ext>
            </a:extLst>
          </p:cNvPr>
          <p:cNvSpPr>
            <a:spLocks noGrp="1"/>
          </p:cNvSpPr>
          <p:nvPr>
            <p:ph type="ftr" sz="quarter" idx="3"/>
          </p:nvPr>
        </p:nvSpPr>
        <p:spPr>
          <a:xfrm>
            <a:off x="5010388" y="7874812"/>
            <a:ext cx="5104924" cy="452349"/>
          </a:xfrm>
          <a:prstGeom prst="rect">
            <a:avLst/>
          </a:prstGeom>
        </p:spPr>
        <p:txBody>
          <a:bodyPr vert="horz" lIns="91440" tIns="45720" rIns="91440" bIns="45720" rtlCol="0" anchor="ctr"/>
          <a:lstStyle>
            <a:lvl1pPr algn="ctr">
              <a:defRPr sz="1487">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C1406DE-CD7F-77A7-D78A-2926069E882C}"/>
              </a:ext>
            </a:extLst>
          </p:cNvPr>
          <p:cNvSpPr>
            <a:spLocks noGrp="1"/>
          </p:cNvSpPr>
          <p:nvPr>
            <p:ph type="sldNum" sz="quarter" idx="4"/>
          </p:nvPr>
        </p:nvSpPr>
        <p:spPr>
          <a:xfrm>
            <a:off x="10682525" y="7874812"/>
            <a:ext cx="3403283" cy="452349"/>
          </a:xfrm>
          <a:prstGeom prst="rect">
            <a:avLst/>
          </a:prstGeom>
        </p:spPr>
        <p:txBody>
          <a:bodyPr vert="horz" lIns="91440" tIns="45720" rIns="91440" bIns="45720" rtlCol="0" anchor="ctr"/>
          <a:lstStyle>
            <a:lvl1pPr algn="r">
              <a:defRPr sz="1487">
                <a:solidFill>
                  <a:schemeClr val="tx1">
                    <a:tint val="82000"/>
                  </a:schemeClr>
                </a:solidFill>
              </a:defRPr>
            </a:lvl1pPr>
          </a:lstStyle>
          <a:p>
            <a:fld id="{93A50780-EE51-48E6-9A29-D44BB3201718}" type="slidenum">
              <a:rPr lang="en-GB" smtClean="0"/>
              <a:t>‹#›</a:t>
            </a:fld>
            <a:endParaRPr lang="en-GB"/>
          </a:p>
        </p:txBody>
      </p:sp>
    </p:spTree>
    <p:extLst>
      <p:ext uri="{BB962C8B-B14F-4D97-AF65-F5344CB8AC3E}">
        <p14:creationId xmlns:p14="http://schemas.microsoft.com/office/powerpoint/2010/main" val="296472015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8" r:id="rId13"/>
  </p:sldLayoutIdLst>
  <p:txStyles>
    <p:titleStyle>
      <a:lvl1pPr algn="l" defTabSz="1132850" rtl="0" eaLnBrk="1" latinLnBrk="0" hangingPunct="1">
        <a:lnSpc>
          <a:spcPct val="90000"/>
        </a:lnSpc>
        <a:spcBef>
          <a:spcPct val="0"/>
        </a:spcBef>
        <a:buNone/>
        <a:defRPr sz="5451" kern="1200">
          <a:solidFill>
            <a:schemeClr val="tx1"/>
          </a:solidFill>
          <a:latin typeface="+mj-lt"/>
          <a:ea typeface="+mj-ea"/>
          <a:cs typeface="+mj-cs"/>
        </a:defRPr>
      </a:lvl1pPr>
    </p:titleStyle>
    <p:bodyStyle>
      <a:lvl1pPr marL="283213" indent="-283213" algn="l" defTabSz="1132850" rtl="0" eaLnBrk="1" latinLnBrk="0" hangingPunct="1">
        <a:lnSpc>
          <a:spcPct val="90000"/>
        </a:lnSpc>
        <a:spcBef>
          <a:spcPts val="1239"/>
        </a:spcBef>
        <a:buFont typeface="Arial" panose="020B0604020202020204" pitchFamily="34" charset="0"/>
        <a:buChar char="•"/>
        <a:defRPr sz="3469" kern="1200">
          <a:solidFill>
            <a:schemeClr val="tx1"/>
          </a:solidFill>
          <a:latin typeface="+mn-lt"/>
          <a:ea typeface="+mn-ea"/>
          <a:cs typeface="+mn-cs"/>
        </a:defRPr>
      </a:lvl1pPr>
      <a:lvl2pPr marL="849638" indent="-283213" algn="l" defTabSz="1132850" rtl="0" eaLnBrk="1" latinLnBrk="0" hangingPunct="1">
        <a:lnSpc>
          <a:spcPct val="90000"/>
        </a:lnSpc>
        <a:spcBef>
          <a:spcPts val="619"/>
        </a:spcBef>
        <a:buFont typeface="Arial" panose="020B0604020202020204" pitchFamily="34" charset="0"/>
        <a:buChar char="•"/>
        <a:defRPr sz="2973" kern="1200">
          <a:solidFill>
            <a:schemeClr val="tx1"/>
          </a:solidFill>
          <a:latin typeface="+mn-lt"/>
          <a:ea typeface="+mn-ea"/>
          <a:cs typeface="+mn-cs"/>
        </a:defRPr>
      </a:lvl2pPr>
      <a:lvl3pPr marL="1416063" indent="-283213" algn="l" defTabSz="1132850" rtl="0" eaLnBrk="1" latinLnBrk="0" hangingPunct="1">
        <a:lnSpc>
          <a:spcPct val="90000"/>
        </a:lnSpc>
        <a:spcBef>
          <a:spcPts val="619"/>
        </a:spcBef>
        <a:buFont typeface="Arial" panose="020B0604020202020204" pitchFamily="34" charset="0"/>
        <a:buChar char="•"/>
        <a:defRPr sz="2478" kern="1200">
          <a:solidFill>
            <a:schemeClr val="tx1"/>
          </a:solidFill>
          <a:latin typeface="+mn-lt"/>
          <a:ea typeface="+mn-ea"/>
          <a:cs typeface="+mn-cs"/>
        </a:defRPr>
      </a:lvl3pPr>
      <a:lvl4pPr marL="1982488"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4pPr>
      <a:lvl5pPr marL="2548913"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5pPr>
      <a:lvl6pPr marL="3115338"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6pPr>
      <a:lvl7pPr marL="3681763"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7pPr>
      <a:lvl8pPr marL="4248188"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8pPr>
      <a:lvl9pPr marL="4814613" indent="-283213" algn="l" defTabSz="1132850" rtl="0" eaLnBrk="1" latinLnBrk="0" hangingPunct="1">
        <a:lnSpc>
          <a:spcPct val="90000"/>
        </a:lnSpc>
        <a:spcBef>
          <a:spcPts val="619"/>
        </a:spcBef>
        <a:buFont typeface="Arial" panose="020B0604020202020204" pitchFamily="34" charset="0"/>
        <a:buChar char="•"/>
        <a:defRPr sz="2230" kern="1200">
          <a:solidFill>
            <a:schemeClr val="tx1"/>
          </a:solidFill>
          <a:latin typeface="+mn-lt"/>
          <a:ea typeface="+mn-ea"/>
          <a:cs typeface="+mn-cs"/>
        </a:defRPr>
      </a:lvl9pPr>
    </p:bodyStyle>
    <p:otherStyle>
      <a:defPPr>
        <a:defRPr lang="en-US"/>
      </a:defPPr>
      <a:lvl1pPr marL="0" algn="l" defTabSz="1132850" rtl="0" eaLnBrk="1" latinLnBrk="0" hangingPunct="1">
        <a:defRPr sz="2230" kern="1200">
          <a:solidFill>
            <a:schemeClr val="tx1"/>
          </a:solidFill>
          <a:latin typeface="+mn-lt"/>
          <a:ea typeface="+mn-ea"/>
          <a:cs typeface="+mn-cs"/>
        </a:defRPr>
      </a:lvl1pPr>
      <a:lvl2pPr marL="566425" algn="l" defTabSz="1132850" rtl="0" eaLnBrk="1" latinLnBrk="0" hangingPunct="1">
        <a:defRPr sz="2230" kern="1200">
          <a:solidFill>
            <a:schemeClr val="tx1"/>
          </a:solidFill>
          <a:latin typeface="+mn-lt"/>
          <a:ea typeface="+mn-ea"/>
          <a:cs typeface="+mn-cs"/>
        </a:defRPr>
      </a:lvl2pPr>
      <a:lvl3pPr marL="1132850" algn="l" defTabSz="1132850" rtl="0" eaLnBrk="1" latinLnBrk="0" hangingPunct="1">
        <a:defRPr sz="2230" kern="1200">
          <a:solidFill>
            <a:schemeClr val="tx1"/>
          </a:solidFill>
          <a:latin typeface="+mn-lt"/>
          <a:ea typeface="+mn-ea"/>
          <a:cs typeface="+mn-cs"/>
        </a:defRPr>
      </a:lvl3pPr>
      <a:lvl4pPr marL="1699275" algn="l" defTabSz="1132850" rtl="0" eaLnBrk="1" latinLnBrk="0" hangingPunct="1">
        <a:defRPr sz="2230" kern="1200">
          <a:solidFill>
            <a:schemeClr val="tx1"/>
          </a:solidFill>
          <a:latin typeface="+mn-lt"/>
          <a:ea typeface="+mn-ea"/>
          <a:cs typeface="+mn-cs"/>
        </a:defRPr>
      </a:lvl4pPr>
      <a:lvl5pPr marL="2265700" algn="l" defTabSz="1132850" rtl="0" eaLnBrk="1" latinLnBrk="0" hangingPunct="1">
        <a:defRPr sz="2230" kern="1200">
          <a:solidFill>
            <a:schemeClr val="tx1"/>
          </a:solidFill>
          <a:latin typeface="+mn-lt"/>
          <a:ea typeface="+mn-ea"/>
          <a:cs typeface="+mn-cs"/>
        </a:defRPr>
      </a:lvl5pPr>
      <a:lvl6pPr marL="2832125" algn="l" defTabSz="1132850" rtl="0" eaLnBrk="1" latinLnBrk="0" hangingPunct="1">
        <a:defRPr sz="2230" kern="1200">
          <a:solidFill>
            <a:schemeClr val="tx1"/>
          </a:solidFill>
          <a:latin typeface="+mn-lt"/>
          <a:ea typeface="+mn-ea"/>
          <a:cs typeface="+mn-cs"/>
        </a:defRPr>
      </a:lvl6pPr>
      <a:lvl7pPr marL="3398550" algn="l" defTabSz="1132850" rtl="0" eaLnBrk="1" latinLnBrk="0" hangingPunct="1">
        <a:defRPr sz="2230" kern="1200">
          <a:solidFill>
            <a:schemeClr val="tx1"/>
          </a:solidFill>
          <a:latin typeface="+mn-lt"/>
          <a:ea typeface="+mn-ea"/>
          <a:cs typeface="+mn-cs"/>
        </a:defRPr>
      </a:lvl7pPr>
      <a:lvl8pPr marL="3964976" algn="l" defTabSz="1132850" rtl="0" eaLnBrk="1" latinLnBrk="0" hangingPunct="1">
        <a:defRPr sz="2230" kern="1200">
          <a:solidFill>
            <a:schemeClr val="tx1"/>
          </a:solidFill>
          <a:latin typeface="+mn-lt"/>
          <a:ea typeface="+mn-ea"/>
          <a:cs typeface="+mn-cs"/>
        </a:defRPr>
      </a:lvl8pPr>
      <a:lvl9pPr marL="4531401" algn="l" defTabSz="1132850" rtl="0" eaLnBrk="1" latinLnBrk="0" hangingPunct="1">
        <a:defRPr sz="22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266748"/>
      </p:ext>
    </p:extLst>
  </p:cSld>
  <p:clrMap bg1="lt1" tx1="dk1" bg2="lt2" tx2="dk2" accent1="accent1" accent2="accent2" accent3="accent3" accent4="accent4" accent5="accent5" accent6="accent6" hlink="hlink" folHlink="folHlink"/>
  <p:sldLayoutIdLst>
    <p:sldLayoutId id="2147483757" r:id="rId1"/>
    <p:sldLayoutId id="2147483810" r:id="rId2"/>
    <p:sldLayoutId id="2147483710" r:id="rId3"/>
    <p:sldLayoutId id="2147483797" r:id="rId4"/>
    <p:sldLayoutId id="2147483796" r:id="rId5"/>
    <p:sldLayoutId id="214748380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843839"/>
      </p:ext>
    </p:extLst>
  </p:cSld>
  <p:clrMap bg1="lt1" tx1="dk1" bg2="lt2" tx2="dk2" accent1="accent1" accent2="accent2" accent3="accent3" accent4="accent4" accent5="accent5" accent6="accent6" hlink="hlink" folHlink="folHlink"/>
  <p:sldLayoutIdLst>
    <p:sldLayoutId id="2147483716" r:id="rId1"/>
    <p:sldLayoutId id="2147483784" r:id="rId2"/>
    <p:sldLayoutId id="2147483718" r:id="rId3"/>
    <p:sldLayoutId id="2147483715" r:id="rId4"/>
    <p:sldLayoutId id="2147483717" r:id="rId5"/>
    <p:sldLayoutId id="2147483832" r:id="rId6"/>
    <p:sldLayoutId id="2147483833" r:id="rId7"/>
    <p:sldLayoutId id="214748383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989779"/>
      </p:ext>
    </p:extLst>
  </p:cSld>
  <p:clrMap bg1="lt1" tx1="dk1" bg2="lt2" tx2="dk2" accent1="accent1" accent2="accent2" accent3="accent3" accent4="accent4" accent5="accent5" accent6="accent6" hlink="hlink" folHlink="folHlink"/>
  <p:sldLayoutIdLst>
    <p:sldLayoutId id="2147483759" r:id="rId1"/>
    <p:sldLayoutId id="2147483828" r:id="rId2"/>
    <p:sldLayoutId id="2147483760" r:id="rId3"/>
    <p:sldLayoutId id="2147483779" r:id="rId4"/>
    <p:sldLayoutId id="2147483762" r:id="rId5"/>
    <p:sldLayoutId id="2147483814" r:id="rId6"/>
    <p:sldLayoutId id="2147483763" r:id="rId7"/>
    <p:sldLayoutId id="2147483815" r:id="rId8"/>
    <p:sldLayoutId id="2147483800" r:id="rId9"/>
    <p:sldLayoutId id="21474837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98855"/>
      </p:ext>
    </p:extLst>
  </p:cSld>
  <p:clrMap bg1="lt1" tx1="dk1" bg2="lt2" tx2="dk2" accent1="accent1" accent2="accent2" accent3="accent3" accent4="accent4" accent5="accent5" accent6="accent6" hlink="hlink" folHlink="folHlink"/>
  <p:sldLayoutIdLst>
    <p:sldLayoutId id="2147483842" r:id="rId1"/>
    <p:sldLayoutId id="2147483841" r:id="rId2"/>
    <p:sldLayoutId id="2147483792" r:id="rId3"/>
    <p:sldLayoutId id="2147483811" r:id="rId4"/>
    <p:sldLayoutId id="2147483798" r:id="rId5"/>
    <p:sldLayoutId id="2147483830" r:id="rId6"/>
    <p:sldLayoutId id="2147483789" r:id="rId7"/>
    <p:sldLayoutId id="2147483829" r:id="rId8"/>
    <p:sldLayoutId id="2147483813" r:id="rId9"/>
    <p:sldLayoutId id="2147483812" r:id="rId10"/>
    <p:sldLayoutId id="2147483793" r:id="rId11"/>
    <p:sldLayoutId id="21474838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516116"/>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2" r:id="rId4"/>
    <p:sldLayoutId id="2147483831" r:id="rId5"/>
    <p:sldLayoutId id="2147483825" r:id="rId6"/>
    <p:sldLayoutId id="2147483826" r:id="rId7"/>
    <p:sldLayoutId id="21474838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491243"/>
      </p:ext>
    </p:extLst>
  </p:cSld>
  <p:clrMap bg1="lt1" tx1="dk1" bg2="lt2" tx2="dk2" accent1="accent1" accent2="accent2" accent3="accent3" accent4="accent4" accent5="accent5" accent6="accent6" hlink="hlink" folHlink="folHlink"/>
  <p:sldLayoutIdLst>
    <p:sldLayoutId id="2147483739" r:id="rId1"/>
    <p:sldLayoutId id="2147483771" r:id="rId2"/>
    <p:sldLayoutId id="2147483782" r:id="rId3"/>
    <p:sldLayoutId id="2147483803" r:id="rId4"/>
    <p:sldLayoutId id="2147483773" r:id="rId5"/>
    <p:sldLayoutId id="2147483783" r:id="rId6"/>
    <p:sldLayoutId id="2147483786" r:id="rId7"/>
    <p:sldLayoutId id="21474837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5911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682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5.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hyperlink" Target="mailto:ruh-tr.urologysecretaries@nhs.net" TargetMode="External"/><Relationship Id="rId2" Type="http://schemas.openxmlformats.org/officeDocument/2006/relationships/hyperlink" Target="mailto:ruh-tr.iptmds@nhs.net" TargetMode="External"/><Relationship Id="rId1" Type="http://schemas.openxmlformats.org/officeDocument/2006/relationships/slideLayout" Target="../slideLayouts/slideLayout85.xml"/><Relationship Id="rId5" Type="http://schemas.openxmlformats.org/officeDocument/2006/relationships/hyperlink" Target="mailto:ruh-tr.cancerservicesruh@nhs.net" TargetMode="External"/><Relationship Id="rId4" Type="http://schemas.openxmlformats.org/officeDocument/2006/relationships/hyperlink" Target="mailto:laurafelton@nh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hyperlink" Target="mailto:ruh-tr.urologysecretaries@nhs.net" TargetMode="External"/><Relationship Id="rId2" Type="http://schemas.openxmlformats.org/officeDocument/2006/relationships/image" Target="../media/image27.png"/><Relationship Id="rId1" Type="http://schemas.openxmlformats.org/officeDocument/2006/relationships/slideLayout" Target="../slideLayouts/slideLayout86.xml"/><Relationship Id="rId5" Type="http://schemas.openxmlformats.org/officeDocument/2006/relationships/hyperlink" Target="mailto:ruh-tr.cancerservicesruh@nhs.net" TargetMode="External"/><Relationship Id="rId4" Type="http://schemas.openxmlformats.org/officeDocument/2006/relationships/hyperlink" Target="mailto:ruh-tr.IPTMDS@nhs.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DE835-7E70-1215-A82E-9BC68E8C4FB8}"/>
              </a:ext>
            </a:extLst>
          </p:cNvPr>
          <p:cNvPicPr>
            <a:picLocks noChangeAspect="1"/>
          </p:cNvPicPr>
          <p:nvPr/>
        </p:nvPicPr>
        <p:blipFill>
          <a:blip r:embed="rId2">
            <a:alphaModFix amt="74000"/>
          </a:blip>
          <a:srcRect t="43493" r="1928"/>
          <a:stretch/>
        </p:blipFill>
        <p:spPr>
          <a:xfrm>
            <a:off x="9848850" y="3430970"/>
            <a:ext cx="4670709" cy="3267075"/>
          </a:xfrm>
          <a:prstGeom prst="rect">
            <a:avLst/>
          </a:prstGeom>
        </p:spPr>
      </p:pic>
      <p:sp>
        <p:nvSpPr>
          <p:cNvPr id="6" name="Round Diagonal Corner Rectangle 5"/>
          <p:cNvSpPr/>
          <p:nvPr/>
        </p:nvSpPr>
        <p:spPr>
          <a:xfrm>
            <a:off x="781050" y="3257550"/>
            <a:ext cx="5943600" cy="1219200"/>
          </a:xfrm>
          <a:prstGeom prst="round2DiagRect">
            <a:avLst>
              <a:gd name="adj1" fmla="val 30729"/>
              <a:gd name="adj2" fmla="val 15938"/>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BFBE42C-74EF-FF2D-DC55-01BD91F9FBB2}"/>
              </a:ext>
            </a:extLst>
          </p:cNvPr>
          <p:cNvSpPr>
            <a:spLocks noGrp="1"/>
          </p:cNvSpPr>
          <p:nvPr>
            <p:ph type="body" sz="quarter" idx="15"/>
          </p:nvPr>
        </p:nvSpPr>
        <p:spPr>
          <a:xfrm>
            <a:off x="1009650" y="2014491"/>
            <a:ext cx="9829800" cy="2767059"/>
          </a:xfrm>
        </p:spPr>
        <p:txBody>
          <a:bodyPr/>
          <a:lstStyle/>
          <a:p>
            <a:r>
              <a:rPr lang="en-GB" dirty="0"/>
              <a:t>Focal Therapy for Prostate Cancer</a:t>
            </a:r>
          </a:p>
        </p:txBody>
      </p:sp>
      <p:sp>
        <p:nvSpPr>
          <p:cNvPr id="8" name="Text Placeholder 7">
            <a:extLst>
              <a:ext uri="{FF2B5EF4-FFF2-40B4-BE49-F238E27FC236}">
                <a16:creationId xmlns:a16="http://schemas.microsoft.com/office/drawing/2014/main" id="{6CCFB0C2-A7AC-3218-60A6-FCF792469A1D}"/>
              </a:ext>
            </a:extLst>
          </p:cNvPr>
          <p:cNvSpPr>
            <a:spLocks noGrp="1"/>
          </p:cNvSpPr>
          <p:nvPr>
            <p:ph type="body" sz="quarter" idx="13"/>
          </p:nvPr>
        </p:nvSpPr>
        <p:spPr/>
        <p:txBody>
          <a:bodyPr/>
          <a:lstStyle/>
          <a:p>
            <a:r>
              <a:rPr lang="en-GB" dirty="0"/>
              <a:t>in the South West Region</a:t>
            </a:r>
          </a:p>
        </p:txBody>
      </p:sp>
      <p:sp>
        <p:nvSpPr>
          <p:cNvPr id="10" name="Text Placeholder 9">
            <a:extLst>
              <a:ext uri="{FF2B5EF4-FFF2-40B4-BE49-F238E27FC236}">
                <a16:creationId xmlns:a16="http://schemas.microsoft.com/office/drawing/2014/main" id="{438710B3-E3D6-7E16-8B77-919E557FADF8}"/>
              </a:ext>
            </a:extLst>
          </p:cNvPr>
          <p:cNvSpPr>
            <a:spLocks noGrp="1"/>
          </p:cNvSpPr>
          <p:nvPr>
            <p:ph type="body" sz="quarter" idx="16"/>
          </p:nvPr>
        </p:nvSpPr>
        <p:spPr/>
        <p:txBody>
          <a:bodyPr/>
          <a:lstStyle/>
          <a:p>
            <a:r>
              <a:rPr lang="en-GB" dirty="0"/>
              <a:t>Miss Lucy Simmons</a:t>
            </a:r>
          </a:p>
          <a:p>
            <a:r>
              <a:rPr lang="en-GB" dirty="0"/>
              <a:t>Urology Consultant Bath</a:t>
            </a:r>
          </a:p>
        </p:txBody>
      </p:sp>
      <p:pic>
        <p:nvPicPr>
          <p:cNvPr id="2" name="Picture Placeholder 6">
            <a:extLst>
              <a:ext uri="{FF2B5EF4-FFF2-40B4-BE49-F238E27FC236}">
                <a16:creationId xmlns:a16="http://schemas.microsoft.com/office/drawing/2014/main" id="{877D2221-6A82-BC85-64D7-8959E7603913}"/>
              </a:ext>
            </a:extLst>
          </p:cNvPr>
          <p:cNvPicPr>
            <a:picLocks noChangeAspect="1"/>
          </p:cNvPicPr>
          <p:nvPr/>
        </p:nvPicPr>
        <p:blipFill rotWithShape="1">
          <a:blip r:embed="rId3">
            <a:alphaModFix amt="55000"/>
            <a:extLst>
              <a:ext uri="{BEBA8EAE-BF5A-486C-A8C5-ECC9F3942E4B}">
                <a14:imgProps xmlns:a14="http://schemas.microsoft.com/office/drawing/2010/main">
                  <a14:imgLayer r:embed="rId4">
                    <a14:imgEffect>
                      <a14:colorTemperature colorTemp="3404"/>
                    </a14:imgEffect>
                    <a14:imgEffect>
                      <a14:saturation sat="400000"/>
                    </a14:imgEffect>
                  </a14:imgLayer>
                </a14:imgProps>
              </a:ext>
              <a:ext uri="{28A0092B-C50C-407E-A947-70E740481C1C}">
                <a14:useLocalDpi xmlns:a14="http://schemas.microsoft.com/office/drawing/2010/main" val="0"/>
              </a:ext>
            </a:extLst>
          </a:blip>
          <a:srcRect l="3150" t="-28264" r="-1773" b="-21378"/>
          <a:stretch/>
        </p:blipFill>
        <p:spPr>
          <a:xfrm>
            <a:off x="9032142" y="3462720"/>
            <a:ext cx="6087208" cy="5172273"/>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a:effectLst/>
        </p:spPr>
      </p:pic>
    </p:spTree>
    <p:extLst>
      <p:ext uri="{BB962C8B-B14F-4D97-AF65-F5344CB8AC3E}">
        <p14:creationId xmlns:p14="http://schemas.microsoft.com/office/powerpoint/2010/main" val="246414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3D1D6-D03D-EF06-E7A7-6E46EA052028}"/>
              </a:ext>
            </a:extLst>
          </p:cNvPr>
          <p:cNvSpPr>
            <a:spLocks noGrp="1"/>
          </p:cNvSpPr>
          <p:nvPr>
            <p:ph type="body" sz="quarter" idx="12"/>
          </p:nvPr>
        </p:nvSpPr>
        <p:spPr/>
        <p:txBody>
          <a:bodyPr/>
          <a:lstStyle/>
          <a:p>
            <a:r>
              <a:rPr lang="en-GB" dirty="0"/>
              <a:t>HIFU Contacts</a:t>
            </a:r>
          </a:p>
        </p:txBody>
      </p:sp>
      <p:sp>
        <p:nvSpPr>
          <p:cNvPr id="3" name="Picture Placeholder 2">
            <a:extLst>
              <a:ext uri="{FF2B5EF4-FFF2-40B4-BE49-F238E27FC236}">
                <a16:creationId xmlns:a16="http://schemas.microsoft.com/office/drawing/2014/main" id="{49AABF38-4EDA-5A82-647D-5E3FB25AE448}"/>
              </a:ext>
            </a:extLst>
          </p:cNvPr>
          <p:cNvSpPr>
            <a:spLocks noGrp="1"/>
          </p:cNvSpPr>
          <p:nvPr>
            <p:ph type="pic" sz="quarter" idx="10"/>
          </p:nvPr>
        </p:nvSpPr>
        <p:spPr/>
        <p:txBody>
          <a:bodyPr/>
          <a:lstStyle/>
          <a:p>
            <a:endParaRPr lang="en-GB"/>
          </a:p>
        </p:txBody>
      </p:sp>
      <p:sp>
        <p:nvSpPr>
          <p:cNvPr id="4" name="Text Placeholder 3">
            <a:extLst>
              <a:ext uri="{FF2B5EF4-FFF2-40B4-BE49-F238E27FC236}">
                <a16:creationId xmlns:a16="http://schemas.microsoft.com/office/drawing/2014/main" id="{2C5EB0CC-1D21-B75C-64D3-4A2A3B4F5EA8}"/>
              </a:ext>
            </a:extLst>
          </p:cNvPr>
          <p:cNvSpPr>
            <a:spLocks noGrp="1"/>
          </p:cNvSpPr>
          <p:nvPr>
            <p:ph type="body" sz="quarter" idx="14"/>
          </p:nvPr>
        </p:nvSpPr>
        <p:spPr/>
        <p:txBody>
          <a:bodyPr/>
          <a:lstStyle/>
          <a:p>
            <a:r>
              <a:rPr lang="en-GB" dirty="0"/>
              <a:t>RUH Urology secretaries </a:t>
            </a:r>
          </a:p>
          <a:p>
            <a:pPr marL="342900" indent="-342900">
              <a:buFont typeface="Arial" panose="020B0604020202020204" pitchFamily="34" charset="0"/>
              <a:buChar char="•"/>
            </a:pPr>
            <a:r>
              <a:rPr lang="en-GB" dirty="0"/>
              <a:t>Help with appointment dates</a:t>
            </a:r>
          </a:p>
          <a:p>
            <a:pPr marL="342900" indent="-342900">
              <a:buFont typeface="Arial" panose="020B0604020202020204" pitchFamily="34" charset="0"/>
              <a:buChar char="•"/>
            </a:pPr>
            <a:r>
              <a:rPr lang="en-GB" dirty="0"/>
              <a:t>Will aim to assist with operation date queries</a:t>
            </a:r>
          </a:p>
          <a:p>
            <a:pPr marL="342900" indent="-342900">
              <a:buFont typeface="Arial" panose="020B0604020202020204" pitchFamily="34" charset="0"/>
              <a:buChar char="•"/>
            </a:pPr>
            <a:endParaRPr lang="en-GB" dirty="0"/>
          </a:p>
          <a:p>
            <a:r>
              <a:rPr lang="en-GB" dirty="0"/>
              <a:t>RUH CNS Team</a:t>
            </a:r>
          </a:p>
          <a:p>
            <a:pPr marL="342900" indent="-342900">
              <a:buFont typeface="Arial" panose="020B0604020202020204" pitchFamily="34" charset="0"/>
              <a:buChar char="•"/>
            </a:pPr>
            <a:r>
              <a:rPr lang="en-GB" dirty="0"/>
              <a:t>Ideally CNS to CNS queries pre-op</a:t>
            </a:r>
          </a:p>
          <a:p>
            <a:pPr marL="342900" indent="-342900">
              <a:buFont typeface="Arial" panose="020B0604020202020204" pitchFamily="34" charset="0"/>
              <a:buChar char="•"/>
            </a:pPr>
            <a:r>
              <a:rPr lang="en-GB" dirty="0"/>
              <a:t>Patient Queries post op</a:t>
            </a:r>
          </a:p>
        </p:txBody>
      </p:sp>
    </p:spTree>
    <p:extLst>
      <p:ext uri="{BB962C8B-B14F-4D97-AF65-F5344CB8AC3E}">
        <p14:creationId xmlns:p14="http://schemas.microsoft.com/office/powerpoint/2010/main" val="383284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A6FF-2B07-0610-BD4A-52BAF1230FBD}"/>
              </a:ext>
            </a:extLst>
          </p:cNvPr>
          <p:cNvSpPr>
            <a:spLocks noGrp="1"/>
          </p:cNvSpPr>
          <p:nvPr>
            <p:ph type="body" sz="quarter" idx="12"/>
          </p:nvPr>
        </p:nvSpPr>
        <p:spPr>
          <a:xfrm>
            <a:off x="931084" y="1598511"/>
            <a:ext cx="11125200" cy="724181"/>
          </a:xfrm>
        </p:spPr>
        <p:txBody>
          <a:bodyPr/>
          <a:lstStyle/>
          <a:p>
            <a:r>
              <a:rPr lang="en-GB" dirty="0"/>
              <a:t>What’s next for RUH</a:t>
            </a:r>
          </a:p>
        </p:txBody>
      </p:sp>
      <p:sp>
        <p:nvSpPr>
          <p:cNvPr id="4" name="Text Placeholder 3">
            <a:extLst>
              <a:ext uri="{FF2B5EF4-FFF2-40B4-BE49-F238E27FC236}">
                <a16:creationId xmlns:a16="http://schemas.microsoft.com/office/drawing/2014/main" id="{CE461935-3AA4-C192-7E9E-EA7FE7686260}"/>
              </a:ext>
            </a:extLst>
          </p:cNvPr>
          <p:cNvSpPr>
            <a:spLocks noGrp="1"/>
          </p:cNvSpPr>
          <p:nvPr>
            <p:ph type="body" sz="quarter" idx="14"/>
          </p:nvPr>
        </p:nvSpPr>
        <p:spPr/>
        <p:txBody>
          <a:bodyPr>
            <a:normAutofit/>
          </a:bodyPr>
          <a:lstStyle/>
          <a:p>
            <a:r>
              <a:rPr lang="en-GB" dirty="0" err="1"/>
              <a:t>Nanoknife</a:t>
            </a:r>
            <a:r>
              <a:rPr lang="en-GB" dirty="0"/>
              <a:t>/IRE</a:t>
            </a:r>
          </a:p>
          <a:p>
            <a:endParaRPr lang="en-GB" dirty="0"/>
          </a:p>
          <a:p>
            <a:r>
              <a:rPr lang="en-GB" dirty="0"/>
              <a:t>Cryotherapy</a:t>
            </a:r>
          </a:p>
          <a:p>
            <a:endParaRPr lang="en-GB" dirty="0"/>
          </a:p>
          <a:p>
            <a:r>
              <a:rPr lang="en-GB" dirty="0"/>
              <a:t>PART Trial</a:t>
            </a:r>
          </a:p>
          <a:p>
            <a:endParaRPr lang="en-GB" dirty="0"/>
          </a:p>
          <a:p>
            <a:r>
              <a:rPr lang="en-GB" dirty="0"/>
              <a:t>Chronos Trial</a:t>
            </a:r>
          </a:p>
          <a:p>
            <a:endParaRPr lang="en-GB" dirty="0"/>
          </a:p>
          <a:p>
            <a:r>
              <a:rPr lang="en-GB" dirty="0"/>
              <a:t>TRANSFORM study</a:t>
            </a:r>
          </a:p>
        </p:txBody>
      </p:sp>
      <p:pic>
        <p:nvPicPr>
          <p:cNvPr id="10" name="Picture 9">
            <a:extLst>
              <a:ext uri="{FF2B5EF4-FFF2-40B4-BE49-F238E27FC236}">
                <a16:creationId xmlns:a16="http://schemas.microsoft.com/office/drawing/2014/main" id="{3FD4FC68-91ED-FA6B-16A9-4F8DDFE3D4F7}"/>
              </a:ext>
            </a:extLst>
          </p:cNvPr>
          <p:cNvPicPr>
            <a:picLocks noChangeAspect="1"/>
          </p:cNvPicPr>
          <p:nvPr/>
        </p:nvPicPr>
        <p:blipFill>
          <a:blip r:embed="rId2"/>
          <a:stretch>
            <a:fillRect/>
          </a:stretch>
        </p:blipFill>
        <p:spPr>
          <a:xfrm>
            <a:off x="9163050" y="3437086"/>
            <a:ext cx="5306655" cy="2507036"/>
          </a:xfrm>
          <a:prstGeom prst="rect">
            <a:avLst/>
          </a:prstGeom>
        </p:spPr>
      </p:pic>
      <p:pic>
        <p:nvPicPr>
          <p:cNvPr id="1026" name="Picture 2" descr="TRANSFORM | Prostate Cancer UK">
            <a:extLst>
              <a:ext uri="{FF2B5EF4-FFF2-40B4-BE49-F238E27FC236}">
                <a16:creationId xmlns:a16="http://schemas.microsoft.com/office/drawing/2014/main" id="{3668223A-6AC0-4A49-56E0-1273549FD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5752758"/>
            <a:ext cx="32194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837F078-4C2C-80E6-7E85-D6799759CB8B}"/>
              </a:ext>
            </a:extLst>
          </p:cNvPr>
          <p:cNvPicPr>
            <a:picLocks noChangeAspect="1"/>
          </p:cNvPicPr>
          <p:nvPr/>
        </p:nvPicPr>
        <p:blipFill>
          <a:blip r:embed="rId4"/>
          <a:stretch>
            <a:fillRect/>
          </a:stretch>
        </p:blipFill>
        <p:spPr>
          <a:xfrm>
            <a:off x="4819650" y="3000375"/>
            <a:ext cx="3648075" cy="1247775"/>
          </a:xfrm>
          <a:prstGeom prst="rect">
            <a:avLst/>
          </a:prstGeom>
        </p:spPr>
      </p:pic>
      <p:pic>
        <p:nvPicPr>
          <p:cNvPr id="1030" name="Picture 6" descr="Cryotherapy for Prostate Cancer ...">
            <a:extLst>
              <a:ext uri="{FF2B5EF4-FFF2-40B4-BE49-F238E27FC236}">
                <a16:creationId xmlns:a16="http://schemas.microsoft.com/office/drawing/2014/main" id="{F70C2C42-FBBD-F4DC-CE1F-48502A44A6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25" y="936663"/>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8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AB831-C308-2248-899E-399EE6725272}"/>
              </a:ext>
            </a:extLst>
          </p:cNvPr>
          <p:cNvSpPr>
            <a:spLocks noGrp="1"/>
          </p:cNvSpPr>
          <p:nvPr>
            <p:ph type="body" sz="quarter" idx="12"/>
          </p:nvPr>
        </p:nvSpPr>
        <p:spPr/>
        <p:txBody>
          <a:bodyPr/>
          <a:lstStyle/>
          <a:p>
            <a:r>
              <a:rPr lang="en-GB" dirty="0"/>
              <a:t>Barriers and Considerations</a:t>
            </a:r>
          </a:p>
        </p:txBody>
      </p:sp>
      <p:sp>
        <p:nvSpPr>
          <p:cNvPr id="3" name="Picture Placeholder 2">
            <a:extLst>
              <a:ext uri="{FF2B5EF4-FFF2-40B4-BE49-F238E27FC236}">
                <a16:creationId xmlns:a16="http://schemas.microsoft.com/office/drawing/2014/main" id="{A7B8CD20-A439-F8F2-72A6-8C7C66339A92}"/>
              </a:ext>
            </a:extLst>
          </p:cNvPr>
          <p:cNvSpPr>
            <a:spLocks noGrp="1"/>
          </p:cNvSpPr>
          <p:nvPr>
            <p:ph type="pic" sz="quarter" idx="10"/>
          </p:nvPr>
        </p:nvSpPr>
        <p:spPr/>
        <p:txBody>
          <a:bodyPr/>
          <a:lstStyle/>
          <a:p>
            <a:endParaRPr lang="en-GB"/>
          </a:p>
        </p:txBody>
      </p:sp>
      <p:sp>
        <p:nvSpPr>
          <p:cNvPr id="4" name="Text Placeholder 3">
            <a:extLst>
              <a:ext uri="{FF2B5EF4-FFF2-40B4-BE49-F238E27FC236}">
                <a16:creationId xmlns:a16="http://schemas.microsoft.com/office/drawing/2014/main" id="{920274D5-9B6F-E4A0-3D01-A9252A498DD5}"/>
              </a:ext>
            </a:extLst>
          </p:cNvPr>
          <p:cNvSpPr>
            <a:spLocks noGrp="1"/>
          </p:cNvSpPr>
          <p:nvPr>
            <p:ph type="body" sz="quarter" idx="14"/>
          </p:nvPr>
        </p:nvSpPr>
        <p:spPr/>
        <p:txBody>
          <a:bodyPr/>
          <a:lstStyle/>
          <a:p>
            <a:r>
              <a:rPr lang="en-GB" dirty="0"/>
              <a:t>- Requires skilled imaging and MDT decision-making.</a:t>
            </a:r>
          </a:p>
          <a:p>
            <a:r>
              <a:rPr lang="en-GB" dirty="0"/>
              <a:t>- Long-term data still evolving.</a:t>
            </a:r>
          </a:p>
          <a:p>
            <a:r>
              <a:rPr lang="en-GB" dirty="0"/>
              <a:t>- Protocol standardization is key.</a:t>
            </a:r>
          </a:p>
          <a:p>
            <a:r>
              <a:rPr lang="en-GB" dirty="0"/>
              <a:t>- Patient selection is critical</a:t>
            </a:r>
          </a:p>
        </p:txBody>
      </p:sp>
    </p:spTree>
    <p:extLst>
      <p:ext uri="{BB962C8B-B14F-4D97-AF65-F5344CB8AC3E}">
        <p14:creationId xmlns:p14="http://schemas.microsoft.com/office/powerpoint/2010/main" val="64330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A49B9-00D7-BDE3-D922-C4BD8D17434B}"/>
              </a:ext>
            </a:extLst>
          </p:cNvPr>
          <p:cNvSpPr>
            <a:spLocks noGrp="1"/>
          </p:cNvSpPr>
          <p:nvPr>
            <p:ph type="body" sz="quarter" idx="12"/>
          </p:nvPr>
        </p:nvSpPr>
        <p:spPr/>
        <p:txBody>
          <a:bodyPr/>
          <a:lstStyle/>
          <a:p>
            <a:r>
              <a:rPr lang="en-GB" dirty="0"/>
              <a:t>Conclusion</a:t>
            </a:r>
          </a:p>
        </p:txBody>
      </p:sp>
      <p:sp>
        <p:nvSpPr>
          <p:cNvPr id="4" name="Text Placeholder 3">
            <a:extLst>
              <a:ext uri="{FF2B5EF4-FFF2-40B4-BE49-F238E27FC236}">
                <a16:creationId xmlns:a16="http://schemas.microsoft.com/office/drawing/2014/main" id="{1B64893B-17BD-5B39-1C98-669DB25D71F7}"/>
              </a:ext>
            </a:extLst>
          </p:cNvPr>
          <p:cNvSpPr>
            <a:spLocks noGrp="1"/>
          </p:cNvSpPr>
          <p:nvPr>
            <p:ph type="body" sz="quarter" idx="14"/>
          </p:nvPr>
        </p:nvSpPr>
        <p:spPr>
          <a:xfrm>
            <a:off x="931084" y="2800350"/>
            <a:ext cx="10136966" cy="4403209"/>
          </a:xfrm>
        </p:spPr>
        <p:txBody>
          <a:bodyPr/>
          <a:lstStyle/>
          <a:p>
            <a:r>
              <a:rPr lang="en-GB" dirty="0"/>
              <a:t>- Focal therapy is a key advancement in prostate cancer care.</a:t>
            </a:r>
          </a:p>
          <a:p>
            <a:r>
              <a:rPr lang="en-GB" dirty="0"/>
              <a:t>- Minimizes harm, maintains quality of life.</a:t>
            </a:r>
          </a:p>
          <a:p>
            <a:r>
              <a:rPr lang="en-GB" dirty="0"/>
              <a:t>- Demand will grow with increased screening.</a:t>
            </a:r>
          </a:p>
          <a:p>
            <a:r>
              <a:rPr lang="en-GB" dirty="0"/>
              <a:t>- Bath experience shows strong regional interest and uptake.</a:t>
            </a:r>
          </a:p>
          <a:p>
            <a:endParaRPr lang="en-GB" dirty="0"/>
          </a:p>
        </p:txBody>
      </p:sp>
    </p:spTree>
    <p:extLst>
      <p:ext uri="{BB962C8B-B14F-4D97-AF65-F5344CB8AC3E}">
        <p14:creationId xmlns:p14="http://schemas.microsoft.com/office/powerpoint/2010/main" val="10343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0041C-F14B-D42D-4530-E08039D114D4}"/>
              </a:ext>
            </a:extLst>
          </p:cNvPr>
          <p:cNvSpPr>
            <a:spLocks noGrp="1"/>
          </p:cNvSpPr>
          <p:nvPr>
            <p:ph type="body" sz="quarter" idx="12"/>
          </p:nvPr>
        </p:nvSpPr>
        <p:spPr/>
        <p:txBody>
          <a:bodyPr/>
          <a:lstStyle/>
          <a:p>
            <a:r>
              <a:rPr lang="en-GB" dirty="0"/>
              <a:t>Referral Pathway</a:t>
            </a:r>
          </a:p>
        </p:txBody>
      </p:sp>
      <p:sp>
        <p:nvSpPr>
          <p:cNvPr id="4" name="Text Placeholder 3">
            <a:extLst>
              <a:ext uri="{FF2B5EF4-FFF2-40B4-BE49-F238E27FC236}">
                <a16:creationId xmlns:a16="http://schemas.microsoft.com/office/drawing/2014/main" id="{F890666C-0E51-A948-5725-6D29F0138BA8}"/>
              </a:ext>
            </a:extLst>
          </p:cNvPr>
          <p:cNvSpPr>
            <a:spLocks noGrp="1"/>
          </p:cNvSpPr>
          <p:nvPr>
            <p:ph type="body" sz="quarter" idx="14"/>
          </p:nvPr>
        </p:nvSpPr>
        <p:spPr>
          <a:xfrm>
            <a:off x="931084" y="2800350"/>
            <a:ext cx="6022166" cy="4403209"/>
          </a:xfrm>
        </p:spPr>
        <p:txBody>
          <a:bodyPr>
            <a:normAutofit fontScale="25000" lnSpcReduction="20000"/>
          </a:bodyPr>
          <a:lstStyle/>
          <a:p>
            <a:pPr algn="l">
              <a:buNone/>
            </a:pPr>
            <a:r>
              <a:rPr lang="en-GB" sz="11200" b="0" i="0" dirty="0">
                <a:solidFill>
                  <a:srgbClr val="0F4761"/>
                </a:solidFill>
                <a:effectLst/>
                <a:latin typeface="inherit"/>
              </a:rPr>
              <a:t>The focal therapy email inbox will be closing down</a:t>
            </a:r>
            <a:endParaRPr lang="en-GB" sz="11200" b="0" i="0" dirty="0">
              <a:solidFill>
                <a:srgbClr val="242424"/>
              </a:solidFill>
              <a:effectLst/>
              <a:latin typeface="Calibri" panose="020F0502020204030204" pitchFamily="34" charset="0"/>
            </a:endParaRPr>
          </a:p>
          <a:p>
            <a:pPr algn="l">
              <a:buNone/>
            </a:pPr>
            <a:r>
              <a:rPr lang="en-GB" sz="11200" b="0" i="0" dirty="0">
                <a:solidFill>
                  <a:srgbClr val="0F4761"/>
                </a:solidFill>
                <a:effectLst/>
                <a:latin typeface="inherit"/>
              </a:rPr>
              <a:t> </a:t>
            </a:r>
            <a:endParaRPr lang="en-GB" sz="11200" b="0" i="0" dirty="0">
              <a:solidFill>
                <a:srgbClr val="242424"/>
              </a:solidFill>
              <a:effectLst/>
              <a:latin typeface="Calibri" panose="020F0502020204030204" pitchFamily="34" charset="0"/>
            </a:endParaRPr>
          </a:p>
          <a:p>
            <a:pPr algn="l">
              <a:buNone/>
            </a:pPr>
            <a:r>
              <a:rPr lang="en-GB" sz="11200" b="0" i="0" dirty="0">
                <a:solidFill>
                  <a:srgbClr val="0F4761"/>
                </a:solidFill>
                <a:effectLst/>
                <a:latin typeface="inherit"/>
              </a:rPr>
              <a:t>All referrals/enquiries for Prostate Focal therapy will need to be sent to:</a:t>
            </a:r>
            <a:endParaRPr lang="en-GB" sz="11200" b="0" i="0" dirty="0">
              <a:solidFill>
                <a:srgbClr val="242424"/>
              </a:solidFill>
              <a:effectLst/>
              <a:latin typeface="Calibri" panose="020F0502020204030204" pitchFamily="34" charset="0"/>
            </a:endParaRPr>
          </a:p>
          <a:p>
            <a:pPr algn="l">
              <a:buNone/>
            </a:pPr>
            <a:r>
              <a:rPr lang="en-GB" sz="11200" b="0" i="0" dirty="0">
                <a:solidFill>
                  <a:srgbClr val="0F4761"/>
                </a:solidFill>
                <a:effectLst/>
                <a:latin typeface="inherit"/>
              </a:rPr>
              <a:t> </a:t>
            </a:r>
            <a:endParaRPr lang="en-GB" sz="11200" b="0" i="0" dirty="0">
              <a:solidFill>
                <a:srgbClr val="242424"/>
              </a:solidFill>
              <a:effectLst/>
              <a:latin typeface="Calibri" panose="020F0502020204030204" pitchFamily="34" charset="0"/>
            </a:endParaRPr>
          </a:p>
          <a:p>
            <a:pPr algn="l">
              <a:buNone/>
            </a:pPr>
            <a:r>
              <a:rPr lang="en-GB" sz="11200" b="1" i="0" u="sng" dirty="0">
                <a:solidFill>
                  <a:srgbClr val="0000FF"/>
                </a:solidFill>
                <a:effectLst/>
                <a:latin typeface="Calibri" panose="020F0502020204030204" pitchFamily="34" charset="0"/>
                <a:hlinkClick r:id="rId2" tooltip="mailto:ruh-tr.iptmds@nhs.net"/>
              </a:rPr>
              <a:t>ruh-tr.iptmds@nhs.net</a:t>
            </a:r>
            <a:r>
              <a:rPr lang="en-GB" sz="11200" b="1" i="0" dirty="0">
                <a:solidFill>
                  <a:srgbClr val="242424"/>
                </a:solidFill>
                <a:effectLst/>
                <a:latin typeface="Calibri" panose="020F0502020204030204" pitchFamily="34" charset="0"/>
              </a:rPr>
              <a:t> , </a:t>
            </a:r>
          </a:p>
          <a:p>
            <a:pPr algn="l">
              <a:buNone/>
            </a:pPr>
            <a:r>
              <a:rPr lang="en-GB" sz="11200" b="1" i="0" u="sng" dirty="0">
                <a:solidFill>
                  <a:srgbClr val="0000FF"/>
                </a:solidFill>
                <a:effectLst/>
                <a:latin typeface="Calibri" panose="020F0502020204030204" pitchFamily="34" charset="0"/>
                <a:hlinkClick r:id="rId3" tooltip="mailto:ruh-tr.urologysecretaries@nhs.net"/>
              </a:rPr>
              <a:t>ruh-tr.urologysecretaries@nhs.net</a:t>
            </a:r>
            <a:r>
              <a:rPr lang="en-GB" sz="11200" b="1" i="0" dirty="0">
                <a:solidFill>
                  <a:srgbClr val="242424"/>
                </a:solidFill>
                <a:effectLst/>
                <a:latin typeface="Calibri" panose="020F0502020204030204" pitchFamily="34" charset="0"/>
              </a:rPr>
              <a:t>  , </a:t>
            </a:r>
          </a:p>
          <a:p>
            <a:pPr algn="l">
              <a:buNone/>
            </a:pPr>
            <a:r>
              <a:rPr lang="en-GB" sz="11200" b="1" i="0" u="sng" dirty="0">
                <a:solidFill>
                  <a:srgbClr val="0000FF"/>
                </a:solidFill>
                <a:effectLst/>
                <a:latin typeface="Calibri" panose="020F0502020204030204" pitchFamily="34" charset="0"/>
                <a:hlinkClick r:id="rId4" tooltip="mailto:laurafelton@nhs.net"/>
              </a:rPr>
              <a:t>laurafelton@nhs.net</a:t>
            </a:r>
            <a:r>
              <a:rPr lang="en-GB" sz="11200" b="1" i="0" dirty="0">
                <a:solidFill>
                  <a:srgbClr val="242424"/>
                </a:solidFill>
                <a:effectLst/>
                <a:latin typeface="Calibri" panose="020F0502020204030204" pitchFamily="34" charset="0"/>
              </a:rPr>
              <a:t>  , </a:t>
            </a:r>
          </a:p>
          <a:p>
            <a:pPr algn="l">
              <a:buNone/>
            </a:pPr>
            <a:r>
              <a:rPr lang="en-GB" sz="11200" b="1" i="0" u="sng" dirty="0">
                <a:solidFill>
                  <a:srgbClr val="0000FF"/>
                </a:solidFill>
                <a:effectLst/>
                <a:latin typeface="Calibri" panose="020F0502020204030204" pitchFamily="34" charset="0"/>
                <a:hlinkClick r:id="rId5" tooltip="mailto:ruh-tr.cancerservicesruh@nhs.net"/>
              </a:rPr>
              <a:t>ruh-tr.cancerservicesruh@nhs.net</a:t>
            </a:r>
            <a:endParaRPr lang="en-GB" sz="11200" b="0" i="0" dirty="0">
              <a:solidFill>
                <a:srgbClr val="242424"/>
              </a:solidFill>
              <a:effectLst/>
              <a:latin typeface="Calibri" panose="020F0502020204030204" pitchFamily="34" charset="0"/>
            </a:endParaRPr>
          </a:p>
          <a:p>
            <a:pPr algn="l">
              <a:buNone/>
            </a:pPr>
            <a:r>
              <a:rPr lang="en-GB" sz="11200" b="1" i="0" dirty="0">
                <a:solidFill>
                  <a:srgbClr val="242424"/>
                </a:solidFill>
                <a:effectLst/>
                <a:latin typeface="Calibri" panose="020F0502020204030204" pitchFamily="34" charset="0"/>
              </a:rPr>
              <a:t> </a:t>
            </a:r>
            <a:endParaRPr lang="en-GB" sz="11200" b="0" i="0" dirty="0">
              <a:solidFill>
                <a:srgbClr val="242424"/>
              </a:solidFill>
              <a:effectLst/>
              <a:latin typeface="Calibri" panose="020F0502020204030204" pitchFamily="34" charset="0"/>
            </a:endParaRPr>
          </a:p>
          <a:p>
            <a:endParaRPr lang="en-GB" dirty="0"/>
          </a:p>
        </p:txBody>
      </p:sp>
      <p:sp>
        <p:nvSpPr>
          <p:cNvPr id="6" name="TextBox 5">
            <a:extLst>
              <a:ext uri="{FF2B5EF4-FFF2-40B4-BE49-F238E27FC236}">
                <a16:creationId xmlns:a16="http://schemas.microsoft.com/office/drawing/2014/main" id="{61B76F9F-AE8E-FADC-7CA3-952445F1C4B6}"/>
              </a:ext>
            </a:extLst>
          </p:cNvPr>
          <p:cNvSpPr txBox="1"/>
          <p:nvPr/>
        </p:nvSpPr>
        <p:spPr>
          <a:xfrm>
            <a:off x="6953250" y="1352550"/>
            <a:ext cx="7891644" cy="7201972"/>
          </a:xfrm>
          <a:prstGeom prst="rect">
            <a:avLst/>
          </a:prstGeom>
          <a:noFill/>
        </p:spPr>
        <p:txBody>
          <a:bodyPr wrap="square" rtlCol="0">
            <a:spAutoFit/>
          </a:bodyPr>
          <a:lstStyle/>
          <a:p>
            <a:pPr algn="l">
              <a:buNone/>
            </a:pPr>
            <a:r>
              <a:rPr lang="en-GB" sz="2800" dirty="0">
                <a:solidFill>
                  <a:srgbClr val="242424"/>
                </a:solidFill>
                <a:latin typeface="Calibri" panose="020F0502020204030204" pitchFamily="34" charset="0"/>
              </a:rPr>
              <a:t>I</a:t>
            </a:r>
            <a:r>
              <a:rPr lang="en-GB" sz="2800" b="0" i="0" dirty="0">
                <a:solidFill>
                  <a:srgbClr val="242424"/>
                </a:solidFill>
                <a:effectLst/>
                <a:latin typeface="Calibri" panose="020F0502020204030204" pitchFamily="34" charset="0"/>
              </a:rPr>
              <a:t>nclude the following:</a:t>
            </a:r>
          </a:p>
          <a:p>
            <a:pPr algn="l">
              <a:buNone/>
            </a:pPr>
            <a:r>
              <a:rPr lang="en-GB" sz="2800" b="0" i="0" dirty="0">
                <a:solidFill>
                  <a:srgbClr val="242424"/>
                </a:solidFill>
                <a:effectLst/>
                <a:latin typeface="Calibri" panose="020F0502020204030204" pitchFamily="34" charset="0"/>
              </a:rPr>
              <a:t>Cancer IPT form (from Cancer Register).</a:t>
            </a:r>
          </a:p>
          <a:p>
            <a:pPr algn="l">
              <a:buNone/>
            </a:pPr>
            <a:r>
              <a:rPr lang="en-GB" sz="2800" b="0" i="0" dirty="0">
                <a:solidFill>
                  <a:srgbClr val="242424"/>
                </a:solidFill>
                <a:effectLst/>
                <a:latin typeface="Calibri" panose="020F0502020204030204" pitchFamily="34" charset="0"/>
              </a:rPr>
              <a:t>All relevant urological clinical documents – including the Focal referral form (will be on RUH website)</a:t>
            </a:r>
          </a:p>
          <a:p>
            <a:pPr algn="l">
              <a:buNone/>
            </a:pPr>
            <a:r>
              <a:rPr lang="en-GB" sz="2800" b="0" i="0" dirty="0">
                <a:solidFill>
                  <a:srgbClr val="242424"/>
                </a:solidFill>
                <a:effectLst/>
                <a:latin typeface="Calibri" panose="020F0502020204030204" pitchFamily="34" charset="0"/>
              </a:rPr>
              <a:t>All relevant Urology radiology reports (ask your PACS team to transfer the images).</a:t>
            </a:r>
          </a:p>
          <a:p>
            <a:pPr algn="l">
              <a:buNone/>
            </a:pPr>
            <a:r>
              <a:rPr lang="en-GB" sz="2800" b="0" i="0" dirty="0">
                <a:solidFill>
                  <a:srgbClr val="242424"/>
                </a:solidFill>
                <a:effectLst/>
                <a:latin typeface="Calibri" panose="020F0502020204030204" pitchFamily="34" charset="0"/>
              </a:rPr>
              <a:t>Prostate histology report(s).</a:t>
            </a:r>
          </a:p>
          <a:p>
            <a:pPr algn="l">
              <a:buNone/>
            </a:pPr>
            <a:r>
              <a:rPr lang="en-GB" sz="2800" b="0" i="0" dirty="0">
                <a:solidFill>
                  <a:srgbClr val="242424"/>
                </a:solidFill>
                <a:effectLst/>
                <a:latin typeface="Calibri" panose="020F0502020204030204" pitchFamily="34" charset="0"/>
              </a:rPr>
              <a:t>Prostate MRI reports</a:t>
            </a:r>
          </a:p>
          <a:p>
            <a:pPr algn="l">
              <a:buNone/>
            </a:pPr>
            <a:r>
              <a:rPr lang="en-GB" sz="2000" b="0" i="0" dirty="0">
                <a:solidFill>
                  <a:srgbClr val="242424"/>
                </a:solidFill>
                <a:effectLst/>
                <a:latin typeface="Calibri" panose="020F0502020204030204" pitchFamily="34" charset="0"/>
              </a:rPr>
              <a:t> </a:t>
            </a:r>
          </a:p>
          <a:p>
            <a:pPr algn="l">
              <a:buNone/>
            </a:pPr>
            <a:r>
              <a:rPr lang="en-GB" sz="2000" b="0" i="0" dirty="0">
                <a:solidFill>
                  <a:srgbClr val="242424"/>
                </a:solidFill>
                <a:effectLst/>
                <a:latin typeface="Calibri" panose="020F0502020204030204" pitchFamily="34" charset="0"/>
              </a:rPr>
              <a:t>We have found that MDT co-ordinators are often well placed to be the sender of these referrals as they have the best/easiest access to the Cancer IPT form.</a:t>
            </a:r>
          </a:p>
          <a:p>
            <a:pPr algn="l">
              <a:buNone/>
            </a:pPr>
            <a:r>
              <a:rPr lang="en-GB" sz="2000" b="0" i="0" dirty="0">
                <a:solidFill>
                  <a:srgbClr val="0F4761"/>
                </a:solidFill>
                <a:effectLst/>
                <a:latin typeface="inherit"/>
              </a:rPr>
              <a:t> </a:t>
            </a:r>
            <a:endParaRPr lang="en-GB" sz="2000" b="0" i="0" dirty="0">
              <a:solidFill>
                <a:srgbClr val="242424"/>
              </a:solidFill>
              <a:effectLst/>
              <a:latin typeface="Calibri" panose="020F0502020204030204" pitchFamily="34" charset="0"/>
            </a:endParaRPr>
          </a:p>
          <a:p>
            <a:pPr algn="l">
              <a:buNone/>
            </a:pPr>
            <a:r>
              <a:rPr lang="en-GB" sz="2000" b="0" i="0" dirty="0">
                <a:solidFill>
                  <a:srgbClr val="0F4761"/>
                </a:solidFill>
                <a:effectLst/>
                <a:latin typeface="inherit"/>
              </a:rPr>
              <a:t>All referred cases will be discussed through our Focal Therapy MDT, and if deemed unsuitable at that point will be sent back to you without review in Bath, but with our outcome as to why they are ineligible.</a:t>
            </a:r>
          </a:p>
          <a:p>
            <a:pPr algn="l">
              <a:buNone/>
            </a:pPr>
            <a:endParaRPr lang="en-GB" sz="2000" b="0" i="0" dirty="0">
              <a:solidFill>
                <a:srgbClr val="242424"/>
              </a:solidFill>
              <a:effectLst/>
              <a:latin typeface="Calibri" panose="020F0502020204030204" pitchFamily="34" charset="0"/>
            </a:endParaRPr>
          </a:p>
          <a:p>
            <a:pPr algn="l"/>
            <a:r>
              <a:rPr lang="en-GB" sz="2000" b="0" i="0" dirty="0">
                <a:solidFill>
                  <a:srgbClr val="0F4761"/>
                </a:solidFill>
                <a:effectLst/>
                <a:latin typeface="inherit"/>
              </a:rPr>
              <a:t>If suitable we will arrange a review telephone to start before F2F if men wish to proceed.</a:t>
            </a:r>
            <a:endParaRPr lang="en-GB" sz="2000" b="0" i="0" dirty="0">
              <a:solidFill>
                <a:srgbClr val="242424"/>
              </a:solidFill>
              <a:effectLst/>
              <a:latin typeface="Calibri" panose="020F0502020204030204" pitchFamily="34" charset="0"/>
            </a:endParaRPr>
          </a:p>
          <a:p>
            <a:endParaRPr lang="en-GB" dirty="0"/>
          </a:p>
        </p:txBody>
      </p:sp>
    </p:spTree>
    <p:extLst>
      <p:ext uri="{BB962C8B-B14F-4D97-AF65-F5344CB8AC3E}">
        <p14:creationId xmlns:p14="http://schemas.microsoft.com/office/powerpoint/2010/main" val="219749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FF3F3B-7394-729A-E24C-B1CD29A00EDB}"/>
              </a:ext>
            </a:extLst>
          </p:cNvPr>
          <p:cNvSpPr txBox="1">
            <a:spLocks/>
          </p:cNvSpPr>
          <p:nvPr/>
        </p:nvSpPr>
        <p:spPr>
          <a:xfrm>
            <a:off x="1162050" y="2343150"/>
            <a:ext cx="13258800" cy="758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Questions</a:t>
            </a:r>
          </a:p>
        </p:txBody>
      </p:sp>
    </p:spTree>
    <p:extLst>
      <p:ext uri="{BB962C8B-B14F-4D97-AF65-F5344CB8AC3E}">
        <p14:creationId xmlns:p14="http://schemas.microsoft.com/office/powerpoint/2010/main" val="176302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BE87890-D985-B9C3-E430-2EF4153342C2}"/>
              </a:ext>
            </a:extLst>
          </p:cNvPr>
          <p:cNvSpPr/>
          <p:nvPr/>
        </p:nvSpPr>
        <p:spPr>
          <a:xfrm>
            <a:off x="4151243" y="4693598"/>
            <a:ext cx="1524000" cy="1524000"/>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FBD189-0BD6-CCB5-7F71-9D4059426171}"/>
              </a:ext>
            </a:extLst>
          </p:cNvPr>
          <p:cNvSpPr/>
          <p:nvPr/>
        </p:nvSpPr>
        <p:spPr>
          <a:xfrm>
            <a:off x="2531165" y="4693598"/>
            <a:ext cx="1524000" cy="1524000"/>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E3AD912-F71C-C35D-11C4-4FB9BD801F08}"/>
              </a:ext>
            </a:extLst>
          </p:cNvPr>
          <p:cNvSpPr/>
          <p:nvPr/>
        </p:nvSpPr>
        <p:spPr>
          <a:xfrm>
            <a:off x="901976" y="2190750"/>
            <a:ext cx="1524000" cy="1524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1C4FF9-14F8-503B-0D26-A603F00062F3}"/>
              </a:ext>
            </a:extLst>
          </p:cNvPr>
          <p:cNvSpPr/>
          <p:nvPr/>
        </p:nvSpPr>
        <p:spPr>
          <a:xfrm>
            <a:off x="2531165" y="2190750"/>
            <a:ext cx="1524000" cy="1524000"/>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7174B12-6111-5174-F35E-D2AAC2989248}"/>
              </a:ext>
            </a:extLst>
          </p:cNvPr>
          <p:cNvSpPr/>
          <p:nvPr/>
        </p:nvSpPr>
        <p:spPr>
          <a:xfrm>
            <a:off x="4151243" y="2190750"/>
            <a:ext cx="1524000" cy="1524000"/>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401BFDD-C124-7C4E-F3D9-B5C47793C5DB}"/>
              </a:ext>
            </a:extLst>
          </p:cNvPr>
          <p:cNvSpPr/>
          <p:nvPr/>
        </p:nvSpPr>
        <p:spPr>
          <a:xfrm>
            <a:off x="5761382" y="2190750"/>
            <a:ext cx="1524000" cy="1524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30A557E-5E34-948A-276A-6CC8B202443A}"/>
              </a:ext>
            </a:extLst>
          </p:cNvPr>
          <p:cNvSpPr/>
          <p:nvPr/>
        </p:nvSpPr>
        <p:spPr>
          <a:xfrm>
            <a:off x="901976" y="4693598"/>
            <a:ext cx="1524000" cy="1524000"/>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86B602-F9A0-D468-D6AF-A4F4B86C1A70}"/>
              </a:ext>
            </a:extLst>
          </p:cNvPr>
          <p:cNvSpPr/>
          <p:nvPr/>
        </p:nvSpPr>
        <p:spPr>
          <a:xfrm>
            <a:off x="7379685" y="6283859"/>
            <a:ext cx="1524000" cy="1524000"/>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E62B0D6-FC6C-2113-E76D-41DF1DC3927C}"/>
              </a:ext>
            </a:extLst>
          </p:cNvPr>
          <p:cNvSpPr/>
          <p:nvPr/>
        </p:nvSpPr>
        <p:spPr>
          <a:xfrm>
            <a:off x="5761382" y="4693598"/>
            <a:ext cx="1524000" cy="15240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C8B176C-2B90-1E88-FF77-BFE9304E5D92}"/>
              </a:ext>
            </a:extLst>
          </p:cNvPr>
          <p:cNvSpPr/>
          <p:nvPr/>
        </p:nvSpPr>
        <p:spPr>
          <a:xfrm>
            <a:off x="2531165" y="6283859"/>
            <a:ext cx="1524000" cy="1524000"/>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030134F-0165-B560-89C9-919977BA0AEA}"/>
              </a:ext>
            </a:extLst>
          </p:cNvPr>
          <p:cNvSpPr/>
          <p:nvPr/>
        </p:nvSpPr>
        <p:spPr>
          <a:xfrm>
            <a:off x="5761382" y="6283859"/>
            <a:ext cx="1524000" cy="1524000"/>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9E1A74A-423F-57EE-A5AB-E62FE9A3CA61}"/>
              </a:ext>
            </a:extLst>
          </p:cNvPr>
          <p:cNvSpPr/>
          <p:nvPr/>
        </p:nvSpPr>
        <p:spPr>
          <a:xfrm>
            <a:off x="4151243" y="6283859"/>
            <a:ext cx="1524000" cy="1524000"/>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0">
            <a:extLst>
              <a:ext uri="{FF2B5EF4-FFF2-40B4-BE49-F238E27FC236}">
                <a16:creationId xmlns:a16="http://schemas.microsoft.com/office/drawing/2014/main" id="{84AA402E-6C7A-07F3-F962-5D8B1342CD4B}"/>
              </a:ext>
            </a:extLst>
          </p:cNvPr>
          <p:cNvSpPr txBox="1">
            <a:spLocks/>
          </p:cNvSpPr>
          <p:nvPr/>
        </p:nvSpPr>
        <p:spPr>
          <a:xfrm>
            <a:off x="933450" y="1433876"/>
            <a:ext cx="6172200" cy="682174"/>
          </a:xfrm>
          <a:prstGeom prst="rect">
            <a:avLst/>
          </a:prstGeom>
        </p:spPr>
        <p:txBody>
          <a:bodyPr/>
          <a:lstStyle>
            <a:lvl1pPr marL="0" indent="0" algn="l" defTabSz="914400" rtl="0" eaLnBrk="1" latinLnBrk="0" hangingPunct="1">
              <a:lnSpc>
                <a:spcPts val="6020"/>
              </a:lnSpc>
              <a:spcBef>
                <a:spcPts val="1000"/>
              </a:spcBef>
              <a:buFont typeface="Arial" panose="020B0604020202020204" pitchFamily="34" charset="0"/>
              <a:buNone/>
              <a:defRPr sz="2800" b="1" kern="1200">
                <a:solidFill>
                  <a:srgbClr val="023F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3087"/>
                </a:solidFill>
              </a:rPr>
              <a:t>Primary colours</a:t>
            </a:r>
            <a:endParaRPr lang="en-US" dirty="0">
              <a:solidFill>
                <a:srgbClr val="003087"/>
              </a:solidFill>
            </a:endParaRPr>
          </a:p>
        </p:txBody>
      </p:sp>
      <p:sp>
        <p:nvSpPr>
          <p:cNvPr id="21" name="Text Placeholder 10">
            <a:extLst>
              <a:ext uri="{FF2B5EF4-FFF2-40B4-BE49-F238E27FC236}">
                <a16:creationId xmlns:a16="http://schemas.microsoft.com/office/drawing/2014/main" id="{39E90E0F-6083-9B57-275C-02AC8FE8FD09}"/>
              </a:ext>
            </a:extLst>
          </p:cNvPr>
          <p:cNvSpPr txBox="1">
            <a:spLocks/>
          </p:cNvSpPr>
          <p:nvPr/>
        </p:nvSpPr>
        <p:spPr>
          <a:xfrm>
            <a:off x="933450" y="3906907"/>
            <a:ext cx="6172200" cy="682174"/>
          </a:xfrm>
          <a:prstGeom prst="rect">
            <a:avLst/>
          </a:prstGeom>
        </p:spPr>
        <p:txBody>
          <a:bodyPr/>
          <a:lstStyle>
            <a:lvl1pPr marL="0" indent="0" algn="l" defTabSz="914400" rtl="0" eaLnBrk="1" latinLnBrk="0" hangingPunct="1">
              <a:lnSpc>
                <a:spcPts val="6020"/>
              </a:lnSpc>
              <a:spcBef>
                <a:spcPts val="1000"/>
              </a:spcBef>
              <a:buFont typeface="Arial" panose="020B0604020202020204" pitchFamily="34" charset="0"/>
              <a:buNone/>
              <a:defRPr sz="2800" b="1" kern="1200">
                <a:solidFill>
                  <a:srgbClr val="023F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003087"/>
                </a:solidFill>
              </a:rPr>
              <a:t>Secondary colours</a:t>
            </a:r>
            <a:endParaRPr lang="en-US" dirty="0">
              <a:solidFill>
                <a:srgbClr val="003087"/>
              </a:solidFill>
            </a:endParaRPr>
          </a:p>
        </p:txBody>
      </p:sp>
      <p:sp>
        <p:nvSpPr>
          <p:cNvPr id="23"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Brand colours</a:t>
            </a:r>
          </a:p>
        </p:txBody>
      </p:sp>
      <p:sp>
        <p:nvSpPr>
          <p:cNvPr id="24" name="Oval 23">
            <a:extLst>
              <a:ext uri="{FF2B5EF4-FFF2-40B4-BE49-F238E27FC236}">
                <a16:creationId xmlns:a16="http://schemas.microsoft.com/office/drawing/2014/main" id="{BC01B489-96D3-91F8-FD45-2FAFCA02C12C}"/>
              </a:ext>
            </a:extLst>
          </p:cNvPr>
          <p:cNvSpPr/>
          <p:nvPr/>
        </p:nvSpPr>
        <p:spPr>
          <a:xfrm>
            <a:off x="901976" y="6283859"/>
            <a:ext cx="1524000" cy="1524000"/>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62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11140111" y="6425107"/>
            <a:ext cx="1547972" cy="1060548"/>
            <a:chOff x="5178425" y="3829050"/>
            <a:chExt cx="1835150" cy="1257300"/>
          </a:xfrm>
        </p:grpSpPr>
        <p:sp>
          <p:nvSpPr>
            <p:cNvPr id="3" name="Freeform 2"/>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 name="Group 5"/>
          <p:cNvGrpSpPr/>
          <p:nvPr/>
        </p:nvGrpSpPr>
        <p:grpSpPr>
          <a:xfrm>
            <a:off x="8765173" y="6463563"/>
            <a:ext cx="1547971" cy="1061887"/>
            <a:chOff x="5178425" y="1770063"/>
            <a:chExt cx="1835150" cy="1258888"/>
          </a:xfrm>
        </p:grpSpPr>
        <p:sp>
          <p:nvSpPr>
            <p:cNvPr id="7" name="Freeform 6"/>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Graphics</a:t>
            </a:r>
          </a:p>
        </p:txBody>
      </p:sp>
      <p:sp>
        <p:nvSpPr>
          <p:cNvPr id="11" name="Freeform 6"/>
          <p:cNvSpPr>
            <a:spLocks/>
          </p:cNvSpPr>
          <p:nvPr/>
        </p:nvSpPr>
        <p:spPr bwMode="auto">
          <a:xfrm>
            <a:off x="901700" y="1332041"/>
            <a:ext cx="3355874" cy="33549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3448050" y="1132463"/>
            <a:ext cx="1333875" cy="1333500"/>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4670612" y="4283356"/>
            <a:ext cx="3352714" cy="3352714"/>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4749135" y="1332041"/>
            <a:ext cx="3114676" cy="311380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noFill/>
          <a:ln w="38100">
            <a:solidFill>
              <a:srgbClr val="005EB8"/>
            </a:solidFill>
          </a:ln>
        </p:spPr>
        <p:txBody>
          <a:bodyPr vert="horz" wrap="square" lIns="91440" tIns="45720" rIns="91440" bIns="45720" numCol="1" anchor="t" anchorCtr="0" compatLnSpc="1">
            <a:prstTxWarp prst="textNoShape">
              <a:avLst/>
            </a:prstTxWarp>
          </a:bodyPr>
          <a:lstStyle/>
          <a:p>
            <a:endParaRPr lang="en-GB"/>
          </a:p>
        </p:txBody>
      </p:sp>
      <p:grpSp>
        <p:nvGrpSpPr>
          <p:cNvPr id="112" name="Group 111"/>
          <p:cNvGrpSpPr/>
          <p:nvPr/>
        </p:nvGrpSpPr>
        <p:grpSpPr>
          <a:xfrm>
            <a:off x="8687977" y="542261"/>
            <a:ext cx="5089923" cy="564391"/>
            <a:chOff x="8687977" y="1651972"/>
            <a:chExt cx="5089923" cy="564391"/>
          </a:xfrm>
        </p:grpSpPr>
        <p:sp>
          <p:nvSpPr>
            <p:cNvPr id="16" name="Freeform 27"/>
            <p:cNvSpPr>
              <a:spLocks/>
            </p:cNvSpPr>
            <p:nvPr userDrawn="1"/>
          </p:nvSpPr>
          <p:spPr bwMode="auto">
            <a:xfrm>
              <a:off x="9488241" y="1651972"/>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3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3"/>
                    <a:pt x="1372" y="23"/>
                    <a:pt x="1372" y="23"/>
                  </a:cubicBezTo>
                  <a:cubicBezTo>
                    <a:pt x="1372" y="23"/>
                    <a:pt x="1372" y="0"/>
                    <a:pt x="1350" y="0"/>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9562453" y="1724766"/>
              <a:ext cx="1394435" cy="444328"/>
              <a:chOff x="1951037" y="3548063"/>
              <a:chExt cx="4683125" cy="1492250"/>
            </a:xfrm>
          </p:grpSpPr>
          <p:sp>
            <p:nvSpPr>
              <p:cNvPr id="33" name="Freeform 8"/>
              <p:cNvSpPr>
                <a:spLocks noEditPoints="1"/>
              </p:cNvSpPr>
              <p:nvPr userDrawn="1"/>
            </p:nvSpPr>
            <p:spPr bwMode="auto">
              <a:xfrm>
                <a:off x="1951037" y="3865563"/>
                <a:ext cx="774700" cy="1174750"/>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7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30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49"/>
                      <a:pt x="206" y="77"/>
                      <a:pt x="206" y="113"/>
                    </a:cubicBezTo>
                    <a:cubicBezTo>
                      <a:pt x="206" y="135"/>
                      <a:pt x="203" y="154"/>
                      <a:pt x="196" y="172"/>
                    </a:cubicBezTo>
                    <a:cubicBezTo>
                      <a:pt x="189" y="189"/>
                      <a:pt x="179" y="203"/>
                      <a:pt x="166" y="213"/>
                    </a:cubicBezTo>
                    <a:cubicBezTo>
                      <a:pt x="153" y="222"/>
                      <a:pt x="138" y="227"/>
                      <a:pt x="122" y="227"/>
                    </a:cubicBezTo>
                    <a:cubicBezTo>
                      <a:pt x="101" y="227"/>
                      <a:pt x="84" y="220"/>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30"/>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9"/>
              <p:cNvSpPr>
                <a:spLocks noEditPoints="1"/>
              </p:cNvSpPr>
              <p:nvPr userDrawn="1"/>
            </p:nvSpPr>
            <p:spPr bwMode="auto">
              <a:xfrm>
                <a:off x="2808287" y="3865563"/>
                <a:ext cx="768350" cy="860425"/>
              </a:xfrm>
              <a:custGeom>
                <a:avLst/>
                <a:gdLst>
                  <a:gd name="T0" fmla="*/ 203 w 204"/>
                  <a:gd name="T1" fmla="*/ 134 h 227"/>
                  <a:gd name="T2" fmla="*/ 72 w 204"/>
                  <a:gd name="T3" fmla="*/ 134 h 227"/>
                  <a:gd name="T4" fmla="*/ 86 w 204"/>
                  <a:gd name="T5" fmla="*/ 168 h 227"/>
                  <a:gd name="T6" fmla="*/ 118 w 204"/>
                  <a:gd name="T7" fmla="*/ 177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4" y="174"/>
                      <a:pt x="104" y="177"/>
                      <a:pt x="118" y="177"/>
                    </a:cubicBezTo>
                    <a:cubicBezTo>
                      <a:pt x="126" y="177"/>
                      <a:pt x="134" y="175"/>
                      <a:pt x="141" y="172"/>
                    </a:cubicBezTo>
                    <a:cubicBezTo>
                      <a:pt x="149" y="169"/>
                      <a:pt x="158" y="164"/>
                      <a:pt x="167" y="158"/>
                    </a:cubicBezTo>
                    <a:cubicBezTo>
                      <a:pt x="196" y="197"/>
                      <a:pt x="196" y="197"/>
                      <a:pt x="196" y="197"/>
                    </a:cubicBezTo>
                    <a:cubicBezTo>
                      <a:pt x="185" y="206"/>
                      <a:pt x="172" y="214"/>
                      <a:pt x="158" y="219"/>
                    </a:cubicBezTo>
                    <a:cubicBezTo>
                      <a:pt x="143" y="225"/>
                      <a:pt x="128" y="227"/>
                      <a:pt x="111" y="227"/>
                    </a:cubicBezTo>
                    <a:cubicBezTo>
                      <a:pt x="75" y="227"/>
                      <a:pt x="47" y="217"/>
                      <a:pt x="28" y="197"/>
                    </a:cubicBezTo>
                    <a:cubicBezTo>
                      <a:pt x="9" y="176"/>
                      <a:pt x="0" y="149"/>
                      <a:pt x="0" y="115"/>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50"/>
                      <a:pt x="115" y="46"/>
                      <a:pt x="104" y="46"/>
                    </a:cubicBezTo>
                    <a:cubicBezTo>
                      <a:pt x="94" y="46"/>
                      <a:pt x="87" y="49"/>
                      <a:pt x="82" y="56"/>
                    </a:cubicBezTo>
                    <a:cubicBezTo>
                      <a:pt x="77" y="63"/>
                      <a:pt x="73"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0"/>
              <p:cNvSpPr>
                <a:spLocks noEditPoints="1"/>
              </p:cNvSpPr>
              <p:nvPr userDrawn="1"/>
            </p:nvSpPr>
            <p:spPr bwMode="auto">
              <a:xfrm>
                <a:off x="364490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1"/>
              <p:cNvSpPr>
                <a:spLocks noEditPoints="1"/>
              </p:cNvSpPr>
              <p:nvPr userDrawn="1"/>
            </p:nvSpPr>
            <p:spPr bwMode="auto">
              <a:xfrm>
                <a:off x="4564062" y="3865563"/>
                <a:ext cx="779463" cy="1174750"/>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7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30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49"/>
                      <a:pt x="207" y="77"/>
                      <a:pt x="207" y="113"/>
                    </a:cubicBezTo>
                    <a:cubicBezTo>
                      <a:pt x="207" y="135"/>
                      <a:pt x="204" y="154"/>
                      <a:pt x="197" y="172"/>
                    </a:cubicBezTo>
                    <a:cubicBezTo>
                      <a:pt x="190" y="189"/>
                      <a:pt x="180" y="203"/>
                      <a:pt x="167" y="213"/>
                    </a:cubicBezTo>
                    <a:cubicBezTo>
                      <a:pt x="154" y="222"/>
                      <a:pt x="139" y="227"/>
                      <a:pt x="122" y="227"/>
                    </a:cubicBezTo>
                    <a:cubicBezTo>
                      <a:pt x="101" y="227"/>
                      <a:pt x="84" y="220"/>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30"/>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2"/>
              <p:cNvSpPr>
                <a:spLocks/>
              </p:cNvSpPr>
              <p:nvPr userDrawn="1"/>
            </p:nvSpPr>
            <p:spPr bwMode="auto">
              <a:xfrm>
                <a:off x="5459412" y="3548063"/>
                <a:ext cx="392113" cy="1177925"/>
              </a:xfrm>
              <a:custGeom>
                <a:avLst/>
                <a:gdLst>
                  <a:gd name="T0" fmla="*/ 16 w 104"/>
                  <a:gd name="T1" fmla="*/ 295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5"/>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3"/>
              <p:cNvSpPr>
                <a:spLocks noEditPoints="1"/>
              </p:cNvSpPr>
              <p:nvPr userDrawn="1"/>
            </p:nvSpPr>
            <p:spPr bwMode="auto">
              <a:xfrm>
                <a:off x="5865812" y="3865563"/>
                <a:ext cx="768350" cy="860425"/>
              </a:xfrm>
              <a:custGeom>
                <a:avLst/>
                <a:gdLst>
                  <a:gd name="T0" fmla="*/ 203 w 204"/>
                  <a:gd name="T1" fmla="*/ 134 h 227"/>
                  <a:gd name="T2" fmla="*/ 73 w 204"/>
                  <a:gd name="T3" fmla="*/ 134 h 227"/>
                  <a:gd name="T4" fmla="*/ 87 w 204"/>
                  <a:gd name="T5" fmla="*/ 168 h 227"/>
                  <a:gd name="T6" fmla="*/ 118 w 204"/>
                  <a:gd name="T7" fmla="*/ 177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2"/>
                      <a:pt x="87" y="168"/>
                    </a:cubicBezTo>
                    <a:cubicBezTo>
                      <a:pt x="94" y="174"/>
                      <a:pt x="104" y="177"/>
                      <a:pt x="118" y="177"/>
                    </a:cubicBezTo>
                    <a:cubicBezTo>
                      <a:pt x="126" y="177"/>
                      <a:pt x="134" y="175"/>
                      <a:pt x="142" y="172"/>
                    </a:cubicBezTo>
                    <a:cubicBezTo>
                      <a:pt x="150" y="169"/>
                      <a:pt x="158" y="164"/>
                      <a:pt x="168" y="158"/>
                    </a:cubicBezTo>
                    <a:cubicBezTo>
                      <a:pt x="196" y="197"/>
                      <a:pt x="196" y="197"/>
                      <a:pt x="196" y="197"/>
                    </a:cubicBezTo>
                    <a:cubicBezTo>
                      <a:pt x="185" y="206"/>
                      <a:pt x="172" y="214"/>
                      <a:pt x="158" y="219"/>
                    </a:cubicBezTo>
                    <a:cubicBezTo>
                      <a:pt x="144" y="225"/>
                      <a:pt x="128" y="227"/>
                      <a:pt x="111" y="227"/>
                    </a:cubicBezTo>
                    <a:cubicBezTo>
                      <a:pt x="75" y="227"/>
                      <a:pt x="47" y="217"/>
                      <a:pt x="29" y="197"/>
                    </a:cubicBezTo>
                    <a:cubicBezTo>
                      <a:pt x="10" y="176"/>
                      <a:pt x="0" y="149"/>
                      <a:pt x="0" y="115"/>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50"/>
                      <a:pt x="115" y="46"/>
                      <a:pt x="104" y="46"/>
                    </a:cubicBezTo>
                    <a:cubicBezTo>
                      <a:pt x="95" y="46"/>
                      <a:pt x="87" y="49"/>
                      <a:pt x="82" y="56"/>
                    </a:cubicBezTo>
                    <a:cubicBezTo>
                      <a:pt x="77" y="63"/>
                      <a:pt x="74"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8687977" y="1697350"/>
              <a:ext cx="5089923" cy="378152"/>
              <a:chOff x="-985838" y="3455988"/>
              <a:chExt cx="17094201" cy="1270000"/>
            </a:xfrm>
            <a:solidFill>
              <a:srgbClr val="003087"/>
            </a:solidFill>
          </p:grpSpPr>
          <p:sp>
            <p:nvSpPr>
              <p:cNvPr id="20" name="Freeform 5"/>
              <p:cNvSpPr>
                <a:spLocks/>
              </p:cNvSpPr>
              <p:nvPr userDrawn="1"/>
            </p:nvSpPr>
            <p:spPr bwMode="auto">
              <a:xfrm>
                <a:off x="-985838" y="3646488"/>
                <a:ext cx="812800" cy="1052513"/>
              </a:xfrm>
              <a:custGeom>
                <a:avLst/>
                <a:gdLst>
                  <a:gd name="T0" fmla="*/ 512 w 512"/>
                  <a:gd name="T1" fmla="*/ 0 h 663"/>
                  <a:gd name="T2" fmla="*/ 495 w 512"/>
                  <a:gd name="T3" fmla="*/ 136 h 663"/>
                  <a:gd name="T4" fmla="*/ 339 w 512"/>
                  <a:gd name="T5" fmla="*/ 136 h 663"/>
                  <a:gd name="T6" fmla="*/ 339 w 512"/>
                  <a:gd name="T7" fmla="*/ 663 h 663"/>
                  <a:gd name="T8" fmla="*/ 163 w 512"/>
                  <a:gd name="T9" fmla="*/ 663 h 663"/>
                  <a:gd name="T10" fmla="*/ 163 w 512"/>
                  <a:gd name="T11" fmla="*/ 136 h 663"/>
                  <a:gd name="T12" fmla="*/ 0 w 512"/>
                  <a:gd name="T13" fmla="*/ 136 h 663"/>
                  <a:gd name="T14" fmla="*/ 0 w 512"/>
                  <a:gd name="T15" fmla="*/ 0 h 663"/>
                  <a:gd name="T16" fmla="*/ 512 w 512"/>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3">
                    <a:moveTo>
                      <a:pt x="512" y="0"/>
                    </a:moveTo>
                    <a:lnTo>
                      <a:pt x="495" y="136"/>
                    </a:lnTo>
                    <a:lnTo>
                      <a:pt x="339" y="136"/>
                    </a:lnTo>
                    <a:lnTo>
                      <a:pt x="339" y="663"/>
                    </a:lnTo>
                    <a:lnTo>
                      <a:pt x="163" y="663"/>
                    </a:lnTo>
                    <a:lnTo>
                      <a:pt x="163" y="136"/>
                    </a:lnTo>
                    <a:lnTo>
                      <a:pt x="0" y="136"/>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98425" y="3548063"/>
                <a:ext cx="719138" cy="1150938"/>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1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1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1"/>
                      <a:pt x="120" y="161"/>
                      <a:pt x="120" y="161"/>
                    </a:cubicBezTo>
                    <a:cubicBezTo>
                      <a:pt x="120" y="151"/>
                      <a:pt x="118" y="145"/>
                      <a:pt x="115" y="141"/>
                    </a:cubicBezTo>
                    <a:cubicBezTo>
                      <a:pt x="113" y="138"/>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1"/>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730250" y="3865563"/>
                <a:ext cx="768350" cy="860425"/>
              </a:xfrm>
              <a:custGeom>
                <a:avLst/>
                <a:gdLst>
                  <a:gd name="T0" fmla="*/ 202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5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2"/>
                      <a:pt x="86" y="168"/>
                    </a:cubicBezTo>
                    <a:cubicBezTo>
                      <a:pt x="93" y="174"/>
                      <a:pt x="104" y="177"/>
                      <a:pt x="117" y="177"/>
                    </a:cubicBezTo>
                    <a:cubicBezTo>
                      <a:pt x="125" y="177"/>
                      <a:pt x="133" y="175"/>
                      <a:pt x="141" y="172"/>
                    </a:cubicBezTo>
                    <a:cubicBezTo>
                      <a:pt x="149" y="169"/>
                      <a:pt x="157" y="164"/>
                      <a:pt x="167" y="158"/>
                    </a:cubicBezTo>
                    <a:cubicBezTo>
                      <a:pt x="196" y="197"/>
                      <a:pt x="196" y="197"/>
                      <a:pt x="196" y="197"/>
                    </a:cubicBezTo>
                    <a:cubicBezTo>
                      <a:pt x="184" y="206"/>
                      <a:pt x="172" y="214"/>
                      <a:pt x="157" y="219"/>
                    </a:cubicBezTo>
                    <a:cubicBezTo>
                      <a:pt x="143" y="225"/>
                      <a:pt x="127" y="227"/>
                      <a:pt x="110" y="227"/>
                    </a:cubicBezTo>
                    <a:cubicBezTo>
                      <a:pt x="74" y="227"/>
                      <a:pt x="47" y="217"/>
                      <a:pt x="28" y="197"/>
                    </a:cubicBezTo>
                    <a:cubicBezTo>
                      <a:pt x="9" y="176"/>
                      <a:pt x="0" y="149"/>
                      <a:pt x="0" y="115"/>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userDrawn="1"/>
            </p:nvSpPr>
            <p:spPr bwMode="auto">
              <a:xfrm>
                <a:off x="7010400"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2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2"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5"/>
              <p:cNvSpPr>
                <a:spLocks noEditPoints="1"/>
              </p:cNvSpPr>
              <p:nvPr userDrawn="1"/>
            </p:nvSpPr>
            <p:spPr bwMode="auto">
              <a:xfrm>
                <a:off x="8189913" y="3865563"/>
                <a:ext cx="768350" cy="860425"/>
              </a:xfrm>
              <a:custGeom>
                <a:avLst/>
                <a:gdLst>
                  <a:gd name="T0" fmla="*/ 203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3" y="174"/>
                      <a:pt x="104" y="177"/>
                      <a:pt x="117" y="177"/>
                    </a:cubicBezTo>
                    <a:cubicBezTo>
                      <a:pt x="125" y="177"/>
                      <a:pt x="133" y="175"/>
                      <a:pt x="141" y="172"/>
                    </a:cubicBezTo>
                    <a:cubicBezTo>
                      <a:pt x="149" y="169"/>
                      <a:pt x="158" y="164"/>
                      <a:pt x="167" y="158"/>
                    </a:cubicBezTo>
                    <a:cubicBezTo>
                      <a:pt x="196" y="197"/>
                      <a:pt x="196" y="197"/>
                      <a:pt x="196" y="197"/>
                    </a:cubicBezTo>
                    <a:cubicBezTo>
                      <a:pt x="185" y="206"/>
                      <a:pt x="172" y="214"/>
                      <a:pt x="157" y="219"/>
                    </a:cubicBezTo>
                    <a:cubicBezTo>
                      <a:pt x="143" y="225"/>
                      <a:pt x="127" y="227"/>
                      <a:pt x="111" y="227"/>
                    </a:cubicBezTo>
                    <a:cubicBezTo>
                      <a:pt x="74" y="227"/>
                      <a:pt x="47" y="217"/>
                      <a:pt x="28" y="197"/>
                    </a:cubicBezTo>
                    <a:cubicBezTo>
                      <a:pt x="9" y="176"/>
                      <a:pt x="0" y="149"/>
                      <a:pt x="0" y="115"/>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p:cNvSpPr>
                <a:spLocks/>
              </p:cNvSpPr>
              <p:nvPr userDrawn="1"/>
            </p:nvSpPr>
            <p:spPr bwMode="auto">
              <a:xfrm>
                <a:off x="9331325" y="3892551"/>
                <a:ext cx="1144588" cy="806450"/>
              </a:xfrm>
              <a:custGeom>
                <a:avLst/>
                <a:gdLst>
                  <a:gd name="T0" fmla="*/ 721 w 721"/>
                  <a:gd name="T1" fmla="*/ 0 h 508"/>
                  <a:gd name="T2" fmla="*/ 616 w 721"/>
                  <a:gd name="T3" fmla="*/ 508 h 508"/>
                  <a:gd name="T4" fmla="*/ 419 w 721"/>
                  <a:gd name="T5" fmla="*/ 508 h 508"/>
                  <a:gd name="T6" fmla="*/ 360 w 721"/>
                  <a:gd name="T7" fmla="*/ 152 h 508"/>
                  <a:gd name="T8" fmla="*/ 298 w 721"/>
                  <a:gd name="T9" fmla="*/ 508 h 508"/>
                  <a:gd name="T10" fmla="*/ 104 w 721"/>
                  <a:gd name="T11" fmla="*/ 508 h 508"/>
                  <a:gd name="T12" fmla="*/ 0 w 721"/>
                  <a:gd name="T13" fmla="*/ 0 h 508"/>
                  <a:gd name="T14" fmla="*/ 170 w 721"/>
                  <a:gd name="T15" fmla="*/ 0 h 508"/>
                  <a:gd name="T16" fmla="*/ 211 w 721"/>
                  <a:gd name="T17" fmla="*/ 379 h 508"/>
                  <a:gd name="T18" fmla="*/ 284 w 721"/>
                  <a:gd name="T19" fmla="*/ 0 h 508"/>
                  <a:gd name="T20" fmla="*/ 445 w 721"/>
                  <a:gd name="T21" fmla="*/ 0 h 508"/>
                  <a:gd name="T22" fmla="*/ 505 w 721"/>
                  <a:gd name="T23" fmla="*/ 379 h 508"/>
                  <a:gd name="T24" fmla="*/ 557 w 721"/>
                  <a:gd name="T25" fmla="*/ 0 h 508"/>
                  <a:gd name="T26" fmla="*/ 721 w 721"/>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1" h="508">
                    <a:moveTo>
                      <a:pt x="721" y="0"/>
                    </a:moveTo>
                    <a:lnTo>
                      <a:pt x="616" y="508"/>
                    </a:lnTo>
                    <a:lnTo>
                      <a:pt x="419" y="508"/>
                    </a:lnTo>
                    <a:lnTo>
                      <a:pt x="360" y="152"/>
                    </a:lnTo>
                    <a:lnTo>
                      <a:pt x="298" y="508"/>
                    </a:lnTo>
                    <a:lnTo>
                      <a:pt x="104" y="508"/>
                    </a:lnTo>
                    <a:lnTo>
                      <a:pt x="0" y="0"/>
                    </a:lnTo>
                    <a:lnTo>
                      <a:pt x="170" y="0"/>
                    </a:lnTo>
                    <a:lnTo>
                      <a:pt x="211" y="379"/>
                    </a:lnTo>
                    <a:lnTo>
                      <a:pt x="284" y="0"/>
                    </a:lnTo>
                    <a:lnTo>
                      <a:pt x="445" y="0"/>
                    </a:lnTo>
                    <a:lnTo>
                      <a:pt x="505" y="379"/>
                    </a:lnTo>
                    <a:lnTo>
                      <a:pt x="557" y="0"/>
                    </a:lnTo>
                    <a:lnTo>
                      <a:pt x="7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p:cNvSpPr>
                <a:spLocks noEditPoints="1"/>
              </p:cNvSpPr>
              <p:nvPr userDrawn="1"/>
            </p:nvSpPr>
            <p:spPr bwMode="auto">
              <a:xfrm>
                <a:off x="1050925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9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2 w 214"/>
                  <a:gd name="T23" fmla="*/ 66 h 227"/>
                  <a:gd name="T24" fmla="*/ 73 w 214"/>
                  <a:gd name="T25" fmla="*/ 113 h 227"/>
                  <a:gd name="T26" fmla="*/ 82 w 214"/>
                  <a:gd name="T27" fmla="*/ 161 h 227"/>
                  <a:gd name="T28" fmla="*/ 107 w 214"/>
                  <a:gd name="T29" fmla="*/ 176 h 227"/>
                  <a:gd name="T30" fmla="*/ 132 w 214"/>
                  <a:gd name="T31" fmla="*/ 161 h 227"/>
                  <a:gd name="T32" fmla="*/ 141 w 214"/>
                  <a:gd name="T33" fmla="*/ 114 h 227"/>
                  <a:gd name="T34" fmla="*/ 132 w 214"/>
                  <a:gd name="T35" fmla="*/ 66 h 227"/>
                  <a:gd name="T36" fmla="*/ 107 w 214"/>
                  <a:gd name="T37" fmla="*/ 51 h 227"/>
                  <a:gd name="T38" fmla="*/ 82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10" y="157"/>
                      <a:pt x="201" y="174"/>
                    </a:cubicBezTo>
                    <a:cubicBezTo>
                      <a:pt x="192" y="191"/>
                      <a:pt x="180" y="204"/>
                      <a:pt x="164" y="213"/>
                    </a:cubicBezTo>
                    <a:cubicBezTo>
                      <a:pt x="148" y="223"/>
                      <a:pt x="129" y="227"/>
                      <a:pt x="107" y="227"/>
                    </a:cubicBezTo>
                    <a:cubicBezTo>
                      <a:pt x="74" y="227"/>
                      <a:pt x="48" y="217"/>
                      <a:pt x="29" y="197"/>
                    </a:cubicBezTo>
                    <a:cubicBezTo>
                      <a:pt x="10" y="177"/>
                      <a:pt x="0" y="149"/>
                      <a:pt x="0" y="113"/>
                    </a:cubicBezTo>
                    <a:cubicBezTo>
                      <a:pt x="0" y="90"/>
                      <a:pt x="4" y="70"/>
                      <a:pt x="13" y="53"/>
                    </a:cubicBezTo>
                    <a:cubicBezTo>
                      <a:pt x="22" y="36"/>
                      <a:pt x="34" y="23"/>
                      <a:pt x="50" y="14"/>
                    </a:cubicBezTo>
                    <a:cubicBezTo>
                      <a:pt x="66" y="4"/>
                      <a:pt x="85" y="0"/>
                      <a:pt x="107" y="0"/>
                    </a:cubicBezTo>
                    <a:cubicBezTo>
                      <a:pt x="140" y="0"/>
                      <a:pt x="166" y="10"/>
                      <a:pt x="185" y="30"/>
                    </a:cubicBezTo>
                    <a:close/>
                    <a:moveTo>
                      <a:pt x="82" y="66"/>
                    </a:moveTo>
                    <a:cubicBezTo>
                      <a:pt x="76" y="76"/>
                      <a:pt x="73" y="92"/>
                      <a:pt x="73" y="113"/>
                    </a:cubicBezTo>
                    <a:cubicBezTo>
                      <a:pt x="73" y="135"/>
                      <a:pt x="76" y="151"/>
                      <a:pt x="82" y="161"/>
                    </a:cubicBezTo>
                    <a:cubicBezTo>
                      <a:pt x="87" y="171"/>
                      <a:pt x="96" y="176"/>
                      <a:pt x="107" y="176"/>
                    </a:cubicBezTo>
                    <a:cubicBezTo>
                      <a:pt x="118" y="176"/>
                      <a:pt x="127" y="171"/>
                      <a:pt x="132" y="161"/>
                    </a:cubicBezTo>
                    <a:cubicBezTo>
                      <a:pt x="138" y="151"/>
                      <a:pt x="141" y="135"/>
                      <a:pt x="141" y="114"/>
                    </a:cubicBezTo>
                    <a:cubicBezTo>
                      <a:pt x="141" y="92"/>
                      <a:pt x="138" y="76"/>
                      <a:pt x="132" y="66"/>
                    </a:cubicBezTo>
                    <a:cubicBezTo>
                      <a:pt x="127" y="56"/>
                      <a:pt x="118" y="51"/>
                      <a:pt x="107" y="51"/>
                    </a:cubicBezTo>
                    <a:cubicBezTo>
                      <a:pt x="96" y="51"/>
                      <a:pt x="87" y="56"/>
                      <a:pt x="8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
              <p:cNvSpPr>
                <a:spLocks/>
              </p:cNvSpPr>
              <p:nvPr userDrawn="1"/>
            </p:nvSpPr>
            <p:spPr bwMode="auto">
              <a:xfrm>
                <a:off x="11431588" y="3868738"/>
                <a:ext cx="542925" cy="830263"/>
              </a:xfrm>
              <a:custGeom>
                <a:avLst/>
                <a:gdLst>
                  <a:gd name="T0" fmla="*/ 144 w 144"/>
                  <a:gd name="T1" fmla="*/ 3 h 219"/>
                  <a:gd name="T2" fmla="*/ 132 w 144"/>
                  <a:gd name="T3" fmla="*/ 72 h 219"/>
                  <a:gd name="T4" fmla="*/ 113 w 144"/>
                  <a:gd name="T5" fmla="*/ 69 h 219"/>
                  <a:gd name="T6" fmla="*/ 85 w 144"/>
                  <a:gd name="T7" fmla="*/ 81 h 219"/>
                  <a:gd name="T8" fmla="*/ 71 w 144"/>
                  <a:gd name="T9" fmla="*/ 118 h 219"/>
                  <a:gd name="T10" fmla="*/ 71 w 144"/>
                  <a:gd name="T11" fmla="*/ 219 h 219"/>
                  <a:gd name="T12" fmla="*/ 0 w 144"/>
                  <a:gd name="T13" fmla="*/ 219 h 219"/>
                  <a:gd name="T14" fmla="*/ 0 w 144"/>
                  <a:gd name="T15" fmla="*/ 6 h 219"/>
                  <a:gd name="T16" fmla="*/ 62 w 144"/>
                  <a:gd name="T17" fmla="*/ 6 h 219"/>
                  <a:gd name="T18" fmla="*/ 68 w 144"/>
                  <a:gd name="T19" fmla="*/ 46 h 219"/>
                  <a:gd name="T20" fmla="*/ 89 w 144"/>
                  <a:gd name="T21" fmla="*/ 12 h 219"/>
                  <a:gd name="T22" fmla="*/ 122 w 144"/>
                  <a:gd name="T23" fmla="*/ 0 h 219"/>
                  <a:gd name="T24" fmla="*/ 144 w 144"/>
                  <a:gd name="T25" fmla="*/ 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19">
                    <a:moveTo>
                      <a:pt x="144" y="3"/>
                    </a:moveTo>
                    <a:cubicBezTo>
                      <a:pt x="132" y="72"/>
                      <a:pt x="132" y="72"/>
                      <a:pt x="132" y="72"/>
                    </a:cubicBezTo>
                    <a:cubicBezTo>
                      <a:pt x="125" y="70"/>
                      <a:pt x="119" y="69"/>
                      <a:pt x="113" y="69"/>
                    </a:cubicBezTo>
                    <a:cubicBezTo>
                      <a:pt x="101" y="69"/>
                      <a:pt x="92" y="73"/>
                      <a:pt x="85" y="81"/>
                    </a:cubicBezTo>
                    <a:cubicBezTo>
                      <a:pt x="79" y="89"/>
                      <a:pt x="74" y="101"/>
                      <a:pt x="71" y="118"/>
                    </a:cubicBezTo>
                    <a:cubicBezTo>
                      <a:pt x="71" y="219"/>
                      <a:pt x="71" y="219"/>
                      <a:pt x="71" y="219"/>
                    </a:cubicBezTo>
                    <a:cubicBezTo>
                      <a:pt x="0" y="219"/>
                      <a:pt x="0" y="219"/>
                      <a:pt x="0" y="219"/>
                    </a:cubicBezTo>
                    <a:cubicBezTo>
                      <a:pt x="0" y="6"/>
                      <a:pt x="0" y="6"/>
                      <a:pt x="0" y="6"/>
                    </a:cubicBezTo>
                    <a:cubicBezTo>
                      <a:pt x="62" y="6"/>
                      <a:pt x="62" y="6"/>
                      <a:pt x="62" y="6"/>
                    </a:cubicBezTo>
                    <a:cubicBezTo>
                      <a:pt x="68" y="46"/>
                      <a:pt x="68" y="46"/>
                      <a:pt x="68" y="46"/>
                    </a:cubicBezTo>
                    <a:cubicBezTo>
                      <a:pt x="72" y="32"/>
                      <a:pt x="79" y="21"/>
                      <a:pt x="89" y="12"/>
                    </a:cubicBezTo>
                    <a:cubicBezTo>
                      <a:pt x="99" y="4"/>
                      <a:pt x="110" y="0"/>
                      <a:pt x="122" y="0"/>
                    </a:cubicBezTo>
                    <a:cubicBezTo>
                      <a:pt x="129" y="0"/>
                      <a:pt x="136" y="1"/>
                      <a:pt x="1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9"/>
              <p:cNvSpPr>
                <a:spLocks noEditPoints="1"/>
              </p:cNvSpPr>
              <p:nvPr userDrawn="1"/>
            </p:nvSpPr>
            <p:spPr bwMode="auto">
              <a:xfrm>
                <a:off x="12041188" y="3548063"/>
                <a:ext cx="787400" cy="1150938"/>
              </a:xfrm>
              <a:custGeom>
                <a:avLst/>
                <a:gdLst>
                  <a:gd name="T0" fmla="*/ 169 w 496"/>
                  <a:gd name="T1" fmla="*/ 0 h 725"/>
                  <a:gd name="T2" fmla="*/ 169 w 496"/>
                  <a:gd name="T3" fmla="*/ 725 h 725"/>
                  <a:gd name="T4" fmla="*/ 0 w 496"/>
                  <a:gd name="T5" fmla="*/ 725 h 725"/>
                  <a:gd name="T6" fmla="*/ 0 w 496"/>
                  <a:gd name="T7" fmla="*/ 16 h 725"/>
                  <a:gd name="T8" fmla="*/ 169 w 496"/>
                  <a:gd name="T9" fmla="*/ 0 h 725"/>
                  <a:gd name="T10" fmla="*/ 487 w 496"/>
                  <a:gd name="T11" fmla="*/ 217 h 725"/>
                  <a:gd name="T12" fmla="*/ 342 w 496"/>
                  <a:gd name="T13" fmla="*/ 441 h 725"/>
                  <a:gd name="T14" fmla="*/ 496 w 496"/>
                  <a:gd name="T15" fmla="*/ 725 h 725"/>
                  <a:gd name="T16" fmla="*/ 309 w 496"/>
                  <a:gd name="T17" fmla="*/ 725 h 725"/>
                  <a:gd name="T18" fmla="*/ 171 w 496"/>
                  <a:gd name="T19" fmla="*/ 448 h 725"/>
                  <a:gd name="T20" fmla="*/ 318 w 496"/>
                  <a:gd name="T21" fmla="*/ 217 h 725"/>
                  <a:gd name="T22" fmla="*/ 487 w 496"/>
                  <a:gd name="T23" fmla="*/ 21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725">
                    <a:moveTo>
                      <a:pt x="169" y="0"/>
                    </a:moveTo>
                    <a:lnTo>
                      <a:pt x="169" y="725"/>
                    </a:lnTo>
                    <a:lnTo>
                      <a:pt x="0" y="725"/>
                    </a:lnTo>
                    <a:lnTo>
                      <a:pt x="0" y="16"/>
                    </a:lnTo>
                    <a:lnTo>
                      <a:pt x="169" y="0"/>
                    </a:lnTo>
                    <a:close/>
                    <a:moveTo>
                      <a:pt x="487" y="217"/>
                    </a:moveTo>
                    <a:lnTo>
                      <a:pt x="342" y="441"/>
                    </a:lnTo>
                    <a:lnTo>
                      <a:pt x="496" y="725"/>
                    </a:lnTo>
                    <a:lnTo>
                      <a:pt x="309" y="725"/>
                    </a:lnTo>
                    <a:lnTo>
                      <a:pt x="171" y="448"/>
                    </a:lnTo>
                    <a:lnTo>
                      <a:pt x="318" y="217"/>
                    </a:lnTo>
                    <a:lnTo>
                      <a:pt x="487"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
              <p:cNvSpPr>
                <a:spLocks/>
              </p:cNvSpPr>
              <p:nvPr userDrawn="1"/>
            </p:nvSpPr>
            <p:spPr bwMode="auto">
              <a:xfrm>
                <a:off x="13155613"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1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1"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noEditPoints="1"/>
              </p:cNvSpPr>
              <p:nvPr userDrawn="1"/>
            </p:nvSpPr>
            <p:spPr bwMode="auto">
              <a:xfrm>
                <a:off x="14354175" y="3455988"/>
                <a:ext cx="307975" cy="1243013"/>
              </a:xfrm>
              <a:custGeom>
                <a:avLst/>
                <a:gdLst>
                  <a:gd name="T0" fmla="*/ 71 w 82"/>
                  <a:gd name="T1" fmla="*/ 11 h 328"/>
                  <a:gd name="T2" fmla="*/ 82 w 82"/>
                  <a:gd name="T3" fmla="*/ 39 h 328"/>
                  <a:gd name="T4" fmla="*/ 71 w 82"/>
                  <a:gd name="T5" fmla="*/ 67 h 328"/>
                  <a:gd name="T6" fmla="*/ 41 w 82"/>
                  <a:gd name="T7" fmla="*/ 79 h 328"/>
                  <a:gd name="T8" fmla="*/ 12 w 82"/>
                  <a:gd name="T9" fmla="*/ 67 h 328"/>
                  <a:gd name="T10" fmla="*/ 0 w 82"/>
                  <a:gd name="T11" fmla="*/ 39 h 328"/>
                  <a:gd name="T12" fmla="*/ 12 w 82"/>
                  <a:gd name="T13" fmla="*/ 11 h 328"/>
                  <a:gd name="T14" fmla="*/ 41 w 82"/>
                  <a:gd name="T15" fmla="*/ 0 h 328"/>
                  <a:gd name="T16" fmla="*/ 71 w 82"/>
                  <a:gd name="T17" fmla="*/ 11 h 328"/>
                  <a:gd name="T18" fmla="*/ 77 w 82"/>
                  <a:gd name="T19" fmla="*/ 115 h 328"/>
                  <a:gd name="T20" fmla="*/ 77 w 82"/>
                  <a:gd name="T21" fmla="*/ 328 h 328"/>
                  <a:gd name="T22" fmla="*/ 6 w 82"/>
                  <a:gd name="T23" fmla="*/ 328 h 328"/>
                  <a:gd name="T24" fmla="*/ 6 w 82"/>
                  <a:gd name="T25" fmla="*/ 115 h 328"/>
                  <a:gd name="T26" fmla="*/ 77 w 82"/>
                  <a:gd name="T27" fmla="*/ 1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1" y="11"/>
                    </a:moveTo>
                    <a:cubicBezTo>
                      <a:pt x="78" y="19"/>
                      <a:pt x="82" y="28"/>
                      <a:pt x="82" y="39"/>
                    </a:cubicBezTo>
                    <a:cubicBezTo>
                      <a:pt x="82" y="51"/>
                      <a:pt x="78" y="60"/>
                      <a:pt x="71" y="67"/>
                    </a:cubicBezTo>
                    <a:cubicBezTo>
                      <a:pt x="63" y="75"/>
                      <a:pt x="53" y="79"/>
                      <a:pt x="41" y="79"/>
                    </a:cubicBezTo>
                    <a:cubicBezTo>
                      <a:pt x="29" y="79"/>
                      <a:pt x="19" y="75"/>
                      <a:pt x="12" y="67"/>
                    </a:cubicBezTo>
                    <a:cubicBezTo>
                      <a:pt x="4" y="60"/>
                      <a:pt x="0" y="51"/>
                      <a:pt x="0" y="39"/>
                    </a:cubicBezTo>
                    <a:cubicBezTo>
                      <a:pt x="0" y="28"/>
                      <a:pt x="4" y="19"/>
                      <a:pt x="12" y="11"/>
                    </a:cubicBezTo>
                    <a:cubicBezTo>
                      <a:pt x="19" y="4"/>
                      <a:pt x="29" y="0"/>
                      <a:pt x="41" y="0"/>
                    </a:cubicBezTo>
                    <a:cubicBezTo>
                      <a:pt x="53" y="0"/>
                      <a:pt x="63" y="4"/>
                      <a:pt x="71" y="11"/>
                    </a:cubicBezTo>
                    <a:close/>
                    <a:moveTo>
                      <a:pt x="77" y="115"/>
                    </a:moveTo>
                    <a:cubicBezTo>
                      <a:pt x="77" y="328"/>
                      <a:pt x="77" y="328"/>
                      <a:pt x="77" y="328"/>
                    </a:cubicBezTo>
                    <a:cubicBezTo>
                      <a:pt x="6" y="328"/>
                      <a:pt x="6" y="328"/>
                      <a:pt x="6" y="328"/>
                    </a:cubicBezTo>
                    <a:cubicBezTo>
                      <a:pt x="6" y="115"/>
                      <a:pt x="6" y="115"/>
                      <a:pt x="6" y="115"/>
                    </a:cubicBezTo>
                    <a:lnTo>
                      <a:pt x="77"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userDrawn="1"/>
            </p:nvSpPr>
            <p:spPr bwMode="auto">
              <a:xfrm>
                <a:off x="14722475" y="3687763"/>
                <a:ext cx="609600" cy="1038225"/>
              </a:xfrm>
              <a:custGeom>
                <a:avLst/>
                <a:gdLst>
                  <a:gd name="T0" fmla="*/ 162 w 162"/>
                  <a:gd name="T1" fmla="*/ 257 h 274"/>
                  <a:gd name="T2" fmla="*/ 133 w 162"/>
                  <a:gd name="T3" fmla="*/ 270 h 274"/>
                  <a:gd name="T4" fmla="*/ 101 w 162"/>
                  <a:gd name="T5" fmla="*/ 274 h 274"/>
                  <a:gd name="T6" fmla="*/ 27 w 162"/>
                  <a:gd name="T7" fmla="*/ 193 h 274"/>
                  <a:gd name="T8" fmla="*/ 27 w 162"/>
                  <a:gd name="T9" fmla="*/ 103 h 274"/>
                  <a:gd name="T10" fmla="*/ 0 w 162"/>
                  <a:gd name="T11" fmla="*/ 103 h 274"/>
                  <a:gd name="T12" fmla="*/ 0 w 162"/>
                  <a:gd name="T13" fmla="*/ 54 h 274"/>
                  <a:gd name="T14" fmla="*/ 27 w 162"/>
                  <a:gd name="T15" fmla="*/ 54 h 274"/>
                  <a:gd name="T16" fmla="*/ 27 w 162"/>
                  <a:gd name="T17" fmla="*/ 9 h 274"/>
                  <a:gd name="T18" fmla="*/ 98 w 162"/>
                  <a:gd name="T19" fmla="*/ 0 h 274"/>
                  <a:gd name="T20" fmla="*/ 98 w 162"/>
                  <a:gd name="T21" fmla="*/ 54 h 274"/>
                  <a:gd name="T22" fmla="*/ 147 w 162"/>
                  <a:gd name="T23" fmla="*/ 54 h 274"/>
                  <a:gd name="T24" fmla="*/ 140 w 162"/>
                  <a:gd name="T25" fmla="*/ 103 h 274"/>
                  <a:gd name="T26" fmla="*/ 98 w 162"/>
                  <a:gd name="T27" fmla="*/ 103 h 274"/>
                  <a:gd name="T28" fmla="*/ 98 w 162"/>
                  <a:gd name="T29" fmla="*/ 192 h 274"/>
                  <a:gd name="T30" fmla="*/ 103 w 162"/>
                  <a:gd name="T31" fmla="*/ 212 h 274"/>
                  <a:gd name="T32" fmla="*/ 117 w 162"/>
                  <a:gd name="T33" fmla="*/ 218 h 274"/>
                  <a:gd name="T34" fmla="*/ 138 w 162"/>
                  <a:gd name="T35" fmla="*/ 212 h 274"/>
                  <a:gd name="T36" fmla="*/ 162 w 162"/>
                  <a:gd name="T37" fmla="*/ 2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274">
                    <a:moveTo>
                      <a:pt x="162" y="257"/>
                    </a:moveTo>
                    <a:cubicBezTo>
                      <a:pt x="154" y="263"/>
                      <a:pt x="144" y="267"/>
                      <a:pt x="133" y="270"/>
                    </a:cubicBezTo>
                    <a:cubicBezTo>
                      <a:pt x="122" y="273"/>
                      <a:pt x="112" y="274"/>
                      <a:pt x="101" y="274"/>
                    </a:cubicBezTo>
                    <a:cubicBezTo>
                      <a:pt x="52" y="274"/>
                      <a:pt x="27" y="247"/>
                      <a:pt x="27" y="193"/>
                    </a:cubicBezTo>
                    <a:cubicBezTo>
                      <a:pt x="27" y="103"/>
                      <a:pt x="27" y="103"/>
                      <a:pt x="27" y="103"/>
                    </a:cubicBezTo>
                    <a:cubicBezTo>
                      <a:pt x="0" y="103"/>
                      <a:pt x="0" y="103"/>
                      <a:pt x="0" y="103"/>
                    </a:cubicBezTo>
                    <a:cubicBezTo>
                      <a:pt x="0" y="54"/>
                      <a:pt x="0" y="54"/>
                      <a:pt x="0" y="54"/>
                    </a:cubicBezTo>
                    <a:cubicBezTo>
                      <a:pt x="27" y="54"/>
                      <a:pt x="27" y="54"/>
                      <a:pt x="27" y="54"/>
                    </a:cubicBezTo>
                    <a:cubicBezTo>
                      <a:pt x="27" y="9"/>
                      <a:pt x="27" y="9"/>
                      <a:pt x="27" y="9"/>
                    </a:cubicBezTo>
                    <a:cubicBezTo>
                      <a:pt x="98" y="0"/>
                      <a:pt x="98" y="0"/>
                      <a:pt x="98" y="0"/>
                    </a:cubicBezTo>
                    <a:cubicBezTo>
                      <a:pt x="98" y="54"/>
                      <a:pt x="98" y="54"/>
                      <a:pt x="98" y="54"/>
                    </a:cubicBezTo>
                    <a:cubicBezTo>
                      <a:pt x="147" y="54"/>
                      <a:pt x="147" y="54"/>
                      <a:pt x="147" y="54"/>
                    </a:cubicBezTo>
                    <a:cubicBezTo>
                      <a:pt x="140" y="103"/>
                      <a:pt x="140" y="103"/>
                      <a:pt x="140" y="103"/>
                    </a:cubicBezTo>
                    <a:cubicBezTo>
                      <a:pt x="98" y="103"/>
                      <a:pt x="98" y="103"/>
                      <a:pt x="98" y="103"/>
                    </a:cubicBezTo>
                    <a:cubicBezTo>
                      <a:pt x="98" y="192"/>
                      <a:pt x="98" y="192"/>
                      <a:pt x="98" y="192"/>
                    </a:cubicBezTo>
                    <a:cubicBezTo>
                      <a:pt x="98" y="202"/>
                      <a:pt x="100" y="208"/>
                      <a:pt x="103" y="212"/>
                    </a:cubicBezTo>
                    <a:cubicBezTo>
                      <a:pt x="106" y="216"/>
                      <a:pt x="111" y="218"/>
                      <a:pt x="117" y="218"/>
                    </a:cubicBezTo>
                    <a:cubicBezTo>
                      <a:pt x="124" y="218"/>
                      <a:pt x="131" y="216"/>
                      <a:pt x="138" y="212"/>
                    </a:cubicBezTo>
                    <a:lnTo>
                      <a:pt x="162"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15392400" y="3548063"/>
                <a:ext cx="715963" cy="1150938"/>
              </a:xfrm>
              <a:custGeom>
                <a:avLst/>
                <a:gdLst>
                  <a:gd name="T0" fmla="*/ 174 w 190"/>
                  <a:gd name="T1" fmla="*/ 101 h 304"/>
                  <a:gd name="T2" fmla="*/ 190 w 190"/>
                  <a:gd name="T3" fmla="*/ 148 h 304"/>
                  <a:gd name="T4" fmla="*/ 190 w 190"/>
                  <a:gd name="T5" fmla="*/ 304 h 304"/>
                  <a:gd name="T6" fmla="*/ 119 w 190"/>
                  <a:gd name="T7" fmla="*/ 304 h 304"/>
                  <a:gd name="T8" fmla="*/ 119 w 190"/>
                  <a:gd name="T9" fmla="*/ 161 h 304"/>
                  <a:gd name="T10" fmla="*/ 115 w 190"/>
                  <a:gd name="T11" fmla="*/ 141 h 304"/>
                  <a:gd name="T12" fmla="*/ 102 w 190"/>
                  <a:gd name="T13" fmla="*/ 136 h 304"/>
                  <a:gd name="T14" fmla="*/ 71 w 190"/>
                  <a:gd name="T15" fmla="*/ 160 h 304"/>
                  <a:gd name="T16" fmla="*/ 71 w 190"/>
                  <a:gd name="T17" fmla="*/ 304 h 304"/>
                  <a:gd name="T18" fmla="*/ 0 w 190"/>
                  <a:gd name="T19" fmla="*/ 304 h 304"/>
                  <a:gd name="T20" fmla="*/ 0 w 190"/>
                  <a:gd name="T21" fmla="*/ 7 h 304"/>
                  <a:gd name="T22" fmla="*/ 71 w 190"/>
                  <a:gd name="T23" fmla="*/ 0 h 304"/>
                  <a:gd name="T24" fmla="*/ 71 w 190"/>
                  <a:gd name="T25" fmla="*/ 112 h 304"/>
                  <a:gd name="T26" fmla="*/ 99 w 190"/>
                  <a:gd name="T27" fmla="*/ 91 h 304"/>
                  <a:gd name="T28" fmla="*/ 132 w 190"/>
                  <a:gd name="T29" fmla="*/ 84 h 304"/>
                  <a:gd name="T30" fmla="*/ 174 w 190"/>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304">
                    <a:moveTo>
                      <a:pt x="174" y="101"/>
                    </a:moveTo>
                    <a:cubicBezTo>
                      <a:pt x="185" y="112"/>
                      <a:pt x="190" y="128"/>
                      <a:pt x="190" y="148"/>
                    </a:cubicBezTo>
                    <a:cubicBezTo>
                      <a:pt x="190" y="304"/>
                      <a:pt x="190" y="304"/>
                      <a:pt x="190" y="304"/>
                    </a:cubicBezTo>
                    <a:cubicBezTo>
                      <a:pt x="119" y="304"/>
                      <a:pt x="119" y="304"/>
                      <a:pt x="119" y="304"/>
                    </a:cubicBezTo>
                    <a:cubicBezTo>
                      <a:pt x="119" y="161"/>
                      <a:pt x="119" y="161"/>
                      <a:pt x="119" y="161"/>
                    </a:cubicBezTo>
                    <a:cubicBezTo>
                      <a:pt x="119" y="151"/>
                      <a:pt x="117" y="145"/>
                      <a:pt x="115" y="141"/>
                    </a:cubicBezTo>
                    <a:cubicBezTo>
                      <a:pt x="112" y="138"/>
                      <a:pt x="108" y="136"/>
                      <a:pt x="102" y="136"/>
                    </a:cubicBezTo>
                    <a:cubicBezTo>
                      <a:pt x="91" y="136"/>
                      <a:pt x="81" y="144"/>
                      <a:pt x="71" y="160"/>
                    </a:cubicBezTo>
                    <a:cubicBezTo>
                      <a:pt x="71" y="304"/>
                      <a:pt x="71" y="304"/>
                      <a:pt x="71" y="304"/>
                    </a:cubicBezTo>
                    <a:cubicBezTo>
                      <a:pt x="0" y="304"/>
                      <a:pt x="0" y="304"/>
                      <a:pt x="0" y="304"/>
                    </a:cubicBezTo>
                    <a:cubicBezTo>
                      <a:pt x="0" y="7"/>
                      <a:pt x="0" y="7"/>
                      <a:pt x="0" y="7"/>
                    </a:cubicBezTo>
                    <a:cubicBezTo>
                      <a:pt x="71" y="0"/>
                      <a:pt x="71" y="0"/>
                      <a:pt x="71" y="0"/>
                    </a:cubicBezTo>
                    <a:cubicBezTo>
                      <a:pt x="71" y="112"/>
                      <a:pt x="71" y="112"/>
                      <a:pt x="71" y="112"/>
                    </a:cubicBezTo>
                    <a:cubicBezTo>
                      <a:pt x="80" y="102"/>
                      <a:pt x="89" y="95"/>
                      <a:pt x="99" y="91"/>
                    </a:cubicBezTo>
                    <a:cubicBezTo>
                      <a:pt x="109" y="86"/>
                      <a:pt x="120" y="84"/>
                      <a:pt x="132" y="84"/>
                    </a:cubicBezTo>
                    <a:cubicBezTo>
                      <a:pt x="150" y="84"/>
                      <a:pt x="164" y="89"/>
                      <a:pt x="17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13" name="Group 112"/>
          <p:cNvGrpSpPr/>
          <p:nvPr/>
        </p:nvGrpSpPr>
        <p:grpSpPr>
          <a:xfrm>
            <a:off x="8687977" y="1390595"/>
            <a:ext cx="4653629" cy="564391"/>
            <a:chOff x="8687977" y="2500306"/>
            <a:chExt cx="4653629" cy="564391"/>
          </a:xfrm>
        </p:grpSpPr>
        <p:sp>
          <p:nvSpPr>
            <p:cNvPr id="40" name="Freeform 52"/>
            <p:cNvSpPr>
              <a:spLocks/>
            </p:cNvSpPr>
            <p:nvPr userDrawn="1"/>
          </p:nvSpPr>
          <p:spPr bwMode="auto">
            <a:xfrm>
              <a:off x="9493913" y="2500306"/>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p:nvPr userDrawn="1"/>
          </p:nvGrpSpPr>
          <p:grpSpPr>
            <a:xfrm>
              <a:off x="9562926" y="2568373"/>
              <a:ext cx="1394907" cy="445274"/>
              <a:chOff x="2641600" y="9763125"/>
              <a:chExt cx="4684713" cy="1495426"/>
            </a:xfrm>
          </p:grpSpPr>
          <p:sp>
            <p:nvSpPr>
              <p:cNvPr id="56" name="Freeform 34"/>
              <p:cNvSpPr>
                <a:spLocks noEditPoints="1"/>
              </p:cNvSpPr>
              <p:nvPr userDrawn="1"/>
            </p:nvSpPr>
            <p:spPr bwMode="auto">
              <a:xfrm>
                <a:off x="2641600" y="10082213"/>
                <a:ext cx="774700" cy="1176338"/>
              </a:xfrm>
              <a:custGeom>
                <a:avLst/>
                <a:gdLst>
                  <a:gd name="T0" fmla="*/ 186 w 206"/>
                  <a:gd name="T1" fmla="*/ 29 h 310"/>
                  <a:gd name="T2" fmla="*/ 206 w 206"/>
                  <a:gd name="T3" fmla="*/ 113 h 310"/>
                  <a:gd name="T4" fmla="*/ 196 w 206"/>
                  <a:gd name="T5" fmla="*/ 172 h 310"/>
                  <a:gd name="T6" fmla="*/ 166 w 206"/>
                  <a:gd name="T7" fmla="*/ 212 h 310"/>
                  <a:gd name="T8" fmla="*/ 122 w 206"/>
                  <a:gd name="T9" fmla="*/ 227 h 310"/>
                  <a:gd name="T10" fmla="*/ 71 w 206"/>
                  <a:gd name="T11" fmla="*/ 206 h 310"/>
                  <a:gd name="T12" fmla="*/ 71 w 206"/>
                  <a:gd name="T13" fmla="*/ 302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29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29"/>
                    </a:moveTo>
                    <a:cubicBezTo>
                      <a:pt x="200" y="49"/>
                      <a:pt x="206" y="77"/>
                      <a:pt x="206" y="113"/>
                    </a:cubicBezTo>
                    <a:cubicBezTo>
                      <a:pt x="206" y="135"/>
                      <a:pt x="203" y="154"/>
                      <a:pt x="196" y="172"/>
                    </a:cubicBezTo>
                    <a:cubicBezTo>
                      <a:pt x="189" y="189"/>
                      <a:pt x="179" y="203"/>
                      <a:pt x="166" y="212"/>
                    </a:cubicBezTo>
                    <a:cubicBezTo>
                      <a:pt x="153" y="222"/>
                      <a:pt x="138" y="227"/>
                      <a:pt x="122" y="227"/>
                    </a:cubicBezTo>
                    <a:cubicBezTo>
                      <a:pt x="101" y="227"/>
                      <a:pt x="84" y="220"/>
                      <a:pt x="71" y="206"/>
                    </a:cubicBezTo>
                    <a:cubicBezTo>
                      <a:pt x="71" y="302"/>
                      <a:pt x="71" y="302"/>
                      <a:pt x="71" y="302"/>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29"/>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5"/>
              <p:cNvSpPr>
                <a:spLocks noEditPoints="1"/>
              </p:cNvSpPr>
              <p:nvPr userDrawn="1"/>
            </p:nvSpPr>
            <p:spPr bwMode="auto">
              <a:xfrm>
                <a:off x="3500438" y="10082213"/>
                <a:ext cx="768350" cy="860425"/>
              </a:xfrm>
              <a:custGeom>
                <a:avLst/>
                <a:gdLst>
                  <a:gd name="T0" fmla="*/ 203 w 204"/>
                  <a:gd name="T1" fmla="*/ 134 h 227"/>
                  <a:gd name="T2" fmla="*/ 72 w 204"/>
                  <a:gd name="T3" fmla="*/ 134 h 227"/>
                  <a:gd name="T4" fmla="*/ 86 w 204"/>
                  <a:gd name="T5" fmla="*/ 167 h 227"/>
                  <a:gd name="T6" fmla="*/ 118 w 204"/>
                  <a:gd name="T7" fmla="*/ 176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4" y="173"/>
                      <a:pt x="104" y="176"/>
                      <a:pt x="118" y="176"/>
                    </a:cubicBezTo>
                    <a:cubicBezTo>
                      <a:pt x="126" y="176"/>
                      <a:pt x="134" y="175"/>
                      <a:pt x="141" y="172"/>
                    </a:cubicBezTo>
                    <a:cubicBezTo>
                      <a:pt x="149" y="169"/>
                      <a:pt x="158" y="164"/>
                      <a:pt x="167" y="158"/>
                    </a:cubicBezTo>
                    <a:cubicBezTo>
                      <a:pt x="196" y="197"/>
                      <a:pt x="196" y="197"/>
                      <a:pt x="196" y="197"/>
                    </a:cubicBezTo>
                    <a:cubicBezTo>
                      <a:pt x="185" y="206"/>
                      <a:pt x="172" y="214"/>
                      <a:pt x="158" y="219"/>
                    </a:cubicBezTo>
                    <a:cubicBezTo>
                      <a:pt x="143" y="224"/>
                      <a:pt x="128" y="227"/>
                      <a:pt x="111" y="227"/>
                    </a:cubicBezTo>
                    <a:cubicBezTo>
                      <a:pt x="75" y="227"/>
                      <a:pt x="47" y="217"/>
                      <a:pt x="28" y="197"/>
                    </a:cubicBezTo>
                    <a:cubicBezTo>
                      <a:pt x="9" y="176"/>
                      <a:pt x="0" y="149"/>
                      <a:pt x="0" y="114"/>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49"/>
                      <a:pt x="115" y="46"/>
                      <a:pt x="104" y="46"/>
                    </a:cubicBezTo>
                    <a:cubicBezTo>
                      <a:pt x="94" y="46"/>
                      <a:pt x="87" y="49"/>
                      <a:pt x="82" y="56"/>
                    </a:cubicBezTo>
                    <a:cubicBezTo>
                      <a:pt x="77" y="63"/>
                      <a:pt x="73"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6"/>
              <p:cNvSpPr>
                <a:spLocks noEditPoints="1"/>
              </p:cNvSpPr>
              <p:nvPr userDrawn="1"/>
            </p:nvSpPr>
            <p:spPr bwMode="auto">
              <a:xfrm>
                <a:off x="4335463" y="1008221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7"/>
              <p:cNvSpPr>
                <a:spLocks noEditPoints="1"/>
              </p:cNvSpPr>
              <p:nvPr userDrawn="1"/>
            </p:nvSpPr>
            <p:spPr bwMode="auto">
              <a:xfrm>
                <a:off x="5254625" y="10082213"/>
                <a:ext cx="779463" cy="1176338"/>
              </a:xfrm>
              <a:custGeom>
                <a:avLst/>
                <a:gdLst>
                  <a:gd name="T0" fmla="*/ 187 w 207"/>
                  <a:gd name="T1" fmla="*/ 29 h 310"/>
                  <a:gd name="T2" fmla="*/ 207 w 207"/>
                  <a:gd name="T3" fmla="*/ 113 h 310"/>
                  <a:gd name="T4" fmla="*/ 197 w 207"/>
                  <a:gd name="T5" fmla="*/ 172 h 310"/>
                  <a:gd name="T6" fmla="*/ 167 w 207"/>
                  <a:gd name="T7" fmla="*/ 212 h 310"/>
                  <a:gd name="T8" fmla="*/ 122 w 207"/>
                  <a:gd name="T9" fmla="*/ 227 h 310"/>
                  <a:gd name="T10" fmla="*/ 72 w 207"/>
                  <a:gd name="T11" fmla="*/ 206 h 310"/>
                  <a:gd name="T12" fmla="*/ 72 w 207"/>
                  <a:gd name="T13" fmla="*/ 302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29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29"/>
                    </a:moveTo>
                    <a:cubicBezTo>
                      <a:pt x="201" y="49"/>
                      <a:pt x="207" y="77"/>
                      <a:pt x="207" y="113"/>
                    </a:cubicBezTo>
                    <a:cubicBezTo>
                      <a:pt x="207" y="135"/>
                      <a:pt x="204" y="154"/>
                      <a:pt x="197" y="172"/>
                    </a:cubicBezTo>
                    <a:cubicBezTo>
                      <a:pt x="190" y="189"/>
                      <a:pt x="180" y="203"/>
                      <a:pt x="167" y="212"/>
                    </a:cubicBezTo>
                    <a:cubicBezTo>
                      <a:pt x="154" y="222"/>
                      <a:pt x="139" y="227"/>
                      <a:pt x="122" y="227"/>
                    </a:cubicBezTo>
                    <a:cubicBezTo>
                      <a:pt x="101" y="227"/>
                      <a:pt x="84" y="220"/>
                      <a:pt x="72" y="206"/>
                    </a:cubicBezTo>
                    <a:cubicBezTo>
                      <a:pt x="72" y="302"/>
                      <a:pt x="72" y="302"/>
                      <a:pt x="72" y="302"/>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29"/>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8"/>
              <p:cNvSpPr>
                <a:spLocks/>
              </p:cNvSpPr>
              <p:nvPr userDrawn="1"/>
            </p:nvSpPr>
            <p:spPr bwMode="auto">
              <a:xfrm>
                <a:off x="6151563" y="9763125"/>
                <a:ext cx="390525" cy="1179513"/>
              </a:xfrm>
              <a:custGeom>
                <a:avLst/>
                <a:gdLst>
                  <a:gd name="T0" fmla="*/ 16 w 104"/>
                  <a:gd name="T1" fmla="*/ 294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4"/>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9"/>
              <p:cNvSpPr>
                <a:spLocks noEditPoints="1"/>
              </p:cNvSpPr>
              <p:nvPr userDrawn="1"/>
            </p:nvSpPr>
            <p:spPr bwMode="auto">
              <a:xfrm>
                <a:off x="6557963" y="10082213"/>
                <a:ext cx="768350" cy="860425"/>
              </a:xfrm>
              <a:custGeom>
                <a:avLst/>
                <a:gdLst>
                  <a:gd name="T0" fmla="*/ 203 w 204"/>
                  <a:gd name="T1" fmla="*/ 134 h 227"/>
                  <a:gd name="T2" fmla="*/ 73 w 204"/>
                  <a:gd name="T3" fmla="*/ 134 h 227"/>
                  <a:gd name="T4" fmla="*/ 87 w 204"/>
                  <a:gd name="T5" fmla="*/ 167 h 227"/>
                  <a:gd name="T6" fmla="*/ 118 w 204"/>
                  <a:gd name="T7" fmla="*/ 176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1"/>
                      <a:pt x="87" y="167"/>
                    </a:cubicBezTo>
                    <a:cubicBezTo>
                      <a:pt x="94" y="173"/>
                      <a:pt x="104" y="176"/>
                      <a:pt x="118" y="176"/>
                    </a:cubicBezTo>
                    <a:cubicBezTo>
                      <a:pt x="126" y="176"/>
                      <a:pt x="134" y="175"/>
                      <a:pt x="142" y="172"/>
                    </a:cubicBezTo>
                    <a:cubicBezTo>
                      <a:pt x="150" y="169"/>
                      <a:pt x="158" y="164"/>
                      <a:pt x="168" y="158"/>
                    </a:cubicBezTo>
                    <a:cubicBezTo>
                      <a:pt x="196" y="197"/>
                      <a:pt x="196" y="197"/>
                      <a:pt x="196" y="197"/>
                    </a:cubicBezTo>
                    <a:cubicBezTo>
                      <a:pt x="185" y="206"/>
                      <a:pt x="172" y="214"/>
                      <a:pt x="158" y="219"/>
                    </a:cubicBezTo>
                    <a:cubicBezTo>
                      <a:pt x="144" y="224"/>
                      <a:pt x="128" y="227"/>
                      <a:pt x="111" y="227"/>
                    </a:cubicBezTo>
                    <a:cubicBezTo>
                      <a:pt x="75" y="227"/>
                      <a:pt x="47" y="217"/>
                      <a:pt x="29" y="197"/>
                    </a:cubicBezTo>
                    <a:cubicBezTo>
                      <a:pt x="10" y="176"/>
                      <a:pt x="0" y="149"/>
                      <a:pt x="0" y="114"/>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49"/>
                      <a:pt x="115" y="46"/>
                      <a:pt x="104" y="46"/>
                    </a:cubicBezTo>
                    <a:cubicBezTo>
                      <a:pt x="95" y="46"/>
                      <a:pt x="87" y="49"/>
                      <a:pt x="82" y="56"/>
                    </a:cubicBezTo>
                    <a:cubicBezTo>
                      <a:pt x="77" y="63"/>
                      <a:pt x="74"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 name="Group 42"/>
            <p:cNvGrpSpPr/>
            <p:nvPr userDrawn="1"/>
          </p:nvGrpSpPr>
          <p:grpSpPr>
            <a:xfrm>
              <a:off x="8687977" y="2568373"/>
              <a:ext cx="4653629" cy="351209"/>
              <a:chOff x="-296863" y="9763125"/>
              <a:chExt cx="15628938" cy="1179513"/>
            </a:xfrm>
            <a:solidFill>
              <a:srgbClr val="003087"/>
            </a:solidFill>
          </p:grpSpPr>
          <p:sp>
            <p:nvSpPr>
              <p:cNvPr id="44" name="Freeform 31"/>
              <p:cNvSpPr>
                <a:spLocks/>
              </p:cNvSpPr>
              <p:nvPr userDrawn="1"/>
            </p:nvSpPr>
            <p:spPr bwMode="auto">
              <a:xfrm>
                <a:off x="-296863" y="9863138"/>
                <a:ext cx="814388" cy="1054100"/>
              </a:xfrm>
              <a:custGeom>
                <a:avLst/>
                <a:gdLst>
                  <a:gd name="T0" fmla="*/ 513 w 513"/>
                  <a:gd name="T1" fmla="*/ 0 h 664"/>
                  <a:gd name="T2" fmla="*/ 496 w 513"/>
                  <a:gd name="T3" fmla="*/ 133 h 664"/>
                  <a:gd name="T4" fmla="*/ 340 w 513"/>
                  <a:gd name="T5" fmla="*/ 133 h 664"/>
                  <a:gd name="T6" fmla="*/ 340 w 513"/>
                  <a:gd name="T7" fmla="*/ 664 h 664"/>
                  <a:gd name="T8" fmla="*/ 164 w 513"/>
                  <a:gd name="T9" fmla="*/ 664 h 664"/>
                  <a:gd name="T10" fmla="*/ 164 w 513"/>
                  <a:gd name="T11" fmla="*/ 133 h 664"/>
                  <a:gd name="T12" fmla="*/ 0 w 513"/>
                  <a:gd name="T13" fmla="*/ 133 h 664"/>
                  <a:gd name="T14" fmla="*/ 0 w 513"/>
                  <a:gd name="T15" fmla="*/ 0 h 664"/>
                  <a:gd name="T16" fmla="*/ 513 w 513"/>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664">
                    <a:moveTo>
                      <a:pt x="513" y="0"/>
                    </a:moveTo>
                    <a:lnTo>
                      <a:pt x="496" y="133"/>
                    </a:lnTo>
                    <a:lnTo>
                      <a:pt x="340" y="133"/>
                    </a:lnTo>
                    <a:lnTo>
                      <a:pt x="340" y="664"/>
                    </a:lnTo>
                    <a:lnTo>
                      <a:pt x="164" y="664"/>
                    </a:lnTo>
                    <a:lnTo>
                      <a:pt x="164" y="133"/>
                    </a:lnTo>
                    <a:lnTo>
                      <a:pt x="0" y="133"/>
                    </a:lnTo>
                    <a:lnTo>
                      <a:pt x="0" y="0"/>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2"/>
              <p:cNvSpPr>
                <a:spLocks/>
              </p:cNvSpPr>
              <p:nvPr userDrawn="1"/>
            </p:nvSpPr>
            <p:spPr bwMode="auto">
              <a:xfrm>
                <a:off x="592138" y="9763125"/>
                <a:ext cx="719138" cy="1154113"/>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0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0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0"/>
                      <a:pt x="120" y="160"/>
                      <a:pt x="120" y="160"/>
                    </a:cubicBezTo>
                    <a:cubicBezTo>
                      <a:pt x="120" y="151"/>
                      <a:pt x="118" y="145"/>
                      <a:pt x="115" y="141"/>
                    </a:cubicBezTo>
                    <a:cubicBezTo>
                      <a:pt x="113" y="137"/>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0"/>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3"/>
              <p:cNvSpPr>
                <a:spLocks noEditPoints="1"/>
              </p:cNvSpPr>
              <p:nvPr userDrawn="1"/>
            </p:nvSpPr>
            <p:spPr bwMode="auto">
              <a:xfrm>
                <a:off x="1420813"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0"/>
              <p:cNvSpPr>
                <a:spLocks/>
              </p:cNvSpPr>
              <p:nvPr userDrawn="1"/>
            </p:nvSpPr>
            <p:spPr bwMode="auto">
              <a:xfrm>
                <a:off x="7702550" y="10109200"/>
                <a:ext cx="1141413" cy="808038"/>
              </a:xfrm>
              <a:custGeom>
                <a:avLst/>
                <a:gdLst>
                  <a:gd name="T0" fmla="*/ 719 w 719"/>
                  <a:gd name="T1" fmla="*/ 0 h 509"/>
                  <a:gd name="T2" fmla="*/ 617 w 719"/>
                  <a:gd name="T3" fmla="*/ 509 h 509"/>
                  <a:gd name="T4" fmla="*/ 420 w 719"/>
                  <a:gd name="T5" fmla="*/ 509 h 509"/>
                  <a:gd name="T6" fmla="*/ 358 w 719"/>
                  <a:gd name="T7" fmla="*/ 150 h 509"/>
                  <a:gd name="T8" fmla="*/ 299 w 719"/>
                  <a:gd name="T9" fmla="*/ 509 h 509"/>
                  <a:gd name="T10" fmla="*/ 104 w 719"/>
                  <a:gd name="T11" fmla="*/ 509 h 509"/>
                  <a:gd name="T12" fmla="*/ 0 w 719"/>
                  <a:gd name="T13" fmla="*/ 0 h 509"/>
                  <a:gd name="T14" fmla="*/ 168 w 719"/>
                  <a:gd name="T15" fmla="*/ 0 h 509"/>
                  <a:gd name="T16" fmla="*/ 211 w 719"/>
                  <a:gd name="T17" fmla="*/ 380 h 509"/>
                  <a:gd name="T18" fmla="*/ 285 w 719"/>
                  <a:gd name="T19" fmla="*/ 0 h 509"/>
                  <a:gd name="T20" fmla="*/ 444 w 719"/>
                  <a:gd name="T21" fmla="*/ 0 h 509"/>
                  <a:gd name="T22" fmla="*/ 505 w 719"/>
                  <a:gd name="T23" fmla="*/ 380 h 509"/>
                  <a:gd name="T24" fmla="*/ 557 w 719"/>
                  <a:gd name="T25" fmla="*/ 0 h 509"/>
                  <a:gd name="T26" fmla="*/ 719 w 719"/>
                  <a:gd name="T2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9">
                    <a:moveTo>
                      <a:pt x="719" y="0"/>
                    </a:moveTo>
                    <a:lnTo>
                      <a:pt x="617" y="509"/>
                    </a:lnTo>
                    <a:lnTo>
                      <a:pt x="420" y="509"/>
                    </a:lnTo>
                    <a:lnTo>
                      <a:pt x="358" y="150"/>
                    </a:lnTo>
                    <a:lnTo>
                      <a:pt x="299" y="509"/>
                    </a:lnTo>
                    <a:lnTo>
                      <a:pt x="104" y="509"/>
                    </a:lnTo>
                    <a:lnTo>
                      <a:pt x="0" y="0"/>
                    </a:lnTo>
                    <a:lnTo>
                      <a:pt x="168" y="0"/>
                    </a:lnTo>
                    <a:lnTo>
                      <a:pt x="211" y="380"/>
                    </a:lnTo>
                    <a:lnTo>
                      <a:pt x="285" y="0"/>
                    </a:lnTo>
                    <a:lnTo>
                      <a:pt x="444" y="0"/>
                    </a:lnTo>
                    <a:lnTo>
                      <a:pt x="505" y="380"/>
                    </a:lnTo>
                    <a:lnTo>
                      <a:pt x="557"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1"/>
              <p:cNvSpPr>
                <a:spLocks noEditPoints="1"/>
              </p:cNvSpPr>
              <p:nvPr userDrawn="1"/>
            </p:nvSpPr>
            <p:spPr bwMode="auto">
              <a:xfrm>
                <a:off x="8880475" y="10082213"/>
                <a:ext cx="768350" cy="860425"/>
              </a:xfrm>
              <a:custGeom>
                <a:avLst/>
                <a:gdLst>
                  <a:gd name="T0" fmla="*/ 203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3" y="173"/>
                      <a:pt x="104" y="176"/>
                      <a:pt x="117" y="176"/>
                    </a:cubicBezTo>
                    <a:cubicBezTo>
                      <a:pt x="125" y="176"/>
                      <a:pt x="133" y="175"/>
                      <a:pt x="141" y="172"/>
                    </a:cubicBezTo>
                    <a:cubicBezTo>
                      <a:pt x="149" y="169"/>
                      <a:pt x="158" y="164"/>
                      <a:pt x="167" y="158"/>
                    </a:cubicBezTo>
                    <a:cubicBezTo>
                      <a:pt x="196" y="197"/>
                      <a:pt x="196" y="197"/>
                      <a:pt x="196" y="197"/>
                    </a:cubicBezTo>
                    <a:cubicBezTo>
                      <a:pt x="185" y="206"/>
                      <a:pt x="172" y="214"/>
                      <a:pt x="157" y="219"/>
                    </a:cubicBezTo>
                    <a:cubicBezTo>
                      <a:pt x="143" y="224"/>
                      <a:pt x="127" y="227"/>
                      <a:pt x="111" y="227"/>
                    </a:cubicBezTo>
                    <a:cubicBezTo>
                      <a:pt x="74" y="227"/>
                      <a:pt x="47" y="217"/>
                      <a:pt x="28" y="197"/>
                    </a:cubicBezTo>
                    <a:cubicBezTo>
                      <a:pt x="9" y="176"/>
                      <a:pt x="0" y="149"/>
                      <a:pt x="0" y="114"/>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2"/>
              <p:cNvSpPr>
                <a:spLocks/>
              </p:cNvSpPr>
              <p:nvPr userDrawn="1"/>
            </p:nvSpPr>
            <p:spPr bwMode="auto">
              <a:xfrm>
                <a:off x="10059988" y="10082213"/>
                <a:ext cx="685800" cy="860425"/>
              </a:xfrm>
              <a:custGeom>
                <a:avLst/>
                <a:gdLst>
                  <a:gd name="T0" fmla="*/ 149 w 182"/>
                  <a:gd name="T1" fmla="*/ 6 h 227"/>
                  <a:gd name="T2" fmla="*/ 182 w 182"/>
                  <a:gd name="T3" fmla="*/ 27 h 227"/>
                  <a:gd name="T4" fmla="*/ 152 w 182"/>
                  <a:gd name="T5" fmla="*/ 68 h 227"/>
                  <a:gd name="T6" fmla="*/ 114 w 182"/>
                  <a:gd name="T7" fmla="*/ 54 h 227"/>
                  <a:gd name="T8" fmla="*/ 84 w 182"/>
                  <a:gd name="T9" fmla="*/ 68 h 227"/>
                  <a:gd name="T10" fmla="*/ 74 w 182"/>
                  <a:gd name="T11" fmla="*/ 115 h 227"/>
                  <a:gd name="T12" fmla="*/ 84 w 182"/>
                  <a:gd name="T13" fmla="*/ 159 h 227"/>
                  <a:gd name="T14" fmla="*/ 113 w 182"/>
                  <a:gd name="T15" fmla="*/ 172 h 227"/>
                  <a:gd name="T16" fmla="*/ 131 w 182"/>
                  <a:gd name="T17" fmla="*/ 169 h 227"/>
                  <a:gd name="T18" fmla="*/ 152 w 182"/>
                  <a:gd name="T19" fmla="*/ 158 h 227"/>
                  <a:gd name="T20" fmla="*/ 182 w 182"/>
                  <a:gd name="T21" fmla="*/ 202 h 227"/>
                  <a:gd name="T22" fmla="*/ 109 w 182"/>
                  <a:gd name="T23" fmla="*/ 227 h 227"/>
                  <a:gd name="T24" fmla="*/ 51 w 182"/>
                  <a:gd name="T25" fmla="*/ 213 h 227"/>
                  <a:gd name="T26" fmla="*/ 13 w 182"/>
                  <a:gd name="T27" fmla="*/ 174 h 227"/>
                  <a:gd name="T28" fmla="*/ 0 w 182"/>
                  <a:gd name="T29" fmla="*/ 115 h 227"/>
                  <a:gd name="T30" fmla="*/ 13 w 182"/>
                  <a:gd name="T31" fmla="*/ 55 h 227"/>
                  <a:gd name="T32" fmla="*/ 51 w 182"/>
                  <a:gd name="T33" fmla="*/ 14 h 227"/>
                  <a:gd name="T34" fmla="*/ 107 w 182"/>
                  <a:gd name="T35" fmla="*/ 0 h 227"/>
                  <a:gd name="T36" fmla="*/ 149 w 182"/>
                  <a:gd name="T37" fmla="*/ 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7">
                    <a:moveTo>
                      <a:pt x="149" y="6"/>
                    </a:moveTo>
                    <a:cubicBezTo>
                      <a:pt x="161" y="11"/>
                      <a:pt x="172" y="18"/>
                      <a:pt x="182" y="27"/>
                    </a:cubicBezTo>
                    <a:cubicBezTo>
                      <a:pt x="152" y="68"/>
                      <a:pt x="152" y="68"/>
                      <a:pt x="152" y="68"/>
                    </a:cubicBezTo>
                    <a:cubicBezTo>
                      <a:pt x="140" y="59"/>
                      <a:pt x="127" y="54"/>
                      <a:pt x="114" y="54"/>
                    </a:cubicBezTo>
                    <a:cubicBezTo>
                      <a:pt x="101" y="54"/>
                      <a:pt x="91" y="58"/>
                      <a:pt x="84" y="68"/>
                    </a:cubicBezTo>
                    <a:cubicBezTo>
                      <a:pt x="77" y="77"/>
                      <a:pt x="74" y="93"/>
                      <a:pt x="74" y="115"/>
                    </a:cubicBezTo>
                    <a:cubicBezTo>
                      <a:pt x="74" y="136"/>
                      <a:pt x="77" y="151"/>
                      <a:pt x="84" y="159"/>
                    </a:cubicBezTo>
                    <a:cubicBezTo>
                      <a:pt x="91" y="168"/>
                      <a:pt x="100" y="172"/>
                      <a:pt x="113" y="172"/>
                    </a:cubicBezTo>
                    <a:cubicBezTo>
                      <a:pt x="119" y="172"/>
                      <a:pt x="126" y="171"/>
                      <a:pt x="131" y="169"/>
                    </a:cubicBezTo>
                    <a:cubicBezTo>
                      <a:pt x="137" y="167"/>
                      <a:pt x="144" y="163"/>
                      <a:pt x="152" y="158"/>
                    </a:cubicBezTo>
                    <a:cubicBezTo>
                      <a:pt x="182" y="202"/>
                      <a:pt x="182" y="202"/>
                      <a:pt x="182" y="202"/>
                    </a:cubicBezTo>
                    <a:cubicBezTo>
                      <a:pt x="162" y="219"/>
                      <a:pt x="137" y="227"/>
                      <a:pt x="109" y="227"/>
                    </a:cubicBezTo>
                    <a:cubicBezTo>
                      <a:pt x="87" y="227"/>
                      <a:pt x="67" y="223"/>
                      <a:pt x="51" y="213"/>
                    </a:cubicBezTo>
                    <a:cubicBezTo>
                      <a:pt x="35" y="204"/>
                      <a:pt x="22" y="191"/>
                      <a:pt x="13" y="174"/>
                    </a:cubicBezTo>
                    <a:cubicBezTo>
                      <a:pt x="4" y="157"/>
                      <a:pt x="0" y="137"/>
                      <a:pt x="0" y="115"/>
                    </a:cubicBezTo>
                    <a:cubicBezTo>
                      <a:pt x="0" y="93"/>
                      <a:pt x="4" y="73"/>
                      <a:pt x="13" y="55"/>
                    </a:cubicBezTo>
                    <a:cubicBezTo>
                      <a:pt x="22" y="38"/>
                      <a:pt x="34" y="24"/>
                      <a:pt x="51" y="14"/>
                    </a:cubicBezTo>
                    <a:cubicBezTo>
                      <a:pt x="67" y="5"/>
                      <a:pt x="86" y="0"/>
                      <a:pt x="107" y="0"/>
                    </a:cubicBezTo>
                    <a:cubicBezTo>
                      <a:pt x="123" y="0"/>
                      <a:pt x="137" y="2"/>
                      <a:pt x="1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3"/>
              <p:cNvSpPr>
                <a:spLocks noEditPoints="1"/>
              </p:cNvSpPr>
              <p:nvPr userDrawn="1"/>
            </p:nvSpPr>
            <p:spPr bwMode="auto">
              <a:xfrm>
                <a:off x="10760075" y="10082213"/>
                <a:ext cx="765175" cy="860425"/>
              </a:xfrm>
              <a:custGeom>
                <a:avLst/>
                <a:gdLst>
                  <a:gd name="T0" fmla="*/ 192 w 203"/>
                  <a:gd name="T1" fmla="*/ 172 h 227"/>
                  <a:gd name="T2" fmla="*/ 203 w 203"/>
                  <a:gd name="T3" fmla="*/ 180 h 227"/>
                  <a:gd name="T4" fmla="*/ 188 w 203"/>
                  <a:gd name="T5" fmla="*/ 226 h 227"/>
                  <a:gd name="T6" fmla="*/ 155 w 203"/>
                  <a:gd name="T7" fmla="*/ 218 h 227"/>
                  <a:gd name="T8" fmla="*/ 134 w 203"/>
                  <a:gd name="T9" fmla="*/ 196 h 227"/>
                  <a:gd name="T10" fmla="*/ 70 w 203"/>
                  <a:gd name="T11" fmla="*/ 227 h 227"/>
                  <a:gd name="T12" fmla="*/ 19 w 203"/>
                  <a:gd name="T13" fmla="*/ 209 h 227"/>
                  <a:gd name="T14" fmla="*/ 0 w 203"/>
                  <a:gd name="T15" fmla="*/ 160 h 227"/>
                  <a:gd name="T16" fmla="*/ 26 w 203"/>
                  <a:gd name="T17" fmla="*/ 106 h 227"/>
                  <a:gd name="T18" fmla="*/ 101 w 203"/>
                  <a:gd name="T19" fmla="*/ 88 h 227"/>
                  <a:gd name="T20" fmla="*/ 120 w 203"/>
                  <a:gd name="T21" fmla="*/ 88 h 227"/>
                  <a:gd name="T22" fmla="*/ 120 w 203"/>
                  <a:gd name="T23" fmla="*/ 80 h 227"/>
                  <a:gd name="T24" fmla="*/ 112 w 203"/>
                  <a:gd name="T25" fmla="*/ 57 h 227"/>
                  <a:gd name="T26" fmla="*/ 86 w 203"/>
                  <a:gd name="T27" fmla="*/ 51 h 227"/>
                  <a:gd name="T28" fmla="*/ 61 w 203"/>
                  <a:gd name="T29" fmla="*/ 54 h 227"/>
                  <a:gd name="T30" fmla="*/ 31 w 203"/>
                  <a:gd name="T31" fmla="*/ 62 h 227"/>
                  <a:gd name="T32" fmla="*/ 15 w 203"/>
                  <a:gd name="T33" fmla="*/ 16 h 227"/>
                  <a:gd name="T34" fmla="*/ 56 w 203"/>
                  <a:gd name="T35" fmla="*/ 4 h 227"/>
                  <a:gd name="T36" fmla="*/ 97 w 203"/>
                  <a:gd name="T37" fmla="*/ 0 h 227"/>
                  <a:gd name="T38" fmla="*/ 167 w 203"/>
                  <a:gd name="T39" fmla="*/ 19 h 227"/>
                  <a:gd name="T40" fmla="*/ 189 w 203"/>
                  <a:gd name="T41" fmla="*/ 77 h 227"/>
                  <a:gd name="T42" fmla="*/ 189 w 203"/>
                  <a:gd name="T43" fmla="*/ 154 h 227"/>
                  <a:gd name="T44" fmla="*/ 192 w 203"/>
                  <a:gd name="T45" fmla="*/ 172 h 227"/>
                  <a:gd name="T46" fmla="*/ 107 w 203"/>
                  <a:gd name="T47" fmla="*/ 173 h 227"/>
                  <a:gd name="T48" fmla="*/ 120 w 203"/>
                  <a:gd name="T49" fmla="*/ 160 h 227"/>
                  <a:gd name="T50" fmla="*/ 120 w 203"/>
                  <a:gd name="T51" fmla="*/ 126 h 227"/>
                  <a:gd name="T52" fmla="*/ 108 w 203"/>
                  <a:gd name="T53" fmla="*/ 126 h 227"/>
                  <a:gd name="T54" fmla="*/ 79 w 203"/>
                  <a:gd name="T55" fmla="*/ 133 h 227"/>
                  <a:gd name="T56" fmla="*/ 70 w 203"/>
                  <a:gd name="T57" fmla="*/ 154 h 227"/>
                  <a:gd name="T58" fmla="*/ 76 w 203"/>
                  <a:gd name="T59" fmla="*/ 171 h 227"/>
                  <a:gd name="T60" fmla="*/ 91 w 203"/>
                  <a:gd name="T61" fmla="*/ 177 h 227"/>
                  <a:gd name="T62" fmla="*/ 107 w 203"/>
                  <a:gd name="T63" fmla="*/ 1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227">
                    <a:moveTo>
                      <a:pt x="192" y="172"/>
                    </a:moveTo>
                    <a:cubicBezTo>
                      <a:pt x="194" y="175"/>
                      <a:pt x="198" y="178"/>
                      <a:pt x="203" y="180"/>
                    </a:cubicBezTo>
                    <a:cubicBezTo>
                      <a:pt x="188" y="226"/>
                      <a:pt x="188" y="226"/>
                      <a:pt x="188" y="226"/>
                    </a:cubicBezTo>
                    <a:cubicBezTo>
                      <a:pt x="175" y="225"/>
                      <a:pt x="164" y="222"/>
                      <a:pt x="155" y="218"/>
                    </a:cubicBezTo>
                    <a:cubicBezTo>
                      <a:pt x="146" y="213"/>
                      <a:pt x="139" y="206"/>
                      <a:pt x="134" y="196"/>
                    </a:cubicBezTo>
                    <a:cubicBezTo>
                      <a:pt x="120" y="217"/>
                      <a:pt x="99" y="227"/>
                      <a:pt x="70" y="227"/>
                    </a:cubicBezTo>
                    <a:cubicBezTo>
                      <a:pt x="48" y="227"/>
                      <a:pt x="32" y="221"/>
                      <a:pt x="19" y="209"/>
                    </a:cubicBezTo>
                    <a:cubicBezTo>
                      <a:pt x="6" y="196"/>
                      <a:pt x="0" y="180"/>
                      <a:pt x="0" y="160"/>
                    </a:cubicBezTo>
                    <a:cubicBezTo>
                      <a:pt x="0" y="137"/>
                      <a:pt x="9" y="119"/>
                      <a:pt x="26" y="106"/>
                    </a:cubicBezTo>
                    <a:cubicBezTo>
                      <a:pt x="43" y="94"/>
                      <a:pt x="68" y="88"/>
                      <a:pt x="101" y="88"/>
                    </a:cubicBezTo>
                    <a:cubicBezTo>
                      <a:pt x="120" y="88"/>
                      <a:pt x="120" y="88"/>
                      <a:pt x="120" y="88"/>
                    </a:cubicBezTo>
                    <a:cubicBezTo>
                      <a:pt x="120" y="80"/>
                      <a:pt x="120" y="80"/>
                      <a:pt x="120" y="80"/>
                    </a:cubicBezTo>
                    <a:cubicBezTo>
                      <a:pt x="120" y="69"/>
                      <a:pt x="117" y="61"/>
                      <a:pt x="112" y="57"/>
                    </a:cubicBezTo>
                    <a:cubicBezTo>
                      <a:pt x="108" y="53"/>
                      <a:pt x="99" y="51"/>
                      <a:pt x="86" y="51"/>
                    </a:cubicBezTo>
                    <a:cubicBezTo>
                      <a:pt x="80" y="51"/>
                      <a:pt x="71" y="52"/>
                      <a:pt x="61" y="54"/>
                    </a:cubicBezTo>
                    <a:cubicBezTo>
                      <a:pt x="51" y="56"/>
                      <a:pt x="41" y="59"/>
                      <a:pt x="31" y="62"/>
                    </a:cubicBezTo>
                    <a:cubicBezTo>
                      <a:pt x="15" y="16"/>
                      <a:pt x="15" y="16"/>
                      <a:pt x="15" y="16"/>
                    </a:cubicBezTo>
                    <a:cubicBezTo>
                      <a:pt x="28" y="11"/>
                      <a:pt x="42" y="7"/>
                      <a:pt x="56" y="4"/>
                    </a:cubicBezTo>
                    <a:cubicBezTo>
                      <a:pt x="71" y="1"/>
                      <a:pt x="85" y="0"/>
                      <a:pt x="97" y="0"/>
                    </a:cubicBezTo>
                    <a:cubicBezTo>
                      <a:pt x="129" y="0"/>
                      <a:pt x="152" y="6"/>
                      <a:pt x="167" y="19"/>
                    </a:cubicBezTo>
                    <a:cubicBezTo>
                      <a:pt x="182" y="31"/>
                      <a:pt x="189" y="51"/>
                      <a:pt x="189" y="77"/>
                    </a:cubicBezTo>
                    <a:cubicBezTo>
                      <a:pt x="189" y="154"/>
                      <a:pt x="189" y="154"/>
                      <a:pt x="189" y="154"/>
                    </a:cubicBezTo>
                    <a:cubicBezTo>
                      <a:pt x="189" y="162"/>
                      <a:pt x="190" y="168"/>
                      <a:pt x="192" y="172"/>
                    </a:cubicBezTo>
                    <a:close/>
                    <a:moveTo>
                      <a:pt x="107" y="173"/>
                    </a:moveTo>
                    <a:cubicBezTo>
                      <a:pt x="112" y="170"/>
                      <a:pt x="116" y="165"/>
                      <a:pt x="120" y="160"/>
                    </a:cubicBezTo>
                    <a:cubicBezTo>
                      <a:pt x="120" y="126"/>
                      <a:pt x="120" y="126"/>
                      <a:pt x="120" y="126"/>
                    </a:cubicBezTo>
                    <a:cubicBezTo>
                      <a:pt x="108" y="126"/>
                      <a:pt x="108" y="126"/>
                      <a:pt x="108" y="126"/>
                    </a:cubicBezTo>
                    <a:cubicBezTo>
                      <a:pt x="95" y="126"/>
                      <a:pt x="85" y="128"/>
                      <a:pt x="79" y="133"/>
                    </a:cubicBezTo>
                    <a:cubicBezTo>
                      <a:pt x="73" y="137"/>
                      <a:pt x="70" y="144"/>
                      <a:pt x="70" y="154"/>
                    </a:cubicBezTo>
                    <a:cubicBezTo>
                      <a:pt x="70" y="161"/>
                      <a:pt x="72" y="167"/>
                      <a:pt x="76" y="171"/>
                    </a:cubicBezTo>
                    <a:cubicBezTo>
                      <a:pt x="79" y="175"/>
                      <a:pt x="84" y="177"/>
                      <a:pt x="91" y="177"/>
                    </a:cubicBezTo>
                    <a:cubicBezTo>
                      <a:pt x="97" y="177"/>
                      <a:pt x="102" y="176"/>
                      <a:pt x="107"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4"/>
              <p:cNvSpPr>
                <a:spLocks/>
              </p:cNvSpPr>
              <p:nvPr userDrawn="1"/>
            </p:nvSpPr>
            <p:spPr bwMode="auto">
              <a:xfrm>
                <a:off x="11634788" y="10082213"/>
                <a:ext cx="541338"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5"/>
              <p:cNvSpPr>
                <a:spLocks noEditPoints="1"/>
              </p:cNvSpPr>
              <p:nvPr userDrawn="1"/>
            </p:nvSpPr>
            <p:spPr bwMode="auto">
              <a:xfrm>
                <a:off x="12161838"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3" y="73"/>
                      <a:pt x="11" y="56"/>
                    </a:cubicBezTo>
                    <a:cubicBezTo>
                      <a:pt x="19" y="39"/>
                      <a:pt x="31" y="25"/>
                      <a:pt x="46" y="15"/>
                    </a:cubicBezTo>
                    <a:cubicBezTo>
                      <a:pt x="62" y="5"/>
                      <a:pt x="80" y="0"/>
                      <a:pt x="102" y="0"/>
                    </a:cubicBezTo>
                    <a:cubicBezTo>
                      <a:pt x="134" y="0"/>
                      <a:pt x="158" y="9"/>
                      <a:pt x="176" y="29"/>
                    </a:cubicBezTo>
                    <a:cubicBezTo>
                      <a:pt x="194"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6"/>
              <p:cNvSpPr>
                <a:spLocks/>
              </p:cNvSpPr>
              <p:nvPr userDrawn="1"/>
            </p:nvSpPr>
            <p:spPr bwMode="auto">
              <a:xfrm>
                <a:off x="13301663" y="9763125"/>
                <a:ext cx="666750" cy="1154113"/>
              </a:xfrm>
              <a:custGeom>
                <a:avLst/>
                <a:gdLst>
                  <a:gd name="T0" fmla="*/ 107 w 177"/>
                  <a:gd name="T1" fmla="*/ 57 h 304"/>
                  <a:gd name="T2" fmla="*/ 101 w 177"/>
                  <a:gd name="T3" fmla="*/ 79 h 304"/>
                  <a:gd name="T4" fmla="*/ 101 w 177"/>
                  <a:gd name="T5" fmla="*/ 91 h 304"/>
                  <a:gd name="T6" fmla="*/ 151 w 177"/>
                  <a:gd name="T7" fmla="*/ 91 h 304"/>
                  <a:gd name="T8" fmla="*/ 143 w 177"/>
                  <a:gd name="T9" fmla="*/ 140 h 304"/>
                  <a:gd name="T10" fmla="*/ 101 w 177"/>
                  <a:gd name="T11" fmla="*/ 140 h 304"/>
                  <a:gd name="T12" fmla="*/ 101 w 177"/>
                  <a:gd name="T13" fmla="*/ 304 h 304"/>
                  <a:gd name="T14" fmla="*/ 30 w 177"/>
                  <a:gd name="T15" fmla="*/ 304 h 304"/>
                  <a:gd name="T16" fmla="*/ 30 w 177"/>
                  <a:gd name="T17" fmla="*/ 140 h 304"/>
                  <a:gd name="T18" fmla="*/ 0 w 177"/>
                  <a:gd name="T19" fmla="*/ 140 h 304"/>
                  <a:gd name="T20" fmla="*/ 0 w 177"/>
                  <a:gd name="T21" fmla="*/ 91 h 304"/>
                  <a:gd name="T22" fmla="*/ 30 w 177"/>
                  <a:gd name="T23" fmla="*/ 91 h 304"/>
                  <a:gd name="T24" fmla="*/ 30 w 177"/>
                  <a:gd name="T25" fmla="*/ 76 h 304"/>
                  <a:gd name="T26" fmla="*/ 52 w 177"/>
                  <a:gd name="T27" fmla="*/ 21 h 304"/>
                  <a:gd name="T28" fmla="*/ 116 w 177"/>
                  <a:gd name="T29" fmla="*/ 0 h 304"/>
                  <a:gd name="T30" fmla="*/ 149 w 177"/>
                  <a:gd name="T31" fmla="*/ 3 h 304"/>
                  <a:gd name="T32" fmla="*/ 177 w 177"/>
                  <a:gd name="T33" fmla="*/ 14 h 304"/>
                  <a:gd name="T34" fmla="*/ 157 w 177"/>
                  <a:gd name="T35" fmla="*/ 59 h 304"/>
                  <a:gd name="T36" fmla="*/ 125 w 177"/>
                  <a:gd name="T37" fmla="*/ 51 h 304"/>
                  <a:gd name="T38" fmla="*/ 107 w 177"/>
                  <a:gd name="T39"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304">
                    <a:moveTo>
                      <a:pt x="107" y="57"/>
                    </a:moveTo>
                    <a:cubicBezTo>
                      <a:pt x="103" y="62"/>
                      <a:pt x="101" y="69"/>
                      <a:pt x="101" y="79"/>
                    </a:cubicBezTo>
                    <a:cubicBezTo>
                      <a:pt x="101" y="91"/>
                      <a:pt x="101" y="91"/>
                      <a:pt x="101" y="91"/>
                    </a:cubicBezTo>
                    <a:cubicBezTo>
                      <a:pt x="151" y="91"/>
                      <a:pt x="151" y="91"/>
                      <a:pt x="151" y="91"/>
                    </a:cubicBezTo>
                    <a:cubicBezTo>
                      <a:pt x="143" y="140"/>
                      <a:pt x="143" y="140"/>
                      <a:pt x="143" y="140"/>
                    </a:cubicBezTo>
                    <a:cubicBezTo>
                      <a:pt x="101" y="140"/>
                      <a:pt x="101" y="140"/>
                      <a:pt x="101" y="140"/>
                    </a:cubicBezTo>
                    <a:cubicBezTo>
                      <a:pt x="101" y="304"/>
                      <a:pt x="101" y="304"/>
                      <a:pt x="101" y="304"/>
                    </a:cubicBezTo>
                    <a:cubicBezTo>
                      <a:pt x="30" y="304"/>
                      <a:pt x="30" y="304"/>
                      <a:pt x="30" y="304"/>
                    </a:cubicBezTo>
                    <a:cubicBezTo>
                      <a:pt x="30" y="140"/>
                      <a:pt x="30" y="140"/>
                      <a:pt x="30" y="140"/>
                    </a:cubicBezTo>
                    <a:cubicBezTo>
                      <a:pt x="0" y="140"/>
                      <a:pt x="0" y="140"/>
                      <a:pt x="0" y="140"/>
                    </a:cubicBezTo>
                    <a:cubicBezTo>
                      <a:pt x="0" y="91"/>
                      <a:pt x="0" y="91"/>
                      <a:pt x="0" y="91"/>
                    </a:cubicBezTo>
                    <a:cubicBezTo>
                      <a:pt x="30" y="91"/>
                      <a:pt x="30" y="91"/>
                      <a:pt x="30" y="91"/>
                    </a:cubicBezTo>
                    <a:cubicBezTo>
                      <a:pt x="30" y="76"/>
                      <a:pt x="30" y="76"/>
                      <a:pt x="30" y="76"/>
                    </a:cubicBezTo>
                    <a:cubicBezTo>
                      <a:pt x="30" y="53"/>
                      <a:pt x="38" y="35"/>
                      <a:pt x="52" y="21"/>
                    </a:cubicBezTo>
                    <a:cubicBezTo>
                      <a:pt x="67" y="7"/>
                      <a:pt x="88" y="0"/>
                      <a:pt x="116" y="0"/>
                    </a:cubicBezTo>
                    <a:cubicBezTo>
                      <a:pt x="127" y="0"/>
                      <a:pt x="138" y="1"/>
                      <a:pt x="149" y="3"/>
                    </a:cubicBezTo>
                    <a:cubicBezTo>
                      <a:pt x="159" y="6"/>
                      <a:pt x="169" y="9"/>
                      <a:pt x="177" y="14"/>
                    </a:cubicBezTo>
                    <a:cubicBezTo>
                      <a:pt x="157" y="59"/>
                      <a:pt x="157" y="59"/>
                      <a:pt x="157" y="59"/>
                    </a:cubicBezTo>
                    <a:cubicBezTo>
                      <a:pt x="147" y="54"/>
                      <a:pt x="136" y="51"/>
                      <a:pt x="125" y="51"/>
                    </a:cubicBezTo>
                    <a:cubicBezTo>
                      <a:pt x="117" y="51"/>
                      <a:pt x="111" y="53"/>
                      <a:pt x="10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7"/>
              <p:cNvSpPr>
                <a:spLocks noEditPoints="1"/>
              </p:cNvSpPr>
              <p:nvPr userDrawn="1"/>
            </p:nvSpPr>
            <p:spPr bwMode="auto">
              <a:xfrm>
                <a:off x="13871575" y="10082213"/>
                <a:ext cx="804863"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8"/>
              <p:cNvSpPr>
                <a:spLocks/>
              </p:cNvSpPr>
              <p:nvPr userDrawn="1"/>
            </p:nvSpPr>
            <p:spPr bwMode="auto">
              <a:xfrm>
                <a:off x="14789150" y="10082213"/>
                <a:ext cx="542925"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40" name="Group 139"/>
          <p:cNvGrpSpPr/>
          <p:nvPr/>
        </p:nvGrpSpPr>
        <p:grpSpPr>
          <a:xfrm>
            <a:off x="8687977" y="2238929"/>
            <a:ext cx="5943600" cy="564391"/>
            <a:chOff x="8687977" y="3348640"/>
            <a:chExt cx="5943600" cy="564391"/>
          </a:xfrm>
        </p:grpSpPr>
        <p:sp>
          <p:nvSpPr>
            <p:cNvPr id="63" name="Freeform 82"/>
            <p:cNvSpPr>
              <a:spLocks/>
            </p:cNvSpPr>
            <p:nvPr userDrawn="1"/>
          </p:nvSpPr>
          <p:spPr bwMode="auto">
            <a:xfrm>
              <a:off x="9483041" y="3348640"/>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ED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5" name="Group 64"/>
            <p:cNvGrpSpPr/>
            <p:nvPr userDrawn="1"/>
          </p:nvGrpSpPr>
          <p:grpSpPr>
            <a:xfrm>
              <a:off x="9561980" y="3421434"/>
              <a:ext cx="1394907" cy="444801"/>
              <a:chOff x="515938" y="3544888"/>
              <a:chExt cx="4684712" cy="1493838"/>
            </a:xfrm>
          </p:grpSpPr>
          <p:sp>
            <p:nvSpPr>
              <p:cNvPr id="84" name="Freeform 59"/>
              <p:cNvSpPr>
                <a:spLocks noEditPoints="1"/>
              </p:cNvSpPr>
              <p:nvPr userDrawn="1"/>
            </p:nvSpPr>
            <p:spPr bwMode="auto">
              <a:xfrm>
                <a:off x="515938" y="3862388"/>
                <a:ext cx="776288" cy="1176338"/>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8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30 h 310"/>
                  <a:gd name="T22" fmla="*/ 94 w 206"/>
                  <a:gd name="T23" fmla="*/ 7 h 310"/>
                  <a:gd name="T24" fmla="*/ 126 w 206"/>
                  <a:gd name="T25" fmla="*/ 0 h 310"/>
                  <a:gd name="T26" fmla="*/ 186 w 206"/>
                  <a:gd name="T27" fmla="*/ 30 h 310"/>
                  <a:gd name="T28" fmla="*/ 133 w 206"/>
                  <a:gd name="T29" fmla="*/ 114 h 310"/>
                  <a:gd name="T30" fmla="*/ 125 w 206"/>
                  <a:gd name="T31" fmla="*/ 65 h 310"/>
                  <a:gd name="T32" fmla="*/ 103 w 206"/>
                  <a:gd name="T33" fmla="*/ 52 h 310"/>
                  <a:gd name="T34" fmla="*/ 71 w 206"/>
                  <a:gd name="T35" fmla="*/ 74 h 310"/>
                  <a:gd name="T36" fmla="*/ 71 w 206"/>
                  <a:gd name="T37" fmla="*/ 160 h 310"/>
                  <a:gd name="T38" fmla="*/ 83 w 206"/>
                  <a:gd name="T39" fmla="*/ 173 h 310"/>
                  <a:gd name="T40" fmla="*/ 99 w 206"/>
                  <a:gd name="T41" fmla="*/ 177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50"/>
                      <a:pt x="206" y="78"/>
                      <a:pt x="206" y="113"/>
                    </a:cubicBezTo>
                    <a:cubicBezTo>
                      <a:pt x="206" y="135"/>
                      <a:pt x="203" y="155"/>
                      <a:pt x="196" y="172"/>
                    </a:cubicBezTo>
                    <a:cubicBezTo>
                      <a:pt x="189" y="190"/>
                      <a:pt x="179" y="203"/>
                      <a:pt x="166" y="213"/>
                    </a:cubicBezTo>
                    <a:cubicBezTo>
                      <a:pt x="153" y="223"/>
                      <a:pt x="138" y="228"/>
                      <a:pt x="122" y="228"/>
                    </a:cubicBezTo>
                    <a:cubicBezTo>
                      <a:pt x="101" y="228"/>
                      <a:pt x="84" y="221"/>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30"/>
                      <a:pt x="66" y="30"/>
                      <a:pt x="66" y="30"/>
                    </a:cubicBezTo>
                    <a:cubicBezTo>
                      <a:pt x="74" y="19"/>
                      <a:pt x="84" y="12"/>
                      <a:pt x="94" y="7"/>
                    </a:cubicBezTo>
                    <a:cubicBezTo>
                      <a:pt x="105" y="3"/>
                      <a:pt x="115" y="0"/>
                      <a:pt x="126" y="0"/>
                    </a:cubicBezTo>
                    <a:cubicBezTo>
                      <a:pt x="153" y="0"/>
                      <a:pt x="173" y="10"/>
                      <a:pt x="186" y="30"/>
                    </a:cubicBezTo>
                    <a:close/>
                    <a:moveTo>
                      <a:pt x="133" y="114"/>
                    </a:moveTo>
                    <a:cubicBezTo>
                      <a:pt x="133" y="90"/>
                      <a:pt x="130" y="73"/>
                      <a:pt x="125" y="65"/>
                    </a:cubicBezTo>
                    <a:cubicBezTo>
                      <a:pt x="120" y="56"/>
                      <a:pt x="113" y="52"/>
                      <a:pt x="103" y="52"/>
                    </a:cubicBezTo>
                    <a:cubicBezTo>
                      <a:pt x="90" y="52"/>
                      <a:pt x="80" y="59"/>
                      <a:pt x="71" y="74"/>
                    </a:cubicBezTo>
                    <a:cubicBezTo>
                      <a:pt x="71" y="160"/>
                      <a:pt x="71" y="160"/>
                      <a:pt x="71" y="160"/>
                    </a:cubicBezTo>
                    <a:cubicBezTo>
                      <a:pt x="75" y="166"/>
                      <a:pt x="79" y="170"/>
                      <a:pt x="83" y="173"/>
                    </a:cubicBezTo>
                    <a:cubicBezTo>
                      <a:pt x="88" y="175"/>
                      <a:pt x="93" y="177"/>
                      <a:pt x="99" y="177"/>
                    </a:cubicBezTo>
                    <a:cubicBezTo>
                      <a:pt x="121" y="177"/>
                      <a:pt x="133" y="156"/>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0"/>
              <p:cNvSpPr>
                <a:spLocks noEditPoints="1"/>
              </p:cNvSpPr>
              <p:nvPr userDrawn="1"/>
            </p:nvSpPr>
            <p:spPr bwMode="auto">
              <a:xfrm>
                <a:off x="1374775" y="3862388"/>
                <a:ext cx="768350" cy="865188"/>
              </a:xfrm>
              <a:custGeom>
                <a:avLst/>
                <a:gdLst>
                  <a:gd name="T0" fmla="*/ 203 w 204"/>
                  <a:gd name="T1" fmla="*/ 135 h 228"/>
                  <a:gd name="T2" fmla="*/ 72 w 204"/>
                  <a:gd name="T3" fmla="*/ 135 h 228"/>
                  <a:gd name="T4" fmla="*/ 86 w 204"/>
                  <a:gd name="T5" fmla="*/ 168 h 228"/>
                  <a:gd name="T6" fmla="*/ 118 w 204"/>
                  <a:gd name="T7" fmla="*/ 177 h 228"/>
                  <a:gd name="T8" fmla="*/ 141 w 204"/>
                  <a:gd name="T9" fmla="*/ 172 h 228"/>
                  <a:gd name="T10" fmla="*/ 167 w 204"/>
                  <a:gd name="T11" fmla="*/ 158 h 228"/>
                  <a:gd name="T12" fmla="*/ 196 w 204"/>
                  <a:gd name="T13" fmla="*/ 197 h 228"/>
                  <a:gd name="T14" fmla="*/ 158 w 204"/>
                  <a:gd name="T15" fmla="*/ 220 h 228"/>
                  <a:gd name="T16" fmla="*/ 111 w 204"/>
                  <a:gd name="T17" fmla="*/ 228 h 228"/>
                  <a:gd name="T18" fmla="*/ 28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2" y="135"/>
                      <a:pt x="72" y="135"/>
                      <a:pt x="72" y="135"/>
                    </a:cubicBezTo>
                    <a:cubicBezTo>
                      <a:pt x="74" y="151"/>
                      <a:pt x="79" y="162"/>
                      <a:pt x="86" y="168"/>
                    </a:cubicBezTo>
                    <a:cubicBezTo>
                      <a:pt x="94" y="174"/>
                      <a:pt x="104" y="177"/>
                      <a:pt x="118" y="177"/>
                    </a:cubicBezTo>
                    <a:cubicBezTo>
                      <a:pt x="126" y="177"/>
                      <a:pt x="134" y="175"/>
                      <a:pt x="141" y="172"/>
                    </a:cubicBezTo>
                    <a:cubicBezTo>
                      <a:pt x="149" y="169"/>
                      <a:pt x="158" y="165"/>
                      <a:pt x="167" y="158"/>
                    </a:cubicBezTo>
                    <a:cubicBezTo>
                      <a:pt x="196" y="197"/>
                      <a:pt x="196" y="197"/>
                      <a:pt x="196" y="197"/>
                    </a:cubicBezTo>
                    <a:cubicBezTo>
                      <a:pt x="185" y="207"/>
                      <a:pt x="172" y="214"/>
                      <a:pt x="158" y="220"/>
                    </a:cubicBezTo>
                    <a:cubicBezTo>
                      <a:pt x="143" y="225"/>
                      <a:pt x="128" y="228"/>
                      <a:pt x="111" y="228"/>
                    </a:cubicBezTo>
                    <a:cubicBezTo>
                      <a:pt x="75" y="228"/>
                      <a:pt x="47" y="218"/>
                      <a:pt x="28" y="197"/>
                    </a:cubicBezTo>
                    <a:cubicBezTo>
                      <a:pt x="9" y="177"/>
                      <a:pt x="0" y="149"/>
                      <a:pt x="0" y="115"/>
                    </a:cubicBezTo>
                    <a:cubicBezTo>
                      <a:pt x="0" y="93"/>
                      <a:pt x="4" y="74"/>
                      <a:pt x="12" y="57"/>
                    </a:cubicBezTo>
                    <a:cubicBezTo>
                      <a:pt x="20" y="39"/>
                      <a:pt x="31" y="26"/>
                      <a:pt x="47" y="15"/>
                    </a:cubicBezTo>
                    <a:cubicBezTo>
                      <a:pt x="62"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1" y="66"/>
                      <a:pt x="127" y="58"/>
                    </a:cubicBezTo>
                    <a:cubicBezTo>
                      <a:pt x="122" y="50"/>
                      <a:pt x="115" y="46"/>
                      <a:pt x="104" y="46"/>
                    </a:cubicBezTo>
                    <a:cubicBezTo>
                      <a:pt x="94" y="46"/>
                      <a:pt x="87" y="50"/>
                      <a:pt x="82" y="57"/>
                    </a:cubicBezTo>
                    <a:cubicBezTo>
                      <a:pt x="77" y="64"/>
                      <a:pt x="73"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1"/>
              <p:cNvSpPr>
                <a:spLocks noEditPoints="1"/>
              </p:cNvSpPr>
              <p:nvPr userDrawn="1"/>
            </p:nvSpPr>
            <p:spPr bwMode="auto">
              <a:xfrm>
                <a:off x="2211388" y="3862388"/>
                <a:ext cx="804863" cy="865188"/>
              </a:xfrm>
              <a:custGeom>
                <a:avLst/>
                <a:gdLst>
                  <a:gd name="T0" fmla="*/ 185 w 214"/>
                  <a:gd name="T1" fmla="*/ 30 h 228"/>
                  <a:gd name="T2" fmla="*/ 214 w 214"/>
                  <a:gd name="T3" fmla="*/ 114 h 228"/>
                  <a:gd name="T4" fmla="*/ 201 w 214"/>
                  <a:gd name="T5" fmla="*/ 174 h 228"/>
                  <a:gd name="T6" fmla="*/ 164 w 214"/>
                  <a:gd name="T7" fmla="*/ 214 h 228"/>
                  <a:gd name="T8" fmla="*/ 107 w 214"/>
                  <a:gd name="T9" fmla="*/ 228 h 228"/>
                  <a:gd name="T10" fmla="*/ 28 w 214"/>
                  <a:gd name="T11" fmla="*/ 198 h 228"/>
                  <a:gd name="T12" fmla="*/ 0 w 214"/>
                  <a:gd name="T13" fmla="*/ 114 h 228"/>
                  <a:gd name="T14" fmla="*/ 13 w 214"/>
                  <a:gd name="T15" fmla="*/ 54 h 228"/>
                  <a:gd name="T16" fmla="*/ 50 w 214"/>
                  <a:gd name="T17" fmla="*/ 14 h 228"/>
                  <a:gd name="T18" fmla="*/ 107 w 214"/>
                  <a:gd name="T19" fmla="*/ 0 h 228"/>
                  <a:gd name="T20" fmla="*/ 185 w 214"/>
                  <a:gd name="T21" fmla="*/ 30 h 228"/>
                  <a:gd name="T22" fmla="*/ 81 w 214"/>
                  <a:gd name="T23" fmla="*/ 67 h 228"/>
                  <a:gd name="T24" fmla="*/ 73 w 214"/>
                  <a:gd name="T25" fmla="*/ 114 h 228"/>
                  <a:gd name="T26" fmla="*/ 81 w 214"/>
                  <a:gd name="T27" fmla="*/ 162 h 228"/>
                  <a:gd name="T28" fmla="*/ 107 w 214"/>
                  <a:gd name="T29" fmla="*/ 176 h 228"/>
                  <a:gd name="T30" fmla="*/ 132 w 214"/>
                  <a:gd name="T31" fmla="*/ 161 h 228"/>
                  <a:gd name="T32" fmla="*/ 140 w 214"/>
                  <a:gd name="T33" fmla="*/ 114 h 228"/>
                  <a:gd name="T34" fmla="*/ 132 w 214"/>
                  <a:gd name="T35" fmla="*/ 67 h 228"/>
                  <a:gd name="T36" fmla="*/ 107 w 214"/>
                  <a:gd name="T37" fmla="*/ 52 h 228"/>
                  <a:gd name="T38" fmla="*/ 81 w 214"/>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8">
                    <a:moveTo>
                      <a:pt x="185" y="30"/>
                    </a:moveTo>
                    <a:cubicBezTo>
                      <a:pt x="204" y="50"/>
                      <a:pt x="214" y="78"/>
                      <a:pt x="214" y="114"/>
                    </a:cubicBezTo>
                    <a:cubicBezTo>
                      <a:pt x="214" y="137"/>
                      <a:pt x="209" y="157"/>
                      <a:pt x="201" y="174"/>
                    </a:cubicBezTo>
                    <a:cubicBezTo>
                      <a:pt x="192" y="191"/>
                      <a:pt x="180" y="204"/>
                      <a:pt x="164" y="214"/>
                    </a:cubicBezTo>
                    <a:cubicBezTo>
                      <a:pt x="148" y="223"/>
                      <a:pt x="129" y="228"/>
                      <a:pt x="107" y="228"/>
                    </a:cubicBezTo>
                    <a:cubicBezTo>
                      <a:pt x="73" y="228"/>
                      <a:pt x="47" y="218"/>
                      <a:pt x="28" y="198"/>
                    </a:cubicBezTo>
                    <a:cubicBezTo>
                      <a:pt x="9" y="178"/>
                      <a:pt x="0" y="150"/>
                      <a:pt x="0" y="114"/>
                    </a:cubicBezTo>
                    <a:cubicBezTo>
                      <a:pt x="0" y="91"/>
                      <a:pt x="4" y="71"/>
                      <a:pt x="13" y="54"/>
                    </a:cubicBezTo>
                    <a:cubicBezTo>
                      <a:pt x="21" y="37"/>
                      <a:pt x="34" y="24"/>
                      <a:pt x="50" y="14"/>
                    </a:cubicBezTo>
                    <a:cubicBezTo>
                      <a:pt x="66" y="5"/>
                      <a:pt x="85" y="0"/>
                      <a:pt x="107" y="0"/>
                    </a:cubicBezTo>
                    <a:cubicBezTo>
                      <a:pt x="140" y="0"/>
                      <a:pt x="166" y="10"/>
                      <a:pt x="185" y="30"/>
                    </a:cubicBezTo>
                    <a:close/>
                    <a:moveTo>
                      <a:pt x="81" y="67"/>
                    </a:moveTo>
                    <a:cubicBezTo>
                      <a:pt x="76" y="77"/>
                      <a:pt x="73" y="92"/>
                      <a:pt x="73" y="114"/>
                    </a:cubicBezTo>
                    <a:cubicBezTo>
                      <a:pt x="73" y="136"/>
                      <a:pt x="76" y="152"/>
                      <a:pt x="81" y="162"/>
                    </a:cubicBezTo>
                    <a:cubicBezTo>
                      <a:pt x="87" y="171"/>
                      <a:pt x="95" y="176"/>
                      <a:pt x="107" y="176"/>
                    </a:cubicBezTo>
                    <a:cubicBezTo>
                      <a:pt x="118" y="176"/>
                      <a:pt x="127" y="171"/>
                      <a:pt x="132" y="161"/>
                    </a:cubicBezTo>
                    <a:cubicBezTo>
                      <a:pt x="138" y="151"/>
                      <a:pt x="140" y="136"/>
                      <a:pt x="140" y="114"/>
                    </a:cubicBezTo>
                    <a:cubicBezTo>
                      <a:pt x="140" y="92"/>
                      <a:pt x="138" y="76"/>
                      <a:pt x="132" y="67"/>
                    </a:cubicBezTo>
                    <a:cubicBezTo>
                      <a:pt x="127" y="57"/>
                      <a:pt x="118" y="52"/>
                      <a:pt x="107" y="52"/>
                    </a:cubicBezTo>
                    <a:cubicBezTo>
                      <a:pt x="95" y="52"/>
                      <a:pt x="87" y="5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62"/>
              <p:cNvSpPr>
                <a:spLocks noEditPoints="1"/>
              </p:cNvSpPr>
              <p:nvPr userDrawn="1"/>
            </p:nvSpPr>
            <p:spPr bwMode="auto">
              <a:xfrm>
                <a:off x="3128963" y="3862388"/>
                <a:ext cx="779463" cy="1176338"/>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8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30 h 310"/>
                  <a:gd name="T22" fmla="*/ 95 w 207"/>
                  <a:gd name="T23" fmla="*/ 7 h 310"/>
                  <a:gd name="T24" fmla="*/ 127 w 207"/>
                  <a:gd name="T25" fmla="*/ 0 h 310"/>
                  <a:gd name="T26" fmla="*/ 187 w 207"/>
                  <a:gd name="T27" fmla="*/ 30 h 310"/>
                  <a:gd name="T28" fmla="*/ 134 w 207"/>
                  <a:gd name="T29" fmla="*/ 114 h 310"/>
                  <a:gd name="T30" fmla="*/ 126 w 207"/>
                  <a:gd name="T31" fmla="*/ 65 h 310"/>
                  <a:gd name="T32" fmla="*/ 104 w 207"/>
                  <a:gd name="T33" fmla="*/ 52 h 310"/>
                  <a:gd name="T34" fmla="*/ 72 w 207"/>
                  <a:gd name="T35" fmla="*/ 74 h 310"/>
                  <a:gd name="T36" fmla="*/ 72 w 207"/>
                  <a:gd name="T37" fmla="*/ 160 h 310"/>
                  <a:gd name="T38" fmla="*/ 84 w 207"/>
                  <a:gd name="T39" fmla="*/ 173 h 310"/>
                  <a:gd name="T40" fmla="*/ 100 w 207"/>
                  <a:gd name="T41" fmla="*/ 177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50"/>
                      <a:pt x="207" y="78"/>
                      <a:pt x="207" y="113"/>
                    </a:cubicBezTo>
                    <a:cubicBezTo>
                      <a:pt x="207" y="135"/>
                      <a:pt x="204" y="155"/>
                      <a:pt x="197" y="172"/>
                    </a:cubicBezTo>
                    <a:cubicBezTo>
                      <a:pt x="190" y="190"/>
                      <a:pt x="180" y="203"/>
                      <a:pt x="167" y="213"/>
                    </a:cubicBezTo>
                    <a:cubicBezTo>
                      <a:pt x="154" y="223"/>
                      <a:pt x="139" y="228"/>
                      <a:pt x="122" y="228"/>
                    </a:cubicBezTo>
                    <a:cubicBezTo>
                      <a:pt x="101" y="228"/>
                      <a:pt x="84" y="221"/>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30"/>
                      <a:pt x="67" y="30"/>
                      <a:pt x="67" y="30"/>
                    </a:cubicBezTo>
                    <a:cubicBezTo>
                      <a:pt x="75" y="19"/>
                      <a:pt x="84" y="12"/>
                      <a:pt x="95" y="7"/>
                    </a:cubicBezTo>
                    <a:cubicBezTo>
                      <a:pt x="106" y="3"/>
                      <a:pt x="116" y="0"/>
                      <a:pt x="127" y="0"/>
                    </a:cubicBezTo>
                    <a:cubicBezTo>
                      <a:pt x="154" y="0"/>
                      <a:pt x="174" y="10"/>
                      <a:pt x="187" y="30"/>
                    </a:cubicBezTo>
                    <a:close/>
                    <a:moveTo>
                      <a:pt x="134" y="114"/>
                    </a:moveTo>
                    <a:cubicBezTo>
                      <a:pt x="134" y="90"/>
                      <a:pt x="131" y="73"/>
                      <a:pt x="126" y="65"/>
                    </a:cubicBezTo>
                    <a:cubicBezTo>
                      <a:pt x="121" y="56"/>
                      <a:pt x="114" y="52"/>
                      <a:pt x="104" y="52"/>
                    </a:cubicBezTo>
                    <a:cubicBezTo>
                      <a:pt x="91" y="52"/>
                      <a:pt x="80" y="59"/>
                      <a:pt x="72" y="74"/>
                    </a:cubicBezTo>
                    <a:cubicBezTo>
                      <a:pt x="72" y="160"/>
                      <a:pt x="72" y="160"/>
                      <a:pt x="72" y="160"/>
                    </a:cubicBezTo>
                    <a:cubicBezTo>
                      <a:pt x="76" y="166"/>
                      <a:pt x="80" y="170"/>
                      <a:pt x="84" y="173"/>
                    </a:cubicBezTo>
                    <a:cubicBezTo>
                      <a:pt x="89" y="175"/>
                      <a:pt x="94" y="177"/>
                      <a:pt x="100" y="177"/>
                    </a:cubicBezTo>
                    <a:cubicBezTo>
                      <a:pt x="122" y="177"/>
                      <a:pt x="134" y="156"/>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63"/>
              <p:cNvSpPr>
                <a:spLocks/>
              </p:cNvSpPr>
              <p:nvPr userDrawn="1"/>
            </p:nvSpPr>
            <p:spPr bwMode="auto">
              <a:xfrm>
                <a:off x="4025900" y="3544888"/>
                <a:ext cx="390525" cy="1182688"/>
              </a:xfrm>
              <a:custGeom>
                <a:avLst/>
                <a:gdLst>
                  <a:gd name="T0" fmla="*/ 16 w 104"/>
                  <a:gd name="T1" fmla="*/ 295 h 312"/>
                  <a:gd name="T2" fmla="*/ 0 w 104"/>
                  <a:gd name="T3" fmla="*/ 247 h 312"/>
                  <a:gd name="T4" fmla="*/ 0 w 104"/>
                  <a:gd name="T5" fmla="*/ 7 h 312"/>
                  <a:gd name="T6" fmla="*/ 71 w 104"/>
                  <a:gd name="T7" fmla="*/ 0 h 312"/>
                  <a:gd name="T8" fmla="*/ 71 w 104"/>
                  <a:gd name="T9" fmla="*/ 244 h 312"/>
                  <a:gd name="T10" fmla="*/ 81 w 104"/>
                  <a:gd name="T11" fmla="*/ 256 h 312"/>
                  <a:gd name="T12" fmla="*/ 90 w 104"/>
                  <a:gd name="T13" fmla="*/ 254 h 312"/>
                  <a:gd name="T14" fmla="*/ 104 w 104"/>
                  <a:gd name="T15" fmla="*/ 305 h 312"/>
                  <a:gd name="T16" fmla="*/ 62 w 104"/>
                  <a:gd name="T17" fmla="*/ 312 h 312"/>
                  <a:gd name="T18" fmla="*/ 16 w 104"/>
                  <a:gd name="T19" fmla="*/ 2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2">
                    <a:moveTo>
                      <a:pt x="16" y="295"/>
                    </a:moveTo>
                    <a:cubicBezTo>
                      <a:pt x="5" y="284"/>
                      <a:pt x="0" y="268"/>
                      <a:pt x="0" y="247"/>
                    </a:cubicBezTo>
                    <a:cubicBezTo>
                      <a:pt x="0" y="7"/>
                      <a:pt x="0" y="7"/>
                      <a:pt x="0" y="7"/>
                    </a:cubicBezTo>
                    <a:cubicBezTo>
                      <a:pt x="71" y="0"/>
                      <a:pt x="71" y="0"/>
                      <a:pt x="71" y="0"/>
                    </a:cubicBezTo>
                    <a:cubicBezTo>
                      <a:pt x="71" y="244"/>
                      <a:pt x="71" y="244"/>
                      <a:pt x="71" y="244"/>
                    </a:cubicBezTo>
                    <a:cubicBezTo>
                      <a:pt x="71" y="252"/>
                      <a:pt x="74" y="256"/>
                      <a:pt x="81" y="256"/>
                    </a:cubicBezTo>
                    <a:cubicBezTo>
                      <a:pt x="84" y="256"/>
                      <a:pt x="87" y="255"/>
                      <a:pt x="90" y="254"/>
                    </a:cubicBezTo>
                    <a:cubicBezTo>
                      <a:pt x="104" y="305"/>
                      <a:pt x="104" y="305"/>
                      <a:pt x="104" y="305"/>
                    </a:cubicBezTo>
                    <a:cubicBezTo>
                      <a:pt x="93" y="309"/>
                      <a:pt x="79" y="312"/>
                      <a:pt x="62" y="312"/>
                    </a:cubicBezTo>
                    <a:cubicBezTo>
                      <a:pt x="42" y="312"/>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64"/>
              <p:cNvSpPr>
                <a:spLocks noEditPoints="1"/>
              </p:cNvSpPr>
              <p:nvPr userDrawn="1"/>
            </p:nvSpPr>
            <p:spPr bwMode="auto">
              <a:xfrm>
                <a:off x="4432300" y="3862388"/>
                <a:ext cx="768350" cy="865188"/>
              </a:xfrm>
              <a:custGeom>
                <a:avLst/>
                <a:gdLst>
                  <a:gd name="T0" fmla="*/ 203 w 204"/>
                  <a:gd name="T1" fmla="*/ 135 h 228"/>
                  <a:gd name="T2" fmla="*/ 73 w 204"/>
                  <a:gd name="T3" fmla="*/ 135 h 228"/>
                  <a:gd name="T4" fmla="*/ 87 w 204"/>
                  <a:gd name="T5" fmla="*/ 168 h 228"/>
                  <a:gd name="T6" fmla="*/ 118 w 204"/>
                  <a:gd name="T7" fmla="*/ 177 h 228"/>
                  <a:gd name="T8" fmla="*/ 142 w 204"/>
                  <a:gd name="T9" fmla="*/ 172 h 228"/>
                  <a:gd name="T10" fmla="*/ 168 w 204"/>
                  <a:gd name="T11" fmla="*/ 158 h 228"/>
                  <a:gd name="T12" fmla="*/ 196 w 204"/>
                  <a:gd name="T13" fmla="*/ 197 h 228"/>
                  <a:gd name="T14" fmla="*/ 158 w 204"/>
                  <a:gd name="T15" fmla="*/ 220 h 228"/>
                  <a:gd name="T16" fmla="*/ 111 w 204"/>
                  <a:gd name="T17" fmla="*/ 228 h 228"/>
                  <a:gd name="T18" fmla="*/ 29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3" y="135"/>
                      <a:pt x="73" y="135"/>
                      <a:pt x="73" y="135"/>
                    </a:cubicBezTo>
                    <a:cubicBezTo>
                      <a:pt x="75" y="151"/>
                      <a:pt x="79" y="162"/>
                      <a:pt x="87" y="168"/>
                    </a:cubicBezTo>
                    <a:cubicBezTo>
                      <a:pt x="94" y="174"/>
                      <a:pt x="104" y="177"/>
                      <a:pt x="118" y="177"/>
                    </a:cubicBezTo>
                    <a:cubicBezTo>
                      <a:pt x="126" y="177"/>
                      <a:pt x="134" y="175"/>
                      <a:pt x="142" y="172"/>
                    </a:cubicBezTo>
                    <a:cubicBezTo>
                      <a:pt x="150" y="169"/>
                      <a:pt x="158" y="165"/>
                      <a:pt x="168" y="158"/>
                    </a:cubicBezTo>
                    <a:cubicBezTo>
                      <a:pt x="196" y="197"/>
                      <a:pt x="196" y="197"/>
                      <a:pt x="196" y="197"/>
                    </a:cubicBezTo>
                    <a:cubicBezTo>
                      <a:pt x="185" y="207"/>
                      <a:pt x="172" y="214"/>
                      <a:pt x="158" y="220"/>
                    </a:cubicBezTo>
                    <a:cubicBezTo>
                      <a:pt x="144" y="225"/>
                      <a:pt x="128" y="228"/>
                      <a:pt x="111" y="228"/>
                    </a:cubicBezTo>
                    <a:cubicBezTo>
                      <a:pt x="75" y="228"/>
                      <a:pt x="47" y="218"/>
                      <a:pt x="29" y="197"/>
                    </a:cubicBezTo>
                    <a:cubicBezTo>
                      <a:pt x="10" y="177"/>
                      <a:pt x="0" y="149"/>
                      <a:pt x="0" y="115"/>
                    </a:cubicBezTo>
                    <a:cubicBezTo>
                      <a:pt x="0" y="93"/>
                      <a:pt x="4" y="74"/>
                      <a:pt x="12" y="57"/>
                    </a:cubicBezTo>
                    <a:cubicBezTo>
                      <a:pt x="20" y="39"/>
                      <a:pt x="32" y="26"/>
                      <a:pt x="47" y="15"/>
                    </a:cubicBezTo>
                    <a:cubicBezTo>
                      <a:pt x="63"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2" y="66"/>
                      <a:pt x="127" y="58"/>
                    </a:cubicBezTo>
                    <a:cubicBezTo>
                      <a:pt x="123" y="50"/>
                      <a:pt x="115" y="46"/>
                      <a:pt x="104" y="46"/>
                    </a:cubicBezTo>
                    <a:cubicBezTo>
                      <a:pt x="95" y="46"/>
                      <a:pt x="87" y="50"/>
                      <a:pt x="82" y="57"/>
                    </a:cubicBezTo>
                    <a:cubicBezTo>
                      <a:pt x="77" y="64"/>
                      <a:pt x="74"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p:cNvGrpSpPr/>
            <p:nvPr userDrawn="1"/>
          </p:nvGrpSpPr>
          <p:grpSpPr>
            <a:xfrm>
              <a:off x="8687977" y="3395436"/>
              <a:ext cx="5943600" cy="471744"/>
              <a:chOff x="-2419350" y="3457575"/>
              <a:chExt cx="19961226" cy="1584325"/>
            </a:xfrm>
            <a:solidFill>
              <a:srgbClr val="003087"/>
            </a:solidFill>
          </p:grpSpPr>
          <p:sp>
            <p:nvSpPr>
              <p:cNvPr id="67" name="Freeform 56"/>
              <p:cNvSpPr>
                <a:spLocks/>
              </p:cNvSpPr>
              <p:nvPr userDrawn="1"/>
            </p:nvSpPr>
            <p:spPr bwMode="auto">
              <a:xfrm>
                <a:off x="-2419350" y="3646488"/>
                <a:ext cx="812800" cy="1054100"/>
              </a:xfrm>
              <a:custGeom>
                <a:avLst/>
                <a:gdLst>
                  <a:gd name="T0" fmla="*/ 512 w 512"/>
                  <a:gd name="T1" fmla="*/ 0 h 664"/>
                  <a:gd name="T2" fmla="*/ 495 w 512"/>
                  <a:gd name="T3" fmla="*/ 134 h 664"/>
                  <a:gd name="T4" fmla="*/ 339 w 512"/>
                  <a:gd name="T5" fmla="*/ 134 h 664"/>
                  <a:gd name="T6" fmla="*/ 339 w 512"/>
                  <a:gd name="T7" fmla="*/ 664 h 664"/>
                  <a:gd name="T8" fmla="*/ 163 w 512"/>
                  <a:gd name="T9" fmla="*/ 664 h 664"/>
                  <a:gd name="T10" fmla="*/ 163 w 512"/>
                  <a:gd name="T11" fmla="*/ 134 h 664"/>
                  <a:gd name="T12" fmla="*/ 0 w 512"/>
                  <a:gd name="T13" fmla="*/ 134 h 664"/>
                  <a:gd name="T14" fmla="*/ 0 w 512"/>
                  <a:gd name="T15" fmla="*/ 0 h 664"/>
                  <a:gd name="T16" fmla="*/ 512 w 512"/>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4">
                    <a:moveTo>
                      <a:pt x="512" y="0"/>
                    </a:moveTo>
                    <a:lnTo>
                      <a:pt x="495" y="134"/>
                    </a:lnTo>
                    <a:lnTo>
                      <a:pt x="339" y="134"/>
                    </a:lnTo>
                    <a:lnTo>
                      <a:pt x="339" y="664"/>
                    </a:lnTo>
                    <a:lnTo>
                      <a:pt x="163" y="664"/>
                    </a:lnTo>
                    <a:lnTo>
                      <a:pt x="163" y="134"/>
                    </a:lnTo>
                    <a:lnTo>
                      <a:pt x="0" y="134"/>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7"/>
              <p:cNvSpPr>
                <a:spLocks/>
              </p:cNvSpPr>
              <p:nvPr userDrawn="1"/>
            </p:nvSpPr>
            <p:spPr bwMode="auto">
              <a:xfrm>
                <a:off x="-1531938" y="3544888"/>
                <a:ext cx="719138" cy="1155700"/>
              </a:xfrm>
              <a:custGeom>
                <a:avLst/>
                <a:gdLst>
                  <a:gd name="T0" fmla="*/ 175 w 191"/>
                  <a:gd name="T1" fmla="*/ 101 h 305"/>
                  <a:gd name="T2" fmla="*/ 191 w 191"/>
                  <a:gd name="T3" fmla="*/ 148 h 305"/>
                  <a:gd name="T4" fmla="*/ 191 w 191"/>
                  <a:gd name="T5" fmla="*/ 305 h 305"/>
                  <a:gd name="T6" fmla="*/ 120 w 191"/>
                  <a:gd name="T7" fmla="*/ 305 h 305"/>
                  <a:gd name="T8" fmla="*/ 120 w 191"/>
                  <a:gd name="T9" fmla="*/ 161 h 305"/>
                  <a:gd name="T10" fmla="*/ 115 w 191"/>
                  <a:gd name="T11" fmla="*/ 142 h 305"/>
                  <a:gd name="T12" fmla="*/ 103 w 191"/>
                  <a:gd name="T13" fmla="*/ 136 h 305"/>
                  <a:gd name="T14" fmla="*/ 72 w 191"/>
                  <a:gd name="T15" fmla="*/ 161 h 305"/>
                  <a:gd name="T16" fmla="*/ 72 w 191"/>
                  <a:gd name="T17" fmla="*/ 305 h 305"/>
                  <a:gd name="T18" fmla="*/ 0 w 191"/>
                  <a:gd name="T19" fmla="*/ 305 h 305"/>
                  <a:gd name="T20" fmla="*/ 0 w 191"/>
                  <a:gd name="T21" fmla="*/ 7 h 305"/>
                  <a:gd name="T22" fmla="*/ 72 w 191"/>
                  <a:gd name="T23" fmla="*/ 0 h 305"/>
                  <a:gd name="T24" fmla="*/ 72 w 191"/>
                  <a:gd name="T25" fmla="*/ 112 h 305"/>
                  <a:gd name="T26" fmla="*/ 100 w 191"/>
                  <a:gd name="T27" fmla="*/ 91 h 305"/>
                  <a:gd name="T28" fmla="*/ 132 w 191"/>
                  <a:gd name="T29" fmla="*/ 84 h 305"/>
                  <a:gd name="T30" fmla="*/ 175 w 191"/>
                  <a:gd name="T31" fmla="*/ 1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5">
                    <a:moveTo>
                      <a:pt x="175" y="101"/>
                    </a:moveTo>
                    <a:cubicBezTo>
                      <a:pt x="186" y="113"/>
                      <a:pt x="191" y="128"/>
                      <a:pt x="191" y="148"/>
                    </a:cubicBezTo>
                    <a:cubicBezTo>
                      <a:pt x="191" y="305"/>
                      <a:pt x="191" y="305"/>
                      <a:pt x="191" y="305"/>
                    </a:cubicBezTo>
                    <a:cubicBezTo>
                      <a:pt x="120" y="305"/>
                      <a:pt x="120" y="305"/>
                      <a:pt x="120" y="305"/>
                    </a:cubicBezTo>
                    <a:cubicBezTo>
                      <a:pt x="120" y="161"/>
                      <a:pt x="120" y="161"/>
                      <a:pt x="120" y="161"/>
                    </a:cubicBezTo>
                    <a:cubicBezTo>
                      <a:pt x="120" y="152"/>
                      <a:pt x="118" y="145"/>
                      <a:pt x="115" y="142"/>
                    </a:cubicBezTo>
                    <a:cubicBezTo>
                      <a:pt x="113" y="138"/>
                      <a:pt x="109" y="136"/>
                      <a:pt x="103" y="136"/>
                    </a:cubicBezTo>
                    <a:cubicBezTo>
                      <a:pt x="92" y="136"/>
                      <a:pt x="82" y="144"/>
                      <a:pt x="72" y="161"/>
                    </a:cubicBezTo>
                    <a:cubicBezTo>
                      <a:pt x="72" y="305"/>
                      <a:pt x="72" y="305"/>
                      <a:pt x="72" y="305"/>
                    </a:cubicBezTo>
                    <a:cubicBezTo>
                      <a:pt x="0" y="305"/>
                      <a:pt x="0" y="305"/>
                      <a:pt x="0" y="305"/>
                    </a:cubicBezTo>
                    <a:cubicBezTo>
                      <a:pt x="0" y="7"/>
                      <a:pt x="0" y="7"/>
                      <a:pt x="0" y="7"/>
                    </a:cubicBezTo>
                    <a:cubicBezTo>
                      <a:pt x="72" y="0"/>
                      <a:pt x="72" y="0"/>
                      <a:pt x="72" y="0"/>
                    </a:cubicBezTo>
                    <a:cubicBezTo>
                      <a:pt x="72" y="112"/>
                      <a:pt x="72" y="112"/>
                      <a:pt x="72" y="112"/>
                    </a:cubicBezTo>
                    <a:cubicBezTo>
                      <a:pt x="80" y="103"/>
                      <a:pt x="90" y="96"/>
                      <a:pt x="100" y="91"/>
                    </a:cubicBezTo>
                    <a:cubicBezTo>
                      <a:pt x="109" y="86"/>
                      <a:pt x="120" y="84"/>
                      <a:pt x="132" y="84"/>
                    </a:cubicBezTo>
                    <a:cubicBezTo>
                      <a:pt x="151" y="84"/>
                      <a:pt x="165" y="90"/>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58"/>
              <p:cNvSpPr>
                <a:spLocks noEditPoints="1"/>
              </p:cNvSpPr>
              <p:nvPr userDrawn="1"/>
            </p:nvSpPr>
            <p:spPr bwMode="auto">
              <a:xfrm>
                <a:off x="-703263" y="3862388"/>
                <a:ext cx="768350" cy="865188"/>
              </a:xfrm>
              <a:custGeom>
                <a:avLst/>
                <a:gdLst>
                  <a:gd name="T0" fmla="*/ 202 w 204"/>
                  <a:gd name="T1" fmla="*/ 135 h 228"/>
                  <a:gd name="T2" fmla="*/ 72 w 204"/>
                  <a:gd name="T3" fmla="*/ 135 h 228"/>
                  <a:gd name="T4" fmla="*/ 86 w 204"/>
                  <a:gd name="T5" fmla="*/ 168 h 228"/>
                  <a:gd name="T6" fmla="*/ 117 w 204"/>
                  <a:gd name="T7" fmla="*/ 177 h 228"/>
                  <a:gd name="T8" fmla="*/ 141 w 204"/>
                  <a:gd name="T9" fmla="*/ 172 h 228"/>
                  <a:gd name="T10" fmla="*/ 167 w 204"/>
                  <a:gd name="T11" fmla="*/ 158 h 228"/>
                  <a:gd name="T12" fmla="*/ 196 w 204"/>
                  <a:gd name="T13" fmla="*/ 197 h 228"/>
                  <a:gd name="T14" fmla="*/ 157 w 204"/>
                  <a:gd name="T15" fmla="*/ 220 h 228"/>
                  <a:gd name="T16" fmla="*/ 110 w 204"/>
                  <a:gd name="T17" fmla="*/ 228 h 228"/>
                  <a:gd name="T18" fmla="*/ 28 w 204"/>
                  <a:gd name="T19" fmla="*/ 197 h 228"/>
                  <a:gd name="T20" fmla="*/ 0 w 204"/>
                  <a:gd name="T21" fmla="*/ 115 h 228"/>
                  <a:gd name="T22" fmla="*/ 11 w 204"/>
                  <a:gd name="T23" fmla="*/ 57 h 228"/>
                  <a:gd name="T24" fmla="*/ 46 w 204"/>
                  <a:gd name="T25" fmla="*/ 15 h 228"/>
                  <a:gd name="T26" fmla="*/ 102 w 204"/>
                  <a:gd name="T27" fmla="*/ 0 h 228"/>
                  <a:gd name="T28" fmla="*/ 176 w 204"/>
                  <a:gd name="T29" fmla="*/ 29 h 228"/>
                  <a:gd name="T30" fmla="*/ 204 w 204"/>
                  <a:gd name="T31" fmla="*/ 111 h 228"/>
                  <a:gd name="T32" fmla="*/ 202 w 204"/>
                  <a:gd name="T33" fmla="*/ 135 h 228"/>
                  <a:gd name="T34" fmla="*/ 134 w 204"/>
                  <a:gd name="T35" fmla="*/ 91 h 228"/>
                  <a:gd name="T36" fmla="*/ 126 w 204"/>
                  <a:gd name="T37" fmla="*/ 58 h 228"/>
                  <a:gd name="T38" fmla="*/ 104 w 204"/>
                  <a:gd name="T39" fmla="*/ 46 h 228"/>
                  <a:gd name="T40" fmla="*/ 81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2" y="135"/>
                    </a:moveTo>
                    <a:cubicBezTo>
                      <a:pt x="72" y="135"/>
                      <a:pt x="72" y="135"/>
                      <a:pt x="72" y="135"/>
                    </a:cubicBezTo>
                    <a:cubicBezTo>
                      <a:pt x="74" y="151"/>
                      <a:pt x="78" y="162"/>
                      <a:pt x="86" y="168"/>
                    </a:cubicBezTo>
                    <a:cubicBezTo>
                      <a:pt x="93" y="174"/>
                      <a:pt x="104" y="177"/>
                      <a:pt x="117" y="177"/>
                    </a:cubicBezTo>
                    <a:cubicBezTo>
                      <a:pt x="125" y="177"/>
                      <a:pt x="133" y="175"/>
                      <a:pt x="141" y="172"/>
                    </a:cubicBezTo>
                    <a:cubicBezTo>
                      <a:pt x="149" y="169"/>
                      <a:pt x="157" y="165"/>
                      <a:pt x="167" y="158"/>
                    </a:cubicBezTo>
                    <a:cubicBezTo>
                      <a:pt x="196" y="197"/>
                      <a:pt x="196" y="197"/>
                      <a:pt x="196" y="197"/>
                    </a:cubicBezTo>
                    <a:cubicBezTo>
                      <a:pt x="184" y="207"/>
                      <a:pt x="172" y="214"/>
                      <a:pt x="157" y="220"/>
                    </a:cubicBezTo>
                    <a:cubicBezTo>
                      <a:pt x="143" y="225"/>
                      <a:pt x="127" y="228"/>
                      <a:pt x="110" y="228"/>
                    </a:cubicBezTo>
                    <a:cubicBezTo>
                      <a:pt x="74" y="228"/>
                      <a:pt x="47" y="218"/>
                      <a:pt x="28" y="197"/>
                    </a:cubicBezTo>
                    <a:cubicBezTo>
                      <a:pt x="9" y="177"/>
                      <a:pt x="0" y="149"/>
                      <a:pt x="0" y="115"/>
                    </a:cubicBezTo>
                    <a:cubicBezTo>
                      <a:pt x="0" y="93"/>
                      <a:pt x="4" y="74"/>
                      <a:pt x="11" y="57"/>
                    </a:cubicBezTo>
                    <a:cubicBezTo>
                      <a:pt x="19" y="39"/>
                      <a:pt x="31" y="26"/>
                      <a:pt x="46" y="15"/>
                    </a:cubicBezTo>
                    <a:cubicBezTo>
                      <a:pt x="62" y="5"/>
                      <a:pt x="81" y="0"/>
                      <a:pt x="102" y="0"/>
                    </a:cubicBezTo>
                    <a:cubicBezTo>
                      <a:pt x="134" y="0"/>
                      <a:pt x="158" y="10"/>
                      <a:pt x="176" y="29"/>
                    </a:cubicBezTo>
                    <a:cubicBezTo>
                      <a:pt x="195" y="49"/>
                      <a:pt x="204" y="76"/>
                      <a:pt x="204" y="111"/>
                    </a:cubicBezTo>
                    <a:cubicBezTo>
                      <a:pt x="204" y="112"/>
                      <a:pt x="203" y="120"/>
                      <a:pt x="202" y="135"/>
                    </a:cubicBezTo>
                    <a:close/>
                    <a:moveTo>
                      <a:pt x="134" y="91"/>
                    </a:moveTo>
                    <a:cubicBezTo>
                      <a:pt x="133" y="76"/>
                      <a:pt x="131" y="66"/>
                      <a:pt x="126" y="58"/>
                    </a:cubicBezTo>
                    <a:cubicBezTo>
                      <a:pt x="122" y="50"/>
                      <a:pt x="114" y="46"/>
                      <a:pt x="104" y="46"/>
                    </a:cubicBezTo>
                    <a:cubicBezTo>
                      <a:pt x="94" y="46"/>
                      <a:pt x="86" y="50"/>
                      <a:pt x="81" y="57"/>
                    </a:cubicBezTo>
                    <a:cubicBezTo>
                      <a:pt x="76" y="64"/>
                      <a:pt x="73" y="76"/>
                      <a:pt x="72" y="93"/>
                    </a:cubicBezTo>
                    <a:cubicBezTo>
                      <a:pt x="134" y="93"/>
                      <a:pt x="134" y="93"/>
                      <a:pt x="134" y="93"/>
                    </a:cubicBezTo>
                    <a:lnTo>
                      <a:pt x="13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5"/>
              <p:cNvSpPr>
                <a:spLocks noEditPoints="1"/>
              </p:cNvSpPr>
              <p:nvPr userDrawn="1"/>
            </p:nvSpPr>
            <p:spPr bwMode="auto">
              <a:xfrm>
                <a:off x="5632450"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66"/>
              <p:cNvSpPr>
                <a:spLocks/>
              </p:cNvSpPr>
              <p:nvPr userDrawn="1"/>
            </p:nvSpPr>
            <p:spPr bwMode="auto">
              <a:xfrm>
                <a:off x="6076950" y="3862388"/>
                <a:ext cx="719138" cy="838200"/>
              </a:xfrm>
              <a:custGeom>
                <a:avLst/>
                <a:gdLst>
                  <a:gd name="T0" fmla="*/ 175 w 191"/>
                  <a:gd name="T1" fmla="*/ 17 h 221"/>
                  <a:gd name="T2" fmla="*/ 191 w 191"/>
                  <a:gd name="T3" fmla="*/ 64 h 221"/>
                  <a:gd name="T4" fmla="*/ 191 w 191"/>
                  <a:gd name="T5" fmla="*/ 221 h 221"/>
                  <a:gd name="T6" fmla="*/ 119 w 191"/>
                  <a:gd name="T7" fmla="*/ 221 h 221"/>
                  <a:gd name="T8" fmla="*/ 119 w 191"/>
                  <a:gd name="T9" fmla="*/ 77 h 221"/>
                  <a:gd name="T10" fmla="*/ 115 w 191"/>
                  <a:gd name="T11" fmla="*/ 58 h 221"/>
                  <a:gd name="T12" fmla="*/ 103 w 191"/>
                  <a:gd name="T13" fmla="*/ 52 h 221"/>
                  <a:gd name="T14" fmla="*/ 71 w 191"/>
                  <a:gd name="T15" fmla="*/ 77 h 221"/>
                  <a:gd name="T16" fmla="*/ 71 w 191"/>
                  <a:gd name="T17" fmla="*/ 221 h 221"/>
                  <a:gd name="T18" fmla="*/ 0 w 191"/>
                  <a:gd name="T19" fmla="*/ 221 h 221"/>
                  <a:gd name="T20" fmla="*/ 0 w 191"/>
                  <a:gd name="T21" fmla="*/ 7 h 221"/>
                  <a:gd name="T22" fmla="*/ 62 w 191"/>
                  <a:gd name="T23" fmla="*/ 7 h 221"/>
                  <a:gd name="T24" fmla="*/ 67 w 191"/>
                  <a:gd name="T25" fmla="*/ 31 h 221"/>
                  <a:gd name="T26" fmla="*/ 97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5" y="28"/>
                      <a:pt x="191" y="44"/>
                      <a:pt x="191" y="64"/>
                    </a:cubicBezTo>
                    <a:cubicBezTo>
                      <a:pt x="191" y="221"/>
                      <a:pt x="191" y="221"/>
                      <a:pt x="191" y="221"/>
                    </a:cubicBezTo>
                    <a:cubicBezTo>
                      <a:pt x="119" y="221"/>
                      <a:pt x="119" y="221"/>
                      <a:pt x="119" y="221"/>
                    </a:cubicBezTo>
                    <a:cubicBezTo>
                      <a:pt x="119" y="77"/>
                      <a:pt x="119" y="77"/>
                      <a:pt x="119" y="77"/>
                    </a:cubicBezTo>
                    <a:cubicBezTo>
                      <a:pt x="119" y="68"/>
                      <a:pt x="118" y="61"/>
                      <a:pt x="115" y="58"/>
                    </a:cubicBezTo>
                    <a:cubicBezTo>
                      <a:pt x="113" y="54"/>
                      <a:pt x="109" y="52"/>
                      <a:pt x="103" y="52"/>
                    </a:cubicBezTo>
                    <a:cubicBezTo>
                      <a:pt x="92" y="52"/>
                      <a:pt x="82"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7" y="21"/>
                      <a:pt x="87" y="13"/>
                      <a:pt x="97" y="8"/>
                    </a:cubicBezTo>
                    <a:cubicBezTo>
                      <a:pt x="108" y="3"/>
                      <a:pt x="119"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7"/>
              <p:cNvSpPr>
                <a:spLocks noEditPoints="1"/>
              </p:cNvSpPr>
              <p:nvPr userDrawn="1"/>
            </p:nvSpPr>
            <p:spPr bwMode="auto">
              <a:xfrm>
                <a:off x="7248525"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80"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6" y="5"/>
                      <a:pt x="85" y="0"/>
                      <a:pt x="106" y="0"/>
                    </a:cubicBezTo>
                    <a:cubicBezTo>
                      <a:pt x="140" y="0"/>
                      <a:pt x="166" y="10"/>
                      <a:pt x="185" y="30"/>
                    </a:cubicBezTo>
                    <a:close/>
                    <a:moveTo>
                      <a:pt x="81" y="67"/>
                    </a:moveTo>
                    <a:cubicBezTo>
                      <a:pt x="76" y="77"/>
                      <a:pt x="73" y="92"/>
                      <a:pt x="73" y="114"/>
                    </a:cubicBezTo>
                    <a:cubicBezTo>
                      <a:pt x="73" y="136"/>
                      <a:pt x="76"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8"/>
              <p:cNvSpPr>
                <a:spLocks/>
              </p:cNvSpPr>
              <p:nvPr userDrawn="1"/>
            </p:nvSpPr>
            <p:spPr bwMode="auto">
              <a:xfrm>
                <a:off x="8159750" y="3889375"/>
                <a:ext cx="708025" cy="838200"/>
              </a:xfrm>
              <a:custGeom>
                <a:avLst/>
                <a:gdLst>
                  <a:gd name="T0" fmla="*/ 188 w 188"/>
                  <a:gd name="T1" fmla="*/ 214 h 221"/>
                  <a:gd name="T2" fmla="*/ 126 w 188"/>
                  <a:gd name="T3" fmla="*/ 214 h 221"/>
                  <a:gd name="T4" fmla="*/ 123 w 188"/>
                  <a:gd name="T5" fmla="*/ 188 h 221"/>
                  <a:gd name="T6" fmla="*/ 60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60"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3" y="160"/>
                      <a:pt x="75" y="163"/>
                    </a:cubicBezTo>
                    <a:cubicBezTo>
                      <a:pt x="78" y="167"/>
                      <a:pt x="82" y="169"/>
                      <a:pt x="88" y="169"/>
                    </a:cubicBezTo>
                    <a:cubicBezTo>
                      <a:pt x="93" y="169"/>
                      <a:pt x="98" y="167"/>
                      <a:pt x="103" y="163"/>
                    </a:cubicBezTo>
                    <a:cubicBezTo>
                      <a:pt x="108" y="160"/>
                      <a:pt x="113"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9"/>
              <p:cNvSpPr>
                <a:spLocks/>
              </p:cNvSpPr>
              <p:nvPr userDrawn="1"/>
            </p:nvSpPr>
            <p:spPr bwMode="auto">
              <a:xfrm>
                <a:off x="9024938" y="3867150"/>
                <a:ext cx="542925" cy="833438"/>
              </a:xfrm>
              <a:custGeom>
                <a:avLst/>
                <a:gdLst>
                  <a:gd name="T0" fmla="*/ 144 w 144"/>
                  <a:gd name="T1" fmla="*/ 4 h 220"/>
                  <a:gd name="T2" fmla="*/ 132 w 144"/>
                  <a:gd name="T3" fmla="*/ 72 h 220"/>
                  <a:gd name="T4" fmla="*/ 113 w 144"/>
                  <a:gd name="T5" fmla="*/ 69 h 220"/>
                  <a:gd name="T6" fmla="*/ 85 w 144"/>
                  <a:gd name="T7" fmla="*/ 81 h 220"/>
                  <a:gd name="T8" fmla="*/ 71 w 144"/>
                  <a:gd name="T9" fmla="*/ 118 h 220"/>
                  <a:gd name="T10" fmla="*/ 71 w 144"/>
                  <a:gd name="T11" fmla="*/ 220 h 220"/>
                  <a:gd name="T12" fmla="*/ 0 w 144"/>
                  <a:gd name="T13" fmla="*/ 220 h 220"/>
                  <a:gd name="T14" fmla="*/ 0 w 144"/>
                  <a:gd name="T15" fmla="*/ 6 h 220"/>
                  <a:gd name="T16" fmla="*/ 62 w 144"/>
                  <a:gd name="T17" fmla="*/ 6 h 220"/>
                  <a:gd name="T18" fmla="*/ 68 w 144"/>
                  <a:gd name="T19" fmla="*/ 47 h 220"/>
                  <a:gd name="T20" fmla="*/ 89 w 144"/>
                  <a:gd name="T21" fmla="*/ 13 h 220"/>
                  <a:gd name="T22" fmla="*/ 122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2" y="72"/>
                      <a:pt x="132" y="72"/>
                      <a:pt x="132" y="72"/>
                    </a:cubicBezTo>
                    <a:cubicBezTo>
                      <a:pt x="125" y="70"/>
                      <a:pt x="119" y="69"/>
                      <a:pt x="113" y="69"/>
                    </a:cubicBezTo>
                    <a:cubicBezTo>
                      <a:pt x="101" y="69"/>
                      <a:pt x="92" y="73"/>
                      <a:pt x="85" y="81"/>
                    </a:cubicBezTo>
                    <a:cubicBezTo>
                      <a:pt x="79" y="90"/>
                      <a:pt x="74" y="102"/>
                      <a:pt x="71" y="118"/>
                    </a:cubicBezTo>
                    <a:cubicBezTo>
                      <a:pt x="71" y="220"/>
                      <a:pt x="71" y="220"/>
                      <a:pt x="71" y="220"/>
                    </a:cubicBezTo>
                    <a:cubicBezTo>
                      <a:pt x="0" y="220"/>
                      <a:pt x="0" y="220"/>
                      <a:pt x="0" y="220"/>
                    </a:cubicBezTo>
                    <a:cubicBezTo>
                      <a:pt x="0" y="6"/>
                      <a:pt x="0" y="6"/>
                      <a:pt x="0" y="6"/>
                    </a:cubicBezTo>
                    <a:cubicBezTo>
                      <a:pt x="62" y="6"/>
                      <a:pt x="62" y="6"/>
                      <a:pt x="62" y="6"/>
                    </a:cubicBezTo>
                    <a:cubicBezTo>
                      <a:pt x="68" y="47"/>
                      <a:pt x="68" y="47"/>
                      <a:pt x="68" y="47"/>
                    </a:cubicBezTo>
                    <a:cubicBezTo>
                      <a:pt x="72" y="33"/>
                      <a:pt x="79" y="21"/>
                      <a:pt x="89" y="13"/>
                    </a:cubicBezTo>
                    <a:cubicBezTo>
                      <a:pt x="99" y="4"/>
                      <a:pt x="110" y="0"/>
                      <a:pt x="122" y="0"/>
                    </a:cubicBezTo>
                    <a:cubicBezTo>
                      <a:pt x="129" y="0"/>
                      <a:pt x="136" y="1"/>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70"/>
              <p:cNvSpPr>
                <a:spLocks/>
              </p:cNvSpPr>
              <p:nvPr userDrawn="1"/>
            </p:nvSpPr>
            <p:spPr bwMode="auto">
              <a:xfrm>
                <a:off x="9936163" y="3862388"/>
                <a:ext cx="685800" cy="865188"/>
              </a:xfrm>
              <a:custGeom>
                <a:avLst/>
                <a:gdLst>
                  <a:gd name="T0" fmla="*/ 149 w 182"/>
                  <a:gd name="T1" fmla="*/ 7 h 228"/>
                  <a:gd name="T2" fmla="*/ 182 w 182"/>
                  <a:gd name="T3" fmla="*/ 27 h 228"/>
                  <a:gd name="T4" fmla="*/ 152 w 182"/>
                  <a:gd name="T5" fmla="*/ 69 h 228"/>
                  <a:gd name="T6" fmla="*/ 114 w 182"/>
                  <a:gd name="T7" fmla="*/ 54 h 228"/>
                  <a:gd name="T8" fmla="*/ 84 w 182"/>
                  <a:gd name="T9" fmla="*/ 68 h 228"/>
                  <a:gd name="T10" fmla="*/ 74 w 182"/>
                  <a:gd name="T11" fmla="*/ 115 h 228"/>
                  <a:gd name="T12" fmla="*/ 84 w 182"/>
                  <a:gd name="T13" fmla="*/ 160 h 228"/>
                  <a:gd name="T14" fmla="*/ 113 w 182"/>
                  <a:gd name="T15" fmla="*/ 173 h 228"/>
                  <a:gd name="T16" fmla="*/ 131 w 182"/>
                  <a:gd name="T17" fmla="*/ 169 h 228"/>
                  <a:gd name="T18" fmla="*/ 152 w 182"/>
                  <a:gd name="T19" fmla="*/ 159 h 228"/>
                  <a:gd name="T20" fmla="*/ 182 w 182"/>
                  <a:gd name="T21" fmla="*/ 202 h 228"/>
                  <a:gd name="T22" fmla="*/ 109 w 182"/>
                  <a:gd name="T23" fmla="*/ 228 h 228"/>
                  <a:gd name="T24" fmla="*/ 51 w 182"/>
                  <a:gd name="T25" fmla="*/ 214 h 228"/>
                  <a:gd name="T26" fmla="*/ 13 w 182"/>
                  <a:gd name="T27" fmla="*/ 174 h 228"/>
                  <a:gd name="T28" fmla="*/ 0 w 182"/>
                  <a:gd name="T29" fmla="*/ 116 h 228"/>
                  <a:gd name="T30" fmla="*/ 13 w 182"/>
                  <a:gd name="T31" fmla="*/ 56 h 228"/>
                  <a:gd name="T32" fmla="*/ 51 w 182"/>
                  <a:gd name="T33" fmla="*/ 15 h 228"/>
                  <a:gd name="T34" fmla="*/ 107 w 182"/>
                  <a:gd name="T35" fmla="*/ 0 h 228"/>
                  <a:gd name="T36" fmla="*/ 149 w 182"/>
                  <a:gd name="T37"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8">
                    <a:moveTo>
                      <a:pt x="149" y="7"/>
                    </a:moveTo>
                    <a:cubicBezTo>
                      <a:pt x="161" y="12"/>
                      <a:pt x="172" y="18"/>
                      <a:pt x="182" y="27"/>
                    </a:cubicBezTo>
                    <a:cubicBezTo>
                      <a:pt x="152" y="69"/>
                      <a:pt x="152" y="69"/>
                      <a:pt x="152" y="69"/>
                    </a:cubicBezTo>
                    <a:cubicBezTo>
                      <a:pt x="140" y="59"/>
                      <a:pt x="127" y="54"/>
                      <a:pt x="114" y="54"/>
                    </a:cubicBezTo>
                    <a:cubicBezTo>
                      <a:pt x="101" y="54"/>
                      <a:pt x="91" y="59"/>
                      <a:pt x="84" y="68"/>
                    </a:cubicBezTo>
                    <a:cubicBezTo>
                      <a:pt x="77" y="78"/>
                      <a:pt x="74" y="94"/>
                      <a:pt x="74" y="115"/>
                    </a:cubicBezTo>
                    <a:cubicBezTo>
                      <a:pt x="74" y="137"/>
                      <a:pt x="77" y="152"/>
                      <a:pt x="84" y="160"/>
                    </a:cubicBezTo>
                    <a:cubicBezTo>
                      <a:pt x="91" y="168"/>
                      <a:pt x="100" y="173"/>
                      <a:pt x="113" y="173"/>
                    </a:cubicBezTo>
                    <a:cubicBezTo>
                      <a:pt x="119" y="173"/>
                      <a:pt x="126" y="172"/>
                      <a:pt x="131" y="169"/>
                    </a:cubicBezTo>
                    <a:cubicBezTo>
                      <a:pt x="137" y="167"/>
                      <a:pt x="144" y="164"/>
                      <a:pt x="152" y="159"/>
                    </a:cubicBezTo>
                    <a:cubicBezTo>
                      <a:pt x="182" y="202"/>
                      <a:pt x="182" y="202"/>
                      <a:pt x="182" y="202"/>
                    </a:cubicBezTo>
                    <a:cubicBezTo>
                      <a:pt x="162" y="219"/>
                      <a:pt x="137" y="228"/>
                      <a:pt x="109" y="228"/>
                    </a:cubicBezTo>
                    <a:cubicBezTo>
                      <a:pt x="87" y="228"/>
                      <a:pt x="67" y="223"/>
                      <a:pt x="51" y="214"/>
                    </a:cubicBezTo>
                    <a:cubicBezTo>
                      <a:pt x="35" y="204"/>
                      <a:pt x="22" y="191"/>
                      <a:pt x="13" y="174"/>
                    </a:cubicBezTo>
                    <a:cubicBezTo>
                      <a:pt x="4" y="157"/>
                      <a:pt x="0" y="138"/>
                      <a:pt x="0" y="116"/>
                    </a:cubicBezTo>
                    <a:cubicBezTo>
                      <a:pt x="0" y="93"/>
                      <a:pt x="4" y="73"/>
                      <a:pt x="13" y="56"/>
                    </a:cubicBezTo>
                    <a:cubicBezTo>
                      <a:pt x="22" y="39"/>
                      <a:pt x="34" y="25"/>
                      <a:pt x="51" y="15"/>
                    </a:cubicBezTo>
                    <a:cubicBezTo>
                      <a:pt x="67" y="5"/>
                      <a:pt x="86" y="0"/>
                      <a:pt x="107" y="0"/>
                    </a:cubicBezTo>
                    <a:cubicBezTo>
                      <a:pt x="123" y="0"/>
                      <a:pt x="137" y="2"/>
                      <a:pt x="14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1"/>
              <p:cNvSpPr>
                <a:spLocks noEditPoints="1"/>
              </p:cNvSpPr>
              <p:nvPr userDrawn="1"/>
            </p:nvSpPr>
            <p:spPr bwMode="auto">
              <a:xfrm>
                <a:off x="10629900"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79"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5" y="5"/>
                      <a:pt x="84" y="0"/>
                      <a:pt x="106" y="0"/>
                    </a:cubicBezTo>
                    <a:cubicBezTo>
                      <a:pt x="140" y="0"/>
                      <a:pt x="166" y="10"/>
                      <a:pt x="185" y="30"/>
                    </a:cubicBezTo>
                    <a:close/>
                    <a:moveTo>
                      <a:pt x="81" y="67"/>
                    </a:moveTo>
                    <a:cubicBezTo>
                      <a:pt x="75" y="77"/>
                      <a:pt x="73" y="92"/>
                      <a:pt x="73" y="114"/>
                    </a:cubicBezTo>
                    <a:cubicBezTo>
                      <a:pt x="73" y="136"/>
                      <a:pt x="75"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72"/>
              <p:cNvSpPr>
                <a:spLocks/>
              </p:cNvSpPr>
              <p:nvPr userDrawn="1"/>
            </p:nvSpPr>
            <p:spPr bwMode="auto">
              <a:xfrm>
                <a:off x="11547475"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1 w 297"/>
                  <a:gd name="T11" fmla="*/ 52 h 221"/>
                  <a:gd name="T12" fmla="*/ 184 w 297"/>
                  <a:gd name="T13" fmla="*/ 77 h 221"/>
                  <a:gd name="T14" fmla="*/ 184 w 297"/>
                  <a:gd name="T15" fmla="*/ 221 h 221"/>
                  <a:gd name="T16" fmla="*/ 113 w 297"/>
                  <a:gd name="T17" fmla="*/ 221 h 221"/>
                  <a:gd name="T18" fmla="*/ 113 w 297"/>
                  <a:gd name="T19" fmla="*/ 77 h 221"/>
                  <a:gd name="T20" fmla="*/ 98 w 297"/>
                  <a:gd name="T21" fmla="*/ 52 h 221"/>
                  <a:gd name="T22" fmla="*/ 71 w 297"/>
                  <a:gd name="T23" fmla="*/ 77 h 221"/>
                  <a:gd name="T24" fmla="*/ 71 w 297"/>
                  <a:gd name="T25" fmla="*/ 221 h 221"/>
                  <a:gd name="T26" fmla="*/ 0 w 297"/>
                  <a:gd name="T27" fmla="*/ 221 h 221"/>
                  <a:gd name="T28" fmla="*/ 0 w 297"/>
                  <a:gd name="T29" fmla="*/ 7 h 221"/>
                  <a:gd name="T30" fmla="*/ 62 w 297"/>
                  <a:gd name="T31" fmla="*/ 7 h 221"/>
                  <a:gd name="T32" fmla="*/ 67 w 297"/>
                  <a:gd name="T33" fmla="*/ 31 h 221"/>
                  <a:gd name="T34" fmla="*/ 95 w 297"/>
                  <a:gd name="T35" fmla="*/ 8 h 221"/>
                  <a:gd name="T36" fmla="*/ 129 w 297"/>
                  <a:gd name="T37" fmla="*/ 0 h 221"/>
                  <a:gd name="T38" fmla="*/ 159 w 297"/>
                  <a:gd name="T39" fmla="*/ 8 h 221"/>
                  <a:gd name="T40" fmla="*/ 178 w 297"/>
                  <a:gd name="T41" fmla="*/ 32 h 221"/>
                  <a:gd name="T42" fmla="*/ 206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1" y="52"/>
                    </a:cubicBezTo>
                    <a:cubicBezTo>
                      <a:pt x="201" y="52"/>
                      <a:pt x="192" y="60"/>
                      <a:pt x="184" y="77"/>
                    </a:cubicBezTo>
                    <a:cubicBezTo>
                      <a:pt x="184" y="221"/>
                      <a:pt x="184" y="221"/>
                      <a:pt x="184" y="221"/>
                    </a:cubicBezTo>
                    <a:cubicBezTo>
                      <a:pt x="113" y="221"/>
                      <a:pt x="113" y="221"/>
                      <a:pt x="113" y="221"/>
                    </a:cubicBezTo>
                    <a:cubicBezTo>
                      <a:pt x="113" y="77"/>
                      <a:pt x="113" y="77"/>
                      <a:pt x="113" y="77"/>
                    </a:cubicBezTo>
                    <a:cubicBezTo>
                      <a:pt x="113" y="60"/>
                      <a:pt x="108" y="52"/>
                      <a:pt x="98" y="52"/>
                    </a:cubicBezTo>
                    <a:cubicBezTo>
                      <a:pt x="89" y="52"/>
                      <a:pt x="79"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5" y="21"/>
                      <a:pt x="85" y="13"/>
                      <a:pt x="95" y="8"/>
                    </a:cubicBezTo>
                    <a:cubicBezTo>
                      <a:pt x="105" y="3"/>
                      <a:pt x="116" y="0"/>
                      <a:pt x="129" y="0"/>
                    </a:cubicBezTo>
                    <a:cubicBezTo>
                      <a:pt x="140" y="0"/>
                      <a:pt x="150" y="3"/>
                      <a:pt x="159" y="8"/>
                    </a:cubicBezTo>
                    <a:cubicBezTo>
                      <a:pt x="167" y="14"/>
                      <a:pt x="174" y="22"/>
                      <a:pt x="178" y="32"/>
                    </a:cubicBezTo>
                    <a:cubicBezTo>
                      <a:pt x="187" y="21"/>
                      <a:pt x="196" y="13"/>
                      <a:pt x="206" y="8"/>
                    </a:cubicBezTo>
                    <a:cubicBezTo>
                      <a:pt x="217" y="3"/>
                      <a:pt x="228" y="0"/>
                      <a:pt x="242" y="0"/>
                    </a:cubicBezTo>
                    <a:cubicBezTo>
                      <a:pt x="258" y="0"/>
                      <a:pt x="271"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3"/>
              <p:cNvSpPr>
                <a:spLocks/>
              </p:cNvSpPr>
              <p:nvPr userDrawn="1"/>
            </p:nvSpPr>
            <p:spPr bwMode="auto">
              <a:xfrm>
                <a:off x="12812713"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2 w 297"/>
                  <a:gd name="T11" fmla="*/ 52 h 221"/>
                  <a:gd name="T12" fmla="*/ 184 w 297"/>
                  <a:gd name="T13" fmla="*/ 77 h 221"/>
                  <a:gd name="T14" fmla="*/ 184 w 297"/>
                  <a:gd name="T15" fmla="*/ 221 h 221"/>
                  <a:gd name="T16" fmla="*/ 113 w 297"/>
                  <a:gd name="T17" fmla="*/ 221 h 221"/>
                  <a:gd name="T18" fmla="*/ 113 w 297"/>
                  <a:gd name="T19" fmla="*/ 77 h 221"/>
                  <a:gd name="T20" fmla="*/ 99 w 297"/>
                  <a:gd name="T21" fmla="*/ 52 h 221"/>
                  <a:gd name="T22" fmla="*/ 72 w 297"/>
                  <a:gd name="T23" fmla="*/ 77 h 221"/>
                  <a:gd name="T24" fmla="*/ 72 w 297"/>
                  <a:gd name="T25" fmla="*/ 221 h 221"/>
                  <a:gd name="T26" fmla="*/ 0 w 297"/>
                  <a:gd name="T27" fmla="*/ 221 h 221"/>
                  <a:gd name="T28" fmla="*/ 0 w 297"/>
                  <a:gd name="T29" fmla="*/ 7 h 221"/>
                  <a:gd name="T30" fmla="*/ 62 w 297"/>
                  <a:gd name="T31" fmla="*/ 7 h 221"/>
                  <a:gd name="T32" fmla="*/ 68 w 297"/>
                  <a:gd name="T33" fmla="*/ 31 h 221"/>
                  <a:gd name="T34" fmla="*/ 95 w 297"/>
                  <a:gd name="T35" fmla="*/ 8 h 221"/>
                  <a:gd name="T36" fmla="*/ 130 w 297"/>
                  <a:gd name="T37" fmla="*/ 0 h 221"/>
                  <a:gd name="T38" fmla="*/ 159 w 297"/>
                  <a:gd name="T39" fmla="*/ 8 h 221"/>
                  <a:gd name="T40" fmla="*/ 178 w 297"/>
                  <a:gd name="T41" fmla="*/ 32 h 221"/>
                  <a:gd name="T42" fmla="*/ 207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2" y="52"/>
                    </a:cubicBezTo>
                    <a:cubicBezTo>
                      <a:pt x="202" y="52"/>
                      <a:pt x="193" y="60"/>
                      <a:pt x="184" y="77"/>
                    </a:cubicBezTo>
                    <a:cubicBezTo>
                      <a:pt x="184" y="221"/>
                      <a:pt x="184" y="221"/>
                      <a:pt x="184" y="221"/>
                    </a:cubicBezTo>
                    <a:cubicBezTo>
                      <a:pt x="113" y="221"/>
                      <a:pt x="113" y="221"/>
                      <a:pt x="113" y="221"/>
                    </a:cubicBezTo>
                    <a:cubicBezTo>
                      <a:pt x="113" y="77"/>
                      <a:pt x="113" y="77"/>
                      <a:pt x="113" y="77"/>
                    </a:cubicBezTo>
                    <a:cubicBezTo>
                      <a:pt x="113" y="60"/>
                      <a:pt x="108" y="52"/>
                      <a:pt x="99" y="52"/>
                    </a:cubicBezTo>
                    <a:cubicBezTo>
                      <a:pt x="89" y="52"/>
                      <a:pt x="80"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6" y="21"/>
                      <a:pt x="85" y="13"/>
                      <a:pt x="95" y="8"/>
                    </a:cubicBezTo>
                    <a:cubicBezTo>
                      <a:pt x="105" y="3"/>
                      <a:pt x="116" y="0"/>
                      <a:pt x="130" y="0"/>
                    </a:cubicBezTo>
                    <a:cubicBezTo>
                      <a:pt x="141" y="0"/>
                      <a:pt x="151" y="3"/>
                      <a:pt x="159" y="8"/>
                    </a:cubicBezTo>
                    <a:cubicBezTo>
                      <a:pt x="168" y="14"/>
                      <a:pt x="174" y="22"/>
                      <a:pt x="178" y="32"/>
                    </a:cubicBezTo>
                    <a:cubicBezTo>
                      <a:pt x="187" y="21"/>
                      <a:pt x="197" y="13"/>
                      <a:pt x="207" y="8"/>
                    </a:cubicBezTo>
                    <a:cubicBezTo>
                      <a:pt x="217" y="3"/>
                      <a:pt x="229" y="0"/>
                      <a:pt x="242" y="0"/>
                    </a:cubicBezTo>
                    <a:cubicBezTo>
                      <a:pt x="258" y="0"/>
                      <a:pt x="272"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74"/>
              <p:cNvSpPr>
                <a:spLocks/>
              </p:cNvSpPr>
              <p:nvPr userDrawn="1"/>
            </p:nvSpPr>
            <p:spPr bwMode="auto">
              <a:xfrm>
                <a:off x="14074775" y="3889375"/>
                <a:ext cx="708025" cy="838200"/>
              </a:xfrm>
              <a:custGeom>
                <a:avLst/>
                <a:gdLst>
                  <a:gd name="T0" fmla="*/ 188 w 188"/>
                  <a:gd name="T1" fmla="*/ 214 h 221"/>
                  <a:gd name="T2" fmla="*/ 126 w 188"/>
                  <a:gd name="T3" fmla="*/ 214 h 221"/>
                  <a:gd name="T4" fmla="*/ 123 w 188"/>
                  <a:gd name="T5" fmla="*/ 188 h 221"/>
                  <a:gd name="T6" fmla="*/ 59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59"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2" y="160"/>
                      <a:pt x="75" y="163"/>
                    </a:cubicBezTo>
                    <a:cubicBezTo>
                      <a:pt x="78" y="167"/>
                      <a:pt x="82" y="169"/>
                      <a:pt x="88" y="169"/>
                    </a:cubicBezTo>
                    <a:cubicBezTo>
                      <a:pt x="93" y="169"/>
                      <a:pt x="98" y="167"/>
                      <a:pt x="103" y="163"/>
                    </a:cubicBezTo>
                    <a:cubicBezTo>
                      <a:pt x="108" y="160"/>
                      <a:pt x="112"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5"/>
              <p:cNvSpPr>
                <a:spLocks/>
              </p:cNvSpPr>
              <p:nvPr userDrawn="1"/>
            </p:nvSpPr>
            <p:spPr bwMode="auto">
              <a:xfrm>
                <a:off x="14936788" y="3862388"/>
                <a:ext cx="719138" cy="838200"/>
              </a:xfrm>
              <a:custGeom>
                <a:avLst/>
                <a:gdLst>
                  <a:gd name="T0" fmla="*/ 175 w 191"/>
                  <a:gd name="T1" fmla="*/ 17 h 221"/>
                  <a:gd name="T2" fmla="*/ 191 w 191"/>
                  <a:gd name="T3" fmla="*/ 64 h 221"/>
                  <a:gd name="T4" fmla="*/ 191 w 191"/>
                  <a:gd name="T5" fmla="*/ 221 h 221"/>
                  <a:gd name="T6" fmla="*/ 120 w 191"/>
                  <a:gd name="T7" fmla="*/ 221 h 221"/>
                  <a:gd name="T8" fmla="*/ 120 w 191"/>
                  <a:gd name="T9" fmla="*/ 77 h 221"/>
                  <a:gd name="T10" fmla="*/ 116 w 191"/>
                  <a:gd name="T11" fmla="*/ 58 h 221"/>
                  <a:gd name="T12" fmla="*/ 104 w 191"/>
                  <a:gd name="T13" fmla="*/ 52 h 221"/>
                  <a:gd name="T14" fmla="*/ 72 w 191"/>
                  <a:gd name="T15" fmla="*/ 77 h 221"/>
                  <a:gd name="T16" fmla="*/ 72 w 191"/>
                  <a:gd name="T17" fmla="*/ 221 h 221"/>
                  <a:gd name="T18" fmla="*/ 0 w 191"/>
                  <a:gd name="T19" fmla="*/ 221 h 221"/>
                  <a:gd name="T20" fmla="*/ 0 w 191"/>
                  <a:gd name="T21" fmla="*/ 7 h 221"/>
                  <a:gd name="T22" fmla="*/ 62 w 191"/>
                  <a:gd name="T23" fmla="*/ 7 h 221"/>
                  <a:gd name="T24" fmla="*/ 68 w 191"/>
                  <a:gd name="T25" fmla="*/ 31 h 221"/>
                  <a:gd name="T26" fmla="*/ 98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6" y="28"/>
                      <a:pt x="191" y="44"/>
                      <a:pt x="191" y="64"/>
                    </a:cubicBezTo>
                    <a:cubicBezTo>
                      <a:pt x="191" y="221"/>
                      <a:pt x="191" y="221"/>
                      <a:pt x="191" y="221"/>
                    </a:cubicBezTo>
                    <a:cubicBezTo>
                      <a:pt x="120" y="221"/>
                      <a:pt x="120" y="221"/>
                      <a:pt x="120" y="221"/>
                    </a:cubicBezTo>
                    <a:cubicBezTo>
                      <a:pt x="120" y="77"/>
                      <a:pt x="120" y="77"/>
                      <a:pt x="120" y="77"/>
                    </a:cubicBezTo>
                    <a:cubicBezTo>
                      <a:pt x="120" y="68"/>
                      <a:pt x="118" y="61"/>
                      <a:pt x="116" y="58"/>
                    </a:cubicBezTo>
                    <a:cubicBezTo>
                      <a:pt x="113" y="54"/>
                      <a:pt x="109" y="52"/>
                      <a:pt x="104" y="52"/>
                    </a:cubicBezTo>
                    <a:cubicBezTo>
                      <a:pt x="92" y="52"/>
                      <a:pt x="82"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7" y="21"/>
                      <a:pt x="87" y="13"/>
                      <a:pt x="98" y="8"/>
                    </a:cubicBezTo>
                    <a:cubicBezTo>
                      <a:pt x="108" y="3"/>
                      <a:pt x="120"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76"/>
              <p:cNvSpPr>
                <a:spLocks noEditPoints="1"/>
              </p:cNvSpPr>
              <p:nvPr userDrawn="1"/>
            </p:nvSpPr>
            <p:spPr bwMode="auto">
              <a:xfrm>
                <a:off x="15782925"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77"/>
              <p:cNvSpPr>
                <a:spLocks/>
              </p:cNvSpPr>
              <p:nvPr userDrawn="1"/>
            </p:nvSpPr>
            <p:spPr bwMode="auto">
              <a:xfrm>
                <a:off x="16149638" y="3689350"/>
                <a:ext cx="612775" cy="1038225"/>
              </a:xfrm>
              <a:custGeom>
                <a:avLst/>
                <a:gdLst>
                  <a:gd name="T0" fmla="*/ 163 w 163"/>
                  <a:gd name="T1" fmla="*/ 256 h 274"/>
                  <a:gd name="T2" fmla="*/ 134 w 163"/>
                  <a:gd name="T3" fmla="*/ 269 h 274"/>
                  <a:gd name="T4" fmla="*/ 102 w 163"/>
                  <a:gd name="T5" fmla="*/ 274 h 274"/>
                  <a:gd name="T6" fmla="*/ 28 w 163"/>
                  <a:gd name="T7" fmla="*/ 192 h 274"/>
                  <a:gd name="T8" fmla="*/ 28 w 163"/>
                  <a:gd name="T9" fmla="*/ 102 h 274"/>
                  <a:gd name="T10" fmla="*/ 0 w 163"/>
                  <a:gd name="T11" fmla="*/ 102 h 274"/>
                  <a:gd name="T12" fmla="*/ 0 w 163"/>
                  <a:gd name="T13" fmla="*/ 53 h 274"/>
                  <a:gd name="T14" fmla="*/ 28 w 163"/>
                  <a:gd name="T15" fmla="*/ 53 h 274"/>
                  <a:gd name="T16" fmla="*/ 28 w 163"/>
                  <a:gd name="T17" fmla="*/ 8 h 274"/>
                  <a:gd name="T18" fmla="*/ 99 w 163"/>
                  <a:gd name="T19" fmla="*/ 0 h 274"/>
                  <a:gd name="T20" fmla="*/ 99 w 163"/>
                  <a:gd name="T21" fmla="*/ 53 h 274"/>
                  <a:gd name="T22" fmla="*/ 148 w 163"/>
                  <a:gd name="T23" fmla="*/ 53 h 274"/>
                  <a:gd name="T24" fmla="*/ 140 w 163"/>
                  <a:gd name="T25" fmla="*/ 102 h 274"/>
                  <a:gd name="T26" fmla="*/ 99 w 163"/>
                  <a:gd name="T27" fmla="*/ 102 h 274"/>
                  <a:gd name="T28" fmla="*/ 99 w 163"/>
                  <a:gd name="T29" fmla="*/ 191 h 274"/>
                  <a:gd name="T30" fmla="*/ 104 w 163"/>
                  <a:gd name="T31" fmla="*/ 212 h 274"/>
                  <a:gd name="T32" fmla="*/ 118 w 163"/>
                  <a:gd name="T33" fmla="*/ 218 h 274"/>
                  <a:gd name="T34" fmla="*/ 139 w 163"/>
                  <a:gd name="T35" fmla="*/ 212 h 274"/>
                  <a:gd name="T36" fmla="*/ 163 w 163"/>
                  <a:gd name="T37" fmla="*/ 25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274">
                    <a:moveTo>
                      <a:pt x="163" y="256"/>
                    </a:moveTo>
                    <a:cubicBezTo>
                      <a:pt x="154" y="262"/>
                      <a:pt x="145" y="266"/>
                      <a:pt x="134" y="269"/>
                    </a:cubicBezTo>
                    <a:cubicBezTo>
                      <a:pt x="123" y="272"/>
                      <a:pt x="112" y="274"/>
                      <a:pt x="102" y="274"/>
                    </a:cubicBezTo>
                    <a:cubicBezTo>
                      <a:pt x="53" y="274"/>
                      <a:pt x="28" y="247"/>
                      <a:pt x="28" y="192"/>
                    </a:cubicBezTo>
                    <a:cubicBezTo>
                      <a:pt x="28" y="102"/>
                      <a:pt x="28" y="102"/>
                      <a:pt x="28" y="102"/>
                    </a:cubicBezTo>
                    <a:cubicBezTo>
                      <a:pt x="0" y="102"/>
                      <a:pt x="0" y="102"/>
                      <a:pt x="0" y="102"/>
                    </a:cubicBezTo>
                    <a:cubicBezTo>
                      <a:pt x="0" y="53"/>
                      <a:pt x="0" y="53"/>
                      <a:pt x="0" y="53"/>
                    </a:cubicBezTo>
                    <a:cubicBezTo>
                      <a:pt x="28" y="53"/>
                      <a:pt x="28" y="53"/>
                      <a:pt x="28" y="53"/>
                    </a:cubicBezTo>
                    <a:cubicBezTo>
                      <a:pt x="28" y="8"/>
                      <a:pt x="28" y="8"/>
                      <a:pt x="28" y="8"/>
                    </a:cubicBezTo>
                    <a:cubicBezTo>
                      <a:pt x="99" y="0"/>
                      <a:pt x="99" y="0"/>
                      <a:pt x="99" y="0"/>
                    </a:cubicBezTo>
                    <a:cubicBezTo>
                      <a:pt x="99" y="53"/>
                      <a:pt x="99" y="53"/>
                      <a:pt x="99" y="53"/>
                    </a:cubicBezTo>
                    <a:cubicBezTo>
                      <a:pt x="148" y="53"/>
                      <a:pt x="148" y="53"/>
                      <a:pt x="148" y="53"/>
                    </a:cubicBezTo>
                    <a:cubicBezTo>
                      <a:pt x="140" y="102"/>
                      <a:pt x="140" y="102"/>
                      <a:pt x="140" y="102"/>
                    </a:cubicBezTo>
                    <a:cubicBezTo>
                      <a:pt x="99" y="102"/>
                      <a:pt x="99" y="102"/>
                      <a:pt x="99" y="102"/>
                    </a:cubicBezTo>
                    <a:cubicBezTo>
                      <a:pt x="99" y="191"/>
                      <a:pt x="99" y="191"/>
                      <a:pt x="99" y="191"/>
                    </a:cubicBezTo>
                    <a:cubicBezTo>
                      <a:pt x="99" y="201"/>
                      <a:pt x="101" y="208"/>
                      <a:pt x="104" y="212"/>
                    </a:cubicBezTo>
                    <a:cubicBezTo>
                      <a:pt x="107" y="216"/>
                      <a:pt x="111" y="218"/>
                      <a:pt x="118" y="218"/>
                    </a:cubicBezTo>
                    <a:cubicBezTo>
                      <a:pt x="125" y="218"/>
                      <a:pt x="132" y="216"/>
                      <a:pt x="139" y="212"/>
                    </a:cubicBezTo>
                    <a:lnTo>
                      <a:pt x="16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78"/>
              <p:cNvSpPr>
                <a:spLocks/>
              </p:cNvSpPr>
              <p:nvPr userDrawn="1"/>
            </p:nvSpPr>
            <p:spPr bwMode="auto">
              <a:xfrm>
                <a:off x="16721138" y="3889375"/>
                <a:ext cx="820738" cy="1152525"/>
              </a:xfrm>
              <a:custGeom>
                <a:avLst/>
                <a:gdLst>
                  <a:gd name="T0" fmla="*/ 152 w 218"/>
                  <a:gd name="T1" fmla="*/ 214 h 304"/>
                  <a:gd name="T2" fmla="*/ 107 w 218"/>
                  <a:gd name="T3" fmla="*/ 279 h 304"/>
                  <a:gd name="T4" fmla="*/ 26 w 218"/>
                  <a:gd name="T5" fmla="*/ 304 h 304"/>
                  <a:gd name="T6" fmla="*/ 18 w 218"/>
                  <a:gd name="T7" fmla="*/ 254 h 304"/>
                  <a:gd name="T8" fmla="*/ 63 w 218"/>
                  <a:gd name="T9" fmla="*/ 242 h 304"/>
                  <a:gd name="T10" fmla="*/ 86 w 218"/>
                  <a:gd name="T11" fmla="*/ 214 h 304"/>
                  <a:gd name="T12" fmla="*/ 62 w 218"/>
                  <a:gd name="T13" fmla="*/ 214 h 304"/>
                  <a:gd name="T14" fmla="*/ 0 w 218"/>
                  <a:gd name="T15" fmla="*/ 0 h 304"/>
                  <a:gd name="T16" fmla="*/ 75 w 218"/>
                  <a:gd name="T17" fmla="*/ 0 h 304"/>
                  <a:gd name="T18" fmla="*/ 108 w 218"/>
                  <a:gd name="T19" fmla="*/ 169 h 304"/>
                  <a:gd name="T20" fmla="*/ 145 w 218"/>
                  <a:gd name="T21" fmla="*/ 0 h 304"/>
                  <a:gd name="T22" fmla="*/ 218 w 218"/>
                  <a:gd name="T23" fmla="*/ 0 h 304"/>
                  <a:gd name="T24" fmla="*/ 152 w 218"/>
                  <a:gd name="T25" fmla="*/ 2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04">
                    <a:moveTo>
                      <a:pt x="152" y="214"/>
                    </a:moveTo>
                    <a:cubicBezTo>
                      <a:pt x="143" y="242"/>
                      <a:pt x="128" y="264"/>
                      <a:pt x="107" y="279"/>
                    </a:cubicBezTo>
                    <a:cubicBezTo>
                      <a:pt x="87" y="294"/>
                      <a:pt x="59" y="302"/>
                      <a:pt x="26" y="304"/>
                    </a:cubicBezTo>
                    <a:cubicBezTo>
                      <a:pt x="18" y="254"/>
                      <a:pt x="18" y="254"/>
                      <a:pt x="18" y="254"/>
                    </a:cubicBezTo>
                    <a:cubicBezTo>
                      <a:pt x="38" y="252"/>
                      <a:pt x="53" y="248"/>
                      <a:pt x="63" y="242"/>
                    </a:cubicBezTo>
                    <a:cubicBezTo>
                      <a:pt x="73" y="236"/>
                      <a:pt x="81" y="227"/>
                      <a:pt x="86" y="214"/>
                    </a:cubicBezTo>
                    <a:cubicBezTo>
                      <a:pt x="62" y="214"/>
                      <a:pt x="62" y="214"/>
                      <a:pt x="62" y="214"/>
                    </a:cubicBezTo>
                    <a:cubicBezTo>
                      <a:pt x="0" y="0"/>
                      <a:pt x="0" y="0"/>
                      <a:pt x="0" y="0"/>
                    </a:cubicBezTo>
                    <a:cubicBezTo>
                      <a:pt x="75" y="0"/>
                      <a:pt x="75" y="0"/>
                      <a:pt x="75" y="0"/>
                    </a:cubicBezTo>
                    <a:cubicBezTo>
                      <a:pt x="108" y="169"/>
                      <a:pt x="108" y="169"/>
                      <a:pt x="108" y="169"/>
                    </a:cubicBezTo>
                    <a:cubicBezTo>
                      <a:pt x="145" y="0"/>
                      <a:pt x="145" y="0"/>
                      <a:pt x="145" y="0"/>
                    </a:cubicBezTo>
                    <a:cubicBezTo>
                      <a:pt x="218" y="0"/>
                      <a:pt x="218" y="0"/>
                      <a:pt x="218" y="0"/>
                    </a:cubicBezTo>
                    <a:lnTo>
                      <a:pt x="15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90" name="Group 89"/>
          <p:cNvGrpSpPr/>
          <p:nvPr userDrawn="1"/>
        </p:nvGrpSpPr>
        <p:grpSpPr>
          <a:xfrm>
            <a:off x="1049149" y="7656512"/>
            <a:ext cx="3084701" cy="249238"/>
            <a:chOff x="-133350" y="485775"/>
            <a:chExt cx="9863138" cy="796926"/>
          </a:xfrm>
          <a:solidFill>
            <a:srgbClr val="005EB8"/>
          </a:solidFill>
        </p:grpSpPr>
        <p:sp>
          <p:nvSpPr>
            <p:cNvPr id="9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138" name="Group 137"/>
          <p:cNvGrpSpPr/>
          <p:nvPr userDrawn="1"/>
        </p:nvGrpSpPr>
        <p:grpSpPr>
          <a:xfrm>
            <a:off x="8668609" y="3195508"/>
            <a:ext cx="3993257" cy="1094764"/>
            <a:chOff x="5097270" y="6896601"/>
            <a:chExt cx="3993257" cy="1094764"/>
          </a:xfrm>
        </p:grpSpPr>
        <p:sp>
          <p:nvSpPr>
            <p:cNvPr id="114" name="Freeform 5"/>
            <p:cNvSpPr>
              <a:spLocks/>
            </p:cNvSpPr>
            <p:nvPr/>
          </p:nvSpPr>
          <p:spPr bwMode="auto">
            <a:xfrm>
              <a:off x="5097270" y="7385738"/>
              <a:ext cx="3993257" cy="605627"/>
            </a:xfrm>
            <a:custGeom>
              <a:avLst/>
              <a:gdLst>
                <a:gd name="T0" fmla="*/ 2669 w 2687"/>
                <a:gd name="T1" fmla="*/ 0 h 406"/>
                <a:gd name="T2" fmla="*/ 144 w 2687"/>
                <a:gd name="T3" fmla="*/ 0 h 406"/>
                <a:gd name="T4" fmla="*/ 0 w 2687"/>
                <a:gd name="T5" fmla="*/ 145 h 406"/>
                <a:gd name="T6" fmla="*/ 0 w 2687"/>
                <a:gd name="T7" fmla="*/ 343 h 406"/>
                <a:gd name="T8" fmla="*/ 63 w 2687"/>
                <a:gd name="T9" fmla="*/ 406 h 406"/>
                <a:gd name="T10" fmla="*/ 2543 w 2687"/>
                <a:gd name="T11" fmla="*/ 406 h 406"/>
                <a:gd name="T12" fmla="*/ 2687 w 2687"/>
                <a:gd name="T13" fmla="*/ 262 h 406"/>
                <a:gd name="T14" fmla="*/ 2687 w 2687"/>
                <a:gd name="T15" fmla="*/ 19 h 406"/>
                <a:gd name="T16" fmla="*/ 2669 w 2687"/>
                <a:gd name="T17"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7" h="406">
                  <a:moveTo>
                    <a:pt x="2669" y="0"/>
                  </a:moveTo>
                  <a:cubicBezTo>
                    <a:pt x="144" y="0"/>
                    <a:pt x="144" y="0"/>
                    <a:pt x="144" y="0"/>
                  </a:cubicBezTo>
                  <a:cubicBezTo>
                    <a:pt x="144" y="0"/>
                    <a:pt x="0" y="0"/>
                    <a:pt x="0" y="145"/>
                  </a:cubicBezTo>
                  <a:cubicBezTo>
                    <a:pt x="0" y="343"/>
                    <a:pt x="0" y="343"/>
                    <a:pt x="0" y="343"/>
                  </a:cubicBezTo>
                  <a:cubicBezTo>
                    <a:pt x="0" y="343"/>
                    <a:pt x="0" y="406"/>
                    <a:pt x="63" y="406"/>
                  </a:cubicBezTo>
                  <a:cubicBezTo>
                    <a:pt x="2543" y="406"/>
                    <a:pt x="2543" y="406"/>
                    <a:pt x="2543" y="406"/>
                  </a:cubicBezTo>
                  <a:cubicBezTo>
                    <a:pt x="2543" y="406"/>
                    <a:pt x="2687" y="406"/>
                    <a:pt x="2687" y="262"/>
                  </a:cubicBezTo>
                  <a:cubicBezTo>
                    <a:pt x="2687" y="19"/>
                    <a:pt x="2687" y="19"/>
                    <a:pt x="2687" y="19"/>
                  </a:cubicBezTo>
                  <a:cubicBezTo>
                    <a:pt x="2687" y="19"/>
                    <a:pt x="2687" y="0"/>
                    <a:pt x="2669" y="0"/>
                  </a:cubicBezTo>
                  <a:close/>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5" name="Group 114"/>
            <p:cNvGrpSpPr/>
            <p:nvPr/>
          </p:nvGrpSpPr>
          <p:grpSpPr>
            <a:xfrm>
              <a:off x="5184951" y="6896601"/>
              <a:ext cx="1918342" cy="449054"/>
              <a:chOff x="2722563" y="2859088"/>
              <a:chExt cx="4862513" cy="1138238"/>
            </a:xfrm>
            <a:solidFill>
              <a:srgbClr val="005EB8"/>
            </a:solidFill>
          </p:grpSpPr>
          <p:sp>
            <p:nvSpPr>
              <p:cNvPr id="131" name="Freeform 6"/>
              <p:cNvSpPr>
                <a:spLocks/>
              </p:cNvSpPr>
              <p:nvPr/>
            </p:nvSpPr>
            <p:spPr bwMode="auto">
              <a:xfrm>
                <a:off x="2722563" y="2938463"/>
                <a:ext cx="655638" cy="842963"/>
              </a:xfrm>
              <a:custGeom>
                <a:avLst/>
                <a:gdLst>
                  <a:gd name="T0" fmla="*/ 399 w 413"/>
                  <a:gd name="T1" fmla="*/ 107 h 531"/>
                  <a:gd name="T2" fmla="*/ 273 w 413"/>
                  <a:gd name="T3" fmla="*/ 107 h 531"/>
                  <a:gd name="T4" fmla="*/ 273 w 413"/>
                  <a:gd name="T5" fmla="*/ 531 h 531"/>
                  <a:gd name="T6" fmla="*/ 133 w 413"/>
                  <a:gd name="T7" fmla="*/ 531 h 531"/>
                  <a:gd name="T8" fmla="*/ 133 w 413"/>
                  <a:gd name="T9" fmla="*/ 107 h 531"/>
                  <a:gd name="T10" fmla="*/ 0 w 413"/>
                  <a:gd name="T11" fmla="*/ 107 h 531"/>
                  <a:gd name="T12" fmla="*/ 0 w 413"/>
                  <a:gd name="T13" fmla="*/ 0 h 531"/>
                  <a:gd name="T14" fmla="*/ 413 w 413"/>
                  <a:gd name="T15" fmla="*/ 0 h 531"/>
                  <a:gd name="T16" fmla="*/ 399 w 413"/>
                  <a:gd name="T17" fmla="*/ 10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531">
                    <a:moveTo>
                      <a:pt x="399" y="107"/>
                    </a:moveTo>
                    <a:lnTo>
                      <a:pt x="273" y="107"/>
                    </a:lnTo>
                    <a:lnTo>
                      <a:pt x="273" y="531"/>
                    </a:lnTo>
                    <a:lnTo>
                      <a:pt x="133" y="531"/>
                    </a:lnTo>
                    <a:lnTo>
                      <a:pt x="133" y="107"/>
                    </a:lnTo>
                    <a:lnTo>
                      <a:pt x="0" y="107"/>
                    </a:lnTo>
                    <a:lnTo>
                      <a:pt x="0" y="0"/>
                    </a:lnTo>
                    <a:lnTo>
                      <a:pt x="413" y="0"/>
                    </a:lnTo>
                    <a:lnTo>
                      <a:pt x="39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7"/>
              <p:cNvSpPr>
                <a:spLocks/>
              </p:cNvSpPr>
              <p:nvPr/>
            </p:nvSpPr>
            <p:spPr bwMode="auto">
              <a:xfrm>
                <a:off x="3433763" y="2859088"/>
                <a:ext cx="576263" cy="922338"/>
              </a:xfrm>
              <a:custGeom>
                <a:avLst/>
                <a:gdLst>
                  <a:gd name="T0" fmla="*/ 153 w 153"/>
                  <a:gd name="T1" fmla="*/ 118 h 244"/>
                  <a:gd name="T2" fmla="*/ 153 w 153"/>
                  <a:gd name="T3" fmla="*/ 244 h 244"/>
                  <a:gd name="T4" fmla="*/ 96 w 153"/>
                  <a:gd name="T5" fmla="*/ 244 h 244"/>
                  <a:gd name="T6" fmla="*/ 96 w 153"/>
                  <a:gd name="T7" fmla="*/ 129 h 244"/>
                  <a:gd name="T8" fmla="*/ 83 w 153"/>
                  <a:gd name="T9" fmla="*/ 109 h 244"/>
                  <a:gd name="T10" fmla="*/ 57 w 153"/>
                  <a:gd name="T11" fmla="*/ 128 h 244"/>
                  <a:gd name="T12" fmla="*/ 57 w 153"/>
                  <a:gd name="T13" fmla="*/ 244 h 244"/>
                  <a:gd name="T14" fmla="*/ 0 w 153"/>
                  <a:gd name="T15" fmla="*/ 244 h 244"/>
                  <a:gd name="T16" fmla="*/ 0 w 153"/>
                  <a:gd name="T17" fmla="*/ 6 h 244"/>
                  <a:gd name="T18" fmla="*/ 57 w 153"/>
                  <a:gd name="T19" fmla="*/ 0 h 244"/>
                  <a:gd name="T20" fmla="*/ 57 w 153"/>
                  <a:gd name="T21" fmla="*/ 90 h 244"/>
                  <a:gd name="T22" fmla="*/ 106 w 153"/>
                  <a:gd name="T23" fmla="*/ 67 h 244"/>
                  <a:gd name="T24" fmla="*/ 153 w 153"/>
                  <a:gd name="T25"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244">
                    <a:moveTo>
                      <a:pt x="153" y="118"/>
                    </a:moveTo>
                    <a:cubicBezTo>
                      <a:pt x="153" y="244"/>
                      <a:pt x="153" y="244"/>
                      <a:pt x="153" y="244"/>
                    </a:cubicBezTo>
                    <a:cubicBezTo>
                      <a:pt x="96" y="244"/>
                      <a:pt x="96" y="244"/>
                      <a:pt x="96" y="244"/>
                    </a:cubicBezTo>
                    <a:cubicBezTo>
                      <a:pt x="96" y="129"/>
                      <a:pt x="96" y="129"/>
                      <a:pt x="96" y="129"/>
                    </a:cubicBezTo>
                    <a:cubicBezTo>
                      <a:pt x="96" y="113"/>
                      <a:pt x="91" y="109"/>
                      <a:pt x="83" y="109"/>
                    </a:cubicBezTo>
                    <a:cubicBezTo>
                      <a:pt x="74" y="109"/>
                      <a:pt x="66" y="116"/>
                      <a:pt x="57" y="128"/>
                    </a:cubicBezTo>
                    <a:cubicBezTo>
                      <a:pt x="57" y="244"/>
                      <a:pt x="57" y="244"/>
                      <a:pt x="57" y="244"/>
                    </a:cubicBezTo>
                    <a:cubicBezTo>
                      <a:pt x="0" y="244"/>
                      <a:pt x="0" y="244"/>
                      <a:pt x="0" y="244"/>
                    </a:cubicBezTo>
                    <a:cubicBezTo>
                      <a:pt x="0" y="6"/>
                      <a:pt x="0" y="6"/>
                      <a:pt x="0" y="6"/>
                    </a:cubicBezTo>
                    <a:cubicBezTo>
                      <a:pt x="57" y="0"/>
                      <a:pt x="57" y="0"/>
                      <a:pt x="57" y="0"/>
                    </a:cubicBezTo>
                    <a:cubicBezTo>
                      <a:pt x="57" y="90"/>
                      <a:pt x="57" y="90"/>
                      <a:pt x="57" y="90"/>
                    </a:cubicBezTo>
                    <a:cubicBezTo>
                      <a:pt x="71" y="75"/>
                      <a:pt x="86" y="67"/>
                      <a:pt x="106" y="67"/>
                    </a:cubicBezTo>
                    <a:cubicBezTo>
                      <a:pt x="135" y="67"/>
                      <a:pt x="153" y="86"/>
                      <a:pt x="153"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8"/>
              <p:cNvSpPr>
                <a:spLocks noEditPoints="1"/>
              </p:cNvSpPr>
              <p:nvPr/>
            </p:nvSpPr>
            <p:spPr bwMode="auto">
              <a:xfrm>
                <a:off x="4094163" y="3111501"/>
                <a:ext cx="612775" cy="688975"/>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2"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9"/>
              <p:cNvSpPr>
                <a:spLocks noEditPoints="1"/>
              </p:cNvSpPr>
              <p:nvPr/>
            </p:nvSpPr>
            <p:spPr bwMode="auto">
              <a:xfrm>
                <a:off x="5076826" y="2938463"/>
                <a:ext cx="696913" cy="842963"/>
              </a:xfrm>
              <a:custGeom>
                <a:avLst/>
                <a:gdLst>
                  <a:gd name="T0" fmla="*/ 75 w 185"/>
                  <a:gd name="T1" fmla="*/ 141 h 223"/>
                  <a:gd name="T2" fmla="*/ 59 w 185"/>
                  <a:gd name="T3" fmla="*/ 141 h 223"/>
                  <a:gd name="T4" fmla="*/ 59 w 185"/>
                  <a:gd name="T5" fmla="*/ 223 h 223"/>
                  <a:gd name="T6" fmla="*/ 0 w 185"/>
                  <a:gd name="T7" fmla="*/ 223 h 223"/>
                  <a:gd name="T8" fmla="*/ 0 w 185"/>
                  <a:gd name="T9" fmla="*/ 0 h 223"/>
                  <a:gd name="T10" fmla="*/ 77 w 185"/>
                  <a:gd name="T11" fmla="*/ 0 h 223"/>
                  <a:gd name="T12" fmla="*/ 170 w 185"/>
                  <a:gd name="T13" fmla="*/ 69 h 223"/>
                  <a:gd name="T14" fmla="*/ 129 w 185"/>
                  <a:gd name="T15" fmla="*/ 130 h 223"/>
                  <a:gd name="T16" fmla="*/ 185 w 185"/>
                  <a:gd name="T17" fmla="*/ 223 h 223"/>
                  <a:gd name="T18" fmla="*/ 119 w 185"/>
                  <a:gd name="T19" fmla="*/ 223 h 223"/>
                  <a:gd name="T20" fmla="*/ 75 w 185"/>
                  <a:gd name="T21" fmla="*/ 141 h 223"/>
                  <a:gd name="T22" fmla="*/ 59 w 185"/>
                  <a:gd name="T23" fmla="*/ 100 h 223"/>
                  <a:gd name="T24" fmla="*/ 79 w 185"/>
                  <a:gd name="T25" fmla="*/ 100 h 223"/>
                  <a:gd name="T26" fmla="*/ 109 w 185"/>
                  <a:gd name="T27" fmla="*/ 69 h 223"/>
                  <a:gd name="T28" fmla="*/ 75 w 185"/>
                  <a:gd name="T29" fmla="*/ 41 h 223"/>
                  <a:gd name="T30" fmla="*/ 59 w 185"/>
                  <a:gd name="T31" fmla="*/ 41 h 223"/>
                  <a:gd name="T32" fmla="*/ 59 w 185"/>
                  <a:gd name="T33"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3">
                    <a:moveTo>
                      <a:pt x="75" y="141"/>
                    </a:moveTo>
                    <a:cubicBezTo>
                      <a:pt x="59" y="141"/>
                      <a:pt x="59" y="141"/>
                      <a:pt x="59" y="141"/>
                    </a:cubicBezTo>
                    <a:cubicBezTo>
                      <a:pt x="59" y="223"/>
                      <a:pt x="59" y="223"/>
                      <a:pt x="59" y="223"/>
                    </a:cubicBezTo>
                    <a:cubicBezTo>
                      <a:pt x="0" y="223"/>
                      <a:pt x="0" y="223"/>
                      <a:pt x="0" y="223"/>
                    </a:cubicBezTo>
                    <a:cubicBezTo>
                      <a:pt x="0" y="0"/>
                      <a:pt x="0" y="0"/>
                      <a:pt x="0" y="0"/>
                    </a:cubicBezTo>
                    <a:cubicBezTo>
                      <a:pt x="77" y="0"/>
                      <a:pt x="77" y="0"/>
                      <a:pt x="77" y="0"/>
                    </a:cubicBezTo>
                    <a:cubicBezTo>
                      <a:pt x="139" y="0"/>
                      <a:pt x="170" y="22"/>
                      <a:pt x="170" y="69"/>
                    </a:cubicBezTo>
                    <a:cubicBezTo>
                      <a:pt x="170" y="98"/>
                      <a:pt x="157" y="115"/>
                      <a:pt x="129" y="130"/>
                    </a:cubicBezTo>
                    <a:cubicBezTo>
                      <a:pt x="185" y="223"/>
                      <a:pt x="185" y="223"/>
                      <a:pt x="185" y="223"/>
                    </a:cubicBezTo>
                    <a:cubicBezTo>
                      <a:pt x="119" y="223"/>
                      <a:pt x="119" y="223"/>
                      <a:pt x="119" y="223"/>
                    </a:cubicBezTo>
                    <a:lnTo>
                      <a:pt x="75" y="141"/>
                    </a:lnTo>
                    <a:close/>
                    <a:moveTo>
                      <a:pt x="59" y="100"/>
                    </a:moveTo>
                    <a:cubicBezTo>
                      <a:pt x="79" y="100"/>
                      <a:pt x="79" y="100"/>
                      <a:pt x="79" y="100"/>
                    </a:cubicBezTo>
                    <a:cubicBezTo>
                      <a:pt x="99" y="100"/>
                      <a:pt x="109" y="91"/>
                      <a:pt x="109" y="69"/>
                    </a:cubicBezTo>
                    <a:cubicBezTo>
                      <a:pt x="109" y="50"/>
                      <a:pt x="98" y="41"/>
                      <a:pt x="75" y="41"/>
                    </a:cubicBezTo>
                    <a:cubicBezTo>
                      <a:pt x="59" y="41"/>
                      <a:pt x="59" y="41"/>
                      <a:pt x="59" y="41"/>
                    </a:cubicBezTo>
                    <a:lnTo>
                      <a:pt x="5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0"/>
              <p:cNvSpPr>
                <a:spLocks/>
              </p:cNvSpPr>
              <p:nvPr/>
            </p:nvSpPr>
            <p:spPr bwMode="auto">
              <a:xfrm>
                <a:off x="5800726" y="2938463"/>
                <a:ext cx="673100" cy="862013"/>
              </a:xfrm>
              <a:custGeom>
                <a:avLst/>
                <a:gdLst>
                  <a:gd name="T0" fmla="*/ 179 w 179"/>
                  <a:gd name="T1" fmla="*/ 148 h 228"/>
                  <a:gd name="T2" fmla="*/ 90 w 179"/>
                  <a:gd name="T3" fmla="*/ 228 h 228"/>
                  <a:gd name="T4" fmla="*/ 0 w 179"/>
                  <a:gd name="T5" fmla="*/ 148 h 228"/>
                  <a:gd name="T6" fmla="*/ 0 w 179"/>
                  <a:gd name="T7" fmla="*/ 0 h 228"/>
                  <a:gd name="T8" fmla="*/ 59 w 179"/>
                  <a:gd name="T9" fmla="*/ 0 h 228"/>
                  <a:gd name="T10" fmla="*/ 59 w 179"/>
                  <a:gd name="T11" fmla="*/ 146 h 228"/>
                  <a:gd name="T12" fmla="*/ 90 w 179"/>
                  <a:gd name="T13" fmla="*/ 185 h 228"/>
                  <a:gd name="T14" fmla="*/ 120 w 179"/>
                  <a:gd name="T15" fmla="*/ 146 h 228"/>
                  <a:gd name="T16" fmla="*/ 120 w 179"/>
                  <a:gd name="T17" fmla="*/ 0 h 228"/>
                  <a:gd name="T18" fmla="*/ 179 w 179"/>
                  <a:gd name="T19" fmla="*/ 0 h 228"/>
                  <a:gd name="T20" fmla="*/ 179 w 179"/>
                  <a:gd name="T21"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28">
                    <a:moveTo>
                      <a:pt x="179" y="148"/>
                    </a:moveTo>
                    <a:cubicBezTo>
                      <a:pt x="179" y="193"/>
                      <a:pt x="150" y="228"/>
                      <a:pt x="90" y="228"/>
                    </a:cubicBezTo>
                    <a:cubicBezTo>
                      <a:pt x="29" y="228"/>
                      <a:pt x="0" y="196"/>
                      <a:pt x="0" y="148"/>
                    </a:cubicBezTo>
                    <a:cubicBezTo>
                      <a:pt x="0" y="0"/>
                      <a:pt x="0" y="0"/>
                      <a:pt x="0" y="0"/>
                    </a:cubicBezTo>
                    <a:cubicBezTo>
                      <a:pt x="59" y="0"/>
                      <a:pt x="59" y="0"/>
                      <a:pt x="59" y="0"/>
                    </a:cubicBezTo>
                    <a:cubicBezTo>
                      <a:pt x="59" y="146"/>
                      <a:pt x="59" y="146"/>
                      <a:pt x="59" y="146"/>
                    </a:cubicBezTo>
                    <a:cubicBezTo>
                      <a:pt x="59" y="172"/>
                      <a:pt x="68" y="185"/>
                      <a:pt x="90" y="185"/>
                    </a:cubicBezTo>
                    <a:cubicBezTo>
                      <a:pt x="111" y="185"/>
                      <a:pt x="120" y="172"/>
                      <a:pt x="120" y="146"/>
                    </a:cubicBezTo>
                    <a:cubicBezTo>
                      <a:pt x="120" y="0"/>
                      <a:pt x="120" y="0"/>
                      <a:pt x="120" y="0"/>
                    </a:cubicBezTo>
                    <a:cubicBezTo>
                      <a:pt x="179" y="0"/>
                      <a:pt x="179" y="0"/>
                      <a:pt x="179" y="0"/>
                    </a:cubicBezTo>
                    <a:lnTo>
                      <a:pt x="179"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
              <p:cNvSpPr>
                <a:spLocks/>
              </p:cNvSpPr>
              <p:nvPr/>
            </p:nvSpPr>
            <p:spPr bwMode="auto">
              <a:xfrm>
                <a:off x="6591301" y="2938463"/>
                <a:ext cx="666750" cy="842963"/>
              </a:xfrm>
              <a:custGeom>
                <a:avLst/>
                <a:gdLst>
                  <a:gd name="T0" fmla="*/ 280 w 420"/>
                  <a:gd name="T1" fmla="*/ 309 h 531"/>
                  <a:gd name="T2" fmla="*/ 140 w 420"/>
                  <a:gd name="T3" fmla="*/ 309 h 531"/>
                  <a:gd name="T4" fmla="*/ 140 w 420"/>
                  <a:gd name="T5" fmla="*/ 531 h 531"/>
                  <a:gd name="T6" fmla="*/ 0 w 420"/>
                  <a:gd name="T7" fmla="*/ 531 h 531"/>
                  <a:gd name="T8" fmla="*/ 0 w 420"/>
                  <a:gd name="T9" fmla="*/ 0 h 531"/>
                  <a:gd name="T10" fmla="*/ 140 w 420"/>
                  <a:gd name="T11" fmla="*/ 0 h 531"/>
                  <a:gd name="T12" fmla="*/ 140 w 420"/>
                  <a:gd name="T13" fmla="*/ 200 h 531"/>
                  <a:gd name="T14" fmla="*/ 280 w 420"/>
                  <a:gd name="T15" fmla="*/ 200 h 531"/>
                  <a:gd name="T16" fmla="*/ 280 w 420"/>
                  <a:gd name="T17" fmla="*/ 0 h 531"/>
                  <a:gd name="T18" fmla="*/ 420 w 420"/>
                  <a:gd name="T19" fmla="*/ 0 h 531"/>
                  <a:gd name="T20" fmla="*/ 420 w 420"/>
                  <a:gd name="T21" fmla="*/ 531 h 531"/>
                  <a:gd name="T22" fmla="*/ 280 w 420"/>
                  <a:gd name="T23" fmla="*/ 531 h 531"/>
                  <a:gd name="T24" fmla="*/ 280 w 420"/>
                  <a:gd name="T25" fmla="*/ 30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531">
                    <a:moveTo>
                      <a:pt x="280" y="309"/>
                    </a:moveTo>
                    <a:lnTo>
                      <a:pt x="140" y="309"/>
                    </a:lnTo>
                    <a:lnTo>
                      <a:pt x="140" y="531"/>
                    </a:lnTo>
                    <a:lnTo>
                      <a:pt x="0" y="531"/>
                    </a:lnTo>
                    <a:lnTo>
                      <a:pt x="0" y="0"/>
                    </a:lnTo>
                    <a:lnTo>
                      <a:pt x="140" y="0"/>
                    </a:lnTo>
                    <a:lnTo>
                      <a:pt x="140" y="200"/>
                    </a:lnTo>
                    <a:lnTo>
                      <a:pt x="280" y="200"/>
                    </a:lnTo>
                    <a:lnTo>
                      <a:pt x="280" y="0"/>
                    </a:lnTo>
                    <a:lnTo>
                      <a:pt x="420" y="0"/>
                    </a:lnTo>
                    <a:lnTo>
                      <a:pt x="420" y="531"/>
                    </a:lnTo>
                    <a:lnTo>
                      <a:pt x="280" y="531"/>
                    </a:lnTo>
                    <a:lnTo>
                      <a:pt x="28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2"/>
              <p:cNvSpPr>
                <a:spLocks/>
              </p:cNvSpPr>
              <p:nvPr/>
            </p:nvSpPr>
            <p:spPr bwMode="auto">
              <a:xfrm>
                <a:off x="7351713" y="3570288"/>
                <a:ext cx="233363" cy="427038"/>
              </a:xfrm>
              <a:custGeom>
                <a:avLst/>
                <a:gdLst>
                  <a:gd name="T0" fmla="*/ 62 w 62"/>
                  <a:gd name="T1" fmla="*/ 31 h 113"/>
                  <a:gd name="T2" fmla="*/ 50 w 62"/>
                  <a:gd name="T3" fmla="*/ 68 h 113"/>
                  <a:gd name="T4" fmla="*/ 30 w 62"/>
                  <a:gd name="T5" fmla="*/ 113 h 113"/>
                  <a:gd name="T6" fmla="*/ 0 w 62"/>
                  <a:gd name="T7" fmla="*/ 113 h 113"/>
                  <a:gd name="T8" fmla="*/ 14 w 62"/>
                  <a:gd name="T9" fmla="*/ 56 h 113"/>
                  <a:gd name="T10" fmla="*/ 0 w 62"/>
                  <a:gd name="T11" fmla="*/ 30 h 113"/>
                  <a:gd name="T12" fmla="*/ 31 w 62"/>
                  <a:gd name="T13" fmla="*/ 0 h 113"/>
                  <a:gd name="T14" fmla="*/ 62 w 62"/>
                  <a:gd name="T15" fmla="*/ 31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3">
                    <a:moveTo>
                      <a:pt x="62" y="31"/>
                    </a:moveTo>
                    <a:cubicBezTo>
                      <a:pt x="62" y="41"/>
                      <a:pt x="58" y="50"/>
                      <a:pt x="50" y="68"/>
                    </a:cubicBezTo>
                    <a:cubicBezTo>
                      <a:pt x="30" y="113"/>
                      <a:pt x="30" y="113"/>
                      <a:pt x="30" y="113"/>
                    </a:cubicBezTo>
                    <a:cubicBezTo>
                      <a:pt x="0" y="113"/>
                      <a:pt x="0" y="113"/>
                      <a:pt x="0" y="113"/>
                    </a:cubicBezTo>
                    <a:cubicBezTo>
                      <a:pt x="14" y="56"/>
                      <a:pt x="14" y="56"/>
                      <a:pt x="14" y="56"/>
                    </a:cubicBezTo>
                    <a:cubicBezTo>
                      <a:pt x="5" y="50"/>
                      <a:pt x="0" y="41"/>
                      <a:pt x="0" y="30"/>
                    </a:cubicBezTo>
                    <a:cubicBezTo>
                      <a:pt x="0" y="13"/>
                      <a:pt x="13" y="0"/>
                      <a:pt x="31" y="0"/>
                    </a:cubicBezTo>
                    <a:cubicBezTo>
                      <a:pt x="48" y="0"/>
                      <a:pt x="62" y="13"/>
                      <a:pt x="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5181820" y="7469035"/>
              <a:ext cx="3839815" cy="471600"/>
              <a:chOff x="2714626" y="4310063"/>
              <a:chExt cx="9732962" cy="1195388"/>
            </a:xfrm>
            <a:solidFill>
              <a:srgbClr val="005EB8"/>
            </a:solidFill>
          </p:grpSpPr>
          <p:sp>
            <p:nvSpPr>
              <p:cNvPr id="117" name="Freeform 13"/>
              <p:cNvSpPr>
                <a:spLocks/>
              </p:cNvSpPr>
              <p:nvPr/>
            </p:nvSpPr>
            <p:spPr bwMode="auto">
              <a:xfrm>
                <a:off x="2714626" y="4586288"/>
                <a:ext cx="915988" cy="646113"/>
              </a:xfrm>
              <a:custGeom>
                <a:avLst/>
                <a:gdLst>
                  <a:gd name="T0" fmla="*/ 494 w 577"/>
                  <a:gd name="T1" fmla="*/ 407 h 407"/>
                  <a:gd name="T2" fmla="*/ 337 w 577"/>
                  <a:gd name="T3" fmla="*/ 407 h 407"/>
                  <a:gd name="T4" fmla="*/ 287 w 577"/>
                  <a:gd name="T5" fmla="*/ 122 h 407"/>
                  <a:gd name="T6" fmla="*/ 240 w 577"/>
                  <a:gd name="T7" fmla="*/ 407 h 407"/>
                  <a:gd name="T8" fmla="*/ 83 w 577"/>
                  <a:gd name="T9" fmla="*/ 407 h 407"/>
                  <a:gd name="T10" fmla="*/ 0 w 577"/>
                  <a:gd name="T11" fmla="*/ 0 h 407"/>
                  <a:gd name="T12" fmla="*/ 136 w 577"/>
                  <a:gd name="T13" fmla="*/ 0 h 407"/>
                  <a:gd name="T14" fmla="*/ 169 w 577"/>
                  <a:gd name="T15" fmla="*/ 302 h 407"/>
                  <a:gd name="T16" fmla="*/ 228 w 577"/>
                  <a:gd name="T17" fmla="*/ 0 h 407"/>
                  <a:gd name="T18" fmla="*/ 356 w 577"/>
                  <a:gd name="T19" fmla="*/ 0 h 407"/>
                  <a:gd name="T20" fmla="*/ 406 w 577"/>
                  <a:gd name="T21" fmla="*/ 302 h 407"/>
                  <a:gd name="T22" fmla="*/ 446 w 577"/>
                  <a:gd name="T23" fmla="*/ 0 h 407"/>
                  <a:gd name="T24" fmla="*/ 577 w 577"/>
                  <a:gd name="T25" fmla="*/ 0 h 407"/>
                  <a:gd name="T26" fmla="*/ 494 w 577"/>
                  <a:gd name="T2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407">
                    <a:moveTo>
                      <a:pt x="494" y="407"/>
                    </a:moveTo>
                    <a:lnTo>
                      <a:pt x="337" y="407"/>
                    </a:lnTo>
                    <a:lnTo>
                      <a:pt x="287" y="122"/>
                    </a:lnTo>
                    <a:lnTo>
                      <a:pt x="240" y="407"/>
                    </a:lnTo>
                    <a:lnTo>
                      <a:pt x="83" y="407"/>
                    </a:lnTo>
                    <a:lnTo>
                      <a:pt x="0" y="0"/>
                    </a:lnTo>
                    <a:lnTo>
                      <a:pt x="136" y="0"/>
                    </a:lnTo>
                    <a:lnTo>
                      <a:pt x="169" y="302"/>
                    </a:lnTo>
                    <a:lnTo>
                      <a:pt x="228" y="0"/>
                    </a:lnTo>
                    <a:lnTo>
                      <a:pt x="356" y="0"/>
                    </a:lnTo>
                    <a:lnTo>
                      <a:pt x="406" y="302"/>
                    </a:lnTo>
                    <a:lnTo>
                      <a:pt x="446" y="0"/>
                    </a:lnTo>
                    <a:lnTo>
                      <a:pt x="577" y="0"/>
                    </a:lnTo>
                    <a:lnTo>
                      <a:pt x="494"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4"/>
              <p:cNvSpPr>
                <a:spLocks/>
              </p:cNvSpPr>
              <p:nvPr/>
            </p:nvSpPr>
            <p:spPr bwMode="auto">
              <a:xfrm>
                <a:off x="3690938" y="4310063"/>
                <a:ext cx="571500" cy="922338"/>
              </a:xfrm>
              <a:custGeom>
                <a:avLst/>
                <a:gdLst>
                  <a:gd name="T0" fmla="*/ 152 w 152"/>
                  <a:gd name="T1" fmla="*/ 118 h 244"/>
                  <a:gd name="T2" fmla="*/ 152 w 152"/>
                  <a:gd name="T3" fmla="*/ 244 h 244"/>
                  <a:gd name="T4" fmla="*/ 95 w 152"/>
                  <a:gd name="T5" fmla="*/ 244 h 244"/>
                  <a:gd name="T6" fmla="*/ 95 w 152"/>
                  <a:gd name="T7" fmla="*/ 129 h 244"/>
                  <a:gd name="T8" fmla="*/ 82 w 152"/>
                  <a:gd name="T9" fmla="*/ 109 h 244"/>
                  <a:gd name="T10" fmla="*/ 57 w 152"/>
                  <a:gd name="T11" fmla="*/ 128 h 244"/>
                  <a:gd name="T12" fmla="*/ 57 w 152"/>
                  <a:gd name="T13" fmla="*/ 244 h 244"/>
                  <a:gd name="T14" fmla="*/ 0 w 152"/>
                  <a:gd name="T15" fmla="*/ 244 h 244"/>
                  <a:gd name="T16" fmla="*/ 0 w 152"/>
                  <a:gd name="T17" fmla="*/ 6 h 244"/>
                  <a:gd name="T18" fmla="*/ 57 w 152"/>
                  <a:gd name="T19" fmla="*/ 0 h 244"/>
                  <a:gd name="T20" fmla="*/ 57 w 152"/>
                  <a:gd name="T21" fmla="*/ 90 h 244"/>
                  <a:gd name="T22" fmla="*/ 106 w 152"/>
                  <a:gd name="T23" fmla="*/ 67 h 244"/>
                  <a:gd name="T24" fmla="*/ 152 w 152"/>
                  <a:gd name="T25"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44">
                    <a:moveTo>
                      <a:pt x="152" y="118"/>
                    </a:moveTo>
                    <a:cubicBezTo>
                      <a:pt x="152" y="244"/>
                      <a:pt x="152" y="244"/>
                      <a:pt x="152" y="244"/>
                    </a:cubicBezTo>
                    <a:cubicBezTo>
                      <a:pt x="95" y="244"/>
                      <a:pt x="95" y="244"/>
                      <a:pt x="95" y="244"/>
                    </a:cubicBezTo>
                    <a:cubicBezTo>
                      <a:pt x="95" y="129"/>
                      <a:pt x="95" y="129"/>
                      <a:pt x="95" y="129"/>
                    </a:cubicBezTo>
                    <a:cubicBezTo>
                      <a:pt x="95" y="113"/>
                      <a:pt x="90" y="109"/>
                      <a:pt x="82" y="109"/>
                    </a:cubicBezTo>
                    <a:cubicBezTo>
                      <a:pt x="74" y="109"/>
                      <a:pt x="65" y="116"/>
                      <a:pt x="57" y="128"/>
                    </a:cubicBezTo>
                    <a:cubicBezTo>
                      <a:pt x="57" y="244"/>
                      <a:pt x="57" y="244"/>
                      <a:pt x="57" y="244"/>
                    </a:cubicBezTo>
                    <a:cubicBezTo>
                      <a:pt x="0" y="244"/>
                      <a:pt x="0" y="244"/>
                      <a:pt x="0" y="244"/>
                    </a:cubicBezTo>
                    <a:cubicBezTo>
                      <a:pt x="0" y="6"/>
                      <a:pt x="0" y="6"/>
                      <a:pt x="0" y="6"/>
                    </a:cubicBezTo>
                    <a:cubicBezTo>
                      <a:pt x="57" y="0"/>
                      <a:pt x="57" y="0"/>
                      <a:pt x="57" y="0"/>
                    </a:cubicBezTo>
                    <a:cubicBezTo>
                      <a:pt x="57" y="90"/>
                      <a:pt x="57" y="90"/>
                      <a:pt x="57" y="90"/>
                    </a:cubicBezTo>
                    <a:cubicBezTo>
                      <a:pt x="71" y="75"/>
                      <a:pt x="86" y="67"/>
                      <a:pt x="106" y="67"/>
                    </a:cubicBezTo>
                    <a:cubicBezTo>
                      <a:pt x="135" y="67"/>
                      <a:pt x="152" y="86"/>
                      <a:pt x="15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5"/>
              <p:cNvSpPr>
                <a:spLocks noEditPoints="1"/>
              </p:cNvSpPr>
              <p:nvPr/>
            </p:nvSpPr>
            <p:spPr bwMode="auto">
              <a:xfrm>
                <a:off x="4349751" y="4564063"/>
                <a:ext cx="614363" cy="687388"/>
              </a:xfrm>
              <a:custGeom>
                <a:avLst/>
                <a:gdLst>
                  <a:gd name="T0" fmla="*/ 162 w 163"/>
                  <a:gd name="T1" fmla="*/ 108 h 182"/>
                  <a:gd name="T2" fmla="*/ 57 w 163"/>
                  <a:gd name="T3" fmla="*/ 108 h 182"/>
                  <a:gd name="T4" fmla="*/ 94 w 163"/>
                  <a:gd name="T5" fmla="*/ 142 h 182"/>
                  <a:gd name="T6" fmla="*/ 133 w 163"/>
                  <a:gd name="T7" fmla="*/ 127 h 182"/>
                  <a:gd name="T8" fmla="*/ 156 w 163"/>
                  <a:gd name="T9" fmla="*/ 158 h 182"/>
                  <a:gd name="T10" fmla="*/ 88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7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7" y="108"/>
                      <a:pt x="57" y="108"/>
                      <a:pt x="57" y="108"/>
                    </a:cubicBezTo>
                    <a:cubicBezTo>
                      <a:pt x="61" y="135"/>
                      <a:pt x="74" y="142"/>
                      <a:pt x="94" y="142"/>
                    </a:cubicBezTo>
                    <a:cubicBezTo>
                      <a:pt x="107" y="142"/>
                      <a:pt x="119" y="137"/>
                      <a:pt x="133" y="127"/>
                    </a:cubicBezTo>
                    <a:cubicBezTo>
                      <a:pt x="156" y="158"/>
                      <a:pt x="156" y="158"/>
                      <a:pt x="156" y="158"/>
                    </a:cubicBezTo>
                    <a:cubicBezTo>
                      <a:pt x="140" y="172"/>
                      <a:pt x="117" y="182"/>
                      <a:pt x="88" y="182"/>
                    </a:cubicBezTo>
                    <a:cubicBezTo>
                      <a:pt x="28" y="182"/>
                      <a:pt x="0" y="145"/>
                      <a:pt x="0" y="92"/>
                    </a:cubicBezTo>
                    <a:cubicBezTo>
                      <a:pt x="0" y="42"/>
                      <a:pt x="27" y="0"/>
                      <a:pt x="82" y="0"/>
                    </a:cubicBezTo>
                    <a:cubicBezTo>
                      <a:pt x="131" y="0"/>
                      <a:pt x="163" y="32"/>
                      <a:pt x="163" y="89"/>
                    </a:cubicBezTo>
                    <a:cubicBezTo>
                      <a:pt x="163" y="94"/>
                      <a:pt x="162" y="102"/>
                      <a:pt x="162" y="108"/>
                    </a:cubicBezTo>
                    <a:close/>
                    <a:moveTo>
                      <a:pt x="107" y="73"/>
                    </a:moveTo>
                    <a:cubicBezTo>
                      <a:pt x="107" y="52"/>
                      <a:pt x="101" y="37"/>
                      <a:pt x="83" y="37"/>
                    </a:cubicBezTo>
                    <a:cubicBezTo>
                      <a:pt x="68" y="37"/>
                      <a:pt x="59" y="46"/>
                      <a:pt x="57"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6"/>
              <p:cNvSpPr>
                <a:spLocks/>
              </p:cNvSpPr>
              <p:nvPr/>
            </p:nvSpPr>
            <p:spPr bwMode="auto">
              <a:xfrm>
                <a:off x="5049838" y="4567238"/>
                <a:ext cx="433388" cy="665163"/>
              </a:xfrm>
              <a:custGeom>
                <a:avLst/>
                <a:gdLst>
                  <a:gd name="T0" fmla="*/ 115 w 115"/>
                  <a:gd name="T1" fmla="*/ 3 h 176"/>
                  <a:gd name="T2" fmla="*/ 106 w 115"/>
                  <a:gd name="T3" fmla="*/ 58 h 176"/>
                  <a:gd name="T4" fmla="*/ 91 w 115"/>
                  <a:gd name="T5" fmla="*/ 55 h 176"/>
                  <a:gd name="T6" fmla="*/ 57 w 115"/>
                  <a:gd name="T7" fmla="*/ 95 h 176"/>
                  <a:gd name="T8" fmla="*/ 57 w 115"/>
                  <a:gd name="T9" fmla="*/ 176 h 176"/>
                  <a:gd name="T10" fmla="*/ 0 w 115"/>
                  <a:gd name="T11" fmla="*/ 176 h 176"/>
                  <a:gd name="T12" fmla="*/ 0 w 115"/>
                  <a:gd name="T13" fmla="*/ 5 h 176"/>
                  <a:gd name="T14" fmla="*/ 50 w 115"/>
                  <a:gd name="T15" fmla="*/ 5 h 176"/>
                  <a:gd name="T16" fmla="*/ 55 w 115"/>
                  <a:gd name="T17" fmla="*/ 37 h 176"/>
                  <a:gd name="T18" fmla="*/ 98 w 115"/>
                  <a:gd name="T19" fmla="*/ 0 h 176"/>
                  <a:gd name="T20" fmla="*/ 115 w 115"/>
                  <a:gd name="T2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6">
                    <a:moveTo>
                      <a:pt x="115" y="3"/>
                    </a:moveTo>
                    <a:cubicBezTo>
                      <a:pt x="106" y="58"/>
                      <a:pt x="106" y="58"/>
                      <a:pt x="106" y="58"/>
                    </a:cubicBezTo>
                    <a:cubicBezTo>
                      <a:pt x="101" y="56"/>
                      <a:pt x="97" y="55"/>
                      <a:pt x="91" y="55"/>
                    </a:cubicBezTo>
                    <a:cubicBezTo>
                      <a:pt x="70" y="55"/>
                      <a:pt x="62" y="71"/>
                      <a:pt x="57" y="95"/>
                    </a:cubicBezTo>
                    <a:cubicBezTo>
                      <a:pt x="57" y="176"/>
                      <a:pt x="57" y="176"/>
                      <a:pt x="57" y="176"/>
                    </a:cubicBezTo>
                    <a:cubicBezTo>
                      <a:pt x="0" y="176"/>
                      <a:pt x="0" y="176"/>
                      <a:pt x="0" y="176"/>
                    </a:cubicBezTo>
                    <a:cubicBezTo>
                      <a:pt x="0" y="5"/>
                      <a:pt x="0" y="5"/>
                      <a:pt x="0" y="5"/>
                    </a:cubicBezTo>
                    <a:cubicBezTo>
                      <a:pt x="50" y="5"/>
                      <a:pt x="50" y="5"/>
                      <a:pt x="50" y="5"/>
                    </a:cubicBezTo>
                    <a:cubicBezTo>
                      <a:pt x="55" y="37"/>
                      <a:pt x="55" y="37"/>
                      <a:pt x="55" y="37"/>
                    </a:cubicBezTo>
                    <a:cubicBezTo>
                      <a:pt x="62" y="15"/>
                      <a:pt x="79" y="0"/>
                      <a:pt x="98" y="0"/>
                    </a:cubicBezTo>
                    <a:cubicBezTo>
                      <a:pt x="105" y="0"/>
                      <a:pt x="110" y="1"/>
                      <a:pt x="1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7"/>
              <p:cNvSpPr>
                <a:spLocks noEditPoints="1"/>
              </p:cNvSpPr>
              <p:nvPr/>
            </p:nvSpPr>
            <p:spPr bwMode="auto">
              <a:xfrm>
                <a:off x="5483226" y="4564063"/>
                <a:ext cx="614363" cy="687388"/>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2"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8"/>
              <p:cNvSpPr>
                <a:spLocks/>
              </p:cNvSpPr>
              <p:nvPr/>
            </p:nvSpPr>
            <p:spPr bwMode="auto">
              <a:xfrm>
                <a:off x="6388101" y="4586288"/>
                <a:ext cx="658813" cy="919163"/>
              </a:xfrm>
              <a:custGeom>
                <a:avLst/>
                <a:gdLst>
                  <a:gd name="T0" fmla="*/ 122 w 175"/>
                  <a:gd name="T1" fmla="*/ 171 h 243"/>
                  <a:gd name="T2" fmla="*/ 21 w 175"/>
                  <a:gd name="T3" fmla="*/ 243 h 243"/>
                  <a:gd name="T4" fmla="*/ 15 w 175"/>
                  <a:gd name="T5" fmla="*/ 203 h 243"/>
                  <a:gd name="T6" fmla="*/ 70 w 175"/>
                  <a:gd name="T7" fmla="*/ 171 h 243"/>
                  <a:gd name="T8" fmla="*/ 50 w 175"/>
                  <a:gd name="T9" fmla="*/ 171 h 243"/>
                  <a:gd name="T10" fmla="*/ 0 w 175"/>
                  <a:gd name="T11" fmla="*/ 0 h 243"/>
                  <a:gd name="T12" fmla="*/ 61 w 175"/>
                  <a:gd name="T13" fmla="*/ 0 h 243"/>
                  <a:gd name="T14" fmla="*/ 86 w 175"/>
                  <a:gd name="T15" fmla="*/ 135 h 243"/>
                  <a:gd name="T16" fmla="*/ 116 w 175"/>
                  <a:gd name="T17" fmla="*/ 0 h 243"/>
                  <a:gd name="T18" fmla="*/ 175 w 175"/>
                  <a:gd name="T19" fmla="*/ 0 h 243"/>
                  <a:gd name="T20" fmla="*/ 122 w 175"/>
                  <a:gd name="T21" fmla="*/ 17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43">
                    <a:moveTo>
                      <a:pt x="122" y="171"/>
                    </a:moveTo>
                    <a:cubicBezTo>
                      <a:pt x="108" y="216"/>
                      <a:pt x="76" y="240"/>
                      <a:pt x="21" y="243"/>
                    </a:cubicBezTo>
                    <a:cubicBezTo>
                      <a:pt x="15" y="203"/>
                      <a:pt x="15" y="203"/>
                      <a:pt x="15" y="203"/>
                    </a:cubicBezTo>
                    <a:cubicBezTo>
                      <a:pt x="48" y="200"/>
                      <a:pt x="61" y="191"/>
                      <a:pt x="70" y="171"/>
                    </a:cubicBezTo>
                    <a:cubicBezTo>
                      <a:pt x="50" y="171"/>
                      <a:pt x="50" y="171"/>
                      <a:pt x="50" y="171"/>
                    </a:cubicBezTo>
                    <a:cubicBezTo>
                      <a:pt x="0" y="0"/>
                      <a:pt x="0" y="0"/>
                      <a:pt x="0" y="0"/>
                    </a:cubicBezTo>
                    <a:cubicBezTo>
                      <a:pt x="61" y="0"/>
                      <a:pt x="61" y="0"/>
                      <a:pt x="61" y="0"/>
                    </a:cubicBezTo>
                    <a:cubicBezTo>
                      <a:pt x="86" y="135"/>
                      <a:pt x="86" y="135"/>
                      <a:pt x="86" y="135"/>
                    </a:cubicBezTo>
                    <a:cubicBezTo>
                      <a:pt x="116" y="0"/>
                      <a:pt x="116" y="0"/>
                      <a:pt x="116" y="0"/>
                    </a:cubicBezTo>
                    <a:cubicBezTo>
                      <a:pt x="175" y="0"/>
                      <a:pt x="175" y="0"/>
                      <a:pt x="175" y="0"/>
                    </a:cubicBezTo>
                    <a:lnTo>
                      <a:pt x="122"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9"/>
              <p:cNvSpPr>
                <a:spLocks noEditPoints="1"/>
              </p:cNvSpPr>
              <p:nvPr/>
            </p:nvSpPr>
            <p:spPr bwMode="auto">
              <a:xfrm>
                <a:off x="7054851" y="4564063"/>
                <a:ext cx="642938" cy="687388"/>
              </a:xfrm>
              <a:custGeom>
                <a:avLst/>
                <a:gdLst>
                  <a:gd name="T0" fmla="*/ 171 w 171"/>
                  <a:gd name="T1" fmla="*/ 91 h 182"/>
                  <a:gd name="T2" fmla="*/ 85 w 171"/>
                  <a:gd name="T3" fmla="*/ 182 h 182"/>
                  <a:gd name="T4" fmla="*/ 0 w 171"/>
                  <a:gd name="T5" fmla="*/ 91 h 182"/>
                  <a:gd name="T6" fmla="*/ 85 w 171"/>
                  <a:gd name="T7" fmla="*/ 0 h 182"/>
                  <a:gd name="T8" fmla="*/ 171 w 171"/>
                  <a:gd name="T9" fmla="*/ 91 h 182"/>
                  <a:gd name="T10" fmla="*/ 58 w 171"/>
                  <a:gd name="T11" fmla="*/ 91 h 182"/>
                  <a:gd name="T12" fmla="*/ 85 w 171"/>
                  <a:gd name="T13" fmla="*/ 141 h 182"/>
                  <a:gd name="T14" fmla="*/ 112 w 171"/>
                  <a:gd name="T15" fmla="*/ 91 h 182"/>
                  <a:gd name="T16" fmla="*/ 85 w 171"/>
                  <a:gd name="T17" fmla="*/ 42 h 182"/>
                  <a:gd name="T18" fmla="*/ 58 w 171"/>
                  <a:gd name="T1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2">
                    <a:moveTo>
                      <a:pt x="171" y="91"/>
                    </a:moveTo>
                    <a:cubicBezTo>
                      <a:pt x="171" y="146"/>
                      <a:pt x="138" y="182"/>
                      <a:pt x="85" y="182"/>
                    </a:cubicBezTo>
                    <a:cubicBezTo>
                      <a:pt x="32" y="182"/>
                      <a:pt x="0" y="149"/>
                      <a:pt x="0" y="91"/>
                    </a:cubicBezTo>
                    <a:cubicBezTo>
                      <a:pt x="0" y="36"/>
                      <a:pt x="32" y="0"/>
                      <a:pt x="85" y="0"/>
                    </a:cubicBezTo>
                    <a:cubicBezTo>
                      <a:pt x="138" y="0"/>
                      <a:pt x="171" y="33"/>
                      <a:pt x="171" y="91"/>
                    </a:cubicBezTo>
                    <a:close/>
                    <a:moveTo>
                      <a:pt x="58" y="91"/>
                    </a:moveTo>
                    <a:cubicBezTo>
                      <a:pt x="58" y="127"/>
                      <a:pt x="67" y="141"/>
                      <a:pt x="85" y="141"/>
                    </a:cubicBezTo>
                    <a:cubicBezTo>
                      <a:pt x="103" y="141"/>
                      <a:pt x="112" y="126"/>
                      <a:pt x="112" y="91"/>
                    </a:cubicBezTo>
                    <a:cubicBezTo>
                      <a:pt x="112" y="56"/>
                      <a:pt x="103" y="42"/>
                      <a:pt x="85" y="42"/>
                    </a:cubicBezTo>
                    <a:cubicBezTo>
                      <a:pt x="67" y="42"/>
                      <a:pt x="58" y="57"/>
                      <a:pt x="5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0"/>
              <p:cNvSpPr>
                <a:spLocks/>
              </p:cNvSpPr>
              <p:nvPr/>
            </p:nvSpPr>
            <p:spPr bwMode="auto">
              <a:xfrm>
                <a:off x="7781926" y="4586288"/>
                <a:ext cx="565150" cy="665163"/>
              </a:xfrm>
              <a:custGeom>
                <a:avLst/>
                <a:gdLst>
                  <a:gd name="T0" fmla="*/ 150 w 150"/>
                  <a:gd name="T1" fmla="*/ 171 h 176"/>
                  <a:gd name="T2" fmla="*/ 100 w 150"/>
                  <a:gd name="T3" fmla="*/ 171 h 176"/>
                  <a:gd name="T4" fmla="*/ 98 w 150"/>
                  <a:gd name="T5" fmla="*/ 150 h 176"/>
                  <a:gd name="T6" fmla="*/ 47 w 150"/>
                  <a:gd name="T7" fmla="*/ 176 h 176"/>
                  <a:gd name="T8" fmla="*/ 0 w 150"/>
                  <a:gd name="T9" fmla="*/ 123 h 176"/>
                  <a:gd name="T10" fmla="*/ 0 w 150"/>
                  <a:gd name="T11" fmla="*/ 0 h 176"/>
                  <a:gd name="T12" fmla="*/ 57 w 150"/>
                  <a:gd name="T13" fmla="*/ 0 h 176"/>
                  <a:gd name="T14" fmla="*/ 57 w 150"/>
                  <a:gd name="T15" fmla="*/ 115 h 176"/>
                  <a:gd name="T16" fmla="*/ 70 w 150"/>
                  <a:gd name="T17" fmla="*/ 135 h 176"/>
                  <a:gd name="T18" fmla="*/ 93 w 150"/>
                  <a:gd name="T19" fmla="*/ 118 h 176"/>
                  <a:gd name="T20" fmla="*/ 93 w 150"/>
                  <a:gd name="T21" fmla="*/ 0 h 176"/>
                  <a:gd name="T22" fmla="*/ 150 w 150"/>
                  <a:gd name="T23" fmla="*/ 0 h 176"/>
                  <a:gd name="T24" fmla="*/ 150 w 150"/>
                  <a:gd name="T25" fmla="*/ 1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76">
                    <a:moveTo>
                      <a:pt x="150" y="171"/>
                    </a:moveTo>
                    <a:cubicBezTo>
                      <a:pt x="100" y="171"/>
                      <a:pt x="100" y="171"/>
                      <a:pt x="100" y="171"/>
                    </a:cubicBezTo>
                    <a:cubicBezTo>
                      <a:pt x="98" y="150"/>
                      <a:pt x="98" y="150"/>
                      <a:pt x="98" y="150"/>
                    </a:cubicBezTo>
                    <a:cubicBezTo>
                      <a:pt x="86" y="168"/>
                      <a:pt x="69" y="176"/>
                      <a:pt x="47" y="176"/>
                    </a:cubicBezTo>
                    <a:cubicBezTo>
                      <a:pt x="15" y="176"/>
                      <a:pt x="0" y="155"/>
                      <a:pt x="0" y="123"/>
                    </a:cubicBezTo>
                    <a:cubicBezTo>
                      <a:pt x="0" y="0"/>
                      <a:pt x="0" y="0"/>
                      <a:pt x="0" y="0"/>
                    </a:cubicBezTo>
                    <a:cubicBezTo>
                      <a:pt x="57" y="0"/>
                      <a:pt x="57" y="0"/>
                      <a:pt x="57" y="0"/>
                    </a:cubicBezTo>
                    <a:cubicBezTo>
                      <a:pt x="57" y="115"/>
                      <a:pt x="57" y="115"/>
                      <a:pt x="57" y="115"/>
                    </a:cubicBezTo>
                    <a:cubicBezTo>
                      <a:pt x="57" y="131"/>
                      <a:pt x="62" y="135"/>
                      <a:pt x="70" y="135"/>
                    </a:cubicBezTo>
                    <a:cubicBezTo>
                      <a:pt x="78" y="135"/>
                      <a:pt x="87" y="129"/>
                      <a:pt x="93" y="118"/>
                    </a:cubicBezTo>
                    <a:cubicBezTo>
                      <a:pt x="93" y="0"/>
                      <a:pt x="93" y="0"/>
                      <a:pt x="93" y="0"/>
                    </a:cubicBezTo>
                    <a:cubicBezTo>
                      <a:pt x="150" y="0"/>
                      <a:pt x="150" y="0"/>
                      <a:pt x="150" y="0"/>
                    </a:cubicBezTo>
                    <a:lnTo>
                      <a:pt x="150"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1"/>
              <p:cNvSpPr>
                <a:spLocks/>
              </p:cNvSpPr>
              <p:nvPr/>
            </p:nvSpPr>
            <p:spPr bwMode="auto">
              <a:xfrm>
                <a:off x="8745538" y="4564063"/>
                <a:ext cx="892175" cy="668338"/>
              </a:xfrm>
              <a:custGeom>
                <a:avLst/>
                <a:gdLst>
                  <a:gd name="T0" fmla="*/ 237 w 237"/>
                  <a:gd name="T1" fmla="*/ 51 h 177"/>
                  <a:gd name="T2" fmla="*/ 237 w 237"/>
                  <a:gd name="T3" fmla="*/ 177 h 177"/>
                  <a:gd name="T4" fmla="*/ 180 w 237"/>
                  <a:gd name="T5" fmla="*/ 177 h 177"/>
                  <a:gd name="T6" fmla="*/ 180 w 237"/>
                  <a:gd name="T7" fmla="*/ 62 h 177"/>
                  <a:gd name="T8" fmla="*/ 169 w 237"/>
                  <a:gd name="T9" fmla="*/ 42 h 177"/>
                  <a:gd name="T10" fmla="*/ 147 w 237"/>
                  <a:gd name="T11" fmla="*/ 61 h 177"/>
                  <a:gd name="T12" fmla="*/ 147 w 237"/>
                  <a:gd name="T13" fmla="*/ 177 h 177"/>
                  <a:gd name="T14" fmla="*/ 90 w 237"/>
                  <a:gd name="T15" fmla="*/ 177 h 177"/>
                  <a:gd name="T16" fmla="*/ 90 w 237"/>
                  <a:gd name="T17" fmla="*/ 62 h 177"/>
                  <a:gd name="T18" fmla="*/ 79 w 237"/>
                  <a:gd name="T19" fmla="*/ 42 h 177"/>
                  <a:gd name="T20" fmla="*/ 57 w 237"/>
                  <a:gd name="T21" fmla="*/ 61 h 177"/>
                  <a:gd name="T22" fmla="*/ 57 w 237"/>
                  <a:gd name="T23" fmla="*/ 177 h 177"/>
                  <a:gd name="T24" fmla="*/ 0 w 237"/>
                  <a:gd name="T25" fmla="*/ 177 h 177"/>
                  <a:gd name="T26" fmla="*/ 0 w 237"/>
                  <a:gd name="T27" fmla="*/ 6 h 177"/>
                  <a:gd name="T28" fmla="*/ 50 w 237"/>
                  <a:gd name="T29" fmla="*/ 6 h 177"/>
                  <a:gd name="T30" fmla="*/ 54 w 237"/>
                  <a:gd name="T31" fmla="*/ 25 h 177"/>
                  <a:gd name="T32" fmla="*/ 103 w 237"/>
                  <a:gd name="T33" fmla="*/ 0 h 177"/>
                  <a:gd name="T34" fmla="*/ 142 w 237"/>
                  <a:gd name="T35" fmla="*/ 26 h 177"/>
                  <a:gd name="T36" fmla="*/ 194 w 237"/>
                  <a:gd name="T37" fmla="*/ 0 h 177"/>
                  <a:gd name="T38" fmla="*/ 237 w 237"/>
                  <a:gd name="T39" fmla="*/ 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7" h="177">
                    <a:moveTo>
                      <a:pt x="237" y="51"/>
                    </a:moveTo>
                    <a:cubicBezTo>
                      <a:pt x="237" y="177"/>
                      <a:pt x="237" y="177"/>
                      <a:pt x="237" y="177"/>
                    </a:cubicBezTo>
                    <a:cubicBezTo>
                      <a:pt x="180" y="177"/>
                      <a:pt x="180" y="177"/>
                      <a:pt x="180" y="177"/>
                    </a:cubicBezTo>
                    <a:cubicBezTo>
                      <a:pt x="180" y="62"/>
                      <a:pt x="180" y="62"/>
                      <a:pt x="180" y="62"/>
                    </a:cubicBezTo>
                    <a:cubicBezTo>
                      <a:pt x="180" y="46"/>
                      <a:pt x="175" y="42"/>
                      <a:pt x="169" y="42"/>
                    </a:cubicBezTo>
                    <a:cubicBezTo>
                      <a:pt x="161" y="42"/>
                      <a:pt x="154" y="49"/>
                      <a:pt x="147" y="61"/>
                    </a:cubicBezTo>
                    <a:cubicBezTo>
                      <a:pt x="147" y="177"/>
                      <a:pt x="147" y="177"/>
                      <a:pt x="147" y="177"/>
                    </a:cubicBezTo>
                    <a:cubicBezTo>
                      <a:pt x="90" y="177"/>
                      <a:pt x="90" y="177"/>
                      <a:pt x="90" y="177"/>
                    </a:cubicBezTo>
                    <a:cubicBezTo>
                      <a:pt x="90" y="62"/>
                      <a:pt x="90" y="62"/>
                      <a:pt x="90" y="62"/>
                    </a:cubicBezTo>
                    <a:cubicBezTo>
                      <a:pt x="90" y="46"/>
                      <a:pt x="85" y="42"/>
                      <a:pt x="79" y="42"/>
                    </a:cubicBezTo>
                    <a:cubicBezTo>
                      <a:pt x="70" y="42"/>
                      <a:pt x="63" y="49"/>
                      <a:pt x="57" y="61"/>
                    </a:cubicBezTo>
                    <a:cubicBezTo>
                      <a:pt x="57" y="177"/>
                      <a:pt x="57" y="177"/>
                      <a:pt x="57" y="177"/>
                    </a:cubicBezTo>
                    <a:cubicBezTo>
                      <a:pt x="0" y="177"/>
                      <a:pt x="0" y="177"/>
                      <a:pt x="0" y="177"/>
                    </a:cubicBezTo>
                    <a:cubicBezTo>
                      <a:pt x="0" y="6"/>
                      <a:pt x="0" y="6"/>
                      <a:pt x="0" y="6"/>
                    </a:cubicBezTo>
                    <a:cubicBezTo>
                      <a:pt x="50" y="6"/>
                      <a:pt x="50" y="6"/>
                      <a:pt x="50" y="6"/>
                    </a:cubicBezTo>
                    <a:cubicBezTo>
                      <a:pt x="54" y="25"/>
                      <a:pt x="54" y="25"/>
                      <a:pt x="54" y="25"/>
                    </a:cubicBezTo>
                    <a:cubicBezTo>
                      <a:pt x="67" y="8"/>
                      <a:pt x="83" y="0"/>
                      <a:pt x="103" y="0"/>
                    </a:cubicBezTo>
                    <a:cubicBezTo>
                      <a:pt x="121" y="0"/>
                      <a:pt x="136" y="9"/>
                      <a:pt x="142" y="26"/>
                    </a:cubicBezTo>
                    <a:cubicBezTo>
                      <a:pt x="156" y="9"/>
                      <a:pt x="172" y="0"/>
                      <a:pt x="194" y="0"/>
                    </a:cubicBezTo>
                    <a:cubicBezTo>
                      <a:pt x="220" y="0"/>
                      <a:pt x="237" y="19"/>
                      <a:pt x="23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
              <p:cNvSpPr>
                <a:spLocks noEditPoints="1"/>
              </p:cNvSpPr>
              <p:nvPr/>
            </p:nvSpPr>
            <p:spPr bwMode="auto">
              <a:xfrm>
                <a:off x="9717088" y="4564063"/>
                <a:ext cx="611188" cy="687388"/>
              </a:xfrm>
              <a:custGeom>
                <a:avLst/>
                <a:gdLst>
                  <a:gd name="T0" fmla="*/ 162 w 162"/>
                  <a:gd name="T1" fmla="*/ 145 h 182"/>
                  <a:gd name="T2" fmla="*/ 151 w 162"/>
                  <a:gd name="T3" fmla="*/ 181 h 182"/>
                  <a:gd name="T4" fmla="*/ 107 w 162"/>
                  <a:gd name="T5" fmla="*/ 157 h 182"/>
                  <a:gd name="T6" fmla="*/ 56 w 162"/>
                  <a:gd name="T7" fmla="*/ 182 h 182"/>
                  <a:gd name="T8" fmla="*/ 0 w 162"/>
                  <a:gd name="T9" fmla="*/ 129 h 182"/>
                  <a:gd name="T10" fmla="*/ 81 w 162"/>
                  <a:gd name="T11" fmla="*/ 71 h 182"/>
                  <a:gd name="T12" fmla="*/ 96 w 162"/>
                  <a:gd name="T13" fmla="*/ 71 h 182"/>
                  <a:gd name="T14" fmla="*/ 96 w 162"/>
                  <a:gd name="T15" fmla="*/ 65 h 182"/>
                  <a:gd name="T16" fmla="*/ 69 w 162"/>
                  <a:gd name="T17" fmla="*/ 41 h 182"/>
                  <a:gd name="T18" fmla="*/ 25 w 162"/>
                  <a:gd name="T19" fmla="*/ 50 h 182"/>
                  <a:gd name="T20" fmla="*/ 12 w 162"/>
                  <a:gd name="T21" fmla="*/ 13 h 182"/>
                  <a:gd name="T22" fmla="*/ 78 w 162"/>
                  <a:gd name="T23" fmla="*/ 0 h 182"/>
                  <a:gd name="T24" fmla="*/ 152 w 162"/>
                  <a:gd name="T25" fmla="*/ 62 h 182"/>
                  <a:gd name="T26" fmla="*/ 152 w 162"/>
                  <a:gd name="T27" fmla="*/ 124 h 182"/>
                  <a:gd name="T28" fmla="*/ 162 w 162"/>
                  <a:gd name="T29" fmla="*/ 145 h 182"/>
                  <a:gd name="T30" fmla="*/ 96 w 162"/>
                  <a:gd name="T31" fmla="*/ 129 h 182"/>
                  <a:gd name="T32" fmla="*/ 96 w 162"/>
                  <a:gd name="T33" fmla="*/ 101 h 182"/>
                  <a:gd name="T34" fmla="*/ 86 w 162"/>
                  <a:gd name="T35" fmla="*/ 101 h 182"/>
                  <a:gd name="T36" fmla="*/ 56 w 162"/>
                  <a:gd name="T37" fmla="*/ 123 h 182"/>
                  <a:gd name="T38" fmla="*/ 73 w 162"/>
                  <a:gd name="T39" fmla="*/ 142 h 182"/>
                  <a:gd name="T40" fmla="*/ 96 w 162"/>
                  <a:gd name="T41" fmla="*/ 12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2">
                    <a:moveTo>
                      <a:pt x="162" y="145"/>
                    </a:moveTo>
                    <a:cubicBezTo>
                      <a:pt x="151" y="181"/>
                      <a:pt x="151" y="181"/>
                      <a:pt x="151" y="181"/>
                    </a:cubicBezTo>
                    <a:cubicBezTo>
                      <a:pt x="130" y="180"/>
                      <a:pt x="116" y="174"/>
                      <a:pt x="107" y="157"/>
                    </a:cubicBezTo>
                    <a:cubicBezTo>
                      <a:pt x="95" y="176"/>
                      <a:pt x="76" y="182"/>
                      <a:pt x="56" y="182"/>
                    </a:cubicBezTo>
                    <a:cubicBezTo>
                      <a:pt x="22" y="182"/>
                      <a:pt x="0" y="160"/>
                      <a:pt x="0" y="129"/>
                    </a:cubicBezTo>
                    <a:cubicBezTo>
                      <a:pt x="0" y="91"/>
                      <a:pt x="29" y="71"/>
                      <a:pt x="81" y="71"/>
                    </a:cubicBezTo>
                    <a:cubicBezTo>
                      <a:pt x="96" y="71"/>
                      <a:pt x="96" y="71"/>
                      <a:pt x="96" y="71"/>
                    </a:cubicBezTo>
                    <a:cubicBezTo>
                      <a:pt x="96" y="65"/>
                      <a:pt x="96" y="65"/>
                      <a:pt x="96" y="65"/>
                    </a:cubicBezTo>
                    <a:cubicBezTo>
                      <a:pt x="96" y="46"/>
                      <a:pt x="89" y="41"/>
                      <a:pt x="69" y="41"/>
                    </a:cubicBezTo>
                    <a:cubicBezTo>
                      <a:pt x="59" y="41"/>
                      <a:pt x="42" y="44"/>
                      <a:pt x="25" y="50"/>
                    </a:cubicBezTo>
                    <a:cubicBezTo>
                      <a:pt x="12" y="13"/>
                      <a:pt x="12" y="13"/>
                      <a:pt x="12" y="13"/>
                    </a:cubicBezTo>
                    <a:cubicBezTo>
                      <a:pt x="34" y="5"/>
                      <a:pt x="59" y="0"/>
                      <a:pt x="78" y="0"/>
                    </a:cubicBezTo>
                    <a:cubicBezTo>
                      <a:pt x="130" y="0"/>
                      <a:pt x="152" y="21"/>
                      <a:pt x="152" y="62"/>
                    </a:cubicBezTo>
                    <a:cubicBezTo>
                      <a:pt x="152" y="124"/>
                      <a:pt x="152" y="124"/>
                      <a:pt x="152" y="124"/>
                    </a:cubicBezTo>
                    <a:cubicBezTo>
                      <a:pt x="152" y="137"/>
                      <a:pt x="155" y="142"/>
                      <a:pt x="162" y="145"/>
                    </a:cubicBezTo>
                    <a:close/>
                    <a:moveTo>
                      <a:pt x="96" y="129"/>
                    </a:moveTo>
                    <a:cubicBezTo>
                      <a:pt x="96" y="101"/>
                      <a:pt x="96" y="101"/>
                      <a:pt x="96" y="101"/>
                    </a:cubicBezTo>
                    <a:cubicBezTo>
                      <a:pt x="86" y="101"/>
                      <a:pt x="86" y="101"/>
                      <a:pt x="86" y="101"/>
                    </a:cubicBezTo>
                    <a:cubicBezTo>
                      <a:pt x="66" y="101"/>
                      <a:pt x="56" y="108"/>
                      <a:pt x="56" y="123"/>
                    </a:cubicBezTo>
                    <a:cubicBezTo>
                      <a:pt x="56" y="135"/>
                      <a:pt x="62" y="142"/>
                      <a:pt x="73" y="142"/>
                    </a:cubicBezTo>
                    <a:cubicBezTo>
                      <a:pt x="83" y="142"/>
                      <a:pt x="91" y="137"/>
                      <a:pt x="96"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3"/>
              <p:cNvSpPr>
                <a:spLocks/>
              </p:cNvSpPr>
              <p:nvPr/>
            </p:nvSpPr>
            <p:spPr bwMode="auto">
              <a:xfrm>
                <a:off x="10358438" y="4424363"/>
                <a:ext cx="485775" cy="827088"/>
              </a:xfrm>
              <a:custGeom>
                <a:avLst/>
                <a:gdLst>
                  <a:gd name="T0" fmla="*/ 129 w 129"/>
                  <a:gd name="T1" fmla="*/ 205 h 219"/>
                  <a:gd name="T2" fmla="*/ 81 w 129"/>
                  <a:gd name="T3" fmla="*/ 219 h 219"/>
                  <a:gd name="T4" fmla="*/ 22 w 129"/>
                  <a:gd name="T5" fmla="*/ 154 h 219"/>
                  <a:gd name="T6" fmla="*/ 22 w 129"/>
                  <a:gd name="T7" fmla="*/ 82 h 219"/>
                  <a:gd name="T8" fmla="*/ 0 w 129"/>
                  <a:gd name="T9" fmla="*/ 82 h 219"/>
                  <a:gd name="T10" fmla="*/ 0 w 129"/>
                  <a:gd name="T11" fmla="*/ 43 h 219"/>
                  <a:gd name="T12" fmla="*/ 22 w 129"/>
                  <a:gd name="T13" fmla="*/ 43 h 219"/>
                  <a:gd name="T14" fmla="*/ 22 w 129"/>
                  <a:gd name="T15" fmla="*/ 7 h 219"/>
                  <a:gd name="T16" fmla="*/ 79 w 129"/>
                  <a:gd name="T17" fmla="*/ 0 h 219"/>
                  <a:gd name="T18" fmla="*/ 79 w 129"/>
                  <a:gd name="T19" fmla="*/ 43 h 219"/>
                  <a:gd name="T20" fmla="*/ 117 w 129"/>
                  <a:gd name="T21" fmla="*/ 43 h 219"/>
                  <a:gd name="T22" fmla="*/ 112 w 129"/>
                  <a:gd name="T23" fmla="*/ 82 h 219"/>
                  <a:gd name="T24" fmla="*/ 79 w 129"/>
                  <a:gd name="T25" fmla="*/ 82 h 219"/>
                  <a:gd name="T26" fmla="*/ 79 w 129"/>
                  <a:gd name="T27" fmla="*/ 153 h 219"/>
                  <a:gd name="T28" fmla="*/ 93 w 129"/>
                  <a:gd name="T29" fmla="*/ 175 h 219"/>
                  <a:gd name="T30" fmla="*/ 111 w 129"/>
                  <a:gd name="T31" fmla="*/ 170 h 219"/>
                  <a:gd name="T32" fmla="*/ 129 w 129"/>
                  <a:gd name="T33" fmla="*/ 20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19">
                    <a:moveTo>
                      <a:pt x="129" y="205"/>
                    </a:moveTo>
                    <a:cubicBezTo>
                      <a:pt x="116" y="215"/>
                      <a:pt x="96" y="219"/>
                      <a:pt x="81" y="219"/>
                    </a:cubicBezTo>
                    <a:cubicBezTo>
                      <a:pt x="40" y="219"/>
                      <a:pt x="22" y="197"/>
                      <a:pt x="22" y="154"/>
                    </a:cubicBezTo>
                    <a:cubicBezTo>
                      <a:pt x="22" y="82"/>
                      <a:pt x="22" y="82"/>
                      <a:pt x="22" y="82"/>
                    </a:cubicBezTo>
                    <a:cubicBezTo>
                      <a:pt x="0" y="82"/>
                      <a:pt x="0" y="82"/>
                      <a:pt x="0" y="82"/>
                    </a:cubicBezTo>
                    <a:cubicBezTo>
                      <a:pt x="0" y="43"/>
                      <a:pt x="0" y="43"/>
                      <a:pt x="0" y="43"/>
                    </a:cubicBezTo>
                    <a:cubicBezTo>
                      <a:pt x="22" y="43"/>
                      <a:pt x="22" y="43"/>
                      <a:pt x="22" y="43"/>
                    </a:cubicBezTo>
                    <a:cubicBezTo>
                      <a:pt x="22" y="7"/>
                      <a:pt x="22" y="7"/>
                      <a:pt x="22" y="7"/>
                    </a:cubicBezTo>
                    <a:cubicBezTo>
                      <a:pt x="79" y="0"/>
                      <a:pt x="79" y="0"/>
                      <a:pt x="79" y="0"/>
                    </a:cubicBezTo>
                    <a:cubicBezTo>
                      <a:pt x="79" y="43"/>
                      <a:pt x="79" y="43"/>
                      <a:pt x="79" y="43"/>
                    </a:cubicBezTo>
                    <a:cubicBezTo>
                      <a:pt x="117" y="43"/>
                      <a:pt x="117" y="43"/>
                      <a:pt x="117" y="43"/>
                    </a:cubicBezTo>
                    <a:cubicBezTo>
                      <a:pt x="112" y="82"/>
                      <a:pt x="112" y="82"/>
                      <a:pt x="112" y="82"/>
                    </a:cubicBezTo>
                    <a:cubicBezTo>
                      <a:pt x="79" y="82"/>
                      <a:pt x="79" y="82"/>
                      <a:pt x="79" y="82"/>
                    </a:cubicBezTo>
                    <a:cubicBezTo>
                      <a:pt x="79" y="153"/>
                      <a:pt x="79" y="153"/>
                      <a:pt x="79" y="153"/>
                    </a:cubicBezTo>
                    <a:cubicBezTo>
                      <a:pt x="79" y="169"/>
                      <a:pt x="84" y="175"/>
                      <a:pt x="93" y="175"/>
                    </a:cubicBezTo>
                    <a:cubicBezTo>
                      <a:pt x="99" y="175"/>
                      <a:pt x="104" y="173"/>
                      <a:pt x="111" y="170"/>
                    </a:cubicBezTo>
                    <a:lnTo>
                      <a:pt x="129"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4"/>
              <p:cNvSpPr>
                <a:spLocks/>
              </p:cNvSpPr>
              <p:nvPr/>
            </p:nvSpPr>
            <p:spPr bwMode="auto">
              <a:xfrm>
                <a:off x="10828338" y="4424363"/>
                <a:ext cx="490538" cy="827088"/>
              </a:xfrm>
              <a:custGeom>
                <a:avLst/>
                <a:gdLst>
                  <a:gd name="T0" fmla="*/ 130 w 130"/>
                  <a:gd name="T1" fmla="*/ 205 h 219"/>
                  <a:gd name="T2" fmla="*/ 82 w 130"/>
                  <a:gd name="T3" fmla="*/ 219 h 219"/>
                  <a:gd name="T4" fmla="*/ 22 w 130"/>
                  <a:gd name="T5" fmla="*/ 154 h 219"/>
                  <a:gd name="T6" fmla="*/ 22 w 130"/>
                  <a:gd name="T7" fmla="*/ 82 h 219"/>
                  <a:gd name="T8" fmla="*/ 0 w 130"/>
                  <a:gd name="T9" fmla="*/ 82 h 219"/>
                  <a:gd name="T10" fmla="*/ 0 w 130"/>
                  <a:gd name="T11" fmla="*/ 43 h 219"/>
                  <a:gd name="T12" fmla="*/ 22 w 130"/>
                  <a:gd name="T13" fmla="*/ 43 h 219"/>
                  <a:gd name="T14" fmla="*/ 22 w 130"/>
                  <a:gd name="T15" fmla="*/ 7 h 219"/>
                  <a:gd name="T16" fmla="*/ 79 w 130"/>
                  <a:gd name="T17" fmla="*/ 0 h 219"/>
                  <a:gd name="T18" fmla="*/ 79 w 130"/>
                  <a:gd name="T19" fmla="*/ 43 h 219"/>
                  <a:gd name="T20" fmla="*/ 118 w 130"/>
                  <a:gd name="T21" fmla="*/ 43 h 219"/>
                  <a:gd name="T22" fmla="*/ 112 w 130"/>
                  <a:gd name="T23" fmla="*/ 82 h 219"/>
                  <a:gd name="T24" fmla="*/ 79 w 130"/>
                  <a:gd name="T25" fmla="*/ 82 h 219"/>
                  <a:gd name="T26" fmla="*/ 79 w 130"/>
                  <a:gd name="T27" fmla="*/ 153 h 219"/>
                  <a:gd name="T28" fmla="*/ 94 w 130"/>
                  <a:gd name="T29" fmla="*/ 175 h 219"/>
                  <a:gd name="T30" fmla="*/ 111 w 130"/>
                  <a:gd name="T31" fmla="*/ 170 h 219"/>
                  <a:gd name="T32" fmla="*/ 130 w 130"/>
                  <a:gd name="T33" fmla="*/ 20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19">
                    <a:moveTo>
                      <a:pt x="130" y="205"/>
                    </a:moveTo>
                    <a:cubicBezTo>
                      <a:pt x="116" y="215"/>
                      <a:pt x="97" y="219"/>
                      <a:pt x="82" y="219"/>
                    </a:cubicBezTo>
                    <a:cubicBezTo>
                      <a:pt x="41" y="219"/>
                      <a:pt x="22" y="197"/>
                      <a:pt x="22" y="154"/>
                    </a:cubicBezTo>
                    <a:cubicBezTo>
                      <a:pt x="22" y="82"/>
                      <a:pt x="22" y="82"/>
                      <a:pt x="22" y="82"/>
                    </a:cubicBezTo>
                    <a:cubicBezTo>
                      <a:pt x="0" y="82"/>
                      <a:pt x="0" y="82"/>
                      <a:pt x="0" y="82"/>
                    </a:cubicBezTo>
                    <a:cubicBezTo>
                      <a:pt x="0" y="43"/>
                      <a:pt x="0" y="43"/>
                      <a:pt x="0" y="43"/>
                    </a:cubicBezTo>
                    <a:cubicBezTo>
                      <a:pt x="22" y="43"/>
                      <a:pt x="22" y="43"/>
                      <a:pt x="22" y="43"/>
                    </a:cubicBezTo>
                    <a:cubicBezTo>
                      <a:pt x="22" y="7"/>
                      <a:pt x="22" y="7"/>
                      <a:pt x="22" y="7"/>
                    </a:cubicBezTo>
                    <a:cubicBezTo>
                      <a:pt x="79" y="0"/>
                      <a:pt x="79" y="0"/>
                      <a:pt x="79" y="0"/>
                    </a:cubicBezTo>
                    <a:cubicBezTo>
                      <a:pt x="79" y="43"/>
                      <a:pt x="79" y="43"/>
                      <a:pt x="79" y="43"/>
                    </a:cubicBezTo>
                    <a:cubicBezTo>
                      <a:pt x="118" y="43"/>
                      <a:pt x="118" y="43"/>
                      <a:pt x="118" y="43"/>
                    </a:cubicBezTo>
                    <a:cubicBezTo>
                      <a:pt x="112" y="82"/>
                      <a:pt x="112" y="82"/>
                      <a:pt x="112" y="82"/>
                    </a:cubicBezTo>
                    <a:cubicBezTo>
                      <a:pt x="79" y="82"/>
                      <a:pt x="79" y="82"/>
                      <a:pt x="79" y="82"/>
                    </a:cubicBezTo>
                    <a:cubicBezTo>
                      <a:pt x="79" y="153"/>
                      <a:pt x="79" y="153"/>
                      <a:pt x="79" y="153"/>
                    </a:cubicBezTo>
                    <a:cubicBezTo>
                      <a:pt x="79" y="169"/>
                      <a:pt x="85" y="175"/>
                      <a:pt x="94" y="175"/>
                    </a:cubicBezTo>
                    <a:cubicBezTo>
                      <a:pt x="99" y="175"/>
                      <a:pt x="105" y="173"/>
                      <a:pt x="111" y="170"/>
                    </a:cubicBezTo>
                    <a:lnTo>
                      <a:pt x="130"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5"/>
              <p:cNvSpPr>
                <a:spLocks noEditPoints="1"/>
              </p:cNvSpPr>
              <p:nvPr/>
            </p:nvSpPr>
            <p:spPr bwMode="auto">
              <a:xfrm>
                <a:off x="11310938" y="4564063"/>
                <a:ext cx="614363" cy="687388"/>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1"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6"/>
              <p:cNvSpPr>
                <a:spLocks/>
              </p:cNvSpPr>
              <p:nvPr/>
            </p:nvSpPr>
            <p:spPr bwMode="auto">
              <a:xfrm>
                <a:off x="12015788" y="4567238"/>
                <a:ext cx="431800" cy="665163"/>
              </a:xfrm>
              <a:custGeom>
                <a:avLst/>
                <a:gdLst>
                  <a:gd name="T0" fmla="*/ 115 w 115"/>
                  <a:gd name="T1" fmla="*/ 3 h 176"/>
                  <a:gd name="T2" fmla="*/ 106 w 115"/>
                  <a:gd name="T3" fmla="*/ 58 h 176"/>
                  <a:gd name="T4" fmla="*/ 90 w 115"/>
                  <a:gd name="T5" fmla="*/ 55 h 176"/>
                  <a:gd name="T6" fmla="*/ 56 w 115"/>
                  <a:gd name="T7" fmla="*/ 95 h 176"/>
                  <a:gd name="T8" fmla="*/ 56 w 115"/>
                  <a:gd name="T9" fmla="*/ 176 h 176"/>
                  <a:gd name="T10" fmla="*/ 0 w 115"/>
                  <a:gd name="T11" fmla="*/ 176 h 176"/>
                  <a:gd name="T12" fmla="*/ 0 w 115"/>
                  <a:gd name="T13" fmla="*/ 5 h 176"/>
                  <a:gd name="T14" fmla="*/ 49 w 115"/>
                  <a:gd name="T15" fmla="*/ 5 h 176"/>
                  <a:gd name="T16" fmla="*/ 54 w 115"/>
                  <a:gd name="T17" fmla="*/ 37 h 176"/>
                  <a:gd name="T18" fmla="*/ 98 w 115"/>
                  <a:gd name="T19" fmla="*/ 0 h 176"/>
                  <a:gd name="T20" fmla="*/ 115 w 115"/>
                  <a:gd name="T2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6">
                    <a:moveTo>
                      <a:pt x="115" y="3"/>
                    </a:moveTo>
                    <a:cubicBezTo>
                      <a:pt x="106" y="58"/>
                      <a:pt x="106" y="58"/>
                      <a:pt x="106" y="58"/>
                    </a:cubicBezTo>
                    <a:cubicBezTo>
                      <a:pt x="100" y="56"/>
                      <a:pt x="96" y="55"/>
                      <a:pt x="90" y="55"/>
                    </a:cubicBezTo>
                    <a:cubicBezTo>
                      <a:pt x="70" y="55"/>
                      <a:pt x="62" y="71"/>
                      <a:pt x="56" y="95"/>
                    </a:cubicBezTo>
                    <a:cubicBezTo>
                      <a:pt x="56" y="176"/>
                      <a:pt x="56" y="176"/>
                      <a:pt x="56" y="176"/>
                    </a:cubicBezTo>
                    <a:cubicBezTo>
                      <a:pt x="0" y="176"/>
                      <a:pt x="0" y="176"/>
                      <a:pt x="0" y="176"/>
                    </a:cubicBezTo>
                    <a:cubicBezTo>
                      <a:pt x="0" y="5"/>
                      <a:pt x="0" y="5"/>
                      <a:pt x="0" y="5"/>
                    </a:cubicBezTo>
                    <a:cubicBezTo>
                      <a:pt x="49" y="5"/>
                      <a:pt x="49" y="5"/>
                      <a:pt x="49" y="5"/>
                    </a:cubicBezTo>
                    <a:cubicBezTo>
                      <a:pt x="54" y="37"/>
                      <a:pt x="54" y="37"/>
                      <a:pt x="54" y="37"/>
                    </a:cubicBezTo>
                    <a:cubicBezTo>
                      <a:pt x="61" y="15"/>
                      <a:pt x="79" y="0"/>
                      <a:pt x="98" y="0"/>
                    </a:cubicBezTo>
                    <a:cubicBezTo>
                      <a:pt x="104" y="0"/>
                      <a:pt x="109" y="1"/>
                      <a:pt x="1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39" name="Round Diagonal Corner Rectangle 138"/>
          <p:cNvSpPr/>
          <p:nvPr userDrawn="1"/>
        </p:nvSpPr>
        <p:spPr>
          <a:xfrm>
            <a:off x="8588308" y="4718985"/>
            <a:ext cx="6096000" cy="1219200"/>
          </a:xfrm>
          <a:prstGeom prst="round2DiagRect">
            <a:avLst>
              <a:gd name="adj1" fmla="val 30729"/>
              <a:gd name="adj2" fmla="val 15938"/>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a:spLocks/>
          </p:cNvSpPr>
          <p:nvPr/>
        </p:nvSpPr>
        <p:spPr bwMode="auto">
          <a:xfrm>
            <a:off x="1333346" y="4495939"/>
            <a:ext cx="2608274" cy="2927548"/>
          </a:xfrm>
          <a:custGeom>
            <a:avLst/>
            <a:gdLst>
              <a:gd name="T0" fmla="*/ 2046 w 2113"/>
              <a:gd name="T1" fmla="*/ 556 h 2372"/>
              <a:gd name="T2" fmla="*/ 1123 w 2113"/>
              <a:gd name="T3" fmla="*/ 23 h 2372"/>
              <a:gd name="T4" fmla="*/ 990 w 2113"/>
              <a:gd name="T5" fmla="*/ 23 h 2372"/>
              <a:gd name="T6" fmla="*/ 67 w 2113"/>
              <a:gd name="T7" fmla="*/ 556 h 2372"/>
              <a:gd name="T8" fmla="*/ 0 w 2113"/>
              <a:gd name="T9" fmla="*/ 671 h 2372"/>
              <a:gd name="T10" fmla="*/ 0 w 2113"/>
              <a:gd name="T11" fmla="*/ 1286 h 2372"/>
              <a:gd name="T12" fmla="*/ 0 w 2113"/>
              <a:gd name="T13" fmla="*/ 1327 h 2372"/>
              <a:gd name="T14" fmla="*/ 0 w 2113"/>
              <a:gd name="T15" fmla="*/ 1701 h 2372"/>
              <a:gd name="T16" fmla="*/ 67 w 2113"/>
              <a:gd name="T17" fmla="*/ 1816 h 2372"/>
              <a:gd name="T18" fmla="*/ 990 w 2113"/>
              <a:gd name="T19" fmla="*/ 2348 h 2372"/>
              <a:gd name="T20" fmla="*/ 1123 w 2113"/>
              <a:gd name="T21" fmla="*/ 2348 h 2372"/>
              <a:gd name="T22" fmla="*/ 2046 w 2113"/>
              <a:gd name="T23" fmla="*/ 1816 h 2372"/>
              <a:gd name="T24" fmla="*/ 2113 w 2113"/>
              <a:gd name="T25" fmla="*/ 1701 h 2372"/>
              <a:gd name="T26" fmla="*/ 2113 w 2113"/>
              <a:gd name="T27" fmla="*/ 1327 h 2372"/>
              <a:gd name="T28" fmla="*/ 2113 w 2113"/>
              <a:gd name="T29" fmla="*/ 1286 h 2372"/>
              <a:gd name="T30" fmla="*/ 2113 w 2113"/>
              <a:gd name="T31" fmla="*/ 671 h 2372"/>
              <a:gd name="T32" fmla="*/ 2046 w 2113"/>
              <a:gd name="T33" fmla="*/ 5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3" h="2372">
                <a:moveTo>
                  <a:pt x="2046" y="556"/>
                </a:moveTo>
                <a:cubicBezTo>
                  <a:pt x="1123" y="23"/>
                  <a:pt x="1123" y="23"/>
                  <a:pt x="1123" y="23"/>
                </a:cubicBezTo>
                <a:cubicBezTo>
                  <a:pt x="1082" y="0"/>
                  <a:pt x="1031" y="0"/>
                  <a:pt x="990" y="23"/>
                </a:cubicBezTo>
                <a:cubicBezTo>
                  <a:pt x="67" y="556"/>
                  <a:pt x="67" y="556"/>
                  <a:pt x="67" y="556"/>
                </a:cubicBezTo>
                <a:cubicBezTo>
                  <a:pt x="26" y="579"/>
                  <a:pt x="0" y="623"/>
                  <a:pt x="0" y="671"/>
                </a:cubicBezTo>
                <a:cubicBezTo>
                  <a:pt x="0" y="1286"/>
                  <a:pt x="0" y="1286"/>
                  <a:pt x="0" y="1286"/>
                </a:cubicBezTo>
                <a:cubicBezTo>
                  <a:pt x="0" y="1327"/>
                  <a:pt x="0" y="1327"/>
                  <a:pt x="0" y="1327"/>
                </a:cubicBezTo>
                <a:cubicBezTo>
                  <a:pt x="0" y="1701"/>
                  <a:pt x="0" y="1701"/>
                  <a:pt x="0" y="1701"/>
                </a:cubicBezTo>
                <a:cubicBezTo>
                  <a:pt x="0" y="1748"/>
                  <a:pt x="26" y="1792"/>
                  <a:pt x="67" y="1816"/>
                </a:cubicBezTo>
                <a:cubicBezTo>
                  <a:pt x="990" y="2348"/>
                  <a:pt x="990" y="2348"/>
                  <a:pt x="990" y="2348"/>
                </a:cubicBezTo>
                <a:cubicBezTo>
                  <a:pt x="1031" y="2372"/>
                  <a:pt x="1082" y="2372"/>
                  <a:pt x="1123" y="2348"/>
                </a:cubicBezTo>
                <a:cubicBezTo>
                  <a:pt x="2046" y="1816"/>
                  <a:pt x="2046" y="1816"/>
                  <a:pt x="2046" y="1816"/>
                </a:cubicBezTo>
                <a:cubicBezTo>
                  <a:pt x="2088" y="1792"/>
                  <a:pt x="2113" y="1748"/>
                  <a:pt x="2113" y="1701"/>
                </a:cubicBezTo>
                <a:cubicBezTo>
                  <a:pt x="2113" y="1327"/>
                  <a:pt x="2113" y="1327"/>
                  <a:pt x="2113" y="1327"/>
                </a:cubicBezTo>
                <a:cubicBezTo>
                  <a:pt x="2113" y="1286"/>
                  <a:pt x="2113" y="1286"/>
                  <a:pt x="2113" y="1286"/>
                </a:cubicBezTo>
                <a:cubicBezTo>
                  <a:pt x="2113" y="671"/>
                  <a:pt x="2113" y="671"/>
                  <a:pt x="2113" y="671"/>
                </a:cubicBezTo>
                <a:cubicBezTo>
                  <a:pt x="2113" y="623"/>
                  <a:pt x="2088" y="579"/>
                  <a:pt x="2046" y="55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0121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Infographics</a:t>
            </a:r>
          </a:p>
        </p:txBody>
      </p:sp>
      <p:graphicFrame>
        <p:nvGraphicFramePr>
          <p:cNvPr id="40" name="Chart 39"/>
          <p:cNvGraphicFramePr/>
          <p:nvPr>
            <p:extLst>
              <p:ext uri="{D42A27DB-BD31-4B8C-83A1-F6EECF244321}">
                <p14:modId xmlns:p14="http://schemas.microsoft.com/office/powerpoint/2010/main" val="1544439333"/>
              </p:ext>
            </p:extLst>
          </p:nvPr>
        </p:nvGraphicFramePr>
        <p:xfrm>
          <a:off x="933450" y="1916504"/>
          <a:ext cx="6301929"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Chart 40"/>
          <p:cNvGraphicFramePr/>
          <p:nvPr>
            <p:extLst>
              <p:ext uri="{D42A27DB-BD31-4B8C-83A1-F6EECF244321}">
                <p14:modId xmlns:p14="http://schemas.microsoft.com/office/powerpoint/2010/main" val="1437605782"/>
              </p:ext>
            </p:extLst>
          </p:nvPr>
        </p:nvGraphicFramePr>
        <p:xfrm>
          <a:off x="8096250" y="1916504"/>
          <a:ext cx="67056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00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Infographics</a:t>
            </a:r>
          </a:p>
        </p:txBody>
      </p:sp>
      <p:graphicFrame>
        <p:nvGraphicFramePr>
          <p:cNvPr id="2" name="Table 1"/>
          <p:cNvGraphicFramePr>
            <a:graphicFrameLocks noGrp="1"/>
          </p:cNvGraphicFramePr>
          <p:nvPr>
            <p:extLst>
              <p:ext uri="{D42A27DB-BD31-4B8C-83A1-F6EECF244321}">
                <p14:modId xmlns:p14="http://schemas.microsoft.com/office/powerpoint/2010/main" val="3849522188"/>
              </p:ext>
            </p:extLst>
          </p:nvPr>
        </p:nvGraphicFramePr>
        <p:xfrm>
          <a:off x="2228850" y="2571750"/>
          <a:ext cx="10591800" cy="36681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915686615"/>
                    </a:ext>
                  </a:extLst>
                </a:gridCol>
                <a:gridCol w="3886200">
                  <a:extLst>
                    <a:ext uri="{9D8B030D-6E8A-4147-A177-3AD203B41FA5}">
                      <a16:colId xmlns:a16="http://schemas.microsoft.com/office/drawing/2014/main" val="3522573538"/>
                    </a:ext>
                  </a:extLst>
                </a:gridCol>
              </a:tblGrid>
              <a:tr h="609600">
                <a:tc>
                  <a:txBody>
                    <a:bodyPr/>
                    <a:lstStyle/>
                    <a:p>
                      <a:r>
                        <a:rPr lang="en-GB" dirty="0">
                          <a:latin typeface="Arial" panose="020B0604020202020204" pitchFamily="34" charset="0"/>
                          <a:cs typeface="Arial" panose="020B0604020202020204" pitchFamily="34" charset="0"/>
                        </a:rPr>
                        <a:t>Column heading</a:t>
                      </a:r>
                    </a:p>
                  </a:txBody>
                  <a:tcPr marL="144000" marR="144000" marT="108000" marB="10800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B w="12700" cap="flat" cmpd="sng" algn="ctr">
                      <a:solidFill>
                        <a:srgbClr val="023F85"/>
                      </a:solidFill>
                      <a:prstDash val="solid"/>
                      <a:round/>
                      <a:headEnd type="none" w="med" len="med"/>
                      <a:tailEnd type="none" w="med" len="med"/>
                    </a:lnB>
                    <a:solidFill>
                      <a:srgbClr val="005EB8"/>
                    </a:solidFill>
                  </a:tcPr>
                </a:tc>
                <a:tc>
                  <a:txBody>
                    <a:bodyPr/>
                    <a:lstStyle/>
                    <a:p>
                      <a:r>
                        <a:rPr lang="en-GB" dirty="0">
                          <a:latin typeface="Arial" panose="020B0604020202020204" pitchFamily="34" charset="0"/>
                          <a:cs typeface="Arial" panose="020B0604020202020204" pitchFamily="34" charset="0"/>
                        </a:rPr>
                        <a:t>Column heading</a:t>
                      </a:r>
                    </a:p>
                  </a:txBody>
                  <a:tcPr marL="144000" marR="144000" marT="108000" marB="10800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B w="12700" cap="flat" cmpd="sng" algn="ctr">
                      <a:solidFill>
                        <a:srgbClr val="023F85"/>
                      </a:solidFill>
                      <a:prstDash val="solid"/>
                      <a:round/>
                      <a:headEnd type="none" w="med" len="med"/>
                      <a:tailEnd type="none" w="med" len="med"/>
                    </a:lnB>
                    <a:solidFill>
                      <a:srgbClr val="005EB8"/>
                    </a:solidFill>
                  </a:tcPr>
                </a:tc>
                <a:extLst>
                  <a:ext uri="{0D108BD9-81ED-4DB2-BD59-A6C34878D82A}">
                    <a16:rowId xmlns:a16="http://schemas.microsoft.com/office/drawing/2014/main" val="189786344"/>
                  </a:ext>
                </a:extLst>
              </a:tr>
              <a:tr h="762000">
                <a:tc>
                  <a:txBody>
                    <a:bodyPr/>
                    <a:lstStyle/>
                    <a:p>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rgbClr val="E5EFF8"/>
                    </a:solidFill>
                  </a:tcPr>
                </a:tc>
                <a:tc>
                  <a:txBody>
                    <a:bodyPr/>
                    <a:lstStyle/>
                    <a:p>
                      <a:r>
                        <a:rPr lang="en-GB" dirty="0" err="1">
                          <a:latin typeface="Arial" panose="020B0604020202020204" pitchFamily="34" charset="0"/>
                          <a:cs typeface="Arial" panose="020B0604020202020204" pitchFamily="34" charset="0"/>
                        </a:rPr>
                        <a:t>Suspendisse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euismod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nunc</a:t>
                      </a:r>
                      <a:r>
                        <a:rPr lang="en-GB" dirty="0">
                          <a:latin typeface="Arial" panose="020B0604020202020204" pitchFamily="34" charset="0"/>
                          <a:cs typeface="Arial" panose="020B0604020202020204" pitchFamily="34" charset="0"/>
                        </a:rPr>
                        <a:t>. </a:t>
                      </a: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rgbClr val="E5EFF8"/>
                    </a:solidFill>
                  </a:tcPr>
                </a:tc>
                <a:extLst>
                  <a:ext uri="{0D108BD9-81ED-4DB2-BD59-A6C34878D82A}">
                    <a16:rowId xmlns:a16="http://schemas.microsoft.com/office/drawing/2014/main" val="2313631609"/>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latin typeface="Arial" panose="020B0604020202020204" pitchFamily="34" charset="0"/>
                          <a:cs typeface="Arial" panose="020B0604020202020204" pitchFamily="34" charset="0"/>
                        </a:rPr>
                        <a:t>Donec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quis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purus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dignissim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malesuada</a:t>
                      </a:r>
                      <a:r>
                        <a:rPr lang="en-GB" dirty="0">
                          <a:latin typeface="Arial" panose="020B0604020202020204" pitchFamily="34" charset="0"/>
                          <a:cs typeface="Arial" panose="020B0604020202020204" pitchFamily="34" charset="0"/>
                        </a:rPr>
                        <a:t>. </a:t>
                      </a: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2062370"/>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rgbClr val="E5EF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Integer </a:t>
                      </a:r>
                      <a:r>
                        <a:rPr lang="en-GB" dirty="0" err="1">
                          <a:latin typeface="Arial" panose="020B0604020202020204" pitchFamily="34" charset="0"/>
                          <a:cs typeface="Arial" panose="020B0604020202020204" pitchFamily="34" charset="0"/>
                        </a:rPr>
                        <a:t>neque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massa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vehicula</a:t>
                      </a:r>
                      <a:r>
                        <a:rPr lang="en-GB" dirty="0">
                          <a:latin typeface="Arial" panose="020B0604020202020204" pitchFamily="34" charset="0"/>
                          <a:cs typeface="Arial" panose="020B0604020202020204" pitchFamily="34" charset="0"/>
                        </a:rPr>
                        <a:t> et ex </a:t>
                      </a:r>
                      <a:r>
                        <a:rPr lang="en-GB" dirty="0" err="1">
                          <a:latin typeface="Arial" panose="020B0604020202020204" pitchFamily="34" charset="0"/>
                          <a:cs typeface="Arial" panose="020B0604020202020204" pitchFamily="34" charset="0"/>
                        </a:rPr>
                        <a:t>vel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rutrum</a:t>
                      </a:r>
                      <a:r>
                        <a:rPr lang="en-GB" dirty="0">
                          <a:latin typeface="Arial" panose="020B0604020202020204" pitchFamily="34" charset="0"/>
                          <a:cs typeface="Arial" panose="020B0604020202020204" pitchFamily="34" charset="0"/>
                        </a:rPr>
                        <a:t> porta </a:t>
                      </a:r>
                      <a:r>
                        <a:rPr lang="en-GB" dirty="0" err="1">
                          <a:latin typeface="Arial" panose="020B0604020202020204" pitchFamily="34" charset="0"/>
                          <a:cs typeface="Arial" panose="020B0604020202020204" pitchFamily="34" charset="0"/>
                        </a:rPr>
                        <a:t>nibh</a:t>
                      </a:r>
                      <a:r>
                        <a:rPr lang="en-GB" dirty="0">
                          <a:latin typeface="Arial" panose="020B0604020202020204" pitchFamily="34" charset="0"/>
                          <a:cs typeface="Arial" panose="020B0604020202020204" pitchFamily="34" charset="0"/>
                        </a:rPr>
                        <a:t>.</a:t>
                      </a: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rgbClr val="E5EFF8"/>
                    </a:solidFill>
                  </a:tcPr>
                </a:tc>
                <a:extLst>
                  <a:ext uri="{0D108BD9-81ED-4DB2-BD59-A6C34878D82A}">
                    <a16:rowId xmlns:a16="http://schemas.microsoft.com/office/drawing/2014/main" val="3991625783"/>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err="1">
                          <a:latin typeface="Arial" panose="020B0604020202020204" pitchFamily="34" charset="0"/>
                          <a:cs typeface="Arial" panose="020B0604020202020204" pitchFamily="34" charset="0"/>
                        </a:rPr>
                        <a:t>Nullam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sagittis</a:t>
                      </a:r>
                      <a:r>
                        <a:rPr lang="en-GB" dirty="0">
                          <a:latin typeface="Arial" panose="020B0604020202020204" pitchFamily="34" charset="0"/>
                          <a:cs typeface="Arial" panose="020B0604020202020204" pitchFamily="34" charset="0"/>
                        </a:rPr>
                        <a:t> ipsum </a:t>
                      </a:r>
                      <a:r>
                        <a:rPr lang="en-GB" dirty="0" err="1">
                          <a:latin typeface="Arial" panose="020B0604020202020204" pitchFamily="34" charset="0"/>
                          <a:cs typeface="Arial" panose="020B0604020202020204" pitchFamily="34" charset="0"/>
                        </a:rPr>
                        <a:t>enim</a:t>
                      </a:r>
                      <a:r>
                        <a:rPr lang="en-GB" dirty="0">
                          <a:latin typeface="Arial" panose="020B0604020202020204" pitchFamily="34" charset="0"/>
                          <a:cs typeface="Arial" panose="020B0604020202020204" pitchFamily="34" charset="0"/>
                        </a:rPr>
                        <a:t>.</a:t>
                      </a:r>
                    </a:p>
                  </a:txBody>
                  <a:tcPr marL="144000" marR="144000" marT="108000" marB="108000">
                    <a:lnL w="12700" cmpd="sng">
                      <a:noFill/>
                    </a:lnL>
                    <a:lnR w="12700" cmpd="sng">
                      <a:noFill/>
                    </a:lnR>
                    <a:lnT w="12700" cap="flat" cmpd="sng" algn="ctr">
                      <a:solidFill>
                        <a:srgbClr val="023F85"/>
                      </a:solidFill>
                      <a:prstDash val="solid"/>
                      <a:round/>
                      <a:headEnd type="none" w="med" len="med"/>
                      <a:tailEnd type="none" w="med" len="med"/>
                    </a:lnT>
                    <a:lnB w="12700" cap="flat" cmpd="sng" algn="ctr">
                      <a:solidFill>
                        <a:srgbClr val="023F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3268902"/>
                  </a:ext>
                </a:extLst>
              </a:tr>
            </a:tbl>
          </a:graphicData>
        </a:graphic>
      </p:graphicFrame>
    </p:spTree>
    <p:extLst>
      <p:ext uri="{BB962C8B-B14F-4D97-AF65-F5344CB8AC3E}">
        <p14:creationId xmlns:p14="http://schemas.microsoft.com/office/powerpoint/2010/main" val="331690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HIFU side effects</a:t>
            </a:r>
          </a:p>
        </p:txBody>
      </p:sp>
      <p:sp>
        <p:nvSpPr>
          <p:cNvPr id="4" name="Text Placeholder 6"/>
          <p:cNvSpPr txBox="1">
            <a:spLocks/>
          </p:cNvSpPr>
          <p:nvPr/>
        </p:nvSpPr>
        <p:spPr>
          <a:xfrm>
            <a:off x="940365" y="3258937"/>
            <a:ext cx="7002952" cy="3940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78" dirty="0">
                <a:solidFill>
                  <a:srgbClr val="003087"/>
                </a:solidFill>
                <a:latin typeface="Arial" panose="020B0604020202020204" pitchFamily="34" charset="0"/>
                <a:cs typeface="Arial" panose="020B0604020202020204" pitchFamily="34" charset="0"/>
              </a:rPr>
              <a:t>UK data from prospective trials and the NICE approved HEAT and ICE registry data of focal HIFU (n=1,367) and focal cryotherapy (n=215) </a:t>
            </a:r>
          </a:p>
          <a:p>
            <a:r>
              <a:rPr lang="en-GB" sz="2478" dirty="0">
                <a:solidFill>
                  <a:srgbClr val="003087"/>
                </a:solidFill>
                <a:latin typeface="Arial" panose="020B0604020202020204" pitchFamily="34" charset="0"/>
                <a:cs typeface="Arial" panose="020B0604020202020204" pitchFamily="34" charset="0"/>
              </a:rPr>
              <a:t>incontinence after focal therapy is 0-2% (radical therapy can lead to incontinence in 15-20%) </a:t>
            </a:r>
          </a:p>
          <a:p>
            <a:r>
              <a:rPr lang="en-GB" sz="2478" dirty="0">
                <a:solidFill>
                  <a:srgbClr val="003087"/>
                </a:solidFill>
                <a:latin typeface="Arial" panose="020B0604020202020204" pitchFamily="34" charset="0"/>
                <a:cs typeface="Arial" panose="020B0604020202020204" pitchFamily="34" charset="0"/>
              </a:rPr>
              <a:t>erectile dysfunction occurs in 5-15% of men (radical therapy rates vary between 30% and 60%). </a:t>
            </a:r>
          </a:p>
        </p:txBody>
      </p:sp>
      <p:pic>
        <p:nvPicPr>
          <p:cNvPr id="5" name="Picture Placeholder 4" descr="A close-up of a logo&#10;&#10;Description automatically generated with low confidence">
            <a:extLst>
              <a:ext uri="{FF2B5EF4-FFF2-40B4-BE49-F238E27FC236}">
                <a16:creationId xmlns:a16="http://schemas.microsoft.com/office/drawing/2014/main" id="{33877E61-D178-4603-B013-B57FCCFB003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r="249"/>
          <a:stretch/>
        </p:blipFill>
        <p:spPr bwMode="auto">
          <a:xfrm>
            <a:off x="6572250" y="1123950"/>
            <a:ext cx="8294177" cy="1080928"/>
          </a:xfrm>
          <a:prstGeom prst="rect">
            <a:avLst/>
          </a:prstGeom>
          <a:noFill/>
          <a:ln>
            <a:noFill/>
          </a:ln>
        </p:spPr>
      </p:pic>
    </p:spTree>
    <p:extLst>
      <p:ext uri="{BB962C8B-B14F-4D97-AF65-F5344CB8AC3E}">
        <p14:creationId xmlns:p14="http://schemas.microsoft.com/office/powerpoint/2010/main" val="192928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Infographics</a:t>
            </a:r>
          </a:p>
        </p:txBody>
      </p:sp>
      <p:graphicFrame>
        <p:nvGraphicFramePr>
          <p:cNvPr id="2" name="Table 1"/>
          <p:cNvGraphicFramePr>
            <a:graphicFrameLocks noGrp="1"/>
          </p:cNvGraphicFramePr>
          <p:nvPr>
            <p:extLst>
              <p:ext uri="{D42A27DB-BD31-4B8C-83A1-F6EECF244321}">
                <p14:modId xmlns:p14="http://schemas.microsoft.com/office/powerpoint/2010/main" val="4130370822"/>
              </p:ext>
            </p:extLst>
          </p:nvPr>
        </p:nvGraphicFramePr>
        <p:xfrm>
          <a:off x="2076450" y="2266950"/>
          <a:ext cx="10439400" cy="4765440"/>
        </p:xfrm>
        <a:graphic>
          <a:graphicData uri="http://schemas.openxmlformats.org/drawingml/2006/table">
            <a:tbl>
              <a:tblPr firstRow="1" bandRow="1">
                <a:tableStyleId>{5C22544A-7EE6-4342-B048-85BDC9FD1C3A}</a:tableStyleId>
              </a:tblPr>
              <a:tblGrid>
                <a:gridCol w="581763">
                  <a:extLst>
                    <a:ext uri="{9D8B030D-6E8A-4147-A177-3AD203B41FA5}">
                      <a16:colId xmlns:a16="http://schemas.microsoft.com/office/drawing/2014/main" val="962405601"/>
                    </a:ext>
                  </a:extLst>
                </a:gridCol>
                <a:gridCol w="5752982">
                  <a:extLst>
                    <a:ext uri="{9D8B030D-6E8A-4147-A177-3AD203B41FA5}">
                      <a16:colId xmlns:a16="http://schemas.microsoft.com/office/drawing/2014/main" val="2915686615"/>
                    </a:ext>
                  </a:extLst>
                </a:gridCol>
                <a:gridCol w="2733055">
                  <a:extLst>
                    <a:ext uri="{9D8B030D-6E8A-4147-A177-3AD203B41FA5}">
                      <a16:colId xmlns:a16="http://schemas.microsoft.com/office/drawing/2014/main" val="3522573538"/>
                    </a:ext>
                  </a:extLst>
                </a:gridCol>
                <a:gridCol w="1371600">
                  <a:extLst>
                    <a:ext uri="{9D8B030D-6E8A-4147-A177-3AD203B41FA5}">
                      <a16:colId xmlns:a16="http://schemas.microsoft.com/office/drawing/2014/main" val="1901337536"/>
                    </a:ext>
                  </a:extLst>
                </a:gridCol>
              </a:tblGrid>
              <a:tr h="609600">
                <a:tc>
                  <a:txBody>
                    <a:bodyPr/>
                    <a:lstStyle/>
                    <a:p>
                      <a:endParaRPr lang="en-GB" dirty="0">
                        <a:latin typeface="Arial" panose="020B0604020202020204" pitchFamily="34" charset="0"/>
                        <a:cs typeface="Arial" panose="020B0604020202020204" pitchFamily="34" charset="0"/>
                      </a:endParaRPr>
                    </a:p>
                  </a:txBody>
                  <a:tcPr marL="144000" marR="144000" marT="108000" marB="108000" anchor="ctr">
                    <a:lnR w="12700" cap="flat" cmpd="sng" algn="ctr">
                      <a:solidFill>
                        <a:srgbClr val="005EB8"/>
                      </a:solidFill>
                      <a:prstDash val="solid"/>
                      <a:round/>
                      <a:headEnd type="none" w="med" len="med"/>
                      <a:tailEnd type="none" w="med" len="med"/>
                    </a:lnR>
                    <a:solidFill>
                      <a:srgbClr val="005EB8"/>
                    </a:solidFill>
                  </a:tcPr>
                </a:tc>
                <a:tc>
                  <a:txBody>
                    <a:bodyPr/>
                    <a:lstStyle/>
                    <a:p>
                      <a:r>
                        <a:rPr lang="en-GB" dirty="0">
                          <a:latin typeface="Arial" panose="020B0604020202020204" pitchFamily="34" charset="0"/>
                          <a:cs typeface="Arial" panose="020B0604020202020204" pitchFamily="34" charset="0"/>
                        </a:rPr>
                        <a:t>Column heading</a:t>
                      </a:r>
                    </a:p>
                  </a:txBody>
                  <a:tcPr marL="144000" marR="144000" marT="108000" marB="10800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solidFill>
                      <a:srgbClr val="005EB8"/>
                    </a:solidFill>
                  </a:tcPr>
                </a:tc>
                <a:tc>
                  <a:txBody>
                    <a:bodyPr/>
                    <a:lstStyle/>
                    <a:p>
                      <a:r>
                        <a:rPr lang="en-GB" dirty="0">
                          <a:latin typeface="Arial" panose="020B0604020202020204" pitchFamily="34" charset="0"/>
                          <a:cs typeface="Arial" panose="020B0604020202020204" pitchFamily="34" charset="0"/>
                        </a:rPr>
                        <a:t>Column heading</a:t>
                      </a:r>
                    </a:p>
                  </a:txBody>
                  <a:tcPr marL="144000" marR="144000" marT="108000" marB="108000" anchor="ct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solidFill>
                      <a:srgbClr val="005EB8"/>
                    </a:solidFill>
                  </a:tcPr>
                </a:tc>
                <a:tc>
                  <a:txBody>
                    <a:bodyPr/>
                    <a:lstStyle/>
                    <a:p>
                      <a:r>
                        <a:rPr lang="en-GB" dirty="0">
                          <a:latin typeface="Arial" panose="020B0604020202020204" pitchFamily="34" charset="0"/>
                          <a:cs typeface="Arial" panose="020B0604020202020204" pitchFamily="34" charset="0"/>
                        </a:rPr>
                        <a:t>Heading</a:t>
                      </a:r>
                    </a:p>
                  </a:txBody>
                  <a:tcPr marL="144000" marR="144000" marT="108000" marB="108000" anchor="ctr">
                    <a:lnL w="12700" cap="flat" cmpd="sng" algn="ctr">
                      <a:solidFill>
                        <a:srgbClr val="005EB8"/>
                      </a:solidFill>
                      <a:prstDash val="solid"/>
                      <a:round/>
                      <a:headEnd type="none" w="med" len="med"/>
                      <a:tailEnd type="none" w="med" len="med"/>
                    </a:lnL>
                    <a:solidFill>
                      <a:srgbClr val="005EB8"/>
                    </a:solidFill>
                  </a:tcPr>
                </a:tc>
                <a:extLst>
                  <a:ext uri="{0D108BD9-81ED-4DB2-BD59-A6C34878D82A}">
                    <a16:rowId xmlns:a16="http://schemas.microsoft.com/office/drawing/2014/main" val="189786344"/>
                  </a:ext>
                </a:extLst>
              </a:tr>
              <a:tr h="762000">
                <a:tc>
                  <a:txBody>
                    <a:bodyPr/>
                    <a:lstStyle/>
                    <a:p>
                      <a:r>
                        <a:rPr lang="en-GB" b="1" dirty="0">
                          <a:latin typeface="Arial" panose="020B0604020202020204" pitchFamily="34" charset="0"/>
                          <a:cs typeface="Arial" panose="020B0604020202020204" pitchFamily="34" charset="0"/>
                        </a:rPr>
                        <a:t>1</a:t>
                      </a:r>
                    </a:p>
                  </a:txBody>
                  <a:tcPr marL="144000" marR="144000" marT="108000" marB="108000">
                    <a:solidFill>
                      <a:srgbClr val="EBEBEB"/>
                    </a:solidFill>
                  </a:tcPr>
                </a:tc>
                <a:tc>
                  <a:txBody>
                    <a:bodyPr/>
                    <a:lstStyle/>
                    <a:p>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tc>
                  <a:txBody>
                    <a:bodyPr/>
                    <a:lstStyle/>
                    <a:p>
                      <a:r>
                        <a:rPr lang="en-GB" dirty="0" err="1">
                          <a:latin typeface="Arial" panose="020B0604020202020204" pitchFamily="34" charset="0"/>
                          <a:cs typeface="Arial" panose="020B0604020202020204" pitchFamily="34" charset="0"/>
                        </a:rPr>
                        <a:t>Suspendisse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euismod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nunc</a:t>
                      </a:r>
                      <a:r>
                        <a:rPr lang="en-GB" dirty="0">
                          <a:latin typeface="Arial" panose="020B0604020202020204" pitchFamily="34" charset="0"/>
                          <a:cs typeface="Arial" panose="020B0604020202020204" pitchFamily="34" charset="0"/>
                        </a:rPr>
                        <a:t>. </a:t>
                      </a:r>
                    </a:p>
                  </a:txBody>
                  <a:tcPr marL="144000" marR="144000" marT="108000" marB="108000">
                    <a:solidFill>
                      <a:srgbClr val="EBEBEB"/>
                    </a:solidFill>
                  </a:tcPr>
                </a:tc>
                <a:tc>
                  <a:txBody>
                    <a:bodyPr/>
                    <a:lstStyle/>
                    <a:p>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extLst>
                  <a:ext uri="{0D108BD9-81ED-4DB2-BD59-A6C34878D82A}">
                    <a16:rowId xmlns:a16="http://schemas.microsoft.com/office/drawing/2014/main" val="2313631609"/>
                  </a:ext>
                </a:extLst>
              </a:tr>
              <a:tr h="762000">
                <a:tc>
                  <a:txBody>
                    <a:bodyPr/>
                    <a:lstStyle/>
                    <a:p>
                      <a:r>
                        <a:rPr lang="en-GB" b="1" dirty="0">
                          <a:latin typeface="Arial" panose="020B0604020202020204" pitchFamily="34" charset="0"/>
                          <a:cs typeface="Arial" panose="020B0604020202020204" pitchFamily="34" charset="0"/>
                        </a:rPr>
                        <a:t>2</a:t>
                      </a:r>
                    </a:p>
                  </a:txBody>
                  <a:tcPr marL="144000" marR="144000" marT="108000" marB="108000">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latin typeface="Arial" panose="020B0604020202020204" pitchFamily="34" charset="0"/>
                          <a:cs typeface="Arial" panose="020B0604020202020204" pitchFamily="34" charset="0"/>
                        </a:rPr>
                        <a:t>Donec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tempor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quis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purus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dignissim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malesuada</a:t>
                      </a:r>
                      <a:r>
                        <a:rPr lang="en-GB" dirty="0">
                          <a:latin typeface="Arial" panose="020B0604020202020204" pitchFamily="34" charset="0"/>
                          <a:cs typeface="Arial" panose="020B0604020202020204" pitchFamily="34" charset="0"/>
                        </a:rPr>
                        <a:t>. </a:t>
                      </a:r>
                    </a:p>
                  </a:txBody>
                  <a:tcPr marL="144000" marR="144000" marT="108000" marB="108000">
                    <a:solidFill>
                      <a:srgbClr val="EBEBEB"/>
                    </a:solidFill>
                  </a:tcPr>
                </a:tc>
                <a:tc>
                  <a:txBody>
                    <a:bodyPr/>
                    <a:lstStyle/>
                    <a:p>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extLst>
                  <a:ext uri="{0D108BD9-81ED-4DB2-BD59-A6C34878D82A}">
                    <a16:rowId xmlns:a16="http://schemas.microsoft.com/office/drawing/2014/main" val="702062370"/>
                  </a:ext>
                </a:extLst>
              </a:tr>
              <a:tr h="762000">
                <a:tc>
                  <a:txBody>
                    <a:bodyPr/>
                    <a:lstStyle/>
                    <a:p>
                      <a:r>
                        <a:rPr lang="en-GB" b="1" dirty="0">
                          <a:latin typeface="Arial" panose="020B0604020202020204" pitchFamily="34" charset="0"/>
                          <a:cs typeface="Arial" panose="020B0604020202020204" pitchFamily="34" charset="0"/>
                        </a:rPr>
                        <a:t>3</a:t>
                      </a:r>
                    </a:p>
                  </a:txBody>
                  <a:tcPr marL="144000" marR="144000" marT="108000" marB="108000">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Integer </a:t>
                      </a:r>
                      <a:r>
                        <a:rPr lang="en-GB" dirty="0" err="1">
                          <a:latin typeface="Arial" panose="020B0604020202020204" pitchFamily="34" charset="0"/>
                          <a:cs typeface="Arial" panose="020B0604020202020204" pitchFamily="34" charset="0"/>
                        </a:rPr>
                        <a:t>neque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massa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vehicula</a:t>
                      </a:r>
                      <a:r>
                        <a:rPr lang="en-GB" dirty="0">
                          <a:latin typeface="Arial" panose="020B0604020202020204" pitchFamily="34" charset="0"/>
                          <a:cs typeface="Arial" panose="020B0604020202020204" pitchFamily="34" charset="0"/>
                        </a:rPr>
                        <a:t> et ex </a:t>
                      </a:r>
                      <a:r>
                        <a:rPr lang="en-GB" dirty="0" err="1">
                          <a:latin typeface="Arial" panose="020B0604020202020204" pitchFamily="34" charset="0"/>
                          <a:cs typeface="Arial" panose="020B0604020202020204" pitchFamily="34" charset="0"/>
                        </a:rPr>
                        <a:t>vel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rutrum</a:t>
                      </a:r>
                      <a:r>
                        <a:rPr lang="en-GB" dirty="0">
                          <a:latin typeface="Arial" panose="020B0604020202020204" pitchFamily="34" charset="0"/>
                          <a:cs typeface="Arial" panose="020B0604020202020204" pitchFamily="34" charset="0"/>
                        </a:rPr>
                        <a:t> porta </a:t>
                      </a:r>
                      <a:r>
                        <a:rPr lang="en-GB" dirty="0" err="1">
                          <a:latin typeface="Arial" panose="020B0604020202020204" pitchFamily="34" charset="0"/>
                          <a:cs typeface="Arial" panose="020B0604020202020204" pitchFamily="34" charset="0"/>
                        </a:rPr>
                        <a:t>nibh</a:t>
                      </a:r>
                      <a:r>
                        <a:rPr lang="en-GB" dirty="0">
                          <a:latin typeface="Arial" panose="020B0604020202020204" pitchFamily="34" charset="0"/>
                          <a:cs typeface="Arial" panose="020B0604020202020204" pitchFamily="34" charset="0"/>
                        </a:rPr>
                        <a:t>.</a:t>
                      </a:r>
                    </a:p>
                  </a:txBody>
                  <a:tcPr marL="144000" marR="144000" marT="108000" marB="108000">
                    <a:solidFill>
                      <a:srgbClr val="EBEBEB"/>
                    </a:solidFill>
                  </a:tcPr>
                </a:tc>
                <a:tc>
                  <a:txBody>
                    <a:bodyPr/>
                    <a:lstStyle/>
                    <a:p>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extLst>
                  <a:ext uri="{0D108BD9-81ED-4DB2-BD59-A6C34878D82A}">
                    <a16:rowId xmlns:a16="http://schemas.microsoft.com/office/drawing/2014/main" val="3991625783"/>
                  </a:ext>
                </a:extLst>
              </a:tr>
              <a:tr h="762000">
                <a:tc>
                  <a:txBody>
                    <a:bodyPr/>
                    <a:lstStyle/>
                    <a:p>
                      <a:r>
                        <a:rPr lang="en-GB" b="1" dirty="0">
                          <a:latin typeface="Arial" panose="020B0604020202020204" pitchFamily="34" charset="0"/>
                          <a:cs typeface="Arial" panose="020B0604020202020204" pitchFamily="34" charset="0"/>
                        </a:rPr>
                        <a:t>4</a:t>
                      </a:r>
                    </a:p>
                  </a:txBody>
                  <a:tcPr marL="144000" marR="144000" marT="108000" marB="108000">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Lorem ipsum </a:t>
                      </a:r>
                      <a:r>
                        <a:rPr lang="en-GB" sz="1800" b="0" i="0" kern="1200" dirty="0" err="1">
                          <a:solidFill>
                            <a:schemeClr val="dk1"/>
                          </a:solidFill>
                          <a:effectLst/>
                          <a:latin typeface="Arial" panose="020B0604020202020204" pitchFamily="34" charset="0"/>
                          <a:ea typeface="+mn-ea"/>
                          <a:cs typeface="Arial" panose="020B0604020202020204" pitchFamily="34" charset="0"/>
                        </a:rPr>
                        <a:t>dolor</a:t>
                      </a:r>
                      <a:r>
                        <a:rPr lang="en-GB" sz="1800" b="0" i="0" kern="1200" dirty="0">
                          <a:solidFill>
                            <a:schemeClr val="dk1"/>
                          </a:solidFill>
                          <a:effectLst/>
                          <a:latin typeface="Arial" panose="020B0604020202020204" pitchFamily="34" charset="0"/>
                          <a:ea typeface="+mn-ea"/>
                          <a:cs typeface="Arial" panose="020B0604020202020204" pitchFamily="34" charset="0"/>
                        </a:rPr>
                        <a:t> sit </a:t>
                      </a:r>
                      <a:r>
                        <a:rPr lang="en-GB" sz="1800" b="0" i="0" kern="1200" dirty="0" err="1">
                          <a:solidFill>
                            <a:schemeClr val="dk1"/>
                          </a:solidFill>
                          <a:effectLst/>
                          <a:latin typeface="Arial" panose="020B0604020202020204" pitchFamily="34" charset="0"/>
                          <a:ea typeface="+mn-ea"/>
                          <a:cs typeface="Arial" panose="020B0604020202020204" pitchFamily="34" charset="0"/>
                        </a:rPr>
                        <a:t>amet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consectetur</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adipiscing</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elit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Praesent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interdum</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eros</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eget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placerat</a:t>
                      </a:r>
                      <a:r>
                        <a:rPr lang="en-GB" sz="1800" b="0" i="0" kern="1200" dirty="0">
                          <a:solidFill>
                            <a:schemeClr val="dk1"/>
                          </a:solidFill>
                          <a:effectLst/>
                          <a:latin typeface="Arial" panose="020B0604020202020204" pitchFamily="34" charset="0"/>
                          <a:ea typeface="+mn-ea"/>
                          <a:cs typeface="Arial" panose="020B0604020202020204" pitchFamily="34" charset="0"/>
                        </a:rPr>
                        <a:t> </a:t>
                      </a:r>
                      <a:r>
                        <a:rPr lang="en-GB" sz="1800" b="0" i="0" kern="1200" dirty="0" err="1">
                          <a:solidFill>
                            <a:schemeClr val="dk1"/>
                          </a:solidFill>
                          <a:effectLst/>
                          <a:latin typeface="Arial" panose="020B0604020202020204" pitchFamily="34" charset="0"/>
                          <a:ea typeface="+mn-ea"/>
                          <a:cs typeface="Arial" panose="020B0604020202020204" pitchFamily="34" charset="0"/>
                        </a:rPr>
                        <a:t>massa</a:t>
                      </a:r>
                      <a:r>
                        <a:rPr lang="en-GB" sz="1800" b="0" i="0" kern="1200" dirty="0">
                          <a:solidFill>
                            <a:schemeClr val="dk1"/>
                          </a:solidFill>
                          <a:effectLst/>
                          <a:latin typeface="Arial" panose="020B0604020202020204" pitchFamily="34" charset="0"/>
                          <a:ea typeface="+mn-ea"/>
                          <a:cs typeface="Arial" panose="020B0604020202020204" pitchFamily="34" charset="0"/>
                        </a:rPr>
                        <a:t> tempus et. </a:t>
                      </a:r>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tc>
                  <a:txBody>
                    <a:bodyPr/>
                    <a:lstStyle/>
                    <a:p>
                      <a:r>
                        <a:rPr lang="en-GB" dirty="0" err="1">
                          <a:latin typeface="Arial" panose="020B0604020202020204" pitchFamily="34" charset="0"/>
                          <a:cs typeface="Arial" panose="020B0604020202020204" pitchFamily="34" charset="0"/>
                        </a:rPr>
                        <a:t>Nullam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sagittis</a:t>
                      </a:r>
                      <a:r>
                        <a:rPr lang="en-GB" dirty="0">
                          <a:latin typeface="Arial" panose="020B0604020202020204" pitchFamily="34" charset="0"/>
                          <a:cs typeface="Arial" panose="020B0604020202020204" pitchFamily="34" charset="0"/>
                        </a:rPr>
                        <a:t> ipsum </a:t>
                      </a:r>
                      <a:r>
                        <a:rPr lang="en-GB" dirty="0" err="1">
                          <a:latin typeface="Arial" panose="020B0604020202020204" pitchFamily="34" charset="0"/>
                          <a:cs typeface="Arial" panose="020B0604020202020204" pitchFamily="34" charset="0"/>
                        </a:rPr>
                        <a:t>enim</a:t>
                      </a:r>
                      <a:r>
                        <a:rPr lang="en-GB" dirty="0">
                          <a:latin typeface="Arial" panose="020B0604020202020204" pitchFamily="34" charset="0"/>
                          <a:cs typeface="Arial" panose="020B0604020202020204" pitchFamily="34" charset="0"/>
                        </a:rPr>
                        <a:t>.</a:t>
                      </a:r>
                    </a:p>
                  </a:txBody>
                  <a:tcPr marL="144000" marR="144000" marT="108000" marB="108000">
                    <a:solidFill>
                      <a:srgbClr val="EBEBEB"/>
                    </a:solidFill>
                  </a:tcPr>
                </a:tc>
                <a:tc>
                  <a:txBody>
                    <a:bodyPr/>
                    <a:lstStyle/>
                    <a:p>
                      <a:endParaRPr lang="en-GB" dirty="0">
                        <a:latin typeface="Arial" panose="020B0604020202020204" pitchFamily="34" charset="0"/>
                        <a:cs typeface="Arial" panose="020B0604020202020204" pitchFamily="34" charset="0"/>
                      </a:endParaRPr>
                    </a:p>
                  </a:txBody>
                  <a:tcPr marL="144000" marR="144000" marT="108000" marB="108000">
                    <a:solidFill>
                      <a:srgbClr val="EBEBEB"/>
                    </a:solidFill>
                  </a:tcPr>
                </a:tc>
                <a:extLst>
                  <a:ext uri="{0D108BD9-81ED-4DB2-BD59-A6C34878D82A}">
                    <a16:rowId xmlns:a16="http://schemas.microsoft.com/office/drawing/2014/main" val="4013268902"/>
                  </a:ext>
                </a:extLst>
              </a:tr>
            </a:tbl>
          </a:graphicData>
        </a:graphic>
      </p:graphicFrame>
      <p:grpSp>
        <p:nvGrpSpPr>
          <p:cNvPr id="6" name="Group 5"/>
          <p:cNvGrpSpPr/>
          <p:nvPr/>
        </p:nvGrpSpPr>
        <p:grpSpPr>
          <a:xfrm>
            <a:off x="11449050" y="3041067"/>
            <a:ext cx="675739" cy="678497"/>
            <a:chOff x="3346450" y="3419475"/>
            <a:chExt cx="388937" cy="390525"/>
          </a:xfrm>
          <a:solidFill>
            <a:srgbClr val="78BE20"/>
          </a:solidFill>
        </p:grpSpPr>
        <p:sp>
          <p:nvSpPr>
            <p:cNvPr id="7" name="Freeform 48"/>
            <p:cNvSpPr>
              <a:spLocks noEditPoints="1"/>
            </p:cNvSpPr>
            <p:nvPr/>
          </p:nvSpPr>
          <p:spPr bwMode="auto">
            <a:xfrm>
              <a:off x="3346450" y="3419475"/>
              <a:ext cx="388937" cy="390525"/>
            </a:xfrm>
            <a:custGeom>
              <a:avLst/>
              <a:gdLst>
                <a:gd name="T0" fmla="*/ 258 w 516"/>
                <a:gd name="T1" fmla="*/ 516 h 516"/>
                <a:gd name="T2" fmla="*/ 0 w 516"/>
                <a:gd name="T3" fmla="*/ 258 h 516"/>
                <a:gd name="T4" fmla="*/ 258 w 516"/>
                <a:gd name="T5" fmla="*/ 0 h 516"/>
                <a:gd name="T6" fmla="*/ 516 w 516"/>
                <a:gd name="T7" fmla="*/ 258 h 516"/>
                <a:gd name="T8" fmla="*/ 258 w 516"/>
                <a:gd name="T9" fmla="*/ 516 h 516"/>
                <a:gd name="T10" fmla="*/ 258 w 516"/>
                <a:gd name="T11" fmla="*/ 20 h 516"/>
                <a:gd name="T12" fmla="*/ 20 w 516"/>
                <a:gd name="T13" fmla="*/ 258 h 516"/>
                <a:gd name="T14" fmla="*/ 258 w 516"/>
                <a:gd name="T15" fmla="*/ 496 h 516"/>
                <a:gd name="T16" fmla="*/ 496 w 516"/>
                <a:gd name="T17" fmla="*/ 258 h 516"/>
                <a:gd name="T18" fmla="*/ 258 w 516"/>
                <a:gd name="T19" fmla="*/ 2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516"/>
                  </a:moveTo>
                  <a:cubicBezTo>
                    <a:pt x="115" y="516"/>
                    <a:pt x="0" y="400"/>
                    <a:pt x="0" y="258"/>
                  </a:cubicBezTo>
                  <a:cubicBezTo>
                    <a:pt x="0" y="115"/>
                    <a:pt x="115" y="0"/>
                    <a:pt x="258" y="0"/>
                  </a:cubicBezTo>
                  <a:cubicBezTo>
                    <a:pt x="400" y="0"/>
                    <a:pt x="516" y="115"/>
                    <a:pt x="516" y="258"/>
                  </a:cubicBezTo>
                  <a:cubicBezTo>
                    <a:pt x="516" y="400"/>
                    <a:pt x="400" y="516"/>
                    <a:pt x="258" y="516"/>
                  </a:cubicBezTo>
                  <a:close/>
                  <a:moveTo>
                    <a:pt x="258" y="20"/>
                  </a:moveTo>
                  <a:cubicBezTo>
                    <a:pt x="126" y="20"/>
                    <a:pt x="20" y="127"/>
                    <a:pt x="20" y="258"/>
                  </a:cubicBezTo>
                  <a:cubicBezTo>
                    <a:pt x="20" y="389"/>
                    <a:pt x="126" y="496"/>
                    <a:pt x="258" y="496"/>
                  </a:cubicBezTo>
                  <a:cubicBezTo>
                    <a:pt x="389" y="496"/>
                    <a:pt x="496" y="389"/>
                    <a:pt x="496" y="258"/>
                  </a:cubicBezTo>
                  <a:cubicBezTo>
                    <a:pt x="496" y="127"/>
                    <a:pt x="389" y="20"/>
                    <a:pt x="2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8" name="Freeform 49"/>
            <p:cNvSpPr>
              <a:spLocks/>
            </p:cNvSpPr>
            <p:nvPr/>
          </p:nvSpPr>
          <p:spPr bwMode="auto">
            <a:xfrm>
              <a:off x="3443288" y="3509963"/>
              <a:ext cx="193675" cy="209550"/>
            </a:xfrm>
            <a:custGeom>
              <a:avLst/>
              <a:gdLst>
                <a:gd name="T0" fmla="*/ 85 w 257"/>
                <a:gd name="T1" fmla="*/ 276 h 276"/>
                <a:gd name="T2" fmla="*/ 78 w 257"/>
                <a:gd name="T3" fmla="*/ 272 h 276"/>
                <a:gd name="T4" fmla="*/ 4 w 257"/>
                <a:gd name="T5" fmla="*/ 185 h 276"/>
                <a:gd name="T6" fmla="*/ 5 w 257"/>
                <a:gd name="T7" fmla="*/ 171 h 276"/>
                <a:gd name="T8" fmla="*/ 19 w 257"/>
                <a:gd name="T9" fmla="*/ 172 h 276"/>
                <a:gd name="T10" fmla="*/ 84 w 257"/>
                <a:gd name="T11" fmla="*/ 249 h 276"/>
                <a:gd name="T12" fmla="*/ 237 w 257"/>
                <a:gd name="T13" fmla="*/ 6 h 276"/>
                <a:gd name="T14" fmla="*/ 251 w 257"/>
                <a:gd name="T15" fmla="*/ 3 h 276"/>
                <a:gd name="T16" fmla="*/ 254 w 257"/>
                <a:gd name="T17" fmla="*/ 17 h 276"/>
                <a:gd name="T18" fmla="*/ 94 w 257"/>
                <a:gd name="T19" fmla="*/ 271 h 276"/>
                <a:gd name="T20" fmla="*/ 86 w 257"/>
                <a:gd name="T21" fmla="*/ 276 h 276"/>
                <a:gd name="T22" fmla="*/ 85 w 257"/>
                <a:gd name="T2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276">
                  <a:moveTo>
                    <a:pt x="85" y="276"/>
                  </a:moveTo>
                  <a:cubicBezTo>
                    <a:pt x="82" y="276"/>
                    <a:pt x="79" y="275"/>
                    <a:pt x="78" y="272"/>
                  </a:cubicBezTo>
                  <a:cubicBezTo>
                    <a:pt x="4" y="185"/>
                    <a:pt x="4" y="185"/>
                    <a:pt x="4" y="185"/>
                  </a:cubicBezTo>
                  <a:cubicBezTo>
                    <a:pt x="0" y="180"/>
                    <a:pt x="1" y="174"/>
                    <a:pt x="5" y="171"/>
                  </a:cubicBezTo>
                  <a:cubicBezTo>
                    <a:pt x="9" y="167"/>
                    <a:pt x="16" y="168"/>
                    <a:pt x="19" y="172"/>
                  </a:cubicBezTo>
                  <a:cubicBezTo>
                    <a:pt x="84" y="249"/>
                    <a:pt x="84" y="249"/>
                    <a:pt x="84" y="249"/>
                  </a:cubicBezTo>
                  <a:cubicBezTo>
                    <a:pt x="237" y="6"/>
                    <a:pt x="237" y="6"/>
                    <a:pt x="237" y="6"/>
                  </a:cubicBezTo>
                  <a:cubicBezTo>
                    <a:pt x="240" y="1"/>
                    <a:pt x="247" y="0"/>
                    <a:pt x="251" y="3"/>
                  </a:cubicBezTo>
                  <a:cubicBezTo>
                    <a:pt x="256" y="6"/>
                    <a:pt x="257" y="12"/>
                    <a:pt x="254" y="17"/>
                  </a:cubicBezTo>
                  <a:cubicBezTo>
                    <a:pt x="94" y="271"/>
                    <a:pt x="94" y="271"/>
                    <a:pt x="94" y="271"/>
                  </a:cubicBezTo>
                  <a:cubicBezTo>
                    <a:pt x="92" y="274"/>
                    <a:pt x="89" y="276"/>
                    <a:pt x="86" y="276"/>
                  </a:cubicBezTo>
                  <a:cubicBezTo>
                    <a:pt x="86" y="276"/>
                    <a:pt x="85" y="276"/>
                    <a:pt x="85"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9" name="Group 8"/>
          <p:cNvGrpSpPr/>
          <p:nvPr/>
        </p:nvGrpSpPr>
        <p:grpSpPr>
          <a:xfrm>
            <a:off x="11448068" y="4103053"/>
            <a:ext cx="675739" cy="678497"/>
            <a:chOff x="3346450" y="3419475"/>
            <a:chExt cx="388937" cy="390525"/>
          </a:xfrm>
          <a:solidFill>
            <a:srgbClr val="78BE20"/>
          </a:solidFill>
        </p:grpSpPr>
        <p:sp>
          <p:nvSpPr>
            <p:cNvPr id="11" name="Freeform 48"/>
            <p:cNvSpPr>
              <a:spLocks noEditPoints="1"/>
            </p:cNvSpPr>
            <p:nvPr/>
          </p:nvSpPr>
          <p:spPr bwMode="auto">
            <a:xfrm>
              <a:off x="3346450" y="3419475"/>
              <a:ext cx="388937" cy="390525"/>
            </a:xfrm>
            <a:custGeom>
              <a:avLst/>
              <a:gdLst>
                <a:gd name="T0" fmla="*/ 258 w 516"/>
                <a:gd name="T1" fmla="*/ 516 h 516"/>
                <a:gd name="T2" fmla="*/ 0 w 516"/>
                <a:gd name="T3" fmla="*/ 258 h 516"/>
                <a:gd name="T4" fmla="*/ 258 w 516"/>
                <a:gd name="T5" fmla="*/ 0 h 516"/>
                <a:gd name="T6" fmla="*/ 516 w 516"/>
                <a:gd name="T7" fmla="*/ 258 h 516"/>
                <a:gd name="T8" fmla="*/ 258 w 516"/>
                <a:gd name="T9" fmla="*/ 516 h 516"/>
                <a:gd name="T10" fmla="*/ 258 w 516"/>
                <a:gd name="T11" fmla="*/ 20 h 516"/>
                <a:gd name="T12" fmla="*/ 20 w 516"/>
                <a:gd name="T13" fmla="*/ 258 h 516"/>
                <a:gd name="T14" fmla="*/ 258 w 516"/>
                <a:gd name="T15" fmla="*/ 496 h 516"/>
                <a:gd name="T16" fmla="*/ 496 w 516"/>
                <a:gd name="T17" fmla="*/ 258 h 516"/>
                <a:gd name="T18" fmla="*/ 258 w 516"/>
                <a:gd name="T19" fmla="*/ 2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516"/>
                  </a:moveTo>
                  <a:cubicBezTo>
                    <a:pt x="115" y="516"/>
                    <a:pt x="0" y="400"/>
                    <a:pt x="0" y="258"/>
                  </a:cubicBezTo>
                  <a:cubicBezTo>
                    <a:pt x="0" y="115"/>
                    <a:pt x="115" y="0"/>
                    <a:pt x="258" y="0"/>
                  </a:cubicBezTo>
                  <a:cubicBezTo>
                    <a:pt x="400" y="0"/>
                    <a:pt x="516" y="115"/>
                    <a:pt x="516" y="258"/>
                  </a:cubicBezTo>
                  <a:cubicBezTo>
                    <a:pt x="516" y="400"/>
                    <a:pt x="400" y="516"/>
                    <a:pt x="258" y="516"/>
                  </a:cubicBezTo>
                  <a:close/>
                  <a:moveTo>
                    <a:pt x="258" y="20"/>
                  </a:moveTo>
                  <a:cubicBezTo>
                    <a:pt x="126" y="20"/>
                    <a:pt x="20" y="127"/>
                    <a:pt x="20" y="258"/>
                  </a:cubicBezTo>
                  <a:cubicBezTo>
                    <a:pt x="20" y="389"/>
                    <a:pt x="126" y="496"/>
                    <a:pt x="258" y="496"/>
                  </a:cubicBezTo>
                  <a:cubicBezTo>
                    <a:pt x="389" y="496"/>
                    <a:pt x="496" y="389"/>
                    <a:pt x="496" y="258"/>
                  </a:cubicBezTo>
                  <a:cubicBezTo>
                    <a:pt x="496" y="127"/>
                    <a:pt x="389" y="20"/>
                    <a:pt x="2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2" name="Freeform 49"/>
            <p:cNvSpPr>
              <a:spLocks/>
            </p:cNvSpPr>
            <p:nvPr/>
          </p:nvSpPr>
          <p:spPr bwMode="auto">
            <a:xfrm>
              <a:off x="3443288" y="3509963"/>
              <a:ext cx="193675" cy="209550"/>
            </a:xfrm>
            <a:custGeom>
              <a:avLst/>
              <a:gdLst>
                <a:gd name="T0" fmla="*/ 85 w 257"/>
                <a:gd name="T1" fmla="*/ 276 h 276"/>
                <a:gd name="T2" fmla="*/ 78 w 257"/>
                <a:gd name="T3" fmla="*/ 272 h 276"/>
                <a:gd name="T4" fmla="*/ 4 w 257"/>
                <a:gd name="T5" fmla="*/ 185 h 276"/>
                <a:gd name="T6" fmla="*/ 5 w 257"/>
                <a:gd name="T7" fmla="*/ 171 h 276"/>
                <a:gd name="T8" fmla="*/ 19 w 257"/>
                <a:gd name="T9" fmla="*/ 172 h 276"/>
                <a:gd name="T10" fmla="*/ 84 w 257"/>
                <a:gd name="T11" fmla="*/ 249 h 276"/>
                <a:gd name="T12" fmla="*/ 237 w 257"/>
                <a:gd name="T13" fmla="*/ 6 h 276"/>
                <a:gd name="T14" fmla="*/ 251 w 257"/>
                <a:gd name="T15" fmla="*/ 3 h 276"/>
                <a:gd name="T16" fmla="*/ 254 w 257"/>
                <a:gd name="T17" fmla="*/ 17 h 276"/>
                <a:gd name="T18" fmla="*/ 94 w 257"/>
                <a:gd name="T19" fmla="*/ 271 h 276"/>
                <a:gd name="T20" fmla="*/ 86 w 257"/>
                <a:gd name="T21" fmla="*/ 276 h 276"/>
                <a:gd name="T22" fmla="*/ 85 w 257"/>
                <a:gd name="T2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276">
                  <a:moveTo>
                    <a:pt x="85" y="276"/>
                  </a:moveTo>
                  <a:cubicBezTo>
                    <a:pt x="82" y="276"/>
                    <a:pt x="79" y="275"/>
                    <a:pt x="78" y="272"/>
                  </a:cubicBezTo>
                  <a:cubicBezTo>
                    <a:pt x="4" y="185"/>
                    <a:pt x="4" y="185"/>
                    <a:pt x="4" y="185"/>
                  </a:cubicBezTo>
                  <a:cubicBezTo>
                    <a:pt x="0" y="180"/>
                    <a:pt x="1" y="174"/>
                    <a:pt x="5" y="171"/>
                  </a:cubicBezTo>
                  <a:cubicBezTo>
                    <a:pt x="9" y="167"/>
                    <a:pt x="16" y="168"/>
                    <a:pt x="19" y="172"/>
                  </a:cubicBezTo>
                  <a:cubicBezTo>
                    <a:pt x="84" y="249"/>
                    <a:pt x="84" y="249"/>
                    <a:pt x="84" y="249"/>
                  </a:cubicBezTo>
                  <a:cubicBezTo>
                    <a:pt x="237" y="6"/>
                    <a:pt x="237" y="6"/>
                    <a:pt x="237" y="6"/>
                  </a:cubicBezTo>
                  <a:cubicBezTo>
                    <a:pt x="240" y="1"/>
                    <a:pt x="247" y="0"/>
                    <a:pt x="251" y="3"/>
                  </a:cubicBezTo>
                  <a:cubicBezTo>
                    <a:pt x="256" y="6"/>
                    <a:pt x="257" y="12"/>
                    <a:pt x="254" y="17"/>
                  </a:cubicBezTo>
                  <a:cubicBezTo>
                    <a:pt x="94" y="271"/>
                    <a:pt x="94" y="271"/>
                    <a:pt x="94" y="271"/>
                  </a:cubicBezTo>
                  <a:cubicBezTo>
                    <a:pt x="92" y="274"/>
                    <a:pt x="89" y="276"/>
                    <a:pt x="86" y="276"/>
                  </a:cubicBezTo>
                  <a:cubicBezTo>
                    <a:pt x="86" y="276"/>
                    <a:pt x="85" y="276"/>
                    <a:pt x="85"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13" name="Group 12"/>
          <p:cNvGrpSpPr/>
          <p:nvPr/>
        </p:nvGrpSpPr>
        <p:grpSpPr>
          <a:xfrm>
            <a:off x="11448068" y="5131753"/>
            <a:ext cx="675739" cy="678497"/>
            <a:chOff x="3346450" y="3419475"/>
            <a:chExt cx="388937" cy="390525"/>
          </a:xfrm>
          <a:solidFill>
            <a:srgbClr val="78BE20"/>
          </a:solidFill>
        </p:grpSpPr>
        <p:sp>
          <p:nvSpPr>
            <p:cNvPr id="14" name="Freeform 48"/>
            <p:cNvSpPr>
              <a:spLocks noEditPoints="1"/>
            </p:cNvSpPr>
            <p:nvPr/>
          </p:nvSpPr>
          <p:spPr bwMode="auto">
            <a:xfrm>
              <a:off x="3346450" y="3419475"/>
              <a:ext cx="388937" cy="390525"/>
            </a:xfrm>
            <a:custGeom>
              <a:avLst/>
              <a:gdLst>
                <a:gd name="T0" fmla="*/ 258 w 516"/>
                <a:gd name="T1" fmla="*/ 516 h 516"/>
                <a:gd name="T2" fmla="*/ 0 w 516"/>
                <a:gd name="T3" fmla="*/ 258 h 516"/>
                <a:gd name="T4" fmla="*/ 258 w 516"/>
                <a:gd name="T5" fmla="*/ 0 h 516"/>
                <a:gd name="T6" fmla="*/ 516 w 516"/>
                <a:gd name="T7" fmla="*/ 258 h 516"/>
                <a:gd name="T8" fmla="*/ 258 w 516"/>
                <a:gd name="T9" fmla="*/ 516 h 516"/>
                <a:gd name="T10" fmla="*/ 258 w 516"/>
                <a:gd name="T11" fmla="*/ 20 h 516"/>
                <a:gd name="T12" fmla="*/ 20 w 516"/>
                <a:gd name="T13" fmla="*/ 258 h 516"/>
                <a:gd name="T14" fmla="*/ 258 w 516"/>
                <a:gd name="T15" fmla="*/ 496 h 516"/>
                <a:gd name="T16" fmla="*/ 496 w 516"/>
                <a:gd name="T17" fmla="*/ 258 h 516"/>
                <a:gd name="T18" fmla="*/ 258 w 516"/>
                <a:gd name="T19" fmla="*/ 2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516"/>
                  </a:moveTo>
                  <a:cubicBezTo>
                    <a:pt x="115" y="516"/>
                    <a:pt x="0" y="400"/>
                    <a:pt x="0" y="258"/>
                  </a:cubicBezTo>
                  <a:cubicBezTo>
                    <a:pt x="0" y="115"/>
                    <a:pt x="115" y="0"/>
                    <a:pt x="258" y="0"/>
                  </a:cubicBezTo>
                  <a:cubicBezTo>
                    <a:pt x="400" y="0"/>
                    <a:pt x="516" y="115"/>
                    <a:pt x="516" y="258"/>
                  </a:cubicBezTo>
                  <a:cubicBezTo>
                    <a:pt x="516" y="400"/>
                    <a:pt x="400" y="516"/>
                    <a:pt x="258" y="516"/>
                  </a:cubicBezTo>
                  <a:close/>
                  <a:moveTo>
                    <a:pt x="258" y="20"/>
                  </a:moveTo>
                  <a:cubicBezTo>
                    <a:pt x="126" y="20"/>
                    <a:pt x="20" y="127"/>
                    <a:pt x="20" y="258"/>
                  </a:cubicBezTo>
                  <a:cubicBezTo>
                    <a:pt x="20" y="389"/>
                    <a:pt x="126" y="496"/>
                    <a:pt x="258" y="496"/>
                  </a:cubicBezTo>
                  <a:cubicBezTo>
                    <a:pt x="389" y="496"/>
                    <a:pt x="496" y="389"/>
                    <a:pt x="496" y="258"/>
                  </a:cubicBezTo>
                  <a:cubicBezTo>
                    <a:pt x="496" y="127"/>
                    <a:pt x="389" y="20"/>
                    <a:pt x="2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5" name="Freeform 49"/>
            <p:cNvSpPr>
              <a:spLocks/>
            </p:cNvSpPr>
            <p:nvPr/>
          </p:nvSpPr>
          <p:spPr bwMode="auto">
            <a:xfrm>
              <a:off x="3443288" y="3509963"/>
              <a:ext cx="193675" cy="209550"/>
            </a:xfrm>
            <a:custGeom>
              <a:avLst/>
              <a:gdLst>
                <a:gd name="T0" fmla="*/ 85 w 257"/>
                <a:gd name="T1" fmla="*/ 276 h 276"/>
                <a:gd name="T2" fmla="*/ 78 w 257"/>
                <a:gd name="T3" fmla="*/ 272 h 276"/>
                <a:gd name="T4" fmla="*/ 4 w 257"/>
                <a:gd name="T5" fmla="*/ 185 h 276"/>
                <a:gd name="T6" fmla="*/ 5 w 257"/>
                <a:gd name="T7" fmla="*/ 171 h 276"/>
                <a:gd name="T8" fmla="*/ 19 w 257"/>
                <a:gd name="T9" fmla="*/ 172 h 276"/>
                <a:gd name="T10" fmla="*/ 84 w 257"/>
                <a:gd name="T11" fmla="*/ 249 h 276"/>
                <a:gd name="T12" fmla="*/ 237 w 257"/>
                <a:gd name="T13" fmla="*/ 6 h 276"/>
                <a:gd name="T14" fmla="*/ 251 w 257"/>
                <a:gd name="T15" fmla="*/ 3 h 276"/>
                <a:gd name="T16" fmla="*/ 254 w 257"/>
                <a:gd name="T17" fmla="*/ 17 h 276"/>
                <a:gd name="T18" fmla="*/ 94 w 257"/>
                <a:gd name="T19" fmla="*/ 271 h 276"/>
                <a:gd name="T20" fmla="*/ 86 w 257"/>
                <a:gd name="T21" fmla="*/ 276 h 276"/>
                <a:gd name="T22" fmla="*/ 85 w 257"/>
                <a:gd name="T2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276">
                  <a:moveTo>
                    <a:pt x="85" y="276"/>
                  </a:moveTo>
                  <a:cubicBezTo>
                    <a:pt x="82" y="276"/>
                    <a:pt x="79" y="275"/>
                    <a:pt x="78" y="272"/>
                  </a:cubicBezTo>
                  <a:cubicBezTo>
                    <a:pt x="4" y="185"/>
                    <a:pt x="4" y="185"/>
                    <a:pt x="4" y="185"/>
                  </a:cubicBezTo>
                  <a:cubicBezTo>
                    <a:pt x="0" y="180"/>
                    <a:pt x="1" y="174"/>
                    <a:pt x="5" y="171"/>
                  </a:cubicBezTo>
                  <a:cubicBezTo>
                    <a:pt x="9" y="167"/>
                    <a:pt x="16" y="168"/>
                    <a:pt x="19" y="172"/>
                  </a:cubicBezTo>
                  <a:cubicBezTo>
                    <a:pt x="84" y="249"/>
                    <a:pt x="84" y="249"/>
                    <a:pt x="84" y="249"/>
                  </a:cubicBezTo>
                  <a:cubicBezTo>
                    <a:pt x="237" y="6"/>
                    <a:pt x="237" y="6"/>
                    <a:pt x="237" y="6"/>
                  </a:cubicBezTo>
                  <a:cubicBezTo>
                    <a:pt x="240" y="1"/>
                    <a:pt x="247" y="0"/>
                    <a:pt x="251" y="3"/>
                  </a:cubicBezTo>
                  <a:cubicBezTo>
                    <a:pt x="256" y="6"/>
                    <a:pt x="257" y="12"/>
                    <a:pt x="254" y="17"/>
                  </a:cubicBezTo>
                  <a:cubicBezTo>
                    <a:pt x="94" y="271"/>
                    <a:pt x="94" y="271"/>
                    <a:pt x="94" y="271"/>
                  </a:cubicBezTo>
                  <a:cubicBezTo>
                    <a:pt x="92" y="274"/>
                    <a:pt x="89" y="276"/>
                    <a:pt x="86" y="276"/>
                  </a:cubicBezTo>
                  <a:cubicBezTo>
                    <a:pt x="86" y="276"/>
                    <a:pt x="85" y="276"/>
                    <a:pt x="85"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16" name="Group 15"/>
          <p:cNvGrpSpPr/>
          <p:nvPr/>
        </p:nvGrpSpPr>
        <p:grpSpPr>
          <a:xfrm>
            <a:off x="11458129" y="6160453"/>
            <a:ext cx="675739" cy="678497"/>
            <a:chOff x="3346450" y="3419475"/>
            <a:chExt cx="388937" cy="390525"/>
          </a:xfrm>
          <a:solidFill>
            <a:srgbClr val="78BE20"/>
          </a:solidFill>
        </p:grpSpPr>
        <p:sp>
          <p:nvSpPr>
            <p:cNvPr id="17" name="Freeform 48"/>
            <p:cNvSpPr>
              <a:spLocks noEditPoints="1"/>
            </p:cNvSpPr>
            <p:nvPr/>
          </p:nvSpPr>
          <p:spPr bwMode="auto">
            <a:xfrm>
              <a:off x="3346450" y="3419475"/>
              <a:ext cx="388937" cy="390525"/>
            </a:xfrm>
            <a:custGeom>
              <a:avLst/>
              <a:gdLst>
                <a:gd name="T0" fmla="*/ 258 w 516"/>
                <a:gd name="T1" fmla="*/ 516 h 516"/>
                <a:gd name="T2" fmla="*/ 0 w 516"/>
                <a:gd name="T3" fmla="*/ 258 h 516"/>
                <a:gd name="T4" fmla="*/ 258 w 516"/>
                <a:gd name="T5" fmla="*/ 0 h 516"/>
                <a:gd name="T6" fmla="*/ 516 w 516"/>
                <a:gd name="T7" fmla="*/ 258 h 516"/>
                <a:gd name="T8" fmla="*/ 258 w 516"/>
                <a:gd name="T9" fmla="*/ 516 h 516"/>
                <a:gd name="T10" fmla="*/ 258 w 516"/>
                <a:gd name="T11" fmla="*/ 20 h 516"/>
                <a:gd name="T12" fmla="*/ 20 w 516"/>
                <a:gd name="T13" fmla="*/ 258 h 516"/>
                <a:gd name="T14" fmla="*/ 258 w 516"/>
                <a:gd name="T15" fmla="*/ 496 h 516"/>
                <a:gd name="T16" fmla="*/ 496 w 516"/>
                <a:gd name="T17" fmla="*/ 258 h 516"/>
                <a:gd name="T18" fmla="*/ 258 w 516"/>
                <a:gd name="T19" fmla="*/ 2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516"/>
                  </a:moveTo>
                  <a:cubicBezTo>
                    <a:pt x="115" y="516"/>
                    <a:pt x="0" y="400"/>
                    <a:pt x="0" y="258"/>
                  </a:cubicBezTo>
                  <a:cubicBezTo>
                    <a:pt x="0" y="115"/>
                    <a:pt x="115" y="0"/>
                    <a:pt x="258" y="0"/>
                  </a:cubicBezTo>
                  <a:cubicBezTo>
                    <a:pt x="400" y="0"/>
                    <a:pt x="516" y="115"/>
                    <a:pt x="516" y="258"/>
                  </a:cubicBezTo>
                  <a:cubicBezTo>
                    <a:pt x="516" y="400"/>
                    <a:pt x="400" y="516"/>
                    <a:pt x="258" y="516"/>
                  </a:cubicBezTo>
                  <a:close/>
                  <a:moveTo>
                    <a:pt x="258" y="20"/>
                  </a:moveTo>
                  <a:cubicBezTo>
                    <a:pt x="126" y="20"/>
                    <a:pt x="20" y="127"/>
                    <a:pt x="20" y="258"/>
                  </a:cubicBezTo>
                  <a:cubicBezTo>
                    <a:pt x="20" y="389"/>
                    <a:pt x="126" y="496"/>
                    <a:pt x="258" y="496"/>
                  </a:cubicBezTo>
                  <a:cubicBezTo>
                    <a:pt x="389" y="496"/>
                    <a:pt x="496" y="389"/>
                    <a:pt x="496" y="258"/>
                  </a:cubicBezTo>
                  <a:cubicBezTo>
                    <a:pt x="496" y="127"/>
                    <a:pt x="389" y="20"/>
                    <a:pt x="25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8" name="Freeform 49"/>
            <p:cNvSpPr>
              <a:spLocks/>
            </p:cNvSpPr>
            <p:nvPr/>
          </p:nvSpPr>
          <p:spPr bwMode="auto">
            <a:xfrm>
              <a:off x="3443288" y="3509963"/>
              <a:ext cx="193675" cy="209550"/>
            </a:xfrm>
            <a:custGeom>
              <a:avLst/>
              <a:gdLst>
                <a:gd name="T0" fmla="*/ 85 w 257"/>
                <a:gd name="T1" fmla="*/ 276 h 276"/>
                <a:gd name="T2" fmla="*/ 78 w 257"/>
                <a:gd name="T3" fmla="*/ 272 h 276"/>
                <a:gd name="T4" fmla="*/ 4 w 257"/>
                <a:gd name="T5" fmla="*/ 185 h 276"/>
                <a:gd name="T6" fmla="*/ 5 w 257"/>
                <a:gd name="T7" fmla="*/ 171 h 276"/>
                <a:gd name="T8" fmla="*/ 19 w 257"/>
                <a:gd name="T9" fmla="*/ 172 h 276"/>
                <a:gd name="T10" fmla="*/ 84 w 257"/>
                <a:gd name="T11" fmla="*/ 249 h 276"/>
                <a:gd name="T12" fmla="*/ 237 w 257"/>
                <a:gd name="T13" fmla="*/ 6 h 276"/>
                <a:gd name="T14" fmla="*/ 251 w 257"/>
                <a:gd name="T15" fmla="*/ 3 h 276"/>
                <a:gd name="T16" fmla="*/ 254 w 257"/>
                <a:gd name="T17" fmla="*/ 17 h 276"/>
                <a:gd name="T18" fmla="*/ 94 w 257"/>
                <a:gd name="T19" fmla="*/ 271 h 276"/>
                <a:gd name="T20" fmla="*/ 86 w 257"/>
                <a:gd name="T21" fmla="*/ 276 h 276"/>
                <a:gd name="T22" fmla="*/ 85 w 257"/>
                <a:gd name="T2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276">
                  <a:moveTo>
                    <a:pt x="85" y="276"/>
                  </a:moveTo>
                  <a:cubicBezTo>
                    <a:pt x="82" y="276"/>
                    <a:pt x="79" y="275"/>
                    <a:pt x="78" y="272"/>
                  </a:cubicBezTo>
                  <a:cubicBezTo>
                    <a:pt x="4" y="185"/>
                    <a:pt x="4" y="185"/>
                    <a:pt x="4" y="185"/>
                  </a:cubicBezTo>
                  <a:cubicBezTo>
                    <a:pt x="0" y="180"/>
                    <a:pt x="1" y="174"/>
                    <a:pt x="5" y="171"/>
                  </a:cubicBezTo>
                  <a:cubicBezTo>
                    <a:pt x="9" y="167"/>
                    <a:pt x="16" y="168"/>
                    <a:pt x="19" y="172"/>
                  </a:cubicBezTo>
                  <a:cubicBezTo>
                    <a:pt x="84" y="249"/>
                    <a:pt x="84" y="249"/>
                    <a:pt x="84" y="249"/>
                  </a:cubicBezTo>
                  <a:cubicBezTo>
                    <a:pt x="237" y="6"/>
                    <a:pt x="237" y="6"/>
                    <a:pt x="237" y="6"/>
                  </a:cubicBezTo>
                  <a:cubicBezTo>
                    <a:pt x="240" y="1"/>
                    <a:pt x="247" y="0"/>
                    <a:pt x="251" y="3"/>
                  </a:cubicBezTo>
                  <a:cubicBezTo>
                    <a:pt x="256" y="6"/>
                    <a:pt x="257" y="12"/>
                    <a:pt x="254" y="17"/>
                  </a:cubicBezTo>
                  <a:cubicBezTo>
                    <a:pt x="94" y="271"/>
                    <a:pt x="94" y="271"/>
                    <a:pt x="94" y="271"/>
                  </a:cubicBezTo>
                  <a:cubicBezTo>
                    <a:pt x="92" y="274"/>
                    <a:pt x="89" y="276"/>
                    <a:pt x="86" y="276"/>
                  </a:cubicBezTo>
                  <a:cubicBezTo>
                    <a:pt x="86" y="276"/>
                    <a:pt x="85" y="276"/>
                    <a:pt x="85"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3474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Infographics</a:t>
            </a:r>
          </a:p>
        </p:txBody>
      </p:sp>
      <p:sp>
        <p:nvSpPr>
          <p:cNvPr id="41" name="object 5">
            <a:extLst>
              <a:ext uri="{FF2B5EF4-FFF2-40B4-BE49-F238E27FC236}">
                <a16:creationId xmlns:a16="http://schemas.microsoft.com/office/drawing/2014/main" id="{D56AFCF9-9C22-517F-C58E-4469D7299384}"/>
              </a:ext>
            </a:extLst>
          </p:cNvPr>
          <p:cNvSpPr/>
          <p:nvPr/>
        </p:nvSpPr>
        <p:spPr>
          <a:xfrm>
            <a:off x="7931863" y="6292671"/>
            <a:ext cx="6030595" cy="1739146"/>
          </a:xfrm>
          <a:custGeom>
            <a:avLst/>
            <a:gdLst/>
            <a:ahLst/>
            <a:cxnLst/>
            <a:rect l="l" t="t" r="r" b="b"/>
            <a:pathLst>
              <a:path w="6030595" h="2632709">
                <a:moveTo>
                  <a:pt x="3015005" y="0"/>
                </a:moveTo>
                <a:lnTo>
                  <a:pt x="2949442" y="305"/>
                </a:lnTo>
                <a:lnTo>
                  <a:pt x="2884221" y="1216"/>
                </a:lnTo>
                <a:lnTo>
                  <a:pt x="2819355" y="2726"/>
                </a:lnTo>
                <a:lnTo>
                  <a:pt x="2754860" y="4831"/>
                </a:lnTo>
                <a:lnTo>
                  <a:pt x="2690748" y="7523"/>
                </a:lnTo>
                <a:lnTo>
                  <a:pt x="2627035" y="10796"/>
                </a:lnTo>
                <a:lnTo>
                  <a:pt x="2563734" y="14645"/>
                </a:lnTo>
                <a:lnTo>
                  <a:pt x="2500859" y="19062"/>
                </a:lnTo>
                <a:lnTo>
                  <a:pt x="2438425" y="24042"/>
                </a:lnTo>
                <a:lnTo>
                  <a:pt x="2376446" y="29579"/>
                </a:lnTo>
                <a:lnTo>
                  <a:pt x="2314936" y="35666"/>
                </a:lnTo>
                <a:lnTo>
                  <a:pt x="2253909" y="42297"/>
                </a:lnTo>
                <a:lnTo>
                  <a:pt x="2193379" y="49467"/>
                </a:lnTo>
                <a:lnTo>
                  <a:pt x="2133360" y="57168"/>
                </a:lnTo>
                <a:lnTo>
                  <a:pt x="2073867" y="65395"/>
                </a:lnTo>
                <a:lnTo>
                  <a:pt x="2014913" y="74142"/>
                </a:lnTo>
                <a:lnTo>
                  <a:pt x="1956513" y="83402"/>
                </a:lnTo>
                <a:lnTo>
                  <a:pt x="1898681" y="93169"/>
                </a:lnTo>
                <a:lnTo>
                  <a:pt x="1841431" y="103437"/>
                </a:lnTo>
                <a:lnTo>
                  <a:pt x="1784778" y="114200"/>
                </a:lnTo>
                <a:lnTo>
                  <a:pt x="1728734" y="125452"/>
                </a:lnTo>
                <a:lnTo>
                  <a:pt x="1673315" y="137187"/>
                </a:lnTo>
                <a:lnTo>
                  <a:pt x="1618535" y="149397"/>
                </a:lnTo>
                <a:lnTo>
                  <a:pt x="1564407" y="162078"/>
                </a:lnTo>
                <a:lnTo>
                  <a:pt x="1510946" y="175223"/>
                </a:lnTo>
                <a:lnTo>
                  <a:pt x="1458167" y="188826"/>
                </a:lnTo>
                <a:lnTo>
                  <a:pt x="1406082" y="202880"/>
                </a:lnTo>
                <a:lnTo>
                  <a:pt x="1354707" y="217380"/>
                </a:lnTo>
                <a:lnTo>
                  <a:pt x="1304055" y="232319"/>
                </a:lnTo>
                <a:lnTo>
                  <a:pt x="1254141" y="247692"/>
                </a:lnTo>
                <a:lnTo>
                  <a:pt x="1204978" y="263491"/>
                </a:lnTo>
                <a:lnTo>
                  <a:pt x="1156581" y="279711"/>
                </a:lnTo>
                <a:lnTo>
                  <a:pt x="1108965" y="296346"/>
                </a:lnTo>
                <a:lnTo>
                  <a:pt x="1062142" y="313389"/>
                </a:lnTo>
                <a:lnTo>
                  <a:pt x="1016128" y="330834"/>
                </a:lnTo>
                <a:lnTo>
                  <a:pt x="970936" y="348676"/>
                </a:lnTo>
                <a:lnTo>
                  <a:pt x="926581" y="366907"/>
                </a:lnTo>
                <a:lnTo>
                  <a:pt x="883077" y="385522"/>
                </a:lnTo>
                <a:lnTo>
                  <a:pt x="840437" y="404515"/>
                </a:lnTo>
                <a:lnTo>
                  <a:pt x="798676" y="423879"/>
                </a:lnTo>
                <a:lnTo>
                  <a:pt x="757809" y="443609"/>
                </a:lnTo>
                <a:lnTo>
                  <a:pt x="717848" y="463697"/>
                </a:lnTo>
                <a:lnTo>
                  <a:pt x="678810" y="484138"/>
                </a:lnTo>
                <a:lnTo>
                  <a:pt x="640706" y="504926"/>
                </a:lnTo>
                <a:lnTo>
                  <a:pt x="603553" y="526055"/>
                </a:lnTo>
                <a:lnTo>
                  <a:pt x="567363" y="547518"/>
                </a:lnTo>
                <a:lnTo>
                  <a:pt x="532151" y="569309"/>
                </a:lnTo>
                <a:lnTo>
                  <a:pt x="497932" y="591422"/>
                </a:lnTo>
                <a:lnTo>
                  <a:pt x="464719" y="613851"/>
                </a:lnTo>
                <a:lnTo>
                  <a:pt x="432526" y="636590"/>
                </a:lnTo>
                <a:lnTo>
                  <a:pt x="401367" y="659632"/>
                </a:lnTo>
                <a:lnTo>
                  <a:pt x="342211" y="706602"/>
                </a:lnTo>
                <a:lnTo>
                  <a:pt x="287362" y="754712"/>
                </a:lnTo>
                <a:lnTo>
                  <a:pt x="236934" y="803912"/>
                </a:lnTo>
                <a:lnTo>
                  <a:pt x="191041" y="854154"/>
                </a:lnTo>
                <a:lnTo>
                  <a:pt x="149795" y="905388"/>
                </a:lnTo>
                <a:lnTo>
                  <a:pt x="113309" y="957563"/>
                </a:lnTo>
                <a:lnTo>
                  <a:pt x="81697" y="1010632"/>
                </a:lnTo>
                <a:lnTo>
                  <a:pt x="55071" y="1064545"/>
                </a:lnTo>
                <a:lnTo>
                  <a:pt x="33545" y="1119251"/>
                </a:lnTo>
                <a:lnTo>
                  <a:pt x="17233" y="1174703"/>
                </a:lnTo>
                <a:lnTo>
                  <a:pt x="6246" y="1230849"/>
                </a:lnTo>
                <a:lnTo>
                  <a:pt x="698" y="1287642"/>
                </a:lnTo>
                <a:lnTo>
                  <a:pt x="0" y="1316266"/>
                </a:lnTo>
                <a:lnTo>
                  <a:pt x="698" y="1344888"/>
                </a:lnTo>
                <a:lnTo>
                  <a:pt x="6246" y="1401680"/>
                </a:lnTo>
                <a:lnTo>
                  <a:pt x="17233" y="1457826"/>
                </a:lnTo>
                <a:lnTo>
                  <a:pt x="33545" y="1513277"/>
                </a:lnTo>
                <a:lnTo>
                  <a:pt x="55071" y="1567983"/>
                </a:lnTo>
                <a:lnTo>
                  <a:pt x="81697" y="1621895"/>
                </a:lnTo>
                <a:lnTo>
                  <a:pt x="113309" y="1674963"/>
                </a:lnTo>
                <a:lnTo>
                  <a:pt x="149795" y="1727139"/>
                </a:lnTo>
                <a:lnTo>
                  <a:pt x="191041" y="1778372"/>
                </a:lnTo>
                <a:lnTo>
                  <a:pt x="236934" y="1828613"/>
                </a:lnTo>
                <a:lnTo>
                  <a:pt x="287362" y="1877814"/>
                </a:lnTo>
                <a:lnTo>
                  <a:pt x="342211" y="1925924"/>
                </a:lnTo>
                <a:lnTo>
                  <a:pt x="401367" y="1972894"/>
                </a:lnTo>
                <a:lnTo>
                  <a:pt x="432526" y="1995936"/>
                </a:lnTo>
                <a:lnTo>
                  <a:pt x="464719" y="2018675"/>
                </a:lnTo>
                <a:lnTo>
                  <a:pt x="497932" y="2041104"/>
                </a:lnTo>
                <a:lnTo>
                  <a:pt x="532151" y="2063217"/>
                </a:lnTo>
                <a:lnTo>
                  <a:pt x="567363" y="2085008"/>
                </a:lnTo>
                <a:lnTo>
                  <a:pt x="603553" y="2106471"/>
                </a:lnTo>
                <a:lnTo>
                  <a:pt x="640706" y="2127600"/>
                </a:lnTo>
                <a:lnTo>
                  <a:pt x="678810" y="2148388"/>
                </a:lnTo>
                <a:lnTo>
                  <a:pt x="717848" y="2168829"/>
                </a:lnTo>
                <a:lnTo>
                  <a:pt x="757809" y="2188918"/>
                </a:lnTo>
                <a:lnTo>
                  <a:pt x="798676" y="2208647"/>
                </a:lnTo>
                <a:lnTo>
                  <a:pt x="840437" y="2228011"/>
                </a:lnTo>
                <a:lnTo>
                  <a:pt x="883077" y="2247004"/>
                </a:lnTo>
                <a:lnTo>
                  <a:pt x="926581" y="2265619"/>
                </a:lnTo>
                <a:lnTo>
                  <a:pt x="970936" y="2283851"/>
                </a:lnTo>
                <a:lnTo>
                  <a:pt x="1016128" y="2301693"/>
                </a:lnTo>
                <a:lnTo>
                  <a:pt x="1062142" y="2319138"/>
                </a:lnTo>
                <a:lnTo>
                  <a:pt x="1108965" y="2336181"/>
                </a:lnTo>
                <a:lnTo>
                  <a:pt x="1156581" y="2352816"/>
                </a:lnTo>
                <a:lnTo>
                  <a:pt x="1204978" y="2369037"/>
                </a:lnTo>
                <a:lnTo>
                  <a:pt x="1254141" y="2384836"/>
                </a:lnTo>
                <a:lnTo>
                  <a:pt x="1304055" y="2400208"/>
                </a:lnTo>
                <a:lnTo>
                  <a:pt x="1354707" y="2415148"/>
                </a:lnTo>
                <a:lnTo>
                  <a:pt x="1406082" y="2429648"/>
                </a:lnTo>
                <a:lnTo>
                  <a:pt x="1458167" y="2443702"/>
                </a:lnTo>
                <a:lnTo>
                  <a:pt x="1510946" y="2457305"/>
                </a:lnTo>
                <a:lnTo>
                  <a:pt x="1564407" y="2470450"/>
                </a:lnTo>
                <a:lnTo>
                  <a:pt x="1618535" y="2483131"/>
                </a:lnTo>
                <a:lnTo>
                  <a:pt x="1673315" y="2495342"/>
                </a:lnTo>
                <a:lnTo>
                  <a:pt x="1728734" y="2507077"/>
                </a:lnTo>
                <a:lnTo>
                  <a:pt x="1784778" y="2518329"/>
                </a:lnTo>
                <a:lnTo>
                  <a:pt x="1841431" y="2529092"/>
                </a:lnTo>
                <a:lnTo>
                  <a:pt x="1898681" y="2539361"/>
                </a:lnTo>
                <a:lnTo>
                  <a:pt x="1956513" y="2549128"/>
                </a:lnTo>
                <a:lnTo>
                  <a:pt x="2014913" y="2558388"/>
                </a:lnTo>
                <a:lnTo>
                  <a:pt x="2073867" y="2567135"/>
                </a:lnTo>
                <a:lnTo>
                  <a:pt x="2133360" y="2575362"/>
                </a:lnTo>
                <a:lnTo>
                  <a:pt x="2193379" y="2583064"/>
                </a:lnTo>
                <a:lnTo>
                  <a:pt x="2253909" y="2590233"/>
                </a:lnTo>
                <a:lnTo>
                  <a:pt x="2314936" y="2596865"/>
                </a:lnTo>
                <a:lnTo>
                  <a:pt x="2376446" y="2602952"/>
                </a:lnTo>
                <a:lnTo>
                  <a:pt x="2438425" y="2608489"/>
                </a:lnTo>
                <a:lnTo>
                  <a:pt x="2500859" y="2613469"/>
                </a:lnTo>
                <a:lnTo>
                  <a:pt x="2563734" y="2617886"/>
                </a:lnTo>
                <a:lnTo>
                  <a:pt x="2627035" y="2621735"/>
                </a:lnTo>
                <a:lnTo>
                  <a:pt x="2690748" y="2625008"/>
                </a:lnTo>
                <a:lnTo>
                  <a:pt x="2754860" y="2627700"/>
                </a:lnTo>
                <a:lnTo>
                  <a:pt x="2819355" y="2629805"/>
                </a:lnTo>
                <a:lnTo>
                  <a:pt x="2884221" y="2631316"/>
                </a:lnTo>
                <a:lnTo>
                  <a:pt x="2949442" y="2632227"/>
                </a:lnTo>
                <a:lnTo>
                  <a:pt x="3015005" y="2632532"/>
                </a:lnTo>
                <a:lnTo>
                  <a:pt x="3080568" y="2632227"/>
                </a:lnTo>
                <a:lnTo>
                  <a:pt x="3145789" y="2631316"/>
                </a:lnTo>
                <a:lnTo>
                  <a:pt x="3210655" y="2629805"/>
                </a:lnTo>
                <a:lnTo>
                  <a:pt x="3275150" y="2627700"/>
                </a:lnTo>
                <a:lnTo>
                  <a:pt x="3339262" y="2625008"/>
                </a:lnTo>
                <a:lnTo>
                  <a:pt x="3402975" y="2621735"/>
                </a:lnTo>
                <a:lnTo>
                  <a:pt x="3466276" y="2617886"/>
                </a:lnTo>
                <a:lnTo>
                  <a:pt x="3529151" y="2613469"/>
                </a:lnTo>
                <a:lnTo>
                  <a:pt x="3591585" y="2608489"/>
                </a:lnTo>
                <a:lnTo>
                  <a:pt x="3653564" y="2602952"/>
                </a:lnTo>
                <a:lnTo>
                  <a:pt x="3715074" y="2596865"/>
                </a:lnTo>
                <a:lnTo>
                  <a:pt x="3776101" y="2590233"/>
                </a:lnTo>
                <a:lnTo>
                  <a:pt x="3836631" y="2583064"/>
                </a:lnTo>
                <a:lnTo>
                  <a:pt x="3896650" y="2575362"/>
                </a:lnTo>
                <a:lnTo>
                  <a:pt x="3956143" y="2567135"/>
                </a:lnTo>
                <a:lnTo>
                  <a:pt x="4015097" y="2558388"/>
                </a:lnTo>
                <a:lnTo>
                  <a:pt x="4073496" y="2549128"/>
                </a:lnTo>
                <a:lnTo>
                  <a:pt x="4131328" y="2539361"/>
                </a:lnTo>
                <a:lnTo>
                  <a:pt x="4188578" y="2529092"/>
                </a:lnTo>
                <a:lnTo>
                  <a:pt x="4245232" y="2518329"/>
                </a:lnTo>
                <a:lnTo>
                  <a:pt x="4301276" y="2507077"/>
                </a:lnTo>
                <a:lnTo>
                  <a:pt x="4356695" y="2495342"/>
                </a:lnTo>
                <a:lnTo>
                  <a:pt x="4411475" y="2483131"/>
                </a:lnTo>
                <a:lnTo>
                  <a:pt x="4465603" y="2470450"/>
                </a:lnTo>
                <a:lnTo>
                  <a:pt x="4519063" y="2457305"/>
                </a:lnTo>
                <a:lnTo>
                  <a:pt x="4571843" y="2443702"/>
                </a:lnTo>
                <a:lnTo>
                  <a:pt x="4623928" y="2429648"/>
                </a:lnTo>
                <a:lnTo>
                  <a:pt x="4675303" y="2415148"/>
                </a:lnTo>
                <a:lnTo>
                  <a:pt x="4725955" y="2400208"/>
                </a:lnTo>
                <a:lnTo>
                  <a:pt x="4775869" y="2384836"/>
                </a:lnTo>
                <a:lnTo>
                  <a:pt x="4825032" y="2369037"/>
                </a:lnTo>
                <a:lnTo>
                  <a:pt x="4873428" y="2352816"/>
                </a:lnTo>
                <a:lnTo>
                  <a:pt x="4921045" y="2336181"/>
                </a:lnTo>
                <a:lnTo>
                  <a:pt x="4967868" y="2319138"/>
                </a:lnTo>
                <a:lnTo>
                  <a:pt x="5013882" y="2301693"/>
                </a:lnTo>
                <a:lnTo>
                  <a:pt x="5059074" y="2283851"/>
                </a:lnTo>
                <a:lnTo>
                  <a:pt x="5103429" y="2265619"/>
                </a:lnTo>
                <a:lnTo>
                  <a:pt x="5146933" y="2247004"/>
                </a:lnTo>
                <a:lnTo>
                  <a:pt x="5189573" y="2228011"/>
                </a:lnTo>
                <a:lnTo>
                  <a:pt x="5231334" y="2208647"/>
                </a:lnTo>
                <a:lnTo>
                  <a:pt x="5272201" y="2188918"/>
                </a:lnTo>
                <a:lnTo>
                  <a:pt x="5312161" y="2168829"/>
                </a:lnTo>
                <a:lnTo>
                  <a:pt x="5351200" y="2148388"/>
                </a:lnTo>
                <a:lnTo>
                  <a:pt x="5389303" y="2127600"/>
                </a:lnTo>
                <a:lnTo>
                  <a:pt x="5426457" y="2106471"/>
                </a:lnTo>
                <a:lnTo>
                  <a:pt x="5462647" y="2085008"/>
                </a:lnTo>
                <a:lnTo>
                  <a:pt x="5497858" y="2063217"/>
                </a:lnTo>
                <a:lnTo>
                  <a:pt x="5532078" y="2041104"/>
                </a:lnTo>
                <a:lnTo>
                  <a:pt x="5565291" y="2018675"/>
                </a:lnTo>
                <a:lnTo>
                  <a:pt x="5597484" y="1995936"/>
                </a:lnTo>
                <a:lnTo>
                  <a:pt x="5628643" y="1972894"/>
                </a:lnTo>
                <a:lnTo>
                  <a:pt x="5687799" y="1925924"/>
                </a:lnTo>
                <a:lnTo>
                  <a:pt x="5742648" y="1877814"/>
                </a:lnTo>
                <a:lnTo>
                  <a:pt x="5793075" y="1828613"/>
                </a:lnTo>
                <a:lnTo>
                  <a:pt x="5838969" y="1778372"/>
                </a:lnTo>
                <a:lnTo>
                  <a:pt x="5880215" y="1727139"/>
                </a:lnTo>
                <a:lnTo>
                  <a:pt x="5916701" y="1674963"/>
                </a:lnTo>
                <a:lnTo>
                  <a:pt x="5948313" y="1621895"/>
                </a:lnTo>
                <a:lnTo>
                  <a:pt x="5974939" y="1567983"/>
                </a:lnTo>
                <a:lnTo>
                  <a:pt x="5996464" y="1513277"/>
                </a:lnTo>
                <a:lnTo>
                  <a:pt x="6012777" y="1457826"/>
                </a:lnTo>
                <a:lnTo>
                  <a:pt x="6023764" y="1401680"/>
                </a:lnTo>
                <a:lnTo>
                  <a:pt x="6029312" y="1344888"/>
                </a:lnTo>
                <a:lnTo>
                  <a:pt x="6030010" y="1316266"/>
                </a:lnTo>
                <a:lnTo>
                  <a:pt x="6029312" y="1287642"/>
                </a:lnTo>
                <a:lnTo>
                  <a:pt x="6023764" y="1230849"/>
                </a:lnTo>
                <a:lnTo>
                  <a:pt x="6012777" y="1174703"/>
                </a:lnTo>
                <a:lnTo>
                  <a:pt x="5996464" y="1119251"/>
                </a:lnTo>
                <a:lnTo>
                  <a:pt x="5974939" y="1064545"/>
                </a:lnTo>
                <a:lnTo>
                  <a:pt x="5948313" y="1010632"/>
                </a:lnTo>
                <a:lnTo>
                  <a:pt x="5916701" y="957563"/>
                </a:lnTo>
                <a:lnTo>
                  <a:pt x="5880215" y="905388"/>
                </a:lnTo>
                <a:lnTo>
                  <a:pt x="5838969" y="854154"/>
                </a:lnTo>
                <a:lnTo>
                  <a:pt x="5793075" y="803912"/>
                </a:lnTo>
                <a:lnTo>
                  <a:pt x="5742648" y="754712"/>
                </a:lnTo>
                <a:lnTo>
                  <a:pt x="5687799" y="706602"/>
                </a:lnTo>
                <a:lnTo>
                  <a:pt x="5628643" y="659632"/>
                </a:lnTo>
                <a:lnTo>
                  <a:pt x="5597484" y="636590"/>
                </a:lnTo>
                <a:lnTo>
                  <a:pt x="5565291" y="613851"/>
                </a:lnTo>
                <a:lnTo>
                  <a:pt x="5532078" y="591422"/>
                </a:lnTo>
                <a:lnTo>
                  <a:pt x="5497858" y="569309"/>
                </a:lnTo>
                <a:lnTo>
                  <a:pt x="5462647" y="547518"/>
                </a:lnTo>
                <a:lnTo>
                  <a:pt x="5426457" y="526055"/>
                </a:lnTo>
                <a:lnTo>
                  <a:pt x="5389303" y="504926"/>
                </a:lnTo>
                <a:lnTo>
                  <a:pt x="5351200" y="484138"/>
                </a:lnTo>
                <a:lnTo>
                  <a:pt x="5312161" y="463697"/>
                </a:lnTo>
                <a:lnTo>
                  <a:pt x="5272201" y="443609"/>
                </a:lnTo>
                <a:lnTo>
                  <a:pt x="5231334" y="423879"/>
                </a:lnTo>
                <a:lnTo>
                  <a:pt x="5189573" y="404515"/>
                </a:lnTo>
                <a:lnTo>
                  <a:pt x="5146933" y="385522"/>
                </a:lnTo>
                <a:lnTo>
                  <a:pt x="5103429" y="366907"/>
                </a:lnTo>
                <a:lnTo>
                  <a:pt x="5059074" y="348676"/>
                </a:lnTo>
                <a:lnTo>
                  <a:pt x="5013882" y="330834"/>
                </a:lnTo>
                <a:lnTo>
                  <a:pt x="4967868" y="313389"/>
                </a:lnTo>
                <a:lnTo>
                  <a:pt x="4921045" y="296346"/>
                </a:lnTo>
                <a:lnTo>
                  <a:pt x="4873428" y="279711"/>
                </a:lnTo>
                <a:lnTo>
                  <a:pt x="4825032" y="263491"/>
                </a:lnTo>
                <a:lnTo>
                  <a:pt x="4775869" y="247692"/>
                </a:lnTo>
                <a:lnTo>
                  <a:pt x="4725955" y="232319"/>
                </a:lnTo>
                <a:lnTo>
                  <a:pt x="4675303" y="217380"/>
                </a:lnTo>
                <a:lnTo>
                  <a:pt x="4623928" y="202880"/>
                </a:lnTo>
                <a:lnTo>
                  <a:pt x="4571843" y="188826"/>
                </a:lnTo>
                <a:lnTo>
                  <a:pt x="4519063" y="175223"/>
                </a:lnTo>
                <a:lnTo>
                  <a:pt x="4465603" y="162078"/>
                </a:lnTo>
                <a:lnTo>
                  <a:pt x="4411475" y="149397"/>
                </a:lnTo>
                <a:lnTo>
                  <a:pt x="4356695" y="137187"/>
                </a:lnTo>
                <a:lnTo>
                  <a:pt x="4301276" y="125452"/>
                </a:lnTo>
                <a:lnTo>
                  <a:pt x="4245232" y="114200"/>
                </a:lnTo>
                <a:lnTo>
                  <a:pt x="4188578" y="103437"/>
                </a:lnTo>
                <a:lnTo>
                  <a:pt x="4131328" y="93169"/>
                </a:lnTo>
                <a:lnTo>
                  <a:pt x="4073496" y="83402"/>
                </a:lnTo>
                <a:lnTo>
                  <a:pt x="4015097" y="74142"/>
                </a:lnTo>
                <a:lnTo>
                  <a:pt x="3956143" y="65395"/>
                </a:lnTo>
                <a:lnTo>
                  <a:pt x="3896650" y="57168"/>
                </a:lnTo>
                <a:lnTo>
                  <a:pt x="3836631" y="49467"/>
                </a:lnTo>
                <a:lnTo>
                  <a:pt x="3776101" y="42297"/>
                </a:lnTo>
                <a:lnTo>
                  <a:pt x="3715074" y="35666"/>
                </a:lnTo>
                <a:lnTo>
                  <a:pt x="3653564" y="29579"/>
                </a:lnTo>
                <a:lnTo>
                  <a:pt x="3591585" y="24042"/>
                </a:lnTo>
                <a:lnTo>
                  <a:pt x="3529151" y="19062"/>
                </a:lnTo>
                <a:lnTo>
                  <a:pt x="3466276" y="14645"/>
                </a:lnTo>
                <a:lnTo>
                  <a:pt x="3402975" y="10796"/>
                </a:lnTo>
                <a:lnTo>
                  <a:pt x="3339262" y="7523"/>
                </a:lnTo>
                <a:lnTo>
                  <a:pt x="3275150" y="4831"/>
                </a:lnTo>
                <a:lnTo>
                  <a:pt x="3210655" y="2726"/>
                </a:lnTo>
                <a:lnTo>
                  <a:pt x="3145789" y="1216"/>
                </a:lnTo>
                <a:lnTo>
                  <a:pt x="3080568" y="305"/>
                </a:lnTo>
                <a:lnTo>
                  <a:pt x="3015005" y="0"/>
                </a:lnTo>
                <a:close/>
              </a:path>
            </a:pathLst>
          </a:custGeom>
          <a:solidFill>
            <a:srgbClr val="D8D8D8">
              <a:alpha val="38000"/>
            </a:srgbClr>
          </a:solidFill>
        </p:spPr>
        <p:txBody>
          <a:bodyPr wrap="square" lIns="0" tIns="0" rIns="0" bIns="0" rtlCol="0"/>
          <a:lstStyle/>
          <a:p>
            <a:endParaRPr/>
          </a:p>
        </p:txBody>
      </p:sp>
      <p:graphicFrame>
        <p:nvGraphicFramePr>
          <p:cNvPr id="42" name="Chart 41"/>
          <p:cNvGraphicFramePr/>
          <p:nvPr>
            <p:extLst>
              <p:ext uri="{D42A27DB-BD31-4B8C-83A1-F6EECF244321}">
                <p14:modId xmlns:p14="http://schemas.microsoft.com/office/powerpoint/2010/main" val="3368171016"/>
              </p:ext>
            </p:extLst>
          </p:nvPr>
        </p:nvGraphicFramePr>
        <p:xfrm>
          <a:off x="7917644" y="1276350"/>
          <a:ext cx="6821347" cy="6092241"/>
        </p:xfrm>
        <a:graphic>
          <a:graphicData uri="http://schemas.openxmlformats.org/drawingml/2006/chart">
            <c:chart xmlns:c="http://schemas.openxmlformats.org/drawingml/2006/chart" xmlns:r="http://schemas.openxmlformats.org/officeDocument/2006/relationships" r:id="rId2"/>
          </a:graphicData>
        </a:graphic>
      </p:graphicFrame>
      <p:grpSp>
        <p:nvGrpSpPr>
          <p:cNvPr id="43" name="Group 42"/>
          <p:cNvGrpSpPr/>
          <p:nvPr/>
        </p:nvGrpSpPr>
        <p:grpSpPr>
          <a:xfrm>
            <a:off x="12211050" y="3224319"/>
            <a:ext cx="620008" cy="490431"/>
            <a:chOff x="541338" y="1481138"/>
            <a:chExt cx="1906588" cy="1508125"/>
          </a:xfrm>
        </p:grpSpPr>
        <p:sp>
          <p:nvSpPr>
            <p:cNvPr id="44" name="Freeform 43"/>
            <p:cNvSpPr>
              <a:spLocks noEditPoints="1"/>
            </p:cNvSpPr>
            <p:nvPr/>
          </p:nvSpPr>
          <p:spPr bwMode="auto">
            <a:xfrm>
              <a:off x="541338" y="1481138"/>
              <a:ext cx="1906588" cy="1508125"/>
            </a:xfrm>
            <a:custGeom>
              <a:avLst/>
              <a:gdLst>
                <a:gd name="T0" fmla="*/ 398 w 506"/>
                <a:gd name="T1" fmla="*/ 117 h 400"/>
                <a:gd name="T2" fmla="*/ 287 w 506"/>
                <a:gd name="T3" fmla="*/ 87 h 400"/>
                <a:gd name="T4" fmla="*/ 243 w 506"/>
                <a:gd name="T5" fmla="*/ 39 h 400"/>
                <a:gd name="T6" fmla="*/ 143 w 506"/>
                <a:gd name="T7" fmla="*/ 0 h 400"/>
                <a:gd name="T8" fmla="*/ 43 w 506"/>
                <a:gd name="T9" fmla="*/ 39 h 400"/>
                <a:gd name="T10" fmla="*/ 0 w 506"/>
                <a:gd name="T11" fmla="*/ 312 h 400"/>
                <a:gd name="T12" fmla="*/ 61 w 506"/>
                <a:gd name="T13" fmla="*/ 356 h 400"/>
                <a:gd name="T14" fmla="*/ 175 w 506"/>
                <a:gd name="T15" fmla="*/ 356 h 400"/>
                <a:gd name="T16" fmla="*/ 329 w 506"/>
                <a:gd name="T17" fmla="*/ 356 h 400"/>
                <a:gd name="T18" fmla="*/ 388 w 506"/>
                <a:gd name="T19" fmla="*/ 400 h 400"/>
                <a:gd name="T20" fmla="*/ 463 w 506"/>
                <a:gd name="T21" fmla="*/ 356 h 400"/>
                <a:gd name="T22" fmla="*/ 506 w 506"/>
                <a:gd name="T23" fmla="*/ 251 h 400"/>
                <a:gd name="T24" fmla="*/ 338 w 506"/>
                <a:gd name="T25" fmla="*/ 107 h 400"/>
                <a:gd name="T26" fmla="*/ 442 w 506"/>
                <a:gd name="T27" fmla="*/ 207 h 400"/>
                <a:gd name="T28" fmla="*/ 287 w 506"/>
                <a:gd name="T29" fmla="*/ 107 h 400"/>
                <a:gd name="T30" fmla="*/ 143 w 506"/>
                <a:gd name="T31" fmla="*/ 20 h 400"/>
                <a:gd name="T32" fmla="*/ 116 w 506"/>
                <a:gd name="T33" fmla="*/ 39 h 400"/>
                <a:gd name="T34" fmla="*/ 118 w 506"/>
                <a:gd name="T35" fmla="*/ 380 h 400"/>
                <a:gd name="T36" fmla="*/ 118 w 506"/>
                <a:gd name="T37" fmla="*/ 303 h 400"/>
                <a:gd name="T38" fmla="*/ 118 w 506"/>
                <a:gd name="T39" fmla="*/ 380 h 400"/>
                <a:gd name="T40" fmla="*/ 349 w 506"/>
                <a:gd name="T41" fmla="*/ 342 h 400"/>
                <a:gd name="T42" fmla="*/ 427 w 506"/>
                <a:gd name="T43" fmla="*/ 342 h 400"/>
                <a:gd name="T44" fmla="*/ 486 w 506"/>
                <a:gd name="T45" fmla="*/ 312 h 400"/>
                <a:gd name="T46" fmla="*/ 446 w 506"/>
                <a:gd name="T47" fmla="*/ 336 h 400"/>
                <a:gd name="T48" fmla="*/ 329 w 506"/>
                <a:gd name="T49" fmla="*/ 336 h 400"/>
                <a:gd name="T50" fmla="*/ 118 w 506"/>
                <a:gd name="T51" fmla="*/ 283 h 400"/>
                <a:gd name="T52" fmla="*/ 43 w 506"/>
                <a:gd name="T53" fmla="*/ 336 h 400"/>
                <a:gd name="T54" fmla="*/ 20 w 506"/>
                <a:gd name="T55" fmla="*/ 83 h 400"/>
                <a:gd name="T56" fmla="*/ 243 w 506"/>
                <a:gd name="T57" fmla="*/ 59 h 400"/>
                <a:gd name="T58" fmla="*/ 267 w 506"/>
                <a:gd name="T59" fmla="*/ 217 h 400"/>
                <a:gd name="T60" fmla="*/ 268 w 506"/>
                <a:gd name="T61" fmla="*/ 223 h 400"/>
                <a:gd name="T62" fmla="*/ 463 w 506"/>
                <a:gd name="T63" fmla="*/ 227 h 400"/>
                <a:gd name="T64" fmla="*/ 463 w 506"/>
                <a:gd name="T65" fmla="*/ 227 h 400"/>
                <a:gd name="T66" fmla="*/ 486 w 506"/>
                <a:gd name="T67" fmla="*/ 2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6" h="400">
                  <a:moveTo>
                    <a:pt x="468" y="207"/>
                  </a:moveTo>
                  <a:cubicBezTo>
                    <a:pt x="398" y="117"/>
                    <a:pt x="398" y="117"/>
                    <a:pt x="398" y="117"/>
                  </a:cubicBezTo>
                  <a:cubicBezTo>
                    <a:pt x="383" y="98"/>
                    <a:pt x="361" y="87"/>
                    <a:pt x="338" y="87"/>
                  </a:cubicBezTo>
                  <a:cubicBezTo>
                    <a:pt x="287" y="87"/>
                    <a:pt x="287" y="87"/>
                    <a:pt x="287" y="87"/>
                  </a:cubicBezTo>
                  <a:cubicBezTo>
                    <a:pt x="287" y="83"/>
                    <a:pt x="287" y="83"/>
                    <a:pt x="287" y="83"/>
                  </a:cubicBezTo>
                  <a:cubicBezTo>
                    <a:pt x="287" y="59"/>
                    <a:pt x="267" y="39"/>
                    <a:pt x="243" y="39"/>
                  </a:cubicBezTo>
                  <a:cubicBezTo>
                    <a:pt x="191" y="39"/>
                    <a:pt x="191" y="39"/>
                    <a:pt x="191" y="39"/>
                  </a:cubicBezTo>
                  <a:cubicBezTo>
                    <a:pt x="186" y="17"/>
                    <a:pt x="167" y="0"/>
                    <a:pt x="143" y="0"/>
                  </a:cubicBezTo>
                  <a:cubicBezTo>
                    <a:pt x="119" y="0"/>
                    <a:pt x="100" y="17"/>
                    <a:pt x="95" y="39"/>
                  </a:cubicBezTo>
                  <a:cubicBezTo>
                    <a:pt x="43" y="39"/>
                    <a:pt x="43" y="39"/>
                    <a:pt x="43" y="39"/>
                  </a:cubicBezTo>
                  <a:cubicBezTo>
                    <a:pt x="19" y="39"/>
                    <a:pt x="0" y="59"/>
                    <a:pt x="0" y="83"/>
                  </a:cubicBezTo>
                  <a:cubicBezTo>
                    <a:pt x="0" y="312"/>
                    <a:pt x="0" y="312"/>
                    <a:pt x="0" y="312"/>
                  </a:cubicBezTo>
                  <a:cubicBezTo>
                    <a:pt x="0" y="336"/>
                    <a:pt x="19" y="356"/>
                    <a:pt x="43" y="356"/>
                  </a:cubicBezTo>
                  <a:cubicBezTo>
                    <a:pt x="61" y="356"/>
                    <a:pt x="61" y="356"/>
                    <a:pt x="61" y="356"/>
                  </a:cubicBezTo>
                  <a:cubicBezTo>
                    <a:pt x="67" y="381"/>
                    <a:pt x="90" y="400"/>
                    <a:pt x="118" y="400"/>
                  </a:cubicBezTo>
                  <a:cubicBezTo>
                    <a:pt x="146" y="400"/>
                    <a:pt x="169" y="381"/>
                    <a:pt x="175" y="356"/>
                  </a:cubicBezTo>
                  <a:cubicBezTo>
                    <a:pt x="176" y="356"/>
                    <a:pt x="176" y="356"/>
                    <a:pt x="176" y="356"/>
                  </a:cubicBezTo>
                  <a:cubicBezTo>
                    <a:pt x="329" y="356"/>
                    <a:pt x="329" y="356"/>
                    <a:pt x="329" y="356"/>
                  </a:cubicBezTo>
                  <a:cubicBezTo>
                    <a:pt x="331" y="356"/>
                    <a:pt x="331" y="356"/>
                    <a:pt x="331" y="356"/>
                  </a:cubicBezTo>
                  <a:cubicBezTo>
                    <a:pt x="337" y="381"/>
                    <a:pt x="360" y="400"/>
                    <a:pt x="388" y="400"/>
                  </a:cubicBezTo>
                  <a:cubicBezTo>
                    <a:pt x="415" y="400"/>
                    <a:pt x="439" y="381"/>
                    <a:pt x="445" y="356"/>
                  </a:cubicBezTo>
                  <a:cubicBezTo>
                    <a:pt x="463" y="356"/>
                    <a:pt x="463" y="356"/>
                    <a:pt x="463" y="356"/>
                  </a:cubicBezTo>
                  <a:cubicBezTo>
                    <a:pt x="487" y="356"/>
                    <a:pt x="506" y="336"/>
                    <a:pt x="506" y="312"/>
                  </a:cubicBezTo>
                  <a:cubicBezTo>
                    <a:pt x="506" y="251"/>
                    <a:pt x="506" y="251"/>
                    <a:pt x="506" y="251"/>
                  </a:cubicBezTo>
                  <a:cubicBezTo>
                    <a:pt x="506" y="228"/>
                    <a:pt x="489" y="210"/>
                    <a:pt x="468" y="207"/>
                  </a:cubicBezTo>
                  <a:close/>
                  <a:moveTo>
                    <a:pt x="338" y="107"/>
                  </a:moveTo>
                  <a:cubicBezTo>
                    <a:pt x="355" y="107"/>
                    <a:pt x="371" y="115"/>
                    <a:pt x="382" y="129"/>
                  </a:cubicBezTo>
                  <a:cubicBezTo>
                    <a:pt x="442" y="207"/>
                    <a:pt x="442" y="207"/>
                    <a:pt x="442" y="207"/>
                  </a:cubicBezTo>
                  <a:cubicBezTo>
                    <a:pt x="287" y="207"/>
                    <a:pt x="287" y="207"/>
                    <a:pt x="287" y="207"/>
                  </a:cubicBezTo>
                  <a:cubicBezTo>
                    <a:pt x="287" y="107"/>
                    <a:pt x="287" y="107"/>
                    <a:pt x="287" y="107"/>
                  </a:cubicBezTo>
                  <a:lnTo>
                    <a:pt x="338" y="107"/>
                  </a:lnTo>
                  <a:close/>
                  <a:moveTo>
                    <a:pt x="143" y="20"/>
                  </a:moveTo>
                  <a:cubicBezTo>
                    <a:pt x="156" y="20"/>
                    <a:pt x="166" y="28"/>
                    <a:pt x="170" y="39"/>
                  </a:cubicBezTo>
                  <a:cubicBezTo>
                    <a:pt x="116" y="39"/>
                    <a:pt x="116" y="39"/>
                    <a:pt x="116" y="39"/>
                  </a:cubicBezTo>
                  <a:cubicBezTo>
                    <a:pt x="120" y="28"/>
                    <a:pt x="131" y="20"/>
                    <a:pt x="143" y="20"/>
                  </a:cubicBezTo>
                  <a:close/>
                  <a:moveTo>
                    <a:pt x="118" y="380"/>
                  </a:moveTo>
                  <a:cubicBezTo>
                    <a:pt x="97" y="380"/>
                    <a:pt x="79" y="363"/>
                    <a:pt x="79" y="342"/>
                  </a:cubicBezTo>
                  <a:cubicBezTo>
                    <a:pt x="79" y="320"/>
                    <a:pt x="97" y="303"/>
                    <a:pt x="118" y="303"/>
                  </a:cubicBezTo>
                  <a:cubicBezTo>
                    <a:pt x="139" y="303"/>
                    <a:pt x="157" y="320"/>
                    <a:pt x="157" y="342"/>
                  </a:cubicBezTo>
                  <a:cubicBezTo>
                    <a:pt x="157" y="363"/>
                    <a:pt x="139" y="380"/>
                    <a:pt x="118" y="380"/>
                  </a:cubicBezTo>
                  <a:close/>
                  <a:moveTo>
                    <a:pt x="388" y="380"/>
                  </a:moveTo>
                  <a:cubicBezTo>
                    <a:pt x="366" y="380"/>
                    <a:pt x="349" y="363"/>
                    <a:pt x="349" y="342"/>
                  </a:cubicBezTo>
                  <a:cubicBezTo>
                    <a:pt x="349" y="320"/>
                    <a:pt x="366" y="303"/>
                    <a:pt x="388" y="303"/>
                  </a:cubicBezTo>
                  <a:cubicBezTo>
                    <a:pt x="409" y="303"/>
                    <a:pt x="427" y="320"/>
                    <a:pt x="427" y="342"/>
                  </a:cubicBezTo>
                  <a:cubicBezTo>
                    <a:pt x="427" y="363"/>
                    <a:pt x="409" y="380"/>
                    <a:pt x="388" y="380"/>
                  </a:cubicBezTo>
                  <a:close/>
                  <a:moveTo>
                    <a:pt x="486" y="312"/>
                  </a:moveTo>
                  <a:cubicBezTo>
                    <a:pt x="486" y="325"/>
                    <a:pt x="476" y="336"/>
                    <a:pt x="463" y="336"/>
                  </a:cubicBezTo>
                  <a:cubicBezTo>
                    <a:pt x="446" y="336"/>
                    <a:pt x="446" y="336"/>
                    <a:pt x="446" y="336"/>
                  </a:cubicBezTo>
                  <a:cubicBezTo>
                    <a:pt x="443" y="306"/>
                    <a:pt x="418" y="283"/>
                    <a:pt x="388" y="283"/>
                  </a:cubicBezTo>
                  <a:cubicBezTo>
                    <a:pt x="357" y="283"/>
                    <a:pt x="332" y="306"/>
                    <a:pt x="329" y="336"/>
                  </a:cubicBezTo>
                  <a:cubicBezTo>
                    <a:pt x="177" y="336"/>
                    <a:pt x="177" y="336"/>
                    <a:pt x="177" y="336"/>
                  </a:cubicBezTo>
                  <a:cubicBezTo>
                    <a:pt x="174" y="306"/>
                    <a:pt x="148" y="283"/>
                    <a:pt x="118" y="283"/>
                  </a:cubicBezTo>
                  <a:cubicBezTo>
                    <a:pt x="88" y="283"/>
                    <a:pt x="62" y="306"/>
                    <a:pt x="60" y="336"/>
                  </a:cubicBezTo>
                  <a:cubicBezTo>
                    <a:pt x="43" y="336"/>
                    <a:pt x="43" y="336"/>
                    <a:pt x="43" y="336"/>
                  </a:cubicBezTo>
                  <a:cubicBezTo>
                    <a:pt x="30" y="336"/>
                    <a:pt x="20" y="325"/>
                    <a:pt x="20" y="312"/>
                  </a:cubicBezTo>
                  <a:cubicBezTo>
                    <a:pt x="20" y="83"/>
                    <a:pt x="20" y="83"/>
                    <a:pt x="20" y="83"/>
                  </a:cubicBezTo>
                  <a:cubicBezTo>
                    <a:pt x="20" y="70"/>
                    <a:pt x="30" y="59"/>
                    <a:pt x="43" y="59"/>
                  </a:cubicBezTo>
                  <a:cubicBezTo>
                    <a:pt x="243" y="59"/>
                    <a:pt x="243" y="59"/>
                    <a:pt x="243" y="59"/>
                  </a:cubicBezTo>
                  <a:cubicBezTo>
                    <a:pt x="256" y="59"/>
                    <a:pt x="267" y="70"/>
                    <a:pt x="267" y="83"/>
                  </a:cubicBezTo>
                  <a:cubicBezTo>
                    <a:pt x="267" y="217"/>
                    <a:pt x="267" y="217"/>
                    <a:pt x="267" y="217"/>
                  </a:cubicBezTo>
                  <a:cubicBezTo>
                    <a:pt x="267" y="218"/>
                    <a:pt x="267" y="218"/>
                    <a:pt x="267" y="219"/>
                  </a:cubicBezTo>
                  <a:cubicBezTo>
                    <a:pt x="267" y="220"/>
                    <a:pt x="268" y="222"/>
                    <a:pt x="268" y="223"/>
                  </a:cubicBezTo>
                  <a:cubicBezTo>
                    <a:pt x="270" y="225"/>
                    <a:pt x="273" y="227"/>
                    <a:pt x="277" y="227"/>
                  </a:cubicBezTo>
                  <a:cubicBezTo>
                    <a:pt x="463" y="227"/>
                    <a:pt x="463" y="227"/>
                    <a:pt x="463" y="227"/>
                  </a:cubicBezTo>
                  <a:cubicBezTo>
                    <a:pt x="463" y="227"/>
                    <a:pt x="463" y="227"/>
                    <a:pt x="463" y="227"/>
                  </a:cubicBezTo>
                  <a:cubicBezTo>
                    <a:pt x="463" y="227"/>
                    <a:pt x="463" y="227"/>
                    <a:pt x="463" y="227"/>
                  </a:cubicBezTo>
                  <a:cubicBezTo>
                    <a:pt x="463" y="227"/>
                    <a:pt x="463" y="227"/>
                    <a:pt x="463" y="227"/>
                  </a:cubicBezTo>
                  <a:cubicBezTo>
                    <a:pt x="476" y="227"/>
                    <a:pt x="486" y="238"/>
                    <a:pt x="486" y="251"/>
                  </a:cubicBezTo>
                  <a:lnTo>
                    <a:pt x="486"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p:nvSpPr>
          <p:spPr bwMode="auto">
            <a:xfrm>
              <a:off x="854076" y="1862138"/>
              <a:ext cx="452438" cy="452438"/>
            </a:xfrm>
            <a:custGeom>
              <a:avLst/>
              <a:gdLst>
                <a:gd name="T0" fmla="*/ 110 w 120"/>
                <a:gd name="T1" fmla="*/ 50 h 120"/>
                <a:gd name="T2" fmla="*/ 70 w 120"/>
                <a:gd name="T3" fmla="*/ 50 h 120"/>
                <a:gd name="T4" fmla="*/ 70 w 120"/>
                <a:gd name="T5" fmla="*/ 10 h 120"/>
                <a:gd name="T6" fmla="*/ 60 w 120"/>
                <a:gd name="T7" fmla="*/ 0 h 120"/>
                <a:gd name="T8" fmla="*/ 50 w 120"/>
                <a:gd name="T9" fmla="*/ 10 h 120"/>
                <a:gd name="T10" fmla="*/ 50 w 120"/>
                <a:gd name="T11" fmla="*/ 50 h 120"/>
                <a:gd name="T12" fmla="*/ 10 w 120"/>
                <a:gd name="T13" fmla="*/ 50 h 120"/>
                <a:gd name="T14" fmla="*/ 0 w 120"/>
                <a:gd name="T15" fmla="*/ 60 h 120"/>
                <a:gd name="T16" fmla="*/ 10 w 120"/>
                <a:gd name="T17" fmla="*/ 70 h 120"/>
                <a:gd name="T18" fmla="*/ 50 w 120"/>
                <a:gd name="T19" fmla="*/ 70 h 120"/>
                <a:gd name="T20" fmla="*/ 50 w 120"/>
                <a:gd name="T21" fmla="*/ 110 h 120"/>
                <a:gd name="T22" fmla="*/ 60 w 120"/>
                <a:gd name="T23" fmla="*/ 120 h 120"/>
                <a:gd name="T24" fmla="*/ 70 w 120"/>
                <a:gd name="T25" fmla="*/ 110 h 120"/>
                <a:gd name="T26" fmla="*/ 70 w 120"/>
                <a:gd name="T27" fmla="*/ 70 h 120"/>
                <a:gd name="T28" fmla="*/ 110 w 120"/>
                <a:gd name="T29" fmla="*/ 70 h 120"/>
                <a:gd name="T30" fmla="*/ 120 w 120"/>
                <a:gd name="T31" fmla="*/ 60 h 120"/>
                <a:gd name="T32" fmla="*/ 110 w 120"/>
                <a:gd name="T33"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20">
                  <a:moveTo>
                    <a:pt x="110" y="50"/>
                  </a:moveTo>
                  <a:cubicBezTo>
                    <a:pt x="70" y="50"/>
                    <a:pt x="70" y="50"/>
                    <a:pt x="70" y="50"/>
                  </a:cubicBezTo>
                  <a:cubicBezTo>
                    <a:pt x="70" y="10"/>
                    <a:pt x="70" y="10"/>
                    <a:pt x="70" y="10"/>
                  </a:cubicBezTo>
                  <a:cubicBezTo>
                    <a:pt x="70" y="4"/>
                    <a:pt x="66" y="0"/>
                    <a:pt x="60" y="0"/>
                  </a:cubicBezTo>
                  <a:cubicBezTo>
                    <a:pt x="55" y="0"/>
                    <a:pt x="50" y="4"/>
                    <a:pt x="50" y="10"/>
                  </a:cubicBezTo>
                  <a:cubicBezTo>
                    <a:pt x="50" y="50"/>
                    <a:pt x="50" y="50"/>
                    <a:pt x="50" y="50"/>
                  </a:cubicBezTo>
                  <a:cubicBezTo>
                    <a:pt x="10" y="50"/>
                    <a:pt x="10" y="50"/>
                    <a:pt x="10" y="50"/>
                  </a:cubicBezTo>
                  <a:cubicBezTo>
                    <a:pt x="4" y="50"/>
                    <a:pt x="0" y="55"/>
                    <a:pt x="0" y="60"/>
                  </a:cubicBezTo>
                  <a:cubicBezTo>
                    <a:pt x="0" y="66"/>
                    <a:pt x="4" y="70"/>
                    <a:pt x="10" y="70"/>
                  </a:cubicBezTo>
                  <a:cubicBezTo>
                    <a:pt x="50" y="70"/>
                    <a:pt x="50" y="70"/>
                    <a:pt x="50" y="70"/>
                  </a:cubicBezTo>
                  <a:cubicBezTo>
                    <a:pt x="50" y="110"/>
                    <a:pt x="50" y="110"/>
                    <a:pt x="50" y="110"/>
                  </a:cubicBezTo>
                  <a:cubicBezTo>
                    <a:pt x="50" y="116"/>
                    <a:pt x="55" y="120"/>
                    <a:pt x="60" y="120"/>
                  </a:cubicBezTo>
                  <a:cubicBezTo>
                    <a:pt x="66" y="120"/>
                    <a:pt x="70" y="116"/>
                    <a:pt x="70" y="110"/>
                  </a:cubicBezTo>
                  <a:cubicBezTo>
                    <a:pt x="70" y="70"/>
                    <a:pt x="70" y="70"/>
                    <a:pt x="70" y="70"/>
                  </a:cubicBezTo>
                  <a:cubicBezTo>
                    <a:pt x="110" y="70"/>
                    <a:pt x="110" y="70"/>
                    <a:pt x="110" y="70"/>
                  </a:cubicBezTo>
                  <a:cubicBezTo>
                    <a:pt x="116" y="70"/>
                    <a:pt x="120" y="66"/>
                    <a:pt x="120" y="60"/>
                  </a:cubicBezTo>
                  <a:cubicBezTo>
                    <a:pt x="120" y="55"/>
                    <a:pt x="116" y="50"/>
                    <a:pt x="11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45"/>
          <p:cNvGrpSpPr/>
          <p:nvPr/>
        </p:nvGrpSpPr>
        <p:grpSpPr>
          <a:xfrm>
            <a:off x="9772650" y="2266950"/>
            <a:ext cx="434674" cy="574142"/>
            <a:chOff x="6249988" y="3386138"/>
            <a:chExt cx="296863" cy="392113"/>
          </a:xfrm>
        </p:grpSpPr>
        <p:sp>
          <p:nvSpPr>
            <p:cNvPr id="47" name="Freeform 93"/>
            <p:cNvSpPr>
              <a:spLocks/>
            </p:cNvSpPr>
            <p:nvPr/>
          </p:nvSpPr>
          <p:spPr bwMode="auto">
            <a:xfrm>
              <a:off x="6286500" y="3425826"/>
              <a:ext cx="22225" cy="23813"/>
            </a:xfrm>
            <a:custGeom>
              <a:avLst/>
              <a:gdLst>
                <a:gd name="T0" fmla="*/ 18 w 30"/>
                <a:gd name="T1" fmla="*/ 2 h 30"/>
                <a:gd name="T2" fmla="*/ 1 w 30"/>
                <a:gd name="T3" fmla="*/ 12 h 30"/>
                <a:gd name="T4" fmla="*/ 12 w 30"/>
                <a:gd name="T5" fmla="*/ 28 h 30"/>
                <a:gd name="T6" fmla="*/ 28 w 30"/>
                <a:gd name="T7" fmla="*/ 18 h 30"/>
                <a:gd name="T8" fmla="*/ 18 w 30"/>
                <a:gd name="T9" fmla="*/ 2 h 30"/>
              </a:gdLst>
              <a:ahLst/>
              <a:cxnLst>
                <a:cxn ang="0">
                  <a:pos x="T0" y="T1"/>
                </a:cxn>
                <a:cxn ang="0">
                  <a:pos x="T2" y="T3"/>
                </a:cxn>
                <a:cxn ang="0">
                  <a:pos x="T4" y="T5"/>
                </a:cxn>
                <a:cxn ang="0">
                  <a:pos x="T6" y="T7"/>
                </a:cxn>
                <a:cxn ang="0">
                  <a:pos x="T8" y="T9"/>
                </a:cxn>
              </a:cxnLst>
              <a:rect l="0" t="0" r="r" b="b"/>
              <a:pathLst>
                <a:path w="30" h="30">
                  <a:moveTo>
                    <a:pt x="18" y="2"/>
                  </a:moveTo>
                  <a:cubicBezTo>
                    <a:pt x="10" y="0"/>
                    <a:pt x="3" y="5"/>
                    <a:pt x="1" y="12"/>
                  </a:cubicBezTo>
                  <a:cubicBezTo>
                    <a:pt x="0" y="20"/>
                    <a:pt x="5" y="27"/>
                    <a:pt x="12" y="28"/>
                  </a:cubicBezTo>
                  <a:cubicBezTo>
                    <a:pt x="19" y="30"/>
                    <a:pt x="27" y="25"/>
                    <a:pt x="28" y="18"/>
                  </a:cubicBezTo>
                  <a:cubicBezTo>
                    <a:pt x="30" y="10"/>
                    <a:pt x="25" y="3"/>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94"/>
            <p:cNvSpPr>
              <a:spLocks noEditPoints="1"/>
            </p:cNvSpPr>
            <p:nvPr/>
          </p:nvSpPr>
          <p:spPr bwMode="auto">
            <a:xfrm>
              <a:off x="6249988" y="3386138"/>
              <a:ext cx="296863" cy="392113"/>
            </a:xfrm>
            <a:custGeom>
              <a:avLst/>
              <a:gdLst>
                <a:gd name="T0" fmla="*/ 391 w 392"/>
                <a:gd name="T1" fmla="*/ 385 h 514"/>
                <a:gd name="T2" fmla="*/ 302 w 392"/>
                <a:gd name="T3" fmla="*/ 231 h 514"/>
                <a:gd name="T4" fmla="*/ 302 w 392"/>
                <a:gd name="T5" fmla="*/ 231 h 514"/>
                <a:gd name="T6" fmla="*/ 256 w 392"/>
                <a:gd name="T7" fmla="*/ 151 h 514"/>
                <a:gd name="T8" fmla="*/ 242 w 392"/>
                <a:gd name="T9" fmla="*/ 147 h 514"/>
                <a:gd name="T10" fmla="*/ 188 w 392"/>
                <a:gd name="T11" fmla="*/ 179 h 514"/>
                <a:gd name="T12" fmla="*/ 178 w 392"/>
                <a:gd name="T13" fmla="*/ 180 h 514"/>
                <a:gd name="T14" fmla="*/ 170 w 392"/>
                <a:gd name="T15" fmla="*/ 173 h 514"/>
                <a:gd name="T16" fmla="*/ 114 w 392"/>
                <a:gd name="T17" fmla="*/ 38 h 514"/>
                <a:gd name="T18" fmla="*/ 79 w 392"/>
                <a:gd name="T19" fmla="*/ 6 h 514"/>
                <a:gd name="T20" fmla="*/ 31 w 392"/>
                <a:gd name="T21" fmla="*/ 11 h 514"/>
                <a:gd name="T22" fmla="*/ 4 w 392"/>
                <a:gd name="T23" fmla="*/ 49 h 514"/>
                <a:gd name="T24" fmla="*/ 15 w 392"/>
                <a:gd name="T25" fmla="*/ 98 h 514"/>
                <a:gd name="T26" fmla="*/ 102 w 392"/>
                <a:gd name="T27" fmla="*/ 212 h 514"/>
                <a:gd name="T28" fmla="*/ 104 w 392"/>
                <a:gd name="T29" fmla="*/ 222 h 514"/>
                <a:gd name="T30" fmla="*/ 98 w 392"/>
                <a:gd name="T31" fmla="*/ 230 h 514"/>
                <a:gd name="T32" fmla="*/ 44 w 392"/>
                <a:gd name="T33" fmla="*/ 262 h 514"/>
                <a:gd name="T34" fmla="*/ 41 w 392"/>
                <a:gd name="T35" fmla="*/ 275 h 514"/>
                <a:gd name="T36" fmla="*/ 87 w 392"/>
                <a:gd name="T37" fmla="*/ 355 h 514"/>
                <a:gd name="T38" fmla="*/ 87 w 392"/>
                <a:gd name="T39" fmla="*/ 355 h 514"/>
                <a:gd name="T40" fmla="*/ 176 w 392"/>
                <a:gd name="T41" fmla="*/ 509 h 514"/>
                <a:gd name="T42" fmla="*/ 182 w 392"/>
                <a:gd name="T43" fmla="*/ 514 h 514"/>
                <a:gd name="T44" fmla="*/ 184 w 392"/>
                <a:gd name="T45" fmla="*/ 514 h 514"/>
                <a:gd name="T46" fmla="*/ 189 w 392"/>
                <a:gd name="T47" fmla="*/ 513 h 514"/>
                <a:gd name="T48" fmla="*/ 387 w 392"/>
                <a:gd name="T49" fmla="*/ 399 h 514"/>
                <a:gd name="T50" fmla="*/ 392 w 392"/>
                <a:gd name="T51" fmla="*/ 393 h 514"/>
                <a:gd name="T52" fmla="*/ 391 w 392"/>
                <a:gd name="T53" fmla="*/ 385 h 514"/>
                <a:gd name="T54" fmla="*/ 108 w 392"/>
                <a:gd name="T55" fmla="*/ 248 h 514"/>
                <a:gd name="T56" fmla="*/ 124 w 392"/>
                <a:gd name="T57" fmla="*/ 226 h 514"/>
                <a:gd name="T58" fmla="*/ 118 w 392"/>
                <a:gd name="T59" fmla="*/ 200 h 514"/>
                <a:gd name="T60" fmla="*/ 31 w 392"/>
                <a:gd name="T61" fmla="*/ 86 h 514"/>
                <a:gd name="T62" fmla="*/ 23 w 392"/>
                <a:gd name="T63" fmla="*/ 53 h 514"/>
                <a:gd name="T64" fmla="*/ 41 w 392"/>
                <a:gd name="T65" fmla="*/ 28 h 514"/>
                <a:gd name="T66" fmla="*/ 72 w 392"/>
                <a:gd name="T67" fmla="*/ 25 h 514"/>
                <a:gd name="T68" fmla="*/ 96 w 392"/>
                <a:gd name="T69" fmla="*/ 46 h 514"/>
                <a:gd name="T70" fmla="*/ 152 w 392"/>
                <a:gd name="T71" fmla="*/ 181 h 514"/>
                <a:gd name="T72" fmla="*/ 171 w 392"/>
                <a:gd name="T73" fmla="*/ 199 h 514"/>
                <a:gd name="T74" fmla="*/ 198 w 392"/>
                <a:gd name="T75" fmla="*/ 196 h 514"/>
                <a:gd name="T76" fmla="*/ 243 w 392"/>
                <a:gd name="T77" fmla="*/ 170 h 514"/>
                <a:gd name="T78" fmla="*/ 279 w 392"/>
                <a:gd name="T79" fmla="*/ 232 h 514"/>
                <a:gd name="T80" fmla="*/ 99 w 392"/>
                <a:gd name="T81" fmla="*/ 336 h 514"/>
                <a:gd name="T82" fmla="*/ 63 w 392"/>
                <a:gd name="T83" fmla="*/ 274 h 514"/>
                <a:gd name="T84" fmla="*/ 108 w 392"/>
                <a:gd name="T85" fmla="*/ 248 h 514"/>
                <a:gd name="T86" fmla="*/ 337 w 392"/>
                <a:gd name="T87" fmla="*/ 405 h 514"/>
                <a:gd name="T88" fmla="*/ 278 w 392"/>
                <a:gd name="T89" fmla="*/ 303 h 514"/>
                <a:gd name="T90" fmla="*/ 264 w 392"/>
                <a:gd name="T91" fmla="*/ 299 h 514"/>
                <a:gd name="T92" fmla="*/ 261 w 392"/>
                <a:gd name="T93" fmla="*/ 313 h 514"/>
                <a:gd name="T94" fmla="*/ 320 w 392"/>
                <a:gd name="T95" fmla="*/ 415 h 514"/>
                <a:gd name="T96" fmla="*/ 287 w 392"/>
                <a:gd name="T97" fmla="*/ 434 h 514"/>
                <a:gd name="T98" fmla="*/ 228 w 392"/>
                <a:gd name="T99" fmla="*/ 332 h 514"/>
                <a:gd name="T100" fmla="*/ 214 w 392"/>
                <a:gd name="T101" fmla="*/ 328 h 514"/>
                <a:gd name="T102" fmla="*/ 211 w 392"/>
                <a:gd name="T103" fmla="*/ 342 h 514"/>
                <a:gd name="T104" fmla="*/ 270 w 392"/>
                <a:gd name="T105" fmla="*/ 444 h 514"/>
                <a:gd name="T106" fmla="*/ 237 w 392"/>
                <a:gd name="T107" fmla="*/ 463 h 514"/>
                <a:gd name="T108" fmla="*/ 178 w 392"/>
                <a:gd name="T109" fmla="*/ 361 h 514"/>
                <a:gd name="T110" fmla="*/ 164 w 392"/>
                <a:gd name="T111" fmla="*/ 357 h 514"/>
                <a:gd name="T112" fmla="*/ 161 w 392"/>
                <a:gd name="T113" fmla="*/ 371 h 514"/>
                <a:gd name="T114" fmla="*/ 220 w 392"/>
                <a:gd name="T115" fmla="*/ 473 h 514"/>
                <a:gd name="T116" fmla="*/ 188 w 392"/>
                <a:gd name="T117" fmla="*/ 491 h 514"/>
                <a:gd name="T118" fmla="*/ 109 w 392"/>
                <a:gd name="T119" fmla="*/ 354 h 514"/>
                <a:gd name="T120" fmla="*/ 289 w 392"/>
                <a:gd name="T121" fmla="*/ 250 h 514"/>
                <a:gd name="T122" fmla="*/ 368 w 392"/>
                <a:gd name="T123" fmla="*/ 387 h 514"/>
                <a:gd name="T124" fmla="*/ 337 w 392"/>
                <a:gd name="T125" fmla="*/ 40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 h="514">
                  <a:moveTo>
                    <a:pt x="391" y="385"/>
                  </a:moveTo>
                  <a:cubicBezTo>
                    <a:pt x="302" y="231"/>
                    <a:pt x="302" y="231"/>
                    <a:pt x="302" y="231"/>
                  </a:cubicBezTo>
                  <a:cubicBezTo>
                    <a:pt x="302" y="231"/>
                    <a:pt x="302" y="231"/>
                    <a:pt x="302" y="231"/>
                  </a:cubicBezTo>
                  <a:cubicBezTo>
                    <a:pt x="256" y="151"/>
                    <a:pt x="256" y="151"/>
                    <a:pt x="256" y="151"/>
                  </a:cubicBezTo>
                  <a:cubicBezTo>
                    <a:pt x="253" y="146"/>
                    <a:pt x="247" y="145"/>
                    <a:pt x="242" y="147"/>
                  </a:cubicBezTo>
                  <a:cubicBezTo>
                    <a:pt x="188" y="179"/>
                    <a:pt x="188" y="179"/>
                    <a:pt x="188" y="179"/>
                  </a:cubicBezTo>
                  <a:cubicBezTo>
                    <a:pt x="185" y="180"/>
                    <a:pt x="181" y="181"/>
                    <a:pt x="178" y="180"/>
                  </a:cubicBezTo>
                  <a:cubicBezTo>
                    <a:pt x="174" y="179"/>
                    <a:pt x="172" y="176"/>
                    <a:pt x="170" y="173"/>
                  </a:cubicBezTo>
                  <a:cubicBezTo>
                    <a:pt x="114" y="38"/>
                    <a:pt x="114" y="38"/>
                    <a:pt x="114" y="38"/>
                  </a:cubicBezTo>
                  <a:cubicBezTo>
                    <a:pt x="108" y="23"/>
                    <a:pt x="95" y="11"/>
                    <a:pt x="79" y="6"/>
                  </a:cubicBezTo>
                  <a:cubicBezTo>
                    <a:pt x="63" y="0"/>
                    <a:pt x="45" y="2"/>
                    <a:pt x="31" y="11"/>
                  </a:cubicBezTo>
                  <a:cubicBezTo>
                    <a:pt x="17" y="19"/>
                    <a:pt x="7" y="33"/>
                    <a:pt x="4" y="49"/>
                  </a:cubicBezTo>
                  <a:cubicBezTo>
                    <a:pt x="0" y="66"/>
                    <a:pt x="5" y="84"/>
                    <a:pt x="15" y="98"/>
                  </a:cubicBezTo>
                  <a:cubicBezTo>
                    <a:pt x="102" y="212"/>
                    <a:pt x="102" y="212"/>
                    <a:pt x="102" y="212"/>
                  </a:cubicBezTo>
                  <a:cubicBezTo>
                    <a:pt x="104" y="215"/>
                    <a:pt x="105" y="219"/>
                    <a:pt x="104" y="222"/>
                  </a:cubicBezTo>
                  <a:cubicBezTo>
                    <a:pt x="104" y="226"/>
                    <a:pt x="101" y="228"/>
                    <a:pt x="98" y="230"/>
                  </a:cubicBezTo>
                  <a:cubicBezTo>
                    <a:pt x="44" y="262"/>
                    <a:pt x="44" y="262"/>
                    <a:pt x="44" y="262"/>
                  </a:cubicBezTo>
                  <a:cubicBezTo>
                    <a:pt x="39" y="264"/>
                    <a:pt x="38" y="270"/>
                    <a:pt x="41" y="275"/>
                  </a:cubicBezTo>
                  <a:cubicBezTo>
                    <a:pt x="87" y="355"/>
                    <a:pt x="87" y="355"/>
                    <a:pt x="87" y="355"/>
                  </a:cubicBezTo>
                  <a:cubicBezTo>
                    <a:pt x="87" y="355"/>
                    <a:pt x="87" y="355"/>
                    <a:pt x="87" y="355"/>
                  </a:cubicBezTo>
                  <a:cubicBezTo>
                    <a:pt x="176" y="509"/>
                    <a:pt x="176" y="509"/>
                    <a:pt x="176" y="509"/>
                  </a:cubicBezTo>
                  <a:cubicBezTo>
                    <a:pt x="177" y="512"/>
                    <a:pt x="179" y="513"/>
                    <a:pt x="182" y="514"/>
                  </a:cubicBezTo>
                  <a:cubicBezTo>
                    <a:pt x="183" y="514"/>
                    <a:pt x="184" y="514"/>
                    <a:pt x="184" y="514"/>
                  </a:cubicBezTo>
                  <a:cubicBezTo>
                    <a:pt x="186" y="514"/>
                    <a:pt x="188" y="514"/>
                    <a:pt x="189" y="513"/>
                  </a:cubicBezTo>
                  <a:cubicBezTo>
                    <a:pt x="387" y="399"/>
                    <a:pt x="387" y="399"/>
                    <a:pt x="387" y="399"/>
                  </a:cubicBezTo>
                  <a:cubicBezTo>
                    <a:pt x="389" y="398"/>
                    <a:pt x="391" y="395"/>
                    <a:pt x="392" y="393"/>
                  </a:cubicBezTo>
                  <a:cubicBezTo>
                    <a:pt x="392" y="390"/>
                    <a:pt x="392" y="388"/>
                    <a:pt x="391" y="385"/>
                  </a:cubicBezTo>
                  <a:close/>
                  <a:moveTo>
                    <a:pt x="108" y="248"/>
                  </a:moveTo>
                  <a:cubicBezTo>
                    <a:pt x="116" y="243"/>
                    <a:pt x="122" y="235"/>
                    <a:pt x="124" y="226"/>
                  </a:cubicBezTo>
                  <a:cubicBezTo>
                    <a:pt x="126" y="217"/>
                    <a:pt x="124" y="208"/>
                    <a:pt x="118" y="200"/>
                  </a:cubicBezTo>
                  <a:cubicBezTo>
                    <a:pt x="31" y="86"/>
                    <a:pt x="31" y="86"/>
                    <a:pt x="31" y="86"/>
                  </a:cubicBezTo>
                  <a:cubicBezTo>
                    <a:pt x="24" y="77"/>
                    <a:pt x="21" y="64"/>
                    <a:pt x="23" y="53"/>
                  </a:cubicBezTo>
                  <a:cubicBezTo>
                    <a:pt x="26" y="42"/>
                    <a:pt x="32" y="33"/>
                    <a:pt x="41" y="28"/>
                  </a:cubicBezTo>
                  <a:cubicBezTo>
                    <a:pt x="50" y="22"/>
                    <a:pt x="62" y="21"/>
                    <a:pt x="72" y="25"/>
                  </a:cubicBezTo>
                  <a:cubicBezTo>
                    <a:pt x="83" y="28"/>
                    <a:pt x="91" y="36"/>
                    <a:pt x="96" y="46"/>
                  </a:cubicBezTo>
                  <a:cubicBezTo>
                    <a:pt x="152" y="181"/>
                    <a:pt x="152" y="181"/>
                    <a:pt x="152" y="181"/>
                  </a:cubicBezTo>
                  <a:cubicBezTo>
                    <a:pt x="155" y="189"/>
                    <a:pt x="163" y="196"/>
                    <a:pt x="171" y="199"/>
                  </a:cubicBezTo>
                  <a:cubicBezTo>
                    <a:pt x="180" y="202"/>
                    <a:pt x="190" y="201"/>
                    <a:pt x="198" y="196"/>
                  </a:cubicBezTo>
                  <a:cubicBezTo>
                    <a:pt x="243" y="170"/>
                    <a:pt x="243" y="170"/>
                    <a:pt x="243" y="170"/>
                  </a:cubicBezTo>
                  <a:cubicBezTo>
                    <a:pt x="279" y="232"/>
                    <a:pt x="279" y="232"/>
                    <a:pt x="279" y="232"/>
                  </a:cubicBezTo>
                  <a:cubicBezTo>
                    <a:pt x="99" y="336"/>
                    <a:pt x="99" y="336"/>
                    <a:pt x="99" y="336"/>
                  </a:cubicBezTo>
                  <a:cubicBezTo>
                    <a:pt x="63" y="274"/>
                    <a:pt x="63" y="274"/>
                    <a:pt x="63" y="274"/>
                  </a:cubicBezTo>
                  <a:lnTo>
                    <a:pt x="108" y="248"/>
                  </a:lnTo>
                  <a:close/>
                  <a:moveTo>
                    <a:pt x="337" y="405"/>
                  </a:moveTo>
                  <a:cubicBezTo>
                    <a:pt x="278" y="303"/>
                    <a:pt x="278" y="303"/>
                    <a:pt x="278" y="303"/>
                  </a:cubicBezTo>
                  <a:cubicBezTo>
                    <a:pt x="275" y="298"/>
                    <a:pt x="269" y="296"/>
                    <a:pt x="264" y="299"/>
                  </a:cubicBezTo>
                  <a:cubicBezTo>
                    <a:pt x="260" y="302"/>
                    <a:pt x="258" y="308"/>
                    <a:pt x="261" y="313"/>
                  </a:cubicBezTo>
                  <a:cubicBezTo>
                    <a:pt x="320" y="415"/>
                    <a:pt x="320" y="415"/>
                    <a:pt x="320" y="415"/>
                  </a:cubicBezTo>
                  <a:cubicBezTo>
                    <a:pt x="287" y="434"/>
                    <a:pt x="287" y="434"/>
                    <a:pt x="287" y="434"/>
                  </a:cubicBezTo>
                  <a:cubicBezTo>
                    <a:pt x="228" y="332"/>
                    <a:pt x="228" y="332"/>
                    <a:pt x="228" y="332"/>
                  </a:cubicBezTo>
                  <a:cubicBezTo>
                    <a:pt x="225" y="327"/>
                    <a:pt x="219" y="325"/>
                    <a:pt x="214" y="328"/>
                  </a:cubicBezTo>
                  <a:cubicBezTo>
                    <a:pt x="210" y="331"/>
                    <a:pt x="208" y="337"/>
                    <a:pt x="211" y="342"/>
                  </a:cubicBezTo>
                  <a:cubicBezTo>
                    <a:pt x="270" y="444"/>
                    <a:pt x="270" y="444"/>
                    <a:pt x="270" y="444"/>
                  </a:cubicBezTo>
                  <a:cubicBezTo>
                    <a:pt x="237" y="463"/>
                    <a:pt x="237" y="463"/>
                    <a:pt x="237" y="463"/>
                  </a:cubicBezTo>
                  <a:cubicBezTo>
                    <a:pt x="178" y="361"/>
                    <a:pt x="178" y="361"/>
                    <a:pt x="178" y="361"/>
                  </a:cubicBezTo>
                  <a:cubicBezTo>
                    <a:pt x="175" y="356"/>
                    <a:pt x="169" y="354"/>
                    <a:pt x="164" y="357"/>
                  </a:cubicBezTo>
                  <a:cubicBezTo>
                    <a:pt x="160" y="360"/>
                    <a:pt x="158" y="366"/>
                    <a:pt x="161" y="371"/>
                  </a:cubicBezTo>
                  <a:cubicBezTo>
                    <a:pt x="220" y="473"/>
                    <a:pt x="220" y="473"/>
                    <a:pt x="220" y="473"/>
                  </a:cubicBezTo>
                  <a:cubicBezTo>
                    <a:pt x="188" y="491"/>
                    <a:pt x="188" y="491"/>
                    <a:pt x="188" y="491"/>
                  </a:cubicBezTo>
                  <a:cubicBezTo>
                    <a:pt x="109" y="354"/>
                    <a:pt x="109" y="354"/>
                    <a:pt x="109" y="354"/>
                  </a:cubicBezTo>
                  <a:cubicBezTo>
                    <a:pt x="289" y="250"/>
                    <a:pt x="289" y="250"/>
                    <a:pt x="289" y="250"/>
                  </a:cubicBezTo>
                  <a:cubicBezTo>
                    <a:pt x="368" y="387"/>
                    <a:pt x="368" y="387"/>
                    <a:pt x="368" y="387"/>
                  </a:cubicBezTo>
                  <a:lnTo>
                    <a:pt x="337" y="4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9" name="Group 48"/>
          <p:cNvGrpSpPr/>
          <p:nvPr/>
        </p:nvGrpSpPr>
        <p:grpSpPr>
          <a:xfrm>
            <a:off x="8696846" y="5391150"/>
            <a:ext cx="618604" cy="581991"/>
            <a:chOff x="5461001" y="3608388"/>
            <a:chExt cx="1797050" cy="1690688"/>
          </a:xfrm>
        </p:grpSpPr>
        <p:sp>
          <p:nvSpPr>
            <p:cNvPr id="50" name="Freeform 49"/>
            <p:cNvSpPr>
              <a:spLocks noEditPoints="1"/>
            </p:cNvSpPr>
            <p:nvPr/>
          </p:nvSpPr>
          <p:spPr bwMode="auto">
            <a:xfrm>
              <a:off x="5461001" y="3608388"/>
              <a:ext cx="1797050" cy="1690688"/>
            </a:xfrm>
            <a:custGeom>
              <a:avLst/>
              <a:gdLst>
                <a:gd name="T0" fmla="*/ 409 w 477"/>
                <a:gd name="T1" fmla="*/ 26 h 448"/>
                <a:gd name="T2" fmla="*/ 399 w 477"/>
                <a:gd name="T3" fmla="*/ 0 h 448"/>
                <a:gd name="T4" fmla="*/ 389 w 477"/>
                <a:gd name="T5" fmla="*/ 26 h 448"/>
                <a:gd name="T6" fmla="*/ 345 w 477"/>
                <a:gd name="T7" fmla="*/ 10 h 448"/>
                <a:gd name="T8" fmla="*/ 325 w 477"/>
                <a:gd name="T9" fmla="*/ 10 h 448"/>
                <a:gd name="T10" fmla="*/ 281 w 477"/>
                <a:gd name="T11" fmla="*/ 26 h 448"/>
                <a:gd name="T12" fmla="*/ 271 w 477"/>
                <a:gd name="T13" fmla="*/ 0 h 448"/>
                <a:gd name="T14" fmla="*/ 261 w 477"/>
                <a:gd name="T15" fmla="*/ 26 h 448"/>
                <a:gd name="T16" fmla="*/ 216 w 477"/>
                <a:gd name="T17" fmla="*/ 10 h 448"/>
                <a:gd name="T18" fmla="*/ 196 w 477"/>
                <a:gd name="T19" fmla="*/ 10 h 448"/>
                <a:gd name="T20" fmla="*/ 152 w 477"/>
                <a:gd name="T21" fmla="*/ 26 h 448"/>
                <a:gd name="T22" fmla="*/ 142 w 477"/>
                <a:gd name="T23" fmla="*/ 0 h 448"/>
                <a:gd name="T24" fmla="*/ 132 w 477"/>
                <a:gd name="T25" fmla="*/ 26 h 448"/>
                <a:gd name="T26" fmla="*/ 88 w 477"/>
                <a:gd name="T27" fmla="*/ 10 h 448"/>
                <a:gd name="T28" fmla="*/ 68 w 477"/>
                <a:gd name="T29" fmla="*/ 10 h 448"/>
                <a:gd name="T30" fmla="*/ 52 w 477"/>
                <a:gd name="T31" fmla="*/ 26 h 448"/>
                <a:gd name="T32" fmla="*/ 0 w 477"/>
                <a:gd name="T33" fmla="*/ 396 h 448"/>
                <a:gd name="T34" fmla="*/ 425 w 477"/>
                <a:gd name="T35" fmla="*/ 448 h 448"/>
                <a:gd name="T36" fmla="*/ 477 w 477"/>
                <a:gd name="T37" fmla="*/ 77 h 448"/>
                <a:gd name="T38" fmla="*/ 52 w 477"/>
                <a:gd name="T39" fmla="*/ 46 h 448"/>
                <a:gd name="T40" fmla="*/ 68 w 477"/>
                <a:gd name="T41" fmla="*/ 61 h 448"/>
                <a:gd name="T42" fmla="*/ 88 w 477"/>
                <a:gd name="T43" fmla="*/ 61 h 448"/>
                <a:gd name="T44" fmla="*/ 132 w 477"/>
                <a:gd name="T45" fmla="*/ 46 h 448"/>
                <a:gd name="T46" fmla="*/ 142 w 477"/>
                <a:gd name="T47" fmla="*/ 71 h 448"/>
                <a:gd name="T48" fmla="*/ 152 w 477"/>
                <a:gd name="T49" fmla="*/ 46 h 448"/>
                <a:gd name="T50" fmla="*/ 196 w 477"/>
                <a:gd name="T51" fmla="*/ 61 h 448"/>
                <a:gd name="T52" fmla="*/ 216 w 477"/>
                <a:gd name="T53" fmla="*/ 61 h 448"/>
                <a:gd name="T54" fmla="*/ 261 w 477"/>
                <a:gd name="T55" fmla="*/ 46 h 448"/>
                <a:gd name="T56" fmla="*/ 271 w 477"/>
                <a:gd name="T57" fmla="*/ 71 h 448"/>
                <a:gd name="T58" fmla="*/ 281 w 477"/>
                <a:gd name="T59" fmla="*/ 46 h 448"/>
                <a:gd name="T60" fmla="*/ 325 w 477"/>
                <a:gd name="T61" fmla="*/ 61 h 448"/>
                <a:gd name="T62" fmla="*/ 345 w 477"/>
                <a:gd name="T63" fmla="*/ 61 h 448"/>
                <a:gd name="T64" fmla="*/ 389 w 477"/>
                <a:gd name="T65" fmla="*/ 46 h 448"/>
                <a:gd name="T66" fmla="*/ 399 w 477"/>
                <a:gd name="T67" fmla="*/ 71 h 448"/>
                <a:gd name="T68" fmla="*/ 409 w 477"/>
                <a:gd name="T69" fmla="*/ 46 h 448"/>
                <a:gd name="T70" fmla="*/ 457 w 477"/>
                <a:gd name="T71" fmla="*/ 77 h 448"/>
                <a:gd name="T72" fmla="*/ 20 w 477"/>
                <a:gd name="T73" fmla="*/ 114 h 448"/>
                <a:gd name="T74" fmla="*/ 52 w 477"/>
                <a:gd name="T75" fmla="*/ 46 h 448"/>
                <a:gd name="T76" fmla="*/ 52 w 477"/>
                <a:gd name="T77" fmla="*/ 428 h 448"/>
                <a:gd name="T78" fmla="*/ 20 w 477"/>
                <a:gd name="T79" fmla="*/ 134 h 448"/>
                <a:gd name="T80" fmla="*/ 457 w 477"/>
                <a:gd name="T81" fmla="*/ 362 h 448"/>
                <a:gd name="T82" fmla="*/ 417 w 477"/>
                <a:gd name="T83" fmla="*/ 373 h 448"/>
                <a:gd name="T84" fmla="*/ 402 w 477"/>
                <a:gd name="T85" fmla="*/ 416 h 448"/>
                <a:gd name="T86" fmla="*/ 425 w 477"/>
                <a:gd name="T87" fmla="*/ 428 h 448"/>
                <a:gd name="T88" fmla="*/ 422 w 477"/>
                <a:gd name="T89" fmla="*/ 416 h 448"/>
                <a:gd name="T90" fmla="*/ 445 w 477"/>
                <a:gd name="T91" fmla="*/ 393 h 448"/>
                <a:gd name="T92" fmla="*/ 457 w 477"/>
                <a:gd name="T93" fmla="*/ 39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 h="448">
                  <a:moveTo>
                    <a:pt x="425" y="26"/>
                  </a:moveTo>
                  <a:cubicBezTo>
                    <a:pt x="409" y="26"/>
                    <a:pt x="409" y="26"/>
                    <a:pt x="409" y="26"/>
                  </a:cubicBezTo>
                  <a:cubicBezTo>
                    <a:pt x="409" y="10"/>
                    <a:pt x="409" y="10"/>
                    <a:pt x="409" y="10"/>
                  </a:cubicBezTo>
                  <a:cubicBezTo>
                    <a:pt x="409" y="4"/>
                    <a:pt x="405" y="0"/>
                    <a:pt x="399" y="0"/>
                  </a:cubicBezTo>
                  <a:cubicBezTo>
                    <a:pt x="393" y="0"/>
                    <a:pt x="389" y="4"/>
                    <a:pt x="389" y="10"/>
                  </a:cubicBezTo>
                  <a:cubicBezTo>
                    <a:pt x="389" y="26"/>
                    <a:pt x="389" y="26"/>
                    <a:pt x="389" y="26"/>
                  </a:cubicBezTo>
                  <a:cubicBezTo>
                    <a:pt x="345" y="26"/>
                    <a:pt x="345" y="26"/>
                    <a:pt x="345" y="26"/>
                  </a:cubicBezTo>
                  <a:cubicBezTo>
                    <a:pt x="345" y="10"/>
                    <a:pt x="345" y="10"/>
                    <a:pt x="345" y="10"/>
                  </a:cubicBezTo>
                  <a:cubicBezTo>
                    <a:pt x="345" y="4"/>
                    <a:pt x="340" y="0"/>
                    <a:pt x="335" y="0"/>
                  </a:cubicBezTo>
                  <a:cubicBezTo>
                    <a:pt x="329" y="0"/>
                    <a:pt x="325" y="4"/>
                    <a:pt x="325" y="10"/>
                  </a:cubicBezTo>
                  <a:cubicBezTo>
                    <a:pt x="325" y="26"/>
                    <a:pt x="325" y="26"/>
                    <a:pt x="325" y="26"/>
                  </a:cubicBezTo>
                  <a:cubicBezTo>
                    <a:pt x="281" y="26"/>
                    <a:pt x="281" y="26"/>
                    <a:pt x="281" y="26"/>
                  </a:cubicBezTo>
                  <a:cubicBezTo>
                    <a:pt x="281" y="10"/>
                    <a:pt x="281" y="10"/>
                    <a:pt x="281" y="10"/>
                  </a:cubicBezTo>
                  <a:cubicBezTo>
                    <a:pt x="281" y="4"/>
                    <a:pt x="276" y="0"/>
                    <a:pt x="271" y="0"/>
                  </a:cubicBezTo>
                  <a:cubicBezTo>
                    <a:pt x="265" y="0"/>
                    <a:pt x="261" y="4"/>
                    <a:pt x="261" y="10"/>
                  </a:cubicBezTo>
                  <a:cubicBezTo>
                    <a:pt x="261" y="26"/>
                    <a:pt x="261" y="26"/>
                    <a:pt x="261" y="26"/>
                  </a:cubicBezTo>
                  <a:cubicBezTo>
                    <a:pt x="216" y="26"/>
                    <a:pt x="216" y="26"/>
                    <a:pt x="216" y="26"/>
                  </a:cubicBezTo>
                  <a:cubicBezTo>
                    <a:pt x="216" y="10"/>
                    <a:pt x="216" y="10"/>
                    <a:pt x="216" y="10"/>
                  </a:cubicBezTo>
                  <a:cubicBezTo>
                    <a:pt x="216" y="4"/>
                    <a:pt x="212" y="0"/>
                    <a:pt x="206" y="0"/>
                  </a:cubicBezTo>
                  <a:cubicBezTo>
                    <a:pt x="201" y="0"/>
                    <a:pt x="196" y="4"/>
                    <a:pt x="196" y="10"/>
                  </a:cubicBezTo>
                  <a:cubicBezTo>
                    <a:pt x="196" y="26"/>
                    <a:pt x="196" y="26"/>
                    <a:pt x="196" y="26"/>
                  </a:cubicBezTo>
                  <a:cubicBezTo>
                    <a:pt x="152" y="26"/>
                    <a:pt x="152" y="26"/>
                    <a:pt x="152" y="26"/>
                  </a:cubicBezTo>
                  <a:cubicBezTo>
                    <a:pt x="152" y="10"/>
                    <a:pt x="152" y="10"/>
                    <a:pt x="152" y="10"/>
                  </a:cubicBezTo>
                  <a:cubicBezTo>
                    <a:pt x="152" y="4"/>
                    <a:pt x="148" y="0"/>
                    <a:pt x="142" y="0"/>
                  </a:cubicBezTo>
                  <a:cubicBezTo>
                    <a:pt x="136" y="0"/>
                    <a:pt x="132" y="4"/>
                    <a:pt x="132" y="10"/>
                  </a:cubicBezTo>
                  <a:cubicBezTo>
                    <a:pt x="132" y="26"/>
                    <a:pt x="132" y="26"/>
                    <a:pt x="132" y="26"/>
                  </a:cubicBezTo>
                  <a:cubicBezTo>
                    <a:pt x="88" y="26"/>
                    <a:pt x="88" y="26"/>
                    <a:pt x="88" y="26"/>
                  </a:cubicBezTo>
                  <a:cubicBezTo>
                    <a:pt x="88" y="10"/>
                    <a:pt x="88" y="10"/>
                    <a:pt x="88" y="10"/>
                  </a:cubicBezTo>
                  <a:cubicBezTo>
                    <a:pt x="88" y="4"/>
                    <a:pt x="83" y="0"/>
                    <a:pt x="78" y="0"/>
                  </a:cubicBezTo>
                  <a:cubicBezTo>
                    <a:pt x="72" y="0"/>
                    <a:pt x="68" y="4"/>
                    <a:pt x="68" y="10"/>
                  </a:cubicBezTo>
                  <a:cubicBezTo>
                    <a:pt x="68" y="26"/>
                    <a:pt x="68" y="26"/>
                    <a:pt x="68" y="26"/>
                  </a:cubicBezTo>
                  <a:cubicBezTo>
                    <a:pt x="52" y="26"/>
                    <a:pt x="52" y="26"/>
                    <a:pt x="52" y="26"/>
                  </a:cubicBezTo>
                  <a:cubicBezTo>
                    <a:pt x="23" y="26"/>
                    <a:pt x="0" y="49"/>
                    <a:pt x="0" y="77"/>
                  </a:cubicBezTo>
                  <a:cubicBezTo>
                    <a:pt x="0" y="396"/>
                    <a:pt x="0" y="396"/>
                    <a:pt x="0" y="396"/>
                  </a:cubicBezTo>
                  <a:cubicBezTo>
                    <a:pt x="0" y="425"/>
                    <a:pt x="23" y="448"/>
                    <a:pt x="52" y="448"/>
                  </a:cubicBezTo>
                  <a:cubicBezTo>
                    <a:pt x="425" y="448"/>
                    <a:pt x="425" y="448"/>
                    <a:pt x="425" y="448"/>
                  </a:cubicBezTo>
                  <a:cubicBezTo>
                    <a:pt x="453" y="448"/>
                    <a:pt x="477" y="425"/>
                    <a:pt x="477" y="396"/>
                  </a:cubicBezTo>
                  <a:cubicBezTo>
                    <a:pt x="477" y="77"/>
                    <a:pt x="477" y="77"/>
                    <a:pt x="477" y="77"/>
                  </a:cubicBezTo>
                  <a:cubicBezTo>
                    <a:pt x="477" y="49"/>
                    <a:pt x="453" y="26"/>
                    <a:pt x="425" y="26"/>
                  </a:cubicBezTo>
                  <a:close/>
                  <a:moveTo>
                    <a:pt x="52" y="46"/>
                  </a:moveTo>
                  <a:cubicBezTo>
                    <a:pt x="68" y="46"/>
                    <a:pt x="68" y="46"/>
                    <a:pt x="68" y="46"/>
                  </a:cubicBezTo>
                  <a:cubicBezTo>
                    <a:pt x="68" y="61"/>
                    <a:pt x="68" y="61"/>
                    <a:pt x="68" y="61"/>
                  </a:cubicBezTo>
                  <a:cubicBezTo>
                    <a:pt x="68" y="67"/>
                    <a:pt x="72" y="71"/>
                    <a:pt x="78" y="71"/>
                  </a:cubicBezTo>
                  <a:cubicBezTo>
                    <a:pt x="83" y="71"/>
                    <a:pt x="88" y="67"/>
                    <a:pt x="88" y="61"/>
                  </a:cubicBezTo>
                  <a:cubicBezTo>
                    <a:pt x="88" y="46"/>
                    <a:pt x="88" y="46"/>
                    <a:pt x="88" y="46"/>
                  </a:cubicBezTo>
                  <a:cubicBezTo>
                    <a:pt x="132" y="46"/>
                    <a:pt x="132" y="46"/>
                    <a:pt x="132" y="46"/>
                  </a:cubicBezTo>
                  <a:cubicBezTo>
                    <a:pt x="132" y="61"/>
                    <a:pt x="132" y="61"/>
                    <a:pt x="132" y="61"/>
                  </a:cubicBezTo>
                  <a:cubicBezTo>
                    <a:pt x="132" y="67"/>
                    <a:pt x="136" y="71"/>
                    <a:pt x="142" y="71"/>
                  </a:cubicBezTo>
                  <a:cubicBezTo>
                    <a:pt x="148" y="71"/>
                    <a:pt x="152" y="67"/>
                    <a:pt x="152" y="61"/>
                  </a:cubicBezTo>
                  <a:cubicBezTo>
                    <a:pt x="152" y="46"/>
                    <a:pt x="152" y="46"/>
                    <a:pt x="152" y="46"/>
                  </a:cubicBezTo>
                  <a:cubicBezTo>
                    <a:pt x="196" y="46"/>
                    <a:pt x="196" y="46"/>
                    <a:pt x="196" y="46"/>
                  </a:cubicBezTo>
                  <a:cubicBezTo>
                    <a:pt x="196" y="61"/>
                    <a:pt x="196" y="61"/>
                    <a:pt x="196" y="61"/>
                  </a:cubicBezTo>
                  <a:cubicBezTo>
                    <a:pt x="196" y="67"/>
                    <a:pt x="201" y="71"/>
                    <a:pt x="206" y="71"/>
                  </a:cubicBezTo>
                  <a:cubicBezTo>
                    <a:pt x="212" y="71"/>
                    <a:pt x="216" y="67"/>
                    <a:pt x="216" y="61"/>
                  </a:cubicBezTo>
                  <a:cubicBezTo>
                    <a:pt x="216" y="46"/>
                    <a:pt x="216" y="46"/>
                    <a:pt x="216" y="46"/>
                  </a:cubicBezTo>
                  <a:cubicBezTo>
                    <a:pt x="261" y="46"/>
                    <a:pt x="261" y="46"/>
                    <a:pt x="261" y="46"/>
                  </a:cubicBezTo>
                  <a:cubicBezTo>
                    <a:pt x="261" y="61"/>
                    <a:pt x="261" y="61"/>
                    <a:pt x="261" y="61"/>
                  </a:cubicBezTo>
                  <a:cubicBezTo>
                    <a:pt x="261" y="67"/>
                    <a:pt x="265" y="71"/>
                    <a:pt x="271" y="71"/>
                  </a:cubicBezTo>
                  <a:cubicBezTo>
                    <a:pt x="276" y="71"/>
                    <a:pt x="281" y="67"/>
                    <a:pt x="281" y="61"/>
                  </a:cubicBezTo>
                  <a:cubicBezTo>
                    <a:pt x="281" y="46"/>
                    <a:pt x="281" y="46"/>
                    <a:pt x="281" y="46"/>
                  </a:cubicBezTo>
                  <a:cubicBezTo>
                    <a:pt x="325" y="46"/>
                    <a:pt x="325" y="46"/>
                    <a:pt x="325" y="46"/>
                  </a:cubicBezTo>
                  <a:cubicBezTo>
                    <a:pt x="325" y="61"/>
                    <a:pt x="325" y="61"/>
                    <a:pt x="325" y="61"/>
                  </a:cubicBezTo>
                  <a:cubicBezTo>
                    <a:pt x="325" y="67"/>
                    <a:pt x="329" y="71"/>
                    <a:pt x="335" y="71"/>
                  </a:cubicBezTo>
                  <a:cubicBezTo>
                    <a:pt x="340" y="71"/>
                    <a:pt x="345" y="67"/>
                    <a:pt x="345" y="61"/>
                  </a:cubicBezTo>
                  <a:cubicBezTo>
                    <a:pt x="345" y="46"/>
                    <a:pt x="345" y="46"/>
                    <a:pt x="345" y="46"/>
                  </a:cubicBezTo>
                  <a:cubicBezTo>
                    <a:pt x="389" y="46"/>
                    <a:pt x="389" y="46"/>
                    <a:pt x="389" y="46"/>
                  </a:cubicBezTo>
                  <a:cubicBezTo>
                    <a:pt x="389" y="61"/>
                    <a:pt x="389" y="61"/>
                    <a:pt x="389" y="61"/>
                  </a:cubicBezTo>
                  <a:cubicBezTo>
                    <a:pt x="389" y="67"/>
                    <a:pt x="393" y="71"/>
                    <a:pt x="399" y="71"/>
                  </a:cubicBezTo>
                  <a:cubicBezTo>
                    <a:pt x="405" y="71"/>
                    <a:pt x="409" y="67"/>
                    <a:pt x="409" y="61"/>
                  </a:cubicBezTo>
                  <a:cubicBezTo>
                    <a:pt x="409" y="46"/>
                    <a:pt x="409" y="46"/>
                    <a:pt x="409" y="46"/>
                  </a:cubicBezTo>
                  <a:cubicBezTo>
                    <a:pt x="425" y="46"/>
                    <a:pt x="425" y="46"/>
                    <a:pt x="425" y="46"/>
                  </a:cubicBezTo>
                  <a:cubicBezTo>
                    <a:pt x="442" y="46"/>
                    <a:pt x="457" y="60"/>
                    <a:pt x="457" y="77"/>
                  </a:cubicBezTo>
                  <a:cubicBezTo>
                    <a:pt x="457" y="114"/>
                    <a:pt x="457" y="114"/>
                    <a:pt x="457" y="114"/>
                  </a:cubicBezTo>
                  <a:cubicBezTo>
                    <a:pt x="20" y="114"/>
                    <a:pt x="20" y="114"/>
                    <a:pt x="20" y="114"/>
                  </a:cubicBezTo>
                  <a:cubicBezTo>
                    <a:pt x="20" y="77"/>
                    <a:pt x="20" y="77"/>
                    <a:pt x="20" y="77"/>
                  </a:cubicBezTo>
                  <a:cubicBezTo>
                    <a:pt x="20" y="60"/>
                    <a:pt x="34" y="46"/>
                    <a:pt x="52" y="46"/>
                  </a:cubicBezTo>
                  <a:close/>
                  <a:moveTo>
                    <a:pt x="390" y="428"/>
                  </a:moveTo>
                  <a:cubicBezTo>
                    <a:pt x="52" y="428"/>
                    <a:pt x="52" y="428"/>
                    <a:pt x="52" y="428"/>
                  </a:cubicBezTo>
                  <a:cubicBezTo>
                    <a:pt x="34" y="428"/>
                    <a:pt x="20" y="414"/>
                    <a:pt x="20" y="396"/>
                  </a:cubicBezTo>
                  <a:cubicBezTo>
                    <a:pt x="20" y="134"/>
                    <a:pt x="20" y="134"/>
                    <a:pt x="20" y="134"/>
                  </a:cubicBezTo>
                  <a:cubicBezTo>
                    <a:pt x="457" y="134"/>
                    <a:pt x="457" y="134"/>
                    <a:pt x="457" y="134"/>
                  </a:cubicBezTo>
                  <a:cubicBezTo>
                    <a:pt x="457" y="362"/>
                    <a:pt x="457" y="362"/>
                    <a:pt x="457" y="362"/>
                  </a:cubicBezTo>
                  <a:cubicBezTo>
                    <a:pt x="457" y="368"/>
                    <a:pt x="451" y="373"/>
                    <a:pt x="445" y="373"/>
                  </a:cubicBezTo>
                  <a:cubicBezTo>
                    <a:pt x="417" y="373"/>
                    <a:pt x="417" y="373"/>
                    <a:pt x="417" y="373"/>
                  </a:cubicBezTo>
                  <a:cubicBezTo>
                    <a:pt x="409" y="373"/>
                    <a:pt x="402" y="380"/>
                    <a:pt x="402" y="388"/>
                  </a:cubicBezTo>
                  <a:cubicBezTo>
                    <a:pt x="402" y="416"/>
                    <a:pt x="402" y="416"/>
                    <a:pt x="402" y="416"/>
                  </a:cubicBezTo>
                  <a:cubicBezTo>
                    <a:pt x="402" y="423"/>
                    <a:pt x="397" y="428"/>
                    <a:pt x="390" y="428"/>
                  </a:cubicBezTo>
                  <a:close/>
                  <a:moveTo>
                    <a:pt x="425" y="428"/>
                  </a:moveTo>
                  <a:cubicBezTo>
                    <a:pt x="420" y="428"/>
                    <a:pt x="420" y="428"/>
                    <a:pt x="420" y="428"/>
                  </a:cubicBezTo>
                  <a:cubicBezTo>
                    <a:pt x="421" y="424"/>
                    <a:pt x="422" y="420"/>
                    <a:pt x="422" y="416"/>
                  </a:cubicBezTo>
                  <a:cubicBezTo>
                    <a:pt x="422" y="393"/>
                    <a:pt x="422" y="393"/>
                    <a:pt x="422" y="393"/>
                  </a:cubicBezTo>
                  <a:cubicBezTo>
                    <a:pt x="445" y="393"/>
                    <a:pt x="445" y="393"/>
                    <a:pt x="445" y="393"/>
                  </a:cubicBezTo>
                  <a:cubicBezTo>
                    <a:pt x="449" y="393"/>
                    <a:pt x="453" y="392"/>
                    <a:pt x="457" y="391"/>
                  </a:cubicBezTo>
                  <a:cubicBezTo>
                    <a:pt x="457" y="396"/>
                    <a:pt x="457" y="396"/>
                    <a:pt x="457" y="396"/>
                  </a:cubicBezTo>
                  <a:cubicBezTo>
                    <a:pt x="457" y="414"/>
                    <a:pt x="442" y="428"/>
                    <a:pt x="425" y="4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p:cNvSpPr>
              <a:spLocks noEditPoints="1"/>
            </p:cNvSpPr>
            <p:nvPr/>
          </p:nvSpPr>
          <p:spPr bwMode="auto">
            <a:xfrm>
              <a:off x="5694363" y="4268788"/>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7"/>
                    <a:pt x="4" y="71"/>
                    <a:pt x="10" y="71"/>
                  </a:cubicBezTo>
                  <a:cubicBezTo>
                    <a:pt x="61" y="71"/>
                    <a:pt x="61" y="71"/>
                    <a:pt x="61" y="71"/>
                  </a:cubicBezTo>
                  <a:cubicBezTo>
                    <a:pt x="66" y="71"/>
                    <a:pt x="71" y="67"/>
                    <a:pt x="71" y="61"/>
                  </a:cubicBezTo>
                  <a:cubicBezTo>
                    <a:pt x="71" y="10"/>
                    <a:pt x="71" y="10"/>
                    <a:pt x="71" y="10"/>
                  </a:cubicBezTo>
                  <a:cubicBezTo>
                    <a:pt x="71" y="4"/>
                    <a:pt x="66"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p:cNvSpPr>
              <a:spLocks noEditPoints="1"/>
            </p:cNvSpPr>
            <p:nvPr/>
          </p:nvSpPr>
          <p:spPr bwMode="auto">
            <a:xfrm>
              <a:off x="6048376" y="4268788"/>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7"/>
                    <a:pt x="4" y="71"/>
                    <a:pt x="10" y="71"/>
                  </a:cubicBezTo>
                  <a:cubicBezTo>
                    <a:pt x="61" y="71"/>
                    <a:pt x="61" y="71"/>
                    <a:pt x="61" y="71"/>
                  </a:cubicBezTo>
                  <a:cubicBezTo>
                    <a:pt x="67" y="71"/>
                    <a:pt x="71" y="67"/>
                    <a:pt x="71" y="61"/>
                  </a:cubicBezTo>
                  <a:cubicBezTo>
                    <a:pt x="71" y="10"/>
                    <a:pt x="71" y="10"/>
                    <a:pt x="71" y="10"/>
                  </a:cubicBezTo>
                  <a:cubicBezTo>
                    <a:pt x="71" y="4"/>
                    <a:pt x="67"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noEditPoints="1"/>
            </p:cNvSpPr>
            <p:nvPr/>
          </p:nvSpPr>
          <p:spPr bwMode="auto">
            <a:xfrm>
              <a:off x="6402388" y="4268788"/>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7"/>
                    <a:pt x="4" y="71"/>
                    <a:pt x="10" y="71"/>
                  </a:cubicBezTo>
                  <a:cubicBezTo>
                    <a:pt x="61" y="71"/>
                    <a:pt x="61" y="71"/>
                    <a:pt x="61" y="71"/>
                  </a:cubicBezTo>
                  <a:cubicBezTo>
                    <a:pt x="67" y="71"/>
                    <a:pt x="71" y="67"/>
                    <a:pt x="71" y="61"/>
                  </a:cubicBezTo>
                  <a:cubicBezTo>
                    <a:pt x="71" y="10"/>
                    <a:pt x="71" y="10"/>
                    <a:pt x="71" y="10"/>
                  </a:cubicBezTo>
                  <a:cubicBezTo>
                    <a:pt x="71" y="4"/>
                    <a:pt x="67"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noEditPoints="1"/>
            </p:cNvSpPr>
            <p:nvPr/>
          </p:nvSpPr>
          <p:spPr bwMode="auto">
            <a:xfrm>
              <a:off x="6757988" y="4268788"/>
              <a:ext cx="266700" cy="268288"/>
            </a:xfrm>
            <a:custGeom>
              <a:avLst/>
              <a:gdLst>
                <a:gd name="T0" fmla="*/ 10 w 71"/>
                <a:gd name="T1" fmla="*/ 71 h 71"/>
                <a:gd name="T2" fmla="*/ 61 w 71"/>
                <a:gd name="T3" fmla="*/ 71 h 71"/>
                <a:gd name="T4" fmla="*/ 71 w 71"/>
                <a:gd name="T5" fmla="*/ 61 h 71"/>
                <a:gd name="T6" fmla="*/ 71 w 71"/>
                <a:gd name="T7" fmla="*/ 10 h 71"/>
                <a:gd name="T8" fmla="*/ 61 w 71"/>
                <a:gd name="T9" fmla="*/ 0 h 71"/>
                <a:gd name="T10" fmla="*/ 10 w 71"/>
                <a:gd name="T11" fmla="*/ 0 h 71"/>
                <a:gd name="T12" fmla="*/ 0 w 71"/>
                <a:gd name="T13" fmla="*/ 10 h 71"/>
                <a:gd name="T14" fmla="*/ 0 w 71"/>
                <a:gd name="T15" fmla="*/ 61 h 71"/>
                <a:gd name="T16" fmla="*/ 10 w 71"/>
                <a:gd name="T17" fmla="*/ 71 h 71"/>
                <a:gd name="T18" fmla="*/ 20 w 71"/>
                <a:gd name="T19" fmla="*/ 20 h 71"/>
                <a:gd name="T20" fmla="*/ 51 w 71"/>
                <a:gd name="T21" fmla="*/ 20 h 71"/>
                <a:gd name="T22" fmla="*/ 51 w 71"/>
                <a:gd name="T23" fmla="*/ 51 h 71"/>
                <a:gd name="T24" fmla="*/ 20 w 71"/>
                <a:gd name="T25" fmla="*/ 51 h 71"/>
                <a:gd name="T26" fmla="*/ 20 w 71"/>
                <a:gd name="T27"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10" y="71"/>
                  </a:moveTo>
                  <a:cubicBezTo>
                    <a:pt x="61" y="71"/>
                    <a:pt x="61" y="71"/>
                    <a:pt x="61" y="71"/>
                  </a:cubicBezTo>
                  <a:cubicBezTo>
                    <a:pt x="67" y="71"/>
                    <a:pt x="71" y="67"/>
                    <a:pt x="71" y="61"/>
                  </a:cubicBezTo>
                  <a:cubicBezTo>
                    <a:pt x="71" y="10"/>
                    <a:pt x="71" y="10"/>
                    <a:pt x="71" y="10"/>
                  </a:cubicBezTo>
                  <a:cubicBezTo>
                    <a:pt x="71" y="4"/>
                    <a:pt x="67" y="0"/>
                    <a:pt x="61" y="0"/>
                  </a:cubicBezTo>
                  <a:cubicBezTo>
                    <a:pt x="10" y="0"/>
                    <a:pt x="10" y="0"/>
                    <a:pt x="10" y="0"/>
                  </a:cubicBezTo>
                  <a:cubicBezTo>
                    <a:pt x="4" y="0"/>
                    <a:pt x="0" y="4"/>
                    <a:pt x="0" y="10"/>
                  </a:cubicBezTo>
                  <a:cubicBezTo>
                    <a:pt x="0" y="61"/>
                    <a:pt x="0" y="61"/>
                    <a:pt x="0" y="61"/>
                  </a:cubicBezTo>
                  <a:cubicBezTo>
                    <a:pt x="0" y="67"/>
                    <a:pt x="4" y="71"/>
                    <a:pt x="10" y="71"/>
                  </a:cubicBezTo>
                  <a:close/>
                  <a:moveTo>
                    <a:pt x="20" y="20"/>
                  </a:moveTo>
                  <a:cubicBezTo>
                    <a:pt x="51" y="20"/>
                    <a:pt x="51" y="20"/>
                    <a:pt x="51" y="20"/>
                  </a:cubicBezTo>
                  <a:cubicBezTo>
                    <a:pt x="51" y="51"/>
                    <a:pt x="51" y="51"/>
                    <a:pt x="51" y="51"/>
                  </a:cubicBezTo>
                  <a:cubicBezTo>
                    <a:pt x="20" y="51"/>
                    <a:pt x="20" y="51"/>
                    <a:pt x="20" y="51"/>
                  </a:cubicBezTo>
                  <a:lnTo>
                    <a:pt x="2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noEditPoints="1"/>
            </p:cNvSpPr>
            <p:nvPr/>
          </p:nvSpPr>
          <p:spPr bwMode="auto">
            <a:xfrm>
              <a:off x="5694363" y="4652963"/>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6"/>
                    <a:pt x="4" y="71"/>
                    <a:pt x="10" y="71"/>
                  </a:cubicBezTo>
                  <a:cubicBezTo>
                    <a:pt x="61" y="71"/>
                    <a:pt x="61" y="71"/>
                    <a:pt x="61" y="71"/>
                  </a:cubicBezTo>
                  <a:cubicBezTo>
                    <a:pt x="66" y="71"/>
                    <a:pt x="71" y="66"/>
                    <a:pt x="71" y="61"/>
                  </a:cubicBezTo>
                  <a:cubicBezTo>
                    <a:pt x="71" y="10"/>
                    <a:pt x="71" y="10"/>
                    <a:pt x="71" y="10"/>
                  </a:cubicBezTo>
                  <a:cubicBezTo>
                    <a:pt x="71" y="4"/>
                    <a:pt x="66"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noEditPoints="1"/>
            </p:cNvSpPr>
            <p:nvPr/>
          </p:nvSpPr>
          <p:spPr bwMode="auto">
            <a:xfrm>
              <a:off x="6048376" y="4652963"/>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6"/>
                    <a:pt x="4" y="71"/>
                    <a:pt x="10" y="71"/>
                  </a:cubicBezTo>
                  <a:cubicBezTo>
                    <a:pt x="61" y="71"/>
                    <a:pt x="61" y="71"/>
                    <a:pt x="61" y="71"/>
                  </a:cubicBezTo>
                  <a:cubicBezTo>
                    <a:pt x="67" y="71"/>
                    <a:pt x="71" y="66"/>
                    <a:pt x="71" y="61"/>
                  </a:cubicBezTo>
                  <a:cubicBezTo>
                    <a:pt x="71" y="10"/>
                    <a:pt x="71" y="10"/>
                    <a:pt x="71" y="10"/>
                  </a:cubicBezTo>
                  <a:cubicBezTo>
                    <a:pt x="71" y="4"/>
                    <a:pt x="67"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p:cNvSpPr>
              <a:spLocks noEditPoints="1"/>
            </p:cNvSpPr>
            <p:nvPr/>
          </p:nvSpPr>
          <p:spPr bwMode="auto">
            <a:xfrm>
              <a:off x="6402388" y="4652963"/>
              <a:ext cx="268288" cy="268288"/>
            </a:xfrm>
            <a:custGeom>
              <a:avLst/>
              <a:gdLst>
                <a:gd name="T0" fmla="*/ 61 w 71"/>
                <a:gd name="T1" fmla="*/ 0 h 71"/>
                <a:gd name="T2" fmla="*/ 10 w 71"/>
                <a:gd name="T3" fmla="*/ 0 h 71"/>
                <a:gd name="T4" fmla="*/ 0 w 71"/>
                <a:gd name="T5" fmla="*/ 10 h 71"/>
                <a:gd name="T6" fmla="*/ 0 w 71"/>
                <a:gd name="T7" fmla="*/ 61 h 71"/>
                <a:gd name="T8" fmla="*/ 10 w 71"/>
                <a:gd name="T9" fmla="*/ 71 h 71"/>
                <a:gd name="T10" fmla="*/ 61 w 71"/>
                <a:gd name="T11" fmla="*/ 71 h 71"/>
                <a:gd name="T12" fmla="*/ 71 w 71"/>
                <a:gd name="T13" fmla="*/ 61 h 71"/>
                <a:gd name="T14" fmla="*/ 71 w 71"/>
                <a:gd name="T15" fmla="*/ 10 h 71"/>
                <a:gd name="T16" fmla="*/ 61 w 71"/>
                <a:gd name="T17" fmla="*/ 0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61" y="0"/>
                  </a:moveTo>
                  <a:cubicBezTo>
                    <a:pt x="10" y="0"/>
                    <a:pt x="10" y="0"/>
                    <a:pt x="10" y="0"/>
                  </a:cubicBezTo>
                  <a:cubicBezTo>
                    <a:pt x="4" y="0"/>
                    <a:pt x="0" y="4"/>
                    <a:pt x="0" y="10"/>
                  </a:cubicBezTo>
                  <a:cubicBezTo>
                    <a:pt x="0" y="61"/>
                    <a:pt x="0" y="61"/>
                    <a:pt x="0" y="61"/>
                  </a:cubicBezTo>
                  <a:cubicBezTo>
                    <a:pt x="0" y="66"/>
                    <a:pt x="4" y="71"/>
                    <a:pt x="10" y="71"/>
                  </a:cubicBezTo>
                  <a:cubicBezTo>
                    <a:pt x="61" y="71"/>
                    <a:pt x="61" y="71"/>
                    <a:pt x="61" y="71"/>
                  </a:cubicBezTo>
                  <a:cubicBezTo>
                    <a:pt x="67" y="71"/>
                    <a:pt x="71" y="66"/>
                    <a:pt x="71" y="61"/>
                  </a:cubicBezTo>
                  <a:cubicBezTo>
                    <a:pt x="71" y="10"/>
                    <a:pt x="71" y="10"/>
                    <a:pt x="71" y="10"/>
                  </a:cubicBezTo>
                  <a:cubicBezTo>
                    <a:pt x="71" y="4"/>
                    <a:pt x="67" y="0"/>
                    <a:pt x="61" y="0"/>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p:cNvSpPr>
              <a:spLocks noEditPoints="1"/>
            </p:cNvSpPr>
            <p:nvPr/>
          </p:nvSpPr>
          <p:spPr bwMode="auto">
            <a:xfrm>
              <a:off x="6757988" y="4652963"/>
              <a:ext cx="266700" cy="268288"/>
            </a:xfrm>
            <a:custGeom>
              <a:avLst/>
              <a:gdLst>
                <a:gd name="T0" fmla="*/ 71 w 71"/>
                <a:gd name="T1" fmla="*/ 61 h 71"/>
                <a:gd name="T2" fmla="*/ 71 w 71"/>
                <a:gd name="T3" fmla="*/ 10 h 71"/>
                <a:gd name="T4" fmla="*/ 61 w 71"/>
                <a:gd name="T5" fmla="*/ 0 h 71"/>
                <a:gd name="T6" fmla="*/ 10 w 71"/>
                <a:gd name="T7" fmla="*/ 0 h 71"/>
                <a:gd name="T8" fmla="*/ 0 w 71"/>
                <a:gd name="T9" fmla="*/ 10 h 71"/>
                <a:gd name="T10" fmla="*/ 0 w 71"/>
                <a:gd name="T11" fmla="*/ 61 h 71"/>
                <a:gd name="T12" fmla="*/ 10 w 71"/>
                <a:gd name="T13" fmla="*/ 71 h 71"/>
                <a:gd name="T14" fmla="*/ 61 w 71"/>
                <a:gd name="T15" fmla="*/ 71 h 71"/>
                <a:gd name="T16" fmla="*/ 71 w 71"/>
                <a:gd name="T17" fmla="*/ 61 h 71"/>
                <a:gd name="T18" fmla="*/ 51 w 71"/>
                <a:gd name="T19" fmla="*/ 51 h 71"/>
                <a:gd name="T20" fmla="*/ 20 w 71"/>
                <a:gd name="T21" fmla="*/ 51 h 71"/>
                <a:gd name="T22" fmla="*/ 20 w 71"/>
                <a:gd name="T23" fmla="*/ 20 h 71"/>
                <a:gd name="T24" fmla="*/ 51 w 71"/>
                <a:gd name="T25" fmla="*/ 20 h 71"/>
                <a:gd name="T26" fmla="*/ 51 w 71"/>
                <a:gd name="T27"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1">
                  <a:moveTo>
                    <a:pt x="71" y="61"/>
                  </a:moveTo>
                  <a:cubicBezTo>
                    <a:pt x="71" y="10"/>
                    <a:pt x="71" y="10"/>
                    <a:pt x="71" y="10"/>
                  </a:cubicBezTo>
                  <a:cubicBezTo>
                    <a:pt x="71" y="4"/>
                    <a:pt x="67" y="0"/>
                    <a:pt x="61" y="0"/>
                  </a:cubicBezTo>
                  <a:cubicBezTo>
                    <a:pt x="10" y="0"/>
                    <a:pt x="10" y="0"/>
                    <a:pt x="10" y="0"/>
                  </a:cubicBezTo>
                  <a:cubicBezTo>
                    <a:pt x="4" y="0"/>
                    <a:pt x="0" y="4"/>
                    <a:pt x="0" y="10"/>
                  </a:cubicBezTo>
                  <a:cubicBezTo>
                    <a:pt x="0" y="61"/>
                    <a:pt x="0" y="61"/>
                    <a:pt x="0" y="61"/>
                  </a:cubicBezTo>
                  <a:cubicBezTo>
                    <a:pt x="0" y="66"/>
                    <a:pt x="4" y="71"/>
                    <a:pt x="10" y="71"/>
                  </a:cubicBezTo>
                  <a:cubicBezTo>
                    <a:pt x="61" y="71"/>
                    <a:pt x="61" y="71"/>
                    <a:pt x="61" y="71"/>
                  </a:cubicBezTo>
                  <a:cubicBezTo>
                    <a:pt x="67" y="71"/>
                    <a:pt x="71" y="66"/>
                    <a:pt x="71" y="61"/>
                  </a:cubicBezTo>
                  <a:close/>
                  <a:moveTo>
                    <a:pt x="51" y="51"/>
                  </a:moveTo>
                  <a:cubicBezTo>
                    <a:pt x="20" y="51"/>
                    <a:pt x="20" y="51"/>
                    <a:pt x="20" y="51"/>
                  </a:cubicBezTo>
                  <a:cubicBezTo>
                    <a:pt x="20" y="20"/>
                    <a:pt x="20" y="20"/>
                    <a:pt x="20" y="20"/>
                  </a:cubicBezTo>
                  <a:cubicBezTo>
                    <a:pt x="51" y="20"/>
                    <a:pt x="51" y="20"/>
                    <a:pt x="51" y="20"/>
                  </a:cubicBezTo>
                  <a:lnTo>
                    <a:pt x="5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p:cNvGrpSpPr/>
          <p:nvPr/>
        </p:nvGrpSpPr>
        <p:grpSpPr>
          <a:xfrm>
            <a:off x="11220450" y="6091995"/>
            <a:ext cx="583440" cy="518355"/>
            <a:chOff x="3260725" y="3846513"/>
            <a:chExt cx="398463" cy="354013"/>
          </a:xfrm>
        </p:grpSpPr>
        <p:sp>
          <p:nvSpPr>
            <p:cNvPr id="60" name="Freeform 136"/>
            <p:cNvSpPr>
              <a:spLocks/>
            </p:cNvSpPr>
            <p:nvPr/>
          </p:nvSpPr>
          <p:spPr bwMode="auto">
            <a:xfrm>
              <a:off x="3260725" y="3948113"/>
              <a:ext cx="398463" cy="252413"/>
            </a:xfrm>
            <a:custGeom>
              <a:avLst/>
              <a:gdLst>
                <a:gd name="T0" fmla="*/ 515 w 525"/>
                <a:gd name="T1" fmla="*/ 0 h 331"/>
                <a:gd name="T2" fmla="*/ 505 w 525"/>
                <a:gd name="T3" fmla="*/ 10 h 331"/>
                <a:gd name="T4" fmla="*/ 505 w 525"/>
                <a:gd name="T5" fmla="*/ 193 h 331"/>
                <a:gd name="T6" fmla="*/ 10 w 525"/>
                <a:gd name="T7" fmla="*/ 193 h 331"/>
                <a:gd name="T8" fmla="*/ 0 w 525"/>
                <a:gd name="T9" fmla="*/ 203 h 331"/>
                <a:gd name="T10" fmla="*/ 0 w 525"/>
                <a:gd name="T11" fmla="*/ 321 h 331"/>
                <a:gd name="T12" fmla="*/ 10 w 525"/>
                <a:gd name="T13" fmla="*/ 331 h 331"/>
                <a:gd name="T14" fmla="*/ 20 w 525"/>
                <a:gd name="T15" fmla="*/ 321 h 331"/>
                <a:gd name="T16" fmla="*/ 20 w 525"/>
                <a:gd name="T17" fmla="*/ 213 h 331"/>
                <a:gd name="T18" fmla="*/ 505 w 525"/>
                <a:gd name="T19" fmla="*/ 213 h 331"/>
                <a:gd name="T20" fmla="*/ 505 w 525"/>
                <a:gd name="T21" fmla="*/ 321 h 331"/>
                <a:gd name="T22" fmla="*/ 515 w 525"/>
                <a:gd name="T23" fmla="*/ 331 h 331"/>
                <a:gd name="T24" fmla="*/ 525 w 525"/>
                <a:gd name="T25" fmla="*/ 321 h 331"/>
                <a:gd name="T26" fmla="*/ 525 w 525"/>
                <a:gd name="T27" fmla="*/ 203 h 331"/>
                <a:gd name="T28" fmla="*/ 525 w 525"/>
                <a:gd name="T29" fmla="*/ 10 h 331"/>
                <a:gd name="T30" fmla="*/ 515 w 525"/>
                <a:gd name="T3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331">
                  <a:moveTo>
                    <a:pt x="515" y="0"/>
                  </a:moveTo>
                  <a:cubicBezTo>
                    <a:pt x="510" y="0"/>
                    <a:pt x="505" y="4"/>
                    <a:pt x="505" y="10"/>
                  </a:cubicBezTo>
                  <a:cubicBezTo>
                    <a:pt x="505" y="193"/>
                    <a:pt x="505" y="193"/>
                    <a:pt x="505" y="193"/>
                  </a:cubicBezTo>
                  <a:cubicBezTo>
                    <a:pt x="10" y="193"/>
                    <a:pt x="10" y="193"/>
                    <a:pt x="10" y="193"/>
                  </a:cubicBezTo>
                  <a:cubicBezTo>
                    <a:pt x="4" y="193"/>
                    <a:pt x="0" y="197"/>
                    <a:pt x="0" y="203"/>
                  </a:cubicBezTo>
                  <a:cubicBezTo>
                    <a:pt x="0" y="321"/>
                    <a:pt x="0" y="321"/>
                    <a:pt x="0" y="321"/>
                  </a:cubicBezTo>
                  <a:cubicBezTo>
                    <a:pt x="0" y="326"/>
                    <a:pt x="4" y="331"/>
                    <a:pt x="10" y="331"/>
                  </a:cubicBezTo>
                  <a:cubicBezTo>
                    <a:pt x="15" y="331"/>
                    <a:pt x="20" y="326"/>
                    <a:pt x="20" y="321"/>
                  </a:cubicBezTo>
                  <a:cubicBezTo>
                    <a:pt x="20" y="213"/>
                    <a:pt x="20" y="213"/>
                    <a:pt x="20" y="213"/>
                  </a:cubicBezTo>
                  <a:cubicBezTo>
                    <a:pt x="505" y="213"/>
                    <a:pt x="505" y="213"/>
                    <a:pt x="505" y="213"/>
                  </a:cubicBezTo>
                  <a:cubicBezTo>
                    <a:pt x="505" y="321"/>
                    <a:pt x="505" y="321"/>
                    <a:pt x="505" y="321"/>
                  </a:cubicBezTo>
                  <a:cubicBezTo>
                    <a:pt x="505" y="326"/>
                    <a:pt x="510" y="331"/>
                    <a:pt x="515" y="331"/>
                  </a:cubicBezTo>
                  <a:cubicBezTo>
                    <a:pt x="521" y="331"/>
                    <a:pt x="525" y="326"/>
                    <a:pt x="525" y="321"/>
                  </a:cubicBezTo>
                  <a:cubicBezTo>
                    <a:pt x="525" y="203"/>
                    <a:pt x="525" y="203"/>
                    <a:pt x="525" y="203"/>
                  </a:cubicBezTo>
                  <a:cubicBezTo>
                    <a:pt x="525" y="10"/>
                    <a:pt x="525" y="10"/>
                    <a:pt x="525" y="10"/>
                  </a:cubicBezTo>
                  <a:cubicBezTo>
                    <a:pt x="525" y="4"/>
                    <a:pt x="521" y="0"/>
                    <a:pt x="5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37"/>
            <p:cNvSpPr>
              <a:spLocks noEditPoints="1"/>
            </p:cNvSpPr>
            <p:nvPr/>
          </p:nvSpPr>
          <p:spPr bwMode="auto">
            <a:xfrm>
              <a:off x="3530600" y="3846513"/>
              <a:ext cx="101600" cy="101600"/>
            </a:xfrm>
            <a:custGeom>
              <a:avLst/>
              <a:gdLst>
                <a:gd name="T0" fmla="*/ 68 w 135"/>
                <a:gd name="T1" fmla="*/ 135 h 135"/>
                <a:gd name="T2" fmla="*/ 135 w 135"/>
                <a:gd name="T3" fmla="*/ 67 h 135"/>
                <a:gd name="T4" fmla="*/ 68 w 135"/>
                <a:gd name="T5" fmla="*/ 0 h 135"/>
                <a:gd name="T6" fmla="*/ 0 w 135"/>
                <a:gd name="T7" fmla="*/ 67 h 135"/>
                <a:gd name="T8" fmla="*/ 68 w 135"/>
                <a:gd name="T9" fmla="*/ 135 h 135"/>
                <a:gd name="T10" fmla="*/ 68 w 135"/>
                <a:gd name="T11" fmla="*/ 20 h 135"/>
                <a:gd name="T12" fmla="*/ 115 w 135"/>
                <a:gd name="T13" fmla="*/ 67 h 135"/>
                <a:gd name="T14" fmla="*/ 68 w 135"/>
                <a:gd name="T15" fmla="*/ 115 h 135"/>
                <a:gd name="T16" fmla="*/ 20 w 135"/>
                <a:gd name="T17" fmla="*/ 67 h 135"/>
                <a:gd name="T18" fmla="*/ 68 w 135"/>
                <a:gd name="T1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68" y="135"/>
                  </a:moveTo>
                  <a:cubicBezTo>
                    <a:pt x="105" y="135"/>
                    <a:pt x="135" y="104"/>
                    <a:pt x="135" y="67"/>
                  </a:cubicBezTo>
                  <a:cubicBezTo>
                    <a:pt x="135" y="30"/>
                    <a:pt x="105" y="0"/>
                    <a:pt x="68" y="0"/>
                  </a:cubicBezTo>
                  <a:cubicBezTo>
                    <a:pt x="31" y="0"/>
                    <a:pt x="0" y="30"/>
                    <a:pt x="0" y="67"/>
                  </a:cubicBezTo>
                  <a:cubicBezTo>
                    <a:pt x="0" y="104"/>
                    <a:pt x="31" y="135"/>
                    <a:pt x="68" y="135"/>
                  </a:cubicBezTo>
                  <a:close/>
                  <a:moveTo>
                    <a:pt x="68" y="20"/>
                  </a:moveTo>
                  <a:cubicBezTo>
                    <a:pt x="94" y="20"/>
                    <a:pt x="115" y="41"/>
                    <a:pt x="115" y="67"/>
                  </a:cubicBezTo>
                  <a:cubicBezTo>
                    <a:pt x="115" y="93"/>
                    <a:pt x="94" y="115"/>
                    <a:pt x="68" y="115"/>
                  </a:cubicBezTo>
                  <a:cubicBezTo>
                    <a:pt x="42" y="115"/>
                    <a:pt x="20" y="93"/>
                    <a:pt x="20" y="67"/>
                  </a:cubicBezTo>
                  <a:cubicBezTo>
                    <a:pt x="20" y="41"/>
                    <a:pt x="42" y="20"/>
                    <a:pt x="6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38"/>
            <p:cNvSpPr>
              <a:spLocks noEditPoints="1"/>
            </p:cNvSpPr>
            <p:nvPr/>
          </p:nvSpPr>
          <p:spPr bwMode="auto">
            <a:xfrm>
              <a:off x="3278188" y="3959225"/>
              <a:ext cx="333375" cy="107950"/>
            </a:xfrm>
            <a:custGeom>
              <a:avLst/>
              <a:gdLst>
                <a:gd name="T0" fmla="*/ 10 w 440"/>
                <a:gd name="T1" fmla="*/ 142 h 142"/>
                <a:gd name="T2" fmla="*/ 430 w 440"/>
                <a:gd name="T3" fmla="*/ 142 h 142"/>
                <a:gd name="T4" fmla="*/ 440 w 440"/>
                <a:gd name="T5" fmla="*/ 132 h 142"/>
                <a:gd name="T6" fmla="*/ 440 w 440"/>
                <a:gd name="T7" fmla="*/ 56 h 142"/>
                <a:gd name="T8" fmla="*/ 384 w 440"/>
                <a:gd name="T9" fmla="*/ 0 h 142"/>
                <a:gd name="T10" fmla="*/ 105 w 440"/>
                <a:gd name="T11" fmla="*/ 0 h 142"/>
                <a:gd name="T12" fmla="*/ 47 w 440"/>
                <a:gd name="T13" fmla="*/ 17 h 142"/>
                <a:gd name="T14" fmla="*/ 0 w 440"/>
                <a:gd name="T15" fmla="*/ 105 h 142"/>
                <a:gd name="T16" fmla="*/ 0 w 440"/>
                <a:gd name="T17" fmla="*/ 132 h 142"/>
                <a:gd name="T18" fmla="*/ 10 w 440"/>
                <a:gd name="T19" fmla="*/ 142 h 142"/>
                <a:gd name="T20" fmla="*/ 20 w 440"/>
                <a:gd name="T21" fmla="*/ 105 h 142"/>
                <a:gd name="T22" fmla="*/ 58 w 440"/>
                <a:gd name="T23" fmla="*/ 33 h 142"/>
                <a:gd name="T24" fmla="*/ 105 w 440"/>
                <a:gd name="T25" fmla="*/ 20 h 142"/>
                <a:gd name="T26" fmla="*/ 384 w 440"/>
                <a:gd name="T27" fmla="*/ 20 h 142"/>
                <a:gd name="T28" fmla="*/ 420 w 440"/>
                <a:gd name="T29" fmla="*/ 56 h 142"/>
                <a:gd name="T30" fmla="*/ 420 w 440"/>
                <a:gd name="T31" fmla="*/ 122 h 142"/>
                <a:gd name="T32" fmla="*/ 20 w 440"/>
                <a:gd name="T33" fmla="*/ 122 h 142"/>
                <a:gd name="T34" fmla="*/ 20 w 440"/>
                <a:gd name="T35" fmla="*/ 10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0" h="142">
                  <a:moveTo>
                    <a:pt x="10" y="142"/>
                  </a:moveTo>
                  <a:cubicBezTo>
                    <a:pt x="430" y="142"/>
                    <a:pt x="430" y="142"/>
                    <a:pt x="430" y="142"/>
                  </a:cubicBezTo>
                  <a:cubicBezTo>
                    <a:pt x="436" y="142"/>
                    <a:pt x="440" y="137"/>
                    <a:pt x="440" y="132"/>
                  </a:cubicBezTo>
                  <a:cubicBezTo>
                    <a:pt x="440" y="56"/>
                    <a:pt x="440" y="56"/>
                    <a:pt x="440" y="56"/>
                  </a:cubicBezTo>
                  <a:cubicBezTo>
                    <a:pt x="440" y="25"/>
                    <a:pt x="415" y="0"/>
                    <a:pt x="384" y="0"/>
                  </a:cubicBezTo>
                  <a:cubicBezTo>
                    <a:pt x="105" y="0"/>
                    <a:pt x="105" y="0"/>
                    <a:pt x="105" y="0"/>
                  </a:cubicBezTo>
                  <a:cubicBezTo>
                    <a:pt x="84" y="0"/>
                    <a:pt x="65" y="6"/>
                    <a:pt x="47" y="17"/>
                  </a:cubicBezTo>
                  <a:cubicBezTo>
                    <a:pt x="18" y="36"/>
                    <a:pt x="0" y="69"/>
                    <a:pt x="0" y="105"/>
                  </a:cubicBezTo>
                  <a:cubicBezTo>
                    <a:pt x="0" y="132"/>
                    <a:pt x="0" y="132"/>
                    <a:pt x="0" y="132"/>
                  </a:cubicBezTo>
                  <a:cubicBezTo>
                    <a:pt x="0" y="137"/>
                    <a:pt x="4" y="142"/>
                    <a:pt x="10" y="142"/>
                  </a:cubicBezTo>
                  <a:close/>
                  <a:moveTo>
                    <a:pt x="20" y="105"/>
                  </a:moveTo>
                  <a:cubicBezTo>
                    <a:pt x="20" y="76"/>
                    <a:pt x="34" y="49"/>
                    <a:pt x="58" y="33"/>
                  </a:cubicBezTo>
                  <a:cubicBezTo>
                    <a:pt x="72" y="24"/>
                    <a:pt x="88" y="20"/>
                    <a:pt x="105" y="20"/>
                  </a:cubicBezTo>
                  <a:cubicBezTo>
                    <a:pt x="384" y="20"/>
                    <a:pt x="384" y="20"/>
                    <a:pt x="384" y="20"/>
                  </a:cubicBezTo>
                  <a:cubicBezTo>
                    <a:pt x="404" y="20"/>
                    <a:pt x="420" y="36"/>
                    <a:pt x="420" y="56"/>
                  </a:cubicBezTo>
                  <a:cubicBezTo>
                    <a:pt x="420" y="122"/>
                    <a:pt x="420" y="122"/>
                    <a:pt x="420" y="122"/>
                  </a:cubicBezTo>
                  <a:cubicBezTo>
                    <a:pt x="20" y="122"/>
                    <a:pt x="20" y="122"/>
                    <a:pt x="20" y="122"/>
                  </a:cubicBezTo>
                  <a:lnTo>
                    <a:pt x="2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3" name="Group 62"/>
          <p:cNvGrpSpPr/>
          <p:nvPr/>
        </p:nvGrpSpPr>
        <p:grpSpPr>
          <a:xfrm>
            <a:off x="8527044" y="3181350"/>
            <a:ext cx="636006" cy="565728"/>
            <a:chOff x="4895851" y="1377951"/>
            <a:chExt cx="2011363" cy="1789113"/>
          </a:xfrm>
        </p:grpSpPr>
        <p:sp>
          <p:nvSpPr>
            <p:cNvPr id="64" name="Freeform 63"/>
            <p:cNvSpPr>
              <a:spLocks noEditPoints="1"/>
            </p:cNvSpPr>
            <p:nvPr/>
          </p:nvSpPr>
          <p:spPr bwMode="auto">
            <a:xfrm>
              <a:off x="4895851" y="1377951"/>
              <a:ext cx="2011363" cy="1789113"/>
            </a:xfrm>
            <a:custGeom>
              <a:avLst/>
              <a:gdLst>
                <a:gd name="T0" fmla="*/ 529 w 534"/>
                <a:gd name="T1" fmla="*/ 240 h 474"/>
                <a:gd name="T2" fmla="*/ 273 w 534"/>
                <a:gd name="T3" fmla="*/ 3 h 474"/>
                <a:gd name="T4" fmla="*/ 260 w 534"/>
                <a:gd name="T5" fmla="*/ 3 h 474"/>
                <a:gd name="T6" fmla="*/ 4 w 534"/>
                <a:gd name="T7" fmla="*/ 240 h 474"/>
                <a:gd name="T8" fmla="*/ 3 w 534"/>
                <a:gd name="T9" fmla="*/ 254 h 474"/>
                <a:gd name="T10" fmla="*/ 18 w 534"/>
                <a:gd name="T11" fmla="*/ 254 h 474"/>
                <a:gd name="T12" fmla="*/ 55 w 534"/>
                <a:gd name="T13" fmla="*/ 220 h 474"/>
                <a:gd name="T14" fmla="*/ 55 w 534"/>
                <a:gd name="T15" fmla="*/ 464 h 474"/>
                <a:gd name="T16" fmla="*/ 65 w 534"/>
                <a:gd name="T17" fmla="*/ 474 h 474"/>
                <a:gd name="T18" fmla="*/ 275 w 534"/>
                <a:gd name="T19" fmla="*/ 474 h 474"/>
                <a:gd name="T20" fmla="*/ 394 w 534"/>
                <a:gd name="T21" fmla="*/ 474 h 474"/>
                <a:gd name="T22" fmla="*/ 468 w 534"/>
                <a:gd name="T23" fmla="*/ 474 h 474"/>
                <a:gd name="T24" fmla="*/ 478 w 534"/>
                <a:gd name="T25" fmla="*/ 464 h 474"/>
                <a:gd name="T26" fmla="*/ 478 w 534"/>
                <a:gd name="T27" fmla="*/ 220 h 474"/>
                <a:gd name="T28" fmla="*/ 516 w 534"/>
                <a:gd name="T29" fmla="*/ 254 h 474"/>
                <a:gd name="T30" fmla="*/ 523 w 534"/>
                <a:gd name="T31" fmla="*/ 257 h 474"/>
                <a:gd name="T32" fmla="*/ 530 w 534"/>
                <a:gd name="T33" fmla="*/ 254 h 474"/>
                <a:gd name="T34" fmla="*/ 529 w 534"/>
                <a:gd name="T35" fmla="*/ 240 h 474"/>
                <a:gd name="T36" fmla="*/ 285 w 534"/>
                <a:gd name="T37" fmla="*/ 454 h 474"/>
                <a:gd name="T38" fmla="*/ 285 w 534"/>
                <a:gd name="T39" fmla="*/ 302 h 474"/>
                <a:gd name="T40" fmla="*/ 384 w 534"/>
                <a:gd name="T41" fmla="*/ 302 h 474"/>
                <a:gd name="T42" fmla="*/ 384 w 534"/>
                <a:gd name="T43" fmla="*/ 454 h 474"/>
                <a:gd name="T44" fmla="*/ 285 w 534"/>
                <a:gd name="T45" fmla="*/ 454 h 474"/>
                <a:gd name="T46" fmla="*/ 458 w 534"/>
                <a:gd name="T47" fmla="*/ 454 h 474"/>
                <a:gd name="T48" fmla="*/ 404 w 534"/>
                <a:gd name="T49" fmla="*/ 454 h 474"/>
                <a:gd name="T50" fmla="*/ 404 w 534"/>
                <a:gd name="T51" fmla="*/ 292 h 474"/>
                <a:gd name="T52" fmla="*/ 394 w 534"/>
                <a:gd name="T53" fmla="*/ 282 h 474"/>
                <a:gd name="T54" fmla="*/ 275 w 534"/>
                <a:gd name="T55" fmla="*/ 282 h 474"/>
                <a:gd name="T56" fmla="*/ 265 w 534"/>
                <a:gd name="T57" fmla="*/ 292 h 474"/>
                <a:gd name="T58" fmla="*/ 265 w 534"/>
                <a:gd name="T59" fmla="*/ 454 h 474"/>
                <a:gd name="T60" fmla="*/ 75 w 534"/>
                <a:gd name="T61" fmla="*/ 454 h 474"/>
                <a:gd name="T62" fmla="*/ 75 w 534"/>
                <a:gd name="T63" fmla="*/ 201 h 474"/>
                <a:gd name="T64" fmla="*/ 267 w 534"/>
                <a:gd name="T65" fmla="*/ 24 h 474"/>
                <a:gd name="T66" fmla="*/ 458 w 534"/>
                <a:gd name="T67" fmla="*/ 201 h 474"/>
                <a:gd name="T68" fmla="*/ 458 w 534"/>
                <a:gd name="T69" fmla="*/ 45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4" h="474">
                  <a:moveTo>
                    <a:pt x="529" y="240"/>
                  </a:moveTo>
                  <a:cubicBezTo>
                    <a:pt x="273" y="3"/>
                    <a:pt x="273" y="3"/>
                    <a:pt x="273" y="3"/>
                  </a:cubicBezTo>
                  <a:cubicBezTo>
                    <a:pt x="270" y="0"/>
                    <a:pt x="264" y="0"/>
                    <a:pt x="260" y="3"/>
                  </a:cubicBezTo>
                  <a:cubicBezTo>
                    <a:pt x="4" y="240"/>
                    <a:pt x="4" y="240"/>
                    <a:pt x="4" y="240"/>
                  </a:cubicBezTo>
                  <a:cubicBezTo>
                    <a:pt x="0" y="243"/>
                    <a:pt x="0" y="250"/>
                    <a:pt x="3" y="254"/>
                  </a:cubicBezTo>
                  <a:cubicBezTo>
                    <a:pt x="7" y="258"/>
                    <a:pt x="13" y="258"/>
                    <a:pt x="18" y="254"/>
                  </a:cubicBezTo>
                  <a:cubicBezTo>
                    <a:pt x="55" y="220"/>
                    <a:pt x="55" y="220"/>
                    <a:pt x="55" y="220"/>
                  </a:cubicBezTo>
                  <a:cubicBezTo>
                    <a:pt x="55" y="464"/>
                    <a:pt x="55" y="464"/>
                    <a:pt x="55" y="464"/>
                  </a:cubicBezTo>
                  <a:cubicBezTo>
                    <a:pt x="55" y="470"/>
                    <a:pt x="59" y="474"/>
                    <a:pt x="65" y="474"/>
                  </a:cubicBezTo>
                  <a:cubicBezTo>
                    <a:pt x="275" y="474"/>
                    <a:pt x="275" y="474"/>
                    <a:pt x="275" y="474"/>
                  </a:cubicBezTo>
                  <a:cubicBezTo>
                    <a:pt x="394" y="474"/>
                    <a:pt x="394" y="474"/>
                    <a:pt x="394" y="474"/>
                  </a:cubicBezTo>
                  <a:cubicBezTo>
                    <a:pt x="468" y="474"/>
                    <a:pt x="468" y="474"/>
                    <a:pt x="468" y="474"/>
                  </a:cubicBezTo>
                  <a:cubicBezTo>
                    <a:pt x="474" y="474"/>
                    <a:pt x="478" y="470"/>
                    <a:pt x="478" y="464"/>
                  </a:cubicBezTo>
                  <a:cubicBezTo>
                    <a:pt x="478" y="220"/>
                    <a:pt x="478" y="220"/>
                    <a:pt x="478" y="220"/>
                  </a:cubicBezTo>
                  <a:cubicBezTo>
                    <a:pt x="516" y="254"/>
                    <a:pt x="516" y="254"/>
                    <a:pt x="516" y="254"/>
                  </a:cubicBezTo>
                  <a:cubicBezTo>
                    <a:pt x="518" y="256"/>
                    <a:pt x="520" y="257"/>
                    <a:pt x="523" y="257"/>
                  </a:cubicBezTo>
                  <a:cubicBezTo>
                    <a:pt x="525" y="257"/>
                    <a:pt x="528" y="256"/>
                    <a:pt x="530" y="254"/>
                  </a:cubicBezTo>
                  <a:cubicBezTo>
                    <a:pt x="534" y="250"/>
                    <a:pt x="533" y="243"/>
                    <a:pt x="529" y="240"/>
                  </a:cubicBezTo>
                  <a:close/>
                  <a:moveTo>
                    <a:pt x="285" y="454"/>
                  </a:moveTo>
                  <a:cubicBezTo>
                    <a:pt x="285" y="302"/>
                    <a:pt x="285" y="302"/>
                    <a:pt x="285" y="302"/>
                  </a:cubicBezTo>
                  <a:cubicBezTo>
                    <a:pt x="384" y="302"/>
                    <a:pt x="384" y="302"/>
                    <a:pt x="384" y="302"/>
                  </a:cubicBezTo>
                  <a:cubicBezTo>
                    <a:pt x="384" y="454"/>
                    <a:pt x="384" y="454"/>
                    <a:pt x="384" y="454"/>
                  </a:cubicBezTo>
                  <a:lnTo>
                    <a:pt x="285" y="454"/>
                  </a:lnTo>
                  <a:close/>
                  <a:moveTo>
                    <a:pt x="458" y="454"/>
                  </a:moveTo>
                  <a:cubicBezTo>
                    <a:pt x="404" y="454"/>
                    <a:pt x="404" y="454"/>
                    <a:pt x="404" y="454"/>
                  </a:cubicBezTo>
                  <a:cubicBezTo>
                    <a:pt x="404" y="292"/>
                    <a:pt x="404" y="292"/>
                    <a:pt x="404" y="292"/>
                  </a:cubicBezTo>
                  <a:cubicBezTo>
                    <a:pt x="404" y="286"/>
                    <a:pt x="399" y="282"/>
                    <a:pt x="394" y="282"/>
                  </a:cubicBezTo>
                  <a:cubicBezTo>
                    <a:pt x="275" y="282"/>
                    <a:pt x="275" y="282"/>
                    <a:pt x="275" y="282"/>
                  </a:cubicBezTo>
                  <a:cubicBezTo>
                    <a:pt x="270" y="282"/>
                    <a:pt x="265" y="286"/>
                    <a:pt x="265" y="292"/>
                  </a:cubicBezTo>
                  <a:cubicBezTo>
                    <a:pt x="265" y="454"/>
                    <a:pt x="265" y="454"/>
                    <a:pt x="265" y="454"/>
                  </a:cubicBezTo>
                  <a:cubicBezTo>
                    <a:pt x="75" y="454"/>
                    <a:pt x="75" y="454"/>
                    <a:pt x="75" y="454"/>
                  </a:cubicBezTo>
                  <a:cubicBezTo>
                    <a:pt x="75" y="201"/>
                    <a:pt x="75" y="201"/>
                    <a:pt x="75" y="201"/>
                  </a:cubicBezTo>
                  <a:cubicBezTo>
                    <a:pt x="267" y="24"/>
                    <a:pt x="267" y="24"/>
                    <a:pt x="267" y="24"/>
                  </a:cubicBezTo>
                  <a:cubicBezTo>
                    <a:pt x="458" y="201"/>
                    <a:pt x="458" y="201"/>
                    <a:pt x="458" y="201"/>
                  </a:cubicBezTo>
                  <a:lnTo>
                    <a:pt x="458" y="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64"/>
            <p:cNvSpPr>
              <a:spLocks noEditPoints="1"/>
            </p:cNvSpPr>
            <p:nvPr/>
          </p:nvSpPr>
          <p:spPr bwMode="auto">
            <a:xfrm>
              <a:off x="5291138" y="2443163"/>
              <a:ext cx="449263" cy="447675"/>
            </a:xfrm>
            <a:custGeom>
              <a:avLst/>
              <a:gdLst>
                <a:gd name="T0" fmla="*/ 109 w 119"/>
                <a:gd name="T1" fmla="*/ 0 h 119"/>
                <a:gd name="T2" fmla="*/ 10 w 119"/>
                <a:gd name="T3" fmla="*/ 0 h 119"/>
                <a:gd name="T4" fmla="*/ 0 w 119"/>
                <a:gd name="T5" fmla="*/ 10 h 119"/>
                <a:gd name="T6" fmla="*/ 0 w 119"/>
                <a:gd name="T7" fmla="*/ 109 h 119"/>
                <a:gd name="T8" fmla="*/ 10 w 119"/>
                <a:gd name="T9" fmla="*/ 119 h 119"/>
                <a:gd name="T10" fmla="*/ 109 w 119"/>
                <a:gd name="T11" fmla="*/ 119 h 119"/>
                <a:gd name="T12" fmla="*/ 119 w 119"/>
                <a:gd name="T13" fmla="*/ 109 h 119"/>
                <a:gd name="T14" fmla="*/ 119 w 119"/>
                <a:gd name="T15" fmla="*/ 10 h 119"/>
                <a:gd name="T16" fmla="*/ 109 w 119"/>
                <a:gd name="T17" fmla="*/ 0 h 119"/>
                <a:gd name="T18" fmla="*/ 99 w 119"/>
                <a:gd name="T19" fmla="*/ 99 h 119"/>
                <a:gd name="T20" fmla="*/ 20 w 119"/>
                <a:gd name="T21" fmla="*/ 99 h 119"/>
                <a:gd name="T22" fmla="*/ 20 w 119"/>
                <a:gd name="T23" fmla="*/ 20 h 119"/>
                <a:gd name="T24" fmla="*/ 99 w 119"/>
                <a:gd name="T25" fmla="*/ 20 h 119"/>
                <a:gd name="T26" fmla="*/ 99 w 119"/>
                <a:gd name="T27"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109" y="0"/>
                  </a:moveTo>
                  <a:cubicBezTo>
                    <a:pt x="10" y="0"/>
                    <a:pt x="10" y="0"/>
                    <a:pt x="10" y="0"/>
                  </a:cubicBezTo>
                  <a:cubicBezTo>
                    <a:pt x="5" y="0"/>
                    <a:pt x="0" y="4"/>
                    <a:pt x="0" y="10"/>
                  </a:cubicBezTo>
                  <a:cubicBezTo>
                    <a:pt x="0" y="109"/>
                    <a:pt x="0" y="109"/>
                    <a:pt x="0" y="109"/>
                  </a:cubicBezTo>
                  <a:cubicBezTo>
                    <a:pt x="0" y="114"/>
                    <a:pt x="5" y="119"/>
                    <a:pt x="10" y="119"/>
                  </a:cubicBezTo>
                  <a:cubicBezTo>
                    <a:pt x="109" y="119"/>
                    <a:pt x="109" y="119"/>
                    <a:pt x="109" y="119"/>
                  </a:cubicBezTo>
                  <a:cubicBezTo>
                    <a:pt x="115" y="119"/>
                    <a:pt x="119" y="114"/>
                    <a:pt x="119" y="109"/>
                  </a:cubicBezTo>
                  <a:cubicBezTo>
                    <a:pt x="119" y="10"/>
                    <a:pt x="119" y="10"/>
                    <a:pt x="119" y="10"/>
                  </a:cubicBezTo>
                  <a:cubicBezTo>
                    <a:pt x="119" y="4"/>
                    <a:pt x="115" y="0"/>
                    <a:pt x="109" y="0"/>
                  </a:cubicBezTo>
                  <a:close/>
                  <a:moveTo>
                    <a:pt x="99" y="99"/>
                  </a:moveTo>
                  <a:cubicBezTo>
                    <a:pt x="20" y="99"/>
                    <a:pt x="20" y="99"/>
                    <a:pt x="20" y="99"/>
                  </a:cubicBezTo>
                  <a:cubicBezTo>
                    <a:pt x="20" y="20"/>
                    <a:pt x="20" y="20"/>
                    <a:pt x="20" y="20"/>
                  </a:cubicBezTo>
                  <a:cubicBezTo>
                    <a:pt x="99" y="20"/>
                    <a:pt x="99" y="20"/>
                    <a:pt x="99" y="20"/>
                  </a:cubicBezTo>
                  <a:lnTo>
                    <a:pt x="9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 name="Freeform 65"/>
          <p:cNvSpPr/>
          <p:nvPr/>
        </p:nvSpPr>
        <p:spPr>
          <a:xfrm>
            <a:off x="9256302" y="3028950"/>
            <a:ext cx="2956708" cy="2956708"/>
          </a:xfrm>
          <a:custGeom>
            <a:avLst/>
            <a:gdLst>
              <a:gd name="connsiteX0" fmla="*/ 1478354 w 2956708"/>
              <a:gd name="connsiteY0" fmla="*/ 787097 h 2956708"/>
              <a:gd name="connsiteX1" fmla="*/ 787097 w 2956708"/>
              <a:gd name="connsiteY1" fmla="*/ 1478354 h 2956708"/>
              <a:gd name="connsiteX2" fmla="*/ 1478354 w 2956708"/>
              <a:gd name="connsiteY2" fmla="*/ 2169611 h 2956708"/>
              <a:gd name="connsiteX3" fmla="*/ 2169611 w 2956708"/>
              <a:gd name="connsiteY3" fmla="*/ 1478354 h 2956708"/>
              <a:gd name="connsiteX4" fmla="*/ 1478354 w 2956708"/>
              <a:gd name="connsiteY4" fmla="*/ 787097 h 2956708"/>
              <a:gd name="connsiteX5" fmla="*/ 1478354 w 2956708"/>
              <a:gd name="connsiteY5" fmla="*/ 0 h 2956708"/>
              <a:gd name="connsiteX6" fmla="*/ 2956708 w 2956708"/>
              <a:gd name="connsiteY6" fmla="*/ 1478354 h 2956708"/>
              <a:gd name="connsiteX7" fmla="*/ 1478354 w 2956708"/>
              <a:gd name="connsiteY7" fmla="*/ 2956708 h 2956708"/>
              <a:gd name="connsiteX8" fmla="*/ 0 w 2956708"/>
              <a:gd name="connsiteY8" fmla="*/ 1478354 h 2956708"/>
              <a:gd name="connsiteX9" fmla="*/ 1478354 w 2956708"/>
              <a:gd name="connsiteY9" fmla="*/ 0 h 295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6708" h="2956708">
                <a:moveTo>
                  <a:pt x="1478354" y="787097"/>
                </a:moveTo>
                <a:cubicBezTo>
                  <a:pt x="1096583" y="787097"/>
                  <a:pt x="787097" y="1096583"/>
                  <a:pt x="787097" y="1478354"/>
                </a:cubicBezTo>
                <a:cubicBezTo>
                  <a:pt x="787097" y="1860125"/>
                  <a:pt x="1096583" y="2169611"/>
                  <a:pt x="1478354" y="2169611"/>
                </a:cubicBezTo>
                <a:cubicBezTo>
                  <a:pt x="1860125" y="2169611"/>
                  <a:pt x="2169611" y="1860125"/>
                  <a:pt x="2169611" y="1478354"/>
                </a:cubicBezTo>
                <a:cubicBezTo>
                  <a:pt x="2169611" y="1096583"/>
                  <a:pt x="1860125" y="787097"/>
                  <a:pt x="1478354" y="787097"/>
                </a:cubicBezTo>
                <a:close/>
                <a:moveTo>
                  <a:pt x="1478354" y="0"/>
                </a:moveTo>
                <a:cubicBezTo>
                  <a:pt x="2294826" y="0"/>
                  <a:pt x="2956708" y="661882"/>
                  <a:pt x="2956708" y="1478354"/>
                </a:cubicBezTo>
                <a:cubicBezTo>
                  <a:pt x="2956708" y="2294826"/>
                  <a:pt x="2294826" y="2956708"/>
                  <a:pt x="1478354" y="2956708"/>
                </a:cubicBezTo>
                <a:cubicBezTo>
                  <a:pt x="661882" y="2956708"/>
                  <a:pt x="0" y="2294826"/>
                  <a:pt x="0" y="1478354"/>
                </a:cubicBezTo>
                <a:cubicBezTo>
                  <a:pt x="0" y="661882"/>
                  <a:pt x="661882" y="0"/>
                  <a:pt x="1478354"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825996" y="1505862"/>
            <a:ext cx="6516380" cy="6674743"/>
            <a:chOff x="825996" y="1505862"/>
            <a:chExt cx="6516380" cy="6674743"/>
          </a:xfrm>
        </p:grpSpPr>
        <p:sp>
          <p:nvSpPr>
            <p:cNvPr id="68" name="object 5">
              <a:extLst>
                <a:ext uri="{FF2B5EF4-FFF2-40B4-BE49-F238E27FC236}">
                  <a16:creationId xmlns:a16="http://schemas.microsoft.com/office/drawing/2014/main" id="{D56AFCF9-9C22-517F-C58E-4469D7299384}"/>
                </a:ext>
              </a:extLst>
            </p:cNvPr>
            <p:cNvSpPr/>
            <p:nvPr/>
          </p:nvSpPr>
          <p:spPr>
            <a:xfrm>
              <a:off x="825996" y="5128523"/>
              <a:ext cx="6516380" cy="3052082"/>
            </a:xfrm>
            <a:custGeom>
              <a:avLst/>
              <a:gdLst/>
              <a:ahLst/>
              <a:cxnLst/>
              <a:rect l="l" t="t" r="r" b="b"/>
              <a:pathLst>
                <a:path w="6030595" h="2632709">
                  <a:moveTo>
                    <a:pt x="3015005" y="0"/>
                  </a:moveTo>
                  <a:lnTo>
                    <a:pt x="2949442" y="305"/>
                  </a:lnTo>
                  <a:lnTo>
                    <a:pt x="2884221" y="1216"/>
                  </a:lnTo>
                  <a:lnTo>
                    <a:pt x="2819355" y="2726"/>
                  </a:lnTo>
                  <a:lnTo>
                    <a:pt x="2754860" y="4831"/>
                  </a:lnTo>
                  <a:lnTo>
                    <a:pt x="2690748" y="7523"/>
                  </a:lnTo>
                  <a:lnTo>
                    <a:pt x="2627035" y="10796"/>
                  </a:lnTo>
                  <a:lnTo>
                    <a:pt x="2563734" y="14645"/>
                  </a:lnTo>
                  <a:lnTo>
                    <a:pt x="2500859" y="19062"/>
                  </a:lnTo>
                  <a:lnTo>
                    <a:pt x="2438425" y="24042"/>
                  </a:lnTo>
                  <a:lnTo>
                    <a:pt x="2376446" y="29579"/>
                  </a:lnTo>
                  <a:lnTo>
                    <a:pt x="2314936" y="35666"/>
                  </a:lnTo>
                  <a:lnTo>
                    <a:pt x="2253909" y="42297"/>
                  </a:lnTo>
                  <a:lnTo>
                    <a:pt x="2193379" y="49467"/>
                  </a:lnTo>
                  <a:lnTo>
                    <a:pt x="2133360" y="57168"/>
                  </a:lnTo>
                  <a:lnTo>
                    <a:pt x="2073867" y="65395"/>
                  </a:lnTo>
                  <a:lnTo>
                    <a:pt x="2014913" y="74142"/>
                  </a:lnTo>
                  <a:lnTo>
                    <a:pt x="1956513" y="83402"/>
                  </a:lnTo>
                  <a:lnTo>
                    <a:pt x="1898681" y="93169"/>
                  </a:lnTo>
                  <a:lnTo>
                    <a:pt x="1841431" y="103437"/>
                  </a:lnTo>
                  <a:lnTo>
                    <a:pt x="1784778" y="114200"/>
                  </a:lnTo>
                  <a:lnTo>
                    <a:pt x="1728734" y="125452"/>
                  </a:lnTo>
                  <a:lnTo>
                    <a:pt x="1673315" y="137187"/>
                  </a:lnTo>
                  <a:lnTo>
                    <a:pt x="1618535" y="149397"/>
                  </a:lnTo>
                  <a:lnTo>
                    <a:pt x="1564407" y="162078"/>
                  </a:lnTo>
                  <a:lnTo>
                    <a:pt x="1510946" y="175223"/>
                  </a:lnTo>
                  <a:lnTo>
                    <a:pt x="1458167" y="188826"/>
                  </a:lnTo>
                  <a:lnTo>
                    <a:pt x="1406082" y="202880"/>
                  </a:lnTo>
                  <a:lnTo>
                    <a:pt x="1354707" y="217380"/>
                  </a:lnTo>
                  <a:lnTo>
                    <a:pt x="1304055" y="232319"/>
                  </a:lnTo>
                  <a:lnTo>
                    <a:pt x="1254141" y="247692"/>
                  </a:lnTo>
                  <a:lnTo>
                    <a:pt x="1204978" y="263491"/>
                  </a:lnTo>
                  <a:lnTo>
                    <a:pt x="1156581" y="279711"/>
                  </a:lnTo>
                  <a:lnTo>
                    <a:pt x="1108965" y="296346"/>
                  </a:lnTo>
                  <a:lnTo>
                    <a:pt x="1062142" y="313389"/>
                  </a:lnTo>
                  <a:lnTo>
                    <a:pt x="1016128" y="330834"/>
                  </a:lnTo>
                  <a:lnTo>
                    <a:pt x="970936" y="348676"/>
                  </a:lnTo>
                  <a:lnTo>
                    <a:pt x="926581" y="366907"/>
                  </a:lnTo>
                  <a:lnTo>
                    <a:pt x="883077" y="385522"/>
                  </a:lnTo>
                  <a:lnTo>
                    <a:pt x="840437" y="404515"/>
                  </a:lnTo>
                  <a:lnTo>
                    <a:pt x="798676" y="423879"/>
                  </a:lnTo>
                  <a:lnTo>
                    <a:pt x="757809" y="443609"/>
                  </a:lnTo>
                  <a:lnTo>
                    <a:pt x="717848" y="463697"/>
                  </a:lnTo>
                  <a:lnTo>
                    <a:pt x="678810" y="484138"/>
                  </a:lnTo>
                  <a:lnTo>
                    <a:pt x="640706" y="504926"/>
                  </a:lnTo>
                  <a:lnTo>
                    <a:pt x="603553" y="526055"/>
                  </a:lnTo>
                  <a:lnTo>
                    <a:pt x="567363" y="547518"/>
                  </a:lnTo>
                  <a:lnTo>
                    <a:pt x="532151" y="569309"/>
                  </a:lnTo>
                  <a:lnTo>
                    <a:pt x="497932" y="591422"/>
                  </a:lnTo>
                  <a:lnTo>
                    <a:pt x="464719" y="613851"/>
                  </a:lnTo>
                  <a:lnTo>
                    <a:pt x="432526" y="636590"/>
                  </a:lnTo>
                  <a:lnTo>
                    <a:pt x="401367" y="659632"/>
                  </a:lnTo>
                  <a:lnTo>
                    <a:pt x="342211" y="706602"/>
                  </a:lnTo>
                  <a:lnTo>
                    <a:pt x="287362" y="754712"/>
                  </a:lnTo>
                  <a:lnTo>
                    <a:pt x="236934" y="803912"/>
                  </a:lnTo>
                  <a:lnTo>
                    <a:pt x="191041" y="854154"/>
                  </a:lnTo>
                  <a:lnTo>
                    <a:pt x="149795" y="905388"/>
                  </a:lnTo>
                  <a:lnTo>
                    <a:pt x="113309" y="957563"/>
                  </a:lnTo>
                  <a:lnTo>
                    <a:pt x="81697" y="1010632"/>
                  </a:lnTo>
                  <a:lnTo>
                    <a:pt x="55071" y="1064545"/>
                  </a:lnTo>
                  <a:lnTo>
                    <a:pt x="33545" y="1119251"/>
                  </a:lnTo>
                  <a:lnTo>
                    <a:pt x="17233" y="1174703"/>
                  </a:lnTo>
                  <a:lnTo>
                    <a:pt x="6246" y="1230849"/>
                  </a:lnTo>
                  <a:lnTo>
                    <a:pt x="698" y="1287642"/>
                  </a:lnTo>
                  <a:lnTo>
                    <a:pt x="0" y="1316266"/>
                  </a:lnTo>
                  <a:lnTo>
                    <a:pt x="698" y="1344888"/>
                  </a:lnTo>
                  <a:lnTo>
                    <a:pt x="6246" y="1401680"/>
                  </a:lnTo>
                  <a:lnTo>
                    <a:pt x="17233" y="1457826"/>
                  </a:lnTo>
                  <a:lnTo>
                    <a:pt x="33545" y="1513277"/>
                  </a:lnTo>
                  <a:lnTo>
                    <a:pt x="55071" y="1567983"/>
                  </a:lnTo>
                  <a:lnTo>
                    <a:pt x="81697" y="1621895"/>
                  </a:lnTo>
                  <a:lnTo>
                    <a:pt x="113309" y="1674963"/>
                  </a:lnTo>
                  <a:lnTo>
                    <a:pt x="149795" y="1727139"/>
                  </a:lnTo>
                  <a:lnTo>
                    <a:pt x="191041" y="1778372"/>
                  </a:lnTo>
                  <a:lnTo>
                    <a:pt x="236934" y="1828613"/>
                  </a:lnTo>
                  <a:lnTo>
                    <a:pt x="287362" y="1877814"/>
                  </a:lnTo>
                  <a:lnTo>
                    <a:pt x="342211" y="1925924"/>
                  </a:lnTo>
                  <a:lnTo>
                    <a:pt x="401367" y="1972894"/>
                  </a:lnTo>
                  <a:lnTo>
                    <a:pt x="432526" y="1995936"/>
                  </a:lnTo>
                  <a:lnTo>
                    <a:pt x="464719" y="2018675"/>
                  </a:lnTo>
                  <a:lnTo>
                    <a:pt x="497932" y="2041104"/>
                  </a:lnTo>
                  <a:lnTo>
                    <a:pt x="532151" y="2063217"/>
                  </a:lnTo>
                  <a:lnTo>
                    <a:pt x="567363" y="2085008"/>
                  </a:lnTo>
                  <a:lnTo>
                    <a:pt x="603553" y="2106471"/>
                  </a:lnTo>
                  <a:lnTo>
                    <a:pt x="640706" y="2127600"/>
                  </a:lnTo>
                  <a:lnTo>
                    <a:pt x="678810" y="2148388"/>
                  </a:lnTo>
                  <a:lnTo>
                    <a:pt x="717848" y="2168829"/>
                  </a:lnTo>
                  <a:lnTo>
                    <a:pt x="757809" y="2188918"/>
                  </a:lnTo>
                  <a:lnTo>
                    <a:pt x="798676" y="2208647"/>
                  </a:lnTo>
                  <a:lnTo>
                    <a:pt x="840437" y="2228011"/>
                  </a:lnTo>
                  <a:lnTo>
                    <a:pt x="883077" y="2247004"/>
                  </a:lnTo>
                  <a:lnTo>
                    <a:pt x="926581" y="2265619"/>
                  </a:lnTo>
                  <a:lnTo>
                    <a:pt x="970936" y="2283851"/>
                  </a:lnTo>
                  <a:lnTo>
                    <a:pt x="1016128" y="2301693"/>
                  </a:lnTo>
                  <a:lnTo>
                    <a:pt x="1062142" y="2319138"/>
                  </a:lnTo>
                  <a:lnTo>
                    <a:pt x="1108965" y="2336181"/>
                  </a:lnTo>
                  <a:lnTo>
                    <a:pt x="1156581" y="2352816"/>
                  </a:lnTo>
                  <a:lnTo>
                    <a:pt x="1204978" y="2369037"/>
                  </a:lnTo>
                  <a:lnTo>
                    <a:pt x="1254141" y="2384836"/>
                  </a:lnTo>
                  <a:lnTo>
                    <a:pt x="1304055" y="2400208"/>
                  </a:lnTo>
                  <a:lnTo>
                    <a:pt x="1354707" y="2415148"/>
                  </a:lnTo>
                  <a:lnTo>
                    <a:pt x="1406082" y="2429648"/>
                  </a:lnTo>
                  <a:lnTo>
                    <a:pt x="1458167" y="2443702"/>
                  </a:lnTo>
                  <a:lnTo>
                    <a:pt x="1510946" y="2457305"/>
                  </a:lnTo>
                  <a:lnTo>
                    <a:pt x="1564407" y="2470450"/>
                  </a:lnTo>
                  <a:lnTo>
                    <a:pt x="1618535" y="2483131"/>
                  </a:lnTo>
                  <a:lnTo>
                    <a:pt x="1673315" y="2495342"/>
                  </a:lnTo>
                  <a:lnTo>
                    <a:pt x="1728734" y="2507077"/>
                  </a:lnTo>
                  <a:lnTo>
                    <a:pt x="1784778" y="2518329"/>
                  </a:lnTo>
                  <a:lnTo>
                    <a:pt x="1841431" y="2529092"/>
                  </a:lnTo>
                  <a:lnTo>
                    <a:pt x="1898681" y="2539361"/>
                  </a:lnTo>
                  <a:lnTo>
                    <a:pt x="1956513" y="2549128"/>
                  </a:lnTo>
                  <a:lnTo>
                    <a:pt x="2014913" y="2558388"/>
                  </a:lnTo>
                  <a:lnTo>
                    <a:pt x="2073867" y="2567135"/>
                  </a:lnTo>
                  <a:lnTo>
                    <a:pt x="2133360" y="2575362"/>
                  </a:lnTo>
                  <a:lnTo>
                    <a:pt x="2193379" y="2583064"/>
                  </a:lnTo>
                  <a:lnTo>
                    <a:pt x="2253909" y="2590233"/>
                  </a:lnTo>
                  <a:lnTo>
                    <a:pt x="2314936" y="2596865"/>
                  </a:lnTo>
                  <a:lnTo>
                    <a:pt x="2376446" y="2602952"/>
                  </a:lnTo>
                  <a:lnTo>
                    <a:pt x="2438425" y="2608489"/>
                  </a:lnTo>
                  <a:lnTo>
                    <a:pt x="2500859" y="2613469"/>
                  </a:lnTo>
                  <a:lnTo>
                    <a:pt x="2563734" y="2617886"/>
                  </a:lnTo>
                  <a:lnTo>
                    <a:pt x="2627035" y="2621735"/>
                  </a:lnTo>
                  <a:lnTo>
                    <a:pt x="2690748" y="2625008"/>
                  </a:lnTo>
                  <a:lnTo>
                    <a:pt x="2754860" y="2627700"/>
                  </a:lnTo>
                  <a:lnTo>
                    <a:pt x="2819355" y="2629805"/>
                  </a:lnTo>
                  <a:lnTo>
                    <a:pt x="2884221" y="2631316"/>
                  </a:lnTo>
                  <a:lnTo>
                    <a:pt x="2949442" y="2632227"/>
                  </a:lnTo>
                  <a:lnTo>
                    <a:pt x="3015005" y="2632532"/>
                  </a:lnTo>
                  <a:lnTo>
                    <a:pt x="3080568" y="2632227"/>
                  </a:lnTo>
                  <a:lnTo>
                    <a:pt x="3145789" y="2631316"/>
                  </a:lnTo>
                  <a:lnTo>
                    <a:pt x="3210655" y="2629805"/>
                  </a:lnTo>
                  <a:lnTo>
                    <a:pt x="3275150" y="2627700"/>
                  </a:lnTo>
                  <a:lnTo>
                    <a:pt x="3339262" y="2625008"/>
                  </a:lnTo>
                  <a:lnTo>
                    <a:pt x="3402975" y="2621735"/>
                  </a:lnTo>
                  <a:lnTo>
                    <a:pt x="3466276" y="2617886"/>
                  </a:lnTo>
                  <a:lnTo>
                    <a:pt x="3529151" y="2613469"/>
                  </a:lnTo>
                  <a:lnTo>
                    <a:pt x="3591585" y="2608489"/>
                  </a:lnTo>
                  <a:lnTo>
                    <a:pt x="3653564" y="2602952"/>
                  </a:lnTo>
                  <a:lnTo>
                    <a:pt x="3715074" y="2596865"/>
                  </a:lnTo>
                  <a:lnTo>
                    <a:pt x="3776101" y="2590233"/>
                  </a:lnTo>
                  <a:lnTo>
                    <a:pt x="3836631" y="2583064"/>
                  </a:lnTo>
                  <a:lnTo>
                    <a:pt x="3896650" y="2575362"/>
                  </a:lnTo>
                  <a:lnTo>
                    <a:pt x="3956143" y="2567135"/>
                  </a:lnTo>
                  <a:lnTo>
                    <a:pt x="4015097" y="2558388"/>
                  </a:lnTo>
                  <a:lnTo>
                    <a:pt x="4073496" y="2549128"/>
                  </a:lnTo>
                  <a:lnTo>
                    <a:pt x="4131328" y="2539361"/>
                  </a:lnTo>
                  <a:lnTo>
                    <a:pt x="4188578" y="2529092"/>
                  </a:lnTo>
                  <a:lnTo>
                    <a:pt x="4245232" y="2518329"/>
                  </a:lnTo>
                  <a:lnTo>
                    <a:pt x="4301276" y="2507077"/>
                  </a:lnTo>
                  <a:lnTo>
                    <a:pt x="4356695" y="2495342"/>
                  </a:lnTo>
                  <a:lnTo>
                    <a:pt x="4411475" y="2483131"/>
                  </a:lnTo>
                  <a:lnTo>
                    <a:pt x="4465603" y="2470450"/>
                  </a:lnTo>
                  <a:lnTo>
                    <a:pt x="4519063" y="2457305"/>
                  </a:lnTo>
                  <a:lnTo>
                    <a:pt x="4571843" y="2443702"/>
                  </a:lnTo>
                  <a:lnTo>
                    <a:pt x="4623928" y="2429648"/>
                  </a:lnTo>
                  <a:lnTo>
                    <a:pt x="4675303" y="2415148"/>
                  </a:lnTo>
                  <a:lnTo>
                    <a:pt x="4725955" y="2400208"/>
                  </a:lnTo>
                  <a:lnTo>
                    <a:pt x="4775869" y="2384836"/>
                  </a:lnTo>
                  <a:lnTo>
                    <a:pt x="4825032" y="2369037"/>
                  </a:lnTo>
                  <a:lnTo>
                    <a:pt x="4873428" y="2352816"/>
                  </a:lnTo>
                  <a:lnTo>
                    <a:pt x="4921045" y="2336181"/>
                  </a:lnTo>
                  <a:lnTo>
                    <a:pt x="4967868" y="2319138"/>
                  </a:lnTo>
                  <a:lnTo>
                    <a:pt x="5013882" y="2301693"/>
                  </a:lnTo>
                  <a:lnTo>
                    <a:pt x="5059074" y="2283851"/>
                  </a:lnTo>
                  <a:lnTo>
                    <a:pt x="5103429" y="2265619"/>
                  </a:lnTo>
                  <a:lnTo>
                    <a:pt x="5146933" y="2247004"/>
                  </a:lnTo>
                  <a:lnTo>
                    <a:pt x="5189573" y="2228011"/>
                  </a:lnTo>
                  <a:lnTo>
                    <a:pt x="5231334" y="2208647"/>
                  </a:lnTo>
                  <a:lnTo>
                    <a:pt x="5272201" y="2188918"/>
                  </a:lnTo>
                  <a:lnTo>
                    <a:pt x="5312161" y="2168829"/>
                  </a:lnTo>
                  <a:lnTo>
                    <a:pt x="5351200" y="2148388"/>
                  </a:lnTo>
                  <a:lnTo>
                    <a:pt x="5389303" y="2127600"/>
                  </a:lnTo>
                  <a:lnTo>
                    <a:pt x="5426457" y="2106471"/>
                  </a:lnTo>
                  <a:lnTo>
                    <a:pt x="5462647" y="2085008"/>
                  </a:lnTo>
                  <a:lnTo>
                    <a:pt x="5497858" y="2063217"/>
                  </a:lnTo>
                  <a:lnTo>
                    <a:pt x="5532078" y="2041104"/>
                  </a:lnTo>
                  <a:lnTo>
                    <a:pt x="5565291" y="2018675"/>
                  </a:lnTo>
                  <a:lnTo>
                    <a:pt x="5597484" y="1995936"/>
                  </a:lnTo>
                  <a:lnTo>
                    <a:pt x="5628643" y="1972894"/>
                  </a:lnTo>
                  <a:lnTo>
                    <a:pt x="5687799" y="1925924"/>
                  </a:lnTo>
                  <a:lnTo>
                    <a:pt x="5742648" y="1877814"/>
                  </a:lnTo>
                  <a:lnTo>
                    <a:pt x="5793075" y="1828613"/>
                  </a:lnTo>
                  <a:lnTo>
                    <a:pt x="5838969" y="1778372"/>
                  </a:lnTo>
                  <a:lnTo>
                    <a:pt x="5880215" y="1727139"/>
                  </a:lnTo>
                  <a:lnTo>
                    <a:pt x="5916701" y="1674963"/>
                  </a:lnTo>
                  <a:lnTo>
                    <a:pt x="5948313" y="1621895"/>
                  </a:lnTo>
                  <a:lnTo>
                    <a:pt x="5974939" y="1567983"/>
                  </a:lnTo>
                  <a:lnTo>
                    <a:pt x="5996464" y="1513277"/>
                  </a:lnTo>
                  <a:lnTo>
                    <a:pt x="6012777" y="1457826"/>
                  </a:lnTo>
                  <a:lnTo>
                    <a:pt x="6023764" y="1401680"/>
                  </a:lnTo>
                  <a:lnTo>
                    <a:pt x="6029312" y="1344888"/>
                  </a:lnTo>
                  <a:lnTo>
                    <a:pt x="6030010" y="1316266"/>
                  </a:lnTo>
                  <a:lnTo>
                    <a:pt x="6029312" y="1287642"/>
                  </a:lnTo>
                  <a:lnTo>
                    <a:pt x="6023764" y="1230849"/>
                  </a:lnTo>
                  <a:lnTo>
                    <a:pt x="6012777" y="1174703"/>
                  </a:lnTo>
                  <a:lnTo>
                    <a:pt x="5996464" y="1119251"/>
                  </a:lnTo>
                  <a:lnTo>
                    <a:pt x="5974939" y="1064545"/>
                  </a:lnTo>
                  <a:lnTo>
                    <a:pt x="5948313" y="1010632"/>
                  </a:lnTo>
                  <a:lnTo>
                    <a:pt x="5916701" y="957563"/>
                  </a:lnTo>
                  <a:lnTo>
                    <a:pt x="5880215" y="905388"/>
                  </a:lnTo>
                  <a:lnTo>
                    <a:pt x="5838969" y="854154"/>
                  </a:lnTo>
                  <a:lnTo>
                    <a:pt x="5793075" y="803912"/>
                  </a:lnTo>
                  <a:lnTo>
                    <a:pt x="5742648" y="754712"/>
                  </a:lnTo>
                  <a:lnTo>
                    <a:pt x="5687799" y="706602"/>
                  </a:lnTo>
                  <a:lnTo>
                    <a:pt x="5628643" y="659632"/>
                  </a:lnTo>
                  <a:lnTo>
                    <a:pt x="5597484" y="636590"/>
                  </a:lnTo>
                  <a:lnTo>
                    <a:pt x="5565291" y="613851"/>
                  </a:lnTo>
                  <a:lnTo>
                    <a:pt x="5532078" y="591422"/>
                  </a:lnTo>
                  <a:lnTo>
                    <a:pt x="5497858" y="569309"/>
                  </a:lnTo>
                  <a:lnTo>
                    <a:pt x="5462647" y="547518"/>
                  </a:lnTo>
                  <a:lnTo>
                    <a:pt x="5426457" y="526055"/>
                  </a:lnTo>
                  <a:lnTo>
                    <a:pt x="5389303" y="504926"/>
                  </a:lnTo>
                  <a:lnTo>
                    <a:pt x="5351200" y="484138"/>
                  </a:lnTo>
                  <a:lnTo>
                    <a:pt x="5312161" y="463697"/>
                  </a:lnTo>
                  <a:lnTo>
                    <a:pt x="5272201" y="443609"/>
                  </a:lnTo>
                  <a:lnTo>
                    <a:pt x="5231334" y="423879"/>
                  </a:lnTo>
                  <a:lnTo>
                    <a:pt x="5189573" y="404515"/>
                  </a:lnTo>
                  <a:lnTo>
                    <a:pt x="5146933" y="385522"/>
                  </a:lnTo>
                  <a:lnTo>
                    <a:pt x="5103429" y="366907"/>
                  </a:lnTo>
                  <a:lnTo>
                    <a:pt x="5059074" y="348676"/>
                  </a:lnTo>
                  <a:lnTo>
                    <a:pt x="5013882" y="330834"/>
                  </a:lnTo>
                  <a:lnTo>
                    <a:pt x="4967868" y="313389"/>
                  </a:lnTo>
                  <a:lnTo>
                    <a:pt x="4921045" y="296346"/>
                  </a:lnTo>
                  <a:lnTo>
                    <a:pt x="4873428" y="279711"/>
                  </a:lnTo>
                  <a:lnTo>
                    <a:pt x="4825032" y="263491"/>
                  </a:lnTo>
                  <a:lnTo>
                    <a:pt x="4775869" y="247692"/>
                  </a:lnTo>
                  <a:lnTo>
                    <a:pt x="4725955" y="232319"/>
                  </a:lnTo>
                  <a:lnTo>
                    <a:pt x="4675303" y="217380"/>
                  </a:lnTo>
                  <a:lnTo>
                    <a:pt x="4623928" y="202880"/>
                  </a:lnTo>
                  <a:lnTo>
                    <a:pt x="4571843" y="188826"/>
                  </a:lnTo>
                  <a:lnTo>
                    <a:pt x="4519063" y="175223"/>
                  </a:lnTo>
                  <a:lnTo>
                    <a:pt x="4465603" y="162078"/>
                  </a:lnTo>
                  <a:lnTo>
                    <a:pt x="4411475" y="149397"/>
                  </a:lnTo>
                  <a:lnTo>
                    <a:pt x="4356695" y="137187"/>
                  </a:lnTo>
                  <a:lnTo>
                    <a:pt x="4301276" y="125452"/>
                  </a:lnTo>
                  <a:lnTo>
                    <a:pt x="4245232" y="114200"/>
                  </a:lnTo>
                  <a:lnTo>
                    <a:pt x="4188578" y="103437"/>
                  </a:lnTo>
                  <a:lnTo>
                    <a:pt x="4131328" y="93169"/>
                  </a:lnTo>
                  <a:lnTo>
                    <a:pt x="4073496" y="83402"/>
                  </a:lnTo>
                  <a:lnTo>
                    <a:pt x="4015097" y="74142"/>
                  </a:lnTo>
                  <a:lnTo>
                    <a:pt x="3956143" y="65395"/>
                  </a:lnTo>
                  <a:lnTo>
                    <a:pt x="3896650" y="57168"/>
                  </a:lnTo>
                  <a:lnTo>
                    <a:pt x="3836631" y="49467"/>
                  </a:lnTo>
                  <a:lnTo>
                    <a:pt x="3776101" y="42297"/>
                  </a:lnTo>
                  <a:lnTo>
                    <a:pt x="3715074" y="35666"/>
                  </a:lnTo>
                  <a:lnTo>
                    <a:pt x="3653564" y="29579"/>
                  </a:lnTo>
                  <a:lnTo>
                    <a:pt x="3591585" y="24042"/>
                  </a:lnTo>
                  <a:lnTo>
                    <a:pt x="3529151" y="19062"/>
                  </a:lnTo>
                  <a:lnTo>
                    <a:pt x="3466276" y="14645"/>
                  </a:lnTo>
                  <a:lnTo>
                    <a:pt x="3402975" y="10796"/>
                  </a:lnTo>
                  <a:lnTo>
                    <a:pt x="3339262" y="7523"/>
                  </a:lnTo>
                  <a:lnTo>
                    <a:pt x="3275150" y="4831"/>
                  </a:lnTo>
                  <a:lnTo>
                    <a:pt x="3210655" y="2726"/>
                  </a:lnTo>
                  <a:lnTo>
                    <a:pt x="3145789" y="1216"/>
                  </a:lnTo>
                  <a:lnTo>
                    <a:pt x="3080568" y="305"/>
                  </a:lnTo>
                  <a:lnTo>
                    <a:pt x="3015005" y="0"/>
                  </a:lnTo>
                  <a:close/>
                </a:path>
              </a:pathLst>
            </a:custGeom>
            <a:solidFill>
              <a:srgbClr val="D8D8D8">
                <a:alpha val="38000"/>
              </a:srgbClr>
            </a:solidFill>
          </p:spPr>
          <p:txBody>
            <a:bodyPr wrap="square" lIns="0" tIns="0" rIns="0" bIns="0" rtlCol="0"/>
            <a:lstStyle/>
            <a:p>
              <a:endParaRPr/>
            </a:p>
          </p:txBody>
        </p:sp>
        <p:sp>
          <p:nvSpPr>
            <p:cNvPr id="69" name="object 13">
              <a:extLst>
                <a:ext uri="{FF2B5EF4-FFF2-40B4-BE49-F238E27FC236}">
                  <a16:creationId xmlns:a16="http://schemas.microsoft.com/office/drawing/2014/main" id="{A489586E-3D1D-0DDA-1C02-84D1CFE2403D}"/>
                </a:ext>
              </a:extLst>
            </p:cNvPr>
            <p:cNvSpPr/>
            <p:nvPr/>
          </p:nvSpPr>
          <p:spPr>
            <a:xfrm>
              <a:off x="1629545" y="4887874"/>
              <a:ext cx="2657475" cy="2763520"/>
            </a:xfrm>
            <a:custGeom>
              <a:avLst/>
              <a:gdLst/>
              <a:ahLst/>
              <a:cxnLst/>
              <a:rect l="l" t="t" r="r" b="b"/>
              <a:pathLst>
                <a:path w="2657475" h="2763520">
                  <a:moveTo>
                    <a:pt x="706577" y="0"/>
                  </a:moveTo>
                  <a:lnTo>
                    <a:pt x="0" y="1223822"/>
                  </a:lnTo>
                  <a:lnTo>
                    <a:pt x="2657475" y="2763139"/>
                  </a:lnTo>
                  <a:lnTo>
                    <a:pt x="2657475" y="1130033"/>
                  </a:lnTo>
                  <a:lnTo>
                    <a:pt x="706577" y="0"/>
                  </a:lnTo>
                  <a:close/>
                </a:path>
              </a:pathLst>
            </a:custGeom>
            <a:solidFill>
              <a:srgbClr val="007AC1"/>
            </a:solidFill>
          </p:spPr>
          <p:txBody>
            <a:bodyPr wrap="square" lIns="0" tIns="0" rIns="0" bIns="0" rtlCol="0"/>
            <a:lstStyle/>
            <a:p>
              <a:endParaRPr/>
            </a:p>
          </p:txBody>
        </p:sp>
        <p:sp>
          <p:nvSpPr>
            <p:cNvPr id="70" name="object 14">
              <a:extLst>
                <a:ext uri="{FF2B5EF4-FFF2-40B4-BE49-F238E27FC236}">
                  <a16:creationId xmlns:a16="http://schemas.microsoft.com/office/drawing/2014/main" id="{F1B707FC-1049-9003-403F-556BFB0CF589}"/>
                </a:ext>
              </a:extLst>
            </p:cNvPr>
            <p:cNvSpPr/>
            <p:nvPr/>
          </p:nvSpPr>
          <p:spPr>
            <a:xfrm>
              <a:off x="4287018" y="4887860"/>
              <a:ext cx="2657475" cy="2763520"/>
            </a:xfrm>
            <a:custGeom>
              <a:avLst/>
              <a:gdLst/>
              <a:ahLst/>
              <a:cxnLst/>
              <a:rect l="l" t="t" r="r" b="b"/>
              <a:pathLst>
                <a:path w="2657475" h="2763520">
                  <a:moveTo>
                    <a:pt x="1950897" y="0"/>
                  </a:moveTo>
                  <a:lnTo>
                    <a:pt x="0" y="1130046"/>
                  </a:lnTo>
                  <a:lnTo>
                    <a:pt x="0" y="2763151"/>
                  </a:lnTo>
                  <a:lnTo>
                    <a:pt x="2657475" y="1223835"/>
                  </a:lnTo>
                  <a:lnTo>
                    <a:pt x="1950897" y="0"/>
                  </a:lnTo>
                  <a:close/>
                </a:path>
              </a:pathLst>
            </a:custGeom>
            <a:solidFill>
              <a:srgbClr val="0072BC"/>
            </a:solidFill>
          </p:spPr>
          <p:txBody>
            <a:bodyPr wrap="square" lIns="0" tIns="0" rIns="0" bIns="0" rtlCol="0"/>
            <a:lstStyle/>
            <a:p>
              <a:endParaRPr/>
            </a:p>
          </p:txBody>
        </p:sp>
        <p:sp>
          <p:nvSpPr>
            <p:cNvPr id="71" name="object 15">
              <a:extLst>
                <a:ext uri="{FF2B5EF4-FFF2-40B4-BE49-F238E27FC236}">
                  <a16:creationId xmlns:a16="http://schemas.microsoft.com/office/drawing/2014/main" id="{910BE2FA-98E0-89C4-ABFC-0994FAF5EDF1}"/>
                </a:ext>
              </a:extLst>
            </p:cNvPr>
            <p:cNvSpPr/>
            <p:nvPr/>
          </p:nvSpPr>
          <p:spPr>
            <a:xfrm>
              <a:off x="2336123" y="3757842"/>
              <a:ext cx="3902075" cy="2260600"/>
            </a:xfrm>
            <a:custGeom>
              <a:avLst/>
              <a:gdLst/>
              <a:ahLst/>
              <a:cxnLst/>
              <a:rect l="l" t="t" r="r" b="b"/>
              <a:pathLst>
                <a:path w="3902075" h="2260600">
                  <a:moveTo>
                    <a:pt x="1950897" y="0"/>
                  </a:moveTo>
                  <a:lnTo>
                    <a:pt x="0" y="1130033"/>
                  </a:lnTo>
                  <a:lnTo>
                    <a:pt x="1950897" y="2260053"/>
                  </a:lnTo>
                  <a:lnTo>
                    <a:pt x="3901795" y="1130020"/>
                  </a:lnTo>
                  <a:lnTo>
                    <a:pt x="1950897" y="0"/>
                  </a:lnTo>
                  <a:close/>
                </a:path>
              </a:pathLst>
            </a:custGeom>
            <a:solidFill>
              <a:srgbClr val="0076BE"/>
            </a:solidFill>
          </p:spPr>
          <p:txBody>
            <a:bodyPr wrap="square" lIns="0" tIns="0" rIns="0" bIns="0" rtlCol="0"/>
            <a:lstStyle/>
            <a:p>
              <a:endParaRPr/>
            </a:p>
          </p:txBody>
        </p:sp>
        <p:sp>
          <p:nvSpPr>
            <p:cNvPr id="72" name="object 16">
              <a:extLst>
                <a:ext uri="{FF2B5EF4-FFF2-40B4-BE49-F238E27FC236}">
                  <a16:creationId xmlns:a16="http://schemas.microsoft.com/office/drawing/2014/main" id="{8A8A2F1F-738D-98DC-64D6-BFF12128F3D3}"/>
                </a:ext>
              </a:extLst>
            </p:cNvPr>
            <p:cNvSpPr/>
            <p:nvPr/>
          </p:nvSpPr>
          <p:spPr>
            <a:xfrm>
              <a:off x="3119673" y="2854547"/>
              <a:ext cx="2334895" cy="1352550"/>
            </a:xfrm>
            <a:custGeom>
              <a:avLst/>
              <a:gdLst/>
              <a:ahLst/>
              <a:cxnLst/>
              <a:rect l="l" t="t" r="r" b="b"/>
              <a:pathLst>
                <a:path w="2334895" h="1352550">
                  <a:moveTo>
                    <a:pt x="1167345" y="0"/>
                  </a:moveTo>
                  <a:lnTo>
                    <a:pt x="0" y="676173"/>
                  </a:lnTo>
                  <a:lnTo>
                    <a:pt x="1167345" y="1352334"/>
                  </a:lnTo>
                  <a:lnTo>
                    <a:pt x="2334691" y="676160"/>
                  </a:lnTo>
                  <a:lnTo>
                    <a:pt x="1167345" y="0"/>
                  </a:lnTo>
                  <a:close/>
                </a:path>
              </a:pathLst>
            </a:custGeom>
            <a:solidFill>
              <a:srgbClr val="3D89C9"/>
            </a:solidFill>
          </p:spPr>
          <p:txBody>
            <a:bodyPr wrap="square" lIns="0" tIns="0" rIns="0" bIns="0" rtlCol="0"/>
            <a:lstStyle/>
            <a:p>
              <a:endParaRPr/>
            </a:p>
          </p:txBody>
        </p:sp>
        <p:sp>
          <p:nvSpPr>
            <p:cNvPr id="73" name="object 17">
              <a:extLst>
                <a:ext uri="{FF2B5EF4-FFF2-40B4-BE49-F238E27FC236}">
                  <a16:creationId xmlns:a16="http://schemas.microsoft.com/office/drawing/2014/main" id="{7D1CB910-27CD-8BE9-E184-964D9F46CE06}"/>
                </a:ext>
              </a:extLst>
            </p:cNvPr>
            <p:cNvSpPr/>
            <p:nvPr/>
          </p:nvSpPr>
          <p:spPr>
            <a:xfrm>
              <a:off x="4287014" y="3530708"/>
              <a:ext cx="1911985" cy="2396490"/>
            </a:xfrm>
            <a:custGeom>
              <a:avLst/>
              <a:gdLst/>
              <a:ahLst/>
              <a:cxnLst/>
              <a:rect l="l" t="t" r="r" b="b"/>
              <a:pathLst>
                <a:path w="1911984" h="2396490">
                  <a:moveTo>
                    <a:pt x="1167345" y="0"/>
                  </a:moveTo>
                  <a:lnTo>
                    <a:pt x="0" y="676173"/>
                  </a:lnTo>
                  <a:lnTo>
                    <a:pt x="0" y="2396197"/>
                  </a:lnTo>
                  <a:lnTo>
                    <a:pt x="1911527" y="1288961"/>
                  </a:lnTo>
                  <a:lnTo>
                    <a:pt x="1167345" y="0"/>
                  </a:lnTo>
                  <a:close/>
                </a:path>
              </a:pathLst>
            </a:custGeom>
            <a:solidFill>
              <a:srgbClr val="2984C6"/>
            </a:solidFill>
          </p:spPr>
          <p:txBody>
            <a:bodyPr wrap="square" lIns="0" tIns="0" rIns="0" bIns="0" rtlCol="0"/>
            <a:lstStyle/>
            <a:p>
              <a:endParaRPr/>
            </a:p>
          </p:txBody>
        </p:sp>
        <p:sp>
          <p:nvSpPr>
            <p:cNvPr id="74" name="object 18">
              <a:extLst>
                <a:ext uri="{FF2B5EF4-FFF2-40B4-BE49-F238E27FC236}">
                  <a16:creationId xmlns:a16="http://schemas.microsoft.com/office/drawing/2014/main" id="{18A718C2-FCDA-E014-4201-DC739D478475}"/>
                </a:ext>
              </a:extLst>
            </p:cNvPr>
            <p:cNvSpPr/>
            <p:nvPr/>
          </p:nvSpPr>
          <p:spPr>
            <a:xfrm>
              <a:off x="2375495" y="3530718"/>
              <a:ext cx="1911985" cy="2396490"/>
            </a:xfrm>
            <a:custGeom>
              <a:avLst/>
              <a:gdLst/>
              <a:ahLst/>
              <a:cxnLst/>
              <a:rect l="l" t="t" r="r" b="b"/>
              <a:pathLst>
                <a:path w="1911984" h="2396490">
                  <a:moveTo>
                    <a:pt x="744181" y="0"/>
                  </a:moveTo>
                  <a:lnTo>
                    <a:pt x="0" y="1288973"/>
                  </a:lnTo>
                  <a:lnTo>
                    <a:pt x="1911527" y="2396185"/>
                  </a:lnTo>
                  <a:lnTo>
                    <a:pt x="1911527" y="676160"/>
                  </a:lnTo>
                  <a:lnTo>
                    <a:pt x="744181" y="0"/>
                  </a:lnTo>
                  <a:close/>
                </a:path>
              </a:pathLst>
            </a:custGeom>
            <a:solidFill>
              <a:srgbClr val="4D8FCC"/>
            </a:solidFill>
          </p:spPr>
          <p:txBody>
            <a:bodyPr wrap="square" lIns="0" tIns="0" rIns="0" bIns="0" rtlCol="0"/>
            <a:lstStyle/>
            <a:p>
              <a:endParaRPr/>
            </a:p>
          </p:txBody>
        </p:sp>
        <p:sp>
          <p:nvSpPr>
            <p:cNvPr id="75" name="object 19">
              <a:extLst>
                <a:ext uri="{FF2B5EF4-FFF2-40B4-BE49-F238E27FC236}">
                  <a16:creationId xmlns:a16="http://schemas.microsoft.com/office/drawing/2014/main" id="{B81C8122-8C45-0F77-564B-F329EBA9A0B8}"/>
                </a:ext>
              </a:extLst>
            </p:cNvPr>
            <p:cNvSpPr/>
            <p:nvPr/>
          </p:nvSpPr>
          <p:spPr>
            <a:xfrm>
              <a:off x="3159050" y="1508822"/>
              <a:ext cx="1128395" cy="2607310"/>
            </a:xfrm>
            <a:custGeom>
              <a:avLst/>
              <a:gdLst/>
              <a:ahLst/>
              <a:cxnLst/>
              <a:rect l="l" t="t" r="r" b="b"/>
              <a:pathLst>
                <a:path w="1128395" h="2607310">
                  <a:moveTo>
                    <a:pt x="1127975" y="0"/>
                  </a:moveTo>
                  <a:lnTo>
                    <a:pt x="0" y="1953704"/>
                  </a:lnTo>
                  <a:lnTo>
                    <a:pt x="1127975" y="2607055"/>
                  </a:lnTo>
                  <a:lnTo>
                    <a:pt x="1127975" y="0"/>
                  </a:lnTo>
                  <a:close/>
                </a:path>
              </a:pathLst>
            </a:custGeom>
            <a:solidFill>
              <a:srgbClr val="7FA8D9"/>
            </a:solidFill>
          </p:spPr>
          <p:txBody>
            <a:bodyPr wrap="square" lIns="0" tIns="0" rIns="0" bIns="0" rtlCol="0"/>
            <a:lstStyle/>
            <a:p>
              <a:endParaRPr/>
            </a:p>
          </p:txBody>
        </p:sp>
        <p:sp>
          <p:nvSpPr>
            <p:cNvPr id="76" name="object 20">
              <a:extLst>
                <a:ext uri="{FF2B5EF4-FFF2-40B4-BE49-F238E27FC236}">
                  <a16:creationId xmlns:a16="http://schemas.microsoft.com/office/drawing/2014/main" id="{E1B8AA39-4EFA-9F10-F58A-9A92B155BFF6}"/>
                </a:ext>
              </a:extLst>
            </p:cNvPr>
            <p:cNvSpPr/>
            <p:nvPr/>
          </p:nvSpPr>
          <p:spPr>
            <a:xfrm>
              <a:off x="4287023" y="1505862"/>
              <a:ext cx="1128395" cy="2607310"/>
            </a:xfrm>
            <a:custGeom>
              <a:avLst/>
              <a:gdLst/>
              <a:ahLst/>
              <a:cxnLst/>
              <a:rect l="l" t="t" r="r" b="b"/>
              <a:pathLst>
                <a:path w="1128395" h="2607310">
                  <a:moveTo>
                    <a:pt x="0" y="0"/>
                  </a:moveTo>
                  <a:lnTo>
                    <a:pt x="0" y="2607056"/>
                  </a:lnTo>
                  <a:lnTo>
                    <a:pt x="1127963" y="1956650"/>
                  </a:lnTo>
                  <a:lnTo>
                    <a:pt x="0" y="0"/>
                  </a:lnTo>
                  <a:close/>
                </a:path>
              </a:pathLst>
            </a:custGeom>
            <a:solidFill>
              <a:srgbClr val="679BD2"/>
            </a:solidFill>
          </p:spPr>
          <p:txBody>
            <a:bodyPr wrap="square" lIns="0" tIns="0" rIns="0" bIns="0" rtlCol="0"/>
            <a:lstStyle/>
            <a:p>
              <a:endParaRPr/>
            </a:p>
          </p:txBody>
        </p:sp>
        <p:pic>
          <p:nvPicPr>
            <p:cNvPr id="78" name="Picture 7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9454" y="4654968"/>
              <a:ext cx="3076289" cy="3077766"/>
            </a:xfrm>
            <a:prstGeom prst="rect">
              <a:avLst/>
            </a:prstGeom>
          </p:spPr>
        </p:pic>
      </p:grpSp>
    </p:spTree>
    <p:extLst>
      <p:ext uri="{BB962C8B-B14F-4D97-AF65-F5344CB8AC3E}">
        <p14:creationId xmlns:p14="http://schemas.microsoft.com/office/powerpoint/2010/main" val="114838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6998687"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0013"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36037"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54711"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54711"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10961338"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17362"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017362"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961338" y="4786566"/>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2942666"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98687"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980013"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2942666"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036037"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11"/>
          <p:cNvSpPr>
            <a:spLocks noEditPoints="1"/>
          </p:cNvSpPr>
          <p:nvPr/>
        </p:nvSpPr>
        <p:spPr bwMode="auto">
          <a:xfrm>
            <a:off x="5217151" y="2753166"/>
            <a:ext cx="492425" cy="493749"/>
          </a:xfrm>
          <a:custGeom>
            <a:avLst/>
            <a:gdLst>
              <a:gd name="T0" fmla="*/ 416 w 470"/>
              <a:gd name="T1" fmla="*/ 54 h 469"/>
              <a:gd name="T2" fmla="*/ 394 w 470"/>
              <a:gd name="T3" fmla="*/ 32 h 469"/>
              <a:gd name="T4" fmla="*/ 351 w 470"/>
              <a:gd name="T5" fmla="*/ 4 h 469"/>
              <a:gd name="T6" fmla="*/ 372 w 470"/>
              <a:gd name="T7" fmla="*/ 39 h 469"/>
              <a:gd name="T8" fmla="*/ 328 w 470"/>
              <a:gd name="T9" fmla="*/ 70 h 469"/>
              <a:gd name="T10" fmla="*/ 297 w 470"/>
              <a:gd name="T11" fmla="*/ 38 h 469"/>
              <a:gd name="T12" fmla="*/ 282 w 470"/>
              <a:gd name="T13" fmla="*/ 52 h 469"/>
              <a:gd name="T14" fmla="*/ 238 w 470"/>
              <a:gd name="T15" fmla="*/ 146 h 469"/>
              <a:gd name="T16" fmla="*/ 238 w 470"/>
              <a:gd name="T17" fmla="*/ 146 h 469"/>
              <a:gd name="T18" fmla="*/ 202 w 470"/>
              <a:gd name="T19" fmla="*/ 181 h 469"/>
              <a:gd name="T20" fmla="*/ 167 w 470"/>
              <a:gd name="T21" fmla="*/ 217 h 469"/>
              <a:gd name="T22" fmla="*/ 167 w 470"/>
              <a:gd name="T23" fmla="*/ 217 h 469"/>
              <a:gd name="T24" fmla="*/ 132 w 470"/>
              <a:gd name="T25" fmla="*/ 252 h 469"/>
              <a:gd name="T26" fmla="*/ 101 w 470"/>
              <a:gd name="T27" fmla="*/ 283 h 469"/>
              <a:gd name="T28" fmla="*/ 105 w 470"/>
              <a:gd name="T29" fmla="*/ 308 h 469"/>
              <a:gd name="T30" fmla="*/ 72 w 470"/>
              <a:gd name="T31" fmla="*/ 365 h 469"/>
              <a:gd name="T32" fmla="*/ 4 w 470"/>
              <a:gd name="T33" fmla="*/ 452 h 469"/>
              <a:gd name="T34" fmla="*/ 11 w 470"/>
              <a:gd name="T35" fmla="*/ 469 h 469"/>
              <a:gd name="T36" fmla="*/ 95 w 470"/>
              <a:gd name="T37" fmla="*/ 389 h 469"/>
              <a:gd name="T38" fmla="*/ 112 w 470"/>
              <a:gd name="T39" fmla="*/ 401 h 469"/>
              <a:gd name="T40" fmla="*/ 162 w 470"/>
              <a:gd name="T41" fmla="*/ 365 h 469"/>
              <a:gd name="T42" fmla="*/ 180 w 470"/>
              <a:gd name="T43" fmla="*/ 372 h 469"/>
              <a:gd name="T44" fmla="*/ 393 w 470"/>
              <a:gd name="T45" fmla="*/ 163 h 469"/>
              <a:gd name="T46" fmla="*/ 425 w 470"/>
              <a:gd name="T47" fmla="*/ 190 h 469"/>
              <a:gd name="T48" fmla="*/ 432 w 470"/>
              <a:gd name="T49" fmla="*/ 173 h 469"/>
              <a:gd name="T50" fmla="*/ 431 w 470"/>
              <a:gd name="T51" fmla="*/ 98 h 469"/>
              <a:gd name="T52" fmla="*/ 459 w 470"/>
              <a:gd name="T53" fmla="*/ 122 h 469"/>
              <a:gd name="T54" fmla="*/ 466 w 470"/>
              <a:gd name="T55" fmla="*/ 105 h 469"/>
              <a:gd name="T56" fmla="*/ 93 w 470"/>
              <a:gd name="T57" fmla="*/ 357 h 469"/>
              <a:gd name="T58" fmla="*/ 117 w 470"/>
              <a:gd name="T59" fmla="*/ 327 h 469"/>
              <a:gd name="T60" fmla="*/ 123 w 470"/>
              <a:gd name="T61" fmla="*/ 334 h 469"/>
              <a:gd name="T62" fmla="*/ 129 w 470"/>
              <a:gd name="T63" fmla="*/ 341 h 469"/>
              <a:gd name="T64" fmla="*/ 138 w 470"/>
              <a:gd name="T65" fmla="*/ 349 h 469"/>
              <a:gd name="T66" fmla="*/ 144 w 470"/>
              <a:gd name="T67" fmla="*/ 353 h 469"/>
              <a:gd name="T68" fmla="*/ 379 w 470"/>
              <a:gd name="T69" fmla="*/ 148 h 469"/>
              <a:gd name="T70" fmla="*/ 164 w 470"/>
              <a:gd name="T71" fmla="*/ 343 h 469"/>
              <a:gd name="T72" fmla="*/ 131 w 470"/>
              <a:gd name="T73" fmla="*/ 311 h 469"/>
              <a:gd name="T74" fmla="*/ 127 w 470"/>
              <a:gd name="T75" fmla="*/ 306 h 469"/>
              <a:gd name="T76" fmla="*/ 139 w 470"/>
              <a:gd name="T77" fmla="*/ 273 h 469"/>
              <a:gd name="T78" fmla="*/ 166 w 470"/>
              <a:gd name="T79" fmla="*/ 296 h 469"/>
              <a:gd name="T80" fmla="*/ 173 w 470"/>
              <a:gd name="T81" fmla="*/ 279 h 469"/>
              <a:gd name="T82" fmla="*/ 174 w 470"/>
              <a:gd name="T83" fmla="*/ 238 h 469"/>
              <a:gd name="T84" fmla="*/ 216 w 470"/>
              <a:gd name="T85" fmla="*/ 276 h 469"/>
              <a:gd name="T86" fmla="*/ 223 w 470"/>
              <a:gd name="T87" fmla="*/ 258 h 469"/>
              <a:gd name="T88" fmla="*/ 210 w 470"/>
              <a:gd name="T89" fmla="*/ 203 h 469"/>
              <a:gd name="T90" fmla="*/ 237 w 470"/>
              <a:gd name="T91" fmla="*/ 226 h 469"/>
              <a:gd name="T92" fmla="*/ 244 w 470"/>
              <a:gd name="T93" fmla="*/ 209 h 469"/>
              <a:gd name="T94" fmla="*/ 245 w 470"/>
              <a:gd name="T95" fmla="*/ 167 h 469"/>
              <a:gd name="T96" fmla="*/ 287 w 470"/>
              <a:gd name="T97" fmla="*/ 205 h 469"/>
              <a:gd name="T98" fmla="*/ 294 w 470"/>
              <a:gd name="T99" fmla="*/ 188 h 469"/>
              <a:gd name="T100" fmla="*/ 321 w 470"/>
              <a:gd name="T101" fmla="*/ 91 h 469"/>
              <a:gd name="T102" fmla="*/ 379 w 470"/>
              <a:gd name="T103" fmla="*/ 148 h 469"/>
              <a:gd name="T104" fmla="*/ 379 w 470"/>
              <a:gd name="T105" fmla="*/ 120 h 469"/>
              <a:gd name="T106" fmla="*/ 386 w 470"/>
              <a:gd name="T107" fmla="*/ 53 h 469"/>
              <a:gd name="T108" fmla="*/ 416 w 470"/>
              <a:gd name="T109" fmla="*/ 8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0" h="469">
                <a:moveTo>
                  <a:pt x="466" y="105"/>
                </a:moveTo>
                <a:cubicBezTo>
                  <a:pt x="416" y="54"/>
                  <a:pt x="416" y="54"/>
                  <a:pt x="416" y="54"/>
                </a:cubicBezTo>
                <a:cubicBezTo>
                  <a:pt x="394" y="32"/>
                  <a:pt x="394" y="32"/>
                  <a:pt x="394" y="32"/>
                </a:cubicBezTo>
                <a:cubicBezTo>
                  <a:pt x="394" y="32"/>
                  <a:pt x="394" y="32"/>
                  <a:pt x="394" y="32"/>
                </a:cubicBezTo>
                <a:cubicBezTo>
                  <a:pt x="365" y="4"/>
                  <a:pt x="365" y="4"/>
                  <a:pt x="365" y="4"/>
                </a:cubicBezTo>
                <a:cubicBezTo>
                  <a:pt x="361" y="0"/>
                  <a:pt x="355" y="0"/>
                  <a:pt x="351" y="4"/>
                </a:cubicBezTo>
                <a:cubicBezTo>
                  <a:pt x="347" y="8"/>
                  <a:pt x="347" y="14"/>
                  <a:pt x="351" y="18"/>
                </a:cubicBezTo>
                <a:cubicBezTo>
                  <a:pt x="372" y="39"/>
                  <a:pt x="372" y="39"/>
                  <a:pt x="372" y="39"/>
                </a:cubicBezTo>
                <a:cubicBezTo>
                  <a:pt x="335" y="76"/>
                  <a:pt x="335" y="76"/>
                  <a:pt x="335" y="76"/>
                </a:cubicBezTo>
                <a:cubicBezTo>
                  <a:pt x="328" y="70"/>
                  <a:pt x="328" y="70"/>
                  <a:pt x="328" y="70"/>
                </a:cubicBezTo>
                <a:cubicBezTo>
                  <a:pt x="328" y="70"/>
                  <a:pt x="328" y="70"/>
                  <a:pt x="328" y="70"/>
                </a:cubicBezTo>
                <a:cubicBezTo>
                  <a:pt x="297" y="38"/>
                  <a:pt x="297" y="38"/>
                  <a:pt x="297" y="38"/>
                </a:cubicBezTo>
                <a:cubicBezTo>
                  <a:pt x="293" y="34"/>
                  <a:pt x="286" y="34"/>
                  <a:pt x="282" y="38"/>
                </a:cubicBezTo>
                <a:cubicBezTo>
                  <a:pt x="279" y="42"/>
                  <a:pt x="279" y="48"/>
                  <a:pt x="282" y="52"/>
                </a:cubicBezTo>
                <a:cubicBezTo>
                  <a:pt x="307" y="77"/>
                  <a:pt x="307" y="77"/>
                  <a:pt x="307" y="77"/>
                </a:cubicBezTo>
                <a:cubicBezTo>
                  <a:pt x="238" y="146"/>
                  <a:pt x="238" y="146"/>
                  <a:pt x="238" y="146"/>
                </a:cubicBezTo>
                <a:cubicBezTo>
                  <a:pt x="238" y="146"/>
                  <a:pt x="238" y="146"/>
                  <a:pt x="238" y="146"/>
                </a:cubicBezTo>
                <a:cubicBezTo>
                  <a:pt x="238" y="146"/>
                  <a:pt x="238" y="146"/>
                  <a:pt x="238" y="146"/>
                </a:cubicBezTo>
                <a:cubicBezTo>
                  <a:pt x="202" y="181"/>
                  <a:pt x="202" y="181"/>
                  <a:pt x="202" y="181"/>
                </a:cubicBezTo>
                <a:cubicBezTo>
                  <a:pt x="202" y="181"/>
                  <a:pt x="202" y="181"/>
                  <a:pt x="202" y="181"/>
                </a:cubicBezTo>
                <a:cubicBezTo>
                  <a:pt x="202" y="181"/>
                  <a:pt x="202" y="181"/>
                  <a:pt x="202" y="181"/>
                </a:cubicBezTo>
                <a:cubicBezTo>
                  <a:pt x="167" y="217"/>
                  <a:pt x="167" y="217"/>
                  <a:pt x="167" y="217"/>
                </a:cubicBezTo>
                <a:cubicBezTo>
                  <a:pt x="167" y="217"/>
                  <a:pt x="167" y="217"/>
                  <a:pt x="167" y="217"/>
                </a:cubicBezTo>
                <a:cubicBezTo>
                  <a:pt x="167" y="217"/>
                  <a:pt x="167" y="217"/>
                  <a:pt x="167" y="217"/>
                </a:cubicBezTo>
                <a:cubicBezTo>
                  <a:pt x="132" y="252"/>
                  <a:pt x="132" y="252"/>
                  <a:pt x="132" y="252"/>
                </a:cubicBezTo>
                <a:cubicBezTo>
                  <a:pt x="132" y="252"/>
                  <a:pt x="132" y="252"/>
                  <a:pt x="132" y="252"/>
                </a:cubicBezTo>
                <a:cubicBezTo>
                  <a:pt x="132" y="252"/>
                  <a:pt x="132" y="252"/>
                  <a:pt x="132" y="252"/>
                </a:cubicBezTo>
                <a:cubicBezTo>
                  <a:pt x="101" y="283"/>
                  <a:pt x="101" y="283"/>
                  <a:pt x="101" y="283"/>
                </a:cubicBezTo>
                <a:cubicBezTo>
                  <a:pt x="98" y="286"/>
                  <a:pt x="97" y="290"/>
                  <a:pt x="99" y="294"/>
                </a:cubicBezTo>
                <a:cubicBezTo>
                  <a:pt x="101" y="298"/>
                  <a:pt x="103" y="303"/>
                  <a:pt x="105" y="308"/>
                </a:cubicBezTo>
                <a:cubicBezTo>
                  <a:pt x="71" y="352"/>
                  <a:pt x="71" y="352"/>
                  <a:pt x="71" y="352"/>
                </a:cubicBezTo>
                <a:cubicBezTo>
                  <a:pt x="68" y="356"/>
                  <a:pt x="69" y="362"/>
                  <a:pt x="72" y="365"/>
                </a:cubicBezTo>
                <a:cubicBezTo>
                  <a:pt x="81" y="374"/>
                  <a:pt x="81" y="374"/>
                  <a:pt x="81" y="374"/>
                </a:cubicBezTo>
                <a:cubicBezTo>
                  <a:pt x="4" y="452"/>
                  <a:pt x="4" y="452"/>
                  <a:pt x="4" y="452"/>
                </a:cubicBezTo>
                <a:cubicBezTo>
                  <a:pt x="0" y="456"/>
                  <a:pt x="0" y="462"/>
                  <a:pt x="4" y="466"/>
                </a:cubicBezTo>
                <a:cubicBezTo>
                  <a:pt x="6" y="468"/>
                  <a:pt x="8" y="469"/>
                  <a:pt x="11" y="469"/>
                </a:cubicBezTo>
                <a:cubicBezTo>
                  <a:pt x="14" y="469"/>
                  <a:pt x="16" y="468"/>
                  <a:pt x="18" y="466"/>
                </a:cubicBezTo>
                <a:cubicBezTo>
                  <a:pt x="95" y="389"/>
                  <a:pt x="95" y="389"/>
                  <a:pt x="95" y="389"/>
                </a:cubicBezTo>
                <a:cubicBezTo>
                  <a:pt x="104" y="398"/>
                  <a:pt x="104" y="398"/>
                  <a:pt x="104" y="398"/>
                </a:cubicBezTo>
                <a:cubicBezTo>
                  <a:pt x="106" y="400"/>
                  <a:pt x="109" y="401"/>
                  <a:pt x="112" y="401"/>
                </a:cubicBezTo>
                <a:cubicBezTo>
                  <a:pt x="114" y="401"/>
                  <a:pt x="116" y="400"/>
                  <a:pt x="118" y="399"/>
                </a:cubicBezTo>
                <a:cubicBezTo>
                  <a:pt x="162" y="365"/>
                  <a:pt x="162" y="365"/>
                  <a:pt x="162" y="365"/>
                </a:cubicBezTo>
                <a:cubicBezTo>
                  <a:pt x="167" y="367"/>
                  <a:pt x="171" y="369"/>
                  <a:pt x="176" y="371"/>
                </a:cubicBezTo>
                <a:cubicBezTo>
                  <a:pt x="177" y="372"/>
                  <a:pt x="179" y="372"/>
                  <a:pt x="180" y="372"/>
                </a:cubicBezTo>
                <a:cubicBezTo>
                  <a:pt x="183" y="372"/>
                  <a:pt x="185" y="371"/>
                  <a:pt x="187" y="369"/>
                </a:cubicBezTo>
                <a:cubicBezTo>
                  <a:pt x="393" y="163"/>
                  <a:pt x="393" y="163"/>
                  <a:pt x="393" y="163"/>
                </a:cubicBezTo>
                <a:cubicBezTo>
                  <a:pt x="418" y="187"/>
                  <a:pt x="418" y="187"/>
                  <a:pt x="418" y="187"/>
                </a:cubicBezTo>
                <a:cubicBezTo>
                  <a:pt x="420" y="189"/>
                  <a:pt x="423" y="190"/>
                  <a:pt x="425" y="190"/>
                </a:cubicBezTo>
                <a:cubicBezTo>
                  <a:pt x="428" y="190"/>
                  <a:pt x="430" y="189"/>
                  <a:pt x="432" y="187"/>
                </a:cubicBezTo>
                <a:cubicBezTo>
                  <a:pt x="436" y="183"/>
                  <a:pt x="436" y="177"/>
                  <a:pt x="432" y="173"/>
                </a:cubicBezTo>
                <a:cubicBezTo>
                  <a:pt x="394" y="135"/>
                  <a:pt x="394" y="135"/>
                  <a:pt x="394" y="135"/>
                </a:cubicBezTo>
                <a:cubicBezTo>
                  <a:pt x="431" y="98"/>
                  <a:pt x="431" y="98"/>
                  <a:pt x="431" y="98"/>
                </a:cubicBezTo>
                <a:cubicBezTo>
                  <a:pt x="452" y="119"/>
                  <a:pt x="452" y="119"/>
                  <a:pt x="452" y="119"/>
                </a:cubicBezTo>
                <a:cubicBezTo>
                  <a:pt x="454" y="121"/>
                  <a:pt x="456" y="122"/>
                  <a:pt x="459" y="122"/>
                </a:cubicBezTo>
                <a:cubicBezTo>
                  <a:pt x="461" y="122"/>
                  <a:pt x="464" y="121"/>
                  <a:pt x="466" y="119"/>
                </a:cubicBezTo>
                <a:cubicBezTo>
                  <a:pt x="470" y="115"/>
                  <a:pt x="470" y="109"/>
                  <a:pt x="466" y="105"/>
                </a:cubicBezTo>
                <a:close/>
                <a:moveTo>
                  <a:pt x="112" y="377"/>
                </a:moveTo>
                <a:cubicBezTo>
                  <a:pt x="93" y="357"/>
                  <a:pt x="93" y="357"/>
                  <a:pt x="93" y="357"/>
                </a:cubicBezTo>
                <a:cubicBezTo>
                  <a:pt x="116" y="326"/>
                  <a:pt x="116" y="326"/>
                  <a:pt x="116" y="326"/>
                </a:cubicBezTo>
                <a:cubicBezTo>
                  <a:pt x="117" y="326"/>
                  <a:pt x="117" y="327"/>
                  <a:pt x="117" y="327"/>
                </a:cubicBezTo>
                <a:cubicBezTo>
                  <a:pt x="119" y="329"/>
                  <a:pt x="120" y="330"/>
                  <a:pt x="121" y="332"/>
                </a:cubicBezTo>
                <a:cubicBezTo>
                  <a:pt x="122" y="333"/>
                  <a:pt x="123" y="333"/>
                  <a:pt x="123" y="334"/>
                </a:cubicBezTo>
                <a:cubicBezTo>
                  <a:pt x="125" y="336"/>
                  <a:pt x="127" y="339"/>
                  <a:pt x="129" y="341"/>
                </a:cubicBezTo>
                <a:cubicBezTo>
                  <a:pt x="129" y="341"/>
                  <a:pt x="129" y="341"/>
                  <a:pt x="129" y="341"/>
                </a:cubicBezTo>
                <a:cubicBezTo>
                  <a:pt x="131" y="343"/>
                  <a:pt x="133" y="345"/>
                  <a:pt x="136" y="347"/>
                </a:cubicBezTo>
                <a:cubicBezTo>
                  <a:pt x="136" y="347"/>
                  <a:pt x="137" y="348"/>
                  <a:pt x="138" y="349"/>
                </a:cubicBezTo>
                <a:cubicBezTo>
                  <a:pt x="139" y="350"/>
                  <a:pt x="141" y="351"/>
                  <a:pt x="143" y="352"/>
                </a:cubicBezTo>
                <a:cubicBezTo>
                  <a:pt x="143" y="353"/>
                  <a:pt x="144" y="353"/>
                  <a:pt x="144" y="353"/>
                </a:cubicBezTo>
                <a:lnTo>
                  <a:pt x="112" y="377"/>
                </a:lnTo>
                <a:close/>
                <a:moveTo>
                  <a:pt x="379" y="148"/>
                </a:moveTo>
                <a:cubicBezTo>
                  <a:pt x="178" y="350"/>
                  <a:pt x="178" y="350"/>
                  <a:pt x="178" y="350"/>
                </a:cubicBezTo>
                <a:cubicBezTo>
                  <a:pt x="173" y="348"/>
                  <a:pt x="168" y="346"/>
                  <a:pt x="164" y="343"/>
                </a:cubicBezTo>
                <a:cubicBezTo>
                  <a:pt x="162" y="342"/>
                  <a:pt x="160" y="341"/>
                  <a:pt x="159" y="339"/>
                </a:cubicBezTo>
                <a:cubicBezTo>
                  <a:pt x="148" y="332"/>
                  <a:pt x="138" y="322"/>
                  <a:pt x="131" y="311"/>
                </a:cubicBezTo>
                <a:cubicBezTo>
                  <a:pt x="130" y="310"/>
                  <a:pt x="129" y="310"/>
                  <a:pt x="129" y="309"/>
                </a:cubicBezTo>
                <a:cubicBezTo>
                  <a:pt x="128" y="308"/>
                  <a:pt x="128" y="307"/>
                  <a:pt x="127" y="306"/>
                </a:cubicBezTo>
                <a:cubicBezTo>
                  <a:pt x="124" y="301"/>
                  <a:pt x="122" y="297"/>
                  <a:pt x="120" y="292"/>
                </a:cubicBezTo>
                <a:cubicBezTo>
                  <a:pt x="139" y="273"/>
                  <a:pt x="139" y="273"/>
                  <a:pt x="139" y="273"/>
                </a:cubicBezTo>
                <a:cubicBezTo>
                  <a:pt x="159" y="293"/>
                  <a:pt x="159" y="293"/>
                  <a:pt x="159" y="293"/>
                </a:cubicBezTo>
                <a:cubicBezTo>
                  <a:pt x="161" y="295"/>
                  <a:pt x="164" y="296"/>
                  <a:pt x="166" y="296"/>
                </a:cubicBezTo>
                <a:cubicBezTo>
                  <a:pt x="169" y="296"/>
                  <a:pt x="172" y="295"/>
                  <a:pt x="173" y="293"/>
                </a:cubicBezTo>
                <a:cubicBezTo>
                  <a:pt x="177" y="289"/>
                  <a:pt x="177" y="283"/>
                  <a:pt x="173" y="279"/>
                </a:cubicBezTo>
                <a:cubicBezTo>
                  <a:pt x="153" y="259"/>
                  <a:pt x="153" y="259"/>
                  <a:pt x="153" y="259"/>
                </a:cubicBezTo>
                <a:cubicBezTo>
                  <a:pt x="174" y="238"/>
                  <a:pt x="174" y="238"/>
                  <a:pt x="174" y="238"/>
                </a:cubicBezTo>
                <a:cubicBezTo>
                  <a:pt x="209" y="273"/>
                  <a:pt x="209" y="273"/>
                  <a:pt x="209" y="273"/>
                </a:cubicBezTo>
                <a:cubicBezTo>
                  <a:pt x="211" y="275"/>
                  <a:pt x="214" y="276"/>
                  <a:pt x="216" y="276"/>
                </a:cubicBezTo>
                <a:cubicBezTo>
                  <a:pt x="219" y="276"/>
                  <a:pt x="221" y="275"/>
                  <a:pt x="223" y="273"/>
                </a:cubicBezTo>
                <a:cubicBezTo>
                  <a:pt x="227" y="269"/>
                  <a:pt x="227" y="262"/>
                  <a:pt x="223" y="258"/>
                </a:cubicBezTo>
                <a:cubicBezTo>
                  <a:pt x="188" y="224"/>
                  <a:pt x="188" y="224"/>
                  <a:pt x="188" y="224"/>
                </a:cubicBezTo>
                <a:cubicBezTo>
                  <a:pt x="210" y="203"/>
                  <a:pt x="210" y="203"/>
                  <a:pt x="210" y="203"/>
                </a:cubicBezTo>
                <a:cubicBezTo>
                  <a:pt x="230" y="223"/>
                  <a:pt x="230" y="223"/>
                  <a:pt x="230" y="223"/>
                </a:cubicBezTo>
                <a:cubicBezTo>
                  <a:pt x="232" y="225"/>
                  <a:pt x="234" y="226"/>
                  <a:pt x="237" y="226"/>
                </a:cubicBezTo>
                <a:cubicBezTo>
                  <a:pt x="239" y="226"/>
                  <a:pt x="242" y="225"/>
                  <a:pt x="244" y="223"/>
                </a:cubicBezTo>
                <a:cubicBezTo>
                  <a:pt x="248" y="219"/>
                  <a:pt x="248" y="213"/>
                  <a:pt x="244" y="209"/>
                </a:cubicBezTo>
                <a:cubicBezTo>
                  <a:pt x="224" y="188"/>
                  <a:pt x="224" y="188"/>
                  <a:pt x="224" y="188"/>
                </a:cubicBezTo>
                <a:cubicBezTo>
                  <a:pt x="245" y="167"/>
                  <a:pt x="245" y="167"/>
                  <a:pt x="245" y="167"/>
                </a:cubicBezTo>
                <a:cubicBezTo>
                  <a:pt x="279" y="202"/>
                  <a:pt x="279" y="202"/>
                  <a:pt x="279" y="202"/>
                </a:cubicBezTo>
                <a:cubicBezTo>
                  <a:pt x="281" y="204"/>
                  <a:pt x="284" y="205"/>
                  <a:pt x="287" y="205"/>
                </a:cubicBezTo>
                <a:cubicBezTo>
                  <a:pt x="289" y="205"/>
                  <a:pt x="292" y="204"/>
                  <a:pt x="294" y="202"/>
                </a:cubicBezTo>
                <a:cubicBezTo>
                  <a:pt x="298" y="198"/>
                  <a:pt x="298" y="192"/>
                  <a:pt x="294" y="188"/>
                </a:cubicBezTo>
                <a:cubicBezTo>
                  <a:pt x="259" y="153"/>
                  <a:pt x="259" y="153"/>
                  <a:pt x="259" y="153"/>
                </a:cubicBezTo>
                <a:cubicBezTo>
                  <a:pt x="321" y="91"/>
                  <a:pt x="321" y="91"/>
                  <a:pt x="321" y="91"/>
                </a:cubicBezTo>
                <a:cubicBezTo>
                  <a:pt x="350" y="120"/>
                  <a:pt x="350" y="120"/>
                  <a:pt x="350" y="120"/>
                </a:cubicBezTo>
                <a:lnTo>
                  <a:pt x="379" y="148"/>
                </a:lnTo>
                <a:close/>
                <a:moveTo>
                  <a:pt x="416" y="83"/>
                </a:moveTo>
                <a:cubicBezTo>
                  <a:pt x="379" y="120"/>
                  <a:pt x="379" y="120"/>
                  <a:pt x="379" y="120"/>
                </a:cubicBezTo>
                <a:cubicBezTo>
                  <a:pt x="349" y="90"/>
                  <a:pt x="349" y="90"/>
                  <a:pt x="349" y="90"/>
                </a:cubicBezTo>
                <a:cubicBezTo>
                  <a:pt x="386" y="53"/>
                  <a:pt x="386" y="53"/>
                  <a:pt x="386" y="53"/>
                </a:cubicBezTo>
                <a:cubicBezTo>
                  <a:pt x="392" y="59"/>
                  <a:pt x="392" y="59"/>
                  <a:pt x="392" y="59"/>
                </a:cubicBezTo>
                <a:lnTo>
                  <a:pt x="416"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nvGrpSpPr>
          <p:cNvPr id="76" name="Group 75"/>
          <p:cNvGrpSpPr/>
          <p:nvPr/>
        </p:nvGrpSpPr>
        <p:grpSpPr>
          <a:xfrm>
            <a:off x="7185275" y="2782548"/>
            <a:ext cx="518826" cy="434984"/>
            <a:chOff x="-523818" y="715412"/>
            <a:chExt cx="418783" cy="351108"/>
          </a:xfrm>
        </p:grpSpPr>
        <p:sp>
          <p:nvSpPr>
            <p:cNvPr id="71" name="Freeform 15"/>
            <p:cNvSpPr>
              <a:spLocks noEditPoints="1"/>
            </p:cNvSpPr>
            <p:nvPr/>
          </p:nvSpPr>
          <p:spPr bwMode="auto">
            <a:xfrm>
              <a:off x="-417615" y="793138"/>
              <a:ext cx="63320" cy="62315"/>
            </a:xfrm>
            <a:custGeom>
              <a:avLst/>
              <a:gdLst>
                <a:gd name="T0" fmla="*/ 73 w 79"/>
                <a:gd name="T1" fmla="*/ 21 h 78"/>
                <a:gd name="T2" fmla="*/ 49 w 79"/>
                <a:gd name="T3" fmla="*/ 3 h 78"/>
                <a:gd name="T4" fmla="*/ 20 w 79"/>
                <a:gd name="T5" fmla="*/ 7 h 78"/>
                <a:gd name="T6" fmla="*/ 3 w 79"/>
                <a:gd name="T7" fmla="*/ 31 h 78"/>
                <a:gd name="T8" fmla="*/ 7 w 79"/>
                <a:gd name="T9" fmla="*/ 60 h 78"/>
                <a:gd name="T10" fmla="*/ 30 w 79"/>
                <a:gd name="T11" fmla="*/ 77 h 78"/>
                <a:gd name="T12" fmla="*/ 40 w 79"/>
                <a:gd name="T13" fmla="*/ 78 h 78"/>
                <a:gd name="T14" fmla="*/ 59 w 79"/>
                <a:gd name="T15" fmla="*/ 73 h 78"/>
                <a:gd name="T16" fmla="*/ 77 w 79"/>
                <a:gd name="T17" fmla="*/ 50 h 78"/>
                <a:gd name="T18" fmla="*/ 73 w 79"/>
                <a:gd name="T19" fmla="*/ 21 h 78"/>
                <a:gd name="T20" fmla="*/ 58 w 79"/>
                <a:gd name="T21" fmla="*/ 45 h 78"/>
                <a:gd name="T22" fmla="*/ 49 w 79"/>
                <a:gd name="T23" fmla="*/ 56 h 78"/>
                <a:gd name="T24" fmla="*/ 49 w 79"/>
                <a:gd name="T25" fmla="*/ 56 h 78"/>
                <a:gd name="T26" fmla="*/ 24 w 79"/>
                <a:gd name="T27" fmla="*/ 49 h 78"/>
                <a:gd name="T28" fmla="*/ 22 w 79"/>
                <a:gd name="T29" fmla="*/ 36 h 78"/>
                <a:gd name="T30" fmla="*/ 31 w 79"/>
                <a:gd name="T31" fmla="*/ 24 h 78"/>
                <a:gd name="T32" fmla="*/ 40 w 79"/>
                <a:gd name="T33" fmla="*/ 22 h 78"/>
                <a:gd name="T34" fmla="*/ 44 w 79"/>
                <a:gd name="T35" fmla="*/ 22 h 78"/>
                <a:gd name="T36" fmla="*/ 56 w 79"/>
                <a:gd name="T37" fmla="*/ 31 h 78"/>
                <a:gd name="T38" fmla="*/ 58 w 79"/>
                <a:gd name="T39"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78">
                  <a:moveTo>
                    <a:pt x="73" y="21"/>
                  </a:moveTo>
                  <a:cubicBezTo>
                    <a:pt x="68" y="12"/>
                    <a:pt x="59" y="6"/>
                    <a:pt x="49" y="3"/>
                  </a:cubicBezTo>
                  <a:cubicBezTo>
                    <a:pt x="40" y="0"/>
                    <a:pt x="29" y="2"/>
                    <a:pt x="20" y="7"/>
                  </a:cubicBezTo>
                  <a:cubicBezTo>
                    <a:pt x="12" y="12"/>
                    <a:pt x="5" y="21"/>
                    <a:pt x="3" y="31"/>
                  </a:cubicBezTo>
                  <a:cubicBezTo>
                    <a:pt x="0" y="40"/>
                    <a:pt x="2" y="51"/>
                    <a:pt x="7" y="60"/>
                  </a:cubicBezTo>
                  <a:cubicBezTo>
                    <a:pt x="12" y="68"/>
                    <a:pt x="20" y="75"/>
                    <a:pt x="30" y="77"/>
                  </a:cubicBezTo>
                  <a:cubicBezTo>
                    <a:pt x="33" y="78"/>
                    <a:pt x="37" y="78"/>
                    <a:pt x="40" y="78"/>
                  </a:cubicBezTo>
                  <a:cubicBezTo>
                    <a:pt x="47" y="78"/>
                    <a:pt x="53" y="77"/>
                    <a:pt x="59" y="73"/>
                  </a:cubicBezTo>
                  <a:cubicBezTo>
                    <a:pt x="68" y="68"/>
                    <a:pt x="74" y="60"/>
                    <a:pt x="77" y="50"/>
                  </a:cubicBezTo>
                  <a:cubicBezTo>
                    <a:pt x="79" y="40"/>
                    <a:pt x="78" y="30"/>
                    <a:pt x="73" y="21"/>
                  </a:cubicBezTo>
                  <a:close/>
                  <a:moveTo>
                    <a:pt x="58" y="45"/>
                  </a:moveTo>
                  <a:cubicBezTo>
                    <a:pt x="56" y="49"/>
                    <a:pt x="53" y="53"/>
                    <a:pt x="49" y="56"/>
                  </a:cubicBezTo>
                  <a:cubicBezTo>
                    <a:pt x="49" y="56"/>
                    <a:pt x="49" y="56"/>
                    <a:pt x="49" y="56"/>
                  </a:cubicBezTo>
                  <a:cubicBezTo>
                    <a:pt x="40" y="61"/>
                    <a:pt x="29" y="58"/>
                    <a:pt x="24" y="49"/>
                  </a:cubicBezTo>
                  <a:cubicBezTo>
                    <a:pt x="22" y="45"/>
                    <a:pt x="21" y="40"/>
                    <a:pt x="22" y="36"/>
                  </a:cubicBezTo>
                  <a:cubicBezTo>
                    <a:pt x="23" y="31"/>
                    <a:pt x="26" y="27"/>
                    <a:pt x="31" y="24"/>
                  </a:cubicBezTo>
                  <a:cubicBezTo>
                    <a:pt x="33" y="23"/>
                    <a:pt x="37" y="22"/>
                    <a:pt x="40" y="22"/>
                  </a:cubicBezTo>
                  <a:cubicBezTo>
                    <a:pt x="41" y="22"/>
                    <a:pt x="43" y="22"/>
                    <a:pt x="44" y="22"/>
                  </a:cubicBezTo>
                  <a:cubicBezTo>
                    <a:pt x="49" y="24"/>
                    <a:pt x="53" y="27"/>
                    <a:pt x="56" y="31"/>
                  </a:cubicBezTo>
                  <a:cubicBezTo>
                    <a:pt x="58" y="35"/>
                    <a:pt x="59" y="40"/>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72" name="Freeform 16"/>
            <p:cNvSpPr>
              <a:spLocks noEditPoints="1"/>
            </p:cNvSpPr>
            <p:nvPr/>
          </p:nvSpPr>
          <p:spPr bwMode="auto">
            <a:xfrm>
              <a:off x="-368031" y="873880"/>
              <a:ext cx="87107" cy="77391"/>
            </a:xfrm>
            <a:custGeom>
              <a:avLst/>
              <a:gdLst>
                <a:gd name="T0" fmla="*/ 66 w 109"/>
                <a:gd name="T1" fmla="*/ 3 h 97"/>
                <a:gd name="T2" fmla="*/ 30 w 109"/>
                <a:gd name="T3" fmla="*/ 8 h 97"/>
                <a:gd name="T4" fmla="*/ 13 w 109"/>
                <a:gd name="T5" fmla="*/ 74 h 97"/>
                <a:gd name="T6" fmla="*/ 54 w 109"/>
                <a:gd name="T7" fmla="*/ 97 h 97"/>
                <a:gd name="T8" fmla="*/ 79 w 109"/>
                <a:gd name="T9" fmla="*/ 91 h 97"/>
                <a:gd name="T10" fmla="*/ 79 w 109"/>
                <a:gd name="T11" fmla="*/ 91 h 97"/>
                <a:gd name="T12" fmla="*/ 96 w 109"/>
                <a:gd name="T13" fmla="*/ 25 h 97"/>
                <a:gd name="T14" fmla="*/ 66 w 109"/>
                <a:gd name="T15" fmla="*/ 3 h 97"/>
                <a:gd name="T16" fmla="*/ 68 w 109"/>
                <a:gd name="T17" fmla="*/ 73 h 97"/>
                <a:gd name="T18" fmla="*/ 30 w 109"/>
                <a:gd name="T19" fmla="*/ 64 h 97"/>
                <a:gd name="T20" fmla="*/ 27 w 109"/>
                <a:gd name="T21" fmla="*/ 42 h 97"/>
                <a:gd name="T22" fmla="*/ 40 w 109"/>
                <a:gd name="T23" fmla="*/ 25 h 97"/>
                <a:gd name="T24" fmla="*/ 54 w 109"/>
                <a:gd name="T25" fmla="*/ 22 h 97"/>
                <a:gd name="T26" fmla="*/ 61 w 109"/>
                <a:gd name="T27" fmla="*/ 22 h 97"/>
                <a:gd name="T28" fmla="*/ 78 w 109"/>
                <a:gd name="T29" fmla="*/ 35 h 97"/>
                <a:gd name="T30" fmla="*/ 68 w 109"/>
                <a:gd name="T31" fmla="*/ 7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97">
                  <a:moveTo>
                    <a:pt x="66" y="3"/>
                  </a:moveTo>
                  <a:cubicBezTo>
                    <a:pt x="54" y="0"/>
                    <a:pt x="41" y="2"/>
                    <a:pt x="30" y="8"/>
                  </a:cubicBezTo>
                  <a:cubicBezTo>
                    <a:pt x="7" y="22"/>
                    <a:pt x="0" y="51"/>
                    <a:pt x="13" y="74"/>
                  </a:cubicBezTo>
                  <a:cubicBezTo>
                    <a:pt x="22" y="89"/>
                    <a:pt x="38" y="97"/>
                    <a:pt x="54" y="97"/>
                  </a:cubicBezTo>
                  <a:cubicBezTo>
                    <a:pt x="63" y="97"/>
                    <a:pt x="71" y="95"/>
                    <a:pt x="79" y="91"/>
                  </a:cubicBezTo>
                  <a:cubicBezTo>
                    <a:pt x="79" y="91"/>
                    <a:pt x="79" y="91"/>
                    <a:pt x="79" y="91"/>
                  </a:cubicBezTo>
                  <a:cubicBezTo>
                    <a:pt x="101" y="77"/>
                    <a:pt x="109" y="48"/>
                    <a:pt x="96" y="25"/>
                  </a:cubicBezTo>
                  <a:cubicBezTo>
                    <a:pt x="89" y="14"/>
                    <a:pt x="79" y="6"/>
                    <a:pt x="66" y="3"/>
                  </a:cubicBezTo>
                  <a:close/>
                  <a:moveTo>
                    <a:pt x="68" y="73"/>
                  </a:moveTo>
                  <a:cubicBezTo>
                    <a:pt x="55" y="81"/>
                    <a:pt x="38" y="77"/>
                    <a:pt x="30" y="64"/>
                  </a:cubicBezTo>
                  <a:cubicBezTo>
                    <a:pt x="27" y="57"/>
                    <a:pt x="26" y="50"/>
                    <a:pt x="27" y="42"/>
                  </a:cubicBezTo>
                  <a:cubicBezTo>
                    <a:pt x="29" y="35"/>
                    <a:pt x="34" y="29"/>
                    <a:pt x="40" y="25"/>
                  </a:cubicBezTo>
                  <a:cubicBezTo>
                    <a:pt x="45" y="23"/>
                    <a:pt x="49" y="22"/>
                    <a:pt x="54" y="22"/>
                  </a:cubicBezTo>
                  <a:cubicBezTo>
                    <a:pt x="57" y="22"/>
                    <a:pt x="59" y="22"/>
                    <a:pt x="61" y="22"/>
                  </a:cubicBezTo>
                  <a:cubicBezTo>
                    <a:pt x="69" y="24"/>
                    <a:pt x="75" y="29"/>
                    <a:pt x="78" y="35"/>
                  </a:cubicBezTo>
                  <a:cubicBezTo>
                    <a:pt x="86" y="49"/>
                    <a:pt x="82" y="66"/>
                    <a:pt x="68"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73" name="Freeform 17"/>
            <p:cNvSpPr>
              <a:spLocks noEditPoints="1"/>
            </p:cNvSpPr>
            <p:nvPr/>
          </p:nvSpPr>
          <p:spPr bwMode="auto">
            <a:xfrm>
              <a:off x="-275229" y="899342"/>
              <a:ext cx="83087" cy="77391"/>
            </a:xfrm>
            <a:custGeom>
              <a:avLst/>
              <a:gdLst>
                <a:gd name="T0" fmla="*/ 67 w 104"/>
                <a:gd name="T1" fmla="*/ 3 h 97"/>
                <a:gd name="T2" fmla="*/ 30 w 104"/>
                <a:gd name="T3" fmla="*/ 8 h 97"/>
                <a:gd name="T4" fmla="*/ 13 w 104"/>
                <a:gd name="T5" fmla="*/ 74 h 97"/>
                <a:gd name="T6" fmla="*/ 55 w 104"/>
                <a:gd name="T7" fmla="*/ 97 h 97"/>
                <a:gd name="T8" fmla="*/ 79 w 104"/>
                <a:gd name="T9" fmla="*/ 91 h 97"/>
                <a:gd name="T10" fmla="*/ 101 w 104"/>
                <a:gd name="T11" fmla="*/ 62 h 97"/>
                <a:gd name="T12" fmla="*/ 96 w 104"/>
                <a:gd name="T13" fmla="*/ 25 h 97"/>
                <a:gd name="T14" fmla="*/ 67 w 104"/>
                <a:gd name="T15" fmla="*/ 3 h 97"/>
                <a:gd name="T16" fmla="*/ 82 w 104"/>
                <a:gd name="T17" fmla="*/ 57 h 97"/>
                <a:gd name="T18" fmla="*/ 69 w 104"/>
                <a:gd name="T19" fmla="*/ 73 h 97"/>
                <a:gd name="T20" fmla="*/ 31 w 104"/>
                <a:gd name="T21" fmla="*/ 64 h 97"/>
                <a:gd name="T22" fmla="*/ 28 w 104"/>
                <a:gd name="T23" fmla="*/ 43 h 97"/>
                <a:gd name="T24" fmla="*/ 41 w 104"/>
                <a:gd name="T25" fmla="*/ 26 h 97"/>
                <a:gd name="T26" fmla="*/ 55 w 104"/>
                <a:gd name="T27" fmla="*/ 22 h 97"/>
                <a:gd name="T28" fmla="*/ 62 w 104"/>
                <a:gd name="T29" fmla="*/ 23 h 97"/>
                <a:gd name="T30" fmla="*/ 79 w 104"/>
                <a:gd name="T31" fmla="*/ 35 h 97"/>
                <a:gd name="T32" fmla="*/ 82 w 104"/>
                <a:gd name="T33"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97">
                  <a:moveTo>
                    <a:pt x="67" y="3"/>
                  </a:moveTo>
                  <a:cubicBezTo>
                    <a:pt x="54" y="0"/>
                    <a:pt x="41" y="2"/>
                    <a:pt x="30" y="8"/>
                  </a:cubicBezTo>
                  <a:cubicBezTo>
                    <a:pt x="8" y="22"/>
                    <a:pt x="0" y="51"/>
                    <a:pt x="13" y="74"/>
                  </a:cubicBezTo>
                  <a:cubicBezTo>
                    <a:pt x="22" y="89"/>
                    <a:pt x="38" y="97"/>
                    <a:pt x="55" y="97"/>
                  </a:cubicBezTo>
                  <a:cubicBezTo>
                    <a:pt x="63" y="97"/>
                    <a:pt x="71" y="95"/>
                    <a:pt x="79" y="91"/>
                  </a:cubicBezTo>
                  <a:cubicBezTo>
                    <a:pt x="90" y="84"/>
                    <a:pt x="98" y="74"/>
                    <a:pt x="101" y="62"/>
                  </a:cubicBezTo>
                  <a:cubicBezTo>
                    <a:pt x="104" y="49"/>
                    <a:pt x="102" y="36"/>
                    <a:pt x="96" y="25"/>
                  </a:cubicBezTo>
                  <a:cubicBezTo>
                    <a:pt x="89" y="14"/>
                    <a:pt x="79" y="6"/>
                    <a:pt x="67" y="3"/>
                  </a:cubicBezTo>
                  <a:close/>
                  <a:moveTo>
                    <a:pt x="82" y="57"/>
                  </a:moveTo>
                  <a:cubicBezTo>
                    <a:pt x="80" y="64"/>
                    <a:pt x="75" y="70"/>
                    <a:pt x="69" y="73"/>
                  </a:cubicBezTo>
                  <a:cubicBezTo>
                    <a:pt x="55" y="81"/>
                    <a:pt x="38" y="77"/>
                    <a:pt x="31" y="64"/>
                  </a:cubicBezTo>
                  <a:cubicBezTo>
                    <a:pt x="27" y="57"/>
                    <a:pt x="26" y="50"/>
                    <a:pt x="28" y="43"/>
                  </a:cubicBezTo>
                  <a:cubicBezTo>
                    <a:pt x="30" y="35"/>
                    <a:pt x="34" y="29"/>
                    <a:pt x="41" y="26"/>
                  </a:cubicBezTo>
                  <a:cubicBezTo>
                    <a:pt x="45" y="23"/>
                    <a:pt x="50" y="22"/>
                    <a:pt x="55" y="22"/>
                  </a:cubicBezTo>
                  <a:cubicBezTo>
                    <a:pt x="57" y="22"/>
                    <a:pt x="59" y="22"/>
                    <a:pt x="62" y="23"/>
                  </a:cubicBezTo>
                  <a:cubicBezTo>
                    <a:pt x="69" y="24"/>
                    <a:pt x="75" y="29"/>
                    <a:pt x="79" y="35"/>
                  </a:cubicBezTo>
                  <a:cubicBezTo>
                    <a:pt x="82" y="42"/>
                    <a:pt x="83" y="49"/>
                    <a:pt x="8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74" name="Freeform 18"/>
            <p:cNvSpPr>
              <a:spLocks noEditPoints="1"/>
            </p:cNvSpPr>
            <p:nvPr/>
          </p:nvSpPr>
          <p:spPr bwMode="auto">
            <a:xfrm>
              <a:off x="-523818" y="715412"/>
              <a:ext cx="418783" cy="351108"/>
            </a:xfrm>
            <a:custGeom>
              <a:avLst/>
              <a:gdLst>
                <a:gd name="T0" fmla="*/ 510 w 524"/>
                <a:gd name="T1" fmla="*/ 221 h 439"/>
                <a:gd name="T2" fmla="*/ 428 w 524"/>
                <a:gd name="T3" fmla="*/ 171 h 439"/>
                <a:gd name="T4" fmla="*/ 442 w 524"/>
                <a:gd name="T5" fmla="*/ 125 h 439"/>
                <a:gd name="T6" fmla="*/ 411 w 524"/>
                <a:gd name="T7" fmla="*/ 161 h 439"/>
                <a:gd name="T8" fmla="*/ 349 w 524"/>
                <a:gd name="T9" fmla="*/ 85 h 439"/>
                <a:gd name="T10" fmla="*/ 331 w 524"/>
                <a:gd name="T11" fmla="*/ 75 h 439"/>
                <a:gd name="T12" fmla="*/ 235 w 524"/>
                <a:gd name="T13" fmla="*/ 62 h 439"/>
                <a:gd name="T14" fmla="*/ 248 w 524"/>
                <a:gd name="T15" fmla="*/ 17 h 439"/>
                <a:gd name="T16" fmla="*/ 217 w 524"/>
                <a:gd name="T17" fmla="*/ 53 h 439"/>
                <a:gd name="T18" fmla="*/ 131 w 524"/>
                <a:gd name="T19" fmla="*/ 9 h 439"/>
                <a:gd name="T20" fmla="*/ 112 w 524"/>
                <a:gd name="T21" fmla="*/ 14 h 439"/>
                <a:gd name="T22" fmla="*/ 64 w 524"/>
                <a:gd name="T23" fmla="*/ 98 h 439"/>
                <a:gd name="T24" fmla="*/ 16 w 524"/>
                <a:gd name="T25" fmla="*/ 83 h 439"/>
                <a:gd name="T26" fmla="*/ 54 w 524"/>
                <a:gd name="T27" fmla="*/ 115 h 439"/>
                <a:gd name="T28" fmla="*/ 8 w 524"/>
                <a:gd name="T29" fmla="*/ 200 h 439"/>
                <a:gd name="T30" fmla="*/ 11 w 524"/>
                <a:gd name="T31" fmla="*/ 220 h 439"/>
                <a:gd name="T32" fmla="*/ 50 w 524"/>
                <a:gd name="T33" fmla="*/ 209 h 439"/>
                <a:gd name="T34" fmla="*/ 78 w 524"/>
                <a:gd name="T35" fmla="*/ 301 h 439"/>
                <a:gd name="T36" fmla="*/ 87 w 524"/>
                <a:gd name="T37" fmla="*/ 316 h 439"/>
                <a:gd name="T38" fmla="*/ 113 w 524"/>
                <a:gd name="T39" fmla="*/ 280 h 439"/>
                <a:gd name="T40" fmla="*/ 174 w 524"/>
                <a:gd name="T41" fmla="*/ 355 h 439"/>
                <a:gd name="T42" fmla="*/ 183 w 524"/>
                <a:gd name="T43" fmla="*/ 370 h 439"/>
                <a:gd name="T44" fmla="*/ 209 w 524"/>
                <a:gd name="T45" fmla="*/ 334 h 439"/>
                <a:gd name="T46" fmla="*/ 272 w 524"/>
                <a:gd name="T47" fmla="*/ 410 h 439"/>
                <a:gd name="T48" fmla="*/ 280 w 524"/>
                <a:gd name="T49" fmla="*/ 424 h 439"/>
                <a:gd name="T50" fmla="*/ 307 w 524"/>
                <a:gd name="T51" fmla="*/ 387 h 439"/>
                <a:gd name="T52" fmla="*/ 382 w 524"/>
                <a:gd name="T53" fmla="*/ 394 h 439"/>
                <a:gd name="T54" fmla="*/ 402 w 524"/>
                <a:gd name="T55" fmla="*/ 439 h 439"/>
                <a:gd name="T56" fmla="*/ 412 w 524"/>
                <a:gd name="T57" fmla="*/ 426 h 439"/>
                <a:gd name="T58" fmla="*/ 459 w 524"/>
                <a:gd name="T59" fmla="*/ 342 h 439"/>
                <a:gd name="T60" fmla="*/ 499 w 524"/>
                <a:gd name="T61" fmla="*/ 363 h 439"/>
                <a:gd name="T62" fmla="*/ 504 w 524"/>
                <a:gd name="T63" fmla="*/ 344 h 439"/>
                <a:gd name="T64" fmla="*/ 478 w 524"/>
                <a:gd name="T65" fmla="*/ 251 h 439"/>
                <a:gd name="T66" fmla="*/ 523 w 524"/>
                <a:gd name="T67" fmla="*/ 228 h 439"/>
                <a:gd name="T68" fmla="*/ 117 w 524"/>
                <a:gd name="T69" fmla="*/ 259 h 439"/>
                <a:gd name="T70" fmla="*/ 76 w 524"/>
                <a:gd name="T71" fmla="*/ 116 h 439"/>
                <a:gd name="T72" fmla="*/ 219 w 524"/>
                <a:gd name="T73" fmla="*/ 76 h 439"/>
                <a:gd name="T74" fmla="*/ 456 w 524"/>
                <a:gd name="T75" fmla="*/ 244 h 439"/>
                <a:gd name="T76" fmla="*/ 304 w 524"/>
                <a:gd name="T77" fmla="*/ 36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439">
                  <a:moveTo>
                    <a:pt x="523" y="228"/>
                  </a:moveTo>
                  <a:cubicBezTo>
                    <a:pt x="521" y="222"/>
                    <a:pt x="516" y="219"/>
                    <a:pt x="510" y="221"/>
                  </a:cubicBezTo>
                  <a:cubicBezTo>
                    <a:pt x="473" y="232"/>
                    <a:pt x="473" y="232"/>
                    <a:pt x="473" y="232"/>
                  </a:cubicBezTo>
                  <a:cubicBezTo>
                    <a:pt x="465" y="208"/>
                    <a:pt x="449" y="186"/>
                    <a:pt x="428" y="171"/>
                  </a:cubicBezTo>
                  <a:cubicBezTo>
                    <a:pt x="446" y="139"/>
                    <a:pt x="446" y="139"/>
                    <a:pt x="446" y="139"/>
                  </a:cubicBezTo>
                  <a:cubicBezTo>
                    <a:pt x="449" y="134"/>
                    <a:pt x="447" y="128"/>
                    <a:pt x="442" y="125"/>
                  </a:cubicBezTo>
                  <a:cubicBezTo>
                    <a:pt x="437" y="123"/>
                    <a:pt x="431" y="124"/>
                    <a:pt x="428" y="129"/>
                  </a:cubicBezTo>
                  <a:cubicBezTo>
                    <a:pt x="411" y="161"/>
                    <a:pt x="411" y="161"/>
                    <a:pt x="411" y="161"/>
                  </a:cubicBezTo>
                  <a:cubicBezTo>
                    <a:pt x="331" y="116"/>
                    <a:pt x="331" y="116"/>
                    <a:pt x="331" y="116"/>
                  </a:cubicBezTo>
                  <a:cubicBezTo>
                    <a:pt x="349" y="85"/>
                    <a:pt x="349" y="85"/>
                    <a:pt x="349" y="85"/>
                  </a:cubicBezTo>
                  <a:cubicBezTo>
                    <a:pt x="351" y="80"/>
                    <a:pt x="350" y="74"/>
                    <a:pt x="345" y="71"/>
                  </a:cubicBezTo>
                  <a:cubicBezTo>
                    <a:pt x="340" y="68"/>
                    <a:pt x="334" y="70"/>
                    <a:pt x="331" y="75"/>
                  </a:cubicBezTo>
                  <a:cubicBezTo>
                    <a:pt x="314" y="106"/>
                    <a:pt x="314" y="106"/>
                    <a:pt x="314" y="106"/>
                  </a:cubicBezTo>
                  <a:cubicBezTo>
                    <a:pt x="235" y="62"/>
                    <a:pt x="235" y="62"/>
                    <a:pt x="235" y="62"/>
                  </a:cubicBezTo>
                  <a:cubicBezTo>
                    <a:pt x="252" y="31"/>
                    <a:pt x="252" y="31"/>
                    <a:pt x="252" y="31"/>
                  </a:cubicBezTo>
                  <a:cubicBezTo>
                    <a:pt x="255" y="26"/>
                    <a:pt x="253" y="20"/>
                    <a:pt x="248" y="17"/>
                  </a:cubicBezTo>
                  <a:cubicBezTo>
                    <a:pt x="244" y="14"/>
                    <a:pt x="238" y="16"/>
                    <a:pt x="235" y="21"/>
                  </a:cubicBezTo>
                  <a:cubicBezTo>
                    <a:pt x="217" y="53"/>
                    <a:pt x="217" y="53"/>
                    <a:pt x="217" y="53"/>
                  </a:cubicBezTo>
                  <a:cubicBezTo>
                    <a:pt x="193" y="43"/>
                    <a:pt x="167" y="40"/>
                    <a:pt x="142" y="46"/>
                  </a:cubicBezTo>
                  <a:cubicBezTo>
                    <a:pt x="131" y="9"/>
                    <a:pt x="131" y="9"/>
                    <a:pt x="131" y="9"/>
                  </a:cubicBezTo>
                  <a:cubicBezTo>
                    <a:pt x="130" y="3"/>
                    <a:pt x="124" y="0"/>
                    <a:pt x="119" y="2"/>
                  </a:cubicBezTo>
                  <a:cubicBezTo>
                    <a:pt x="113" y="3"/>
                    <a:pt x="110" y="9"/>
                    <a:pt x="112" y="14"/>
                  </a:cubicBezTo>
                  <a:cubicBezTo>
                    <a:pt x="122" y="51"/>
                    <a:pt x="122" y="51"/>
                    <a:pt x="122" y="51"/>
                  </a:cubicBezTo>
                  <a:cubicBezTo>
                    <a:pt x="99" y="60"/>
                    <a:pt x="78" y="77"/>
                    <a:pt x="64" y="98"/>
                  </a:cubicBezTo>
                  <a:cubicBezTo>
                    <a:pt x="30" y="79"/>
                    <a:pt x="30" y="79"/>
                    <a:pt x="30" y="79"/>
                  </a:cubicBezTo>
                  <a:cubicBezTo>
                    <a:pt x="25" y="76"/>
                    <a:pt x="19" y="78"/>
                    <a:pt x="16" y="83"/>
                  </a:cubicBezTo>
                  <a:cubicBezTo>
                    <a:pt x="14" y="88"/>
                    <a:pt x="15" y="94"/>
                    <a:pt x="20" y="96"/>
                  </a:cubicBezTo>
                  <a:cubicBezTo>
                    <a:pt x="54" y="115"/>
                    <a:pt x="54" y="115"/>
                    <a:pt x="54" y="115"/>
                  </a:cubicBezTo>
                  <a:cubicBezTo>
                    <a:pt x="43" y="139"/>
                    <a:pt x="41" y="165"/>
                    <a:pt x="45" y="190"/>
                  </a:cubicBezTo>
                  <a:cubicBezTo>
                    <a:pt x="8" y="200"/>
                    <a:pt x="8" y="200"/>
                    <a:pt x="8" y="200"/>
                  </a:cubicBezTo>
                  <a:cubicBezTo>
                    <a:pt x="3" y="202"/>
                    <a:pt x="0" y="207"/>
                    <a:pt x="1" y="212"/>
                  </a:cubicBezTo>
                  <a:cubicBezTo>
                    <a:pt x="2" y="217"/>
                    <a:pt x="6" y="220"/>
                    <a:pt x="11" y="220"/>
                  </a:cubicBezTo>
                  <a:cubicBezTo>
                    <a:pt x="12" y="220"/>
                    <a:pt x="12" y="220"/>
                    <a:pt x="13" y="219"/>
                  </a:cubicBezTo>
                  <a:cubicBezTo>
                    <a:pt x="50" y="209"/>
                    <a:pt x="50" y="209"/>
                    <a:pt x="50" y="209"/>
                  </a:cubicBezTo>
                  <a:cubicBezTo>
                    <a:pt x="59" y="233"/>
                    <a:pt x="74" y="254"/>
                    <a:pt x="96" y="269"/>
                  </a:cubicBezTo>
                  <a:cubicBezTo>
                    <a:pt x="78" y="301"/>
                    <a:pt x="78" y="301"/>
                    <a:pt x="78" y="301"/>
                  </a:cubicBezTo>
                  <a:cubicBezTo>
                    <a:pt x="75" y="306"/>
                    <a:pt x="77" y="312"/>
                    <a:pt x="82" y="315"/>
                  </a:cubicBezTo>
                  <a:cubicBezTo>
                    <a:pt x="84" y="316"/>
                    <a:pt x="85" y="316"/>
                    <a:pt x="87" y="316"/>
                  </a:cubicBezTo>
                  <a:cubicBezTo>
                    <a:pt x="90" y="316"/>
                    <a:pt x="94" y="314"/>
                    <a:pt x="96" y="311"/>
                  </a:cubicBezTo>
                  <a:cubicBezTo>
                    <a:pt x="113" y="280"/>
                    <a:pt x="113" y="280"/>
                    <a:pt x="113" y="280"/>
                  </a:cubicBezTo>
                  <a:cubicBezTo>
                    <a:pt x="192" y="324"/>
                    <a:pt x="192" y="324"/>
                    <a:pt x="192" y="324"/>
                  </a:cubicBezTo>
                  <a:cubicBezTo>
                    <a:pt x="174" y="355"/>
                    <a:pt x="174" y="355"/>
                    <a:pt x="174" y="355"/>
                  </a:cubicBezTo>
                  <a:cubicBezTo>
                    <a:pt x="172" y="360"/>
                    <a:pt x="173" y="366"/>
                    <a:pt x="178" y="369"/>
                  </a:cubicBezTo>
                  <a:cubicBezTo>
                    <a:pt x="180" y="370"/>
                    <a:pt x="182" y="370"/>
                    <a:pt x="183" y="370"/>
                  </a:cubicBezTo>
                  <a:cubicBezTo>
                    <a:pt x="187" y="370"/>
                    <a:pt x="190" y="368"/>
                    <a:pt x="192" y="365"/>
                  </a:cubicBezTo>
                  <a:cubicBezTo>
                    <a:pt x="209" y="334"/>
                    <a:pt x="209" y="334"/>
                    <a:pt x="209" y="334"/>
                  </a:cubicBezTo>
                  <a:cubicBezTo>
                    <a:pt x="289" y="378"/>
                    <a:pt x="289" y="378"/>
                    <a:pt x="289" y="378"/>
                  </a:cubicBezTo>
                  <a:cubicBezTo>
                    <a:pt x="272" y="410"/>
                    <a:pt x="272" y="410"/>
                    <a:pt x="272" y="410"/>
                  </a:cubicBezTo>
                  <a:cubicBezTo>
                    <a:pt x="269" y="414"/>
                    <a:pt x="271" y="420"/>
                    <a:pt x="275" y="423"/>
                  </a:cubicBezTo>
                  <a:cubicBezTo>
                    <a:pt x="277" y="424"/>
                    <a:pt x="279" y="424"/>
                    <a:pt x="280" y="424"/>
                  </a:cubicBezTo>
                  <a:cubicBezTo>
                    <a:pt x="284" y="424"/>
                    <a:pt x="287" y="423"/>
                    <a:pt x="289" y="419"/>
                  </a:cubicBezTo>
                  <a:cubicBezTo>
                    <a:pt x="307" y="387"/>
                    <a:pt x="307" y="387"/>
                    <a:pt x="307" y="387"/>
                  </a:cubicBezTo>
                  <a:cubicBezTo>
                    <a:pt x="323" y="394"/>
                    <a:pt x="339" y="397"/>
                    <a:pt x="355" y="397"/>
                  </a:cubicBezTo>
                  <a:cubicBezTo>
                    <a:pt x="364" y="397"/>
                    <a:pt x="373" y="396"/>
                    <a:pt x="382" y="394"/>
                  </a:cubicBezTo>
                  <a:cubicBezTo>
                    <a:pt x="393" y="431"/>
                    <a:pt x="393" y="431"/>
                    <a:pt x="393" y="431"/>
                  </a:cubicBezTo>
                  <a:cubicBezTo>
                    <a:pt x="394" y="436"/>
                    <a:pt x="398" y="439"/>
                    <a:pt x="402" y="439"/>
                  </a:cubicBezTo>
                  <a:cubicBezTo>
                    <a:pt x="403" y="439"/>
                    <a:pt x="404" y="439"/>
                    <a:pt x="405" y="438"/>
                  </a:cubicBezTo>
                  <a:cubicBezTo>
                    <a:pt x="410" y="437"/>
                    <a:pt x="413" y="431"/>
                    <a:pt x="412" y="426"/>
                  </a:cubicBezTo>
                  <a:cubicBezTo>
                    <a:pt x="401" y="388"/>
                    <a:pt x="401" y="388"/>
                    <a:pt x="401" y="388"/>
                  </a:cubicBezTo>
                  <a:cubicBezTo>
                    <a:pt x="424" y="379"/>
                    <a:pt x="445" y="363"/>
                    <a:pt x="459" y="342"/>
                  </a:cubicBezTo>
                  <a:cubicBezTo>
                    <a:pt x="494" y="361"/>
                    <a:pt x="494" y="361"/>
                    <a:pt x="494" y="361"/>
                  </a:cubicBezTo>
                  <a:cubicBezTo>
                    <a:pt x="496" y="362"/>
                    <a:pt x="497" y="363"/>
                    <a:pt x="499" y="363"/>
                  </a:cubicBezTo>
                  <a:cubicBezTo>
                    <a:pt x="502" y="363"/>
                    <a:pt x="506" y="361"/>
                    <a:pt x="508" y="358"/>
                  </a:cubicBezTo>
                  <a:cubicBezTo>
                    <a:pt x="510" y="353"/>
                    <a:pt x="509" y="347"/>
                    <a:pt x="504" y="344"/>
                  </a:cubicBezTo>
                  <a:cubicBezTo>
                    <a:pt x="469" y="324"/>
                    <a:pt x="469" y="324"/>
                    <a:pt x="469" y="324"/>
                  </a:cubicBezTo>
                  <a:cubicBezTo>
                    <a:pt x="480" y="301"/>
                    <a:pt x="482" y="275"/>
                    <a:pt x="478" y="251"/>
                  </a:cubicBezTo>
                  <a:cubicBezTo>
                    <a:pt x="516" y="240"/>
                    <a:pt x="516" y="240"/>
                    <a:pt x="516" y="240"/>
                  </a:cubicBezTo>
                  <a:cubicBezTo>
                    <a:pt x="521" y="239"/>
                    <a:pt x="524" y="233"/>
                    <a:pt x="523" y="228"/>
                  </a:cubicBezTo>
                  <a:close/>
                  <a:moveTo>
                    <a:pt x="304" y="364"/>
                  </a:moveTo>
                  <a:cubicBezTo>
                    <a:pt x="117" y="259"/>
                    <a:pt x="117" y="259"/>
                    <a:pt x="117" y="259"/>
                  </a:cubicBezTo>
                  <a:cubicBezTo>
                    <a:pt x="92" y="245"/>
                    <a:pt x="75" y="223"/>
                    <a:pt x="67" y="196"/>
                  </a:cubicBezTo>
                  <a:cubicBezTo>
                    <a:pt x="59" y="169"/>
                    <a:pt x="63" y="141"/>
                    <a:pt x="76" y="116"/>
                  </a:cubicBezTo>
                  <a:cubicBezTo>
                    <a:pt x="90" y="92"/>
                    <a:pt x="112" y="74"/>
                    <a:pt x="139" y="67"/>
                  </a:cubicBezTo>
                  <a:cubicBezTo>
                    <a:pt x="166" y="59"/>
                    <a:pt x="194" y="62"/>
                    <a:pt x="219" y="76"/>
                  </a:cubicBezTo>
                  <a:cubicBezTo>
                    <a:pt x="407" y="181"/>
                    <a:pt x="407" y="181"/>
                    <a:pt x="407" y="181"/>
                  </a:cubicBezTo>
                  <a:cubicBezTo>
                    <a:pt x="431" y="195"/>
                    <a:pt x="449" y="217"/>
                    <a:pt x="456" y="244"/>
                  </a:cubicBezTo>
                  <a:cubicBezTo>
                    <a:pt x="464" y="271"/>
                    <a:pt x="460" y="299"/>
                    <a:pt x="447" y="324"/>
                  </a:cubicBezTo>
                  <a:cubicBezTo>
                    <a:pt x="419" y="374"/>
                    <a:pt x="355" y="392"/>
                    <a:pt x="304" y="3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77" name="Group 76"/>
          <p:cNvGrpSpPr/>
          <p:nvPr/>
        </p:nvGrpSpPr>
        <p:grpSpPr>
          <a:xfrm>
            <a:off x="9189175" y="2792562"/>
            <a:ext cx="524591" cy="414956"/>
            <a:chOff x="541338" y="1481138"/>
            <a:chExt cx="1906588" cy="1508125"/>
          </a:xfrm>
        </p:grpSpPr>
        <p:sp>
          <p:nvSpPr>
            <p:cNvPr id="78" name="Freeform 77"/>
            <p:cNvSpPr>
              <a:spLocks noEditPoints="1"/>
            </p:cNvSpPr>
            <p:nvPr/>
          </p:nvSpPr>
          <p:spPr bwMode="auto">
            <a:xfrm>
              <a:off x="541338" y="1481138"/>
              <a:ext cx="1906588" cy="1508125"/>
            </a:xfrm>
            <a:custGeom>
              <a:avLst/>
              <a:gdLst>
                <a:gd name="T0" fmla="*/ 398 w 506"/>
                <a:gd name="T1" fmla="*/ 117 h 400"/>
                <a:gd name="T2" fmla="*/ 287 w 506"/>
                <a:gd name="T3" fmla="*/ 87 h 400"/>
                <a:gd name="T4" fmla="*/ 243 w 506"/>
                <a:gd name="T5" fmla="*/ 39 h 400"/>
                <a:gd name="T6" fmla="*/ 143 w 506"/>
                <a:gd name="T7" fmla="*/ 0 h 400"/>
                <a:gd name="T8" fmla="*/ 43 w 506"/>
                <a:gd name="T9" fmla="*/ 39 h 400"/>
                <a:gd name="T10" fmla="*/ 0 w 506"/>
                <a:gd name="T11" fmla="*/ 312 h 400"/>
                <a:gd name="T12" fmla="*/ 61 w 506"/>
                <a:gd name="T13" fmla="*/ 356 h 400"/>
                <a:gd name="T14" fmla="*/ 175 w 506"/>
                <a:gd name="T15" fmla="*/ 356 h 400"/>
                <a:gd name="T16" fmla="*/ 329 w 506"/>
                <a:gd name="T17" fmla="*/ 356 h 400"/>
                <a:gd name="T18" fmla="*/ 388 w 506"/>
                <a:gd name="T19" fmla="*/ 400 h 400"/>
                <a:gd name="T20" fmla="*/ 463 w 506"/>
                <a:gd name="T21" fmla="*/ 356 h 400"/>
                <a:gd name="T22" fmla="*/ 506 w 506"/>
                <a:gd name="T23" fmla="*/ 251 h 400"/>
                <a:gd name="T24" fmla="*/ 338 w 506"/>
                <a:gd name="T25" fmla="*/ 107 h 400"/>
                <a:gd name="T26" fmla="*/ 442 w 506"/>
                <a:gd name="T27" fmla="*/ 207 h 400"/>
                <a:gd name="T28" fmla="*/ 287 w 506"/>
                <a:gd name="T29" fmla="*/ 107 h 400"/>
                <a:gd name="T30" fmla="*/ 143 w 506"/>
                <a:gd name="T31" fmla="*/ 20 h 400"/>
                <a:gd name="T32" fmla="*/ 116 w 506"/>
                <a:gd name="T33" fmla="*/ 39 h 400"/>
                <a:gd name="T34" fmla="*/ 118 w 506"/>
                <a:gd name="T35" fmla="*/ 380 h 400"/>
                <a:gd name="T36" fmla="*/ 118 w 506"/>
                <a:gd name="T37" fmla="*/ 303 h 400"/>
                <a:gd name="T38" fmla="*/ 118 w 506"/>
                <a:gd name="T39" fmla="*/ 380 h 400"/>
                <a:gd name="T40" fmla="*/ 349 w 506"/>
                <a:gd name="T41" fmla="*/ 342 h 400"/>
                <a:gd name="T42" fmla="*/ 427 w 506"/>
                <a:gd name="T43" fmla="*/ 342 h 400"/>
                <a:gd name="T44" fmla="*/ 486 w 506"/>
                <a:gd name="T45" fmla="*/ 312 h 400"/>
                <a:gd name="T46" fmla="*/ 446 w 506"/>
                <a:gd name="T47" fmla="*/ 336 h 400"/>
                <a:gd name="T48" fmla="*/ 329 w 506"/>
                <a:gd name="T49" fmla="*/ 336 h 400"/>
                <a:gd name="T50" fmla="*/ 118 w 506"/>
                <a:gd name="T51" fmla="*/ 283 h 400"/>
                <a:gd name="T52" fmla="*/ 43 w 506"/>
                <a:gd name="T53" fmla="*/ 336 h 400"/>
                <a:gd name="T54" fmla="*/ 20 w 506"/>
                <a:gd name="T55" fmla="*/ 83 h 400"/>
                <a:gd name="T56" fmla="*/ 243 w 506"/>
                <a:gd name="T57" fmla="*/ 59 h 400"/>
                <a:gd name="T58" fmla="*/ 267 w 506"/>
                <a:gd name="T59" fmla="*/ 217 h 400"/>
                <a:gd name="T60" fmla="*/ 268 w 506"/>
                <a:gd name="T61" fmla="*/ 223 h 400"/>
                <a:gd name="T62" fmla="*/ 463 w 506"/>
                <a:gd name="T63" fmla="*/ 227 h 400"/>
                <a:gd name="T64" fmla="*/ 463 w 506"/>
                <a:gd name="T65" fmla="*/ 227 h 400"/>
                <a:gd name="T66" fmla="*/ 486 w 506"/>
                <a:gd name="T67" fmla="*/ 2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6" h="400">
                  <a:moveTo>
                    <a:pt x="468" y="207"/>
                  </a:moveTo>
                  <a:cubicBezTo>
                    <a:pt x="398" y="117"/>
                    <a:pt x="398" y="117"/>
                    <a:pt x="398" y="117"/>
                  </a:cubicBezTo>
                  <a:cubicBezTo>
                    <a:pt x="383" y="98"/>
                    <a:pt x="361" y="87"/>
                    <a:pt x="338" y="87"/>
                  </a:cubicBezTo>
                  <a:cubicBezTo>
                    <a:pt x="287" y="87"/>
                    <a:pt x="287" y="87"/>
                    <a:pt x="287" y="87"/>
                  </a:cubicBezTo>
                  <a:cubicBezTo>
                    <a:pt x="287" y="83"/>
                    <a:pt x="287" y="83"/>
                    <a:pt x="287" y="83"/>
                  </a:cubicBezTo>
                  <a:cubicBezTo>
                    <a:pt x="287" y="59"/>
                    <a:pt x="267" y="39"/>
                    <a:pt x="243" y="39"/>
                  </a:cubicBezTo>
                  <a:cubicBezTo>
                    <a:pt x="191" y="39"/>
                    <a:pt x="191" y="39"/>
                    <a:pt x="191" y="39"/>
                  </a:cubicBezTo>
                  <a:cubicBezTo>
                    <a:pt x="186" y="17"/>
                    <a:pt x="167" y="0"/>
                    <a:pt x="143" y="0"/>
                  </a:cubicBezTo>
                  <a:cubicBezTo>
                    <a:pt x="119" y="0"/>
                    <a:pt x="100" y="17"/>
                    <a:pt x="95" y="39"/>
                  </a:cubicBezTo>
                  <a:cubicBezTo>
                    <a:pt x="43" y="39"/>
                    <a:pt x="43" y="39"/>
                    <a:pt x="43" y="39"/>
                  </a:cubicBezTo>
                  <a:cubicBezTo>
                    <a:pt x="19" y="39"/>
                    <a:pt x="0" y="59"/>
                    <a:pt x="0" y="83"/>
                  </a:cubicBezTo>
                  <a:cubicBezTo>
                    <a:pt x="0" y="312"/>
                    <a:pt x="0" y="312"/>
                    <a:pt x="0" y="312"/>
                  </a:cubicBezTo>
                  <a:cubicBezTo>
                    <a:pt x="0" y="336"/>
                    <a:pt x="19" y="356"/>
                    <a:pt x="43" y="356"/>
                  </a:cubicBezTo>
                  <a:cubicBezTo>
                    <a:pt x="61" y="356"/>
                    <a:pt x="61" y="356"/>
                    <a:pt x="61" y="356"/>
                  </a:cubicBezTo>
                  <a:cubicBezTo>
                    <a:pt x="67" y="381"/>
                    <a:pt x="90" y="400"/>
                    <a:pt x="118" y="400"/>
                  </a:cubicBezTo>
                  <a:cubicBezTo>
                    <a:pt x="146" y="400"/>
                    <a:pt x="169" y="381"/>
                    <a:pt x="175" y="356"/>
                  </a:cubicBezTo>
                  <a:cubicBezTo>
                    <a:pt x="176" y="356"/>
                    <a:pt x="176" y="356"/>
                    <a:pt x="176" y="356"/>
                  </a:cubicBezTo>
                  <a:cubicBezTo>
                    <a:pt x="329" y="356"/>
                    <a:pt x="329" y="356"/>
                    <a:pt x="329" y="356"/>
                  </a:cubicBezTo>
                  <a:cubicBezTo>
                    <a:pt x="331" y="356"/>
                    <a:pt x="331" y="356"/>
                    <a:pt x="331" y="356"/>
                  </a:cubicBezTo>
                  <a:cubicBezTo>
                    <a:pt x="337" y="381"/>
                    <a:pt x="360" y="400"/>
                    <a:pt x="388" y="400"/>
                  </a:cubicBezTo>
                  <a:cubicBezTo>
                    <a:pt x="415" y="400"/>
                    <a:pt x="439" y="381"/>
                    <a:pt x="445" y="356"/>
                  </a:cubicBezTo>
                  <a:cubicBezTo>
                    <a:pt x="463" y="356"/>
                    <a:pt x="463" y="356"/>
                    <a:pt x="463" y="356"/>
                  </a:cubicBezTo>
                  <a:cubicBezTo>
                    <a:pt x="487" y="356"/>
                    <a:pt x="506" y="336"/>
                    <a:pt x="506" y="312"/>
                  </a:cubicBezTo>
                  <a:cubicBezTo>
                    <a:pt x="506" y="251"/>
                    <a:pt x="506" y="251"/>
                    <a:pt x="506" y="251"/>
                  </a:cubicBezTo>
                  <a:cubicBezTo>
                    <a:pt x="506" y="228"/>
                    <a:pt x="489" y="210"/>
                    <a:pt x="468" y="207"/>
                  </a:cubicBezTo>
                  <a:close/>
                  <a:moveTo>
                    <a:pt x="338" y="107"/>
                  </a:moveTo>
                  <a:cubicBezTo>
                    <a:pt x="355" y="107"/>
                    <a:pt x="371" y="115"/>
                    <a:pt x="382" y="129"/>
                  </a:cubicBezTo>
                  <a:cubicBezTo>
                    <a:pt x="442" y="207"/>
                    <a:pt x="442" y="207"/>
                    <a:pt x="442" y="207"/>
                  </a:cubicBezTo>
                  <a:cubicBezTo>
                    <a:pt x="287" y="207"/>
                    <a:pt x="287" y="207"/>
                    <a:pt x="287" y="207"/>
                  </a:cubicBezTo>
                  <a:cubicBezTo>
                    <a:pt x="287" y="107"/>
                    <a:pt x="287" y="107"/>
                    <a:pt x="287" y="107"/>
                  </a:cubicBezTo>
                  <a:lnTo>
                    <a:pt x="338" y="107"/>
                  </a:lnTo>
                  <a:close/>
                  <a:moveTo>
                    <a:pt x="143" y="20"/>
                  </a:moveTo>
                  <a:cubicBezTo>
                    <a:pt x="156" y="20"/>
                    <a:pt x="166" y="28"/>
                    <a:pt x="170" y="39"/>
                  </a:cubicBezTo>
                  <a:cubicBezTo>
                    <a:pt x="116" y="39"/>
                    <a:pt x="116" y="39"/>
                    <a:pt x="116" y="39"/>
                  </a:cubicBezTo>
                  <a:cubicBezTo>
                    <a:pt x="120" y="28"/>
                    <a:pt x="131" y="20"/>
                    <a:pt x="143" y="20"/>
                  </a:cubicBezTo>
                  <a:close/>
                  <a:moveTo>
                    <a:pt x="118" y="380"/>
                  </a:moveTo>
                  <a:cubicBezTo>
                    <a:pt x="97" y="380"/>
                    <a:pt x="79" y="363"/>
                    <a:pt x="79" y="342"/>
                  </a:cubicBezTo>
                  <a:cubicBezTo>
                    <a:pt x="79" y="320"/>
                    <a:pt x="97" y="303"/>
                    <a:pt x="118" y="303"/>
                  </a:cubicBezTo>
                  <a:cubicBezTo>
                    <a:pt x="139" y="303"/>
                    <a:pt x="157" y="320"/>
                    <a:pt x="157" y="342"/>
                  </a:cubicBezTo>
                  <a:cubicBezTo>
                    <a:pt x="157" y="363"/>
                    <a:pt x="139" y="380"/>
                    <a:pt x="118" y="380"/>
                  </a:cubicBezTo>
                  <a:close/>
                  <a:moveTo>
                    <a:pt x="388" y="380"/>
                  </a:moveTo>
                  <a:cubicBezTo>
                    <a:pt x="366" y="380"/>
                    <a:pt x="349" y="363"/>
                    <a:pt x="349" y="342"/>
                  </a:cubicBezTo>
                  <a:cubicBezTo>
                    <a:pt x="349" y="320"/>
                    <a:pt x="366" y="303"/>
                    <a:pt x="388" y="303"/>
                  </a:cubicBezTo>
                  <a:cubicBezTo>
                    <a:pt x="409" y="303"/>
                    <a:pt x="427" y="320"/>
                    <a:pt x="427" y="342"/>
                  </a:cubicBezTo>
                  <a:cubicBezTo>
                    <a:pt x="427" y="363"/>
                    <a:pt x="409" y="380"/>
                    <a:pt x="388" y="380"/>
                  </a:cubicBezTo>
                  <a:close/>
                  <a:moveTo>
                    <a:pt x="486" y="312"/>
                  </a:moveTo>
                  <a:cubicBezTo>
                    <a:pt x="486" y="325"/>
                    <a:pt x="476" y="336"/>
                    <a:pt x="463" y="336"/>
                  </a:cubicBezTo>
                  <a:cubicBezTo>
                    <a:pt x="446" y="336"/>
                    <a:pt x="446" y="336"/>
                    <a:pt x="446" y="336"/>
                  </a:cubicBezTo>
                  <a:cubicBezTo>
                    <a:pt x="443" y="306"/>
                    <a:pt x="418" y="283"/>
                    <a:pt x="388" y="283"/>
                  </a:cubicBezTo>
                  <a:cubicBezTo>
                    <a:pt x="357" y="283"/>
                    <a:pt x="332" y="306"/>
                    <a:pt x="329" y="336"/>
                  </a:cubicBezTo>
                  <a:cubicBezTo>
                    <a:pt x="177" y="336"/>
                    <a:pt x="177" y="336"/>
                    <a:pt x="177" y="336"/>
                  </a:cubicBezTo>
                  <a:cubicBezTo>
                    <a:pt x="174" y="306"/>
                    <a:pt x="148" y="283"/>
                    <a:pt x="118" y="283"/>
                  </a:cubicBezTo>
                  <a:cubicBezTo>
                    <a:pt x="88" y="283"/>
                    <a:pt x="62" y="306"/>
                    <a:pt x="60" y="336"/>
                  </a:cubicBezTo>
                  <a:cubicBezTo>
                    <a:pt x="43" y="336"/>
                    <a:pt x="43" y="336"/>
                    <a:pt x="43" y="336"/>
                  </a:cubicBezTo>
                  <a:cubicBezTo>
                    <a:pt x="30" y="336"/>
                    <a:pt x="20" y="325"/>
                    <a:pt x="20" y="312"/>
                  </a:cubicBezTo>
                  <a:cubicBezTo>
                    <a:pt x="20" y="83"/>
                    <a:pt x="20" y="83"/>
                    <a:pt x="20" y="83"/>
                  </a:cubicBezTo>
                  <a:cubicBezTo>
                    <a:pt x="20" y="70"/>
                    <a:pt x="30" y="59"/>
                    <a:pt x="43" y="59"/>
                  </a:cubicBezTo>
                  <a:cubicBezTo>
                    <a:pt x="243" y="59"/>
                    <a:pt x="243" y="59"/>
                    <a:pt x="243" y="59"/>
                  </a:cubicBezTo>
                  <a:cubicBezTo>
                    <a:pt x="256" y="59"/>
                    <a:pt x="267" y="70"/>
                    <a:pt x="267" y="83"/>
                  </a:cubicBezTo>
                  <a:cubicBezTo>
                    <a:pt x="267" y="217"/>
                    <a:pt x="267" y="217"/>
                    <a:pt x="267" y="217"/>
                  </a:cubicBezTo>
                  <a:cubicBezTo>
                    <a:pt x="267" y="218"/>
                    <a:pt x="267" y="218"/>
                    <a:pt x="267" y="219"/>
                  </a:cubicBezTo>
                  <a:cubicBezTo>
                    <a:pt x="267" y="220"/>
                    <a:pt x="268" y="222"/>
                    <a:pt x="268" y="223"/>
                  </a:cubicBezTo>
                  <a:cubicBezTo>
                    <a:pt x="270" y="225"/>
                    <a:pt x="273" y="227"/>
                    <a:pt x="277" y="227"/>
                  </a:cubicBezTo>
                  <a:cubicBezTo>
                    <a:pt x="463" y="227"/>
                    <a:pt x="463" y="227"/>
                    <a:pt x="463" y="227"/>
                  </a:cubicBezTo>
                  <a:cubicBezTo>
                    <a:pt x="463" y="227"/>
                    <a:pt x="463" y="227"/>
                    <a:pt x="463" y="227"/>
                  </a:cubicBezTo>
                  <a:cubicBezTo>
                    <a:pt x="463" y="227"/>
                    <a:pt x="463" y="227"/>
                    <a:pt x="463" y="227"/>
                  </a:cubicBezTo>
                  <a:cubicBezTo>
                    <a:pt x="463" y="227"/>
                    <a:pt x="463" y="227"/>
                    <a:pt x="463" y="227"/>
                  </a:cubicBezTo>
                  <a:cubicBezTo>
                    <a:pt x="476" y="227"/>
                    <a:pt x="486" y="238"/>
                    <a:pt x="486" y="251"/>
                  </a:cubicBezTo>
                  <a:lnTo>
                    <a:pt x="486"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79" name="Freeform 78"/>
            <p:cNvSpPr>
              <a:spLocks/>
            </p:cNvSpPr>
            <p:nvPr/>
          </p:nvSpPr>
          <p:spPr bwMode="auto">
            <a:xfrm>
              <a:off x="854076" y="1862138"/>
              <a:ext cx="452438" cy="452438"/>
            </a:xfrm>
            <a:custGeom>
              <a:avLst/>
              <a:gdLst>
                <a:gd name="T0" fmla="*/ 110 w 120"/>
                <a:gd name="T1" fmla="*/ 50 h 120"/>
                <a:gd name="T2" fmla="*/ 70 w 120"/>
                <a:gd name="T3" fmla="*/ 50 h 120"/>
                <a:gd name="T4" fmla="*/ 70 w 120"/>
                <a:gd name="T5" fmla="*/ 10 h 120"/>
                <a:gd name="T6" fmla="*/ 60 w 120"/>
                <a:gd name="T7" fmla="*/ 0 h 120"/>
                <a:gd name="T8" fmla="*/ 50 w 120"/>
                <a:gd name="T9" fmla="*/ 10 h 120"/>
                <a:gd name="T10" fmla="*/ 50 w 120"/>
                <a:gd name="T11" fmla="*/ 50 h 120"/>
                <a:gd name="T12" fmla="*/ 10 w 120"/>
                <a:gd name="T13" fmla="*/ 50 h 120"/>
                <a:gd name="T14" fmla="*/ 0 w 120"/>
                <a:gd name="T15" fmla="*/ 60 h 120"/>
                <a:gd name="T16" fmla="*/ 10 w 120"/>
                <a:gd name="T17" fmla="*/ 70 h 120"/>
                <a:gd name="T18" fmla="*/ 50 w 120"/>
                <a:gd name="T19" fmla="*/ 70 h 120"/>
                <a:gd name="T20" fmla="*/ 50 w 120"/>
                <a:gd name="T21" fmla="*/ 110 h 120"/>
                <a:gd name="T22" fmla="*/ 60 w 120"/>
                <a:gd name="T23" fmla="*/ 120 h 120"/>
                <a:gd name="T24" fmla="*/ 70 w 120"/>
                <a:gd name="T25" fmla="*/ 110 h 120"/>
                <a:gd name="T26" fmla="*/ 70 w 120"/>
                <a:gd name="T27" fmla="*/ 70 h 120"/>
                <a:gd name="T28" fmla="*/ 110 w 120"/>
                <a:gd name="T29" fmla="*/ 70 h 120"/>
                <a:gd name="T30" fmla="*/ 120 w 120"/>
                <a:gd name="T31" fmla="*/ 60 h 120"/>
                <a:gd name="T32" fmla="*/ 110 w 120"/>
                <a:gd name="T33"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20">
                  <a:moveTo>
                    <a:pt x="110" y="50"/>
                  </a:moveTo>
                  <a:cubicBezTo>
                    <a:pt x="70" y="50"/>
                    <a:pt x="70" y="50"/>
                    <a:pt x="70" y="50"/>
                  </a:cubicBezTo>
                  <a:cubicBezTo>
                    <a:pt x="70" y="10"/>
                    <a:pt x="70" y="10"/>
                    <a:pt x="70" y="10"/>
                  </a:cubicBezTo>
                  <a:cubicBezTo>
                    <a:pt x="70" y="4"/>
                    <a:pt x="66" y="0"/>
                    <a:pt x="60" y="0"/>
                  </a:cubicBezTo>
                  <a:cubicBezTo>
                    <a:pt x="55" y="0"/>
                    <a:pt x="50" y="4"/>
                    <a:pt x="50" y="10"/>
                  </a:cubicBezTo>
                  <a:cubicBezTo>
                    <a:pt x="50" y="50"/>
                    <a:pt x="50" y="50"/>
                    <a:pt x="50" y="50"/>
                  </a:cubicBezTo>
                  <a:cubicBezTo>
                    <a:pt x="10" y="50"/>
                    <a:pt x="10" y="50"/>
                    <a:pt x="10" y="50"/>
                  </a:cubicBezTo>
                  <a:cubicBezTo>
                    <a:pt x="4" y="50"/>
                    <a:pt x="0" y="55"/>
                    <a:pt x="0" y="60"/>
                  </a:cubicBezTo>
                  <a:cubicBezTo>
                    <a:pt x="0" y="66"/>
                    <a:pt x="4" y="70"/>
                    <a:pt x="10" y="70"/>
                  </a:cubicBezTo>
                  <a:cubicBezTo>
                    <a:pt x="50" y="70"/>
                    <a:pt x="50" y="70"/>
                    <a:pt x="50" y="70"/>
                  </a:cubicBezTo>
                  <a:cubicBezTo>
                    <a:pt x="50" y="110"/>
                    <a:pt x="50" y="110"/>
                    <a:pt x="50" y="110"/>
                  </a:cubicBezTo>
                  <a:cubicBezTo>
                    <a:pt x="50" y="116"/>
                    <a:pt x="55" y="120"/>
                    <a:pt x="60" y="120"/>
                  </a:cubicBezTo>
                  <a:cubicBezTo>
                    <a:pt x="66" y="120"/>
                    <a:pt x="70" y="116"/>
                    <a:pt x="70" y="110"/>
                  </a:cubicBezTo>
                  <a:cubicBezTo>
                    <a:pt x="70" y="70"/>
                    <a:pt x="70" y="70"/>
                    <a:pt x="70" y="70"/>
                  </a:cubicBezTo>
                  <a:cubicBezTo>
                    <a:pt x="110" y="70"/>
                    <a:pt x="110" y="70"/>
                    <a:pt x="110" y="70"/>
                  </a:cubicBezTo>
                  <a:cubicBezTo>
                    <a:pt x="116" y="70"/>
                    <a:pt x="120" y="66"/>
                    <a:pt x="120" y="60"/>
                  </a:cubicBezTo>
                  <a:cubicBezTo>
                    <a:pt x="120" y="55"/>
                    <a:pt x="116" y="50"/>
                    <a:pt x="11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81" name="Group 80"/>
          <p:cNvGrpSpPr/>
          <p:nvPr/>
        </p:nvGrpSpPr>
        <p:grpSpPr>
          <a:xfrm>
            <a:off x="13111869" y="2728372"/>
            <a:ext cx="553596" cy="492425"/>
            <a:chOff x="4895851" y="1377951"/>
            <a:chExt cx="2011363" cy="1789113"/>
          </a:xfrm>
        </p:grpSpPr>
        <p:sp>
          <p:nvSpPr>
            <p:cNvPr id="82" name="Freeform 81"/>
            <p:cNvSpPr>
              <a:spLocks noEditPoints="1"/>
            </p:cNvSpPr>
            <p:nvPr/>
          </p:nvSpPr>
          <p:spPr bwMode="auto">
            <a:xfrm>
              <a:off x="4895851" y="1377951"/>
              <a:ext cx="2011363" cy="1789113"/>
            </a:xfrm>
            <a:custGeom>
              <a:avLst/>
              <a:gdLst>
                <a:gd name="T0" fmla="*/ 529 w 534"/>
                <a:gd name="T1" fmla="*/ 240 h 474"/>
                <a:gd name="T2" fmla="*/ 273 w 534"/>
                <a:gd name="T3" fmla="*/ 3 h 474"/>
                <a:gd name="T4" fmla="*/ 260 w 534"/>
                <a:gd name="T5" fmla="*/ 3 h 474"/>
                <a:gd name="T6" fmla="*/ 4 w 534"/>
                <a:gd name="T7" fmla="*/ 240 h 474"/>
                <a:gd name="T8" fmla="*/ 3 w 534"/>
                <a:gd name="T9" fmla="*/ 254 h 474"/>
                <a:gd name="T10" fmla="*/ 18 w 534"/>
                <a:gd name="T11" fmla="*/ 254 h 474"/>
                <a:gd name="T12" fmla="*/ 55 w 534"/>
                <a:gd name="T13" fmla="*/ 220 h 474"/>
                <a:gd name="T14" fmla="*/ 55 w 534"/>
                <a:gd name="T15" fmla="*/ 464 h 474"/>
                <a:gd name="T16" fmla="*/ 65 w 534"/>
                <a:gd name="T17" fmla="*/ 474 h 474"/>
                <a:gd name="T18" fmla="*/ 275 w 534"/>
                <a:gd name="T19" fmla="*/ 474 h 474"/>
                <a:gd name="T20" fmla="*/ 394 w 534"/>
                <a:gd name="T21" fmla="*/ 474 h 474"/>
                <a:gd name="T22" fmla="*/ 468 w 534"/>
                <a:gd name="T23" fmla="*/ 474 h 474"/>
                <a:gd name="T24" fmla="*/ 478 w 534"/>
                <a:gd name="T25" fmla="*/ 464 h 474"/>
                <a:gd name="T26" fmla="*/ 478 w 534"/>
                <a:gd name="T27" fmla="*/ 220 h 474"/>
                <a:gd name="T28" fmla="*/ 516 w 534"/>
                <a:gd name="T29" fmla="*/ 254 h 474"/>
                <a:gd name="T30" fmla="*/ 523 w 534"/>
                <a:gd name="T31" fmla="*/ 257 h 474"/>
                <a:gd name="T32" fmla="*/ 530 w 534"/>
                <a:gd name="T33" fmla="*/ 254 h 474"/>
                <a:gd name="T34" fmla="*/ 529 w 534"/>
                <a:gd name="T35" fmla="*/ 240 h 474"/>
                <a:gd name="T36" fmla="*/ 285 w 534"/>
                <a:gd name="T37" fmla="*/ 454 h 474"/>
                <a:gd name="T38" fmla="*/ 285 w 534"/>
                <a:gd name="T39" fmla="*/ 302 h 474"/>
                <a:gd name="T40" fmla="*/ 384 w 534"/>
                <a:gd name="T41" fmla="*/ 302 h 474"/>
                <a:gd name="T42" fmla="*/ 384 w 534"/>
                <a:gd name="T43" fmla="*/ 454 h 474"/>
                <a:gd name="T44" fmla="*/ 285 w 534"/>
                <a:gd name="T45" fmla="*/ 454 h 474"/>
                <a:gd name="T46" fmla="*/ 458 w 534"/>
                <a:gd name="T47" fmla="*/ 454 h 474"/>
                <a:gd name="T48" fmla="*/ 404 w 534"/>
                <a:gd name="T49" fmla="*/ 454 h 474"/>
                <a:gd name="T50" fmla="*/ 404 w 534"/>
                <a:gd name="T51" fmla="*/ 292 h 474"/>
                <a:gd name="T52" fmla="*/ 394 w 534"/>
                <a:gd name="T53" fmla="*/ 282 h 474"/>
                <a:gd name="T54" fmla="*/ 275 w 534"/>
                <a:gd name="T55" fmla="*/ 282 h 474"/>
                <a:gd name="T56" fmla="*/ 265 w 534"/>
                <a:gd name="T57" fmla="*/ 292 h 474"/>
                <a:gd name="T58" fmla="*/ 265 w 534"/>
                <a:gd name="T59" fmla="*/ 454 h 474"/>
                <a:gd name="T60" fmla="*/ 75 w 534"/>
                <a:gd name="T61" fmla="*/ 454 h 474"/>
                <a:gd name="T62" fmla="*/ 75 w 534"/>
                <a:gd name="T63" fmla="*/ 201 h 474"/>
                <a:gd name="T64" fmla="*/ 267 w 534"/>
                <a:gd name="T65" fmla="*/ 24 h 474"/>
                <a:gd name="T66" fmla="*/ 458 w 534"/>
                <a:gd name="T67" fmla="*/ 201 h 474"/>
                <a:gd name="T68" fmla="*/ 458 w 534"/>
                <a:gd name="T69" fmla="*/ 45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4" h="474">
                  <a:moveTo>
                    <a:pt x="529" y="240"/>
                  </a:moveTo>
                  <a:cubicBezTo>
                    <a:pt x="273" y="3"/>
                    <a:pt x="273" y="3"/>
                    <a:pt x="273" y="3"/>
                  </a:cubicBezTo>
                  <a:cubicBezTo>
                    <a:pt x="270" y="0"/>
                    <a:pt x="264" y="0"/>
                    <a:pt x="260" y="3"/>
                  </a:cubicBezTo>
                  <a:cubicBezTo>
                    <a:pt x="4" y="240"/>
                    <a:pt x="4" y="240"/>
                    <a:pt x="4" y="240"/>
                  </a:cubicBezTo>
                  <a:cubicBezTo>
                    <a:pt x="0" y="243"/>
                    <a:pt x="0" y="250"/>
                    <a:pt x="3" y="254"/>
                  </a:cubicBezTo>
                  <a:cubicBezTo>
                    <a:pt x="7" y="258"/>
                    <a:pt x="13" y="258"/>
                    <a:pt x="18" y="254"/>
                  </a:cubicBezTo>
                  <a:cubicBezTo>
                    <a:pt x="55" y="220"/>
                    <a:pt x="55" y="220"/>
                    <a:pt x="55" y="220"/>
                  </a:cubicBezTo>
                  <a:cubicBezTo>
                    <a:pt x="55" y="464"/>
                    <a:pt x="55" y="464"/>
                    <a:pt x="55" y="464"/>
                  </a:cubicBezTo>
                  <a:cubicBezTo>
                    <a:pt x="55" y="470"/>
                    <a:pt x="59" y="474"/>
                    <a:pt x="65" y="474"/>
                  </a:cubicBezTo>
                  <a:cubicBezTo>
                    <a:pt x="275" y="474"/>
                    <a:pt x="275" y="474"/>
                    <a:pt x="275" y="474"/>
                  </a:cubicBezTo>
                  <a:cubicBezTo>
                    <a:pt x="394" y="474"/>
                    <a:pt x="394" y="474"/>
                    <a:pt x="394" y="474"/>
                  </a:cubicBezTo>
                  <a:cubicBezTo>
                    <a:pt x="468" y="474"/>
                    <a:pt x="468" y="474"/>
                    <a:pt x="468" y="474"/>
                  </a:cubicBezTo>
                  <a:cubicBezTo>
                    <a:pt x="474" y="474"/>
                    <a:pt x="478" y="470"/>
                    <a:pt x="478" y="464"/>
                  </a:cubicBezTo>
                  <a:cubicBezTo>
                    <a:pt x="478" y="220"/>
                    <a:pt x="478" y="220"/>
                    <a:pt x="478" y="220"/>
                  </a:cubicBezTo>
                  <a:cubicBezTo>
                    <a:pt x="516" y="254"/>
                    <a:pt x="516" y="254"/>
                    <a:pt x="516" y="254"/>
                  </a:cubicBezTo>
                  <a:cubicBezTo>
                    <a:pt x="518" y="256"/>
                    <a:pt x="520" y="257"/>
                    <a:pt x="523" y="257"/>
                  </a:cubicBezTo>
                  <a:cubicBezTo>
                    <a:pt x="525" y="257"/>
                    <a:pt x="528" y="256"/>
                    <a:pt x="530" y="254"/>
                  </a:cubicBezTo>
                  <a:cubicBezTo>
                    <a:pt x="534" y="250"/>
                    <a:pt x="533" y="243"/>
                    <a:pt x="529" y="240"/>
                  </a:cubicBezTo>
                  <a:close/>
                  <a:moveTo>
                    <a:pt x="285" y="454"/>
                  </a:moveTo>
                  <a:cubicBezTo>
                    <a:pt x="285" y="302"/>
                    <a:pt x="285" y="302"/>
                    <a:pt x="285" y="302"/>
                  </a:cubicBezTo>
                  <a:cubicBezTo>
                    <a:pt x="384" y="302"/>
                    <a:pt x="384" y="302"/>
                    <a:pt x="384" y="302"/>
                  </a:cubicBezTo>
                  <a:cubicBezTo>
                    <a:pt x="384" y="454"/>
                    <a:pt x="384" y="454"/>
                    <a:pt x="384" y="454"/>
                  </a:cubicBezTo>
                  <a:lnTo>
                    <a:pt x="285" y="454"/>
                  </a:lnTo>
                  <a:close/>
                  <a:moveTo>
                    <a:pt x="458" y="454"/>
                  </a:moveTo>
                  <a:cubicBezTo>
                    <a:pt x="404" y="454"/>
                    <a:pt x="404" y="454"/>
                    <a:pt x="404" y="454"/>
                  </a:cubicBezTo>
                  <a:cubicBezTo>
                    <a:pt x="404" y="292"/>
                    <a:pt x="404" y="292"/>
                    <a:pt x="404" y="292"/>
                  </a:cubicBezTo>
                  <a:cubicBezTo>
                    <a:pt x="404" y="286"/>
                    <a:pt x="399" y="282"/>
                    <a:pt x="394" y="282"/>
                  </a:cubicBezTo>
                  <a:cubicBezTo>
                    <a:pt x="275" y="282"/>
                    <a:pt x="275" y="282"/>
                    <a:pt x="275" y="282"/>
                  </a:cubicBezTo>
                  <a:cubicBezTo>
                    <a:pt x="270" y="282"/>
                    <a:pt x="265" y="286"/>
                    <a:pt x="265" y="292"/>
                  </a:cubicBezTo>
                  <a:cubicBezTo>
                    <a:pt x="265" y="454"/>
                    <a:pt x="265" y="454"/>
                    <a:pt x="265" y="454"/>
                  </a:cubicBezTo>
                  <a:cubicBezTo>
                    <a:pt x="75" y="454"/>
                    <a:pt x="75" y="454"/>
                    <a:pt x="75" y="454"/>
                  </a:cubicBezTo>
                  <a:cubicBezTo>
                    <a:pt x="75" y="201"/>
                    <a:pt x="75" y="201"/>
                    <a:pt x="75" y="201"/>
                  </a:cubicBezTo>
                  <a:cubicBezTo>
                    <a:pt x="267" y="24"/>
                    <a:pt x="267" y="24"/>
                    <a:pt x="267" y="24"/>
                  </a:cubicBezTo>
                  <a:cubicBezTo>
                    <a:pt x="458" y="201"/>
                    <a:pt x="458" y="201"/>
                    <a:pt x="458" y="201"/>
                  </a:cubicBezTo>
                  <a:lnTo>
                    <a:pt x="458" y="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83" name="Freeform 82"/>
            <p:cNvSpPr>
              <a:spLocks noEditPoints="1"/>
            </p:cNvSpPr>
            <p:nvPr/>
          </p:nvSpPr>
          <p:spPr bwMode="auto">
            <a:xfrm>
              <a:off x="5291138" y="2443163"/>
              <a:ext cx="449263" cy="447675"/>
            </a:xfrm>
            <a:custGeom>
              <a:avLst/>
              <a:gdLst>
                <a:gd name="T0" fmla="*/ 109 w 119"/>
                <a:gd name="T1" fmla="*/ 0 h 119"/>
                <a:gd name="T2" fmla="*/ 10 w 119"/>
                <a:gd name="T3" fmla="*/ 0 h 119"/>
                <a:gd name="T4" fmla="*/ 0 w 119"/>
                <a:gd name="T5" fmla="*/ 10 h 119"/>
                <a:gd name="T6" fmla="*/ 0 w 119"/>
                <a:gd name="T7" fmla="*/ 109 h 119"/>
                <a:gd name="T8" fmla="*/ 10 w 119"/>
                <a:gd name="T9" fmla="*/ 119 h 119"/>
                <a:gd name="T10" fmla="*/ 109 w 119"/>
                <a:gd name="T11" fmla="*/ 119 h 119"/>
                <a:gd name="T12" fmla="*/ 119 w 119"/>
                <a:gd name="T13" fmla="*/ 109 h 119"/>
                <a:gd name="T14" fmla="*/ 119 w 119"/>
                <a:gd name="T15" fmla="*/ 10 h 119"/>
                <a:gd name="T16" fmla="*/ 109 w 119"/>
                <a:gd name="T17" fmla="*/ 0 h 119"/>
                <a:gd name="T18" fmla="*/ 99 w 119"/>
                <a:gd name="T19" fmla="*/ 99 h 119"/>
                <a:gd name="T20" fmla="*/ 20 w 119"/>
                <a:gd name="T21" fmla="*/ 99 h 119"/>
                <a:gd name="T22" fmla="*/ 20 w 119"/>
                <a:gd name="T23" fmla="*/ 20 h 119"/>
                <a:gd name="T24" fmla="*/ 99 w 119"/>
                <a:gd name="T25" fmla="*/ 20 h 119"/>
                <a:gd name="T26" fmla="*/ 99 w 119"/>
                <a:gd name="T27"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109" y="0"/>
                  </a:moveTo>
                  <a:cubicBezTo>
                    <a:pt x="10" y="0"/>
                    <a:pt x="10" y="0"/>
                    <a:pt x="10" y="0"/>
                  </a:cubicBezTo>
                  <a:cubicBezTo>
                    <a:pt x="5" y="0"/>
                    <a:pt x="0" y="4"/>
                    <a:pt x="0" y="10"/>
                  </a:cubicBezTo>
                  <a:cubicBezTo>
                    <a:pt x="0" y="109"/>
                    <a:pt x="0" y="109"/>
                    <a:pt x="0" y="109"/>
                  </a:cubicBezTo>
                  <a:cubicBezTo>
                    <a:pt x="0" y="114"/>
                    <a:pt x="5" y="119"/>
                    <a:pt x="10" y="119"/>
                  </a:cubicBezTo>
                  <a:cubicBezTo>
                    <a:pt x="109" y="119"/>
                    <a:pt x="109" y="119"/>
                    <a:pt x="109" y="119"/>
                  </a:cubicBezTo>
                  <a:cubicBezTo>
                    <a:pt x="115" y="119"/>
                    <a:pt x="119" y="114"/>
                    <a:pt x="119" y="109"/>
                  </a:cubicBezTo>
                  <a:cubicBezTo>
                    <a:pt x="119" y="10"/>
                    <a:pt x="119" y="10"/>
                    <a:pt x="119" y="10"/>
                  </a:cubicBezTo>
                  <a:cubicBezTo>
                    <a:pt x="119" y="4"/>
                    <a:pt x="115" y="0"/>
                    <a:pt x="109" y="0"/>
                  </a:cubicBezTo>
                  <a:close/>
                  <a:moveTo>
                    <a:pt x="99" y="99"/>
                  </a:moveTo>
                  <a:cubicBezTo>
                    <a:pt x="20" y="99"/>
                    <a:pt x="20" y="99"/>
                    <a:pt x="20" y="99"/>
                  </a:cubicBezTo>
                  <a:cubicBezTo>
                    <a:pt x="20" y="20"/>
                    <a:pt x="20" y="20"/>
                    <a:pt x="20" y="20"/>
                  </a:cubicBezTo>
                  <a:cubicBezTo>
                    <a:pt x="99" y="20"/>
                    <a:pt x="99" y="20"/>
                    <a:pt x="99" y="20"/>
                  </a:cubicBezTo>
                  <a:lnTo>
                    <a:pt x="9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
        <p:nvSpPr>
          <p:cNvPr id="84" name="Freeform 83"/>
          <p:cNvSpPr>
            <a:spLocks noEditPoints="1"/>
          </p:cNvSpPr>
          <p:nvPr/>
        </p:nvSpPr>
        <p:spPr bwMode="auto">
          <a:xfrm>
            <a:off x="1216153" y="4992204"/>
            <a:ext cx="569120" cy="450911"/>
          </a:xfrm>
          <a:custGeom>
            <a:avLst/>
            <a:gdLst>
              <a:gd name="T0" fmla="*/ 479 w 503"/>
              <a:gd name="T1" fmla="*/ 363 h 398"/>
              <a:gd name="T2" fmla="*/ 465 w 503"/>
              <a:gd name="T3" fmla="*/ 347 h 398"/>
              <a:gd name="T4" fmla="*/ 502 w 503"/>
              <a:gd name="T5" fmla="*/ 261 h 398"/>
              <a:gd name="T6" fmla="*/ 382 w 503"/>
              <a:gd name="T7" fmla="*/ 131 h 398"/>
              <a:gd name="T8" fmla="*/ 328 w 503"/>
              <a:gd name="T9" fmla="*/ 45 h 398"/>
              <a:gd name="T10" fmla="*/ 193 w 503"/>
              <a:gd name="T11" fmla="*/ 0 h 398"/>
              <a:gd name="T12" fmla="*/ 58 w 503"/>
              <a:gd name="T13" fmla="*/ 44 h 398"/>
              <a:gd name="T14" fmla="*/ 0 w 503"/>
              <a:gd name="T15" fmla="*/ 153 h 398"/>
              <a:gd name="T16" fmla="*/ 44 w 503"/>
              <a:gd name="T17" fmla="*/ 252 h 398"/>
              <a:gd name="T18" fmla="*/ 25 w 503"/>
              <a:gd name="T19" fmla="*/ 271 h 398"/>
              <a:gd name="T20" fmla="*/ 7 w 503"/>
              <a:gd name="T21" fmla="*/ 289 h 398"/>
              <a:gd name="T22" fmla="*/ 56 w 503"/>
              <a:gd name="T23" fmla="*/ 308 h 398"/>
              <a:gd name="T24" fmla="*/ 106 w 503"/>
              <a:gd name="T25" fmla="*/ 292 h 398"/>
              <a:gd name="T26" fmla="*/ 174 w 503"/>
              <a:gd name="T27" fmla="*/ 308 h 398"/>
              <a:gd name="T28" fmla="*/ 333 w 503"/>
              <a:gd name="T29" fmla="*/ 398 h 398"/>
              <a:gd name="T30" fmla="*/ 334 w 503"/>
              <a:gd name="T31" fmla="*/ 398 h 398"/>
              <a:gd name="T32" fmla="*/ 408 w 503"/>
              <a:gd name="T33" fmla="*/ 384 h 398"/>
              <a:gd name="T34" fmla="*/ 452 w 503"/>
              <a:gd name="T35" fmla="*/ 398 h 398"/>
              <a:gd name="T36" fmla="*/ 496 w 503"/>
              <a:gd name="T37" fmla="*/ 380 h 398"/>
              <a:gd name="T38" fmla="*/ 479 w 503"/>
              <a:gd name="T39" fmla="*/ 363 h 398"/>
              <a:gd name="T40" fmla="*/ 104 w 503"/>
              <a:gd name="T41" fmla="*/ 269 h 398"/>
              <a:gd name="T42" fmla="*/ 100 w 503"/>
              <a:gd name="T43" fmla="*/ 273 h 398"/>
              <a:gd name="T44" fmla="*/ 55 w 503"/>
              <a:gd name="T45" fmla="*/ 288 h 398"/>
              <a:gd name="T46" fmla="*/ 40 w 503"/>
              <a:gd name="T47" fmla="*/ 287 h 398"/>
              <a:gd name="T48" fmla="*/ 65 w 503"/>
              <a:gd name="T49" fmla="*/ 253 h 398"/>
              <a:gd name="T50" fmla="*/ 68 w 503"/>
              <a:gd name="T51" fmla="*/ 246 h 398"/>
              <a:gd name="T52" fmla="*/ 62 w 503"/>
              <a:gd name="T53" fmla="*/ 242 h 398"/>
              <a:gd name="T54" fmla="*/ 20 w 503"/>
              <a:gd name="T55" fmla="*/ 153 h 398"/>
              <a:gd name="T56" fmla="*/ 70 w 503"/>
              <a:gd name="T57" fmla="*/ 59 h 398"/>
              <a:gd name="T58" fmla="*/ 193 w 503"/>
              <a:gd name="T59" fmla="*/ 20 h 398"/>
              <a:gd name="T60" fmla="*/ 315 w 503"/>
              <a:gd name="T61" fmla="*/ 61 h 398"/>
              <a:gd name="T62" fmla="*/ 364 w 503"/>
              <a:gd name="T63" fmla="*/ 155 h 398"/>
              <a:gd name="T64" fmla="*/ 364 w 503"/>
              <a:gd name="T65" fmla="*/ 155 h 398"/>
              <a:gd name="T66" fmla="*/ 314 w 503"/>
              <a:gd name="T67" fmla="*/ 249 h 398"/>
              <a:gd name="T68" fmla="*/ 192 w 503"/>
              <a:gd name="T69" fmla="*/ 288 h 398"/>
              <a:gd name="T70" fmla="*/ 109 w 503"/>
              <a:gd name="T71" fmla="*/ 272 h 398"/>
              <a:gd name="T72" fmla="*/ 104 w 503"/>
              <a:gd name="T73" fmla="*/ 269 h 398"/>
              <a:gd name="T74" fmla="*/ 453 w 503"/>
              <a:gd name="T75" fmla="*/ 378 h 398"/>
              <a:gd name="T76" fmla="*/ 415 w 503"/>
              <a:gd name="T77" fmla="*/ 364 h 398"/>
              <a:gd name="T78" fmla="*/ 410 w 503"/>
              <a:gd name="T79" fmla="*/ 361 h 398"/>
              <a:gd name="T80" fmla="*/ 405 w 503"/>
              <a:gd name="T81" fmla="*/ 363 h 398"/>
              <a:gd name="T82" fmla="*/ 334 w 503"/>
              <a:gd name="T83" fmla="*/ 378 h 398"/>
              <a:gd name="T84" fmla="*/ 196 w 503"/>
              <a:gd name="T85" fmla="*/ 308 h 398"/>
              <a:gd name="T86" fmla="*/ 327 w 503"/>
              <a:gd name="T87" fmla="*/ 265 h 398"/>
              <a:gd name="T88" fmla="*/ 384 w 503"/>
              <a:gd name="T89" fmla="*/ 155 h 398"/>
              <a:gd name="T90" fmla="*/ 384 w 503"/>
              <a:gd name="T91" fmla="*/ 153 h 398"/>
              <a:gd name="T92" fmla="*/ 482 w 503"/>
              <a:gd name="T93" fmla="*/ 261 h 398"/>
              <a:gd name="T94" fmla="*/ 446 w 503"/>
              <a:gd name="T95" fmla="*/ 338 h 398"/>
              <a:gd name="T96" fmla="*/ 441 w 503"/>
              <a:gd name="T97" fmla="*/ 342 h 398"/>
              <a:gd name="T98" fmla="*/ 443 w 503"/>
              <a:gd name="T99" fmla="*/ 349 h 398"/>
              <a:gd name="T100" fmla="*/ 463 w 503"/>
              <a:gd name="T101" fmla="*/ 377 h 398"/>
              <a:gd name="T102" fmla="*/ 453 w 503"/>
              <a:gd name="T103" fmla="*/ 37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3" h="398">
                <a:moveTo>
                  <a:pt x="479" y="363"/>
                </a:moveTo>
                <a:cubicBezTo>
                  <a:pt x="473" y="361"/>
                  <a:pt x="468" y="354"/>
                  <a:pt x="465" y="347"/>
                </a:cubicBezTo>
                <a:cubicBezTo>
                  <a:pt x="489" y="323"/>
                  <a:pt x="503" y="293"/>
                  <a:pt x="502" y="261"/>
                </a:cubicBezTo>
                <a:cubicBezTo>
                  <a:pt x="502" y="201"/>
                  <a:pt x="453" y="148"/>
                  <a:pt x="382" y="131"/>
                </a:cubicBezTo>
                <a:cubicBezTo>
                  <a:pt x="376" y="99"/>
                  <a:pt x="357" y="69"/>
                  <a:pt x="328" y="45"/>
                </a:cubicBezTo>
                <a:cubicBezTo>
                  <a:pt x="292" y="16"/>
                  <a:pt x="244" y="0"/>
                  <a:pt x="193" y="0"/>
                </a:cubicBezTo>
                <a:cubicBezTo>
                  <a:pt x="142" y="0"/>
                  <a:pt x="94" y="15"/>
                  <a:pt x="58" y="44"/>
                </a:cubicBezTo>
                <a:cubicBezTo>
                  <a:pt x="21" y="73"/>
                  <a:pt x="1" y="112"/>
                  <a:pt x="0" y="153"/>
                </a:cubicBezTo>
                <a:cubicBezTo>
                  <a:pt x="0" y="189"/>
                  <a:pt x="16" y="224"/>
                  <a:pt x="44" y="252"/>
                </a:cubicBezTo>
                <a:cubicBezTo>
                  <a:pt x="40" y="260"/>
                  <a:pt x="34" y="269"/>
                  <a:pt x="25" y="271"/>
                </a:cubicBezTo>
                <a:cubicBezTo>
                  <a:pt x="21" y="273"/>
                  <a:pt x="5" y="277"/>
                  <a:pt x="7" y="289"/>
                </a:cubicBezTo>
                <a:cubicBezTo>
                  <a:pt x="11" y="308"/>
                  <a:pt x="56" y="308"/>
                  <a:pt x="56" y="308"/>
                </a:cubicBezTo>
                <a:cubicBezTo>
                  <a:pt x="68" y="307"/>
                  <a:pt x="90" y="302"/>
                  <a:pt x="106" y="292"/>
                </a:cubicBezTo>
                <a:cubicBezTo>
                  <a:pt x="127" y="300"/>
                  <a:pt x="150" y="306"/>
                  <a:pt x="174" y="308"/>
                </a:cubicBezTo>
                <a:cubicBezTo>
                  <a:pt x="197" y="361"/>
                  <a:pt x="261" y="398"/>
                  <a:pt x="333" y="398"/>
                </a:cubicBezTo>
                <a:cubicBezTo>
                  <a:pt x="333" y="398"/>
                  <a:pt x="333" y="398"/>
                  <a:pt x="334" y="398"/>
                </a:cubicBezTo>
                <a:cubicBezTo>
                  <a:pt x="360" y="398"/>
                  <a:pt x="385" y="393"/>
                  <a:pt x="408" y="384"/>
                </a:cubicBezTo>
                <a:cubicBezTo>
                  <a:pt x="423" y="392"/>
                  <a:pt x="442" y="397"/>
                  <a:pt x="452" y="398"/>
                </a:cubicBezTo>
                <a:cubicBezTo>
                  <a:pt x="452" y="398"/>
                  <a:pt x="493" y="398"/>
                  <a:pt x="496" y="380"/>
                </a:cubicBezTo>
                <a:cubicBezTo>
                  <a:pt x="497" y="372"/>
                  <a:pt x="492" y="367"/>
                  <a:pt x="479" y="363"/>
                </a:cubicBezTo>
                <a:close/>
                <a:moveTo>
                  <a:pt x="104" y="269"/>
                </a:moveTo>
                <a:cubicBezTo>
                  <a:pt x="100" y="273"/>
                  <a:pt x="100" y="273"/>
                  <a:pt x="100" y="273"/>
                </a:cubicBezTo>
                <a:cubicBezTo>
                  <a:pt x="87" y="281"/>
                  <a:pt x="65" y="288"/>
                  <a:pt x="55" y="288"/>
                </a:cubicBezTo>
                <a:cubicBezTo>
                  <a:pt x="52" y="289"/>
                  <a:pt x="46" y="288"/>
                  <a:pt x="40" y="287"/>
                </a:cubicBezTo>
                <a:cubicBezTo>
                  <a:pt x="50" y="281"/>
                  <a:pt x="59" y="269"/>
                  <a:pt x="65" y="253"/>
                </a:cubicBezTo>
                <a:cubicBezTo>
                  <a:pt x="68" y="246"/>
                  <a:pt x="68" y="246"/>
                  <a:pt x="68" y="246"/>
                </a:cubicBezTo>
                <a:cubicBezTo>
                  <a:pt x="62" y="242"/>
                  <a:pt x="62" y="242"/>
                  <a:pt x="62" y="242"/>
                </a:cubicBezTo>
                <a:cubicBezTo>
                  <a:pt x="35" y="217"/>
                  <a:pt x="20" y="186"/>
                  <a:pt x="20" y="153"/>
                </a:cubicBezTo>
                <a:cubicBezTo>
                  <a:pt x="21" y="118"/>
                  <a:pt x="38" y="85"/>
                  <a:pt x="70" y="59"/>
                </a:cubicBezTo>
                <a:cubicBezTo>
                  <a:pt x="103" y="34"/>
                  <a:pt x="147" y="20"/>
                  <a:pt x="193" y="20"/>
                </a:cubicBezTo>
                <a:cubicBezTo>
                  <a:pt x="239" y="20"/>
                  <a:pt x="283" y="35"/>
                  <a:pt x="315" y="61"/>
                </a:cubicBezTo>
                <a:cubicBezTo>
                  <a:pt x="347" y="86"/>
                  <a:pt x="364" y="120"/>
                  <a:pt x="364" y="155"/>
                </a:cubicBezTo>
                <a:cubicBezTo>
                  <a:pt x="364" y="155"/>
                  <a:pt x="364" y="155"/>
                  <a:pt x="364" y="155"/>
                </a:cubicBezTo>
                <a:cubicBezTo>
                  <a:pt x="364" y="190"/>
                  <a:pt x="346" y="224"/>
                  <a:pt x="314" y="249"/>
                </a:cubicBezTo>
                <a:cubicBezTo>
                  <a:pt x="282" y="275"/>
                  <a:pt x="238" y="289"/>
                  <a:pt x="192" y="288"/>
                </a:cubicBezTo>
                <a:cubicBezTo>
                  <a:pt x="163" y="288"/>
                  <a:pt x="134" y="282"/>
                  <a:pt x="109" y="272"/>
                </a:cubicBezTo>
                <a:lnTo>
                  <a:pt x="104" y="269"/>
                </a:lnTo>
                <a:close/>
                <a:moveTo>
                  <a:pt x="453" y="378"/>
                </a:moveTo>
                <a:cubicBezTo>
                  <a:pt x="445" y="377"/>
                  <a:pt x="426" y="372"/>
                  <a:pt x="415" y="364"/>
                </a:cubicBezTo>
                <a:cubicBezTo>
                  <a:pt x="410" y="361"/>
                  <a:pt x="410" y="361"/>
                  <a:pt x="410" y="361"/>
                </a:cubicBezTo>
                <a:cubicBezTo>
                  <a:pt x="405" y="363"/>
                  <a:pt x="405" y="363"/>
                  <a:pt x="405" y="363"/>
                </a:cubicBezTo>
                <a:cubicBezTo>
                  <a:pt x="383" y="373"/>
                  <a:pt x="359" y="378"/>
                  <a:pt x="334" y="378"/>
                </a:cubicBezTo>
                <a:cubicBezTo>
                  <a:pt x="274" y="378"/>
                  <a:pt x="220" y="350"/>
                  <a:pt x="196" y="308"/>
                </a:cubicBezTo>
                <a:cubicBezTo>
                  <a:pt x="245" y="308"/>
                  <a:pt x="291" y="292"/>
                  <a:pt x="327" y="265"/>
                </a:cubicBezTo>
                <a:cubicBezTo>
                  <a:pt x="364" y="236"/>
                  <a:pt x="384" y="197"/>
                  <a:pt x="384" y="155"/>
                </a:cubicBezTo>
                <a:cubicBezTo>
                  <a:pt x="384" y="154"/>
                  <a:pt x="384" y="153"/>
                  <a:pt x="384" y="153"/>
                </a:cubicBezTo>
                <a:cubicBezTo>
                  <a:pt x="442" y="169"/>
                  <a:pt x="482" y="212"/>
                  <a:pt x="482" y="261"/>
                </a:cubicBezTo>
                <a:cubicBezTo>
                  <a:pt x="483" y="289"/>
                  <a:pt x="470" y="316"/>
                  <a:pt x="446" y="338"/>
                </a:cubicBezTo>
                <a:cubicBezTo>
                  <a:pt x="441" y="342"/>
                  <a:pt x="441" y="342"/>
                  <a:pt x="441" y="342"/>
                </a:cubicBezTo>
                <a:cubicBezTo>
                  <a:pt x="443" y="349"/>
                  <a:pt x="443" y="349"/>
                  <a:pt x="443" y="349"/>
                </a:cubicBezTo>
                <a:cubicBezTo>
                  <a:pt x="448" y="362"/>
                  <a:pt x="455" y="371"/>
                  <a:pt x="463" y="377"/>
                </a:cubicBezTo>
                <a:cubicBezTo>
                  <a:pt x="459" y="378"/>
                  <a:pt x="456" y="378"/>
                  <a:pt x="453" y="3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85" name="Freeform 84"/>
          <p:cNvSpPr>
            <a:spLocks noEditPoints="1"/>
          </p:cNvSpPr>
          <p:nvPr/>
        </p:nvSpPr>
        <p:spPr bwMode="auto">
          <a:xfrm>
            <a:off x="3267932" y="4990320"/>
            <a:ext cx="428210" cy="454680"/>
          </a:xfrm>
          <a:custGeom>
            <a:avLst/>
            <a:gdLst>
              <a:gd name="T0" fmla="*/ 98 w 423"/>
              <a:gd name="T1" fmla="*/ 448 h 448"/>
              <a:gd name="T2" fmla="*/ 42 w 423"/>
              <a:gd name="T3" fmla="*/ 429 h 448"/>
              <a:gd name="T4" fmla="*/ 37 w 423"/>
              <a:gd name="T5" fmla="*/ 424 h 448"/>
              <a:gd name="T6" fmla="*/ 37 w 423"/>
              <a:gd name="T7" fmla="*/ 424 h 448"/>
              <a:gd name="T8" fmla="*/ 20 w 423"/>
              <a:gd name="T9" fmla="*/ 410 h 448"/>
              <a:gd name="T10" fmla="*/ 12 w 423"/>
              <a:gd name="T11" fmla="*/ 360 h 448"/>
              <a:gd name="T12" fmla="*/ 81 w 423"/>
              <a:gd name="T13" fmla="*/ 277 h 448"/>
              <a:gd name="T14" fmla="*/ 92 w 423"/>
              <a:gd name="T15" fmla="*/ 269 h 448"/>
              <a:gd name="T16" fmla="*/ 131 w 423"/>
              <a:gd name="T17" fmla="*/ 276 h 448"/>
              <a:gd name="T18" fmla="*/ 149 w 423"/>
              <a:gd name="T19" fmla="*/ 291 h 448"/>
              <a:gd name="T20" fmla="*/ 152 w 423"/>
              <a:gd name="T21" fmla="*/ 294 h 448"/>
              <a:gd name="T22" fmla="*/ 177 w 423"/>
              <a:gd name="T23" fmla="*/ 303 h 448"/>
              <a:gd name="T24" fmla="*/ 199 w 423"/>
              <a:gd name="T25" fmla="*/ 293 h 448"/>
              <a:gd name="T26" fmla="*/ 274 w 423"/>
              <a:gd name="T27" fmla="*/ 207 h 448"/>
              <a:gd name="T28" fmla="*/ 281 w 423"/>
              <a:gd name="T29" fmla="*/ 184 h 448"/>
              <a:gd name="T30" fmla="*/ 269 w 423"/>
              <a:gd name="T31" fmla="*/ 161 h 448"/>
              <a:gd name="T32" fmla="*/ 266 w 423"/>
              <a:gd name="T33" fmla="*/ 158 h 448"/>
              <a:gd name="T34" fmla="*/ 249 w 423"/>
              <a:gd name="T35" fmla="*/ 143 h 448"/>
              <a:gd name="T36" fmla="*/ 236 w 423"/>
              <a:gd name="T37" fmla="*/ 105 h 448"/>
              <a:gd name="T38" fmla="*/ 243 w 423"/>
              <a:gd name="T39" fmla="*/ 93 h 448"/>
              <a:gd name="T40" fmla="*/ 316 w 423"/>
              <a:gd name="T41" fmla="*/ 13 h 448"/>
              <a:gd name="T42" fmla="*/ 366 w 423"/>
              <a:gd name="T43" fmla="*/ 15 h 448"/>
              <a:gd name="T44" fmla="*/ 383 w 423"/>
              <a:gd name="T45" fmla="*/ 29 h 448"/>
              <a:gd name="T46" fmla="*/ 389 w 423"/>
              <a:gd name="T47" fmla="*/ 34 h 448"/>
              <a:gd name="T48" fmla="*/ 408 w 423"/>
              <a:gd name="T49" fmla="*/ 157 h 448"/>
              <a:gd name="T50" fmla="*/ 315 w 423"/>
              <a:gd name="T51" fmla="*/ 318 h 448"/>
              <a:gd name="T52" fmla="*/ 98 w 423"/>
              <a:gd name="T53" fmla="*/ 448 h 448"/>
              <a:gd name="T54" fmla="*/ 50 w 423"/>
              <a:gd name="T55" fmla="*/ 409 h 448"/>
              <a:gd name="T56" fmla="*/ 52 w 423"/>
              <a:gd name="T57" fmla="*/ 410 h 448"/>
              <a:gd name="T58" fmla="*/ 56 w 423"/>
              <a:gd name="T59" fmla="*/ 414 h 448"/>
              <a:gd name="T60" fmla="*/ 97 w 423"/>
              <a:gd name="T61" fmla="*/ 428 h 448"/>
              <a:gd name="T62" fmla="*/ 300 w 423"/>
              <a:gd name="T63" fmla="*/ 305 h 448"/>
              <a:gd name="T64" fmla="*/ 388 w 423"/>
              <a:gd name="T65" fmla="*/ 151 h 448"/>
              <a:gd name="T66" fmla="*/ 375 w 423"/>
              <a:gd name="T67" fmla="*/ 49 h 448"/>
              <a:gd name="T68" fmla="*/ 371 w 423"/>
              <a:gd name="T69" fmla="*/ 46 h 448"/>
              <a:gd name="T70" fmla="*/ 370 w 423"/>
              <a:gd name="T71" fmla="*/ 45 h 448"/>
              <a:gd name="T72" fmla="*/ 370 w 423"/>
              <a:gd name="T73" fmla="*/ 45 h 448"/>
              <a:gd name="T74" fmla="*/ 353 w 423"/>
              <a:gd name="T75" fmla="*/ 29 h 448"/>
              <a:gd name="T76" fmla="*/ 331 w 423"/>
              <a:gd name="T77" fmla="*/ 27 h 448"/>
              <a:gd name="T78" fmla="*/ 257 w 423"/>
              <a:gd name="T79" fmla="*/ 107 h 448"/>
              <a:gd name="T80" fmla="*/ 255 w 423"/>
              <a:gd name="T81" fmla="*/ 110 h 448"/>
              <a:gd name="T82" fmla="*/ 262 w 423"/>
              <a:gd name="T83" fmla="*/ 128 h 448"/>
              <a:gd name="T84" fmla="*/ 279 w 423"/>
              <a:gd name="T85" fmla="*/ 143 h 448"/>
              <a:gd name="T86" fmla="*/ 281 w 423"/>
              <a:gd name="T87" fmla="*/ 145 h 448"/>
              <a:gd name="T88" fmla="*/ 301 w 423"/>
              <a:gd name="T89" fmla="*/ 182 h 448"/>
              <a:gd name="T90" fmla="*/ 289 w 423"/>
              <a:gd name="T91" fmla="*/ 221 h 448"/>
              <a:gd name="T92" fmla="*/ 214 w 423"/>
              <a:gd name="T93" fmla="*/ 306 h 448"/>
              <a:gd name="T94" fmla="*/ 177 w 423"/>
              <a:gd name="T95" fmla="*/ 323 h 448"/>
              <a:gd name="T96" fmla="*/ 138 w 423"/>
              <a:gd name="T97" fmla="*/ 308 h 448"/>
              <a:gd name="T98" fmla="*/ 136 w 423"/>
              <a:gd name="T99" fmla="*/ 306 h 448"/>
              <a:gd name="T100" fmla="*/ 118 w 423"/>
              <a:gd name="T101" fmla="*/ 291 h 448"/>
              <a:gd name="T102" fmla="*/ 100 w 423"/>
              <a:gd name="T103" fmla="*/ 287 h 448"/>
              <a:gd name="T104" fmla="*/ 97 w 423"/>
              <a:gd name="T105" fmla="*/ 289 h 448"/>
              <a:gd name="T106" fmla="*/ 27 w 423"/>
              <a:gd name="T107" fmla="*/ 373 h 448"/>
              <a:gd name="T108" fmla="*/ 33 w 423"/>
              <a:gd name="T109" fmla="*/ 394 h 448"/>
              <a:gd name="T110" fmla="*/ 50 w 423"/>
              <a:gd name="T111" fmla="*/ 409 h 448"/>
              <a:gd name="T112" fmla="*/ 50 w 423"/>
              <a:gd name="T113" fmla="*/ 409 h 448"/>
              <a:gd name="T114" fmla="*/ 50 w 423"/>
              <a:gd name="T115" fmla="*/ 409 h 448"/>
              <a:gd name="T116" fmla="*/ 50 w 423"/>
              <a:gd name="T117" fmla="*/ 409 h 448"/>
              <a:gd name="T118" fmla="*/ 50 w 423"/>
              <a:gd name="T119" fmla="*/ 409 h 448"/>
              <a:gd name="T120" fmla="*/ 50 w 423"/>
              <a:gd name="T121" fmla="*/ 40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3" h="448">
                <a:moveTo>
                  <a:pt x="98" y="448"/>
                </a:moveTo>
                <a:cubicBezTo>
                  <a:pt x="76" y="448"/>
                  <a:pt x="57" y="442"/>
                  <a:pt x="42" y="429"/>
                </a:cubicBezTo>
                <a:cubicBezTo>
                  <a:pt x="41" y="428"/>
                  <a:pt x="39" y="426"/>
                  <a:pt x="37" y="424"/>
                </a:cubicBezTo>
                <a:cubicBezTo>
                  <a:pt x="37" y="424"/>
                  <a:pt x="37" y="424"/>
                  <a:pt x="37" y="424"/>
                </a:cubicBezTo>
                <a:cubicBezTo>
                  <a:pt x="20" y="410"/>
                  <a:pt x="20" y="410"/>
                  <a:pt x="20" y="410"/>
                </a:cubicBezTo>
                <a:cubicBezTo>
                  <a:pt x="4" y="396"/>
                  <a:pt x="0" y="374"/>
                  <a:pt x="12" y="360"/>
                </a:cubicBezTo>
                <a:cubicBezTo>
                  <a:pt x="81" y="277"/>
                  <a:pt x="81" y="277"/>
                  <a:pt x="81" y="277"/>
                </a:cubicBezTo>
                <a:cubicBezTo>
                  <a:pt x="84" y="273"/>
                  <a:pt x="88" y="270"/>
                  <a:pt x="92" y="269"/>
                </a:cubicBezTo>
                <a:cubicBezTo>
                  <a:pt x="104" y="263"/>
                  <a:pt x="120" y="266"/>
                  <a:pt x="131" y="276"/>
                </a:cubicBezTo>
                <a:cubicBezTo>
                  <a:pt x="149" y="291"/>
                  <a:pt x="149" y="291"/>
                  <a:pt x="149" y="291"/>
                </a:cubicBezTo>
                <a:cubicBezTo>
                  <a:pt x="150" y="292"/>
                  <a:pt x="151" y="293"/>
                  <a:pt x="152" y="294"/>
                </a:cubicBezTo>
                <a:cubicBezTo>
                  <a:pt x="159" y="300"/>
                  <a:pt x="167" y="303"/>
                  <a:pt x="177" y="303"/>
                </a:cubicBezTo>
                <a:cubicBezTo>
                  <a:pt x="185" y="303"/>
                  <a:pt x="193" y="299"/>
                  <a:pt x="199" y="293"/>
                </a:cubicBezTo>
                <a:cubicBezTo>
                  <a:pt x="222" y="267"/>
                  <a:pt x="251" y="234"/>
                  <a:pt x="274" y="207"/>
                </a:cubicBezTo>
                <a:cubicBezTo>
                  <a:pt x="279" y="201"/>
                  <a:pt x="282" y="193"/>
                  <a:pt x="281" y="184"/>
                </a:cubicBezTo>
                <a:cubicBezTo>
                  <a:pt x="280" y="175"/>
                  <a:pt x="276" y="167"/>
                  <a:pt x="269" y="161"/>
                </a:cubicBezTo>
                <a:cubicBezTo>
                  <a:pt x="268" y="160"/>
                  <a:pt x="267" y="159"/>
                  <a:pt x="266" y="158"/>
                </a:cubicBezTo>
                <a:cubicBezTo>
                  <a:pt x="249" y="143"/>
                  <a:pt x="249" y="143"/>
                  <a:pt x="249" y="143"/>
                </a:cubicBezTo>
                <a:cubicBezTo>
                  <a:pt x="237" y="133"/>
                  <a:pt x="232" y="118"/>
                  <a:pt x="236" y="105"/>
                </a:cubicBezTo>
                <a:cubicBezTo>
                  <a:pt x="237" y="100"/>
                  <a:pt x="240" y="97"/>
                  <a:pt x="243" y="93"/>
                </a:cubicBezTo>
                <a:cubicBezTo>
                  <a:pt x="316" y="13"/>
                  <a:pt x="316" y="13"/>
                  <a:pt x="316" y="13"/>
                </a:cubicBezTo>
                <a:cubicBezTo>
                  <a:pt x="329" y="0"/>
                  <a:pt x="351" y="1"/>
                  <a:pt x="366" y="15"/>
                </a:cubicBezTo>
                <a:cubicBezTo>
                  <a:pt x="383" y="29"/>
                  <a:pt x="383" y="29"/>
                  <a:pt x="383" y="29"/>
                </a:cubicBezTo>
                <a:cubicBezTo>
                  <a:pt x="385" y="31"/>
                  <a:pt x="387" y="32"/>
                  <a:pt x="389" y="34"/>
                </a:cubicBezTo>
                <a:cubicBezTo>
                  <a:pt x="416" y="58"/>
                  <a:pt x="423" y="102"/>
                  <a:pt x="408" y="157"/>
                </a:cubicBezTo>
                <a:cubicBezTo>
                  <a:pt x="393" y="209"/>
                  <a:pt x="360" y="267"/>
                  <a:pt x="315" y="318"/>
                </a:cubicBezTo>
                <a:cubicBezTo>
                  <a:pt x="243" y="400"/>
                  <a:pt x="159" y="448"/>
                  <a:pt x="98" y="448"/>
                </a:cubicBezTo>
                <a:close/>
                <a:moveTo>
                  <a:pt x="50" y="409"/>
                </a:moveTo>
                <a:cubicBezTo>
                  <a:pt x="50" y="409"/>
                  <a:pt x="51" y="410"/>
                  <a:pt x="52" y="410"/>
                </a:cubicBezTo>
                <a:cubicBezTo>
                  <a:pt x="53" y="412"/>
                  <a:pt x="54" y="413"/>
                  <a:pt x="56" y="414"/>
                </a:cubicBezTo>
                <a:cubicBezTo>
                  <a:pt x="66" y="424"/>
                  <a:pt x="81" y="428"/>
                  <a:pt x="97" y="428"/>
                </a:cubicBezTo>
                <a:cubicBezTo>
                  <a:pt x="152" y="428"/>
                  <a:pt x="233" y="381"/>
                  <a:pt x="300" y="305"/>
                </a:cubicBezTo>
                <a:cubicBezTo>
                  <a:pt x="343" y="256"/>
                  <a:pt x="375" y="201"/>
                  <a:pt x="388" y="151"/>
                </a:cubicBezTo>
                <a:cubicBezTo>
                  <a:pt x="401" y="104"/>
                  <a:pt x="397" y="68"/>
                  <a:pt x="375" y="49"/>
                </a:cubicBezTo>
                <a:cubicBezTo>
                  <a:pt x="374" y="48"/>
                  <a:pt x="372" y="47"/>
                  <a:pt x="371" y="46"/>
                </a:cubicBezTo>
                <a:cubicBezTo>
                  <a:pt x="371" y="45"/>
                  <a:pt x="370" y="45"/>
                  <a:pt x="370" y="45"/>
                </a:cubicBezTo>
                <a:cubicBezTo>
                  <a:pt x="370" y="45"/>
                  <a:pt x="370" y="45"/>
                  <a:pt x="370" y="45"/>
                </a:cubicBezTo>
                <a:cubicBezTo>
                  <a:pt x="353" y="29"/>
                  <a:pt x="353" y="29"/>
                  <a:pt x="353" y="29"/>
                </a:cubicBezTo>
                <a:cubicBezTo>
                  <a:pt x="346" y="23"/>
                  <a:pt x="336" y="22"/>
                  <a:pt x="331" y="27"/>
                </a:cubicBezTo>
                <a:cubicBezTo>
                  <a:pt x="257" y="107"/>
                  <a:pt x="257" y="107"/>
                  <a:pt x="257" y="107"/>
                </a:cubicBezTo>
                <a:cubicBezTo>
                  <a:pt x="256" y="108"/>
                  <a:pt x="256" y="109"/>
                  <a:pt x="255" y="110"/>
                </a:cubicBezTo>
                <a:cubicBezTo>
                  <a:pt x="254" y="115"/>
                  <a:pt x="256" y="122"/>
                  <a:pt x="262" y="128"/>
                </a:cubicBezTo>
                <a:cubicBezTo>
                  <a:pt x="279" y="143"/>
                  <a:pt x="279" y="143"/>
                  <a:pt x="279" y="143"/>
                </a:cubicBezTo>
                <a:cubicBezTo>
                  <a:pt x="280" y="144"/>
                  <a:pt x="280" y="144"/>
                  <a:pt x="281" y="145"/>
                </a:cubicBezTo>
                <a:cubicBezTo>
                  <a:pt x="293" y="154"/>
                  <a:pt x="300" y="168"/>
                  <a:pt x="301" y="182"/>
                </a:cubicBezTo>
                <a:cubicBezTo>
                  <a:pt x="302" y="196"/>
                  <a:pt x="298" y="210"/>
                  <a:pt x="289" y="221"/>
                </a:cubicBezTo>
                <a:cubicBezTo>
                  <a:pt x="266" y="247"/>
                  <a:pt x="237" y="280"/>
                  <a:pt x="214" y="306"/>
                </a:cubicBezTo>
                <a:cubicBezTo>
                  <a:pt x="204" y="316"/>
                  <a:pt x="191" y="323"/>
                  <a:pt x="177" y="323"/>
                </a:cubicBezTo>
                <a:cubicBezTo>
                  <a:pt x="163" y="324"/>
                  <a:pt x="149" y="318"/>
                  <a:pt x="138" y="308"/>
                </a:cubicBezTo>
                <a:cubicBezTo>
                  <a:pt x="137" y="307"/>
                  <a:pt x="137" y="307"/>
                  <a:pt x="136" y="306"/>
                </a:cubicBezTo>
                <a:cubicBezTo>
                  <a:pt x="118" y="291"/>
                  <a:pt x="118" y="291"/>
                  <a:pt x="118" y="291"/>
                </a:cubicBezTo>
                <a:cubicBezTo>
                  <a:pt x="113" y="286"/>
                  <a:pt x="105" y="285"/>
                  <a:pt x="100" y="287"/>
                </a:cubicBezTo>
                <a:cubicBezTo>
                  <a:pt x="99" y="288"/>
                  <a:pt x="98" y="288"/>
                  <a:pt x="97" y="289"/>
                </a:cubicBezTo>
                <a:cubicBezTo>
                  <a:pt x="27" y="373"/>
                  <a:pt x="27" y="373"/>
                  <a:pt x="27" y="373"/>
                </a:cubicBezTo>
                <a:cubicBezTo>
                  <a:pt x="23" y="378"/>
                  <a:pt x="25" y="388"/>
                  <a:pt x="33" y="394"/>
                </a:cubicBezTo>
                <a:cubicBezTo>
                  <a:pt x="50" y="409"/>
                  <a:pt x="50" y="409"/>
                  <a:pt x="50" y="409"/>
                </a:cubicBezTo>
                <a:cubicBezTo>
                  <a:pt x="50" y="409"/>
                  <a:pt x="50" y="409"/>
                  <a:pt x="50" y="409"/>
                </a:cubicBezTo>
                <a:cubicBezTo>
                  <a:pt x="50" y="409"/>
                  <a:pt x="50" y="409"/>
                  <a:pt x="50" y="409"/>
                </a:cubicBezTo>
                <a:close/>
                <a:moveTo>
                  <a:pt x="50" y="409"/>
                </a:moveTo>
                <a:cubicBezTo>
                  <a:pt x="50" y="409"/>
                  <a:pt x="50" y="409"/>
                  <a:pt x="50" y="409"/>
                </a:cubicBezTo>
                <a:cubicBezTo>
                  <a:pt x="50" y="409"/>
                  <a:pt x="50" y="409"/>
                  <a:pt x="50" y="4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86" name="Freeform 85"/>
          <p:cNvSpPr>
            <a:spLocks noEditPoints="1"/>
          </p:cNvSpPr>
          <p:nvPr/>
        </p:nvSpPr>
        <p:spPr bwMode="auto">
          <a:xfrm>
            <a:off x="5223346" y="5039698"/>
            <a:ext cx="480034" cy="355923"/>
          </a:xfrm>
          <a:custGeom>
            <a:avLst/>
            <a:gdLst>
              <a:gd name="T0" fmla="*/ 481 w 481"/>
              <a:gd name="T1" fmla="*/ 10 h 356"/>
              <a:gd name="T2" fmla="*/ 481 w 481"/>
              <a:gd name="T3" fmla="*/ 9 h 356"/>
              <a:gd name="T4" fmla="*/ 480 w 481"/>
              <a:gd name="T5" fmla="*/ 7 h 356"/>
              <a:gd name="T6" fmla="*/ 480 w 481"/>
              <a:gd name="T7" fmla="*/ 7 h 356"/>
              <a:gd name="T8" fmla="*/ 480 w 481"/>
              <a:gd name="T9" fmla="*/ 6 h 356"/>
              <a:gd name="T10" fmla="*/ 479 w 481"/>
              <a:gd name="T11" fmla="*/ 4 h 356"/>
              <a:gd name="T12" fmla="*/ 479 w 481"/>
              <a:gd name="T13" fmla="*/ 4 h 356"/>
              <a:gd name="T14" fmla="*/ 477 w 481"/>
              <a:gd name="T15" fmla="*/ 2 h 356"/>
              <a:gd name="T16" fmla="*/ 477 w 481"/>
              <a:gd name="T17" fmla="*/ 2 h 356"/>
              <a:gd name="T18" fmla="*/ 475 w 481"/>
              <a:gd name="T19" fmla="*/ 1 h 356"/>
              <a:gd name="T20" fmla="*/ 474 w 481"/>
              <a:gd name="T21" fmla="*/ 1 h 356"/>
              <a:gd name="T22" fmla="*/ 474 w 481"/>
              <a:gd name="T23" fmla="*/ 1 h 356"/>
              <a:gd name="T24" fmla="*/ 471 w 481"/>
              <a:gd name="T25" fmla="*/ 0 h 356"/>
              <a:gd name="T26" fmla="*/ 471 w 481"/>
              <a:gd name="T27" fmla="*/ 0 h 356"/>
              <a:gd name="T28" fmla="*/ 10 w 481"/>
              <a:gd name="T29" fmla="*/ 0 h 356"/>
              <a:gd name="T30" fmla="*/ 10 w 481"/>
              <a:gd name="T31" fmla="*/ 0 h 356"/>
              <a:gd name="T32" fmla="*/ 8 w 481"/>
              <a:gd name="T33" fmla="*/ 1 h 356"/>
              <a:gd name="T34" fmla="*/ 7 w 481"/>
              <a:gd name="T35" fmla="*/ 1 h 356"/>
              <a:gd name="T36" fmla="*/ 7 w 481"/>
              <a:gd name="T37" fmla="*/ 1 h 356"/>
              <a:gd name="T38" fmla="*/ 5 w 481"/>
              <a:gd name="T39" fmla="*/ 2 h 356"/>
              <a:gd name="T40" fmla="*/ 5 w 481"/>
              <a:gd name="T41" fmla="*/ 2 h 356"/>
              <a:gd name="T42" fmla="*/ 3 w 481"/>
              <a:gd name="T43" fmla="*/ 4 h 356"/>
              <a:gd name="T44" fmla="*/ 3 w 481"/>
              <a:gd name="T45" fmla="*/ 4 h 356"/>
              <a:gd name="T46" fmla="*/ 1 w 481"/>
              <a:gd name="T47" fmla="*/ 6 h 356"/>
              <a:gd name="T48" fmla="*/ 1 w 481"/>
              <a:gd name="T49" fmla="*/ 7 h 356"/>
              <a:gd name="T50" fmla="*/ 1 w 481"/>
              <a:gd name="T51" fmla="*/ 7 h 356"/>
              <a:gd name="T52" fmla="*/ 1 w 481"/>
              <a:gd name="T53" fmla="*/ 9 h 356"/>
              <a:gd name="T54" fmla="*/ 0 w 481"/>
              <a:gd name="T55" fmla="*/ 10 h 356"/>
              <a:gd name="T56" fmla="*/ 0 w 481"/>
              <a:gd name="T57" fmla="*/ 10 h 356"/>
              <a:gd name="T58" fmla="*/ 0 w 481"/>
              <a:gd name="T59" fmla="*/ 346 h 356"/>
              <a:gd name="T60" fmla="*/ 10 w 481"/>
              <a:gd name="T61" fmla="*/ 356 h 356"/>
              <a:gd name="T62" fmla="*/ 471 w 481"/>
              <a:gd name="T63" fmla="*/ 356 h 356"/>
              <a:gd name="T64" fmla="*/ 481 w 481"/>
              <a:gd name="T65" fmla="*/ 346 h 356"/>
              <a:gd name="T66" fmla="*/ 481 w 481"/>
              <a:gd name="T67" fmla="*/ 10 h 356"/>
              <a:gd name="T68" fmla="*/ 481 w 481"/>
              <a:gd name="T69" fmla="*/ 10 h 356"/>
              <a:gd name="T70" fmla="*/ 138 w 481"/>
              <a:gd name="T71" fmla="*/ 154 h 356"/>
              <a:gd name="T72" fmla="*/ 20 w 481"/>
              <a:gd name="T73" fmla="*/ 309 h 356"/>
              <a:gd name="T74" fmla="*/ 20 w 481"/>
              <a:gd name="T75" fmla="*/ 35 h 356"/>
              <a:gd name="T76" fmla="*/ 138 w 481"/>
              <a:gd name="T77" fmla="*/ 154 h 356"/>
              <a:gd name="T78" fmla="*/ 152 w 481"/>
              <a:gd name="T79" fmla="*/ 169 h 356"/>
              <a:gd name="T80" fmla="*/ 192 w 481"/>
              <a:gd name="T81" fmla="*/ 209 h 356"/>
              <a:gd name="T82" fmla="*/ 198 w 481"/>
              <a:gd name="T83" fmla="*/ 215 h 356"/>
              <a:gd name="T84" fmla="*/ 216 w 481"/>
              <a:gd name="T85" fmla="*/ 227 h 356"/>
              <a:gd name="T86" fmla="*/ 241 w 481"/>
              <a:gd name="T87" fmla="*/ 232 h 356"/>
              <a:gd name="T88" fmla="*/ 253 w 481"/>
              <a:gd name="T89" fmla="*/ 231 h 356"/>
              <a:gd name="T90" fmla="*/ 284 w 481"/>
              <a:gd name="T91" fmla="*/ 215 h 356"/>
              <a:gd name="T92" fmla="*/ 289 w 481"/>
              <a:gd name="T93" fmla="*/ 209 h 356"/>
              <a:gd name="T94" fmla="*/ 329 w 481"/>
              <a:gd name="T95" fmla="*/ 169 h 356"/>
              <a:gd name="T96" fmla="*/ 456 w 481"/>
              <a:gd name="T97" fmla="*/ 336 h 356"/>
              <a:gd name="T98" fmla="*/ 25 w 481"/>
              <a:gd name="T99" fmla="*/ 336 h 356"/>
              <a:gd name="T100" fmla="*/ 152 w 481"/>
              <a:gd name="T101" fmla="*/ 169 h 356"/>
              <a:gd name="T102" fmla="*/ 344 w 481"/>
              <a:gd name="T103" fmla="*/ 154 h 356"/>
              <a:gd name="T104" fmla="*/ 461 w 481"/>
              <a:gd name="T105" fmla="*/ 35 h 356"/>
              <a:gd name="T106" fmla="*/ 461 w 481"/>
              <a:gd name="T107" fmla="*/ 309 h 356"/>
              <a:gd name="T108" fmla="*/ 344 w 481"/>
              <a:gd name="T109" fmla="*/ 154 h 356"/>
              <a:gd name="T110" fmla="*/ 275 w 481"/>
              <a:gd name="T111" fmla="*/ 195 h 356"/>
              <a:gd name="T112" fmla="*/ 206 w 481"/>
              <a:gd name="T113" fmla="*/ 195 h 356"/>
              <a:gd name="T114" fmla="*/ 34 w 481"/>
              <a:gd name="T115" fmla="*/ 20 h 356"/>
              <a:gd name="T116" fmla="*/ 447 w 481"/>
              <a:gd name="T117" fmla="*/ 20 h 356"/>
              <a:gd name="T118" fmla="*/ 275 w 481"/>
              <a:gd name="T119" fmla="*/ 19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1" h="356">
                <a:moveTo>
                  <a:pt x="481" y="10"/>
                </a:moveTo>
                <a:cubicBezTo>
                  <a:pt x="481" y="9"/>
                  <a:pt x="481" y="9"/>
                  <a:pt x="481" y="9"/>
                </a:cubicBezTo>
                <a:cubicBezTo>
                  <a:pt x="481" y="8"/>
                  <a:pt x="481" y="8"/>
                  <a:pt x="480" y="7"/>
                </a:cubicBezTo>
                <a:cubicBezTo>
                  <a:pt x="480" y="7"/>
                  <a:pt x="480" y="7"/>
                  <a:pt x="480" y="7"/>
                </a:cubicBezTo>
                <a:cubicBezTo>
                  <a:pt x="480" y="6"/>
                  <a:pt x="480" y="6"/>
                  <a:pt x="480" y="6"/>
                </a:cubicBezTo>
                <a:cubicBezTo>
                  <a:pt x="480" y="6"/>
                  <a:pt x="479" y="5"/>
                  <a:pt x="479" y="4"/>
                </a:cubicBezTo>
                <a:cubicBezTo>
                  <a:pt x="479" y="4"/>
                  <a:pt x="479" y="4"/>
                  <a:pt x="479" y="4"/>
                </a:cubicBezTo>
                <a:cubicBezTo>
                  <a:pt x="478" y="3"/>
                  <a:pt x="477" y="3"/>
                  <a:pt x="477" y="2"/>
                </a:cubicBezTo>
                <a:cubicBezTo>
                  <a:pt x="477" y="2"/>
                  <a:pt x="477" y="2"/>
                  <a:pt x="477" y="2"/>
                </a:cubicBezTo>
                <a:cubicBezTo>
                  <a:pt x="476" y="2"/>
                  <a:pt x="475" y="1"/>
                  <a:pt x="475" y="1"/>
                </a:cubicBezTo>
                <a:cubicBezTo>
                  <a:pt x="475" y="1"/>
                  <a:pt x="474" y="1"/>
                  <a:pt x="474" y="1"/>
                </a:cubicBezTo>
                <a:cubicBezTo>
                  <a:pt x="474" y="1"/>
                  <a:pt x="474" y="1"/>
                  <a:pt x="474" y="1"/>
                </a:cubicBezTo>
                <a:cubicBezTo>
                  <a:pt x="473" y="1"/>
                  <a:pt x="472" y="0"/>
                  <a:pt x="471" y="0"/>
                </a:cubicBezTo>
                <a:cubicBezTo>
                  <a:pt x="471" y="0"/>
                  <a:pt x="471" y="0"/>
                  <a:pt x="471" y="0"/>
                </a:cubicBezTo>
                <a:cubicBezTo>
                  <a:pt x="10" y="0"/>
                  <a:pt x="10" y="0"/>
                  <a:pt x="10" y="0"/>
                </a:cubicBezTo>
                <a:cubicBezTo>
                  <a:pt x="10" y="0"/>
                  <a:pt x="10" y="0"/>
                  <a:pt x="10" y="0"/>
                </a:cubicBezTo>
                <a:cubicBezTo>
                  <a:pt x="9" y="0"/>
                  <a:pt x="9" y="1"/>
                  <a:pt x="8" y="1"/>
                </a:cubicBezTo>
                <a:cubicBezTo>
                  <a:pt x="8" y="1"/>
                  <a:pt x="7" y="1"/>
                  <a:pt x="7" y="1"/>
                </a:cubicBezTo>
                <a:cubicBezTo>
                  <a:pt x="7" y="1"/>
                  <a:pt x="7" y="1"/>
                  <a:pt x="7" y="1"/>
                </a:cubicBezTo>
                <a:cubicBezTo>
                  <a:pt x="6" y="1"/>
                  <a:pt x="6" y="2"/>
                  <a:pt x="5" y="2"/>
                </a:cubicBezTo>
                <a:cubicBezTo>
                  <a:pt x="5" y="2"/>
                  <a:pt x="5" y="2"/>
                  <a:pt x="5" y="2"/>
                </a:cubicBezTo>
                <a:cubicBezTo>
                  <a:pt x="4" y="3"/>
                  <a:pt x="3" y="3"/>
                  <a:pt x="3" y="4"/>
                </a:cubicBezTo>
                <a:cubicBezTo>
                  <a:pt x="3" y="4"/>
                  <a:pt x="3" y="4"/>
                  <a:pt x="3" y="4"/>
                </a:cubicBezTo>
                <a:cubicBezTo>
                  <a:pt x="2" y="5"/>
                  <a:pt x="2" y="6"/>
                  <a:pt x="1" y="6"/>
                </a:cubicBezTo>
                <a:cubicBezTo>
                  <a:pt x="1" y="6"/>
                  <a:pt x="1" y="6"/>
                  <a:pt x="1" y="7"/>
                </a:cubicBezTo>
                <a:cubicBezTo>
                  <a:pt x="1" y="7"/>
                  <a:pt x="1" y="7"/>
                  <a:pt x="1" y="7"/>
                </a:cubicBezTo>
                <a:cubicBezTo>
                  <a:pt x="1" y="8"/>
                  <a:pt x="1" y="8"/>
                  <a:pt x="1" y="9"/>
                </a:cubicBezTo>
                <a:cubicBezTo>
                  <a:pt x="1" y="9"/>
                  <a:pt x="1" y="9"/>
                  <a:pt x="0" y="10"/>
                </a:cubicBezTo>
                <a:cubicBezTo>
                  <a:pt x="0" y="10"/>
                  <a:pt x="0" y="10"/>
                  <a:pt x="0" y="10"/>
                </a:cubicBezTo>
                <a:cubicBezTo>
                  <a:pt x="0" y="346"/>
                  <a:pt x="0" y="346"/>
                  <a:pt x="0" y="346"/>
                </a:cubicBezTo>
                <a:cubicBezTo>
                  <a:pt x="0" y="351"/>
                  <a:pt x="5" y="356"/>
                  <a:pt x="10" y="356"/>
                </a:cubicBezTo>
                <a:cubicBezTo>
                  <a:pt x="471" y="356"/>
                  <a:pt x="471" y="356"/>
                  <a:pt x="471" y="356"/>
                </a:cubicBezTo>
                <a:cubicBezTo>
                  <a:pt x="477" y="356"/>
                  <a:pt x="481" y="351"/>
                  <a:pt x="481" y="346"/>
                </a:cubicBezTo>
                <a:cubicBezTo>
                  <a:pt x="481" y="10"/>
                  <a:pt x="481" y="10"/>
                  <a:pt x="481" y="10"/>
                </a:cubicBezTo>
                <a:cubicBezTo>
                  <a:pt x="481" y="10"/>
                  <a:pt x="481" y="10"/>
                  <a:pt x="481" y="10"/>
                </a:cubicBezTo>
                <a:close/>
                <a:moveTo>
                  <a:pt x="138" y="154"/>
                </a:moveTo>
                <a:cubicBezTo>
                  <a:pt x="20" y="309"/>
                  <a:pt x="20" y="309"/>
                  <a:pt x="20" y="309"/>
                </a:cubicBezTo>
                <a:cubicBezTo>
                  <a:pt x="20" y="35"/>
                  <a:pt x="20" y="35"/>
                  <a:pt x="20" y="35"/>
                </a:cubicBezTo>
                <a:lnTo>
                  <a:pt x="138" y="154"/>
                </a:lnTo>
                <a:close/>
                <a:moveTo>
                  <a:pt x="152" y="169"/>
                </a:moveTo>
                <a:cubicBezTo>
                  <a:pt x="192" y="209"/>
                  <a:pt x="192" y="209"/>
                  <a:pt x="192" y="209"/>
                </a:cubicBezTo>
                <a:cubicBezTo>
                  <a:pt x="194" y="211"/>
                  <a:pt x="196" y="213"/>
                  <a:pt x="198" y="215"/>
                </a:cubicBezTo>
                <a:cubicBezTo>
                  <a:pt x="204" y="220"/>
                  <a:pt x="209" y="224"/>
                  <a:pt x="216" y="227"/>
                </a:cubicBezTo>
                <a:cubicBezTo>
                  <a:pt x="224" y="230"/>
                  <a:pt x="232" y="232"/>
                  <a:pt x="241" y="232"/>
                </a:cubicBezTo>
                <a:cubicBezTo>
                  <a:pt x="245" y="232"/>
                  <a:pt x="249" y="232"/>
                  <a:pt x="253" y="231"/>
                </a:cubicBezTo>
                <a:cubicBezTo>
                  <a:pt x="264" y="228"/>
                  <a:pt x="274" y="223"/>
                  <a:pt x="284" y="215"/>
                </a:cubicBezTo>
                <a:cubicBezTo>
                  <a:pt x="286" y="213"/>
                  <a:pt x="288" y="211"/>
                  <a:pt x="289" y="209"/>
                </a:cubicBezTo>
                <a:cubicBezTo>
                  <a:pt x="329" y="169"/>
                  <a:pt x="329" y="169"/>
                  <a:pt x="329" y="169"/>
                </a:cubicBezTo>
                <a:cubicBezTo>
                  <a:pt x="456" y="336"/>
                  <a:pt x="456" y="336"/>
                  <a:pt x="456" y="336"/>
                </a:cubicBezTo>
                <a:cubicBezTo>
                  <a:pt x="25" y="336"/>
                  <a:pt x="25" y="336"/>
                  <a:pt x="25" y="336"/>
                </a:cubicBezTo>
                <a:lnTo>
                  <a:pt x="152" y="169"/>
                </a:lnTo>
                <a:close/>
                <a:moveTo>
                  <a:pt x="344" y="154"/>
                </a:moveTo>
                <a:cubicBezTo>
                  <a:pt x="461" y="35"/>
                  <a:pt x="461" y="35"/>
                  <a:pt x="461" y="35"/>
                </a:cubicBezTo>
                <a:cubicBezTo>
                  <a:pt x="461" y="309"/>
                  <a:pt x="461" y="309"/>
                  <a:pt x="461" y="309"/>
                </a:cubicBezTo>
                <a:lnTo>
                  <a:pt x="344" y="154"/>
                </a:lnTo>
                <a:close/>
                <a:moveTo>
                  <a:pt x="275" y="195"/>
                </a:moveTo>
                <a:cubicBezTo>
                  <a:pt x="253" y="218"/>
                  <a:pt x="229" y="218"/>
                  <a:pt x="206" y="195"/>
                </a:cubicBezTo>
                <a:cubicBezTo>
                  <a:pt x="34" y="20"/>
                  <a:pt x="34" y="20"/>
                  <a:pt x="34" y="20"/>
                </a:cubicBezTo>
                <a:cubicBezTo>
                  <a:pt x="447" y="20"/>
                  <a:pt x="447" y="20"/>
                  <a:pt x="447" y="20"/>
                </a:cubicBezTo>
                <a:lnTo>
                  <a:pt x="275"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nvGrpSpPr>
          <p:cNvPr id="101" name="Group 100"/>
          <p:cNvGrpSpPr/>
          <p:nvPr/>
        </p:nvGrpSpPr>
        <p:grpSpPr>
          <a:xfrm>
            <a:off x="13143366" y="5039260"/>
            <a:ext cx="490600" cy="356800"/>
            <a:chOff x="9710738" y="3819526"/>
            <a:chExt cx="1936750" cy="1328738"/>
          </a:xfrm>
        </p:grpSpPr>
        <p:sp>
          <p:nvSpPr>
            <p:cNvPr id="102" name="Freeform 101"/>
            <p:cNvSpPr>
              <a:spLocks/>
            </p:cNvSpPr>
            <p:nvPr/>
          </p:nvSpPr>
          <p:spPr bwMode="auto">
            <a:xfrm>
              <a:off x="11263313" y="4427538"/>
              <a:ext cx="384175" cy="74613"/>
            </a:xfrm>
            <a:custGeom>
              <a:avLst/>
              <a:gdLst>
                <a:gd name="T0" fmla="*/ 92 w 102"/>
                <a:gd name="T1" fmla="*/ 0 h 20"/>
                <a:gd name="T2" fmla="*/ 10 w 102"/>
                <a:gd name="T3" fmla="*/ 0 h 20"/>
                <a:gd name="T4" fmla="*/ 0 w 102"/>
                <a:gd name="T5" fmla="*/ 10 h 20"/>
                <a:gd name="T6" fmla="*/ 10 w 102"/>
                <a:gd name="T7" fmla="*/ 20 h 20"/>
                <a:gd name="T8" fmla="*/ 92 w 102"/>
                <a:gd name="T9" fmla="*/ 20 h 20"/>
                <a:gd name="T10" fmla="*/ 102 w 102"/>
                <a:gd name="T11" fmla="*/ 10 h 20"/>
                <a:gd name="T12" fmla="*/ 92 w 102"/>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02" h="20">
                  <a:moveTo>
                    <a:pt x="92" y="0"/>
                  </a:moveTo>
                  <a:cubicBezTo>
                    <a:pt x="10" y="0"/>
                    <a:pt x="10" y="0"/>
                    <a:pt x="10" y="0"/>
                  </a:cubicBezTo>
                  <a:cubicBezTo>
                    <a:pt x="4" y="0"/>
                    <a:pt x="0" y="4"/>
                    <a:pt x="0" y="10"/>
                  </a:cubicBezTo>
                  <a:cubicBezTo>
                    <a:pt x="0" y="15"/>
                    <a:pt x="4" y="20"/>
                    <a:pt x="10" y="20"/>
                  </a:cubicBezTo>
                  <a:cubicBezTo>
                    <a:pt x="92" y="20"/>
                    <a:pt x="92" y="20"/>
                    <a:pt x="92" y="20"/>
                  </a:cubicBezTo>
                  <a:cubicBezTo>
                    <a:pt x="97" y="20"/>
                    <a:pt x="102" y="15"/>
                    <a:pt x="102" y="10"/>
                  </a:cubicBezTo>
                  <a:cubicBezTo>
                    <a:pt x="102" y="4"/>
                    <a:pt x="97" y="0"/>
                    <a:pt x="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3" name="Freeform 102"/>
            <p:cNvSpPr>
              <a:spLocks/>
            </p:cNvSpPr>
            <p:nvPr/>
          </p:nvSpPr>
          <p:spPr bwMode="auto">
            <a:xfrm>
              <a:off x="11255376" y="3975101"/>
              <a:ext cx="354013" cy="233363"/>
            </a:xfrm>
            <a:custGeom>
              <a:avLst/>
              <a:gdLst>
                <a:gd name="T0" fmla="*/ 12 w 94"/>
                <a:gd name="T1" fmla="*/ 62 h 62"/>
                <a:gd name="T2" fmla="*/ 17 w 94"/>
                <a:gd name="T3" fmla="*/ 61 h 62"/>
                <a:gd name="T4" fmla="*/ 88 w 94"/>
                <a:gd name="T5" fmla="*/ 20 h 62"/>
                <a:gd name="T6" fmla="*/ 91 w 94"/>
                <a:gd name="T7" fmla="*/ 7 h 62"/>
                <a:gd name="T8" fmla="*/ 78 w 94"/>
                <a:gd name="T9" fmla="*/ 3 h 62"/>
                <a:gd name="T10" fmla="*/ 7 w 94"/>
                <a:gd name="T11" fmla="*/ 44 h 62"/>
                <a:gd name="T12" fmla="*/ 3 w 94"/>
                <a:gd name="T13" fmla="*/ 57 h 62"/>
                <a:gd name="T14" fmla="*/ 12 w 94"/>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62">
                  <a:moveTo>
                    <a:pt x="12" y="62"/>
                  </a:moveTo>
                  <a:cubicBezTo>
                    <a:pt x="14" y="62"/>
                    <a:pt x="15" y="62"/>
                    <a:pt x="17" y="61"/>
                  </a:cubicBezTo>
                  <a:cubicBezTo>
                    <a:pt x="88" y="20"/>
                    <a:pt x="88" y="20"/>
                    <a:pt x="88" y="20"/>
                  </a:cubicBezTo>
                  <a:cubicBezTo>
                    <a:pt x="93" y="17"/>
                    <a:pt x="94" y="11"/>
                    <a:pt x="91" y="7"/>
                  </a:cubicBezTo>
                  <a:cubicBezTo>
                    <a:pt x="89" y="2"/>
                    <a:pt x="83" y="0"/>
                    <a:pt x="78" y="3"/>
                  </a:cubicBezTo>
                  <a:cubicBezTo>
                    <a:pt x="7" y="44"/>
                    <a:pt x="7" y="44"/>
                    <a:pt x="7" y="44"/>
                  </a:cubicBezTo>
                  <a:cubicBezTo>
                    <a:pt x="2" y="47"/>
                    <a:pt x="0" y="53"/>
                    <a:pt x="3" y="57"/>
                  </a:cubicBezTo>
                  <a:cubicBezTo>
                    <a:pt x="5" y="61"/>
                    <a:pt x="8" y="62"/>
                    <a:pt x="1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4" name="Freeform 103"/>
            <p:cNvSpPr>
              <a:spLocks/>
            </p:cNvSpPr>
            <p:nvPr/>
          </p:nvSpPr>
          <p:spPr bwMode="auto">
            <a:xfrm>
              <a:off x="11255376" y="4713288"/>
              <a:ext cx="354013" cy="234950"/>
            </a:xfrm>
            <a:custGeom>
              <a:avLst/>
              <a:gdLst>
                <a:gd name="T0" fmla="*/ 88 w 94"/>
                <a:gd name="T1" fmla="*/ 43 h 62"/>
                <a:gd name="T2" fmla="*/ 17 w 94"/>
                <a:gd name="T3" fmla="*/ 3 h 62"/>
                <a:gd name="T4" fmla="*/ 3 w 94"/>
                <a:gd name="T5" fmla="*/ 6 h 62"/>
                <a:gd name="T6" fmla="*/ 7 w 94"/>
                <a:gd name="T7" fmla="*/ 20 h 62"/>
                <a:gd name="T8" fmla="*/ 78 w 94"/>
                <a:gd name="T9" fmla="*/ 61 h 62"/>
                <a:gd name="T10" fmla="*/ 83 w 94"/>
                <a:gd name="T11" fmla="*/ 62 h 62"/>
                <a:gd name="T12" fmla="*/ 91 w 94"/>
                <a:gd name="T13" fmla="*/ 57 h 62"/>
                <a:gd name="T14" fmla="*/ 88 w 94"/>
                <a:gd name="T15" fmla="*/ 43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62">
                  <a:moveTo>
                    <a:pt x="88" y="43"/>
                  </a:moveTo>
                  <a:cubicBezTo>
                    <a:pt x="17" y="3"/>
                    <a:pt x="17" y="3"/>
                    <a:pt x="17" y="3"/>
                  </a:cubicBezTo>
                  <a:cubicBezTo>
                    <a:pt x="12" y="0"/>
                    <a:pt x="6" y="1"/>
                    <a:pt x="3" y="6"/>
                  </a:cubicBezTo>
                  <a:cubicBezTo>
                    <a:pt x="0" y="11"/>
                    <a:pt x="2" y="17"/>
                    <a:pt x="7" y="20"/>
                  </a:cubicBezTo>
                  <a:cubicBezTo>
                    <a:pt x="78" y="61"/>
                    <a:pt x="78" y="61"/>
                    <a:pt x="78" y="61"/>
                  </a:cubicBezTo>
                  <a:cubicBezTo>
                    <a:pt x="79" y="62"/>
                    <a:pt x="81" y="62"/>
                    <a:pt x="83" y="62"/>
                  </a:cubicBezTo>
                  <a:cubicBezTo>
                    <a:pt x="86" y="62"/>
                    <a:pt x="90" y="60"/>
                    <a:pt x="91" y="57"/>
                  </a:cubicBezTo>
                  <a:cubicBezTo>
                    <a:pt x="94" y="52"/>
                    <a:pt x="93" y="46"/>
                    <a:pt x="8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5" name="Freeform 104"/>
            <p:cNvSpPr>
              <a:spLocks noEditPoints="1"/>
            </p:cNvSpPr>
            <p:nvPr/>
          </p:nvSpPr>
          <p:spPr bwMode="auto">
            <a:xfrm>
              <a:off x="9710738" y="3819526"/>
              <a:ext cx="1371600" cy="1328738"/>
            </a:xfrm>
            <a:custGeom>
              <a:avLst/>
              <a:gdLst>
                <a:gd name="T0" fmla="*/ 331 w 364"/>
                <a:gd name="T1" fmla="*/ 0 h 352"/>
                <a:gd name="T2" fmla="*/ 302 w 364"/>
                <a:gd name="T3" fmla="*/ 16 h 352"/>
                <a:gd name="T4" fmla="*/ 190 w 364"/>
                <a:gd name="T5" fmla="*/ 80 h 352"/>
                <a:gd name="T6" fmla="*/ 184 w 364"/>
                <a:gd name="T7" fmla="*/ 82 h 352"/>
                <a:gd name="T8" fmla="*/ 68 w 364"/>
                <a:gd name="T9" fmla="*/ 82 h 352"/>
                <a:gd name="T10" fmla="*/ 68 w 364"/>
                <a:gd name="T11" fmla="*/ 82 h 352"/>
                <a:gd name="T12" fmla="*/ 29 w 364"/>
                <a:gd name="T13" fmla="*/ 82 h 352"/>
                <a:gd name="T14" fmla="*/ 0 w 364"/>
                <a:gd name="T15" fmla="*/ 109 h 352"/>
                <a:gd name="T16" fmla="*/ 0 w 364"/>
                <a:gd name="T17" fmla="*/ 232 h 352"/>
                <a:gd name="T18" fmla="*/ 29 w 364"/>
                <a:gd name="T19" fmla="*/ 260 h 352"/>
                <a:gd name="T20" fmla="*/ 54 w 364"/>
                <a:gd name="T21" fmla="*/ 260 h 352"/>
                <a:gd name="T22" fmla="*/ 91 w 364"/>
                <a:gd name="T23" fmla="*/ 340 h 352"/>
                <a:gd name="T24" fmla="*/ 91 w 364"/>
                <a:gd name="T25" fmla="*/ 340 h 352"/>
                <a:gd name="T26" fmla="*/ 110 w 364"/>
                <a:gd name="T27" fmla="*/ 352 h 352"/>
                <a:gd name="T28" fmla="*/ 148 w 364"/>
                <a:gd name="T29" fmla="*/ 352 h 352"/>
                <a:gd name="T30" fmla="*/ 161 w 364"/>
                <a:gd name="T31" fmla="*/ 345 h 352"/>
                <a:gd name="T32" fmla="*/ 162 w 364"/>
                <a:gd name="T33" fmla="*/ 330 h 352"/>
                <a:gd name="T34" fmla="*/ 132 w 364"/>
                <a:gd name="T35" fmla="*/ 259 h 352"/>
                <a:gd name="T36" fmla="*/ 184 w 364"/>
                <a:gd name="T37" fmla="*/ 259 h 352"/>
                <a:gd name="T38" fmla="*/ 190 w 364"/>
                <a:gd name="T39" fmla="*/ 262 h 352"/>
                <a:gd name="T40" fmla="*/ 302 w 364"/>
                <a:gd name="T41" fmla="*/ 326 h 352"/>
                <a:gd name="T42" fmla="*/ 331 w 364"/>
                <a:gd name="T43" fmla="*/ 342 h 352"/>
                <a:gd name="T44" fmla="*/ 364 w 364"/>
                <a:gd name="T45" fmla="*/ 308 h 352"/>
                <a:gd name="T46" fmla="*/ 364 w 364"/>
                <a:gd name="T47" fmla="*/ 34 h 352"/>
                <a:gd name="T48" fmla="*/ 355 w 364"/>
                <a:gd name="T49" fmla="*/ 10 h 352"/>
                <a:gd name="T50" fmla="*/ 331 w 364"/>
                <a:gd name="T51" fmla="*/ 0 h 352"/>
                <a:gd name="T52" fmla="*/ 29 w 364"/>
                <a:gd name="T53" fmla="*/ 240 h 352"/>
                <a:gd name="T54" fmla="*/ 20 w 364"/>
                <a:gd name="T55" fmla="*/ 232 h 352"/>
                <a:gd name="T56" fmla="*/ 20 w 364"/>
                <a:gd name="T57" fmla="*/ 109 h 352"/>
                <a:gd name="T58" fmla="*/ 29 w 364"/>
                <a:gd name="T59" fmla="*/ 102 h 352"/>
                <a:gd name="T60" fmla="*/ 58 w 364"/>
                <a:gd name="T61" fmla="*/ 102 h 352"/>
                <a:gd name="T62" fmla="*/ 58 w 364"/>
                <a:gd name="T63" fmla="*/ 240 h 352"/>
                <a:gd name="T64" fmla="*/ 45 w 364"/>
                <a:gd name="T65" fmla="*/ 240 h 352"/>
                <a:gd name="T66" fmla="*/ 29 w 364"/>
                <a:gd name="T67" fmla="*/ 240 h 352"/>
                <a:gd name="T68" fmla="*/ 110 w 364"/>
                <a:gd name="T69" fmla="*/ 332 h 352"/>
                <a:gd name="T70" fmla="*/ 109 w 364"/>
                <a:gd name="T71" fmla="*/ 331 h 352"/>
                <a:gd name="T72" fmla="*/ 76 w 364"/>
                <a:gd name="T73" fmla="*/ 260 h 352"/>
                <a:gd name="T74" fmla="*/ 110 w 364"/>
                <a:gd name="T75" fmla="*/ 260 h 352"/>
                <a:gd name="T76" fmla="*/ 140 w 364"/>
                <a:gd name="T77" fmla="*/ 332 h 352"/>
                <a:gd name="T78" fmla="*/ 110 w 364"/>
                <a:gd name="T79" fmla="*/ 332 h 352"/>
                <a:gd name="T80" fmla="*/ 186 w 364"/>
                <a:gd name="T81" fmla="*/ 239 h 352"/>
                <a:gd name="T82" fmla="*/ 78 w 364"/>
                <a:gd name="T83" fmla="*/ 239 h 352"/>
                <a:gd name="T84" fmla="*/ 78 w 364"/>
                <a:gd name="T85" fmla="*/ 102 h 352"/>
                <a:gd name="T86" fmla="*/ 186 w 364"/>
                <a:gd name="T87" fmla="*/ 102 h 352"/>
                <a:gd name="T88" fmla="*/ 198 w 364"/>
                <a:gd name="T89" fmla="*/ 98 h 352"/>
                <a:gd name="T90" fmla="*/ 297 w 364"/>
                <a:gd name="T91" fmla="*/ 42 h 352"/>
                <a:gd name="T92" fmla="*/ 297 w 364"/>
                <a:gd name="T93" fmla="*/ 299 h 352"/>
                <a:gd name="T94" fmla="*/ 198 w 364"/>
                <a:gd name="T95" fmla="*/ 244 h 352"/>
                <a:gd name="T96" fmla="*/ 186 w 364"/>
                <a:gd name="T97" fmla="*/ 239 h 352"/>
                <a:gd name="T98" fmla="*/ 344 w 364"/>
                <a:gd name="T99" fmla="*/ 308 h 352"/>
                <a:gd name="T100" fmla="*/ 331 w 364"/>
                <a:gd name="T101" fmla="*/ 322 h 352"/>
                <a:gd name="T102" fmla="*/ 318 w 364"/>
                <a:gd name="T103" fmla="*/ 314 h 352"/>
                <a:gd name="T104" fmla="*/ 317 w 364"/>
                <a:gd name="T105" fmla="*/ 308 h 352"/>
                <a:gd name="T106" fmla="*/ 317 w 364"/>
                <a:gd name="T107" fmla="*/ 34 h 352"/>
                <a:gd name="T108" fmla="*/ 319 w 364"/>
                <a:gd name="T109" fmla="*/ 27 h 352"/>
                <a:gd name="T110" fmla="*/ 331 w 364"/>
                <a:gd name="T111" fmla="*/ 20 h 352"/>
                <a:gd name="T112" fmla="*/ 340 w 364"/>
                <a:gd name="T113" fmla="*/ 24 h 352"/>
                <a:gd name="T114" fmla="*/ 344 w 364"/>
                <a:gd name="T115" fmla="*/ 34 h 352"/>
                <a:gd name="T116" fmla="*/ 344 w 364"/>
                <a:gd name="T117" fmla="*/ 30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4" h="352">
                  <a:moveTo>
                    <a:pt x="331" y="0"/>
                  </a:moveTo>
                  <a:cubicBezTo>
                    <a:pt x="319" y="0"/>
                    <a:pt x="308" y="6"/>
                    <a:pt x="302" y="16"/>
                  </a:cubicBezTo>
                  <a:cubicBezTo>
                    <a:pt x="280" y="29"/>
                    <a:pt x="216" y="68"/>
                    <a:pt x="190" y="80"/>
                  </a:cubicBezTo>
                  <a:cubicBezTo>
                    <a:pt x="187" y="81"/>
                    <a:pt x="185" y="82"/>
                    <a:pt x="184" y="82"/>
                  </a:cubicBezTo>
                  <a:cubicBezTo>
                    <a:pt x="68" y="82"/>
                    <a:pt x="68" y="82"/>
                    <a:pt x="68" y="82"/>
                  </a:cubicBezTo>
                  <a:cubicBezTo>
                    <a:pt x="68" y="82"/>
                    <a:pt x="68" y="82"/>
                    <a:pt x="68" y="82"/>
                  </a:cubicBezTo>
                  <a:cubicBezTo>
                    <a:pt x="29" y="82"/>
                    <a:pt x="29" y="82"/>
                    <a:pt x="29" y="82"/>
                  </a:cubicBezTo>
                  <a:cubicBezTo>
                    <a:pt x="13" y="82"/>
                    <a:pt x="0" y="94"/>
                    <a:pt x="0" y="109"/>
                  </a:cubicBezTo>
                  <a:cubicBezTo>
                    <a:pt x="0" y="232"/>
                    <a:pt x="0" y="232"/>
                    <a:pt x="0" y="232"/>
                  </a:cubicBezTo>
                  <a:cubicBezTo>
                    <a:pt x="0" y="247"/>
                    <a:pt x="13" y="260"/>
                    <a:pt x="29" y="260"/>
                  </a:cubicBezTo>
                  <a:cubicBezTo>
                    <a:pt x="54" y="260"/>
                    <a:pt x="54" y="260"/>
                    <a:pt x="54" y="260"/>
                  </a:cubicBezTo>
                  <a:cubicBezTo>
                    <a:pt x="91" y="340"/>
                    <a:pt x="91" y="340"/>
                    <a:pt x="91" y="340"/>
                  </a:cubicBezTo>
                  <a:cubicBezTo>
                    <a:pt x="91" y="340"/>
                    <a:pt x="91" y="340"/>
                    <a:pt x="91" y="340"/>
                  </a:cubicBezTo>
                  <a:cubicBezTo>
                    <a:pt x="95" y="347"/>
                    <a:pt x="102" y="352"/>
                    <a:pt x="110" y="352"/>
                  </a:cubicBezTo>
                  <a:cubicBezTo>
                    <a:pt x="148" y="352"/>
                    <a:pt x="148" y="352"/>
                    <a:pt x="148" y="352"/>
                  </a:cubicBezTo>
                  <a:cubicBezTo>
                    <a:pt x="153" y="352"/>
                    <a:pt x="158" y="349"/>
                    <a:pt x="161" y="345"/>
                  </a:cubicBezTo>
                  <a:cubicBezTo>
                    <a:pt x="163" y="340"/>
                    <a:pt x="164" y="335"/>
                    <a:pt x="162" y="330"/>
                  </a:cubicBezTo>
                  <a:cubicBezTo>
                    <a:pt x="132" y="259"/>
                    <a:pt x="132" y="259"/>
                    <a:pt x="132" y="259"/>
                  </a:cubicBezTo>
                  <a:cubicBezTo>
                    <a:pt x="184" y="259"/>
                    <a:pt x="184" y="259"/>
                    <a:pt x="184" y="259"/>
                  </a:cubicBezTo>
                  <a:cubicBezTo>
                    <a:pt x="185" y="260"/>
                    <a:pt x="187" y="261"/>
                    <a:pt x="190" y="262"/>
                  </a:cubicBezTo>
                  <a:cubicBezTo>
                    <a:pt x="216" y="274"/>
                    <a:pt x="280" y="313"/>
                    <a:pt x="302" y="326"/>
                  </a:cubicBezTo>
                  <a:cubicBezTo>
                    <a:pt x="308" y="336"/>
                    <a:pt x="319" y="342"/>
                    <a:pt x="331" y="342"/>
                  </a:cubicBezTo>
                  <a:cubicBezTo>
                    <a:pt x="349" y="342"/>
                    <a:pt x="364" y="327"/>
                    <a:pt x="364" y="308"/>
                  </a:cubicBezTo>
                  <a:cubicBezTo>
                    <a:pt x="364" y="34"/>
                    <a:pt x="364" y="34"/>
                    <a:pt x="364" y="34"/>
                  </a:cubicBezTo>
                  <a:cubicBezTo>
                    <a:pt x="364" y="25"/>
                    <a:pt x="361" y="16"/>
                    <a:pt x="355" y="10"/>
                  </a:cubicBezTo>
                  <a:cubicBezTo>
                    <a:pt x="348" y="3"/>
                    <a:pt x="340" y="0"/>
                    <a:pt x="331" y="0"/>
                  </a:cubicBezTo>
                  <a:close/>
                  <a:moveTo>
                    <a:pt x="29" y="240"/>
                  </a:moveTo>
                  <a:cubicBezTo>
                    <a:pt x="24" y="240"/>
                    <a:pt x="20" y="236"/>
                    <a:pt x="20" y="232"/>
                  </a:cubicBezTo>
                  <a:cubicBezTo>
                    <a:pt x="20" y="109"/>
                    <a:pt x="20" y="109"/>
                    <a:pt x="20" y="109"/>
                  </a:cubicBezTo>
                  <a:cubicBezTo>
                    <a:pt x="20" y="105"/>
                    <a:pt x="24" y="102"/>
                    <a:pt x="29" y="102"/>
                  </a:cubicBezTo>
                  <a:cubicBezTo>
                    <a:pt x="58" y="102"/>
                    <a:pt x="58" y="102"/>
                    <a:pt x="58" y="102"/>
                  </a:cubicBezTo>
                  <a:cubicBezTo>
                    <a:pt x="58" y="240"/>
                    <a:pt x="58" y="240"/>
                    <a:pt x="58" y="240"/>
                  </a:cubicBezTo>
                  <a:cubicBezTo>
                    <a:pt x="45" y="240"/>
                    <a:pt x="45" y="240"/>
                    <a:pt x="45" y="240"/>
                  </a:cubicBezTo>
                  <a:lnTo>
                    <a:pt x="29" y="240"/>
                  </a:lnTo>
                  <a:close/>
                  <a:moveTo>
                    <a:pt x="110" y="332"/>
                  </a:moveTo>
                  <a:cubicBezTo>
                    <a:pt x="110" y="332"/>
                    <a:pt x="109" y="332"/>
                    <a:pt x="109" y="331"/>
                  </a:cubicBezTo>
                  <a:cubicBezTo>
                    <a:pt x="76" y="260"/>
                    <a:pt x="76" y="260"/>
                    <a:pt x="76" y="260"/>
                  </a:cubicBezTo>
                  <a:cubicBezTo>
                    <a:pt x="110" y="260"/>
                    <a:pt x="110" y="260"/>
                    <a:pt x="110" y="260"/>
                  </a:cubicBezTo>
                  <a:cubicBezTo>
                    <a:pt x="140" y="332"/>
                    <a:pt x="140" y="332"/>
                    <a:pt x="140" y="332"/>
                  </a:cubicBezTo>
                  <a:lnTo>
                    <a:pt x="110" y="332"/>
                  </a:lnTo>
                  <a:close/>
                  <a:moveTo>
                    <a:pt x="186" y="239"/>
                  </a:moveTo>
                  <a:cubicBezTo>
                    <a:pt x="78" y="239"/>
                    <a:pt x="78" y="239"/>
                    <a:pt x="78" y="239"/>
                  </a:cubicBezTo>
                  <a:cubicBezTo>
                    <a:pt x="78" y="102"/>
                    <a:pt x="78" y="102"/>
                    <a:pt x="78" y="102"/>
                  </a:cubicBezTo>
                  <a:cubicBezTo>
                    <a:pt x="186" y="102"/>
                    <a:pt x="186" y="102"/>
                    <a:pt x="186" y="102"/>
                  </a:cubicBezTo>
                  <a:cubicBezTo>
                    <a:pt x="188" y="102"/>
                    <a:pt x="189" y="102"/>
                    <a:pt x="198" y="98"/>
                  </a:cubicBezTo>
                  <a:cubicBezTo>
                    <a:pt x="220" y="88"/>
                    <a:pt x="267" y="61"/>
                    <a:pt x="297" y="42"/>
                  </a:cubicBezTo>
                  <a:cubicBezTo>
                    <a:pt x="297" y="299"/>
                    <a:pt x="297" y="299"/>
                    <a:pt x="297" y="299"/>
                  </a:cubicBezTo>
                  <a:cubicBezTo>
                    <a:pt x="268" y="282"/>
                    <a:pt x="221" y="254"/>
                    <a:pt x="198" y="244"/>
                  </a:cubicBezTo>
                  <a:cubicBezTo>
                    <a:pt x="190" y="240"/>
                    <a:pt x="188" y="239"/>
                    <a:pt x="186" y="239"/>
                  </a:cubicBezTo>
                  <a:close/>
                  <a:moveTo>
                    <a:pt x="344" y="308"/>
                  </a:moveTo>
                  <a:cubicBezTo>
                    <a:pt x="344" y="316"/>
                    <a:pt x="338" y="322"/>
                    <a:pt x="331" y="322"/>
                  </a:cubicBezTo>
                  <a:cubicBezTo>
                    <a:pt x="326" y="322"/>
                    <a:pt x="321" y="319"/>
                    <a:pt x="318" y="314"/>
                  </a:cubicBezTo>
                  <a:cubicBezTo>
                    <a:pt x="318" y="312"/>
                    <a:pt x="317" y="310"/>
                    <a:pt x="317" y="308"/>
                  </a:cubicBezTo>
                  <a:cubicBezTo>
                    <a:pt x="317" y="34"/>
                    <a:pt x="317" y="34"/>
                    <a:pt x="317" y="34"/>
                  </a:cubicBezTo>
                  <a:cubicBezTo>
                    <a:pt x="317" y="32"/>
                    <a:pt x="318" y="29"/>
                    <a:pt x="319" y="27"/>
                  </a:cubicBezTo>
                  <a:cubicBezTo>
                    <a:pt x="321" y="23"/>
                    <a:pt x="326" y="20"/>
                    <a:pt x="331" y="20"/>
                  </a:cubicBezTo>
                  <a:cubicBezTo>
                    <a:pt x="334" y="20"/>
                    <a:pt x="338" y="21"/>
                    <a:pt x="340" y="24"/>
                  </a:cubicBezTo>
                  <a:cubicBezTo>
                    <a:pt x="343" y="27"/>
                    <a:pt x="344" y="30"/>
                    <a:pt x="344" y="34"/>
                  </a:cubicBezTo>
                  <a:lnTo>
                    <a:pt x="344" y="3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
        <p:nvSpPr>
          <p:cNvPr id="55"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Icons</a:t>
            </a:r>
          </a:p>
        </p:txBody>
      </p:sp>
      <p:grpSp>
        <p:nvGrpSpPr>
          <p:cNvPr id="56" name="Group 55"/>
          <p:cNvGrpSpPr/>
          <p:nvPr/>
        </p:nvGrpSpPr>
        <p:grpSpPr>
          <a:xfrm>
            <a:off x="1292353" y="2754201"/>
            <a:ext cx="403097" cy="503349"/>
            <a:chOff x="5049838" y="3756026"/>
            <a:chExt cx="306388" cy="382588"/>
          </a:xfrm>
        </p:grpSpPr>
        <p:sp>
          <p:nvSpPr>
            <p:cNvPr id="57" name="Freeform 90"/>
            <p:cNvSpPr>
              <a:spLocks noEditPoints="1"/>
            </p:cNvSpPr>
            <p:nvPr/>
          </p:nvSpPr>
          <p:spPr bwMode="auto">
            <a:xfrm>
              <a:off x="5049838" y="3756026"/>
              <a:ext cx="306388" cy="382588"/>
            </a:xfrm>
            <a:custGeom>
              <a:avLst/>
              <a:gdLst>
                <a:gd name="T0" fmla="*/ 394 w 403"/>
                <a:gd name="T1" fmla="*/ 432 h 502"/>
                <a:gd name="T2" fmla="*/ 304 w 403"/>
                <a:gd name="T3" fmla="*/ 287 h 502"/>
                <a:gd name="T4" fmla="*/ 326 w 403"/>
                <a:gd name="T5" fmla="*/ 90 h 502"/>
                <a:gd name="T6" fmla="*/ 323 w 403"/>
                <a:gd name="T7" fmla="*/ 85 h 502"/>
                <a:gd name="T8" fmla="*/ 218 w 403"/>
                <a:gd name="T9" fmla="*/ 10 h 502"/>
                <a:gd name="T10" fmla="*/ 91 w 403"/>
                <a:gd name="T11" fmla="*/ 31 h 502"/>
                <a:gd name="T12" fmla="*/ 45 w 403"/>
                <a:gd name="T13" fmla="*/ 73 h 502"/>
                <a:gd name="T14" fmla="*/ 37 w 403"/>
                <a:gd name="T15" fmla="*/ 263 h 502"/>
                <a:gd name="T16" fmla="*/ 179 w 403"/>
                <a:gd name="T17" fmla="*/ 342 h 502"/>
                <a:gd name="T18" fmla="*/ 227 w 403"/>
                <a:gd name="T19" fmla="*/ 336 h 502"/>
                <a:gd name="T20" fmla="*/ 317 w 403"/>
                <a:gd name="T21" fmla="*/ 480 h 502"/>
                <a:gd name="T22" fmla="*/ 345 w 403"/>
                <a:gd name="T23" fmla="*/ 501 h 502"/>
                <a:gd name="T24" fmla="*/ 356 w 403"/>
                <a:gd name="T25" fmla="*/ 502 h 502"/>
                <a:gd name="T26" fmla="*/ 380 w 403"/>
                <a:gd name="T27" fmla="*/ 495 h 502"/>
                <a:gd name="T28" fmla="*/ 400 w 403"/>
                <a:gd name="T29" fmla="*/ 466 h 502"/>
                <a:gd name="T30" fmla="*/ 394 w 403"/>
                <a:gd name="T31" fmla="*/ 432 h 502"/>
                <a:gd name="T32" fmla="*/ 54 w 403"/>
                <a:gd name="T33" fmla="*/ 252 h 502"/>
                <a:gd name="T34" fmla="*/ 61 w 403"/>
                <a:gd name="T35" fmla="*/ 85 h 502"/>
                <a:gd name="T36" fmla="*/ 101 w 403"/>
                <a:gd name="T37" fmla="*/ 48 h 502"/>
                <a:gd name="T38" fmla="*/ 180 w 403"/>
                <a:gd name="T39" fmla="*/ 26 h 502"/>
                <a:gd name="T40" fmla="*/ 213 w 403"/>
                <a:gd name="T41" fmla="*/ 29 h 502"/>
                <a:gd name="T42" fmla="*/ 306 w 403"/>
                <a:gd name="T43" fmla="*/ 95 h 502"/>
                <a:gd name="T44" fmla="*/ 308 w 403"/>
                <a:gd name="T45" fmla="*/ 100 h 502"/>
                <a:gd name="T46" fmla="*/ 285 w 403"/>
                <a:gd name="T47" fmla="*/ 279 h 502"/>
                <a:gd name="T48" fmla="*/ 258 w 403"/>
                <a:gd name="T49" fmla="*/ 300 h 502"/>
                <a:gd name="T50" fmla="*/ 228 w 403"/>
                <a:gd name="T51" fmla="*/ 314 h 502"/>
                <a:gd name="T52" fmla="*/ 54 w 403"/>
                <a:gd name="T53" fmla="*/ 252 h 502"/>
                <a:gd name="T54" fmla="*/ 381 w 403"/>
                <a:gd name="T55" fmla="*/ 462 h 502"/>
                <a:gd name="T56" fmla="*/ 369 w 403"/>
                <a:gd name="T57" fmla="*/ 478 h 502"/>
                <a:gd name="T58" fmla="*/ 350 w 403"/>
                <a:gd name="T59" fmla="*/ 481 h 502"/>
                <a:gd name="T60" fmla="*/ 334 w 403"/>
                <a:gd name="T61" fmla="*/ 470 h 502"/>
                <a:gd name="T62" fmla="*/ 246 w 403"/>
                <a:gd name="T63" fmla="*/ 329 h 502"/>
                <a:gd name="T64" fmla="*/ 252 w 403"/>
                <a:gd name="T65" fmla="*/ 326 h 502"/>
                <a:gd name="T66" fmla="*/ 252 w 403"/>
                <a:gd name="T67" fmla="*/ 326 h 502"/>
                <a:gd name="T68" fmla="*/ 260 w 403"/>
                <a:gd name="T69" fmla="*/ 322 h 502"/>
                <a:gd name="T70" fmla="*/ 262 w 403"/>
                <a:gd name="T71" fmla="*/ 321 h 502"/>
                <a:gd name="T72" fmla="*/ 269 w 403"/>
                <a:gd name="T73" fmla="*/ 317 h 502"/>
                <a:gd name="T74" fmla="*/ 279 w 403"/>
                <a:gd name="T75" fmla="*/ 310 h 502"/>
                <a:gd name="T76" fmla="*/ 281 w 403"/>
                <a:gd name="T77" fmla="*/ 308 h 502"/>
                <a:gd name="T78" fmla="*/ 288 w 403"/>
                <a:gd name="T79" fmla="*/ 303 h 502"/>
                <a:gd name="T80" fmla="*/ 290 w 403"/>
                <a:gd name="T81" fmla="*/ 301 h 502"/>
                <a:gd name="T82" fmla="*/ 377 w 403"/>
                <a:gd name="T83" fmla="*/ 442 h 502"/>
                <a:gd name="T84" fmla="*/ 381 w 403"/>
                <a:gd name="T85" fmla="*/ 46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3" h="502">
                  <a:moveTo>
                    <a:pt x="394" y="432"/>
                  </a:moveTo>
                  <a:cubicBezTo>
                    <a:pt x="304" y="287"/>
                    <a:pt x="304" y="287"/>
                    <a:pt x="304" y="287"/>
                  </a:cubicBezTo>
                  <a:cubicBezTo>
                    <a:pt x="353" y="233"/>
                    <a:pt x="362" y="153"/>
                    <a:pt x="326" y="90"/>
                  </a:cubicBezTo>
                  <a:cubicBezTo>
                    <a:pt x="325" y="88"/>
                    <a:pt x="324" y="87"/>
                    <a:pt x="323" y="85"/>
                  </a:cubicBezTo>
                  <a:cubicBezTo>
                    <a:pt x="299" y="47"/>
                    <a:pt x="262" y="20"/>
                    <a:pt x="218" y="10"/>
                  </a:cubicBezTo>
                  <a:cubicBezTo>
                    <a:pt x="174" y="0"/>
                    <a:pt x="129" y="7"/>
                    <a:pt x="91" y="31"/>
                  </a:cubicBezTo>
                  <a:cubicBezTo>
                    <a:pt x="73" y="42"/>
                    <a:pt x="58" y="56"/>
                    <a:pt x="45" y="73"/>
                  </a:cubicBezTo>
                  <a:cubicBezTo>
                    <a:pt x="3" y="129"/>
                    <a:pt x="0" y="204"/>
                    <a:pt x="37" y="263"/>
                  </a:cubicBezTo>
                  <a:cubicBezTo>
                    <a:pt x="69" y="314"/>
                    <a:pt x="123" y="342"/>
                    <a:pt x="179" y="342"/>
                  </a:cubicBezTo>
                  <a:cubicBezTo>
                    <a:pt x="195" y="342"/>
                    <a:pt x="211" y="340"/>
                    <a:pt x="227" y="336"/>
                  </a:cubicBezTo>
                  <a:cubicBezTo>
                    <a:pt x="317" y="480"/>
                    <a:pt x="317" y="480"/>
                    <a:pt x="317" y="480"/>
                  </a:cubicBezTo>
                  <a:cubicBezTo>
                    <a:pt x="323" y="491"/>
                    <a:pt x="333" y="498"/>
                    <a:pt x="345" y="501"/>
                  </a:cubicBezTo>
                  <a:cubicBezTo>
                    <a:pt x="349" y="501"/>
                    <a:pt x="352" y="502"/>
                    <a:pt x="356" y="502"/>
                  </a:cubicBezTo>
                  <a:cubicBezTo>
                    <a:pt x="364" y="502"/>
                    <a:pt x="372" y="499"/>
                    <a:pt x="380" y="495"/>
                  </a:cubicBezTo>
                  <a:cubicBezTo>
                    <a:pt x="390" y="488"/>
                    <a:pt x="397" y="478"/>
                    <a:pt x="400" y="466"/>
                  </a:cubicBezTo>
                  <a:cubicBezTo>
                    <a:pt x="403" y="454"/>
                    <a:pt x="401" y="442"/>
                    <a:pt x="394" y="432"/>
                  </a:cubicBezTo>
                  <a:close/>
                  <a:moveTo>
                    <a:pt x="54" y="252"/>
                  </a:moveTo>
                  <a:cubicBezTo>
                    <a:pt x="21" y="200"/>
                    <a:pt x="24" y="134"/>
                    <a:pt x="61" y="85"/>
                  </a:cubicBezTo>
                  <a:cubicBezTo>
                    <a:pt x="72" y="70"/>
                    <a:pt x="86" y="58"/>
                    <a:pt x="101" y="48"/>
                  </a:cubicBezTo>
                  <a:cubicBezTo>
                    <a:pt x="125" y="33"/>
                    <a:pt x="152" y="26"/>
                    <a:pt x="180" y="26"/>
                  </a:cubicBezTo>
                  <a:cubicBezTo>
                    <a:pt x="191" y="26"/>
                    <a:pt x="202" y="27"/>
                    <a:pt x="213" y="29"/>
                  </a:cubicBezTo>
                  <a:cubicBezTo>
                    <a:pt x="252" y="38"/>
                    <a:pt x="285" y="62"/>
                    <a:pt x="306" y="95"/>
                  </a:cubicBezTo>
                  <a:cubicBezTo>
                    <a:pt x="307" y="97"/>
                    <a:pt x="308" y="98"/>
                    <a:pt x="308" y="100"/>
                  </a:cubicBezTo>
                  <a:cubicBezTo>
                    <a:pt x="342" y="158"/>
                    <a:pt x="332" y="231"/>
                    <a:pt x="285" y="279"/>
                  </a:cubicBezTo>
                  <a:cubicBezTo>
                    <a:pt x="277" y="287"/>
                    <a:pt x="268" y="294"/>
                    <a:pt x="258" y="300"/>
                  </a:cubicBezTo>
                  <a:cubicBezTo>
                    <a:pt x="249" y="306"/>
                    <a:pt x="238" y="311"/>
                    <a:pt x="228" y="314"/>
                  </a:cubicBezTo>
                  <a:cubicBezTo>
                    <a:pt x="162" y="337"/>
                    <a:pt x="91" y="311"/>
                    <a:pt x="54" y="252"/>
                  </a:cubicBezTo>
                  <a:close/>
                  <a:moveTo>
                    <a:pt x="381" y="462"/>
                  </a:moveTo>
                  <a:cubicBezTo>
                    <a:pt x="379" y="468"/>
                    <a:pt x="375" y="474"/>
                    <a:pt x="369" y="478"/>
                  </a:cubicBezTo>
                  <a:cubicBezTo>
                    <a:pt x="363" y="481"/>
                    <a:pt x="356" y="483"/>
                    <a:pt x="350" y="481"/>
                  </a:cubicBezTo>
                  <a:cubicBezTo>
                    <a:pt x="343" y="479"/>
                    <a:pt x="337" y="475"/>
                    <a:pt x="334" y="470"/>
                  </a:cubicBezTo>
                  <a:cubicBezTo>
                    <a:pt x="246" y="329"/>
                    <a:pt x="246" y="329"/>
                    <a:pt x="246" y="329"/>
                  </a:cubicBezTo>
                  <a:cubicBezTo>
                    <a:pt x="248" y="328"/>
                    <a:pt x="250" y="327"/>
                    <a:pt x="252" y="326"/>
                  </a:cubicBezTo>
                  <a:cubicBezTo>
                    <a:pt x="252" y="326"/>
                    <a:pt x="252" y="326"/>
                    <a:pt x="252" y="326"/>
                  </a:cubicBezTo>
                  <a:cubicBezTo>
                    <a:pt x="255" y="325"/>
                    <a:pt x="257" y="323"/>
                    <a:pt x="260" y="322"/>
                  </a:cubicBezTo>
                  <a:cubicBezTo>
                    <a:pt x="260" y="322"/>
                    <a:pt x="261" y="321"/>
                    <a:pt x="262" y="321"/>
                  </a:cubicBezTo>
                  <a:cubicBezTo>
                    <a:pt x="264" y="320"/>
                    <a:pt x="266" y="318"/>
                    <a:pt x="269" y="317"/>
                  </a:cubicBezTo>
                  <a:cubicBezTo>
                    <a:pt x="272" y="315"/>
                    <a:pt x="275" y="312"/>
                    <a:pt x="279" y="310"/>
                  </a:cubicBezTo>
                  <a:cubicBezTo>
                    <a:pt x="279" y="310"/>
                    <a:pt x="280" y="309"/>
                    <a:pt x="281" y="308"/>
                  </a:cubicBezTo>
                  <a:cubicBezTo>
                    <a:pt x="284" y="306"/>
                    <a:pt x="286" y="305"/>
                    <a:pt x="288" y="303"/>
                  </a:cubicBezTo>
                  <a:cubicBezTo>
                    <a:pt x="289" y="302"/>
                    <a:pt x="289" y="302"/>
                    <a:pt x="290" y="301"/>
                  </a:cubicBezTo>
                  <a:cubicBezTo>
                    <a:pt x="377" y="442"/>
                    <a:pt x="377" y="442"/>
                    <a:pt x="377" y="442"/>
                  </a:cubicBezTo>
                  <a:cubicBezTo>
                    <a:pt x="381" y="448"/>
                    <a:pt x="382" y="455"/>
                    <a:pt x="381" y="4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91"/>
            <p:cNvSpPr>
              <a:spLocks/>
            </p:cNvSpPr>
            <p:nvPr/>
          </p:nvSpPr>
          <p:spPr bwMode="auto">
            <a:xfrm>
              <a:off x="5086350" y="3806826"/>
              <a:ext cx="63500" cy="136525"/>
            </a:xfrm>
            <a:custGeom>
              <a:avLst/>
              <a:gdLst>
                <a:gd name="T0" fmla="*/ 67 w 83"/>
                <a:gd name="T1" fmla="*/ 3 h 178"/>
                <a:gd name="T2" fmla="*/ 33 w 83"/>
                <a:gd name="T3" fmla="*/ 34 h 178"/>
                <a:gd name="T4" fmla="*/ 27 w 83"/>
                <a:gd name="T5" fmla="*/ 173 h 178"/>
                <a:gd name="T6" fmla="*/ 36 w 83"/>
                <a:gd name="T7" fmla="*/ 178 h 178"/>
                <a:gd name="T8" fmla="*/ 41 w 83"/>
                <a:gd name="T9" fmla="*/ 176 h 178"/>
                <a:gd name="T10" fmla="*/ 44 w 83"/>
                <a:gd name="T11" fmla="*/ 162 h 178"/>
                <a:gd name="T12" fmla="*/ 49 w 83"/>
                <a:gd name="T13" fmla="*/ 46 h 178"/>
                <a:gd name="T14" fmla="*/ 77 w 83"/>
                <a:gd name="T15" fmla="*/ 20 h 178"/>
                <a:gd name="T16" fmla="*/ 81 w 83"/>
                <a:gd name="T17" fmla="*/ 7 h 178"/>
                <a:gd name="T18" fmla="*/ 67 w 83"/>
                <a:gd name="T19"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78">
                  <a:moveTo>
                    <a:pt x="67" y="3"/>
                  </a:moveTo>
                  <a:cubicBezTo>
                    <a:pt x="54" y="12"/>
                    <a:pt x="42" y="22"/>
                    <a:pt x="33" y="34"/>
                  </a:cubicBezTo>
                  <a:cubicBezTo>
                    <a:pt x="3" y="75"/>
                    <a:pt x="0" y="130"/>
                    <a:pt x="27" y="173"/>
                  </a:cubicBezTo>
                  <a:cubicBezTo>
                    <a:pt x="29" y="176"/>
                    <a:pt x="33" y="178"/>
                    <a:pt x="36" y="178"/>
                  </a:cubicBezTo>
                  <a:cubicBezTo>
                    <a:pt x="38" y="178"/>
                    <a:pt x="39" y="177"/>
                    <a:pt x="41" y="176"/>
                  </a:cubicBezTo>
                  <a:cubicBezTo>
                    <a:pt x="46" y="173"/>
                    <a:pt x="47" y="167"/>
                    <a:pt x="44" y="162"/>
                  </a:cubicBezTo>
                  <a:cubicBezTo>
                    <a:pt x="22" y="126"/>
                    <a:pt x="24" y="80"/>
                    <a:pt x="49" y="46"/>
                  </a:cubicBezTo>
                  <a:cubicBezTo>
                    <a:pt x="57" y="36"/>
                    <a:pt x="66" y="27"/>
                    <a:pt x="77" y="20"/>
                  </a:cubicBezTo>
                  <a:cubicBezTo>
                    <a:pt x="82" y="17"/>
                    <a:pt x="83" y="11"/>
                    <a:pt x="81" y="7"/>
                  </a:cubicBezTo>
                  <a:cubicBezTo>
                    <a:pt x="78" y="2"/>
                    <a:pt x="71" y="0"/>
                    <a:pt x="6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p:cNvGrpSpPr/>
          <p:nvPr/>
        </p:nvGrpSpPr>
        <p:grpSpPr>
          <a:xfrm>
            <a:off x="3227979" y="2724150"/>
            <a:ext cx="518806" cy="489160"/>
            <a:chOff x="6551613" y="3738563"/>
            <a:chExt cx="388938" cy="366713"/>
          </a:xfrm>
        </p:grpSpPr>
        <p:sp>
          <p:nvSpPr>
            <p:cNvPr id="61" name="Freeform 65"/>
            <p:cNvSpPr>
              <a:spLocks noEditPoints="1"/>
            </p:cNvSpPr>
            <p:nvPr/>
          </p:nvSpPr>
          <p:spPr bwMode="auto">
            <a:xfrm>
              <a:off x="6645275" y="3825876"/>
              <a:ext cx="201613" cy="279400"/>
            </a:xfrm>
            <a:custGeom>
              <a:avLst/>
              <a:gdLst>
                <a:gd name="T0" fmla="*/ 226 w 266"/>
                <a:gd name="T1" fmla="*/ 38 h 367"/>
                <a:gd name="T2" fmla="*/ 130 w 266"/>
                <a:gd name="T3" fmla="*/ 1 h 367"/>
                <a:gd name="T4" fmla="*/ 0 w 266"/>
                <a:gd name="T5" fmla="*/ 133 h 367"/>
                <a:gd name="T6" fmla="*/ 32 w 266"/>
                <a:gd name="T7" fmla="*/ 219 h 367"/>
                <a:gd name="T8" fmla="*/ 51 w 266"/>
                <a:gd name="T9" fmla="*/ 272 h 367"/>
                <a:gd name="T10" fmla="*/ 64 w 266"/>
                <a:gd name="T11" fmla="*/ 304 h 367"/>
                <a:gd name="T12" fmla="*/ 82 w 266"/>
                <a:gd name="T13" fmla="*/ 316 h 367"/>
                <a:gd name="T14" fmla="*/ 82 w 266"/>
                <a:gd name="T15" fmla="*/ 316 h 367"/>
                <a:gd name="T16" fmla="*/ 133 w 266"/>
                <a:gd name="T17" fmla="*/ 367 h 367"/>
                <a:gd name="T18" fmla="*/ 184 w 266"/>
                <a:gd name="T19" fmla="*/ 316 h 367"/>
                <a:gd name="T20" fmla="*/ 184 w 266"/>
                <a:gd name="T21" fmla="*/ 316 h 367"/>
                <a:gd name="T22" fmla="*/ 216 w 266"/>
                <a:gd name="T23" fmla="*/ 272 h 367"/>
                <a:gd name="T24" fmla="*/ 220 w 266"/>
                <a:gd name="T25" fmla="*/ 244 h 367"/>
                <a:gd name="T26" fmla="*/ 234 w 266"/>
                <a:gd name="T27" fmla="*/ 220 h 367"/>
                <a:gd name="T28" fmla="*/ 266 w 266"/>
                <a:gd name="T29" fmla="*/ 134 h 367"/>
                <a:gd name="T30" fmla="*/ 226 w 266"/>
                <a:gd name="T31" fmla="*/ 38 h 367"/>
                <a:gd name="T32" fmla="*/ 133 w 266"/>
                <a:gd name="T33" fmla="*/ 347 h 367"/>
                <a:gd name="T34" fmla="*/ 102 w 266"/>
                <a:gd name="T35" fmla="*/ 318 h 367"/>
                <a:gd name="T36" fmla="*/ 164 w 266"/>
                <a:gd name="T37" fmla="*/ 318 h 367"/>
                <a:gd name="T38" fmla="*/ 133 w 266"/>
                <a:gd name="T39" fmla="*/ 347 h 367"/>
                <a:gd name="T40" fmla="*/ 219 w 266"/>
                <a:gd name="T41" fmla="*/ 207 h 367"/>
                <a:gd name="T42" fmla="*/ 202 w 266"/>
                <a:gd name="T43" fmla="*/ 237 h 367"/>
                <a:gd name="T44" fmla="*/ 196 w 266"/>
                <a:gd name="T45" fmla="*/ 272 h 367"/>
                <a:gd name="T46" fmla="*/ 169 w 266"/>
                <a:gd name="T47" fmla="*/ 298 h 367"/>
                <a:gd name="T48" fmla="*/ 97 w 266"/>
                <a:gd name="T49" fmla="*/ 298 h 367"/>
                <a:gd name="T50" fmla="*/ 78 w 266"/>
                <a:gd name="T51" fmla="*/ 290 h 367"/>
                <a:gd name="T52" fmla="*/ 71 w 266"/>
                <a:gd name="T53" fmla="*/ 272 h 367"/>
                <a:gd name="T54" fmla="*/ 47 w 266"/>
                <a:gd name="T55" fmla="*/ 207 h 367"/>
                <a:gd name="T56" fmla="*/ 20 w 266"/>
                <a:gd name="T57" fmla="*/ 133 h 367"/>
                <a:gd name="T58" fmla="*/ 130 w 266"/>
                <a:gd name="T59" fmla="*/ 21 h 367"/>
                <a:gd name="T60" fmla="*/ 133 w 266"/>
                <a:gd name="T61" fmla="*/ 21 h 367"/>
                <a:gd name="T62" fmla="*/ 212 w 266"/>
                <a:gd name="T63" fmla="*/ 53 h 367"/>
                <a:gd name="T64" fmla="*/ 246 w 266"/>
                <a:gd name="T65" fmla="*/ 134 h 367"/>
                <a:gd name="T66" fmla="*/ 219 w 266"/>
                <a:gd name="T67" fmla="*/ 20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367">
                  <a:moveTo>
                    <a:pt x="226" y="38"/>
                  </a:moveTo>
                  <a:cubicBezTo>
                    <a:pt x="200" y="13"/>
                    <a:pt x="166" y="0"/>
                    <a:pt x="130" y="1"/>
                  </a:cubicBezTo>
                  <a:cubicBezTo>
                    <a:pt x="59" y="2"/>
                    <a:pt x="0" y="62"/>
                    <a:pt x="0" y="133"/>
                  </a:cubicBezTo>
                  <a:cubicBezTo>
                    <a:pt x="0" y="164"/>
                    <a:pt x="11" y="195"/>
                    <a:pt x="32" y="219"/>
                  </a:cubicBezTo>
                  <a:cubicBezTo>
                    <a:pt x="44" y="234"/>
                    <a:pt x="51" y="252"/>
                    <a:pt x="51" y="272"/>
                  </a:cubicBezTo>
                  <a:cubicBezTo>
                    <a:pt x="51" y="284"/>
                    <a:pt x="55" y="296"/>
                    <a:pt x="64" y="304"/>
                  </a:cubicBezTo>
                  <a:cubicBezTo>
                    <a:pt x="69" y="310"/>
                    <a:pt x="76" y="313"/>
                    <a:pt x="82" y="316"/>
                  </a:cubicBezTo>
                  <a:cubicBezTo>
                    <a:pt x="82" y="316"/>
                    <a:pt x="82" y="316"/>
                    <a:pt x="82" y="316"/>
                  </a:cubicBezTo>
                  <a:cubicBezTo>
                    <a:pt x="82" y="344"/>
                    <a:pt x="105" y="367"/>
                    <a:pt x="133" y="367"/>
                  </a:cubicBezTo>
                  <a:cubicBezTo>
                    <a:pt x="161" y="367"/>
                    <a:pt x="184" y="344"/>
                    <a:pt x="184" y="316"/>
                  </a:cubicBezTo>
                  <a:cubicBezTo>
                    <a:pt x="184" y="316"/>
                    <a:pt x="184" y="316"/>
                    <a:pt x="184" y="316"/>
                  </a:cubicBezTo>
                  <a:cubicBezTo>
                    <a:pt x="202" y="309"/>
                    <a:pt x="216" y="292"/>
                    <a:pt x="216" y="272"/>
                  </a:cubicBezTo>
                  <a:cubicBezTo>
                    <a:pt x="216" y="262"/>
                    <a:pt x="217" y="253"/>
                    <a:pt x="220" y="244"/>
                  </a:cubicBezTo>
                  <a:cubicBezTo>
                    <a:pt x="224" y="235"/>
                    <a:pt x="228" y="227"/>
                    <a:pt x="234" y="220"/>
                  </a:cubicBezTo>
                  <a:cubicBezTo>
                    <a:pt x="255" y="196"/>
                    <a:pt x="266" y="165"/>
                    <a:pt x="266" y="134"/>
                  </a:cubicBezTo>
                  <a:cubicBezTo>
                    <a:pt x="266" y="97"/>
                    <a:pt x="252" y="64"/>
                    <a:pt x="226" y="38"/>
                  </a:cubicBezTo>
                  <a:close/>
                  <a:moveTo>
                    <a:pt x="133" y="347"/>
                  </a:moveTo>
                  <a:cubicBezTo>
                    <a:pt x="117" y="347"/>
                    <a:pt x="103" y="334"/>
                    <a:pt x="102" y="318"/>
                  </a:cubicBezTo>
                  <a:cubicBezTo>
                    <a:pt x="164" y="318"/>
                    <a:pt x="164" y="318"/>
                    <a:pt x="164" y="318"/>
                  </a:cubicBezTo>
                  <a:cubicBezTo>
                    <a:pt x="163" y="334"/>
                    <a:pt x="149" y="347"/>
                    <a:pt x="133" y="347"/>
                  </a:cubicBezTo>
                  <a:close/>
                  <a:moveTo>
                    <a:pt x="219" y="207"/>
                  </a:moveTo>
                  <a:cubicBezTo>
                    <a:pt x="212" y="216"/>
                    <a:pt x="206" y="226"/>
                    <a:pt x="202" y="237"/>
                  </a:cubicBezTo>
                  <a:cubicBezTo>
                    <a:pt x="198" y="248"/>
                    <a:pt x="196" y="260"/>
                    <a:pt x="196" y="272"/>
                  </a:cubicBezTo>
                  <a:cubicBezTo>
                    <a:pt x="196" y="286"/>
                    <a:pt x="184" y="298"/>
                    <a:pt x="169" y="298"/>
                  </a:cubicBezTo>
                  <a:cubicBezTo>
                    <a:pt x="97" y="298"/>
                    <a:pt x="97" y="298"/>
                    <a:pt x="97" y="298"/>
                  </a:cubicBezTo>
                  <a:cubicBezTo>
                    <a:pt x="90" y="298"/>
                    <a:pt x="83" y="295"/>
                    <a:pt x="78" y="290"/>
                  </a:cubicBezTo>
                  <a:cubicBezTo>
                    <a:pt x="73" y="285"/>
                    <a:pt x="71" y="279"/>
                    <a:pt x="71" y="272"/>
                  </a:cubicBezTo>
                  <a:cubicBezTo>
                    <a:pt x="71" y="248"/>
                    <a:pt x="62" y="225"/>
                    <a:pt x="47" y="207"/>
                  </a:cubicBezTo>
                  <a:cubicBezTo>
                    <a:pt x="29" y="186"/>
                    <a:pt x="20" y="160"/>
                    <a:pt x="20" y="133"/>
                  </a:cubicBezTo>
                  <a:cubicBezTo>
                    <a:pt x="20" y="72"/>
                    <a:pt x="70" y="22"/>
                    <a:pt x="130" y="21"/>
                  </a:cubicBezTo>
                  <a:cubicBezTo>
                    <a:pt x="131" y="21"/>
                    <a:pt x="132" y="21"/>
                    <a:pt x="133" y="21"/>
                  </a:cubicBezTo>
                  <a:cubicBezTo>
                    <a:pt x="163" y="21"/>
                    <a:pt x="191" y="32"/>
                    <a:pt x="212" y="53"/>
                  </a:cubicBezTo>
                  <a:cubicBezTo>
                    <a:pt x="234" y="74"/>
                    <a:pt x="246" y="103"/>
                    <a:pt x="246" y="134"/>
                  </a:cubicBezTo>
                  <a:cubicBezTo>
                    <a:pt x="246" y="161"/>
                    <a:pt x="237" y="187"/>
                    <a:pt x="219"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6"/>
            <p:cNvSpPr>
              <a:spLocks/>
            </p:cNvSpPr>
            <p:nvPr/>
          </p:nvSpPr>
          <p:spPr bwMode="auto">
            <a:xfrm>
              <a:off x="6551613" y="3924301"/>
              <a:ext cx="55563" cy="15875"/>
            </a:xfrm>
            <a:custGeom>
              <a:avLst/>
              <a:gdLst>
                <a:gd name="T0" fmla="*/ 64 w 74"/>
                <a:gd name="T1" fmla="*/ 0 h 20"/>
                <a:gd name="T2" fmla="*/ 10 w 74"/>
                <a:gd name="T3" fmla="*/ 0 h 20"/>
                <a:gd name="T4" fmla="*/ 0 w 74"/>
                <a:gd name="T5" fmla="*/ 10 h 20"/>
                <a:gd name="T6" fmla="*/ 10 w 74"/>
                <a:gd name="T7" fmla="*/ 20 h 20"/>
                <a:gd name="T8" fmla="*/ 64 w 74"/>
                <a:gd name="T9" fmla="*/ 20 h 20"/>
                <a:gd name="T10" fmla="*/ 74 w 74"/>
                <a:gd name="T11" fmla="*/ 10 h 20"/>
                <a:gd name="T12" fmla="*/ 64 w 7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74" h="20">
                  <a:moveTo>
                    <a:pt x="64" y="0"/>
                  </a:moveTo>
                  <a:cubicBezTo>
                    <a:pt x="10" y="0"/>
                    <a:pt x="10" y="0"/>
                    <a:pt x="10" y="0"/>
                  </a:cubicBezTo>
                  <a:cubicBezTo>
                    <a:pt x="5" y="0"/>
                    <a:pt x="0" y="4"/>
                    <a:pt x="0" y="10"/>
                  </a:cubicBezTo>
                  <a:cubicBezTo>
                    <a:pt x="0" y="15"/>
                    <a:pt x="5" y="20"/>
                    <a:pt x="10" y="20"/>
                  </a:cubicBezTo>
                  <a:cubicBezTo>
                    <a:pt x="64" y="20"/>
                    <a:pt x="64" y="20"/>
                    <a:pt x="64" y="20"/>
                  </a:cubicBezTo>
                  <a:cubicBezTo>
                    <a:pt x="70" y="20"/>
                    <a:pt x="74" y="15"/>
                    <a:pt x="74" y="10"/>
                  </a:cubicBezTo>
                  <a:cubicBezTo>
                    <a:pt x="74" y="4"/>
                    <a:pt x="70" y="0"/>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67"/>
            <p:cNvSpPr>
              <a:spLocks/>
            </p:cNvSpPr>
            <p:nvPr/>
          </p:nvSpPr>
          <p:spPr bwMode="auto">
            <a:xfrm>
              <a:off x="6884988" y="3924301"/>
              <a:ext cx="55563" cy="15875"/>
            </a:xfrm>
            <a:custGeom>
              <a:avLst/>
              <a:gdLst>
                <a:gd name="T0" fmla="*/ 64 w 74"/>
                <a:gd name="T1" fmla="*/ 0 h 20"/>
                <a:gd name="T2" fmla="*/ 10 w 74"/>
                <a:gd name="T3" fmla="*/ 0 h 20"/>
                <a:gd name="T4" fmla="*/ 0 w 74"/>
                <a:gd name="T5" fmla="*/ 10 h 20"/>
                <a:gd name="T6" fmla="*/ 10 w 74"/>
                <a:gd name="T7" fmla="*/ 20 h 20"/>
                <a:gd name="T8" fmla="*/ 64 w 74"/>
                <a:gd name="T9" fmla="*/ 20 h 20"/>
                <a:gd name="T10" fmla="*/ 74 w 74"/>
                <a:gd name="T11" fmla="*/ 10 h 20"/>
                <a:gd name="T12" fmla="*/ 64 w 7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74" h="20">
                  <a:moveTo>
                    <a:pt x="64" y="0"/>
                  </a:moveTo>
                  <a:cubicBezTo>
                    <a:pt x="10" y="0"/>
                    <a:pt x="10" y="0"/>
                    <a:pt x="10" y="0"/>
                  </a:cubicBezTo>
                  <a:cubicBezTo>
                    <a:pt x="5" y="0"/>
                    <a:pt x="0" y="4"/>
                    <a:pt x="0" y="10"/>
                  </a:cubicBezTo>
                  <a:cubicBezTo>
                    <a:pt x="0" y="15"/>
                    <a:pt x="5" y="20"/>
                    <a:pt x="10" y="20"/>
                  </a:cubicBezTo>
                  <a:cubicBezTo>
                    <a:pt x="64" y="20"/>
                    <a:pt x="64" y="20"/>
                    <a:pt x="64" y="20"/>
                  </a:cubicBezTo>
                  <a:cubicBezTo>
                    <a:pt x="70" y="20"/>
                    <a:pt x="74" y="15"/>
                    <a:pt x="74" y="10"/>
                  </a:cubicBezTo>
                  <a:cubicBezTo>
                    <a:pt x="74" y="4"/>
                    <a:pt x="70" y="0"/>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68"/>
            <p:cNvSpPr>
              <a:spLocks/>
            </p:cNvSpPr>
            <p:nvPr/>
          </p:nvSpPr>
          <p:spPr bwMode="auto">
            <a:xfrm>
              <a:off x="6605588" y="3792538"/>
              <a:ext cx="46038" cy="44450"/>
            </a:xfrm>
            <a:custGeom>
              <a:avLst/>
              <a:gdLst>
                <a:gd name="T0" fmla="*/ 42 w 60"/>
                <a:gd name="T1" fmla="*/ 56 h 59"/>
                <a:gd name="T2" fmla="*/ 49 w 60"/>
                <a:gd name="T3" fmla="*/ 59 h 59"/>
                <a:gd name="T4" fmla="*/ 57 w 60"/>
                <a:gd name="T5" fmla="*/ 56 h 59"/>
                <a:gd name="T6" fmla="*/ 57 w 60"/>
                <a:gd name="T7" fmla="*/ 42 h 59"/>
                <a:gd name="T8" fmla="*/ 18 w 60"/>
                <a:gd name="T9" fmla="*/ 4 h 59"/>
                <a:gd name="T10" fmla="*/ 4 w 60"/>
                <a:gd name="T11" fmla="*/ 4 h 59"/>
                <a:gd name="T12" fmla="*/ 4 w 60"/>
                <a:gd name="T13" fmla="*/ 18 h 59"/>
                <a:gd name="T14" fmla="*/ 42 w 60"/>
                <a:gd name="T15" fmla="*/ 5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42" y="56"/>
                  </a:moveTo>
                  <a:cubicBezTo>
                    <a:pt x="44" y="58"/>
                    <a:pt x="47" y="59"/>
                    <a:pt x="49" y="59"/>
                  </a:cubicBezTo>
                  <a:cubicBezTo>
                    <a:pt x="52" y="59"/>
                    <a:pt x="55" y="58"/>
                    <a:pt x="57" y="56"/>
                  </a:cubicBezTo>
                  <a:cubicBezTo>
                    <a:pt x="60" y="52"/>
                    <a:pt x="60" y="46"/>
                    <a:pt x="57" y="42"/>
                  </a:cubicBezTo>
                  <a:cubicBezTo>
                    <a:pt x="18" y="4"/>
                    <a:pt x="18" y="4"/>
                    <a:pt x="18" y="4"/>
                  </a:cubicBezTo>
                  <a:cubicBezTo>
                    <a:pt x="14" y="0"/>
                    <a:pt x="8" y="0"/>
                    <a:pt x="4" y="4"/>
                  </a:cubicBezTo>
                  <a:cubicBezTo>
                    <a:pt x="0" y="8"/>
                    <a:pt x="0" y="14"/>
                    <a:pt x="4" y="18"/>
                  </a:cubicBezTo>
                  <a:lnTo>
                    <a:pt x="4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69"/>
            <p:cNvSpPr>
              <a:spLocks/>
            </p:cNvSpPr>
            <p:nvPr/>
          </p:nvSpPr>
          <p:spPr bwMode="auto">
            <a:xfrm>
              <a:off x="6840538" y="4027488"/>
              <a:ext cx="46038" cy="46038"/>
            </a:xfrm>
            <a:custGeom>
              <a:avLst/>
              <a:gdLst>
                <a:gd name="T0" fmla="*/ 18 w 60"/>
                <a:gd name="T1" fmla="*/ 4 h 60"/>
                <a:gd name="T2" fmla="*/ 4 w 60"/>
                <a:gd name="T3" fmla="*/ 4 h 60"/>
                <a:gd name="T4" fmla="*/ 4 w 60"/>
                <a:gd name="T5" fmla="*/ 18 h 60"/>
                <a:gd name="T6" fmla="*/ 42 w 60"/>
                <a:gd name="T7" fmla="*/ 57 h 60"/>
                <a:gd name="T8" fmla="*/ 49 w 60"/>
                <a:gd name="T9" fmla="*/ 60 h 60"/>
                <a:gd name="T10" fmla="*/ 56 w 60"/>
                <a:gd name="T11" fmla="*/ 57 h 60"/>
                <a:gd name="T12" fmla="*/ 56 w 60"/>
                <a:gd name="T13" fmla="*/ 43 h 60"/>
                <a:gd name="T14" fmla="*/ 18 w 60"/>
                <a:gd name="T15" fmla="*/ 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18" y="4"/>
                  </a:moveTo>
                  <a:cubicBezTo>
                    <a:pt x="14" y="0"/>
                    <a:pt x="8" y="0"/>
                    <a:pt x="4" y="4"/>
                  </a:cubicBezTo>
                  <a:cubicBezTo>
                    <a:pt x="0" y="8"/>
                    <a:pt x="0" y="15"/>
                    <a:pt x="4" y="18"/>
                  </a:cubicBezTo>
                  <a:cubicBezTo>
                    <a:pt x="42" y="57"/>
                    <a:pt x="42" y="57"/>
                    <a:pt x="42" y="57"/>
                  </a:cubicBezTo>
                  <a:cubicBezTo>
                    <a:pt x="44" y="59"/>
                    <a:pt x="47" y="60"/>
                    <a:pt x="49" y="60"/>
                  </a:cubicBezTo>
                  <a:cubicBezTo>
                    <a:pt x="52" y="60"/>
                    <a:pt x="54" y="59"/>
                    <a:pt x="56" y="57"/>
                  </a:cubicBezTo>
                  <a:cubicBezTo>
                    <a:pt x="60" y="53"/>
                    <a:pt x="60" y="46"/>
                    <a:pt x="56" y="43"/>
                  </a:cubicBezTo>
                  <a:lnTo>
                    <a:pt x="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70"/>
            <p:cNvSpPr>
              <a:spLocks/>
            </p:cNvSpPr>
            <p:nvPr/>
          </p:nvSpPr>
          <p:spPr bwMode="auto">
            <a:xfrm>
              <a:off x="6605588" y="4027488"/>
              <a:ext cx="46038" cy="46038"/>
            </a:xfrm>
            <a:custGeom>
              <a:avLst/>
              <a:gdLst>
                <a:gd name="T0" fmla="*/ 42 w 60"/>
                <a:gd name="T1" fmla="*/ 4 h 60"/>
                <a:gd name="T2" fmla="*/ 4 w 60"/>
                <a:gd name="T3" fmla="*/ 43 h 60"/>
                <a:gd name="T4" fmla="*/ 4 w 60"/>
                <a:gd name="T5" fmla="*/ 57 h 60"/>
                <a:gd name="T6" fmla="*/ 11 w 60"/>
                <a:gd name="T7" fmla="*/ 60 h 60"/>
                <a:gd name="T8" fmla="*/ 18 w 60"/>
                <a:gd name="T9" fmla="*/ 57 h 60"/>
                <a:gd name="T10" fmla="*/ 57 w 60"/>
                <a:gd name="T11" fmla="*/ 18 h 60"/>
                <a:gd name="T12" fmla="*/ 57 w 60"/>
                <a:gd name="T13" fmla="*/ 4 h 60"/>
                <a:gd name="T14" fmla="*/ 42 w 60"/>
                <a:gd name="T15" fmla="*/ 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42" y="4"/>
                  </a:moveTo>
                  <a:cubicBezTo>
                    <a:pt x="4" y="43"/>
                    <a:pt x="4" y="43"/>
                    <a:pt x="4" y="43"/>
                  </a:cubicBezTo>
                  <a:cubicBezTo>
                    <a:pt x="0" y="46"/>
                    <a:pt x="0" y="53"/>
                    <a:pt x="4" y="57"/>
                  </a:cubicBezTo>
                  <a:cubicBezTo>
                    <a:pt x="6" y="59"/>
                    <a:pt x="9" y="60"/>
                    <a:pt x="11" y="60"/>
                  </a:cubicBezTo>
                  <a:cubicBezTo>
                    <a:pt x="14" y="60"/>
                    <a:pt x="16" y="59"/>
                    <a:pt x="18" y="57"/>
                  </a:cubicBezTo>
                  <a:cubicBezTo>
                    <a:pt x="57" y="18"/>
                    <a:pt x="57" y="18"/>
                    <a:pt x="57" y="18"/>
                  </a:cubicBezTo>
                  <a:cubicBezTo>
                    <a:pt x="60" y="15"/>
                    <a:pt x="60" y="8"/>
                    <a:pt x="57" y="4"/>
                  </a:cubicBezTo>
                  <a:cubicBezTo>
                    <a:pt x="53" y="0"/>
                    <a:pt x="46" y="0"/>
                    <a:pt x="4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71"/>
            <p:cNvSpPr>
              <a:spLocks/>
            </p:cNvSpPr>
            <p:nvPr/>
          </p:nvSpPr>
          <p:spPr bwMode="auto">
            <a:xfrm>
              <a:off x="6738938" y="3738563"/>
              <a:ext cx="14288" cy="55563"/>
            </a:xfrm>
            <a:custGeom>
              <a:avLst/>
              <a:gdLst>
                <a:gd name="T0" fmla="*/ 10 w 20"/>
                <a:gd name="T1" fmla="*/ 74 h 74"/>
                <a:gd name="T2" fmla="*/ 20 w 20"/>
                <a:gd name="T3" fmla="*/ 64 h 74"/>
                <a:gd name="T4" fmla="*/ 20 w 20"/>
                <a:gd name="T5" fmla="*/ 10 h 74"/>
                <a:gd name="T6" fmla="*/ 10 w 20"/>
                <a:gd name="T7" fmla="*/ 0 h 74"/>
                <a:gd name="T8" fmla="*/ 0 w 20"/>
                <a:gd name="T9" fmla="*/ 10 h 74"/>
                <a:gd name="T10" fmla="*/ 0 w 20"/>
                <a:gd name="T11" fmla="*/ 64 h 74"/>
                <a:gd name="T12" fmla="*/ 10 w 20"/>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20" h="74">
                  <a:moveTo>
                    <a:pt x="10" y="74"/>
                  </a:moveTo>
                  <a:cubicBezTo>
                    <a:pt x="16" y="74"/>
                    <a:pt x="20" y="69"/>
                    <a:pt x="20" y="64"/>
                  </a:cubicBezTo>
                  <a:cubicBezTo>
                    <a:pt x="20" y="10"/>
                    <a:pt x="20" y="10"/>
                    <a:pt x="20" y="10"/>
                  </a:cubicBezTo>
                  <a:cubicBezTo>
                    <a:pt x="20" y="4"/>
                    <a:pt x="16" y="0"/>
                    <a:pt x="10" y="0"/>
                  </a:cubicBezTo>
                  <a:cubicBezTo>
                    <a:pt x="5" y="0"/>
                    <a:pt x="0" y="4"/>
                    <a:pt x="0" y="10"/>
                  </a:cubicBezTo>
                  <a:cubicBezTo>
                    <a:pt x="0" y="64"/>
                    <a:pt x="0" y="64"/>
                    <a:pt x="0" y="64"/>
                  </a:cubicBezTo>
                  <a:cubicBezTo>
                    <a:pt x="0" y="69"/>
                    <a:pt x="5" y="74"/>
                    <a:pt x="10"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72"/>
            <p:cNvSpPr>
              <a:spLocks/>
            </p:cNvSpPr>
            <p:nvPr/>
          </p:nvSpPr>
          <p:spPr bwMode="auto">
            <a:xfrm>
              <a:off x="6840538" y="3792538"/>
              <a:ext cx="46038" cy="44450"/>
            </a:xfrm>
            <a:custGeom>
              <a:avLst/>
              <a:gdLst>
                <a:gd name="T0" fmla="*/ 11 w 60"/>
                <a:gd name="T1" fmla="*/ 59 h 59"/>
                <a:gd name="T2" fmla="*/ 18 w 60"/>
                <a:gd name="T3" fmla="*/ 56 h 59"/>
                <a:gd name="T4" fmla="*/ 56 w 60"/>
                <a:gd name="T5" fmla="*/ 18 h 59"/>
                <a:gd name="T6" fmla="*/ 56 w 60"/>
                <a:gd name="T7" fmla="*/ 4 h 59"/>
                <a:gd name="T8" fmla="*/ 42 w 60"/>
                <a:gd name="T9" fmla="*/ 4 h 59"/>
                <a:gd name="T10" fmla="*/ 4 w 60"/>
                <a:gd name="T11" fmla="*/ 42 h 59"/>
                <a:gd name="T12" fmla="*/ 4 w 60"/>
                <a:gd name="T13" fmla="*/ 56 h 59"/>
                <a:gd name="T14" fmla="*/ 11 w 6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11" y="59"/>
                  </a:moveTo>
                  <a:cubicBezTo>
                    <a:pt x="13" y="59"/>
                    <a:pt x="16" y="58"/>
                    <a:pt x="18" y="56"/>
                  </a:cubicBezTo>
                  <a:cubicBezTo>
                    <a:pt x="56" y="18"/>
                    <a:pt x="56" y="18"/>
                    <a:pt x="56" y="18"/>
                  </a:cubicBezTo>
                  <a:cubicBezTo>
                    <a:pt x="60" y="14"/>
                    <a:pt x="60" y="8"/>
                    <a:pt x="56" y="4"/>
                  </a:cubicBezTo>
                  <a:cubicBezTo>
                    <a:pt x="52" y="0"/>
                    <a:pt x="46" y="0"/>
                    <a:pt x="42" y="4"/>
                  </a:cubicBezTo>
                  <a:cubicBezTo>
                    <a:pt x="4" y="42"/>
                    <a:pt x="4" y="42"/>
                    <a:pt x="4" y="42"/>
                  </a:cubicBezTo>
                  <a:cubicBezTo>
                    <a:pt x="0" y="46"/>
                    <a:pt x="0" y="52"/>
                    <a:pt x="4" y="56"/>
                  </a:cubicBezTo>
                  <a:cubicBezTo>
                    <a:pt x="6" y="58"/>
                    <a:pt x="8" y="59"/>
                    <a:pt x="1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7" name="Group 106"/>
          <p:cNvGrpSpPr/>
          <p:nvPr/>
        </p:nvGrpSpPr>
        <p:grpSpPr>
          <a:xfrm>
            <a:off x="7286928" y="4979076"/>
            <a:ext cx="315519" cy="434103"/>
            <a:chOff x="4305300" y="4160838"/>
            <a:chExt cx="236538" cy="325438"/>
          </a:xfrm>
        </p:grpSpPr>
        <p:sp>
          <p:nvSpPr>
            <p:cNvPr id="108" name="Freeform 73"/>
            <p:cNvSpPr>
              <a:spLocks noEditPoints="1"/>
            </p:cNvSpPr>
            <p:nvPr/>
          </p:nvSpPr>
          <p:spPr bwMode="auto">
            <a:xfrm>
              <a:off x="4305300" y="4160838"/>
              <a:ext cx="236538" cy="325438"/>
            </a:xfrm>
            <a:custGeom>
              <a:avLst/>
              <a:gdLst>
                <a:gd name="T0" fmla="*/ 279 w 310"/>
                <a:gd name="T1" fmla="*/ 166 h 427"/>
                <a:gd name="T2" fmla="*/ 54 w 310"/>
                <a:gd name="T3" fmla="*/ 166 h 427"/>
                <a:gd name="T4" fmla="*/ 54 w 310"/>
                <a:gd name="T5" fmla="*/ 121 h 427"/>
                <a:gd name="T6" fmla="*/ 155 w 310"/>
                <a:gd name="T7" fmla="*/ 20 h 427"/>
                <a:gd name="T8" fmla="*/ 249 w 310"/>
                <a:gd name="T9" fmla="*/ 82 h 427"/>
                <a:gd name="T10" fmla="*/ 262 w 310"/>
                <a:gd name="T11" fmla="*/ 87 h 427"/>
                <a:gd name="T12" fmla="*/ 267 w 310"/>
                <a:gd name="T13" fmla="*/ 74 h 427"/>
                <a:gd name="T14" fmla="*/ 155 w 310"/>
                <a:gd name="T15" fmla="*/ 0 h 427"/>
                <a:gd name="T16" fmla="*/ 34 w 310"/>
                <a:gd name="T17" fmla="*/ 121 h 427"/>
                <a:gd name="T18" fmla="*/ 34 w 310"/>
                <a:gd name="T19" fmla="*/ 166 h 427"/>
                <a:gd name="T20" fmla="*/ 32 w 310"/>
                <a:gd name="T21" fmla="*/ 166 h 427"/>
                <a:gd name="T22" fmla="*/ 0 w 310"/>
                <a:gd name="T23" fmla="*/ 197 h 427"/>
                <a:gd name="T24" fmla="*/ 0 w 310"/>
                <a:gd name="T25" fmla="*/ 395 h 427"/>
                <a:gd name="T26" fmla="*/ 32 w 310"/>
                <a:gd name="T27" fmla="*/ 427 h 427"/>
                <a:gd name="T28" fmla="*/ 279 w 310"/>
                <a:gd name="T29" fmla="*/ 427 h 427"/>
                <a:gd name="T30" fmla="*/ 310 w 310"/>
                <a:gd name="T31" fmla="*/ 395 h 427"/>
                <a:gd name="T32" fmla="*/ 310 w 310"/>
                <a:gd name="T33" fmla="*/ 197 h 427"/>
                <a:gd name="T34" fmla="*/ 279 w 310"/>
                <a:gd name="T35" fmla="*/ 166 h 427"/>
                <a:gd name="T36" fmla="*/ 290 w 310"/>
                <a:gd name="T37" fmla="*/ 395 h 427"/>
                <a:gd name="T38" fmla="*/ 279 w 310"/>
                <a:gd name="T39" fmla="*/ 407 h 427"/>
                <a:gd name="T40" fmla="*/ 32 w 310"/>
                <a:gd name="T41" fmla="*/ 407 h 427"/>
                <a:gd name="T42" fmla="*/ 20 w 310"/>
                <a:gd name="T43" fmla="*/ 395 h 427"/>
                <a:gd name="T44" fmla="*/ 20 w 310"/>
                <a:gd name="T45" fmla="*/ 197 h 427"/>
                <a:gd name="T46" fmla="*/ 32 w 310"/>
                <a:gd name="T47" fmla="*/ 186 h 427"/>
                <a:gd name="T48" fmla="*/ 279 w 310"/>
                <a:gd name="T49" fmla="*/ 186 h 427"/>
                <a:gd name="T50" fmla="*/ 290 w 310"/>
                <a:gd name="T51" fmla="*/ 197 h 427"/>
                <a:gd name="T52" fmla="*/ 290 w 310"/>
                <a:gd name="T53" fmla="*/ 39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0" h="427">
                  <a:moveTo>
                    <a:pt x="279" y="166"/>
                  </a:moveTo>
                  <a:cubicBezTo>
                    <a:pt x="54" y="166"/>
                    <a:pt x="54" y="166"/>
                    <a:pt x="54" y="166"/>
                  </a:cubicBezTo>
                  <a:cubicBezTo>
                    <a:pt x="54" y="121"/>
                    <a:pt x="54" y="121"/>
                    <a:pt x="54" y="121"/>
                  </a:cubicBezTo>
                  <a:cubicBezTo>
                    <a:pt x="54" y="65"/>
                    <a:pt x="99" y="20"/>
                    <a:pt x="155" y="20"/>
                  </a:cubicBezTo>
                  <a:cubicBezTo>
                    <a:pt x="196" y="20"/>
                    <a:pt x="233" y="44"/>
                    <a:pt x="249" y="82"/>
                  </a:cubicBezTo>
                  <a:cubicBezTo>
                    <a:pt x="251" y="87"/>
                    <a:pt x="257" y="89"/>
                    <a:pt x="262" y="87"/>
                  </a:cubicBezTo>
                  <a:cubicBezTo>
                    <a:pt x="267" y="85"/>
                    <a:pt x="269" y="79"/>
                    <a:pt x="267" y="74"/>
                  </a:cubicBezTo>
                  <a:cubicBezTo>
                    <a:pt x="248" y="29"/>
                    <a:pt x="204" y="0"/>
                    <a:pt x="155" y="0"/>
                  </a:cubicBezTo>
                  <a:cubicBezTo>
                    <a:pt x="88" y="0"/>
                    <a:pt x="34" y="54"/>
                    <a:pt x="34" y="121"/>
                  </a:cubicBezTo>
                  <a:cubicBezTo>
                    <a:pt x="34" y="166"/>
                    <a:pt x="34" y="166"/>
                    <a:pt x="34" y="166"/>
                  </a:cubicBezTo>
                  <a:cubicBezTo>
                    <a:pt x="32" y="166"/>
                    <a:pt x="32" y="166"/>
                    <a:pt x="32" y="166"/>
                  </a:cubicBezTo>
                  <a:cubicBezTo>
                    <a:pt x="15" y="166"/>
                    <a:pt x="0" y="180"/>
                    <a:pt x="0" y="197"/>
                  </a:cubicBezTo>
                  <a:cubicBezTo>
                    <a:pt x="0" y="395"/>
                    <a:pt x="0" y="395"/>
                    <a:pt x="0" y="395"/>
                  </a:cubicBezTo>
                  <a:cubicBezTo>
                    <a:pt x="0" y="413"/>
                    <a:pt x="15" y="427"/>
                    <a:pt x="32" y="427"/>
                  </a:cubicBezTo>
                  <a:cubicBezTo>
                    <a:pt x="279" y="427"/>
                    <a:pt x="279" y="427"/>
                    <a:pt x="279" y="427"/>
                  </a:cubicBezTo>
                  <a:cubicBezTo>
                    <a:pt x="296" y="427"/>
                    <a:pt x="310" y="413"/>
                    <a:pt x="310" y="395"/>
                  </a:cubicBezTo>
                  <a:cubicBezTo>
                    <a:pt x="310" y="197"/>
                    <a:pt x="310" y="197"/>
                    <a:pt x="310" y="197"/>
                  </a:cubicBezTo>
                  <a:cubicBezTo>
                    <a:pt x="310" y="180"/>
                    <a:pt x="296" y="166"/>
                    <a:pt x="279" y="166"/>
                  </a:cubicBezTo>
                  <a:close/>
                  <a:moveTo>
                    <a:pt x="290" y="395"/>
                  </a:moveTo>
                  <a:cubicBezTo>
                    <a:pt x="290" y="402"/>
                    <a:pt x="285" y="407"/>
                    <a:pt x="279" y="407"/>
                  </a:cubicBezTo>
                  <a:cubicBezTo>
                    <a:pt x="32" y="407"/>
                    <a:pt x="32" y="407"/>
                    <a:pt x="32" y="407"/>
                  </a:cubicBezTo>
                  <a:cubicBezTo>
                    <a:pt x="26" y="407"/>
                    <a:pt x="20" y="402"/>
                    <a:pt x="20" y="395"/>
                  </a:cubicBezTo>
                  <a:cubicBezTo>
                    <a:pt x="20" y="197"/>
                    <a:pt x="20" y="197"/>
                    <a:pt x="20" y="197"/>
                  </a:cubicBezTo>
                  <a:cubicBezTo>
                    <a:pt x="20" y="191"/>
                    <a:pt x="26" y="186"/>
                    <a:pt x="32" y="186"/>
                  </a:cubicBezTo>
                  <a:cubicBezTo>
                    <a:pt x="279" y="186"/>
                    <a:pt x="279" y="186"/>
                    <a:pt x="279" y="186"/>
                  </a:cubicBezTo>
                  <a:cubicBezTo>
                    <a:pt x="285" y="186"/>
                    <a:pt x="290" y="191"/>
                    <a:pt x="290" y="197"/>
                  </a:cubicBezTo>
                  <a:lnTo>
                    <a:pt x="290" y="3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74"/>
            <p:cNvSpPr>
              <a:spLocks noEditPoints="1"/>
            </p:cNvSpPr>
            <p:nvPr/>
          </p:nvSpPr>
          <p:spPr bwMode="auto">
            <a:xfrm>
              <a:off x="4397375" y="4349751"/>
              <a:ext cx="52388" cy="80963"/>
            </a:xfrm>
            <a:custGeom>
              <a:avLst/>
              <a:gdLst>
                <a:gd name="T0" fmla="*/ 34 w 69"/>
                <a:gd name="T1" fmla="*/ 0 h 107"/>
                <a:gd name="T2" fmla="*/ 0 w 69"/>
                <a:gd name="T3" fmla="*/ 34 h 107"/>
                <a:gd name="T4" fmla="*/ 24 w 69"/>
                <a:gd name="T5" fmla="*/ 67 h 107"/>
                <a:gd name="T6" fmla="*/ 24 w 69"/>
                <a:gd name="T7" fmla="*/ 97 h 107"/>
                <a:gd name="T8" fmla="*/ 34 w 69"/>
                <a:gd name="T9" fmla="*/ 107 h 107"/>
                <a:gd name="T10" fmla="*/ 44 w 69"/>
                <a:gd name="T11" fmla="*/ 97 h 107"/>
                <a:gd name="T12" fmla="*/ 44 w 69"/>
                <a:gd name="T13" fmla="*/ 67 h 107"/>
                <a:gd name="T14" fmla="*/ 69 w 69"/>
                <a:gd name="T15" fmla="*/ 34 h 107"/>
                <a:gd name="T16" fmla="*/ 34 w 69"/>
                <a:gd name="T17" fmla="*/ 0 h 107"/>
                <a:gd name="T18" fmla="*/ 34 w 69"/>
                <a:gd name="T19" fmla="*/ 48 h 107"/>
                <a:gd name="T20" fmla="*/ 20 w 69"/>
                <a:gd name="T21" fmla="*/ 34 h 107"/>
                <a:gd name="T22" fmla="*/ 34 w 69"/>
                <a:gd name="T23" fmla="*/ 20 h 107"/>
                <a:gd name="T24" fmla="*/ 49 w 69"/>
                <a:gd name="T25" fmla="*/ 34 h 107"/>
                <a:gd name="T26" fmla="*/ 34 w 69"/>
                <a:gd name="T27"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07">
                  <a:moveTo>
                    <a:pt x="34" y="0"/>
                  </a:moveTo>
                  <a:cubicBezTo>
                    <a:pt x="15" y="0"/>
                    <a:pt x="0" y="15"/>
                    <a:pt x="0" y="34"/>
                  </a:cubicBezTo>
                  <a:cubicBezTo>
                    <a:pt x="0" y="49"/>
                    <a:pt x="10" y="63"/>
                    <a:pt x="24" y="67"/>
                  </a:cubicBezTo>
                  <a:cubicBezTo>
                    <a:pt x="24" y="97"/>
                    <a:pt x="24" y="97"/>
                    <a:pt x="24" y="97"/>
                  </a:cubicBezTo>
                  <a:cubicBezTo>
                    <a:pt x="24" y="103"/>
                    <a:pt x="29" y="107"/>
                    <a:pt x="34" y="107"/>
                  </a:cubicBezTo>
                  <a:cubicBezTo>
                    <a:pt x="40" y="107"/>
                    <a:pt x="44" y="103"/>
                    <a:pt x="44" y="97"/>
                  </a:cubicBezTo>
                  <a:cubicBezTo>
                    <a:pt x="44" y="67"/>
                    <a:pt x="44" y="67"/>
                    <a:pt x="44" y="67"/>
                  </a:cubicBezTo>
                  <a:cubicBezTo>
                    <a:pt x="58" y="63"/>
                    <a:pt x="69" y="49"/>
                    <a:pt x="69" y="34"/>
                  </a:cubicBezTo>
                  <a:cubicBezTo>
                    <a:pt x="69" y="15"/>
                    <a:pt x="53" y="0"/>
                    <a:pt x="34" y="0"/>
                  </a:cubicBezTo>
                  <a:close/>
                  <a:moveTo>
                    <a:pt x="34" y="48"/>
                  </a:moveTo>
                  <a:cubicBezTo>
                    <a:pt x="26" y="48"/>
                    <a:pt x="20" y="42"/>
                    <a:pt x="20" y="34"/>
                  </a:cubicBezTo>
                  <a:cubicBezTo>
                    <a:pt x="20" y="26"/>
                    <a:pt x="26" y="20"/>
                    <a:pt x="34" y="20"/>
                  </a:cubicBezTo>
                  <a:cubicBezTo>
                    <a:pt x="42" y="20"/>
                    <a:pt x="49" y="26"/>
                    <a:pt x="49" y="34"/>
                  </a:cubicBezTo>
                  <a:cubicBezTo>
                    <a:pt x="49" y="42"/>
                    <a:pt x="42" y="48"/>
                    <a:pt x="34"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109"/>
          <p:cNvGrpSpPr/>
          <p:nvPr/>
        </p:nvGrpSpPr>
        <p:grpSpPr>
          <a:xfrm>
            <a:off x="11158094" y="4979076"/>
            <a:ext cx="498488" cy="441891"/>
            <a:chOff x="4032250" y="3468688"/>
            <a:chExt cx="363537" cy="322262"/>
          </a:xfrm>
        </p:grpSpPr>
        <p:sp>
          <p:nvSpPr>
            <p:cNvPr id="111" name="Freeform 102"/>
            <p:cNvSpPr>
              <a:spLocks noEditPoints="1"/>
            </p:cNvSpPr>
            <p:nvPr/>
          </p:nvSpPr>
          <p:spPr bwMode="auto">
            <a:xfrm>
              <a:off x="4032250" y="3468688"/>
              <a:ext cx="363537" cy="322262"/>
            </a:xfrm>
            <a:custGeom>
              <a:avLst/>
              <a:gdLst>
                <a:gd name="T0" fmla="*/ 463 w 491"/>
                <a:gd name="T1" fmla="*/ 431 h 431"/>
                <a:gd name="T2" fmla="*/ 29 w 491"/>
                <a:gd name="T3" fmla="*/ 431 h 431"/>
                <a:gd name="T4" fmla="*/ 5 w 491"/>
                <a:gd name="T5" fmla="*/ 417 h 431"/>
                <a:gd name="T6" fmla="*/ 5 w 491"/>
                <a:gd name="T7" fmla="*/ 390 h 431"/>
                <a:gd name="T8" fmla="*/ 222 w 491"/>
                <a:gd name="T9" fmla="*/ 14 h 431"/>
                <a:gd name="T10" fmla="*/ 246 w 491"/>
                <a:gd name="T11" fmla="*/ 0 h 431"/>
                <a:gd name="T12" fmla="*/ 269 w 491"/>
                <a:gd name="T13" fmla="*/ 14 h 431"/>
                <a:gd name="T14" fmla="*/ 486 w 491"/>
                <a:gd name="T15" fmla="*/ 390 h 431"/>
                <a:gd name="T16" fmla="*/ 486 w 491"/>
                <a:gd name="T17" fmla="*/ 417 h 431"/>
                <a:gd name="T18" fmla="*/ 463 w 491"/>
                <a:gd name="T19" fmla="*/ 431 h 431"/>
                <a:gd name="T20" fmla="*/ 246 w 491"/>
                <a:gd name="T21" fmla="*/ 20 h 431"/>
                <a:gd name="T22" fmla="*/ 240 w 491"/>
                <a:gd name="T23" fmla="*/ 24 h 431"/>
                <a:gd name="T24" fmla="*/ 240 w 491"/>
                <a:gd name="T25" fmla="*/ 24 h 431"/>
                <a:gd name="T26" fmla="*/ 23 w 491"/>
                <a:gd name="T27" fmla="*/ 400 h 431"/>
                <a:gd name="T28" fmla="*/ 23 w 491"/>
                <a:gd name="T29" fmla="*/ 407 h 431"/>
                <a:gd name="T30" fmla="*/ 29 w 491"/>
                <a:gd name="T31" fmla="*/ 411 h 431"/>
                <a:gd name="T32" fmla="*/ 463 w 491"/>
                <a:gd name="T33" fmla="*/ 411 h 431"/>
                <a:gd name="T34" fmla="*/ 469 w 491"/>
                <a:gd name="T35" fmla="*/ 407 h 431"/>
                <a:gd name="T36" fmla="*/ 469 w 491"/>
                <a:gd name="T37" fmla="*/ 400 h 431"/>
                <a:gd name="T38" fmla="*/ 252 w 491"/>
                <a:gd name="T39" fmla="*/ 24 h 431"/>
                <a:gd name="T40" fmla="*/ 246 w 491"/>
                <a:gd name="T41" fmla="*/ 20 h 431"/>
                <a:gd name="T42" fmla="*/ 231 w 491"/>
                <a:gd name="T43" fmla="*/ 19 h 431"/>
                <a:gd name="T44" fmla="*/ 231 w 491"/>
                <a:gd name="T45" fmla="*/ 1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1" h="431">
                  <a:moveTo>
                    <a:pt x="463" y="431"/>
                  </a:moveTo>
                  <a:cubicBezTo>
                    <a:pt x="29" y="431"/>
                    <a:pt x="29" y="431"/>
                    <a:pt x="29" y="431"/>
                  </a:cubicBezTo>
                  <a:cubicBezTo>
                    <a:pt x="19" y="431"/>
                    <a:pt x="10" y="426"/>
                    <a:pt x="5" y="417"/>
                  </a:cubicBezTo>
                  <a:cubicBezTo>
                    <a:pt x="0" y="409"/>
                    <a:pt x="0" y="399"/>
                    <a:pt x="5" y="390"/>
                  </a:cubicBezTo>
                  <a:cubicBezTo>
                    <a:pt x="222" y="14"/>
                    <a:pt x="222" y="14"/>
                    <a:pt x="222" y="14"/>
                  </a:cubicBezTo>
                  <a:cubicBezTo>
                    <a:pt x="227" y="6"/>
                    <a:pt x="236" y="0"/>
                    <a:pt x="246" y="0"/>
                  </a:cubicBezTo>
                  <a:cubicBezTo>
                    <a:pt x="256" y="0"/>
                    <a:pt x="264" y="6"/>
                    <a:pt x="269" y="14"/>
                  </a:cubicBezTo>
                  <a:cubicBezTo>
                    <a:pt x="486" y="390"/>
                    <a:pt x="486" y="390"/>
                    <a:pt x="486" y="390"/>
                  </a:cubicBezTo>
                  <a:cubicBezTo>
                    <a:pt x="491" y="399"/>
                    <a:pt x="491" y="409"/>
                    <a:pt x="486" y="417"/>
                  </a:cubicBezTo>
                  <a:cubicBezTo>
                    <a:pt x="482" y="426"/>
                    <a:pt x="473" y="431"/>
                    <a:pt x="463" y="431"/>
                  </a:cubicBezTo>
                  <a:close/>
                  <a:moveTo>
                    <a:pt x="246" y="20"/>
                  </a:moveTo>
                  <a:cubicBezTo>
                    <a:pt x="245" y="20"/>
                    <a:pt x="242" y="21"/>
                    <a:pt x="240" y="24"/>
                  </a:cubicBezTo>
                  <a:cubicBezTo>
                    <a:pt x="240" y="24"/>
                    <a:pt x="240" y="24"/>
                    <a:pt x="240" y="24"/>
                  </a:cubicBezTo>
                  <a:cubicBezTo>
                    <a:pt x="23" y="400"/>
                    <a:pt x="23" y="400"/>
                    <a:pt x="23" y="400"/>
                  </a:cubicBezTo>
                  <a:cubicBezTo>
                    <a:pt x="21" y="403"/>
                    <a:pt x="22" y="406"/>
                    <a:pt x="23" y="407"/>
                  </a:cubicBezTo>
                  <a:cubicBezTo>
                    <a:pt x="23" y="408"/>
                    <a:pt x="25" y="411"/>
                    <a:pt x="29" y="411"/>
                  </a:cubicBezTo>
                  <a:cubicBezTo>
                    <a:pt x="463" y="411"/>
                    <a:pt x="463" y="411"/>
                    <a:pt x="463" y="411"/>
                  </a:cubicBezTo>
                  <a:cubicBezTo>
                    <a:pt x="467" y="411"/>
                    <a:pt x="468" y="408"/>
                    <a:pt x="469" y="407"/>
                  </a:cubicBezTo>
                  <a:cubicBezTo>
                    <a:pt x="470" y="406"/>
                    <a:pt x="471" y="403"/>
                    <a:pt x="469" y="400"/>
                  </a:cubicBezTo>
                  <a:cubicBezTo>
                    <a:pt x="252" y="24"/>
                    <a:pt x="252" y="24"/>
                    <a:pt x="252" y="24"/>
                  </a:cubicBezTo>
                  <a:cubicBezTo>
                    <a:pt x="250" y="21"/>
                    <a:pt x="247" y="20"/>
                    <a:pt x="246" y="20"/>
                  </a:cubicBezTo>
                  <a:close/>
                  <a:moveTo>
                    <a:pt x="231" y="19"/>
                  </a:moveTo>
                  <a:cubicBezTo>
                    <a:pt x="231" y="19"/>
                    <a:pt x="231" y="19"/>
                    <a:pt x="2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03"/>
            <p:cNvSpPr>
              <a:spLocks noEditPoints="1"/>
            </p:cNvSpPr>
            <p:nvPr/>
          </p:nvSpPr>
          <p:spPr bwMode="auto">
            <a:xfrm>
              <a:off x="4187825" y="3698875"/>
              <a:ext cx="52387" cy="50800"/>
            </a:xfrm>
            <a:custGeom>
              <a:avLst/>
              <a:gdLst>
                <a:gd name="T0" fmla="*/ 35 w 69"/>
                <a:gd name="T1" fmla="*/ 68 h 68"/>
                <a:gd name="T2" fmla="*/ 0 w 69"/>
                <a:gd name="T3" fmla="*/ 34 h 68"/>
                <a:gd name="T4" fmla="*/ 35 w 69"/>
                <a:gd name="T5" fmla="*/ 0 h 68"/>
                <a:gd name="T6" fmla="*/ 69 w 69"/>
                <a:gd name="T7" fmla="*/ 34 h 68"/>
                <a:gd name="T8" fmla="*/ 35 w 69"/>
                <a:gd name="T9" fmla="*/ 68 h 68"/>
                <a:gd name="T10" fmla="*/ 35 w 69"/>
                <a:gd name="T11" fmla="*/ 20 h 68"/>
                <a:gd name="T12" fmla="*/ 20 w 69"/>
                <a:gd name="T13" fmla="*/ 34 h 68"/>
                <a:gd name="T14" fmla="*/ 35 w 69"/>
                <a:gd name="T15" fmla="*/ 48 h 68"/>
                <a:gd name="T16" fmla="*/ 49 w 69"/>
                <a:gd name="T17" fmla="*/ 34 h 68"/>
                <a:gd name="T18" fmla="*/ 35 w 69"/>
                <a:gd name="T1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8">
                  <a:moveTo>
                    <a:pt x="35" y="68"/>
                  </a:moveTo>
                  <a:cubicBezTo>
                    <a:pt x="16" y="68"/>
                    <a:pt x="0" y="53"/>
                    <a:pt x="0" y="34"/>
                  </a:cubicBezTo>
                  <a:cubicBezTo>
                    <a:pt x="0" y="15"/>
                    <a:pt x="16" y="0"/>
                    <a:pt x="35" y="0"/>
                  </a:cubicBezTo>
                  <a:cubicBezTo>
                    <a:pt x="54" y="0"/>
                    <a:pt x="69" y="15"/>
                    <a:pt x="69" y="34"/>
                  </a:cubicBezTo>
                  <a:cubicBezTo>
                    <a:pt x="69" y="53"/>
                    <a:pt x="54" y="68"/>
                    <a:pt x="35" y="68"/>
                  </a:cubicBezTo>
                  <a:close/>
                  <a:moveTo>
                    <a:pt x="35" y="20"/>
                  </a:moveTo>
                  <a:cubicBezTo>
                    <a:pt x="27" y="20"/>
                    <a:pt x="20" y="26"/>
                    <a:pt x="20" y="34"/>
                  </a:cubicBezTo>
                  <a:cubicBezTo>
                    <a:pt x="20" y="42"/>
                    <a:pt x="27" y="48"/>
                    <a:pt x="35" y="48"/>
                  </a:cubicBezTo>
                  <a:cubicBezTo>
                    <a:pt x="43" y="48"/>
                    <a:pt x="49" y="42"/>
                    <a:pt x="49" y="34"/>
                  </a:cubicBezTo>
                  <a:cubicBezTo>
                    <a:pt x="49" y="26"/>
                    <a:pt x="43" y="20"/>
                    <a:pt x="35"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04"/>
            <p:cNvSpPr>
              <a:spLocks/>
            </p:cNvSpPr>
            <p:nvPr/>
          </p:nvSpPr>
          <p:spPr bwMode="auto">
            <a:xfrm>
              <a:off x="4206875" y="3551238"/>
              <a:ext cx="14287" cy="127000"/>
            </a:xfrm>
            <a:custGeom>
              <a:avLst/>
              <a:gdLst>
                <a:gd name="T0" fmla="*/ 10 w 20"/>
                <a:gd name="T1" fmla="*/ 170 h 170"/>
                <a:gd name="T2" fmla="*/ 0 w 20"/>
                <a:gd name="T3" fmla="*/ 160 h 170"/>
                <a:gd name="T4" fmla="*/ 0 w 20"/>
                <a:gd name="T5" fmla="*/ 10 h 170"/>
                <a:gd name="T6" fmla="*/ 10 w 20"/>
                <a:gd name="T7" fmla="*/ 0 h 170"/>
                <a:gd name="T8" fmla="*/ 20 w 20"/>
                <a:gd name="T9" fmla="*/ 10 h 170"/>
                <a:gd name="T10" fmla="*/ 20 w 20"/>
                <a:gd name="T11" fmla="*/ 160 h 170"/>
                <a:gd name="T12" fmla="*/ 10 w 20"/>
                <a:gd name="T13" fmla="*/ 170 h 170"/>
              </a:gdLst>
              <a:ahLst/>
              <a:cxnLst>
                <a:cxn ang="0">
                  <a:pos x="T0" y="T1"/>
                </a:cxn>
                <a:cxn ang="0">
                  <a:pos x="T2" y="T3"/>
                </a:cxn>
                <a:cxn ang="0">
                  <a:pos x="T4" y="T5"/>
                </a:cxn>
                <a:cxn ang="0">
                  <a:pos x="T6" y="T7"/>
                </a:cxn>
                <a:cxn ang="0">
                  <a:pos x="T8" y="T9"/>
                </a:cxn>
                <a:cxn ang="0">
                  <a:pos x="T10" y="T11"/>
                </a:cxn>
                <a:cxn ang="0">
                  <a:pos x="T12" y="T13"/>
                </a:cxn>
              </a:cxnLst>
              <a:rect l="0" t="0" r="r" b="b"/>
              <a:pathLst>
                <a:path w="20" h="170">
                  <a:moveTo>
                    <a:pt x="10" y="170"/>
                  </a:moveTo>
                  <a:cubicBezTo>
                    <a:pt x="4" y="170"/>
                    <a:pt x="0" y="166"/>
                    <a:pt x="0" y="160"/>
                  </a:cubicBezTo>
                  <a:cubicBezTo>
                    <a:pt x="0" y="10"/>
                    <a:pt x="0" y="10"/>
                    <a:pt x="0" y="10"/>
                  </a:cubicBezTo>
                  <a:cubicBezTo>
                    <a:pt x="0" y="4"/>
                    <a:pt x="4" y="0"/>
                    <a:pt x="10" y="0"/>
                  </a:cubicBezTo>
                  <a:cubicBezTo>
                    <a:pt x="15" y="0"/>
                    <a:pt x="20" y="4"/>
                    <a:pt x="20" y="10"/>
                  </a:cubicBezTo>
                  <a:cubicBezTo>
                    <a:pt x="20" y="160"/>
                    <a:pt x="20" y="160"/>
                    <a:pt x="20" y="160"/>
                  </a:cubicBezTo>
                  <a:cubicBezTo>
                    <a:pt x="20" y="166"/>
                    <a:pt x="15" y="170"/>
                    <a:pt x="1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4" name="Group 113"/>
          <p:cNvGrpSpPr/>
          <p:nvPr/>
        </p:nvGrpSpPr>
        <p:grpSpPr>
          <a:xfrm>
            <a:off x="11149018" y="2770537"/>
            <a:ext cx="516640" cy="459007"/>
            <a:chOff x="3260725" y="3846513"/>
            <a:chExt cx="398463" cy="354013"/>
          </a:xfrm>
        </p:grpSpPr>
        <p:sp>
          <p:nvSpPr>
            <p:cNvPr id="115" name="Freeform 136"/>
            <p:cNvSpPr>
              <a:spLocks/>
            </p:cNvSpPr>
            <p:nvPr/>
          </p:nvSpPr>
          <p:spPr bwMode="auto">
            <a:xfrm>
              <a:off x="3260725" y="3948113"/>
              <a:ext cx="398463" cy="252413"/>
            </a:xfrm>
            <a:custGeom>
              <a:avLst/>
              <a:gdLst>
                <a:gd name="T0" fmla="*/ 515 w 525"/>
                <a:gd name="T1" fmla="*/ 0 h 331"/>
                <a:gd name="T2" fmla="*/ 505 w 525"/>
                <a:gd name="T3" fmla="*/ 10 h 331"/>
                <a:gd name="T4" fmla="*/ 505 w 525"/>
                <a:gd name="T5" fmla="*/ 193 h 331"/>
                <a:gd name="T6" fmla="*/ 10 w 525"/>
                <a:gd name="T7" fmla="*/ 193 h 331"/>
                <a:gd name="T8" fmla="*/ 0 w 525"/>
                <a:gd name="T9" fmla="*/ 203 h 331"/>
                <a:gd name="T10" fmla="*/ 0 w 525"/>
                <a:gd name="T11" fmla="*/ 321 h 331"/>
                <a:gd name="T12" fmla="*/ 10 w 525"/>
                <a:gd name="T13" fmla="*/ 331 h 331"/>
                <a:gd name="T14" fmla="*/ 20 w 525"/>
                <a:gd name="T15" fmla="*/ 321 h 331"/>
                <a:gd name="T16" fmla="*/ 20 w 525"/>
                <a:gd name="T17" fmla="*/ 213 h 331"/>
                <a:gd name="T18" fmla="*/ 505 w 525"/>
                <a:gd name="T19" fmla="*/ 213 h 331"/>
                <a:gd name="T20" fmla="*/ 505 w 525"/>
                <a:gd name="T21" fmla="*/ 321 h 331"/>
                <a:gd name="T22" fmla="*/ 515 w 525"/>
                <a:gd name="T23" fmla="*/ 331 h 331"/>
                <a:gd name="T24" fmla="*/ 525 w 525"/>
                <a:gd name="T25" fmla="*/ 321 h 331"/>
                <a:gd name="T26" fmla="*/ 525 w 525"/>
                <a:gd name="T27" fmla="*/ 203 h 331"/>
                <a:gd name="T28" fmla="*/ 525 w 525"/>
                <a:gd name="T29" fmla="*/ 10 h 331"/>
                <a:gd name="T30" fmla="*/ 515 w 525"/>
                <a:gd name="T31"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331">
                  <a:moveTo>
                    <a:pt x="515" y="0"/>
                  </a:moveTo>
                  <a:cubicBezTo>
                    <a:pt x="510" y="0"/>
                    <a:pt x="505" y="4"/>
                    <a:pt x="505" y="10"/>
                  </a:cubicBezTo>
                  <a:cubicBezTo>
                    <a:pt x="505" y="193"/>
                    <a:pt x="505" y="193"/>
                    <a:pt x="505" y="193"/>
                  </a:cubicBezTo>
                  <a:cubicBezTo>
                    <a:pt x="10" y="193"/>
                    <a:pt x="10" y="193"/>
                    <a:pt x="10" y="193"/>
                  </a:cubicBezTo>
                  <a:cubicBezTo>
                    <a:pt x="4" y="193"/>
                    <a:pt x="0" y="197"/>
                    <a:pt x="0" y="203"/>
                  </a:cubicBezTo>
                  <a:cubicBezTo>
                    <a:pt x="0" y="321"/>
                    <a:pt x="0" y="321"/>
                    <a:pt x="0" y="321"/>
                  </a:cubicBezTo>
                  <a:cubicBezTo>
                    <a:pt x="0" y="326"/>
                    <a:pt x="4" y="331"/>
                    <a:pt x="10" y="331"/>
                  </a:cubicBezTo>
                  <a:cubicBezTo>
                    <a:pt x="15" y="331"/>
                    <a:pt x="20" y="326"/>
                    <a:pt x="20" y="321"/>
                  </a:cubicBezTo>
                  <a:cubicBezTo>
                    <a:pt x="20" y="213"/>
                    <a:pt x="20" y="213"/>
                    <a:pt x="20" y="213"/>
                  </a:cubicBezTo>
                  <a:cubicBezTo>
                    <a:pt x="505" y="213"/>
                    <a:pt x="505" y="213"/>
                    <a:pt x="505" y="213"/>
                  </a:cubicBezTo>
                  <a:cubicBezTo>
                    <a:pt x="505" y="321"/>
                    <a:pt x="505" y="321"/>
                    <a:pt x="505" y="321"/>
                  </a:cubicBezTo>
                  <a:cubicBezTo>
                    <a:pt x="505" y="326"/>
                    <a:pt x="510" y="331"/>
                    <a:pt x="515" y="331"/>
                  </a:cubicBezTo>
                  <a:cubicBezTo>
                    <a:pt x="521" y="331"/>
                    <a:pt x="525" y="326"/>
                    <a:pt x="525" y="321"/>
                  </a:cubicBezTo>
                  <a:cubicBezTo>
                    <a:pt x="525" y="203"/>
                    <a:pt x="525" y="203"/>
                    <a:pt x="525" y="203"/>
                  </a:cubicBezTo>
                  <a:cubicBezTo>
                    <a:pt x="525" y="10"/>
                    <a:pt x="525" y="10"/>
                    <a:pt x="525" y="10"/>
                  </a:cubicBezTo>
                  <a:cubicBezTo>
                    <a:pt x="525" y="4"/>
                    <a:pt x="521" y="0"/>
                    <a:pt x="5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37"/>
            <p:cNvSpPr>
              <a:spLocks noEditPoints="1"/>
            </p:cNvSpPr>
            <p:nvPr/>
          </p:nvSpPr>
          <p:spPr bwMode="auto">
            <a:xfrm>
              <a:off x="3530600" y="3846513"/>
              <a:ext cx="101600" cy="101600"/>
            </a:xfrm>
            <a:custGeom>
              <a:avLst/>
              <a:gdLst>
                <a:gd name="T0" fmla="*/ 68 w 135"/>
                <a:gd name="T1" fmla="*/ 135 h 135"/>
                <a:gd name="T2" fmla="*/ 135 w 135"/>
                <a:gd name="T3" fmla="*/ 67 h 135"/>
                <a:gd name="T4" fmla="*/ 68 w 135"/>
                <a:gd name="T5" fmla="*/ 0 h 135"/>
                <a:gd name="T6" fmla="*/ 0 w 135"/>
                <a:gd name="T7" fmla="*/ 67 h 135"/>
                <a:gd name="T8" fmla="*/ 68 w 135"/>
                <a:gd name="T9" fmla="*/ 135 h 135"/>
                <a:gd name="T10" fmla="*/ 68 w 135"/>
                <a:gd name="T11" fmla="*/ 20 h 135"/>
                <a:gd name="T12" fmla="*/ 115 w 135"/>
                <a:gd name="T13" fmla="*/ 67 h 135"/>
                <a:gd name="T14" fmla="*/ 68 w 135"/>
                <a:gd name="T15" fmla="*/ 115 h 135"/>
                <a:gd name="T16" fmla="*/ 20 w 135"/>
                <a:gd name="T17" fmla="*/ 67 h 135"/>
                <a:gd name="T18" fmla="*/ 68 w 135"/>
                <a:gd name="T1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5">
                  <a:moveTo>
                    <a:pt x="68" y="135"/>
                  </a:moveTo>
                  <a:cubicBezTo>
                    <a:pt x="105" y="135"/>
                    <a:pt x="135" y="104"/>
                    <a:pt x="135" y="67"/>
                  </a:cubicBezTo>
                  <a:cubicBezTo>
                    <a:pt x="135" y="30"/>
                    <a:pt x="105" y="0"/>
                    <a:pt x="68" y="0"/>
                  </a:cubicBezTo>
                  <a:cubicBezTo>
                    <a:pt x="31" y="0"/>
                    <a:pt x="0" y="30"/>
                    <a:pt x="0" y="67"/>
                  </a:cubicBezTo>
                  <a:cubicBezTo>
                    <a:pt x="0" y="104"/>
                    <a:pt x="31" y="135"/>
                    <a:pt x="68" y="135"/>
                  </a:cubicBezTo>
                  <a:close/>
                  <a:moveTo>
                    <a:pt x="68" y="20"/>
                  </a:moveTo>
                  <a:cubicBezTo>
                    <a:pt x="94" y="20"/>
                    <a:pt x="115" y="41"/>
                    <a:pt x="115" y="67"/>
                  </a:cubicBezTo>
                  <a:cubicBezTo>
                    <a:pt x="115" y="93"/>
                    <a:pt x="94" y="115"/>
                    <a:pt x="68" y="115"/>
                  </a:cubicBezTo>
                  <a:cubicBezTo>
                    <a:pt x="42" y="115"/>
                    <a:pt x="20" y="93"/>
                    <a:pt x="20" y="67"/>
                  </a:cubicBezTo>
                  <a:cubicBezTo>
                    <a:pt x="20" y="41"/>
                    <a:pt x="42" y="20"/>
                    <a:pt x="6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38"/>
            <p:cNvSpPr>
              <a:spLocks noEditPoints="1"/>
            </p:cNvSpPr>
            <p:nvPr/>
          </p:nvSpPr>
          <p:spPr bwMode="auto">
            <a:xfrm>
              <a:off x="3278188" y="3959225"/>
              <a:ext cx="333375" cy="107950"/>
            </a:xfrm>
            <a:custGeom>
              <a:avLst/>
              <a:gdLst>
                <a:gd name="T0" fmla="*/ 10 w 440"/>
                <a:gd name="T1" fmla="*/ 142 h 142"/>
                <a:gd name="T2" fmla="*/ 430 w 440"/>
                <a:gd name="T3" fmla="*/ 142 h 142"/>
                <a:gd name="T4" fmla="*/ 440 w 440"/>
                <a:gd name="T5" fmla="*/ 132 h 142"/>
                <a:gd name="T6" fmla="*/ 440 w 440"/>
                <a:gd name="T7" fmla="*/ 56 h 142"/>
                <a:gd name="T8" fmla="*/ 384 w 440"/>
                <a:gd name="T9" fmla="*/ 0 h 142"/>
                <a:gd name="T10" fmla="*/ 105 w 440"/>
                <a:gd name="T11" fmla="*/ 0 h 142"/>
                <a:gd name="T12" fmla="*/ 47 w 440"/>
                <a:gd name="T13" fmla="*/ 17 h 142"/>
                <a:gd name="T14" fmla="*/ 0 w 440"/>
                <a:gd name="T15" fmla="*/ 105 h 142"/>
                <a:gd name="T16" fmla="*/ 0 w 440"/>
                <a:gd name="T17" fmla="*/ 132 h 142"/>
                <a:gd name="T18" fmla="*/ 10 w 440"/>
                <a:gd name="T19" fmla="*/ 142 h 142"/>
                <a:gd name="T20" fmla="*/ 20 w 440"/>
                <a:gd name="T21" fmla="*/ 105 h 142"/>
                <a:gd name="T22" fmla="*/ 58 w 440"/>
                <a:gd name="T23" fmla="*/ 33 h 142"/>
                <a:gd name="T24" fmla="*/ 105 w 440"/>
                <a:gd name="T25" fmla="*/ 20 h 142"/>
                <a:gd name="T26" fmla="*/ 384 w 440"/>
                <a:gd name="T27" fmla="*/ 20 h 142"/>
                <a:gd name="T28" fmla="*/ 420 w 440"/>
                <a:gd name="T29" fmla="*/ 56 h 142"/>
                <a:gd name="T30" fmla="*/ 420 w 440"/>
                <a:gd name="T31" fmla="*/ 122 h 142"/>
                <a:gd name="T32" fmla="*/ 20 w 440"/>
                <a:gd name="T33" fmla="*/ 122 h 142"/>
                <a:gd name="T34" fmla="*/ 20 w 440"/>
                <a:gd name="T35" fmla="*/ 10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0" h="142">
                  <a:moveTo>
                    <a:pt x="10" y="142"/>
                  </a:moveTo>
                  <a:cubicBezTo>
                    <a:pt x="430" y="142"/>
                    <a:pt x="430" y="142"/>
                    <a:pt x="430" y="142"/>
                  </a:cubicBezTo>
                  <a:cubicBezTo>
                    <a:pt x="436" y="142"/>
                    <a:pt x="440" y="137"/>
                    <a:pt x="440" y="132"/>
                  </a:cubicBezTo>
                  <a:cubicBezTo>
                    <a:pt x="440" y="56"/>
                    <a:pt x="440" y="56"/>
                    <a:pt x="440" y="56"/>
                  </a:cubicBezTo>
                  <a:cubicBezTo>
                    <a:pt x="440" y="25"/>
                    <a:pt x="415" y="0"/>
                    <a:pt x="384" y="0"/>
                  </a:cubicBezTo>
                  <a:cubicBezTo>
                    <a:pt x="105" y="0"/>
                    <a:pt x="105" y="0"/>
                    <a:pt x="105" y="0"/>
                  </a:cubicBezTo>
                  <a:cubicBezTo>
                    <a:pt x="84" y="0"/>
                    <a:pt x="65" y="6"/>
                    <a:pt x="47" y="17"/>
                  </a:cubicBezTo>
                  <a:cubicBezTo>
                    <a:pt x="18" y="36"/>
                    <a:pt x="0" y="69"/>
                    <a:pt x="0" y="105"/>
                  </a:cubicBezTo>
                  <a:cubicBezTo>
                    <a:pt x="0" y="132"/>
                    <a:pt x="0" y="132"/>
                    <a:pt x="0" y="132"/>
                  </a:cubicBezTo>
                  <a:cubicBezTo>
                    <a:pt x="0" y="137"/>
                    <a:pt x="4" y="142"/>
                    <a:pt x="10" y="142"/>
                  </a:cubicBezTo>
                  <a:close/>
                  <a:moveTo>
                    <a:pt x="20" y="105"/>
                  </a:moveTo>
                  <a:cubicBezTo>
                    <a:pt x="20" y="76"/>
                    <a:pt x="34" y="49"/>
                    <a:pt x="58" y="33"/>
                  </a:cubicBezTo>
                  <a:cubicBezTo>
                    <a:pt x="72" y="24"/>
                    <a:pt x="88" y="20"/>
                    <a:pt x="105" y="20"/>
                  </a:cubicBezTo>
                  <a:cubicBezTo>
                    <a:pt x="384" y="20"/>
                    <a:pt x="384" y="20"/>
                    <a:pt x="384" y="20"/>
                  </a:cubicBezTo>
                  <a:cubicBezTo>
                    <a:pt x="404" y="20"/>
                    <a:pt x="420" y="36"/>
                    <a:pt x="420" y="56"/>
                  </a:cubicBezTo>
                  <a:cubicBezTo>
                    <a:pt x="420" y="122"/>
                    <a:pt x="420" y="122"/>
                    <a:pt x="420" y="122"/>
                  </a:cubicBezTo>
                  <a:cubicBezTo>
                    <a:pt x="20" y="122"/>
                    <a:pt x="20" y="122"/>
                    <a:pt x="20" y="122"/>
                  </a:cubicBezTo>
                  <a:lnTo>
                    <a:pt x="20"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8" name="Text Placeholder 10">
            <a:extLst>
              <a:ext uri="{FF2B5EF4-FFF2-40B4-BE49-F238E27FC236}">
                <a16:creationId xmlns:a16="http://schemas.microsoft.com/office/drawing/2014/main" id="{84AA402E-6C7A-07F3-F962-5D8B1342CD4B}"/>
              </a:ext>
            </a:extLst>
          </p:cNvPr>
          <p:cNvSpPr txBox="1">
            <a:spLocks/>
          </p:cNvSpPr>
          <p:nvPr/>
        </p:nvSpPr>
        <p:spPr>
          <a:xfrm>
            <a:off x="933449" y="7143750"/>
            <a:ext cx="11506201" cy="682174"/>
          </a:xfrm>
          <a:prstGeom prst="rect">
            <a:avLst/>
          </a:prstGeom>
        </p:spPr>
        <p:txBody>
          <a:bodyPr/>
          <a:lstStyle>
            <a:lvl1pPr marL="0" indent="0" algn="l" defTabSz="914400" rtl="0" eaLnBrk="1" latinLnBrk="0" hangingPunct="1">
              <a:lnSpc>
                <a:spcPts val="6020"/>
              </a:lnSpc>
              <a:spcBef>
                <a:spcPts val="1000"/>
              </a:spcBef>
              <a:buFont typeface="Arial" panose="020B0604020202020204" pitchFamily="34" charset="0"/>
              <a:buNone/>
              <a:defRPr sz="2800" b="1" kern="1200">
                <a:solidFill>
                  <a:srgbClr val="023F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solidFill>
                  <a:srgbClr val="003087"/>
                </a:solidFill>
              </a:rPr>
              <a:t>More icons are available in our separate icons library. This is available to download from the intranet.</a:t>
            </a:r>
            <a:endParaRPr lang="en-US" sz="1800" b="0" dirty="0">
              <a:solidFill>
                <a:srgbClr val="003087"/>
              </a:solidFill>
            </a:endParaRPr>
          </a:p>
        </p:txBody>
      </p:sp>
      <p:grpSp>
        <p:nvGrpSpPr>
          <p:cNvPr id="119" name="Group 118"/>
          <p:cNvGrpSpPr/>
          <p:nvPr/>
        </p:nvGrpSpPr>
        <p:grpSpPr>
          <a:xfrm>
            <a:off x="9155778" y="4947425"/>
            <a:ext cx="540471" cy="540471"/>
            <a:chOff x="3824288" y="3317876"/>
            <a:chExt cx="392113" cy="392113"/>
          </a:xfrm>
        </p:grpSpPr>
        <p:sp>
          <p:nvSpPr>
            <p:cNvPr id="120" name="Freeform 60"/>
            <p:cNvSpPr>
              <a:spLocks noEditPoints="1"/>
            </p:cNvSpPr>
            <p:nvPr/>
          </p:nvSpPr>
          <p:spPr bwMode="auto">
            <a:xfrm>
              <a:off x="3824288" y="3317876"/>
              <a:ext cx="392113" cy="392113"/>
            </a:xfrm>
            <a:custGeom>
              <a:avLst/>
              <a:gdLst>
                <a:gd name="T0" fmla="*/ 258 w 516"/>
                <a:gd name="T1" fmla="*/ 0 h 516"/>
                <a:gd name="T2" fmla="*/ 0 w 516"/>
                <a:gd name="T3" fmla="*/ 258 h 516"/>
                <a:gd name="T4" fmla="*/ 258 w 516"/>
                <a:gd name="T5" fmla="*/ 516 h 516"/>
                <a:gd name="T6" fmla="*/ 516 w 516"/>
                <a:gd name="T7" fmla="*/ 258 h 516"/>
                <a:gd name="T8" fmla="*/ 258 w 516"/>
                <a:gd name="T9" fmla="*/ 0 h 516"/>
                <a:gd name="T10" fmla="*/ 258 w 516"/>
                <a:gd name="T11" fmla="*/ 496 h 516"/>
                <a:gd name="T12" fmla="*/ 20 w 516"/>
                <a:gd name="T13" fmla="*/ 258 h 516"/>
                <a:gd name="T14" fmla="*/ 258 w 516"/>
                <a:gd name="T15" fmla="*/ 20 h 516"/>
                <a:gd name="T16" fmla="*/ 496 w 516"/>
                <a:gd name="T17" fmla="*/ 258 h 516"/>
                <a:gd name="T18" fmla="*/ 258 w 516"/>
                <a:gd name="T19" fmla="*/ 49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0"/>
                  </a:moveTo>
                  <a:cubicBezTo>
                    <a:pt x="116" y="0"/>
                    <a:pt x="0" y="116"/>
                    <a:pt x="0" y="258"/>
                  </a:cubicBezTo>
                  <a:cubicBezTo>
                    <a:pt x="0" y="400"/>
                    <a:pt x="116" y="516"/>
                    <a:pt x="258" y="516"/>
                  </a:cubicBezTo>
                  <a:cubicBezTo>
                    <a:pt x="400" y="516"/>
                    <a:pt x="516" y="400"/>
                    <a:pt x="516" y="258"/>
                  </a:cubicBezTo>
                  <a:cubicBezTo>
                    <a:pt x="516" y="116"/>
                    <a:pt x="400" y="0"/>
                    <a:pt x="258" y="0"/>
                  </a:cubicBezTo>
                  <a:close/>
                  <a:moveTo>
                    <a:pt x="258" y="496"/>
                  </a:moveTo>
                  <a:cubicBezTo>
                    <a:pt x="127" y="496"/>
                    <a:pt x="20" y="389"/>
                    <a:pt x="20" y="258"/>
                  </a:cubicBezTo>
                  <a:cubicBezTo>
                    <a:pt x="20" y="127"/>
                    <a:pt x="127" y="20"/>
                    <a:pt x="258" y="20"/>
                  </a:cubicBezTo>
                  <a:cubicBezTo>
                    <a:pt x="389" y="20"/>
                    <a:pt x="496" y="127"/>
                    <a:pt x="496" y="258"/>
                  </a:cubicBezTo>
                  <a:cubicBezTo>
                    <a:pt x="496" y="389"/>
                    <a:pt x="389" y="496"/>
                    <a:pt x="258" y="4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61"/>
            <p:cNvSpPr>
              <a:spLocks/>
            </p:cNvSpPr>
            <p:nvPr/>
          </p:nvSpPr>
          <p:spPr bwMode="auto">
            <a:xfrm>
              <a:off x="3976688" y="3467101"/>
              <a:ext cx="87313" cy="157163"/>
            </a:xfrm>
            <a:custGeom>
              <a:avLst/>
              <a:gdLst>
                <a:gd name="T0" fmla="*/ 104 w 114"/>
                <a:gd name="T1" fmla="*/ 186 h 206"/>
                <a:gd name="T2" fmla="*/ 67 w 114"/>
                <a:gd name="T3" fmla="*/ 186 h 206"/>
                <a:gd name="T4" fmla="*/ 67 w 114"/>
                <a:gd name="T5" fmla="*/ 10 h 206"/>
                <a:gd name="T6" fmla="*/ 57 w 114"/>
                <a:gd name="T7" fmla="*/ 0 h 206"/>
                <a:gd name="T8" fmla="*/ 17 w 114"/>
                <a:gd name="T9" fmla="*/ 0 h 206"/>
                <a:gd name="T10" fmla="*/ 7 w 114"/>
                <a:gd name="T11" fmla="*/ 10 h 206"/>
                <a:gd name="T12" fmla="*/ 17 w 114"/>
                <a:gd name="T13" fmla="*/ 20 h 206"/>
                <a:gd name="T14" fmla="*/ 47 w 114"/>
                <a:gd name="T15" fmla="*/ 20 h 206"/>
                <a:gd name="T16" fmla="*/ 47 w 114"/>
                <a:gd name="T17" fmla="*/ 186 h 206"/>
                <a:gd name="T18" fmla="*/ 10 w 114"/>
                <a:gd name="T19" fmla="*/ 186 h 206"/>
                <a:gd name="T20" fmla="*/ 0 w 114"/>
                <a:gd name="T21" fmla="*/ 196 h 206"/>
                <a:gd name="T22" fmla="*/ 10 w 114"/>
                <a:gd name="T23" fmla="*/ 206 h 206"/>
                <a:gd name="T24" fmla="*/ 104 w 114"/>
                <a:gd name="T25" fmla="*/ 206 h 206"/>
                <a:gd name="T26" fmla="*/ 114 w 114"/>
                <a:gd name="T27" fmla="*/ 196 h 206"/>
                <a:gd name="T28" fmla="*/ 104 w 114"/>
                <a:gd name="T29" fmla="*/ 18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206">
                  <a:moveTo>
                    <a:pt x="104" y="186"/>
                  </a:moveTo>
                  <a:cubicBezTo>
                    <a:pt x="67" y="186"/>
                    <a:pt x="67" y="186"/>
                    <a:pt x="67" y="186"/>
                  </a:cubicBezTo>
                  <a:cubicBezTo>
                    <a:pt x="67" y="10"/>
                    <a:pt x="67" y="10"/>
                    <a:pt x="67" y="10"/>
                  </a:cubicBezTo>
                  <a:cubicBezTo>
                    <a:pt x="67" y="5"/>
                    <a:pt x="63" y="0"/>
                    <a:pt x="57" y="0"/>
                  </a:cubicBezTo>
                  <a:cubicBezTo>
                    <a:pt x="17" y="0"/>
                    <a:pt x="17" y="0"/>
                    <a:pt x="17" y="0"/>
                  </a:cubicBezTo>
                  <a:cubicBezTo>
                    <a:pt x="12" y="0"/>
                    <a:pt x="7" y="5"/>
                    <a:pt x="7" y="10"/>
                  </a:cubicBezTo>
                  <a:cubicBezTo>
                    <a:pt x="7" y="16"/>
                    <a:pt x="12" y="20"/>
                    <a:pt x="17" y="20"/>
                  </a:cubicBezTo>
                  <a:cubicBezTo>
                    <a:pt x="47" y="20"/>
                    <a:pt x="47" y="20"/>
                    <a:pt x="47" y="20"/>
                  </a:cubicBezTo>
                  <a:cubicBezTo>
                    <a:pt x="47" y="186"/>
                    <a:pt x="47" y="186"/>
                    <a:pt x="47" y="186"/>
                  </a:cubicBezTo>
                  <a:cubicBezTo>
                    <a:pt x="10" y="186"/>
                    <a:pt x="10" y="186"/>
                    <a:pt x="10" y="186"/>
                  </a:cubicBezTo>
                  <a:cubicBezTo>
                    <a:pt x="5" y="186"/>
                    <a:pt x="0" y="191"/>
                    <a:pt x="0" y="196"/>
                  </a:cubicBezTo>
                  <a:cubicBezTo>
                    <a:pt x="0" y="202"/>
                    <a:pt x="5" y="206"/>
                    <a:pt x="10" y="206"/>
                  </a:cubicBezTo>
                  <a:cubicBezTo>
                    <a:pt x="104" y="206"/>
                    <a:pt x="104" y="206"/>
                    <a:pt x="104" y="206"/>
                  </a:cubicBezTo>
                  <a:cubicBezTo>
                    <a:pt x="109" y="206"/>
                    <a:pt x="114" y="202"/>
                    <a:pt x="114" y="196"/>
                  </a:cubicBezTo>
                  <a:cubicBezTo>
                    <a:pt x="114" y="191"/>
                    <a:pt x="109" y="186"/>
                    <a:pt x="104"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Oval 62"/>
            <p:cNvSpPr>
              <a:spLocks noChangeArrowheads="1"/>
            </p:cNvSpPr>
            <p:nvPr/>
          </p:nvSpPr>
          <p:spPr bwMode="auto">
            <a:xfrm>
              <a:off x="3998913" y="3413126"/>
              <a:ext cx="30163"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4386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6998687"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80013"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36037"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54711"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054711"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10961338"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17362"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017362"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961338" y="4786566"/>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2942666"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98687"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980013" y="477166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2942666"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036037" y="2554040"/>
            <a:ext cx="892000" cy="892000"/>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7" name="Group 56"/>
          <p:cNvGrpSpPr/>
          <p:nvPr/>
        </p:nvGrpSpPr>
        <p:grpSpPr>
          <a:xfrm>
            <a:off x="5251882" y="4941335"/>
            <a:ext cx="448416" cy="552652"/>
            <a:chOff x="4575175" y="3713163"/>
            <a:chExt cx="361950" cy="446087"/>
          </a:xfrm>
        </p:grpSpPr>
        <p:sp>
          <p:nvSpPr>
            <p:cNvPr id="58" name="Freeform 32"/>
            <p:cNvSpPr>
              <a:spLocks noEditPoints="1"/>
            </p:cNvSpPr>
            <p:nvPr/>
          </p:nvSpPr>
          <p:spPr bwMode="auto">
            <a:xfrm>
              <a:off x="4575175" y="3816350"/>
              <a:ext cx="361950" cy="342900"/>
            </a:xfrm>
            <a:custGeom>
              <a:avLst/>
              <a:gdLst>
                <a:gd name="T0" fmla="*/ 332 w 479"/>
                <a:gd name="T1" fmla="*/ 110 h 454"/>
                <a:gd name="T2" fmla="*/ 175 w 479"/>
                <a:gd name="T3" fmla="*/ 12 h 454"/>
                <a:gd name="T4" fmla="*/ 101 w 479"/>
                <a:gd name="T5" fmla="*/ 29 h 454"/>
                <a:gd name="T6" fmla="*/ 42 w 479"/>
                <a:gd name="T7" fmla="*/ 84 h 454"/>
                <a:gd name="T8" fmla="*/ 38 w 479"/>
                <a:gd name="T9" fmla="*/ 176 h 454"/>
                <a:gd name="T10" fmla="*/ 135 w 479"/>
                <a:gd name="T11" fmla="*/ 402 h 454"/>
                <a:gd name="T12" fmla="*/ 296 w 479"/>
                <a:gd name="T13" fmla="*/ 450 h 454"/>
                <a:gd name="T14" fmla="*/ 401 w 479"/>
                <a:gd name="T15" fmla="*/ 123 h 454"/>
                <a:gd name="T16" fmla="*/ 277 w 479"/>
                <a:gd name="T17" fmla="*/ 114 h 454"/>
                <a:gd name="T18" fmla="*/ 271 w 479"/>
                <a:gd name="T19" fmla="*/ 123 h 454"/>
                <a:gd name="T20" fmla="*/ 267 w 479"/>
                <a:gd name="T21" fmla="*/ 134 h 454"/>
                <a:gd name="T22" fmla="*/ 267 w 479"/>
                <a:gd name="T23" fmla="*/ 146 h 454"/>
                <a:gd name="T24" fmla="*/ 187 w 479"/>
                <a:gd name="T25" fmla="*/ 28 h 454"/>
                <a:gd name="T26" fmla="*/ 286 w 479"/>
                <a:gd name="T27" fmla="*/ 424 h 454"/>
                <a:gd name="T28" fmla="*/ 28 w 479"/>
                <a:gd name="T29" fmla="*/ 229 h 454"/>
                <a:gd name="T30" fmla="*/ 43 w 479"/>
                <a:gd name="T31" fmla="*/ 196 h 454"/>
                <a:gd name="T32" fmla="*/ 129 w 479"/>
                <a:gd name="T33" fmla="*/ 295 h 454"/>
                <a:gd name="T34" fmla="*/ 75 w 479"/>
                <a:gd name="T35" fmla="*/ 192 h 454"/>
                <a:gd name="T36" fmla="*/ 35 w 479"/>
                <a:gd name="T37" fmla="*/ 107 h 454"/>
                <a:gd name="T38" fmla="*/ 153 w 479"/>
                <a:gd name="T39" fmla="*/ 228 h 454"/>
                <a:gd name="T40" fmla="*/ 79 w 479"/>
                <a:gd name="T41" fmla="*/ 99 h 454"/>
                <a:gd name="T42" fmla="*/ 49 w 479"/>
                <a:gd name="T43" fmla="*/ 49 h 454"/>
                <a:gd name="T44" fmla="*/ 110 w 479"/>
                <a:gd name="T45" fmla="*/ 74 h 454"/>
                <a:gd name="T46" fmla="*/ 222 w 479"/>
                <a:gd name="T47" fmla="*/ 187 h 454"/>
                <a:gd name="T48" fmla="*/ 130 w 479"/>
                <a:gd name="T49" fmla="*/ 33 h 454"/>
                <a:gd name="T50" fmla="*/ 275 w 479"/>
                <a:gd name="T51" fmla="*/ 189 h 454"/>
                <a:gd name="T52" fmla="*/ 278 w 479"/>
                <a:gd name="T53" fmla="*/ 192 h 454"/>
                <a:gd name="T54" fmla="*/ 282 w 479"/>
                <a:gd name="T55" fmla="*/ 193 h 454"/>
                <a:gd name="T56" fmla="*/ 286 w 479"/>
                <a:gd name="T57" fmla="*/ 192 h 454"/>
                <a:gd name="T58" fmla="*/ 292 w 479"/>
                <a:gd name="T59" fmla="*/ 183 h 454"/>
                <a:gd name="T60" fmla="*/ 296 w 479"/>
                <a:gd name="T61" fmla="*/ 123 h 454"/>
                <a:gd name="T62" fmla="*/ 326 w 479"/>
                <a:gd name="T63" fmla="*/ 135 h 454"/>
                <a:gd name="T64" fmla="*/ 315 w 479"/>
                <a:gd name="T65" fmla="*/ 405 h 454"/>
                <a:gd name="T66" fmla="*/ 369 w 479"/>
                <a:gd name="T67" fmla="*/ 401 h 454"/>
                <a:gd name="T68" fmla="*/ 325 w 479"/>
                <a:gd name="T69" fmla="*/ 422 h 454"/>
                <a:gd name="T70" fmla="*/ 332 w 479"/>
                <a:gd name="T71" fmla="*/ 417 h 454"/>
                <a:gd name="T72" fmla="*/ 340 w 479"/>
                <a:gd name="T73" fmla="*/ 410 h 454"/>
                <a:gd name="T74" fmla="*/ 354 w 479"/>
                <a:gd name="T75" fmla="*/ 395 h 454"/>
                <a:gd name="T76" fmla="*/ 365 w 479"/>
                <a:gd name="T77" fmla="*/ 378 h 454"/>
                <a:gd name="T78" fmla="*/ 372 w 479"/>
                <a:gd name="T79" fmla="*/ 359 h 454"/>
                <a:gd name="T80" fmla="*/ 378 w 479"/>
                <a:gd name="T81" fmla="*/ 339 h 454"/>
                <a:gd name="T82" fmla="*/ 380 w 479"/>
                <a:gd name="T83" fmla="*/ 319 h 454"/>
                <a:gd name="T84" fmla="*/ 381 w 479"/>
                <a:gd name="T85" fmla="*/ 297 h 454"/>
                <a:gd name="T86" fmla="*/ 381 w 479"/>
                <a:gd name="T87" fmla="*/ 276 h 454"/>
                <a:gd name="T88" fmla="*/ 379 w 479"/>
                <a:gd name="T89" fmla="*/ 254 h 454"/>
                <a:gd name="T90" fmla="*/ 375 w 479"/>
                <a:gd name="T91" fmla="*/ 233 h 454"/>
                <a:gd name="T92" fmla="*/ 371 w 479"/>
                <a:gd name="T93" fmla="*/ 213 h 454"/>
                <a:gd name="T94" fmla="*/ 366 w 479"/>
                <a:gd name="T95" fmla="*/ 194 h 454"/>
                <a:gd name="T96" fmla="*/ 361 w 479"/>
                <a:gd name="T97" fmla="*/ 176 h 454"/>
                <a:gd name="T98" fmla="*/ 356 w 479"/>
                <a:gd name="T99" fmla="*/ 159 h 454"/>
                <a:gd name="T100" fmla="*/ 351 w 479"/>
                <a:gd name="T101" fmla="*/ 145 h 454"/>
                <a:gd name="T102" fmla="*/ 346 w 479"/>
                <a:gd name="T103" fmla="*/ 133 h 454"/>
                <a:gd name="T104" fmla="*/ 382 w 479"/>
                <a:gd name="T105" fmla="*/ 12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54">
                  <a:moveTo>
                    <a:pt x="401" y="123"/>
                  </a:moveTo>
                  <a:cubicBezTo>
                    <a:pt x="400" y="122"/>
                    <a:pt x="400" y="122"/>
                    <a:pt x="400" y="122"/>
                  </a:cubicBezTo>
                  <a:cubicBezTo>
                    <a:pt x="394" y="103"/>
                    <a:pt x="375" y="92"/>
                    <a:pt x="355" y="96"/>
                  </a:cubicBezTo>
                  <a:cubicBezTo>
                    <a:pt x="346" y="98"/>
                    <a:pt x="338" y="103"/>
                    <a:pt x="332" y="110"/>
                  </a:cubicBezTo>
                  <a:cubicBezTo>
                    <a:pt x="324" y="102"/>
                    <a:pt x="311" y="98"/>
                    <a:pt x="299" y="101"/>
                  </a:cubicBezTo>
                  <a:cubicBezTo>
                    <a:pt x="297" y="101"/>
                    <a:pt x="295" y="102"/>
                    <a:pt x="293" y="102"/>
                  </a:cubicBezTo>
                  <a:cubicBezTo>
                    <a:pt x="231" y="21"/>
                    <a:pt x="231" y="21"/>
                    <a:pt x="231" y="21"/>
                  </a:cubicBezTo>
                  <a:cubicBezTo>
                    <a:pt x="218" y="4"/>
                    <a:pt x="192" y="0"/>
                    <a:pt x="175" y="12"/>
                  </a:cubicBezTo>
                  <a:cubicBezTo>
                    <a:pt x="172" y="14"/>
                    <a:pt x="170" y="16"/>
                    <a:pt x="168" y="19"/>
                  </a:cubicBezTo>
                  <a:cubicBezTo>
                    <a:pt x="154" y="8"/>
                    <a:pt x="133" y="6"/>
                    <a:pt x="119" y="17"/>
                  </a:cubicBezTo>
                  <a:cubicBezTo>
                    <a:pt x="113" y="21"/>
                    <a:pt x="108" y="27"/>
                    <a:pt x="105" y="34"/>
                  </a:cubicBezTo>
                  <a:cubicBezTo>
                    <a:pt x="101" y="29"/>
                    <a:pt x="101" y="29"/>
                    <a:pt x="101" y="29"/>
                  </a:cubicBezTo>
                  <a:cubicBezTo>
                    <a:pt x="88" y="12"/>
                    <a:pt x="63" y="7"/>
                    <a:pt x="45" y="20"/>
                  </a:cubicBezTo>
                  <a:cubicBezTo>
                    <a:pt x="37" y="26"/>
                    <a:pt x="31" y="36"/>
                    <a:pt x="29" y="46"/>
                  </a:cubicBezTo>
                  <a:cubicBezTo>
                    <a:pt x="28" y="57"/>
                    <a:pt x="30" y="68"/>
                    <a:pt x="37" y="77"/>
                  </a:cubicBezTo>
                  <a:cubicBezTo>
                    <a:pt x="42" y="84"/>
                    <a:pt x="42" y="84"/>
                    <a:pt x="42" y="84"/>
                  </a:cubicBezTo>
                  <a:cubicBezTo>
                    <a:pt x="35" y="85"/>
                    <a:pt x="29" y="87"/>
                    <a:pt x="23" y="92"/>
                  </a:cubicBezTo>
                  <a:cubicBezTo>
                    <a:pt x="13" y="99"/>
                    <a:pt x="8" y="111"/>
                    <a:pt x="8" y="123"/>
                  </a:cubicBezTo>
                  <a:cubicBezTo>
                    <a:pt x="8" y="132"/>
                    <a:pt x="10" y="141"/>
                    <a:pt x="16" y="148"/>
                  </a:cubicBezTo>
                  <a:cubicBezTo>
                    <a:pt x="38" y="176"/>
                    <a:pt x="38" y="176"/>
                    <a:pt x="38" y="176"/>
                  </a:cubicBezTo>
                  <a:cubicBezTo>
                    <a:pt x="28" y="178"/>
                    <a:pt x="18" y="183"/>
                    <a:pt x="12" y="191"/>
                  </a:cubicBezTo>
                  <a:cubicBezTo>
                    <a:pt x="0" y="205"/>
                    <a:pt x="0" y="226"/>
                    <a:pt x="11" y="241"/>
                  </a:cubicBezTo>
                  <a:cubicBezTo>
                    <a:pt x="11" y="241"/>
                    <a:pt x="12" y="241"/>
                    <a:pt x="12" y="241"/>
                  </a:cubicBezTo>
                  <a:cubicBezTo>
                    <a:pt x="135" y="402"/>
                    <a:pt x="135" y="402"/>
                    <a:pt x="135" y="402"/>
                  </a:cubicBezTo>
                  <a:cubicBezTo>
                    <a:pt x="136" y="403"/>
                    <a:pt x="136" y="403"/>
                    <a:pt x="136" y="403"/>
                  </a:cubicBezTo>
                  <a:cubicBezTo>
                    <a:pt x="161" y="436"/>
                    <a:pt x="199" y="454"/>
                    <a:pt x="239" y="454"/>
                  </a:cubicBezTo>
                  <a:cubicBezTo>
                    <a:pt x="252" y="454"/>
                    <a:pt x="265" y="452"/>
                    <a:pt x="278" y="448"/>
                  </a:cubicBezTo>
                  <a:cubicBezTo>
                    <a:pt x="284" y="449"/>
                    <a:pt x="290" y="450"/>
                    <a:pt x="296" y="450"/>
                  </a:cubicBezTo>
                  <a:cubicBezTo>
                    <a:pt x="324" y="450"/>
                    <a:pt x="352" y="440"/>
                    <a:pt x="375" y="423"/>
                  </a:cubicBezTo>
                  <a:cubicBezTo>
                    <a:pt x="382" y="417"/>
                    <a:pt x="382" y="417"/>
                    <a:pt x="382" y="417"/>
                  </a:cubicBezTo>
                  <a:cubicBezTo>
                    <a:pt x="385" y="415"/>
                    <a:pt x="388" y="413"/>
                    <a:pt x="389" y="412"/>
                  </a:cubicBezTo>
                  <a:cubicBezTo>
                    <a:pt x="479" y="342"/>
                    <a:pt x="421" y="173"/>
                    <a:pt x="401" y="123"/>
                  </a:cubicBezTo>
                  <a:close/>
                  <a:moveTo>
                    <a:pt x="187" y="28"/>
                  </a:moveTo>
                  <a:cubicBezTo>
                    <a:pt x="195" y="22"/>
                    <a:pt x="208" y="24"/>
                    <a:pt x="215" y="33"/>
                  </a:cubicBezTo>
                  <a:cubicBezTo>
                    <a:pt x="277" y="114"/>
                    <a:pt x="277" y="114"/>
                    <a:pt x="277" y="114"/>
                  </a:cubicBezTo>
                  <a:cubicBezTo>
                    <a:pt x="277" y="114"/>
                    <a:pt x="277" y="114"/>
                    <a:pt x="277" y="114"/>
                  </a:cubicBezTo>
                  <a:cubicBezTo>
                    <a:pt x="276" y="114"/>
                    <a:pt x="276" y="115"/>
                    <a:pt x="276" y="115"/>
                  </a:cubicBezTo>
                  <a:cubicBezTo>
                    <a:pt x="275" y="116"/>
                    <a:pt x="274" y="117"/>
                    <a:pt x="274" y="118"/>
                  </a:cubicBezTo>
                  <a:cubicBezTo>
                    <a:pt x="273" y="119"/>
                    <a:pt x="273" y="119"/>
                    <a:pt x="273" y="120"/>
                  </a:cubicBezTo>
                  <a:cubicBezTo>
                    <a:pt x="272" y="121"/>
                    <a:pt x="271" y="122"/>
                    <a:pt x="271" y="123"/>
                  </a:cubicBezTo>
                  <a:cubicBezTo>
                    <a:pt x="271" y="123"/>
                    <a:pt x="270" y="124"/>
                    <a:pt x="270" y="124"/>
                  </a:cubicBezTo>
                  <a:cubicBezTo>
                    <a:pt x="270" y="126"/>
                    <a:pt x="269" y="127"/>
                    <a:pt x="268" y="129"/>
                  </a:cubicBezTo>
                  <a:cubicBezTo>
                    <a:pt x="268" y="129"/>
                    <a:pt x="268" y="129"/>
                    <a:pt x="268" y="130"/>
                  </a:cubicBezTo>
                  <a:cubicBezTo>
                    <a:pt x="268" y="131"/>
                    <a:pt x="267" y="132"/>
                    <a:pt x="267" y="134"/>
                  </a:cubicBezTo>
                  <a:cubicBezTo>
                    <a:pt x="267" y="134"/>
                    <a:pt x="267" y="135"/>
                    <a:pt x="267" y="135"/>
                  </a:cubicBezTo>
                  <a:cubicBezTo>
                    <a:pt x="267" y="137"/>
                    <a:pt x="267" y="138"/>
                    <a:pt x="267" y="139"/>
                  </a:cubicBezTo>
                  <a:cubicBezTo>
                    <a:pt x="267" y="140"/>
                    <a:pt x="266" y="140"/>
                    <a:pt x="266" y="141"/>
                  </a:cubicBezTo>
                  <a:cubicBezTo>
                    <a:pt x="266" y="142"/>
                    <a:pt x="266" y="144"/>
                    <a:pt x="267" y="146"/>
                  </a:cubicBezTo>
                  <a:cubicBezTo>
                    <a:pt x="267" y="146"/>
                    <a:pt x="267" y="146"/>
                    <a:pt x="267" y="146"/>
                  </a:cubicBezTo>
                  <a:cubicBezTo>
                    <a:pt x="261" y="138"/>
                    <a:pt x="261" y="138"/>
                    <a:pt x="261" y="138"/>
                  </a:cubicBezTo>
                  <a:cubicBezTo>
                    <a:pt x="181" y="34"/>
                    <a:pt x="181" y="34"/>
                    <a:pt x="181" y="34"/>
                  </a:cubicBezTo>
                  <a:cubicBezTo>
                    <a:pt x="183" y="32"/>
                    <a:pt x="184" y="30"/>
                    <a:pt x="187" y="28"/>
                  </a:cubicBezTo>
                  <a:close/>
                  <a:moveTo>
                    <a:pt x="313" y="406"/>
                  </a:moveTo>
                  <a:cubicBezTo>
                    <a:pt x="310" y="409"/>
                    <a:pt x="307" y="411"/>
                    <a:pt x="306" y="412"/>
                  </a:cubicBezTo>
                  <a:cubicBezTo>
                    <a:pt x="304" y="413"/>
                    <a:pt x="301" y="415"/>
                    <a:pt x="299" y="417"/>
                  </a:cubicBezTo>
                  <a:cubicBezTo>
                    <a:pt x="295" y="419"/>
                    <a:pt x="291" y="422"/>
                    <a:pt x="286" y="424"/>
                  </a:cubicBezTo>
                  <a:cubicBezTo>
                    <a:pt x="282" y="425"/>
                    <a:pt x="278" y="427"/>
                    <a:pt x="274" y="429"/>
                  </a:cubicBezTo>
                  <a:cubicBezTo>
                    <a:pt x="274" y="429"/>
                    <a:pt x="274" y="429"/>
                    <a:pt x="274" y="429"/>
                  </a:cubicBezTo>
                  <a:cubicBezTo>
                    <a:pt x="229" y="443"/>
                    <a:pt x="180" y="428"/>
                    <a:pt x="152" y="391"/>
                  </a:cubicBezTo>
                  <a:cubicBezTo>
                    <a:pt x="28" y="229"/>
                    <a:pt x="28" y="229"/>
                    <a:pt x="28" y="229"/>
                  </a:cubicBezTo>
                  <a:cubicBezTo>
                    <a:pt x="28" y="229"/>
                    <a:pt x="27" y="229"/>
                    <a:pt x="27" y="229"/>
                  </a:cubicBezTo>
                  <a:cubicBezTo>
                    <a:pt x="21" y="221"/>
                    <a:pt x="21" y="211"/>
                    <a:pt x="27" y="204"/>
                  </a:cubicBezTo>
                  <a:cubicBezTo>
                    <a:pt x="31" y="199"/>
                    <a:pt x="37" y="196"/>
                    <a:pt x="43" y="196"/>
                  </a:cubicBezTo>
                  <a:cubicBezTo>
                    <a:pt x="43" y="196"/>
                    <a:pt x="43" y="196"/>
                    <a:pt x="43" y="196"/>
                  </a:cubicBezTo>
                  <a:cubicBezTo>
                    <a:pt x="49" y="196"/>
                    <a:pt x="55" y="199"/>
                    <a:pt x="59" y="204"/>
                  </a:cubicBezTo>
                  <a:cubicBezTo>
                    <a:pt x="59" y="204"/>
                    <a:pt x="59" y="204"/>
                    <a:pt x="59" y="204"/>
                  </a:cubicBezTo>
                  <a:cubicBezTo>
                    <a:pt x="59" y="204"/>
                    <a:pt x="59" y="204"/>
                    <a:pt x="59" y="204"/>
                  </a:cubicBezTo>
                  <a:cubicBezTo>
                    <a:pt x="129" y="295"/>
                    <a:pt x="129" y="295"/>
                    <a:pt x="129" y="295"/>
                  </a:cubicBezTo>
                  <a:cubicBezTo>
                    <a:pt x="131" y="298"/>
                    <a:pt x="134" y="299"/>
                    <a:pt x="137" y="299"/>
                  </a:cubicBezTo>
                  <a:cubicBezTo>
                    <a:pt x="139" y="299"/>
                    <a:pt x="141" y="298"/>
                    <a:pt x="143" y="297"/>
                  </a:cubicBezTo>
                  <a:cubicBezTo>
                    <a:pt x="147" y="294"/>
                    <a:pt x="148" y="287"/>
                    <a:pt x="145" y="283"/>
                  </a:cubicBezTo>
                  <a:cubicBezTo>
                    <a:pt x="75" y="192"/>
                    <a:pt x="75" y="192"/>
                    <a:pt x="75" y="192"/>
                  </a:cubicBezTo>
                  <a:cubicBezTo>
                    <a:pt x="75" y="192"/>
                    <a:pt x="75" y="192"/>
                    <a:pt x="75" y="192"/>
                  </a:cubicBezTo>
                  <a:cubicBezTo>
                    <a:pt x="32" y="136"/>
                    <a:pt x="32" y="136"/>
                    <a:pt x="32" y="136"/>
                  </a:cubicBezTo>
                  <a:cubicBezTo>
                    <a:pt x="29" y="132"/>
                    <a:pt x="28" y="128"/>
                    <a:pt x="28" y="123"/>
                  </a:cubicBezTo>
                  <a:cubicBezTo>
                    <a:pt x="28" y="117"/>
                    <a:pt x="30" y="111"/>
                    <a:pt x="35" y="107"/>
                  </a:cubicBezTo>
                  <a:cubicBezTo>
                    <a:pt x="40" y="104"/>
                    <a:pt x="45" y="103"/>
                    <a:pt x="50" y="103"/>
                  </a:cubicBezTo>
                  <a:cubicBezTo>
                    <a:pt x="56" y="104"/>
                    <a:pt x="60" y="107"/>
                    <a:pt x="63" y="111"/>
                  </a:cubicBezTo>
                  <a:cubicBezTo>
                    <a:pt x="63" y="111"/>
                    <a:pt x="63" y="111"/>
                    <a:pt x="63" y="111"/>
                  </a:cubicBezTo>
                  <a:cubicBezTo>
                    <a:pt x="153" y="228"/>
                    <a:pt x="153" y="228"/>
                    <a:pt x="153" y="228"/>
                  </a:cubicBezTo>
                  <a:cubicBezTo>
                    <a:pt x="155" y="230"/>
                    <a:pt x="158" y="231"/>
                    <a:pt x="161" y="231"/>
                  </a:cubicBezTo>
                  <a:cubicBezTo>
                    <a:pt x="163" y="231"/>
                    <a:pt x="165" y="231"/>
                    <a:pt x="167" y="229"/>
                  </a:cubicBezTo>
                  <a:cubicBezTo>
                    <a:pt x="171" y="226"/>
                    <a:pt x="172" y="220"/>
                    <a:pt x="169" y="215"/>
                  </a:cubicBezTo>
                  <a:cubicBezTo>
                    <a:pt x="79" y="99"/>
                    <a:pt x="79" y="99"/>
                    <a:pt x="79" y="99"/>
                  </a:cubicBezTo>
                  <a:cubicBezTo>
                    <a:pt x="79" y="99"/>
                    <a:pt x="79" y="99"/>
                    <a:pt x="79" y="99"/>
                  </a:cubicBezTo>
                  <a:cubicBezTo>
                    <a:pt x="79" y="99"/>
                    <a:pt x="79" y="99"/>
                    <a:pt x="79" y="99"/>
                  </a:cubicBezTo>
                  <a:cubicBezTo>
                    <a:pt x="53" y="64"/>
                    <a:pt x="53" y="64"/>
                    <a:pt x="53" y="64"/>
                  </a:cubicBezTo>
                  <a:cubicBezTo>
                    <a:pt x="50" y="60"/>
                    <a:pt x="48" y="55"/>
                    <a:pt x="49" y="49"/>
                  </a:cubicBezTo>
                  <a:cubicBezTo>
                    <a:pt x="50" y="44"/>
                    <a:pt x="53" y="39"/>
                    <a:pt x="57" y="36"/>
                  </a:cubicBezTo>
                  <a:cubicBezTo>
                    <a:pt x="66" y="30"/>
                    <a:pt x="79" y="32"/>
                    <a:pt x="86" y="41"/>
                  </a:cubicBezTo>
                  <a:cubicBezTo>
                    <a:pt x="110" y="73"/>
                    <a:pt x="110" y="73"/>
                    <a:pt x="110" y="73"/>
                  </a:cubicBezTo>
                  <a:cubicBezTo>
                    <a:pt x="110" y="73"/>
                    <a:pt x="110" y="74"/>
                    <a:pt x="110" y="74"/>
                  </a:cubicBezTo>
                  <a:cubicBezTo>
                    <a:pt x="206" y="199"/>
                    <a:pt x="206" y="199"/>
                    <a:pt x="206" y="199"/>
                  </a:cubicBezTo>
                  <a:cubicBezTo>
                    <a:pt x="208" y="201"/>
                    <a:pt x="211" y="203"/>
                    <a:pt x="214" y="203"/>
                  </a:cubicBezTo>
                  <a:cubicBezTo>
                    <a:pt x="216" y="203"/>
                    <a:pt x="218" y="202"/>
                    <a:pt x="220" y="201"/>
                  </a:cubicBezTo>
                  <a:cubicBezTo>
                    <a:pt x="225" y="197"/>
                    <a:pt x="225" y="191"/>
                    <a:pt x="222" y="187"/>
                  </a:cubicBezTo>
                  <a:cubicBezTo>
                    <a:pt x="126" y="61"/>
                    <a:pt x="126" y="61"/>
                    <a:pt x="126" y="61"/>
                  </a:cubicBezTo>
                  <a:cubicBezTo>
                    <a:pt x="126" y="61"/>
                    <a:pt x="126" y="61"/>
                    <a:pt x="126" y="61"/>
                  </a:cubicBezTo>
                  <a:cubicBezTo>
                    <a:pt x="123" y="57"/>
                    <a:pt x="121" y="52"/>
                    <a:pt x="122" y="46"/>
                  </a:cubicBezTo>
                  <a:cubicBezTo>
                    <a:pt x="123" y="41"/>
                    <a:pt x="126" y="36"/>
                    <a:pt x="130" y="33"/>
                  </a:cubicBezTo>
                  <a:cubicBezTo>
                    <a:pt x="139" y="27"/>
                    <a:pt x="152" y="29"/>
                    <a:pt x="159" y="38"/>
                  </a:cubicBezTo>
                  <a:cubicBezTo>
                    <a:pt x="162" y="42"/>
                    <a:pt x="162" y="42"/>
                    <a:pt x="162" y="42"/>
                  </a:cubicBezTo>
                  <a:cubicBezTo>
                    <a:pt x="162" y="42"/>
                    <a:pt x="162" y="42"/>
                    <a:pt x="162" y="42"/>
                  </a:cubicBezTo>
                  <a:cubicBezTo>
                    <a:pt x="275" y="189"/>
                    <a:pt x="275" y="189"/>
                    <a:pt x="275" y="189"/>
                  </a:cubicBezTo>
                  <a:cubicBezTo>
                    <a:pt x="275" y="190"/>
                    <a:pt x="275" y="190"/>
                    <a:pt x="276" y="191"/>
                  </a:cubicBezTo>
                  <a:cubicBezTo>
                    <a:pt x="276" y="191"/>
                    <a:pt x="276" y="191"/>
                    <a:pt x="276" y="191"/>
                  </a:cubicBezTo>
                  <a:cubicBezTo>
                    <a:pt x="277" y="191"/>
                    <a:pt x="277" y="192"/>
                    <a:pt x="278" y="192"/>
                  </a:cubicBezTo>
                  <a:cubicBezTo>
                    <a:pt x="278" y="192"/>
                    <a:pt x="278" y="192"/>
                    <a:pt x="278" y="192"/>
                  </a:cubicBezTo>
                  <a:cubicBezTo>
                    <a:pt x="279" y="192"/>
                    <a:pt x="279" y="192"/>
                    <a:pt x="280" y="193"/>
                  </a:cubicBezTo>
                  <a:cubicBezTo>
                    <a:pt x="280" y="193"/>
                    <a:pt x="280" y="193"/>
                    <a:pt x="281" y="193"/>
                  </a:cubicBezTo>
                  <a:cubicBezTo>
                    <a:pt x="281" y="193"/>
                    <a:pt x="282" y="193"/>
                    <a:pt x="282" y="193"/>
                  </a:cubicBezTo>
                  <a:cubicBezTo>
                    <a:pt x="282" y="193"/>
                    <a:pt x="282" y="193"/>
                    <a:pt x="282" y="193"/>
                  </a:cubicBezTo>
                  <a:cubicBezTo>
                    <a:pt x="283" y="193"/>
                    <a:pt x="283" y="193"/>
                    <a:pt x="283" y="193"/>
                  </a:cubicBezTo>
                  <a:cubicBezTo>
                    <a:pt x="283" y="193"/>
                    <a:pt x="284" y="193"/>
                    <a:pt x="284" y="193"/>
                  </a:cubicBezTo>
                  <a:cubicBezTo>
                    <a:pt x="284" y="193"/>
                    <a:pt x="284" y="193"/>
                    <a:pt x="285" y="193"/>
                  </a:cubicBezTo>
                  <a:cubicBezTo>
                    <a:pt x="285" y="193"/>
                    <a:pt x="286" y="192"/>
                    <a:pt x="286" y="192"/>
                  </a:cubicBezTo>
                  <a:cubicBezTo>
                    <a:pt x="287" y="192"/>
                    <a:pt x="287" y="192"/>
                    <a:pt x="288" y="191"/>
                  </a:cubicBezTo>
                  <a:cubicBezTo>
                    <a:pt x="290" y="190"/>
                    <a:pt x="291" y="188"/>
                    <a:pt x="292" y="186"/>
                  </a:cubicBezTo>
                  <a:cubicBezTo>
                    <a:pt x="292" y="186"/>
                    <a:pt x="292" y="185"/>
                    <a:pt x="292" y="185"/>
                  </a:cubicBezTo>
                  <a:cubicBezTo>
                    <a:pt x="292" y="184"/>
                    <a:pt x="292" y="184"/>
                    <a:pt x="292" y="183"/>
                  </a:cubicBezTo>
                  <a:cubicBezTo>
                    <a:pt x="292" y="183"/>
                    <a:pt x="292" y="182"/>
                    <a:pt x="292" y="181"/>
                  </a:cubicBezTo>
                  <a:cubicBezTo>
                    <a:pt x="287" y="144"/>
                    <a:pt x="287" y="144"/>
                    <a:pt x="287" y="144"/>
                  </a:cubicBezTo>
                  <a:cubicBezTo>
                    <a:pt x="286" y="143"/>
                    <a:pt x="286" y="142"/>
                    <a:pt x="286" y="141"/>
                  </a:cubicBezTo>
                  <a:cubicBezTo>
                    <a:pt x="286" y="134"/>
                    <a:pt x="290" y="127"/>
                    <a:pt x="296" y="123"/>
                  </a:cubicBezTo>
                  <a:cubicBezTo>
                    <a:pt x="298" y="122"/>
                    <a:pt x="300" y="121"/>
                    <a:pt x="303" y="120"/>
                  </a:cubicBezTo>
                  <a:cubicBezTo>
                    <a:pt x="312" y="119"/>
                    <a:pt x="321" y="124"/>
                    <a:pt x="325" y="133"/>
                  </a:cubicBezTo>
                  <a:cubicBezTo>
                    <a:pt x="325" y="133"/>
                    <a:pt x="325" y="133"/>
                    <a:pt x="325" y="134"/>
                  </a:cubicBezTo>
                  <a:cubicBezTo>
                    <a:pt x="325" y="134"/>
                    <a:pt x="326" y="134"/>
                    <a:pt x="326" y="135"/>
                  </a:cubicBezTo>
                  <a:cubicBezTo>
                    <a:pt x="328" y="140"/>
                    <a:pt x="330" y="146"/>
                    <a:pt x="333" y="154"/>
                  </a:cubicBezTo>
                  <a:cubicBezTo>
                    <a:pt x="353" y="209"/>
                    <a:pt x="391" y="346"/>
                    <a:pt x="320" y="401"/>
                  </a:cubicBezTo>
                  <a:cubicBezTo>
                    <a:pt x="319" y="401"/>
                    <a:pt x="319" y="401"/>
                    <a:pt x="319" y="401"/>
                  </a:cubicBezTo>
                  <a:cubicBezTo>
                    <a:pt x="318" y="402"/>
                    <a:pt x="317" y="403"/>
                    <a:pt x="315" y="405"/>
                  </a:cubicBezTo>
                  <a:cubicBezTo>
                    <a:pt x="314" y="405"/>
                    <a:pt x="314" y="406"/>
                    <a:pt x="313" y="406"/>
                  </a:cubicBezTo>
                  <a:close/>
                  <a:moveTo>
                    <a:pt x="376" y="396"/>
                  </a:moveTo>
                  <a:cubicBezTo>
                    <a:pt x="376" y="396"/>
                    <a:pt x="376" y="396"/>
                    <a:pt x="376" y="396"/>
                  </a:cubicBezTo>
                  <a:cubicBezTo>
                    <a:pt x="376" y="397"/>
                    <a:pt x="373" y="399"/>
                    <a:pt x="369" y="401"/>
                  </a:cubicBezTo>
                  <a:cubicBezTo>
                    <a:pt x="363" y="407"/>
                    <a:pt x="363" y="407"/>
                    <a:pt x="363" y="407"/>
                  </a:cubicBezTo>
                  <a:cubicBezTo>
                    <a:pt x="349" y="417"/>
                    <a:pt x="334" y="424"/>
                    <a:pt x="319" y="427"/>
                  </a:cubicBezTo>
                  <a:cubicBezTo>
                    <a:pt x="319" y="427"/>
                    <a:pt x="319" y="427"/>
                    <a:pt x="319" y="427"/>
                  </a:cubicBezTo>
                  <a:cubicBezTo>
                    <a:pt x="320" y="426"/>
                    <a:pt x="323" y="424"/>
                    <a:pt x="325" y="422"/>
                  </a:cubicBezTo>
                  <a:cubicBezTo>
                    <a:pt x="327" y="421"/>
                    <a:pt x="328" y="420"/>
                    <a:pt x="329" y="419"/>
                  </a:cubicBezTo>
                  <a:cubicBezTo>
                    <a:pt x="330" y="418"/>
                    <a:pt x="331" y="418"/>
                    <a:pt x="331" y="417"/>
                  </a:cubicBezTo>
                  <a:cubicBezTo>
                    <a:pt x="332" y="417"/>
                    <a:pt x="332" y="417"/>
                    <a:pt x="332" y="417"/>
                  </a:cubicBezTo>
                  <a:cubicBezTo>
                    <a:pt x="332" y="417"/>
                    <a:pt x="332" y="417"/>
                    <a:pt x="332" y="417"/>
                  </a:cubicBezTo>
                  <a:cubicBezTo>
                    <a:pt x="332" y="417"/>
                    <a:pt x="332" y="417"/>
                    <a:pt x="332" y="417"/>
                  </a:cubicBezTo>
                  <a:cubicBezTo>
                    <a:pt x="332" y="417"/>
                    <a:pt x="332" y="417"/>
                    <a:pt x="332" y="417"/>
                  </a:cubicBezTo>
                  <a:cubicBezTo>
                    <a:pt x="333" y="416"/>
                    <a:pt x="334" y="415"/>
                    <a:pt x="335" y="414"/>
                  </a:cubicBezTo>
                  <a:cubicBezTo>
                    <a:pt x="337" y="413"/>
                    <a:pt x="339" y="411"/>
                    <a:pt x="340" y="410"/>
                  </a:cubicBezTo>
                  <a:cubicBezTo>
                    <a:pt x="342" y="409"/>
                    <a:pt x="343" y="407"/>
                    <a:pt x="344" y="406"/>
                  </a:cubicBezTo>
                  <a:cubicBezTo>
                    <a:pt x="345" y="405"/>
                    <a:pt x="346" y="404"/>
                    <a:pt x="348" y="402"/>
                  </a:cubicBezTo>
                  <a:cubicBezTo>
                    <a:pt x="349" y="401"/>
                    <a:pt x="350" y="400"/>
                    <a:pt x="351" y="398"/>
                  </a:cubicBezTo>
                  <a:cubicBezTo>
                    <a:pt x="352" y="397"/>
                    <a:pt x="353" y="396"/>
                    <a:pt x="354" y="395"/>
                  </a:cubicBezTo>
                  <a:cubicBezTo>
                    <a:pt x="355" y="393"/>
                    <a:pt x="356" y="391"/>
                    <a:pt x="357" y="390"/>
                  </a:cubicBezTo>
                  <a:cubicBezTo>
                    <a:pt x="358" y="388"/>
                    <a:pt x="359" y="387"/>
                    <a:pt x="360" y="386"/>
                  </a:cubicBezTo>
                  <a:cubicBezTo>
                    <a:pt x="361" y="385"/>
                    <a:pt x="362" y="383"/>
                    <a:pt x="363" y="381"/>
                  </a:cubicBezTo>
                  <a:cubicBezTo>
                    <a:pt x="363" y="380"/>
                    <a:pt x="364" y="379"/>
                    <a:pt x="365" y="378"/>
                  </a:cubicBezTo>
                  <a:cubicBezTo>
                    <a:pt x="366" y="376"/>
                    <a:pt x="366" y="374"/>
                    <a:pt x="367" y="372"/>
                  </a:cubicBezTo>
                  <a:cubicBezTo>
                    <a:pt x="368" y="371"/>
                    <a:pt x="368" y="370"/>
                    <a:pt x="369" y="369"/>
                  </a:cubicBezTo>
                  <a:cubicBezTo>
                    <a:pt x="370" y="366"/>
                    <a:pt x="370" y="364"/>
                    <a:pt x="371" y="362"/>
                  </a:cubicBezTo>
                  <a:cubicBezTo>
                    <a:pt x="371" y="361"/>
                    <a:pt x="372" y="360"/>
                    <a:pt x="372" y="359"/>
                  </a:cubicBezTo>
                  <a:cubicBezTo>
                    <a:pt x="373" y="357"/>
                    <a:pt x="374" y="355"/>
                    <a:pt x="374" y="352"/>
                  </a:cubicBezTo>
                  <a:cubicBezTo>
                    <a:pt x="375" y="351"/>
                    <a:pt x="375" y="350"/>
                    <a:pt x="375" y="349"/>
                  </a:cubicBezTo>
                  <a:cubicBezTo>
                    <a:pt x="376" y="347"/>
                    <a:pt x="376" y="345"/>
                    <a:pt x="377" y="343"/>
                  </a:cubicBezTo>
                  <a:cubicBezTo>
                    <a:pt x="377" y="342"/>
                    <a:pt x="377" y="340"/>
                    <a:pt x="378" y="339"/>
                  </a:cubicBezTo>
                  <a:cubicBezTo>
                    <a:pt x="378" y="337"/>
                    <a:pt x="378" y="335"/>
                    <a:pt x="379" y="332"/>
                  </a:cubicBezTo>
                  <a:cubicBezTo>
                    <a:pt x="379" y="331"/>
                    <a:pt x="379" y="330"/>
                    <a:pt x="379" y="329"/>
                  </a:cubicBezTo>
                  <a:cubicBezTo>
                    <a:pt x="380" y="327"/>
                    <a:pt x="380" y="324"/>
                    <a:pt x="380" y="322"/>
                  </a:cubicBezTo>
                  <a:cubicBezTo>
                    <a:pt x="380" y="321"/>
                    <a:pt x="380" y="320"/>
                    <a:pt x="380" y="319"/>
                  </a:cubicBezTo>
                  <a:cubicBezTo>
                    <a:pt x="381" y="316"/>
                    <a:pt x="381" y="314"/>
                    <a:pt x="381" y="311"/>
                  </a:cubicBezTo>
                  <a:cubicBezTo>
                    <a:pt x="381" y="310"/>
                    <a:pt x="381" y="309"/>
                    <a:pt x="381" y="308"/>
                  </a:cubicBezTo>
                  <a:cubicBezTo>
                    <a:pt x="381" y="306"/>
                    <a:pt x="381" y="303"/>
                    <a:pt x="381" y="301"/>
                  </a:cubicBezTo>
                  <a:cubicBezTo>
                    <a:pt x="381" y="300"/>
                    <a:pt x="381" y="299"/>
                    <a:pt x="381" y="297"/>
                  </a:cubicBezTo>
                  <a:cubicBezTo>
                    <a:pt x="382" y="295"/>
                    <a:pt x="381" y="293"/>
                    <a:pt x="381" y="290"/>
                  </a:cubicBezTo>
                  <a:cubicBezTo>
                    <a:pt x="381" y="289"/>
                    <a:pt x="381" y="288"/>
                    <a:pt x="381" y="287"/>
                  </a:cubicBezTo>
                  <a:cubicBezTo>
                    <a:pt x="381" y="284"/>
                    <a:pt x="381" y="282"/>
                    <a:pt x="381" y="279"/>
                  </a:cubicBezTo>
                  <a:cubicBezTo>
                    <a:pt x="381" y="278"/>
                    <a:pt x="381" y="277"/>
                    <a:pt x="381" y="276"/>
                  </a:cubicBezTo>
                  <a:cubicBezTo>
                    <a:pt x="381" y="274"/>
                    <a:pt x="380" y="271"/>
                    <a:pt x="380" y="269"/>
                  </a:cubicBezTo>
                  <a:cubicBezTo>
                    <a:pt x="380" y="268"/>
                    <a:pt x="380" y="266"/>
                    <a:pt x="380" y="265"/>
                  </a:cubicBezTo>
                  <a:cubicBezTo>
                    <a:pt x="380" y="263"/>
                    <a:pt x="379" y="261"/>
                    <a:pt x="379" y="258"/>
                  </a:cubicBezTo>
                  <a:cubicBezTo>
                    <a:pt x="379" y="257"/>
                    <a:pt x="379" y="256"/>
                    <a:pt x="379" y="254"/>
                  </a:cubicBezTo>
                  <a:cubicBezTo>
                    <a:pt x="378" y="252"/>
                    <a:pt x="378" y="250"/>
                    <a:pt x="378" y="248"/>
                  </a:cubicBezTo>
                  <a:cubicBezTo>
                    <a:pt x="377" y="246"/>
                    <a:pt x="377" y="245"/>
                    <a:pt x="377" y="244"/>
                  </a:cubicBezTo>
                  <a:cubicBezTo>
                    <a:pt x="377" y="242"/>
                    <a:pt x="376" y="240"/>
                    <a:pt x="376" y="238"/>
                  </a:cubicBezTo>
                  <a:cubicBezTo>
                    <a:pt x="376" y="236"/>
                    <a:pt x="376" y="235"/>
                    <a:pt x="375" y="233"/>
                  </a:cubicBezTo>
                  <a:cubicBezTo>
                    <a:pt x="375" y="231"/>
                    <a:pt x="375" y="229"/>
                    <a:pt x="374" y="227"/>
                  </a:cubicBezTo>
                  <a:cubicBezTo>
                    <a:pt x="374" y="226"/>
                    <a:pt x="374" y="225"/>
                    <a:pt x="373" y="223"/>
                  </a:cubicBezTo>
                  <a:cubicBezTo>
                    <a:pt x="373" y="221"/>
                    <a:pt x="372" y="219"/>
                    <a:pt x="372" y="217"/>
                  </a:cubicBezTo>
                  <a:cubicBezTo>
                    <a:pt x="372" y="216"/>
                    <a:pt x="371" y="214"/>
                    <a:pt x="371" y="213"/>
                  </a:cubicBezTo>
                  <a:cubicBezTo>
                    <a:pt x="371" y="211"/>
                    <a:pt x="370" y="209"/>
                    <a:pt x="370" y="207"/>
                  </a:cubicBezTo>
                  <a:cubicBezTo>
                    <a:pt x="369" y="206"/>
                    <a:pt x="369" y="205"/>
                    <a:pt x="369" y="203"/>
                  </a:cubicBezTo>
                  <a:cubicBezTo>
                    <a:pt x="368" y="202"/>
                    <a:pt x="368" y="200"/>
                    <a:pt x="367" y="198"/>
                  </a:cubicBezTo>
                  <a:cubicBezTo>
                    <a:pt x="367" y="197"/>
                    <a:pt x="367" y="195"/>
                    <a:pt x="366" y="194"/>
                  </a:cubicBezTo>
                  <a:cubicBezTo>
                    <a:pt x="366" y="192"/>
                    <a:pt x="365" y="191"/>
                    <a:pt x="365" y="189"/>
                  </a:cubicBezTo>
                  <a:cubicBezTo>
                    <a:pt x="365" y="188"/>
                    <a:pt x="364" y="186"/>
                    <a:pt x="364" y="185"/>
                  </a:cubicBezTo>
                  <a:cubicBezTo>
                    <a:pt x="363" y="183"/>
                    <a:pt x="363" y="182"/>
                    <a:pt x="363" y="180"/>
                  </a:cubicBezTo>
                  <a:cubicBezTo>
                    <a:pt x="362" y="179"/>
                    <a:pt x="362" y="177"/>
                    <a:pt x="361" y="176"/>
                  </a:cubicBezTo>
                  <a:cubicBezTo>
                    <a:pt x="361" y="174"/>
                    <a:pt x="360" y="173"/>
                    <a:pt x="360" y="172"/>
                  </a:cubicBezTo>
                  <a:cubicBezTo>
                    <a:pt x="360" y="170"/>
                    <a:pt x="359" y="169"/>
                    <a:pt x="359" y="167"/>
                  </a:cubicBezTo>
                  <a:cubicBezTo>
                    <a:pt x="358" y="166"/>
                    <a:pt x="358" y="165"/>
                    <a:pt x="357" y="164"/>
                  </a:cubicBezTo>
                  <a:cubicBezTo>
                    <a:pt x="357" y="162"/>
                    <a:pt x="356" y="161"/>
                    <a:pt x="356" y="159"/>
                  </a:cubicBezTo>
                  <a:cubicBezTo>
                    <a:pt x="356" y="158"/>
                    <a:pt x="355" y="157"/>
                    <a:pt x="355" y="156"/>
                  </a:cubicBezTo>
                  <a:cubicBezTo>
                    <a:pt x="354" y="155"/>
                    <a:pt x="354" y="153"/>
                    <a:pt x="353" y="152"/>
                  </a:cubicBezTo>
                  <a:cubicBezTo>
                    <a:pt x="353" y="151"/>
                    <a:pt x="353" y="150"/>
                    <a:pt x="353" y="149"/>
                  </a:cubicBezTo>
                  <a:cubicBezTo>
                    <a:pt x="352" y="148"/>
                    <a:pt x="352" y="146"/>
                    <a:pt x="351" y="145"/>
                  </a:cubicBezTo>
                  <a:cubicBezTo>
                    <a:pt x="351" y="144"/>
                    <a:pt x="351" y="144"/>
                    <a:pt x="350" y="143"/>
                  </a:cubicBezTo>
                  <a:cubicBezTo>
                    <a:pt x="350" y="142"/>
                    <a:pt x="349" y="140"/>
                    <a:pt x="349" y="139"/>
                  </a:cubicBezTo>
                  <a:cubicBezTo>
                    <a:pt x="348" y="138"/>
                    <a:pt x="348" y="138"/>
                    <a:pt x="348" y="137"/>
                  </a:cubicBezTo>
                  <a:cubicBezTo>
                    <a:pt x="348" y="136"/>
                    <a:pt x="347" y="134"/>
                    <a:pt x="346" y="133"/>
                  </a:cubicBezTo>
                  <a:cubicBezTo>
                    <a:pt x="346" y="133"/>
                    <a:pt x="346" y="133"/>
                    <a:pt x="346" y="132"/>
                  </a:cubicBezTo>
                  <a:cubicBezTo>
                    <a:pt x="346" y="131"/>
                    <a:pt x="345" y="129"/>
                    <a:pt x="345" y="128"/>
                  </a:cubicBezTo>
                  <a:cubicBezTo>
                    <a:pt x="347" y="122"/>
                    <a:pt x="353" y="117"/>
                    <a:pt x="359" y="116"/>
                  </a:cubicBezTo>
                  <a:cubicBezTo>
                    <a:pt x="369" y="114"/>
                    <a:pt x="378" y="119"/>
                    <a:pt x="382" y="129"/>
                  </a:cubicBezTo>
                  <a:cubicBezTo>
                    <a:pt x="382" y="129"/>
                    <a:pt x="382" y="130"/>
                    <a:pt x="382" y="131"/>
                  </a:cubicBezTo>
                  <a:cubicBezTo>
                    <a:pt x="396" y="164"/>
                    <a:pt x="458" y="334"/>
                    <a:pt x="376" y="3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59" name="Freeform 33"/>
            <p:cNvSpPr>
              <a:spLocks/>
            </p:cNvSpPr>
            <p:nvPr/>
          </p:nvSpPr>
          <p:spPr bwMode="auto">
            <a:xfrm>
              <a:off x="4751388" y="3727450"/>
              <a:ext cx="31750" cy="76200"/>
            </a:xfrm>
            <a:custGeom>
              <a:avLst/>
              <a:gdLst>
                <a:gd name="T0" fmla="*/ 8 w 43"/>
                <a:gd name="T1" fmla="*/ 100 h 100"/>
                <a:gd name="T2" fmla="*/ 11 w 43"/>
                <a:gd name="T3" fmla="*/ 100 h 100"/>
                <a:gd name="T4" fmla="*/ 21 w 43"/>
                <a:gd name="T5" fmla="*/ 93 h 100"/>
                <a:gd name="T6" fmla="*/ 42 w 43"/>
                <a:gd name="T7" fmla="*/ 14 h 100"/>
                <a:gd name="T8" fmla="*/ 35 w 43"/>
                <a:gd name="T9" fmla="*/ 2 h 100"/>
                <a:gd name="T10" fmla="*/ 22 w 43"/>
                <a:gd name="T11" fmla="*/ 9 h 100"/>
                <a:gd name="T12" fmla="*/ 1 w 43"/>
                <a:gd name="T13" fmla="*/ 88 h 100"/>
                <a:gd name="T14" fmla="*/ 8 w 43"/>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0">
                  <a:moveTo>
                    <a:pt x="8" y="100"/>
                  </a:moveTo>
                  <a:cubicBezTo>
                    <a:pt x="9" y="100"/>
                    <a:pt x="10" y="100"/>
                    <a:pt x="11" y="100"/>
                  </a:cubicBezTo>
                  <a:cubicBezTo>
                    <a:pt x="15" y="100"/>
                    <a:pt x="19" y="97"/>
                    <a:pt x="21" y="93"/>
                  </a:cubicBezTo>
                  <a:cubicBezTo>
                    <a:pt x="42" y="14"/>
                    <a:pt x="42" y="14"/>
                    <a:pt x="42" y="14"/>
                  </a:cubicBezTo>
                  <a:cubicBezTo>
                    <a:pt x="43" y="8"/>
                    <a:pt x="40" y="3"/>
                    <a:pt x="35" y="2"/>
                  </a:cubicBezTo>
                  <a:cubicBezTo>
                    <a:pt x="29" y="0"/>
                    <a:pt x="24" y="3"/>
                    <a:pt x="22" y="9"/>
                  </a:cubicBezTo>
                  <a:cubicBezTo>
                    <a:pt x="1" y="88"/>
                    <a:pt x="1" y="88"/>
                    <a:pt x="1" y="88"/>
                  </a:cubicBezTo>
                  <a:cubicBezTo>
                    <a:pt x="0" y="93"/>
                    <a:pt x="3" y="99"/>
                    <a:pt x="8"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61" name="Freeform 34"/>
            <p:cNvSpPr>
              <a:spLocks/>
            </p:cNvSpPr>
            <p:nvPr/>
          </p:nvSpPr>
          <p:spPr bwMode="auto">
            <a:xfrm>
              <a:off x="4678363" y="3713163"/>
              <a:ext cx="31750" cy="76200"/>
            </a:xfrm>
            <a:custGeom>
              <a:avLst/>
              <a:gdLst>
                <a:gd name="T0" fmla="*/ 23 w 43"/>
                <a:gd name="T1" fmla="*/ 93 h 100"/>
                <a:gd name="T2" fmla="*/ 32 w 43"/>
                <a:gd name="T3" fmla="*/ 100 h 100"/>
                <a:gd name="T4" fmla="*/ 35 w 43"/>
                <a:gd name="T5" fmla="*/ 100 h 100"/>
                <a:gd name="T6" fmla="*/ 42 w 43"/>
                <a:gd name="T7" fmla="*/ 88 h 100"/>
                <a:gd name="T8" fmla="*/ 21 w 43"/>
                <a:gd name="T9" fmla="*/ 9 h 100"/>
                <a:gd name="T10" fmla="*/ 8 w 43"/>
                <a:gd name="T11" fmla="*/ 2 h 100"/>
                <a:gd name="T12" fmla="*/ 1 w 43"/>
                <a:gd name="T13" fmla="*/ 14 h 100"/>
                <a:gd name="T14" fmla="*/ 23 w 43"/>
                <a:gd name="T15" fmla="*/ 93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0">
                  <a:moveTo>
                    <a:pt x="23" y="93"/>
                  </a:moveTo>
                  <a:cubicBezTo>
                    <a:pt x="24" y="97"/>
                    <a:pt x="28" y="100"/>
                    <a:pt x="32" y="100"/>
                  </a:cubicBezTo>
                  <a:cubicBezTo>
                    <a:pt x="33" y="100"/>
                    <a:pt x="34" y="100"/>
                    <a:pt x="35" y="100"/>
                  </a:cubicBezTo>
                  <a:cubicBezTo>
                    <a:pt x="40" y="99"/>
                    <a:pt x="43" y="93"/>
                    <a:pt x="42" y="88"/>
                  </a:cubicBezTo>
                  <a:cubicBezTo>
                    <a:pt x="21" y="9"/>
                    <a:pt x="21" y="9"/>
                    <a:pt x="21" y="9"/>
                  </a:cubicBezTo>
                  <a:cubicBezTo>
                    <a:pt x="19" y="3"/>
                    <a:pt x="14" y="0"/>
                    <a:pt x="8" y="2"/>
                  </a:cubicBezTo>
                  <a:cubicBezTo>
                    <a:pt x="3" y="3"/>
                    <a:pt x="0" y="9"/>
                    <a:pt x="1" y="14"/>
                  </a:cubicBezTo>
                  <a:lnTo>
                    <a:pt x="2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62" name="Freeform 35"/>
            <p:cNvSpPr>
              <a:spLocks/>
            </p:cNvSpPr>
            <p:nvPr/>
          </p:nvSpPr>
          <p:spPr bwMode="auto">
            <a:xfrm>
              <a:off x="4806950" y="3759200"/>
              <a:ext cx="60325" cy="60325"/>
            </a:xfrm>
            <a:custGeom>
              <a:avLst/>
              <a:gdLst>
                <a:gd name="T0" fmla="*/ 11 w 80"/>
                <a:gd name="T1" fmla="*/ 79 h 79"/>
                <a:gd name="T2" fmla="*/ 18 w 80"/>
                <a:gd name="T3" fmla="*/ 76 h 79"/>
                <a:gd name="T4" fmla="*/ 76 w 80"/>
                <a:gd name="T5" fmla="*/ 18 h 79"/>
                <a:gd name="T6" fmla="*/ 76 w 80"/>
                <a:gd name="T7" fmla="*/ 4 h 79"/>
                <a:gd name="T8" fmla="*/ 61 w 80"/>
                <a:gd name="T9" fmla="*/ 4 h 79"/>
                <a:gd name="T10" fmla="*/ 4 w 80"/>
                <a:gd name="T11" fmla="*/ 62 h 79"/>
                <a:gd name="T12" fmla="*/ 4 w 80"/>
                <a:gd name="T13" fmla="*/ 76 h 79"/>
                <a:gd name="T14" fmla="*/ 11 w 80"/>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9">
                  <a:moveTo>
                    <a:pt x="11" y="79"/>
                  </a:moveTo>
                  <a:cubicBezTo>
                    <a:pt x="13" y="79"/>
                    <a:pt x="16" y="78"/>
                    <a:pt x="18" y="76"/>
                  </a:cubicBezTo>
                  <a:cubicBezTo>
                    <a:pt x="76" y="18"/>
                    <a:pt x="76" y="18"/>
                    <a:pt x="76" y="18"/>
                  </a:cubicBezTo>
                  <a:cubicBezTo>
                    <a:pt x="80" y="14"/>
                    <a:pt x="80" y="8"/>
                    <a:pt x="76" y="4"/>
                  </a:cubicBezTo>
                  <a:cubicBezTo>
                    <a:pt x="72" y="0"/>
                    <a:pt x="65" y="0"/>
                    <a:pt x="61" y="4"/>
                  </a:cubicBezTo>
                  <a:cubicBezTo>
                    <a:pt x="4" y="62"/>
                    <a:pt x="4" y="62"/>
                    <a:pt x="4" y="62"/>
                  </a:cubicBezTo>
                  <a:cubicBezTo>
                    <a:pt x="0" y="66"/>
                    <a:pt x="0" y="72"/>
                    <a:pt x="4" y="76"/>
                  </a:cubicBezTo>
                  <a:cubicBezTo>
                    <a:pt x="6" y="78"/>
                    <a:pt x="8" y="79"/>
                    <a:pt x="1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
        <p:nvSpPr>
          <p:cNvPr id="63" name="Freeform 36"/>
          <p:cNvSpPr>
            <a:spLocks noEditPoints="1"/>
          </p:cNvSpPr>
          <p:nvPr/>
        </p:nvSpPr>
        <p:spPr bwMode="auto">
          <a:xfrm>
            <a:off x="3349173" y="4987553"/>
            <a:ext cx="316644" cy="460216"/>
          </a:xfrm>
          <a:custGeom>
            <a:avLst/>
            <a:gdLst>
              <a:gd name="T0" fmla="*/ 298 w 338"/>
              <a:gd name="T1" fmla="*/ 215 h 490"/>
              <a:gd name="T2" fmla="*/ 260 w 338"/>
              <a:gd name="T3" fmla="*/ 88 h 490"/>
              <a:gd name="T4" fmla="*/ 221 w 338"/>
              <a:gd name="T5" fmla="*/ 42 h 490"/>
              <a:gd name="T6" fmla="*/ 200 w 338"/>
              <a:gd name="T7" fmla="*/ 41 h 490"/>
              <a:gd name="T8" fmla="*/ 132 w 338"/>
              <a:gd name="T9" fmla="*/ 11 h 490"/>
              <a:gd name="T10" fmla="*/ 120 w 338"/>
              <a:gd name="T11" fmla="*/ 49 h 490"/>
              <a:gd name="T12" fmla="*/ 100 w 338"/>
              <a:gd name="T13" fmla="*/ 44 h 490"/>
              <a:gd name="T14" fmla="*/ 60 w 338"/>
              <a:gd name="T15" fmla="*/ 84 h 490"/>
              <a:gd name="T16" fmla="*/ 30 w 338"/>
              <a:gd name="T17" fmla="*/ 115 h 490"/>
              <a:gd name="T18" fmla="*/ 0 w 338"/>
              <a:gd name="T19" fmla="*/ 155 h 490"/>
              <a:gd name="T20" fmla="*/ 0 w 338"/>
              <a:gd name="T21" fmla="*/ 359 h 490"/>
              <a:gd name="T22" fmla="*/ 130 w 338"/>
              <a:gd name="T23" fmla="*/ 490 h 490"/>
              <a:gd name="T24" fmla="*/ 139 w 338"/>
              <a:gd name="T25" fmla="*/ 490 h 490"/>
              <a:gd name="T26" fmla="*/ 147 w 338"/>
              <a:gd name="T27" fmla="*/ 489 h 490"/>
              <a:gd name="T28" fmla="*/ 333 w 338"/>
              <a:gd name="T29" fmla="*/ 267 h 490"/>
              <a:gd name="T30" fmla="*/ 313 w 338"/>
              <a:gd name="T31" fmla="*/ 219 h 490"/>
              <a:gd name="T32" fmla="*/ 314 w 338"/>
              <a:gd name="T33" fmla="*/ 260 h 490"/>
              <a:gd name="T34" fmla="*/ 147 w 338"/>
              <a:gd name="T35" fmla="*/ 469 h 490"/>
              <a:gd name="T36" fmla="*/ 146 w 338"/>
              <a:gd name="T37" fmla="*/ 469 h 490"/>
              <a:gd name="T38" fmla="*/ 138 w 338"/>
              <a:gd name="T39" fmla="*/ 470 h 490"/>
              <a:gd name="T40" fmla="*/ 94 w 338"/>
              <a:gd name="T41" fmla="*/ 464 h 490"/>
              <a:gd name="T42" fmla="*/ 20 w 338"/>
              <a:gd name="T43" fmla="*/ 155 h 490"/>
              <a:gd name="T44" fmla="*/ 35 w 338"/>
              <a:gd name="T45" fmla="*/ 135 h 490"/>
              <a:gd name="T46" fmla="*/ 52 w 338"/>
              <a:gd name="T47" fmla="*/ 139 h 490"/>
              <a:gd name="T48" fmla="*/ 60 w 338"/>
              <a:gd name="T49" fmla="*/ 154 h 490"/>
              <a:gd name="T50" fmla="*/ 70 w 338"/>
              <a:gd name="T51" fmla="*/ 279 h 490"/>
              <a:gd name="T52" fmla="*/ 80 w 338"/>
              <a:gd name="T53" fmla="*/ 154 h 490"/>
              <a:gd name="T54" fmla="*/ 80 w 338"/>
              <a:gd name="T55" fmla="*/ 84 h 490"/>
              <a:gd name="T56" fmla="*/ 100 w 338"/>
              <a:gd name="T57" fmla="*/ 64 h 490"/>
              <a:gd name="T58" fmla="*/ 114 w 338"/>
              <a:gd name="T59" fmla="*/ 69 h 490"/>
              <a:gd name="T60" fmla="*/ 120 w 338"/>
              <a:gd name="T61" fmla="*/ 84 h 490"/>
              <a:gd name="T62" fmla="*/ 130 w 338"/>
              <a:gd name="T63" fmla="*/ 240 h 490"/>
              <a:gd name="T64" fmla="*/ 140 w 338"/>
              <a:gd name="T65" fmla="*/ 84 h 490"/>
              <a:gd name="T66" fmla="*/ 140 w 338"/>
              <a:gd name="T67" fmla="*/ 84 h 490"/>
              <a:gd name="T68" fmla="*/ 146 w 338"/>
              <a:gd name="T69" fmla="*/ 26 h 490"/>
              <a:gd name="T70" fmla="*/ 180 w 338"/>
              <a:gd name="T71" fmla="*/ 41 h 490"/>
              <a:gd name="T72" fmla="*/ 180 w 338"/>
              <a:gd name="T73" fmla="*/ 82 h 490"/>
              <a:gd name="T74" fmla="*/ 190 w 338"/>
              <a:gd name="T75" fmla="*/ 250 h 490"/>
              <a:gd name="T76" fmla="*/ 200 w 338"/>
              <a:gd name="T77" fmla="*/ 82 h 490"/>
              <a:gd name="T78" fmla="*/ 206 w 338"/>
              <a:gd name="T79" fmla="*/ 68 h 490"/>
              <a:gd name="T80" fmla="*/ 240 w 338"/>
              <a:gd name="T81" fmla="*/ 83 h 490"/>
              <a:gd name="T82" fmla="*/ 240 w 338"/>
              <a:gd name="T83" fmla="*/ 274 h 490"/>
              <a:gd name="T84" fmla="*/ 259 w 338"/>
              <a:gd name="T85" fmla="*/ 279 h 490"/>
              <a:gd name="T86" fmla="*/ 297 w 338"/>
              <a:gd name="T87" fmla="*/ 235 h 490"/>
              <a:gd name="T88" fmla="*/ 314 w 338"/>
              <a:gd name="T89" fmla="*/ 2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 h="490">
                <a:moveTo>
                  <a:pt x="313" y="219"/>
                </a:moveTo>
                <a:cubicBezTo>
                  <a:pt x="308" y="216"/>
                  <a:pt x="303" y="215"/>
                  <a:pt x="298" y="215"/>
                </a:cubicBezTo>
                <a:cubicBezTo>
                  <a:pt x="283" y="214"/>
                  <a:pt x="268" y="222"/>
                  <a:pt x="260" y="235"/>
                </a:cubicBezTo>
                <a:cubicBezTo>
                  <a:pt x="260" y="88"/>
                  <a:pt x="260" y="88"/>
                  <a:pt x="260" y="88"/>
                </a:cubicBezTo>
                <a:cubicBezTo>
                  <a:pt x="260" y="83"/>
                  <a:pt x="260" y="83"/>
                  <a:pt x="260" y="83"/>
                </a:cubicBezTo>
                <a:cubicBezTo>
                  <a:pt x="260" y="62"/>
                  <a:pt x="242" y="43"/>
                  <a:pt x="221" y="42"/>
                </a:cubicBezTo>
                <a:cubicBezTo>
                  <a:pt x="214" y="42"/>
                  <a:pt x="206" y="44"/>
                  <a:pt x="200" y="47"/>
                </a:cubicBezTo>
                <a:cubicBezTo>
                  <a:pt x="200" y="41"/>
                  <a:pt x="200" y="41"/>
                  <a:pt x="200" y="41"/>
                </a:cubicBezTo>
                <a:cubicBezTo>
                  <a:pt x="200" y="20"/>
                  <a:pt x="182" y="1"/>
                  <a:pt x="161" y="0"/>
                </a:cubicBezTo>
                <a:cubicBezTo>
                  <a:pt x="150" y="0"/>
                  <a:pt x="140" y="4"/>
                  <a:pt x="132" y="11"/>
                </a:cubicBezTo>
                <a:cubicBezTo>
                  <a:pt x="124" y="19"/>
                  <a:pt x="120" y="29"/>
                  <a:pt x="120" y="40"/>
                </a:cubicBezTo>
                <a:cubicBezTo>
                  <a:pt x="120" y="49"/>
                  <a:pt x="120" y="49"/>
                  <a:pt x="120" y="49"/>
                </a:cubicBezTo>
                <a:cubicBezTo>
                  <a:pt x="114" y="45"/>
                  <a:pt x="107" y="44"/>
                  <a:pt x="100" y="44"/>
                </a:cubicBezTo>
                <a:cubicBezTo>
                  <a:pt x="100" y="44"/>
                  <a:pt x="100" y="44"/>
                  <a:pt x="100" y="44"/>
                </a:cubicBezTo>
                <a:cubicBezTo>
                  <a:pt x="87" y="44"/>
                  <a:pt x="76" y="49"/>
                  <a:pt x="68" y="59"/>
                </a:cubicBezTo>
                <a:cubicBezTo>
                  <a:pt x="63" y="66"/>
                  <a:pt x="60" y="75"/>
                  <a:pt x="60" y="84"/>
                </a:cubicBezTo>
                <a:cubicBezTo>
                  <a:pt x="60" y="120"/>
                  <a:pt x="60" y="120"/>
                  <a:pt x="60" y="120"/>
                </a:cubicBezTo>
                <a:cubicBezTo>
                  <a:pt x="51" y="115"/>
                  <a:pt x="41" y="113"/>
                  <a:pt x="30" y="115"/>
                </a:cubicBezTo>
                <a:cubicBezTo>
                  <a:pt x="13" y="119"/>
                  <a:pt x="0" y="136"/>
                  <a:pt x="0" y="155"/>
                </a:cubicBezTo>
                <a:cubicBezTo>
                  <a:pt x="0" y="155"/>
                  <a:pt x="0" y="155"/>
                  <a:pt x="0" y="155"/>
                </a:cubicBezTo>
                <a:cubicBezTo>
                  <a:pt x="0" y="358"/>
                  <a:pt x="0" y="358"/>
                  <a:pt x="0" y="358"/>
                </a:cubicBezTo>
                <a:cubicBezTo>
                  <a:pt x="0" y="359"/>
                  <a:pt x="0" y="359"/>
                  <a:pt x="0" y="359"/>
                </a:cubicBezTo>
                <a:cubicBezTo>
                  <a:pt x="0" y="415"/>
                  <a:pt x="35" y="464"/>
                  <a:pt x="87" y="483"/>
                </a:cubicBezTo>
                <a:cubicBezTo>
                  <a:pt x="101" y="487"/>
                  <a:pt x="115" y="490"/>
                  <a:pt x="130" y="490"/>
                </a:cubicBezTo>
                <a:cubicBezTo>
                  <a:pt x="131" y="490"/>
                  <a:pt x="134" y="490"/>
                  <a:pt x="138" y="490"/>
                </a:cubicBezTo>
                <a:cubicBezTo>
                  <a:pt x="139" y="490"/>
                  <a:pt x="139" y="490"/>
                  <a:pt x="139" y="490"/>
                </a:cubicBezTo>
                <a:cubicBezTo>
                  <a:pt x="142" y="490"/>
                  <a:pt x="145" y="489"/>
                  <a:pt x="146" y="489"/>
                </a:cubicBezTo>
                <a:cubicBezTo>
                  <a:pt x="147" y="489"/>
                  <a:pt x="147" y="489"/>
                  <a:pt x="147" y="489"/>
                </a:cubicBezTo>
                <a:cubicBezTo>
                  <a:pt x="262" y="489"/>
                  <a:pt x="318" y="320"/>
                  <a:pt x="333" y="268"/>
                </a:cubicBezTo>
                <a:cubicBezTo>
                  <a:pt x="333" y="267"/>
                  <a:pt x="333" y="267"/>
                  <a:pt x="333" y="267"/>
                </a:cubicBezTo>
                <a:cubicBezTo>
                  <a:pt x="333" y="266"/>
                  <a:pt x="334" y="265"/>
                  <a:pt x="334" y="264"/>
                </a:cubicBezTo>
                <a:cubicBezTo>
                  <a:pt x="338" y="246"/>
                  <a:pt x="330" y="227"/>
                  <a:pt x="313" y="219"/>
                </a:cubicBezTo>
                <a:close/>
                <a:moveTo>
                  <a:pt x="314" y="260"/>
                </a:moveTo>
                <a:cubicBezTo>
                  <a:pt x="314" y="260"/>
                  <a:pt x="314" y="260"/>
                  <a:pt x="314" y="260"/>
                </a:cubicBezTo>
                <a:cubicBezTo>
                  <a:pt x="314" y="261"/>
                  <a:pt x="314" y="261"/>
                  <a:pt x="313" y="262"/>
                </a:cubicBezTo>
                <a:cubicBezTo>
                  <a:pt x="304" y="297"/>
                  <a:pt x="250" y="469"/>
                  <a:pt x="147" y="469"/>
                </a:cubicBezTo>
                <a:cubicBezTo>
                  <a:pt x="147" y="469"/>
                  <a:pt x="147" y="469"/>
                  <a:pt x="147" y="469"/>
                </a:cubicBezTo>
                <a:cubicBezTo>
                  <a:pt x="146" y="469"/>
                  <a:pt x="146" y="469"/>
                  <a:pt x="146" y="469"/>
                </a:cubicBezTo>
                <a:cubicBezTo>
                  <a:pt x="144" y="469"/>
                  <a:pt x="141" y="470"/>
                  <a:pt x="138" y="470"/>
                </a:cubicBezTo>
                <a:cubicBezTo>
                  <a:pt x="138" y="470"/>
                  <a:pt x="138" y="470"/>
                  <a:pt x="138" y="470"/>
                </a:cubicBezTo>
                <a:cubicBezTo>
                  <a:pt x="134" y="470"/>
                  <a:pt x="131" y="470"/>
                  <a:pt x="130" y="470"/>
                </a:cubicBezTo>
                <a:cubicBezTo>
                  <a:pt x="118" y="470"/>
                  <a:pt x="105" y="468"/>
                  <a:pt x="94" y="464"/>
                </a:cubicBezTo>
                <a:cubicBezTo>
                  <a:pt x="49" y="448"/>
                  <a:pt x="20" y="406"/>
                  <a:pt x="20" y="359"/>
                </a:cubicBezTo>
                <a:cubicBezTo>
                  <a:pt x="20" y="155"/>
                  <a:pt x="20" y="155"/>
                  <a:pt x="20" y="155"/>
                </a:cubicBezTo>
                <a:cubicBezTo>
                  <a:pt x="20" y="155"/>
                  <a:pt x="20" y="155"/>
                  <a:pt x="20" y="155"/>
                </a:cubicBezTo>
                <a:cubicBezTo>
                  <a:pt x="20" y="145"/>
                  <a:pt x="26" y="137"/>
                  <a:pt x="35" y="135"/>
                </a:cubicBezTo>
                <a:cubicBezTo>
                  <a:pt x="36" y="135"/>
                  <a:pt x="38" y="134"/>
                  <a:pt x="40" y="134"/>
                </a:cubicBezTo>
                <a:cubicBezTo>
                  <a:pt x="44" y="134"/>
                  <a:pt x="49" y="136"/>
                  <a:pt x="52" y="139"/>
                </a:cubicBezTo>
                <a:cubicBezTo>
                  <a:pt x="57" y="143"/>
                  <a:pt x="60" y="148"/>
                  <a:pt x="60" y="154"/>
                </a:cubicBezTo>
                <a:cubicBezTo>
                  <a:pt x="60" y="154"/>
                  <a:pt x="60" y="154"/>
                  <a:pt x="60" y="154"/>
                </a:cubicBezTo>
                <a:cubicBezTo>
                  <a:pt x="60" y="269"/>
                  <a:pt x="60" y="269"/>
                  <a:pt x="60" y="269"/>
                </a:cubicBezTo>
                <a:cubicBezTo>
                  <a:pt x="60" y="275"/>
                  <a:pt x="64" y="279"/>
                  <a:pt x="70" y="279"/>
                </a:cubicBezTo>
                <a:cubicBezTo>
                  <a:pt x="75" y="279"/>
                  <a:pt x="80" y="275"/>
                  <a:pt x="80" y="269"/>
                </a:cubicBezTo>
                <a:cubicBezTo>
                  <a:pt x="80" y="154"/>
                  <a:pt x="80" y="154"/>
                  <a:pt x="80" y="154"/>
                </a:cubicBezTo>
                <a:cubicBezTo>
                  <a:pt x="80" y="154"/>
                  <a:pt x="80" y="154"/>
                  <a:pt x="80" y="154"/>
                </a:cubicBezTo>
                <a:cubicBezTo>
                  <a:pt x="80" y="84"/>
                  <a:pt x="80" y="84"/>
                  <a:pt x="80" y="84"/>
                </a:cubicBezTo>
                <a:cubicBezTo>
                  <a:pt x="80" y="79"/>
                  <a:pt x="81" y="75"/>
                  <a:pt x="84" y="71"/>
                </a:cubicBezTo>
                <a:cubicBezTo>
                  <a:pt x="88" y="66"/>
                  <a:pt x="93" y="64"/>
                  <a:pt x="100" y="64"/>
                </a:cubicBezTo>
                <a:cubicBezTo>
                  <a:pt x="100" y="64"/>
                  <a:pt x="100" y="64"/>
                  <a:pt x="100" y="64"/>
                </a:cubicBezTo>
                <a:cubicBezTo>
                  <a:pt x="105" y="64"/>
                  <a:pt x="110" y="66"/>
                  <a:pt x="114" y="69"/>
                </a:cubicBezTo>
                <a:cubicBezTo>
                  <a:pt x="118" y="73"/>
                  <a:pt x="120" y="78"/>
                  <a:pt x="120" y="84"/>
                </a:cubicBezTo>
                <a:cubicBezTo>
                  <a:pt x="120" y="84"/>
                  <a:pt x="120" y="84"/>
                  <a:pt x="120" y="84"/>
                </a:cubicBezTo>
                <a:cubicBezTo>
                  <a:pt x="120" y="230"/>
                  <a:pt x="120" y="230"/>
                  <a:pt x="120" y="230"/>
                </a:cubicBezTo>
                <a:cubicBezTo>
                  <a:pt x="120" y="236"/>
                  <a:pt x="124" y="240"/>
                  <a:pt x="130" y="240"/>
                </a:cubicBezTo>
                <a:cubicBezTo>
                  <a:pt x="135" y="240"/>
                  <a:pt x="140" y="236"/>
                  <a:pt x="140" y="230"/>
                </a:cubicBezTo>
                <a:cubicBezTo>
                  <a:pt x="140" y="84"/>
                  <a:pt x="140" y="84"/>
                  <a:pt x="140" y="84"/>
                </a:cubicBezTo>
                <a:cubicBezTo>
                  <a:pt x="140" y="84"/>
                  <a:pt x="140" y="84"/>
                  <a:pt x="140" y="84"/>
                </a:cubicBezTo>
                <a:cubicBezTo>
                  <a:pt x="140" y="84"/>
                  <a:pt x="140" y="84"/>
                  <a:pt x="140" y="84"/>
                </a:cubicBezTo>
                <a:cubicBezTo>
                  <a:pt x="140" y="40"/>
                  <a:pt x="140" y="40"/>
                  <a:pt x="140" y="40"/>
                </a:cubicBezTo>
                <a:cubicBezTo>
                  <a:pt x="140" y="35"/>
                  <a:pt x="142" y="30"/>
                  <a:pt x="146" y="26"/>
                </a:cubicBezTo>
                <a:cubicBezTo>
                  <a:pt x="150" y="22"/>
                  <a:pt x="155" y="20"/>
                  <a:pt x="160" y="20"/>
                </a:cubicBezTo>
                <a:cubicBezTo>
                  <a:pt x="171" y="20"/>
                  <a:pt x="180" y="30"/>
                  <a:pt x="180" y="41"/>
                </a:cubicBezTo>
                <a:cubicBezTo>
                  <a:pt x="180" y="82"/>
                  <a:pt x="180" y="82"/>
                  <a:pt x="180" y="82"/>
                </a:cubicBezTo>
                <a:cubicBezTo>
                  <a:pt x="180" y="82"/>
                  <a:pt x="180" y="82"/>
                  <a:pt x="180" y="82"/>
                </a:cubicBezTo>
                <a:cubicBezTo>
                  <a:pt x="180" y="240"/>
                  <a:pt x="180" y="240"/>
                  <a:pt x="180" y="240"/>
                </a:cubicBezTo>
                <a:cubicBezTo>
                  <a:pt x="180" y="245"/>
                  <a:pt x="184" y="250"/>
                  <a:pt x="190" y="250"/>
                </a:cubicBezTo>
                <a:cubicBezTo>
                  <a:pt x="195" y="250"/>
                  <a:pt x="200" y="245"/>
                  <a:pt x="200" y="240"/>
                </a:cubicBezTo>
                <a:cubicBezTo>
                  <a:pt x="200" y="82"/>
                  <a:pt x="200" y="82"/>
                  <a:pt x="200" y="82"/>
                </a:cubicBezTo>
                <a:cubicBezTo>
                  <a:pt x="200" y="82"/>
                  <a:pt x="200" y="82"/>
                  <a:pt x="200" y="82"/>
                </a:cubicBezTo>
                <a:cubicBezTo>
                  <a:pt x="200" y="77"/>
                  <a:pt x="202" y="72"/>
                  <a:pt x="206" y="68"/>
                </a:cubicBezTo>
                <a:cubicBezTo>
                  <a:pt x="210" y="64"/>
                  <a:pt x="215" y="62"/>
                  <a:pt x="221" y="62"/>
                </a:cubicBezTo>
                <a:cubicBezTo>
                  <a:pt x="231" y="62"/>
                  <a:pt x="240" y="72"/>
                  <a:pt x="240" y="83"/>
                </a:cubicBezTo>
                <a:cubicBezTo>
                  <a:pt x="240" y="88"/>
                  <a:pt x="240" y="88"/>
                  <a:pt x="240" y="88"/>
                </a:cubicBezTo>
                <a:cubicBezTo>
                  <a:pt x="240" y="274"/>
                  <a:pt x="240" y="274"/>
                  <a:pt x="240" y="274"/>
                </a:cubicBezTo>
                <a:cubicBezTo>
                  <a:pt x="240" y="278"/>
                  <a:pt x="243" y="282"/>
                  <a:pt x="247" y="283"/>
                </a:cubicBezTo>
                <a:cubicBezTo>
                  <a:pt x="252" y="285"/>
                  <a:pt x="257" y="283"/>
                  <a:pt x="259" y="279"/>
                </a:cubicBezTo>
                <a:cubicBezTo>
                  <a:pt x="277" y="246"/>
                  <a:pt x="277" y="246"/>
                  <a:pt x="277" y="246"/>
                </a:cubicBezTo>
                <a:cubicBezTo>
                  <a:pt x="281" y="239"/>
                  <a:pt x="289" y="234"/>
                  <a:pt x="297" y="235"/>
                </a:cubicBezTo>
                <a:cubicBezTo>
                  <a:pt x="299" y="235"/>
                  <a:pt x="302" y="235"/>
                  <a:pt x="304" y="236"/>
                </a:cubicBezTo>
                <a:cubicBezTo>
                  <a:pt x="312" y="241"/>
                  <a:pt x="317" y="250"/>
                  <a:pt x="314" y="2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68" name="Freeform 37"/>
          <p:cNvSpPr>
            <a:spLocks noEditPoints="1"/>
          </p:cNvSpPr>
          <p:nvPr/>
        </p:nvSpPr>
        <p:spPr bwMode="auto">
          <a:xfrm>
            <a:off x="1306006" y="5002303"/>
            <a:ext cx="389414" cy="430716"/>
          </a:xfrm>
          <a:custGeom>
            <a:avLst/>
            <a:gdLst>
              <a:gd name="T0" fmla="*/ 350 w 415"/>
              <a:gd name="T1" fmla="*/ 138 h 458"/>
              <a:gd name="T2" fmla="*/ 307 w 415"/>
              <a:gd name="T3" fmla="*/ 109 h 458"/>
              <a:gd name="T4" fmla="*/ 271 w 415"/>
              <a:gd name="T5" fmla="*/ 152 h 458"/>
              <a:gd name="T6" fmla="*/ 132 w 415"/>
              <a:gd name="T7" fmla="*/ 13 h 458"/>
              <a:gd name="T8" fmla="*/ 114 w 415"/>
              <a:gd name="T9" fmla="*/ 24 h 458"/>
              <a:gd name="T10" fmla="*/ 41 w 415"/>
              <a:gd name="T11" fmla="*/ 37 h 458"/>
              <a:gd name="T12" fmla="*/ 52 w 415"/>
              <a:gd name="T13" fmla="*/ 75 h 458"/>
              <a:gd name="T14" fmla="*/ 14 w 415"/>
              <a:gd name="T15" fmla="*/ 113 h 458"/>
              <a:gd name="T16" fmla="*/ 41 w 415"/>
              <a:gd name="T17" fmla="*/ 167 h 458"/>
              <a:gd name="T18" fmla="*/ 11 w 415"/>
              <a:gd name="T19" fmla="*/ 230 h 458"/>
              <a:gd name="T20" fmla="*/ 124 w 415"/>
              <a:gd name="T21" fmla="*/ 400 h 458"/>
              <a:gd name="T22" fmla="*/ 266 w 415"/>
              <a:gd name="T23" fmla="*/ 454 h 458"/>
              <a:gd name="T24" fmla="*/ 312 w 415"/>
              <a:gd name="T25" fmla="*/ 431 h 458"/>
              <a:gd name="T26" fmla="*/ 320 w 415"/>
              <a:gd name="T27" fmla="*/ 426 h 458"/>
              <a:gd name="T28" fmla="*/ 308 w 415"/>
              <a:gd name="T29" fmla="*/ 409 h 458"/>
              <a:gd name="T30" fmla="*/ 308 w 415"/>
              <a:gd name="T31" fmla="*/ 410 h 458"/>
              <a:gd name="T32" fmla="*/ 294 w 415"/>
              <a:gd name="T33" fmla="*/ 419 h 458"/>
              <a:gd name="T34" fmla="*/ 141 w 415"/>
              <a:gd name="T35" fmla="*/ 389 h 458"/>
              <a:gd name="T36" fmla="*/ 27 w 415"/>
              <a:gd name="T37" fmla="*/ 219 h 458"/>
              <a:gd name="T38" fmla="*/ 44 w 415"/>
              <a:gd name="T39" fmla="*/ 187 h 458"/>
              <a:gd name="T40" fmla="*/ 60 w 415"/>
              <a:gd name="T41" fmla="*/ 196 h 458"/>
              <a:gd name="T42" fmla="*/ 124 w 415"/>
              <a:gd name="T43" fmla="*/ 292 h 458"/>
              <a:gd name="T44" fmla="*/ 138 w 415"/>
              <a:gd name="T45" fmla="*/ 294 h 458"/>
              <a:gd name="T46" fmla="*/ 77 w 415"/>
              <a:gd name="T47" fmla="*/ 185 h 458"/>
              <a:gd name="T48" fmla="*/ 38 w 415"/>
              <a:gd name="T49" fmla="*/ 126 h 458"/>
              <a:gd name="T50" fmla="*/ 43 w 415"/>
              <a:gd name="T51" fmla="*/ 98 h 458"/>
              <a:gd name="T52" fmla="*/ 71 w 415"/>
              <a:gd name="T53" fmla="*/ 104 h 458"/>
              <a:gd name="T54" fmla="*/ 152 w 415"/>
              <a:gd name="T55" fmla="*/ 226 h 458"/>
              <a:gd name="T56" fmla="*/ 166 w 415"/>
              <a:gd name="T57" fmla="*/ 229 h 458"/>
              <a:gd name="T58" fmla="*/ 88 w 415"/>
              <a:gd name="T59" fmla="*/ 93 h 458"/>
              <a:gd name="T60" fmla="*/ 63 w 415"/>
              <a:gd name="T61" fmla="*/ 57 h 458"/>
              <a:gd name="T62" fmla="*/ 69 w 415"/>
              <a:gd name="T63" fmla="*/ 29 h 458"/>
              <a:gd name="T64" fmla="*/ 120 w 415"/>
              <a:gd name="T65" fmla="*/ 69 h 458"/>
              <a:gd name="T66" fmla="*/ 120 w 415"/>
              <a:gd name="T67" fmla="*/ 69 h 458"/>
              <a:gd name="T68" fmla="*/ 208 w 415"/>
              <a:gd name="T69" fmla="*/ 200 h 458"/>
              <a:gd name="T70" fmla="*/ 222 w 415"/>
              <a:gd name="T71" fmla="*/ 203 h 458"/>
              <a:gd name="T72" fmla="*/ 137 w 415"/>
              <a:gd name="T73" fmla="*/ 58 h 458"/>
              <a:gd name="T74" fmla="*/ 134 w 415"/>
              <a:gd name="T75" fmla="*/ 43 h 458"/>
              <a:gd name="T76" fmla="*/ 171 w 415"/>
              <a:gd name="T77" fmla="*/ 37 h 458"/>
              <a:gd name="T78" fmla="*/ 288 w 415"/>
              <a:gd name="T79" fmla="*/ 199 h 458"/>
              <a:gd name="T80" fmla="*/ 292 w 415"/>
              <a:gd name="T81" fmla="*/ 151 h 458"/>
              <a:gd name="T82" fmla="*/ 309 w 415"/>
              <a:gd name="T83" fmla="*/ 128 h 458"/>
              <a:gd name="T84" fmla="*/ 331 w 415"/>
              <a:gd name="T85" fmla="*/ 143 h 458"/>
              <a:gd name="T86" fmla="*/ 308 w 415"/>
              <a:gd name="T87" fmla="*/ 40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5" h="458">
                <a:moveTo>
                  <a:pt x="350" y="139"/>
                </a:moveTo>
                <a:cubicBezTo>
                  <a:pt x="350" y="138"/>
                  <a:pt x="350" y="138"/>
                  <a:pt x="350" y="138"/>
                </a:cubicBezTo>
                <a:cubicBezTo>
                  <a:pt x="350" y="137"/>
                  <a:pt x="349" y="136"/>
                  <a:pt x="349" y="135"/>
                </a:cubicBezTo>
                <a:cubicBezTo>
                  <a:pt x="343" y="118"/>
                  <a:pt x="325" y="106"/>
                  <a:pt x="307" y="109"/>
                </a:cubicBezTo>
                <a:cubicBezTo>
                  <a:pt x="301" y="109"/>
                  <a:pt x="296" y="111"/>
                  <a:pt x="292" y="114"/>
                </a:cubicBezTo>
                <a:cubicBezTo>
                  <a:pt x="279" y="121"/>
                  <a:pt x="271" y="136"/>
                  <a:pt x="271" y="152"/>
                </a:cubicBezTo>
                <a:cubicBezTo>
                  <a:pt x="187" y="26"/>
                  <a:pt x="187" y="26"/>
                  <a:pt x="187" y="26"/>
                </a:cubicBezTo>
                <a:cubicBezTo>
                  <a:pt x="175" y="8"/>
                  <a:pt x="150" y="2"/>
                  <a:pt x="132" y="13"/>
                </a:cubicBezTo>
                <a:cubicBezTo>
                  <a:pt x="126" y="17"/>
                  <a:pt x="121" y="23"/>
                  <a:pt x="117" y="29"/>
                </a:cubicBezTo>
                <a:cubicBezTo>
                  <a:pt x="114" y="24"/>
                  <a:pt x="114" y="24"/>
                  <a:pt x="114" y="24"/>
                </a:cubicBezTo>
                <a:cubicBezTo>
                  <a:pt x="102" y="6"/>
                  <a:pt x="77" y="0"/>
                  <a:pt x="59" y="12"/>
                </a:cubicBezTo>
                <a:cubicBezTo>
                  <a:pt x="50" y="17"/>
                  <a:pt x="43" y="26"/>
                  <a:pt x="41" y="37"/>
                </a:cubicBezTo>
                <a:cubicBezTo>
                  <a:pt x="39" y="48"/>
                  <a:pt x="41" y="59"/>
                  <a:pt x="47" y="68"/>
                </a:cubicBezTo>
                <a:cubicBezTo>
                  <a:pt x="52" y="75"/>
                  <a:pt x="52" y="75"/>
                  <a:pt x="52" y="75"/>
                </a:cubicBezTo>
                <a:cubicBezTo>
                  <a:pt x="45" y="76"/>
                  <a:pt x="38" y="78"/>
                  <a:pt x="32" y="82"/>
                </a:cubicBezTo>
                <a:cubicBezTo>
                  <a:pt x="22" y="89"/>
                  <a:pt x="15" y="100"/>
                  <a:pt x="14" y="113"/>
                </a:cubicBezTo>
                <a:cubicBezTo>
                  <a:pt x="14" y="121"/>
                  <a:pt x="16" y="130"/>
                  <a:pt x="21" y="137"/>
                </a:cubicBezTo>
                <a:cubicBezTo>
                  <a:pt x="41" y="167"/>
                  <a:pt x="41" y="167"/>
                  <a:pt x="41" y="167"/>
                </a:cubicBezTo>
                <a:cubicBezTo>
                  <a:pt x="31" y="168"/>
                  <a:pt x="21" y="173"/>
                  <a:pt x="14" y="180"/>
                </a:cubicBezTo>
                <a:cubicBezTo>
                  <a:pt x="2" y="193"/>
                  <a:pt x="0" y="214"/>
                  <a:pt x="11" y="230"/>
                </a:cubicBezTo>
                <a:cubicBezTo>
                  <a:pt x="124" y="399"/>
                  <a:pt x="124" y="399"/>
                  <a:pt x="124" y="399"/>
                </a:cubicBezTo>
                <a:cubicBezTo>
                  <a:pt x="124" y="400"/>
                  <a:pt x="124" y="400"/>
                  <a:pt x="124" y="400"/>
                </a:cubicBezTo>
                <a:cubicBezTo>
                  <a:pt x="149" y="437"/>
                  <a:pt x="190" y="458"/>
                  <a:pt x="233" y="458"/>
                </a:cubicBezTo>
                <a:cubicBezTo>
                  <a:pt x="244" y="458"/>
                  <a:pt x="255" y="456"/>
                  <a:pt x="266" y="454"/>
                </a:cubicBezTo>
                <a:cubicBezTo>
                  <a:pt x="280" y="450"/>
                  <a:pt x="293" y="444"/>
                  <a:pt x="305" y="436"/>
                </a:cubicBezTo>
                <a:cubicBezTo>
                  <a:pt x="306" y="435"/>
                  <a:pt x="309" y="433"/>
                  <a:pt x="312" y="431"/>
                </a:cubicBezTo>
                <a:cubicBezTo>
                  <a:pt x="315" y="429"/>
                  <a:pt x="317" y="427"/>
                  <a:pt x="319" y="426"/>
                </a:cubicBezTo>
                <a:cubicBezTo>
                  <a:pt x="320" y="426"/>
                  <a:pt x="320" y="426"/>
                  <a:pt x="320" y="426"/>
                </a:cubicBezTo>
                <a:cubicBezTo>
                  <a:pt x="415" y="362"/>
                  <a:pt x="367" y="190"/>
                  <a:pt x="350" y="139"/>
                </a:cubicBezTo>
                <a:close/>
                <a:moveTo>
                  <a:pt x="308" y="409"/>
                </a:moveTo>
                <a:cubicBezTo>
                  <a:pt x="308" y="409"/>
                  <a:pt x="308" y="409"/>
                  <a:pt x="308" y="409"/>
                </a:cubicBezTo>
                <a:cubicBezTo>
                  <a:pt x="308" y="410"/>
                  <a:pt x="308" y="410"/>
                  <a:pt x="308" y="410"/>
                </a:cubicBezTo>
                <a:cubicBezTo>
                  <a:pt x="306" y="411"/>
                  <a:pt x="304" y="413"/>
                  <a:pt x="301" y="414"/>
                </a:cubicBezTo>
                <a:cubicBezTo>
                  <a:pt x="298" y="417"/>
                  <a:pt x="295" y="419"/>
                  <a:pt x="294" y="419"/>
                </a:cubicBezTo>
                <a:cubicBezTo>
                  <a:pt x="284" y="426"/>
                  <a:pt x="273" y="431"/>
                  <a:pt x="261" y="434"/>
                </a:cubicBezTo>
                <a:cubicBezTo>
                  <a:pt x="215" y="446"/>
                  <a:pt x="167" y="428"/>
                  <a:pt x="141" y="389"/>
                </a:cubicBezTo>
                <a:cubicBezTo>
                  <a:pt x="28" y="219"/>
                  <a:pt x="28" y="219"/>
                  <a:pt x="28" y="219"/>
                </a:cubicBezTo>
                <a:cubicBezTo>
                  <a:pt x="27" y="219"/>
                  <a:pt x="27" y="219"/>
                  <a:pt x="27" y="219"/>
                </a:cubicBezTo>
                <a:cubicBezTo>
                  <a:pt x="22" y="211"/>
                  <a:pt x="23" y="200"/>
                  <a:pt x="29" y="194"/>
                </a:cubicBezTo>
                <a:cubicBezTo>
                  <a:pt x="33" y="190"/>
                  <a:pt x="38" y="187"/>
                  <a:pt x="44" y="187"/>
                </a:cubicBezTo>
                <a:cubicBezTo>
                  <a:pt x="44" y="187"/>
                  <a:pt x="45" y="187"/>
                  <a:pt x="45" y="187"/>
                </a:cubicBezTo>
                <a:cubicBezTo>
                  <a:pt x="51" y="188"/>
                  <a:pt x="57" y="191"/>
                  <a:pt x="60" y="196"/>
                </a:cubicBezTo>
                <a:cubicBezTo>
                  <a:pt x="60" y="196"/>
                  <a:pt x="60" y="196"/>
                  <a:pt x="60" y="196"/>
                </a:cubicBezTo>
                <a:cubicBezTo>
                  <a:pt x="124" y="292"/>
                  <a:pt x="124" y="292"/>
                  <a:pt x="124" y="292"/>
                </a:cubicBezTo>
                <a:cubicBezTo>
                  <a:pt x="126" y="294"/>
                  <a:pt x="129" y="296"/>
                  <a:pt x="133" y="296"/>
                </a:cubicBezTo>
                <a:cubicBezTo>
                  <a:pt x="134" y="296"/>
                  <a:pt x="136" y="295"/>
                  <a:pt x="138" y="294"/>
                </a:cubicBezTo>
                <a:cubicBezTo>
                  <a:pt x="143" y="291"/>
                  <a:pt x="144" y="285"/>
                  <a:pt x="141" y="280"/>
                </a:cubicBezTo>
                <a:cubicBezTo>
                  <a:pt x="77" y="185"/>
                  <a:pt x="77" y="185"/>
                  <a:pt x="77" y="185"/>
                </a:cubicBezTo>
                <a:cubicBezTo>
                  <a:pt x="77" y="185"/>
                  <a:pt x="77" y="185"/>
                  <a:pt x="77" y="185"/>
                </a:cubicBezTo>
                <a:cubicBezTo>
                  <a:pt x="38" y="126"/>
                  <a:pt x="38" y="126"/>
                  <a:pt x="38" y="126"/>
                </a:cubicBezTo>
                <a:cubicBezTo>
                  <a:pt x="35" y="123"/>
                  <a:pt x="34" y="118"/>
                  <a:pt x="34" y="114"/>
                </a:cubicBezTo>
                <a:cubicBezTo>
                  <a:pt x="35" y="108"/>
                  <a:pt x="38" y="102"/>
                  <a:pt x="43" y="98"/>
                </a:cubicBezTo>
                <a:cubicBezTo>
                  <a:pt x="48" y="95"/>
                  <a:pt x="53" y="94"/>
                  <a:pt x="58" y="95"/>
                </a:cubicBezTo>
                <a:cubicBezTo>
                  <a:pt x="63" y="96"/>
                  <a:pt x="68" y="99"/>
                  <a:pt x="71" y="104"/>
                </a:cubicBezTo>
                <a:cubicBezTo>
                  <a:pt x="71" y="104"/>
                  <a:pt x="71" y="104"/>
                  <a:pt x="71" y="104"/>
                </a:cubicBezTo>
                <a:cubicBezTo>
                  <a:pt x="152" y="226"/>
                  <a:pt x="152" y="226"/>
                  <a:pt x="152" y="226"/>
                </a:cubicBezTo>
                <a:cubicBezTo>
                  <a:pt x="154" y="229"/>
                  <a:pt x="158" y="230"/>
                  <a:pt x="161" y="230"/>
                </a:cubicBezTo>
                <a:cubicBezTo>
                  <a:pt x="163" y="230"/>
                  <a:pt x="165" y="230"/>
                  <a:pt x="166" y="229"/>
                </a:cubicBezTo>
                <a:cubicBezTo>
                  <a:pt x="171" y="225"/>
                  <a:pt x="172" y="219"/>
                  <a:pt x="169" y="215"/>
                </a:cubicBezTo>
                <a:cubicBezTo>
                  <a:pt x="88" y="93"/>
                  <a:pt x="88" y="93"/>
                  <a:pt x="88" y="93"/>
                </a:cubicBezTo>
                <a:cubicBezTo>
                  <a:pt x="88" y="93"/>
                  <a:pt x="88" y="93"/>
                  <a:pt x="88" y="93"/>
                </a:cubicBezTo>
                <a:cubicBezTo>
                  <a:pt x="63" y="57"/>
                  <a:pt x="63" y="57"/>
                  <a:pt x="63" y="57"/>
                </a:cubicBezTo>
                <a:cubicBezTo>
                  <a:pt x="60" y="52"/>
                  <a:pt x="59" y="47"/>
                  <a:pt x="60" y="41"/>
                </a:cubicBezTo>
                <a:cubicBezTo>
                  <a:pt x="62" y="36"/>
                  <a:pt x="65" y="31"/>
                  <a:pt x="69" y="29"/>
                </a:cubicBezTo>
                <a:cubicBezTo>
                  <a:pt x="78" y="23"/>
                  <a:pt x="91" y="26"/>
                  <a:pt x="97" y="35"/>
                </a:cubicBezTo>
                <a:cubicBezTo>
                  <a:pt x="120" y="69"/>
                  <a:pt x="120" y="69"/>
                  <a:pt x="120" y="69"/>
                </a:cubicBezTo>
                <a:cubicBezTo>
                  <a:pt x="120" y="69"/>
                  <a:pt x="120" y="69"/>
                  <a:pt x="120" y="69"/>
                </a:cubicBezTo>
                <a:cubicBezTo>
                  <a:pt x="120" y="69"/>
                  <a:pt x="120" y="69"/>
                  <a:pt x="120" y="69"/>
                </a:cubicBezTo>
                <a:cubicBezTo>
                  <a:pt x="120" y="69"/>
                  <a:pt x="120" y="69"/>
                  <a:pt x="120" y="69"/>
                </a:cubicBezTo>
                <a:cubicBezTo>
                  <a:pt x="208" y="200"/>
                  <a:pt x="208" y="200"/>
                  <a:pt x="208" y="200"/>
                </a:cubicBezTo>
                <a:cubicBezTo>
                  <a:pt x="210" y="203"/>
                  <a:pt x="213" y="205"/>
                  <a:pt x="216" y="205"/>
                </a:cubicBezTo>
                <a:cubicBezTo>
                  <a:pt x="218" y="205"/>
                  <a:pt x="220" y="204"/>
                  <a:pt x="222" y="203"/>
                </a:cubicBezTo>
                <a:cubicBezTo>
                  <a:pt x="226" y="200"/>
                  <a:pt x="228" y="194"/>
                  <a:pt x="224" y="189"/>
                </a:cubicBezTo>
                <a:cubicBezTo>
                  <a:pt x="137" y="58"/>
                  <a:pt x="137" y="58"/>
                  <a:pt x="137" y="58"/>
                </a:cubicBezTo>
                <a:cubicBezTo>
                  <a:pt x="137" y="58"/>
                  <a:pt x="137" y="58"/>
                  <a:pt x="137" y="58"/>
                </a:cubicBezTo>
                <a:cubicBezTo>
                  <a:pt x="134" y="54"/>
                  <a:pt x="133" y="48"/>
                  <a:pt x="134" y="43"/>
                </a:cubicBezTo>
                <a:cubicBezTo>
                  <a:pt x="135" y="38"/>
                  <a:pt x="138" y="33"/>
                  <a:pt x="143" y="30"/>
                </a:cubicBezTo>
                <a:cubicBezTo>
                  <a:pt x="151" y="25"/>
                  <a:pt x="165" y="28"/>
                  <a:pt x="171" y="37"/>
                </a:cubicBezTo>
                <a:cubicBezTo>
                  <a:pt x="277" y="195"/>
                  <a:pt x="277" y="195"/>
                  <a:pt x="277" y="195"/>
                </a:cubicBezTo>
                <a:cubicBezTo>
                  <a:pt x="279" y="199"/>
                  <a:pt x="284" y="201"/>
                  <a:pt x="288" y="199"/>
                </a:cubicBezTo>
                <a:cubicBezTo>
                  <a:pt x="293" y="197"/>
                  <a:pt x="295" y="193"/>
                  <a:pt x="295" y="189"/>
                </a:cubicBezTo>
                <a:cubicBezTo>
                  <a:pt x="292" y="151"/>
                  <a:pt x="292" y="151"/>
                  <a:pt x="292" y="151"/>
                </a:cubicBezTo>
                <a:cubicBezTo>
                  <a:pt x="291" y="143"/>
                  <a:pt x="295" y="135"/>
                  <a:pt x="302" y="131"/>
                </a:cubicBezTo>
                <a:cubicBezTo>
                  <a:pt x="304" y="130"/>
                  <a:pt x="307" y="129"/>
                  <a:pt x="309" y="128"/>
                </a:cubicBezTo>
                <a:cubicBezTo>
                  <a:pt x="318" y="127"/>
                  <a:pt x="327" y="133"/>
                  <a:pt x="330" y="142"/>
                </a:cubicBezTo>
                <a:cubicBezTo>
                  <a:pt x="330" y="142"/>
                  <a:pt x="331" y="142"/>
                  <a:pt x="331" y="143"/>
                </a:cubicBezTo>
                <a:cubicBezTo>
                  <a:pt x="331" y="143"/>
                  <a:pt x="331" y="144"/>
                  <a:pt x="331" y="145"/>
                </a:cubicBezTo>
                <a:cubicBezTo>
                  <a:pt x="342" y="179"/>
                  <a:pt x="394" y="352"/>
                  <a:pt x="308" y="4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nvGrpSpPr>
          <p:cNvPr id="69" name="Group 68"/>
          <p:cNvGrpSpPr/>
          <p:nvPr/>
        </p:nvGrpSpPr>
        <p:grpSpPr>
          <a:xfrm>
            <a:off x="7189012" y="5018037"/>
            <a:ext cx="511351" cy="399248"/>
            <a:chOff x="6985000" y="3775075"/>
            <a:chExt cx="412750" cy="322263"/>
          </a:xfrm>
        </p:grpSpPr>
        <p:sp>
          <p:nvSpPr>
            <p:cNvPr id="70" name="Oval 38"/>
            <p:cNvSpPr>
              <a:spLocks noChangeArrowheads="1"/>
            </p:cNvSpPr>
            <p:nvPr/>
          </p:nvSpPr>
          <p:spPr bwMode="auto">
            <a:xfrm>
              <a:off x="7054850" y="3863975"/>
              <a:ext cx="17462"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75" name="Oval 39"/>
            <p:cNvSpPr>
              <a:spLocks noChangeArrowheads="1"/>
            </p:cNvSpPr>
            <p:nvPr/>
          </p:nvSpPr>
          <p:spPr bwMode="auto">
            <a:xfrm>
              <a:off x="7131050" y="3863975"/>
              <a:ext cx="17462"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6" name="Oval 40"/>
            <p:cNvSpPr>
              <a:spLocks noChangeArrowheads="1"/>
            </p:cNvSpPr>
            <p:nvPr/>
          </p:nvSpPr>
          <p:spPr bwMode="auto">
            <a:xfrm>
              <a:off x="7232650" y="3951288"/>
              <a:ext cx="17462"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7" name="Oval 41"/>
            <p:cNvSpPr>
              <a:spLocks noChangeArrowheads="1"/>
            </p:cNvSpPr>
            <p:nvPr/>
          </p:nvSpPr>
          <p:spPr bwMode="auto">
            <a:xfrm>
              <a:off x="7310438" y="3951288"/>
              <a:ext cx="17462"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8" name="Freeform 42"/>
            <p:cNvSpPr>
              <a:spLocks/>
            </p:cNvSpPr>
            <p:nvPr/>
          </p:nvSpPr>
          <p:spPr bwMode="auto">
            <a:xfrm>
              <a:off x="7058025" y="3919538"/>
              <a:ext cx="87312" cy="38100"/>
            </a:xfrm>
            <a:custGeom>
              <a:avLst/>
              <a:gdLst>
                <a:gd name="T0" fmla="*/ 58 w 116"/>
                <a:gd name="T1" fmla="*/ 0 h 51"/>
                <a:gd name="T2" fmla="*/ 2 w 116"/>
                <a:gd name="T3" fmla="*/ 38 h 51"/>
                <a:gd name="T4" fmla="*/ 9 w 116"/>
                <a:gd name="T5" fmla="*/ 50 h 51"/>
                <a:gd name="T6" fmla="*/ 11 w 116"/>
                <a:gd name="T7" fmla="*/ 50 h 51"/>
                <a:gd name="T8" fmla="*/ 21 w 116"/>
                <a:gd name="T9" fmla="*/ 43 h 51"/>
                <a:gd name="T10" fmla="*/ 58 w 116"/>
                <a:gd name="T11" fmla="*/ 20 h 51"/>
                <a:gd name="T12" fmla="*/ 96 w 116"/>
                <a:gd name="T13" fmla="*/ 43 h 51"/>
                <a:gd name="T14" fmla="*/ 108 w 116"/>
                <a:gd name="T15" fmla="*/ 50 h 51"/>
                <a:gd name="T16" fmla="*/ 115 w 116"/>
                <a:gd name="T17" fmla="*/ 38 h 51"/>
                <a:gd name="T18" fmla="*/ 58 w 11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51">
                  <a:moveTo>
                    <a:pt x="58" y="0"/>
                  </a:moveTo>
                  <a:cubicBezTo>
                    <a:pt x="31" y="0"/>
                    <a:pt x="7" y="15"/>
                    <a:pt x="2" y="38"/>
                  </a:cubicBezTo>
                  <a:cubicBezTo>
                    <a:pt x="0" y="43"/>
                    <a:pt x="3" y="49"/>
                    <a:pt x="9" y="50"/>
                  </a:cubicBezTo>
                  <a:cubicBezTo>
                    <a:pt x="10" y="50"/>
                    <a:pt x="10" y="50"/>
                    <a:pt x="11" y="50"/>
                  </a:cubicBezTo>
                  <a:cubicBezTo>
                    <a:pt x="16" y="50"/>
                    <a:pt x="20" y="47"/>
                    <a:pt x="21" y="43"/>
                  </a:cubicBezTo>
                  <a:cubicBezTo>
                    <a:pt x="24" y="29"/>
                    <a:pt x="40" y="20"/>
                    <a:pt x="58" y="20"/>
                  </a:cubicBezTo>
                  <a:cubicBezTo>
                    <a:pt x="76" y="20"/>
                    <a:pt x="92" y="29"/>
                    <a:pt x="96" y="43"/>
                  </a:cubicBezTo>
                  <a:cubicBezTo>
                    <a:pt x="97" y="48"/>
                    <a:pt x="102" y="51"/>
                    <a:pt x="108" y="50"/>
                  </a:cubicBezTo>
                  <a:cubicBezTo>
                    <a:pt x="113" y="49"/>
                    <a:pt x="116" y="43"/>
                    <a:pt x="115" y="38"/>
                  </a:cubicBezTo>
                  <a:cubicBezTo>
                    <a:pt x="109" y="15"/>
                    <a:pt x="86" y="0"/>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09" name="Freeform 43"/>
            <p:cNvSpPr>
              <a:spLocks noEditPoints="1"/>
            </p:cNvSpPr>
            <p:nvPr/>
          </p:nvSpPr>
          <p:spPr bwMode="auto">
            <a:xfrm>
              <a:off x="6985000" y="3775075"/>
              <a:ext cx="412750" cy="322263"/>
            </a:xfrm>
            <a:custGeom>
              <a:avLst/>
              <a:gdLst>
                <a:gd name="T0" fmla="*/ 391 w 546"/>
                <a:gd name="T1" fmla="*/ 116 h 426"/>
                <a:gd name="T2" fmla="*/ 310 w 546"/>
                <a:gd name="T3" fmla="*/ 139 h 426"/>
                <a:gd name="T4" fmla="*/ 155 w 546"/>
                <a:gd name="T5" fmla="*/ 0 h 426"/>
                <a:gd name="T6" fmla="*/ 0 w 546"/>
                <a:gd name="T7" fmla="*/ 155 h 426"/>
                <a:gd name="T8" fmla="*/ 155 w 546"/>
                <a:gd name="T9" fmla="*/ 310 h 426"/>
                <a:gd name="T10" fmla="*/ 237 w 546"/>
                <a:gd name="T11" fmla="*/ 287 h 426"/>
                <a:gd name="T12" fmla="*/ 391 w 546"/>
                <a:gd name="T13" fmla="*/ 426 h 426"/>
                <a:gd name="T14" fmla="*/ 546 w 546"/>
                <a:gd name="T15" fmla="*/ 271 h 426"/>
                <a:gd name="T16" fmla="*/ 391 w 546"/>
                <a:gd name="T17" fmla="*/ 116 h 426"/>
                <a:gd name="T18" fmla="*/ 236 w 546"/>
                <a:gd name="T19" fmla="*/ 263 h 426"/>
                <a:gd name="T20" fmla="*/ 155 w 546"/>
                <a:gd name="T21" fmla="*/ 290 h 426"/>
                <a:gd name="T22" fmla="*/ 20 w 546"/>
                <a:gd name="T23" fmla="*/ 155 h 426"/>
                <a:gd name="T24" fmla="*/ 155 w 546"/>
                <a:gd name="T25" fmla="*/ 20 h 426"/>
                <a:gd name="T26" fmla="*/ 290 w 546"/>
                <a:gd name="T27" fmla="*/ 153 h 426"/>
                <a:gd name="T28" fmla="*/ 236 w 546"/>
                <a:gd name="T29" fmla="*/ 263 h 426"/>
                <a:gd name="T30" fmla="*/ 391 w 546"/>
                <a:gd name="T31" fmla="*/ 406 h 426"/>
                <a:gd name="T32" fmla="*/ 256 w 546"/>
                <a:gd name="T33" fmla="*/ 271 h 426"/>
                <a:gd name="T34" fmla="*/ 391 w 546"/>
                <a:gd name="T35" fmla="*/ 136 h 426"/>
                <a:gd name="T36" fmla="*/ 526 w 546"/>
                <a:gd name="T37" fmla="*/ 271 h 426"/>
                <a:gd name="T38" fmla="*/ 391 w 546"/>
                <a:gd name="T39" fmla="*/ 4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 h="426">
                  <a:moveTo>
                    <a:pt x="391" y="116"/>
                  </a:moveTo>
                  <a:cubicBezTo>
                    <a:pt x="361" y="116"/>
                    <a:pt x="333" y="124"/>
                    <a:pt x="310" y="139"/>
                  </a:cubicBezTo>
                  <a:cubicBezTo>
                    <a:pt x="302" y="61"/>
                    <a:pt x="236" y="0"/>
                    <a:pt x="155" y="0"/>
                  </a:cubicBezTo>
                  <a:cubicBezTo>
                    <a:pt x="70" y="0"/>
                    <a:pt x="0" y="69"/>
                    <a:pt x="0" y="155"/>
                  </a:cubicBezTo>
                  <a:cubicBezTo>
                    <a:pt x="0" y="240"/>
                    <a:pt x="70" y="310"/>
                    <a:pt x="155" y="310"/>
                  </a:cubicBezTo>
                  <a:cubicBezTo>
                    <a:pt x="184" y="310"/>
                    <a:pt x="213" y="302"/>
                    <a:pt x="237" y="287"/>
                  </a:cubicBezTo>
                  <a:cubicBezTo>
                    <a:pt x="245" y="365"/>
                    <a:pt x="311" y="426"/>
                    <a:pt x="391" y="426"/>
                  </a:cubicBezTo>
                  <a:cubicBezTo>
                    <a:pt x="477" y="426"/>
                    <a:pt x="546" y="356"/>
                    <a:pt x="546" y="271"/>
                  </a:cubicBezTo>
                  <a:cubicBezTo>
                    <a:pt x="546" y="185"/>
                    <a:pt x="477" y="116"/>
                    <a:pt x="391" y="116"/>
                  </a:cubicBezTo>
                  <a:close/>
                  <a:moveTo>
                    <a:pt x="236" y="263"/>
                  </a:moveTo>
                  <a:cubicBezTo>
                    <a:pt x="213" y="281"/>
                    <a:pt x="185" y="290"/>
                    <a:pt x="155" y="290"/>
                  </a:cubicBezTo>
                  <a:cubicBezTo>
                    <a:pt x="81" y="290"/>
                    <a:pt x="20" y="229"/>
                    <a:pt x="20" y="155"/>
                  </a:cubicBezTo>
                  <a:cubicBezTo>
                    <a:pt x="20" y="80"/>
                    <a:pt x="81" y="20"/>
                    <a:pt x="155" y="20"/>
                  </a:cubicBezTo>
                  <a:cubicBezTo>
                    <a:pt x="229" y="20"/>
                    <a:pt x="290" y="79"/>
                    <a:pt x="290" y="153"/>
                  </a:cubicBezTo>
                  <a:cubicBezTo>
                    <a:pt x="259" y="180"/>
                    <a:pt x="239" y="219"/>
                    <a:pt x="236" y="263"/>
                  </a:cubicBezTo>
                  <a:close/>
                  <a:moveTo>
                    <a:pt x="391" y="406"/>
                  </a:moveTo>
                  <a:cubicBezTo>
                    <a:pt x="317" y="406"/>
                    <a:pt x="256" y="345"/>
                    <a:pt x="256" y="271"/>
                  </a:cubicBezTo>
                  <a:cubicBezTo>
                    <a:pt x="256" y="196"/>
                    <a:pt x="317" y="136"/>
                    <a:pt x="391" y="136"/>
                  </a:cubicBezTo>
                  <a:cubicBezTo>
                    <a:pt x="466" y="136"/>
                    <a:pt x="526" y="196"/>
                    <a:pt x="526" y="271"/>
                  </a:cubicBezTo>
                  <a:cubicBezTo>
                    <a:pt x="526" y="345"/>
                    <a:pt x="466" y="406"/>
                    <a:pt x="391" y="4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10" name="Freeform 44"/>
            <p:cNvSpPr>
              <a:spLocks/>
            </p:cNvSpPr>
            <p:nvPr/>
          </p:nvSpPr>
          <p:spPr bwMode="auto">
            <a:xfrm>
              <a:off x="7235825" y="4005263"/>
              <a:ext cx="87312" cy="39688"/>
            </a:xfrm>
            <a:custGeom>
              <a:avLst/>
              <a:gdLst>
                <a:gd name="T0" fmla="*/ 108 w 116"/>
                <a:gd name="T1" fmla="*/ 1 h 52"/>
                <a:gd name="T2" fmla="*/ 96 w 116"/>
                <a:gd name="T3" fmla="*/ 8 h 52"/>
                <a:gd name="T4" fmla="*/ 58 w 116"/>
                <a:gd name="T5" fmla="*/ 32 h 52"/>
                <a:gd name="T6" fmla="*/ 21 w 116"/>
                <a:gd name="T7" fmla="*/ 8 h 52"/>
                <a:gd name="T8" fmla="*/ 9 w 116"/>
                <a:gd name="T9" fmla="*/ 1 h 52"/>
                <a:gd name="T10" fmla="*/ 2 w 116"/>
                <a:gd name="T11" fmla="*/ 13 h 52"/>
                <a:gd name="T12" fmla="*/ 58 w 116"/>
                <a:gd name="T13" fmla="*/ 52 h 52"/>
                <a:gd name="T14" fmla="*/ 115 w 116"/>
                <a:gd name="T15" fmla="*/ 13 h 52"/>
                <a:gd name="T16" fmla="*/ 108 w 116"/>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52">
                  <a:moveTo>
                    <a:pt x="108" y="1"/>
                  </a:moveTo>
                  <a:cubicBezTo>
                    <a:pt x="103" y="0"/>
                    <a:pt x="97" y="3"/>
                    <a:pt x="96" y="8"/>
                  </a:cubicBezTo>
                  <a:cubicBezTo>
                    <a:pt x="92" y="22"/>
                    <a:pt x="76" y="32"/>
                    <a:pt x="58" y="32"/>
                  </a:cubicBezTo>
                  <a:cubicBezTo>
                    <a:pt x="40" y="32"/>
                    <a:pt x="24" y="22"/>
                    <a:pt x="21" y="8"/>
                  </a:cubicBezTo>
                  <a:cubicBezTo>
                    <a:pt x="20" y="3"/>
                    <a:pt x="14" y="0"/>
                    <a:pt x="9" y="1"/>
                  </a:cubicBezTo>
                  <a:cubicBezTo>
                    <a:pt x="3" y="2"/>
                    <a:pt x="0" y="8"/>
                    <a:pt x="2" y="13"/>
                  </a:cubicBezTo>
                  <a:cubicBezTo>
                    <a:pt x="7" y="36"/>
                    <a:pt x="31" y="52"/>
                    <a:pt x="58" y="52"/>
                  </a:cubicBezTo>
                  <a:cubicBezTo>
                    <a:pt x="86" y="52"/>
                    <a:pt x="109" y="36"/>
                    <a:pt x="115" y="13"/>
                  </a:cubicBezTo>
                  <a:cubicBezTo>
                    <a:pt x="116" y="8"/>
                    <a:pt x="113" y="2"/>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
        <p:nvSpPr>
          <p:cNvPr id="111" name="Freeform 45"/>
          <p:cNvSpPr>
            <a:spLocks noEditPoints="1"/>
          </p:cNvSpPr>
          <p:nvPr/>
        </p:nvSpPr>
        <p:spPr bwMode="auto">
          <a:xfrm>
            <a:off x="9207706" y="5019021"/>
            <a:ext cx="436615" cy="397281"/>
          </a:xfrm>
          <a:custGeom>
            <a:avLst/>
            <a:gdLst>
              <a:gd name="T0" fmla="*/ 235 w 466"/>
              <a:gd name="T1" fmla="*/ 424 h 424"/>
              <a:gd name="T2" fmla="*/ 233 w 466"/>
              <a:gd name="T3" fmla="*/ 424 h 424"/>
              <a:gd name="T4" fmla="*/ 231 w 466"/>
              <a:gd name="T5" fmla="*/ 424 h 424"/>
              <a:gd name="T6" fmla="*/ 189 w 466"/>
              <a:gd name="T7" fmla="*/ 393 h 424"/>
              <a:gd name="T8" fmla="*/ 113 w 466"/>
              <a:gd name="T9" fmla="*/ 321 h 424"/>
              <a:gd name="T10" fmla="*/ 0 w 466"/>
              <a:gd name="T11" fmla="*/ 128 h 424"/>
              <a:gd name="T12" fmla="*/ 123 w 466"/>
              <a:gd name="T13" fmla="*/ 0 h 424"/>
              <a:gd name="T14" fmla="*/ 233 w 466"/>
              <a:gd name="T15" fmla="*/ 72 h 424"/>
              <a:gd name="T16" fmla="*/ 344 w 466"/>
              <a:gd name="T17" fmla="*/ 0 h 424"/>
              <a:gd name="T18" fmla="*/ 466 w 466"/>
              <a:gd name="T19" fmla="*/ 128 h 424"/>
              <a:gd name="T20" fmla="*/ 354 w 466"/>
              <a:gd name="T21" fmla="*/ 321 h 424"/>
              <a:gd name="T22" fmla="*/ 278 w 466"/>
              <a:gd name="T23" fmla="*/ 393 h 424"/>
              <a:gd name="T24" fmla="*/ 235 w 466"/>
              <a:gd name="T25" fmla="*/ 424 h 424"/>
              <a:gd name="T26" fmla="*/ 123 w 466"/>
              <a:gd name="T27" fmla="*/ 20 h 424"/>
              <a:gd name="T28" fmla="*/ 20 w 466"/>
              <a:gd name="T29" fmla="*/ 128 h 424"/>
              <a:gd name="T30" fmla="*/ 233 w 466"/>
              <a:gd name="T31" fmla="*/ 403 h 424"/>
              <a:gd name="T32" fmla="*/ 446 w 466"/>
              <a:gd name="T33" fmla="*/ 128 h 424"/>
              <a:gd name="T34" fmla="*/ 344 w 466"/>
              <a:gd name="T35" fmla="*/ 20 h 424"/>
              <a:gd name="T36" fmla="*/ 243 w 466"/>
              <a:gd name="T37" fmla="*/ 107 h 424"/>
              <a:gd name="T38" fmla="*/ 233 w 466"/>
              <a:gd name="T39" fmla="*/ 115 h 424"/>
              <a:gd name="T40" fmla="*/ 224 w 466"/>
              <a:gd name="T41" fmla="*/ 107 h 424"/>
              <a:gd name="T42" fmla="*/ 123 w 466"/>
              <a:gd name="T43" fmla="*/ 2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6" h="424">
                <a:moveTo>
                  <a:pt x="235" y="424"/>
                </a:moveTo>
                <a:cubicBezTo>
                  <a:pt x="235" y="424"/>
                  <a:pt x="234" y="424"/>
                  <a:pt x="233" y="424"/>
                </a:cubicBezTo>
                <a:cubicBezTo>
                  <a:pt x="233" y="424"/>
                  <a:pt x="232" y="424"/>
                  <a:pt x="231" y="424"/>
                </a:cubicBezTo>
                <a:cubicBezTo>
                  <a:pt x="228" y="424"/>
                  <a:pt x="225" y="424"/>
                  <a:pt x="189" y="393"/>
                </a:cubicBezTo>
                <a:cubicBezTo>
                  <a:pt x="170" y="377"/>
                  <a:pt x="142" y="352"/>
                  <a:pt x="113" y="321"/>
                </a:cubicBezTo>
                <a:cubicBezTo>
                  <a:pt x="38" y="244"/>
                  <a:pt x="0" y="179"/>
                  <a:pt x="0" y="128"/>
                </a:cubicBezTo>
                <a:cubicBezTo>
                  <a:pt x="0" y="57"/>
                  <a:pt x="55" y="0"/>
                  <a:pt x="123" y="0"/>
                </a:cubicBezTo>
                <a:cubicBezTo>
                  <a:pt x="171" y="0"/>
                  <a:pt x="213" y="29"/>
                  <a:pt x="233" y="72"/>
                </a:cubicBezTo>
                <a:cubicBezTo>
                  <a:pt x="253" y="29"/>
                  <a:pt x="296" y="0"/>
                  <a:pt x="344" y="0"/>
                </a:cubicBezTo>
                <a:cubicBezTo>
                  <a:pt x="411" y="0"/>
                  <a:pt x="466" y="57"/>
                  <a:pt x="466" y="128"/>
                </a:cubicBezTo>
                <a:cubicBezTo>
                  <a:pt x="466" y="179"/>
                  <a:pt x="429" y="244"/>
                  <a:pt x="354" y="321"/>
                </a:cubicBezTo>
                <a:cubicBezTo>
                  <a:pt x="325" y="352"/>
                  <a:pt x="296" y="377"/>
                  <a:pt x="278" y="393"/>
                </a:cubicBezTo>
                <a:cubicBezTo>
                  <a:pt x="242" y="424"/>
                  <a:pt x="239" y="424"/>
                  <a:pt x="235" y="424"/>
                </a:cubicBezTo>
                <a:close/>
                <a:moveTo>
                  <a:pt x="123" y="20"/>
                </a:moveTo>
                <a:cubicBezTo>
                  <a:pt x="66" y="20"/>
                  <a:pt x="20" y="68"/>
                  <a:pt x="20" y="128"/>
                </a:cubicBezTo>
                <a:cubicBezTo>
                  <a:pt x="20" y="231"/>
                  <a:pt x="205" y="383"/>
                  <a:pt x="233" y="403"/>
                </a:cubicBezTo>
                <a:cubicBezTo>
                  <a:pt x="262" y="383"/>
                  <a:pt x="446" y="231"/>
                  <a:pt x="446" y="128"/>
                </a:cubicBezTo>
                <a:cubicBezTo>
                  <a:pt x="446" y="68"/>
                  <a:pt x="400" y="20"/>
                  <a:pt x="344" y="20"/>
                </a:cubicBezTo>
                <a:cubicBezTo>
                  <a:pt x="295" y="20"/>
                  <a:pt x="252" y="56"/>
                  <a:pt x="243" y="107"/>
                </a:cubicBezTo>
                <a:cubicBezTo>
                  <a:pt x="242" y="112"/>
                  <a:pt x="238" y="115"/>
                  <a:pt x="233" y="115"/>
                </a:cubicBezTo>
                <a:cubicBezTo>
                  <a:pt x="229" y="115"/>
                  <a:pt x="224" y="112"/>
                  <a:pt x="224" y="107"/>
                </a:cubicBezTo>
                <a:cubicBezTo>
                  <a:pt x="214" y="56"/>
                  <a:pt x="172" y="20"/>
                  <a:pt x="12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12" name="Freeform 46"/>
          <p:cNvSpPr>
            <a:spLocks noEditPoints="1"/>
          </p:cNvSpPr>
          <p:nvPr/>
        </p:nvSpPr>
        <p:spPr bwMode="auto">
          <a:xfrm>
            <a:off x="1278472" y="2756165"/>
            <a:ext cx="444482" cy="487751"/>
          </a:xfrm>
          <a:custGeom>
            <a:avLst/>
            <a:gdLst>
              <a:gd name="T0" fmla="*/ 152 w 475"/>
              <a:gd name="T1" fmla="*/ 517 h 519"/>
              <a:gd name="T2" fmla="*/ 92 w 475"/>
              <a:gd name="T3" fmla="*/ 468 h 519"/>
              <a:gd name="T4" fmla="*/ 55 w 475"/>
              <a:gd name="T5" fmla="*/ 419 h 519"/>
              <a:gd name="T6" fmla="*/ 46 w 475"/>
              <a:gd name="T7" fmla="*/ 380 h 519"/>
              <a:gd name="T8" fmla="*/ 33 w 475"/>
              <a:gd name="T9" fmla="*/ 309 h 519"/>
              <a:gd name="T10" fmla="*/ 34 w 475"/>
              <a:gd name="T11" fmla="*/ 222 h 519"/>
              <a:gd name="T12" fmla="*/ 149 w 475"/>
              <a:gd name="T13" fmla="*/ 194 h 519"/>
              <a:gd name="T14" fmla="*/ 197 w 475"/>
              <a:gd name="T15" fmla="*/ 181 h 519"/>
              <a:gd name="T16" fmla="*/ 193 w 475"/>
              <a:gd name="T17" fmla="*/ 161 h 519"/>
              <a:gd name="T18" fmla="*/ 168 w 475"/>
              <a:gd name="T19" fmla="*/ 99 h 519"/>
              <a:gd name="T20" fmla="*/ 241 w 475"/>
              <a:gd name="T21" fmla="*/ 11 h 519"/>
              <a:gd name="T22" fmla="*/ 262 w 475"/>
              <a:gd name="T23" fmla="*/ 58 h 519"/>
              <a:gd name="T24" fmla="*/ 323 w 475"/>
              <a:gd name="T25" fmla="*/ 159 h 519"/>
              <a:gd name="T26" fmla="*/ 384 w 475"/>
              <a:gd name="T27" fmla="*/ 261 h 519"/>
              <a:gd name="T28" fmla="*/ 458 w 475"/>
              <a:gd name="T29" fmla="*/ 288 h 519"/>
              <a:gd name="T30" fmla="*/ 424 w 475"/>
              <a:gd name="T31" fmla="*/ 482 h 519"/>
              <a:gd name="T32" fmla="*/ 353 w 475"/>
              <a:gd name="T33" fmla="*/ 485 h 519"/>
              <a:gd name="T34" fmla="*/ 311 w 475"/>
              <a:gd name="T35" fmla="*/ 500 h 519"/>
              <a:gd name="T36" fmla="*/ 267 w 475"/>
              <a:gd name="T37" fmla="*/ 509 h 519"/>
              <a:gd name="T38" fmla="*/ 183 w 475"/>
              <a:gd name="T39" fmla="*/ 519 h 519"/>
              <a:gd name="T40" fmla="*/ 112 w 475"/>
              <a:gd name="T41" fmla="*/ 465 h 519"/>
              <a:gd name="T42" fmla="*/ 156 w 475"/>
              <a:gd name="T43" fmla="*/ 497 h 519"/>
              <a:gd name="T44" fmla="*/ 264 w 475"/>
              <a:gd name="T45" fmla="*/ 490 h 519"/>
              <a:gd name="T46" fmla="*/ 305 w 475"/>
              <a:gd name="T47" fmla="*/ 481 h 519"/>
              <a:gd name="T48" fmla="*/ 347 w 475"/>
              <a:gd name="T49" fmla="*/ 466 h 519"/>
              <a:gd name="T50" fmla="*/ 424 w 475"/>
              <a:gd name="T51" fmla="*/ 462 h 519"/>
              <a:gd name="T52" fmla="*/ 440 w 475"/>
              <a:gd name="T53" fmla="*/ 296 h 519"/>
              <a:gd name="T54" fmla="*/ 424 w 475"/>
              <a:gd name="T55" fmla="*/ 281 h 519"/>
              <a:gd name="T56" fmla="*/ 377 w 475"/>
              <a:gd name="T57" fmla="*/ 281 h 519"/>
              <a:gd name="T58" fmla="*/ 309 w 475"/>
              <a:gd name="T59" fmla="*/ 173 h 519"/>
              <a:gd name="T60" fmla="*/ 250 w 475"/>
              <a:gd name="T61" fmla="*/ 94 h 519"/>
              <a:gd name="T62" fmla="*/ 239 w 475"/>
              <a:gd name="T63" fmla="*/ 38 h 519"/>
              <a:gd name="T64" fmla="*/ 198 w 475"/>
              <a:gd name="T65" fmla="*/ 50 h 519"/>
              <a:gd name="T66" fmla="*/ 208 w 475"/>
              <a:gd name="T67" fmla="*/ 148 h 519"/>
              <a:gd name="T68" fmla="*/ 217 w 475"/>
              <a:gd name="T69" fmla="*/ 179 h 519"/>
              <a:gd name="T70" fmla="*/ 188 w 475"/>
              <a:gd name="T71" fmla="*/ 209 h 519"/>
              <a:gd name="T72" fmla="*/ 100 w 475"/>
              <a:gd name="T73" fmla="*/ 220 h 519"/>
              <a:gd name="T74" fmla="*/ 34 w 475"/>
              <a:gd name="T75" fmla="*/ 284 h 519"/>
              <a:gd name="T76" fmla="*/ 63 w 475"/>
              <a:gd name="T77" fmla="*/ 298 h 519"/>
              <a:gd name="T78" fmla="*/ 43 w 475"/>
              <a:gd name="T79" fmla="*/ 346 h 519"/>
              <a:gd name="T80" fmla="*/ 71 w 475"/>
              <a:gd name="T81" fmla="*/ 364 h 519"/>
              <a:gd name="T82" fmla="*/ 82 w 475"/>
              <a:gd name="T83" fmla="*/ 381 h 519"/>
              <a:gd name="T84" fmla="*/ 101 w 475"/>
              <a:gd name="T85" fmla="*/ 436 h 519"/>
              <a:gd name="T86" fmla="*/ 112 w 475"/>
              <a:gd name="T87" fmla="*/ 452 h 519"/>
              <a:gd name="T88" fmla="*/ 106 w 475"/>
              <a:gd name="T89" fmla="*/ 45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5" h="519">
                <a:moveTo>
                  <a:pt x="183" y="519"/>
                </a:moveTo>
                <a:cubicBezTo>
                  <a:pt x="173" y="519"/>
                  <a:pt x="162" y="518"/>
                  <a:pt x="152" y="517"/>
                </a:cubicBezTo>
                <a:cubicBezTo>
                  <a:pt x="138" y="514"/>
                  <a:pt x="117" y="509"/>
                  <a:pt x="104" y="493"/>
                </a:cubicBezTo>
                <a:cubicBezTo>
                  <a:pt x="98" y="486"/>
                  <a:pt x="94" y="477"/>
                  <a:pt x="92" y="468"/>
                </a:cubicBezTo>
                <a:cubicBezTo>
                  <a:pt x="92" y="464"/>
                  <a:pt x="91" y="460"/>
                  <a:pt x="91" y="456"/>
                </a:cubicBezTo>
                <a:cubicBezTo>
                  <a:pt x="74" y="453"/>
                  <a:pt x="60" y="436"/>
                  <a:pt x="55" y="419"/>
                </a:cubicBezTo>
                <a:cubicBezTo>
                  <a:pt x="52" y="408"/>
                  <a:pt x="52" y="395"/>
                  <a:pt x="57" y="384"/>
                </a:cubicBezTo>
                <a:cubicBezTo>
                  <a:pt x="53" y="383"/>
                  <a:pt x="49" y="382"/>
                  <a:pt x="46" y="380"/>
                </a:cubicBezTo>
                <a:cubicBezTo>
                  <a:pt x="34" y="374"/>
                  <a:pt x="26" y="363"/>
                  <a:pt x="23" y="351"/>
                </a:cubicBezTo>
                <a:cubicBezTo>
                  <a:pt x="20" y="336"/>
                  <a:pt x="24" y="321"/>
                  <a:pt x="33" y="309"/>
                </a:cubicBezTo>
                <a:cubicBezTo>
                  <a:pt x="27" y="306"/>
                  <a:pt x="21" y="302"/>
                  <a:pt x="17" y="295"/>
                </a:cubicBezTo>
                <a:cubicBezTo>
                  <a:pt x="0" y="269"/>
                  <a:pt x="13" y="238"/>
                  <a:pt x="34" y="222"/>
                </a:cubicBezTo>
                <a:cubicBezTo>
                  <a:pt x="53" y="208"/>
                  <a:pt x="78" y="203"/>
                  <a:pt x="97" y="200"/>
                </a:cubicBezTo>
                <a:cubicBezTo>
                  <a:pt x="115" y="198"/>
                  <a:pt x="132" y="196"/>
                  <a:pt x="149" y="194"/>
                </a:cubicBezTo>
                <a:cubicBezTo>
                  <a:pt x="161" y="192"/>
                  <a:pt x="173" y="191"/>
                  <a:pt x="185" y="190"/>
                </a:cubicBezTo>
                <a:cubicBezTo>
                  <a:pt x="197" y="188"/>
                  <a:pt x="197" y="186"/>
                  <a:pt x="197" y="181"/>
                </a:cubicBezTo>
                <a:cubicBezTo>
                  <a:pt x="197" y="181"/>
                  <a:pt x="197" y="180"/>
                  <a:pt x="197" y="179"/>
                </a:cubicBezTo>
                <a:cubicBezTo>
                  <a:pt x="197" y="175"/>
                  <a:pt x="194" y="164"/>
                  <a:pt x="193" y="161"/>
                </a:cubicBezTo>
                <a:cubicBezTo>
                  <a:pt x="192" y="161"/>
                  <a:pt x="192" y="160"/>
                  <a:pt x="191" y="159"/>
                </a:cubicBezTo>
                <a:cubicBezTo>
                  <a:pt x="186" y="151"/>
                  <a:pt x="172" y="130"/>
                  <a:pt x="168" y="99"/>
                </a:cubicBezTo>
                <a:cubicBezTo>
                  <a:pt x="166" y="78"/>
                  <a:pt x="171" y="57"/>
                  <a:pt x="181" y="39"/>
                </a:cubicBezTo>
                <a:cubicBezTo>
                  <a:pt x="192" y="22"/>
                  <a:pt x="217" y="0"/>
                  <a:pt x="241" y="11"/>
                </a:cubicBezTo>
                <a:cubicBezTo>
                  <a:pt x="249" y="15"/>
                  <a:pt x="255" y="22"/>
                  <a:pt x="258" y="32"/>
                </a:cubicBezTo>
                <a:cubicBezTo>
                  <a:pt x="261" y="41"/>
                  <a:pt x="262" y="50"/>
                  <a:pt x="262" y="58"/>
                </a:cubicBezTo>
                <a:cubicBezTo>
                  <a:pt x="264" y="68"/>
                  <a:pt x="265" y="78"/>
                  <a:pt x="268" y="87"/>
                </a:cubicBezTo>
                <a:cubicBezTo>
                  <a:pt x="280" y="114"/>
                  <a:pt x="302" y="137"/>
                  <a:pt x="323" y="159"/>
                </a:cubicBezTo>
                <a:cubicBezTo>
                  <a:pt x="324" y="160"/>
                  <a:pt x="324" y="160"/>
                  <a:pt x="324" y="160"/>
                </a:cubicBezTo>
                <a:cubicBezTo>
                  <a:pt x="346" y="183"/>
                  <a:pt x="375" y="242"/>
                  <a:pt x="384" y="261"/>
                </a:cubicBezTo>
                <a:cubicBezTo>
                  <a:pt x="423" y="261"/>
                  <a:pt x="423" y="261"/>
                  <a:pt x="423" y="261"/>
                </a:cubicBezTo>
                <a:cubicBezTo>
                  <a:pt x="432" y="261"/>
                  <a:pt x="448" y="266"/>
                  <a:pt x="458" y="288"/>
                </a:cubicBezTo>
                <a:cubicBezTo>
                  <a:pt x="475" y="327"/>
                  <a:pt x="475" y="392"/>
                  <a:pt x="466" y="436"/>
                </a:cubicBezTo>
                <a:cubicBezTo>
                  <a:pt x="459" y="474"/>
                  <a:pt x="439" y="482"/>
                  <a:pt x="424" y="482"/>
                </a:cubicBezTo>
                <a:cubicBezTo>
                  <a:pt x="418" y="482"/>
                  <a:pt x="411" y="482"/>
                  <a:pt x="405" y="482"/>
                </a:cubicBezTo>
                <a:cubicBezTo>
                  <a:pt x="387" y="481"/>
                  <a:pt x="369" y="480"/>
                  <a:pt x="353" y="485"/>
                </a:cubicBezTo>
                <a:cubicBezTo>
                  <a:pt x="347" y="488"/>
                  <a:pt x="340" y="490"/>
                  <a:pt x="333" y="493"/>
                </a:cubicBezTo>
                <a:cubicBezTo>
                  <a:pt x="326" y="495"/>
                  <a:pt x="319" y="498"/>
                  <a:pt x="311" y="500"/>
                </a:cubicBezTo>
                <a:cubicBezTo>
                  <a:pt x="297" y="505"/>
                  <a:pt x="282" y="507"/>
                  <a:pt x="268" y="509"/>
                </a:cubicBezTo>
                <a:cubicBezTo>
                  <a:pt x="267" y="509"/>
                  <a:pt x="267" y="509"/>
                  <a:pt x="267" y="509"/>
                </a:cubicBezTo>
                <a:cubicBezTo>
                  <a:pt x="262" y="510"/>
                  <a:pt x="257" y="511"/>
                  <a:pt x="251" y="512"/>
                </a:cubicBezTo>
                <a:cubicBezTo>
                  <a:pt x="229" y="515"/>
                  <a:pt x="206" y="519"/>
                  <a:pt x="183" y="519"/>
                </a:cubicBezTo>
                <a:close/>
                <a:moveTo>
                  <a:pt x="112" y="452"/>
                </a:moveTo>
                <a:cubicBezTo>
                  <a:pt x="112" y="455"/>
                  <a:pt x="112" y="462"/>
                  <a:pt x="112" y="465"/>
                </a:cubicBezTo>
                <a:cubicBezTo>
                  <a:pt x="113" y="470"/>
                  <a:pt x="116" y="476"/>
                  <a:pt x="119" y="480"/>
                </a:cubicBezTo>
                <a:cubicBezTo>
                  <a:pt x="128" y="491"/>
                  <a:pt x="144" y="495"/>
                  <a:pt x="156" y="497"/>
                </a:cubicBezTo>
                <a:cubicBezTo>
                  <a:pt x="186" y="502"/>
                  <a:pt x="218" y="497"/>
                  <a:pt x="248" y="492"/>
                </a:cubicBezTo>
                <a:cubicBezTo>
                  <a:pt x="254" y="491"/>
                  <a:pt x="259" y="490"/>
                  <a:pt x="264" y="490"/>
                </a:cubicBezTo>
                <a:cubicBezTo>
                  <a:pt x="265" y="489"/>
                  <a:pt x="265" y="489"/>
                  <a:pt x="265" y="489"/>
                </a:cubicBezTo>
                <a:cubicBezTo>
                  <a:pt x="279" y="487"/>
                  <a:pt x="293" y="485"/>
                  <a:pt x="305" y="481"/>
                </a:cubicBezTo>
                <a:cubicBezTo>
                  <a:pt x="312" y="479"/>
                  <a:pt x="319" y="477"/>
                  <a:pt x="326" y="474"/>
                </a:cubicBezTo>
                <a:cubicBezTo>
                  <a:pt x="333" y="471"/>
                  <a:pt x="340" y="469"/>
                  <a:pt x="347" y="466"/>
                </a:cubicBezTo>
                <a:cubicBezTo>
                  <a:pt x="367" y="460"/>
                  <a:pt x="387" y="461"/>
                  <a:pt x="406" y="462"/>
                </a:cubicBezTo>
                <a:cubicBezTo>
                  <a:pt x="412" y="462"/>
                  <a:pt x="418" y="462"/>
                  <a:pt x="424" y="462"/>
                </a:cubicBezTo>
                <a:cubicBezTo>
                  <a:pt x="429" y="462"/>
                  <a:pt x="441" y="462"/>
                  <a:pt x="447" y="433"/>
                </a:cubicBezTo>
                <a:cubicBezTo>
                  <a:pt x="455" y="392"/>
                  <a:pt x="455" y="331"/>
                  <a:pt x="440" y="296"/>
                </a:cubicBezTo>
                <a:cubicBezTo>
                  <a:pt x="433" y="281"/>
                  <a:pt x="424" y="281"/>
                  <a:pt x="424" y="281"/>
                </a:cubicBezTo>
                <a:cubicBezTo>
                  <a:pt x="424" y="281"/>
                  <a:pt x="424" y="281"/>
                  <a:pt x="424" y="281"/>
                </a:cubicBezTo>
                <a:cubicBezTo>
                  <a:pt x="424" y="281"/>
                  <a:pt x="424" y="281"/>
                  <a:pt x="424" y="281"/>
                </a:cubicBezTo>
                <a:cubicBezTo>
                  <a:pt x="377" y="281"/>
                  <a:pt x="377" y="281"/>
                  <a:pt x="377" y="281"/>
                </a:cubicBezTo>
                <a:cubicBezTo>
                  <a:pt x="373" y="281"/>
                  <a:pt x="370" y="279"/>
                  <a:pt x="368" y="275"/>
                </a:cubicBezTo>
                <a:cubicBezTo>
                  <a:pt x="368" y="274"/>
                  <a:pt x="333" y="198"/>
                  <a:pt x="309" y="173"/>
                </a:cubicBezTo>
                <a:cubicBezTo>
                  <a:pt x="309" y="173"/>
                  <a:pt x="309" y="173"/>
                  <a:pt x="309" y="173"/>
                </a:cubicBezTo>
                <a:cubicBezTo>
                  <a:pt x="287" y="151"/>
                  <a:pt x="263" y="126"/>
                  <a:pt x="250" y="94"/>
                </a:cubicBezTo>
                <a:cubicBezTo>
                  <a:pt x="245" y="83"/>
                  <a:pt x="244" y="71"/>
                  <a:pt x="243" y="60"/>
                </a:cubicBezTo>
                <a:cubicBezTo>
                  <a:pt x="242" y="52"/>
                  <a:pt x="241" y="45"/>
                  <a:pt x="239" y="38"/>
                </a:cubicBezTo>
                <a:cubicBezTo>
                  <a:pt x="238" y="33"/>
                  <a:pt x="235" y="30"/>
                  <a:pt x="233" y="29"/>
                </a:cubicBezTo>
                <a:cubicBezTo>
                  <a:pt x="222" y="24"/>
                  <a:pt x="206" y="38"/>
                  <a:pt x="198" y="50"/>
                </a:cubicBezTo>
                <a:cubicBezTo>
                  <a:pt x="190" y="63"/>
                  <a:pt x="186" y="81"/>
                  <a:pt x="188" y="97"/>
                </a:cubicBezTo>
                <a:cubicBezTo>
                  <a:pt x="191" y="123"/>
                  <a:pt x="203" y="140"/>
                  <a:pt x="208" y="148"/>
                </a:cubicBezTo>
                <a:cubicBezTo>
                  <a:pt x="209" y="149"/>
                  <a:pt x="209" y="150"/>
                  <a:pt x="210" y="151"/>
                </a:cubicBezTo>
                <a:cubicBezTo>
                  <a:pt x="214" y="157"/>
                  <a:pt x="217" y="172"/>
                  <a:pt x="217" y="179"/>
                </a:cubicBezTo>
                <a:cubicBezTo>
                  <a:pt x="217" y="180"/>
                  <a:pt x="217" y="180"/>
                  <a:pt x="217" y="180"/>
                </a:cubicBezTo>
                <a:cubicBezTo>
                  <a:pt x="217" y="187"/>
                  <a:pt x="218" y="206"/>
                  <a:pt x="188" y="209"/>
                </a:cubicBezTo>
                <a:cubicBezTo>
                  <a:pt x="176" y="211"/>
                  <a:pt x="164" y="212"/>
                  <a:pt x="151" y="214"/>
                </a:cubicBezTo>
                <a:cubicBezTo>
                  <a:pt x="135" y="216"/>
                  <a:pt x="117" y="218"/>
                  <a:pt x="100" y="220"/>
                </a:cubicBezTo>
                <a:cubicBezTo>
                  <a:pt x="83" y="222"/>
                  <a:pt x="62" y="226"/>
                  <a:pt x="46" y="238"/>
                </a:cubicBezTo>
                <a:cubicBezTo>
                  <a:pt x="32" y="248"/>
                  <a:pt x="24" y="269"/>
                  <a:pt x="34" y="284"/>
                </a:cubicBezTo>
                <a:cubicBezTo>
                  <a:pt x="37" y="290"/>
                  <a:pt x="42" y="292"/>
                  <a:pt x="53" y="291"/>
                </a:cubicBezTo>
                <a:cubicBezTo>
                  <a:pt x="57" y="291"/>
                  <a:pt x="62" y="293"/>
                  <a:pt x="63" y="298"/>
                </a:cubicBezTo>
                <a:cubicBezTo>
                  <a:pt x="65" y="302"/>
                  <a:pt x="63" y="306"/>
                  <a:pt x="60" y="309"/>
                </a:cubicBezTo>
                <a:cubicBezTo>
                  <a:pt x="47" y="318"/>
                  <a:pt x="40" y="333"/>
                  <a:pt x="43" y="346"/>
                </a:cubicBezTo>
                <a:cubicBezTo>
                  <a:pt x="44" y="353"/>
                  <a:pt x="49" y="359"/>
                  <a:pt x="56" y="362"/>
                </a:cubicBezTo>
                <a:cubicBezTo>
                  <a:pt x="59" y="364"/>
                  <a:pt x="65" y="367"/>
                  <a:pt x="71" y="364"/>
                </a:cubicBezTo>
                <a:cubicBezTo>
                  <a:pt x="75" y="363"/>
                  <a:pt x="80" y="365"/>
                  <a:pt x="83" y="368"/>
                </a:cubicBezTo>
                <a:cubicBezTo>
                  <a:pt x="85" y="372"/>
                  <a:pt x="85" y="377"/>
                  <a:pt x="82" y="381"/>
                </a:cubicBezTo>
                <a:cubicBezTo>
                  <a:pt x="74" y="389"/>
                  <a:pt x="71" y="402"/>
                  <a:pt x="74" y="413"/>
                </a:cubicBezTo>
                <a:cubicBezTo>
                  <a:pt x="77" y="425"/>
                  <a:pt x="89" y="439"/>
                  <a:pt x="101" y="436"/>
                </a:cubicBezTo>
                <a:cubicBezTo>
                  <a:pt x="107" y="435"/>
                  <a:pt x="112" y="438"/>
                  <a:pt x="113" y="443"/>
                </a:cubicBezTo>
                <a:cubicBezTo>
                  <a:pt x="114" y="446"/>
                  <a:pt x="114" y="449"/>
                  <a:pt x="112" y="452"/>
                </a:cubicBezTo>
                <a:close/>
                <a:moveTo>
                  <a:pt x="106" y="456"/>
                </a:moveTo>
                <a:cubicBezTo>
                  <a:pt x="106" y="456"/>
                  <a:pt x="106" y="456"/>
                  <a:pt x="106"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13" name="Freeform 47"/>
          <p:cNvSpPr>
            <a:spLocks noEditPoints="1"/>
          </p:cNvSpPr>
          <p:nvPr/>
        </p:nvSpPr>
        <p:spPr bwMode="auto">
          <a:xfrm>
            <a:off x="3259797" y="2759115"/>
            <a:ext cx="444482" cy="481851"/>
          </a:xfrm>
          <a:custGeom>
            <a:avLst/>
            <a:gdLst>
              <a:gd name="T0" fmla="*/ 181 w 475"/>
              <a:gd name="T1" fmla="*/ 483 h 514"/>
              <a:gd name="T2" fmla="*/ 191 w 475"/>
              <a:gd name="T3" fmla="*/ 363 h 514"/>
              <a:gd name="T4" fmla="*/ 197 w 475"/>
              <a:gd name="T5" fmla="*/ 343 h 514"/>
              <a:gd name="T6" fmla="*/ 185 w 475"/>
              <a:gd name="T7" fmla="*/ 333 h 514"/>
              <a:gd name="T8" fmla="*/ 97 w 475"/>
              <a:gd name="T9" fmla="*/ 322 h 514"/>
              <a:gd name="T10" fmla="*/ 17 w 475"/>
              <a:gd name="T11" fmla="*/ 227 h 514"/>
              <a:gd name="T12" fmla="*/ 23 w 475"/>
              <a:gd name="T13" fmla="*/ 172 h 514"/>
              <a:gd name="T14" fmla="*/ 57 w 475"/>
              <a:gd name="T15" fmla="*/ 138 h 514"/>
              <a:gd name="T16" fmla="*/ 91 w 475"/>
              <a:gd name="T17" fmla="*/ 66 h 514"/>
              <a:gd name="T18" fmla="*/ 104 w 475"/>
              <a:gd name="T19" fmla="*/ 29 h 514"/>
              <a:gd name="T20" fmla="*/ 251 w 475"/>
              <a:gd name="T21" fmla="*/ 10 h 514"/>
              <a:gd name="T22" fmla="*/ 268 w 475"/>
              <a:gd name="T23" fmla="*/ 13 h 514"/>
              <a:gd name="T24" fmla="*/ 333 w 475"/>
              <a:gd name="T25" fmla="*/ 30 h 514"/>
              <a:gd name="T26" fmla="*/ 405 w 475"/>
              <a:gd name="T27" fmla="*/ 40 h 514"/>
              <a:gd name="T28" fmla="*/ 466 w 475"/>
              <a:gd name="T29" fmla="*/ 86 h 514"/>
              <a:gd name="T30" fmla="*/ 423 w 475"/>
              <a:gd name="T31" fmla="*/ 261 h 514"/>
              <a:gd name="T32" fmla="*/ 324 w 475"/>
              <a:gd name="T33" fmla="*/ 362 h 514"/>
              <a:gd name="T34" fmla="*/ 268 w 475"/>
              <a:gd name="T35" fmla="*/ 435 h 514"/>
              <a:gd name="T36" fmla="*/ 258 w 475"/>
              <a:gd name="T37" fmla="*/ 490 h 514"/>
              <a:gd name="T38" fmla="*/ 228 w 475"/>
              <a:gd name="T39" fmla="*/ 514 h 514"/>
              <a:gd name="T40" fmla="*/ 34 w 475"/>
              <a:gd name="T41" fmla="*/ 238 h 514"/>
              <a:gd name="T42" fmla="*/ 100 w 475"/>
              <a:gd name="T43" fmla="*/ 302 h 514"/>
              <a:gd name="T44" fmla="*/ 188 w 475"/>
              <a:gd name="T45" fmla="*/ 313 h 514"/>
              <a:gd name="T46" fmla="*/ 217 w 475"/>
              <a:gd name="T47" fmla="*/ 343 h 514"/>
              <a:gd name="T48" fmla="*/ 208 w 475"/>
              <a:gd name="T49" fmla="*/ 374 h 514"/>
              <a:gd name="T50" fmla="*/ 198 w 475"/>
              <a:gd name="T51" fmla="*/ 472 h 514"/>
              <a:gd name="T52" fmla="*/ 239 w 475"/>
              <a:gd name="T53" fmla="*/ 484 h 514"/>
              <a:gd name="T54" fmla="*/ 250 w 475"/>
              <a:gd name="T55" fmla="*/ 428 h 514"/>
              <a:gd name="T56" fmla="*/ 309 w 475"/>
              <a:gd name="T57" fmla="*/ 349 h 514"/>
              <a:gd name="T58" fmla="*/ 377 w 475"/>
              <a:gd name="T59" fmla="*/ 241 h 514"/>
              <a:gd name="T60" fmla="*/ 424 w 475"/>
              <a:gd name="T61" fmla="*/ 241 h 514"/>
              <a:gd name="T62" fmla="*/ 447 w 475"/>
              <a:gd name="T63" fmla="*/ 90 h 514"/>
              <a:gd name="T64" fmla="*/ 406 w 475"/>
              <a:gd name="T65" fmla="*/ 60 h 514"/>
              <a:gd name="T66" fmla="*/ 326 w 475"/>
              <a:gd name="T67" fmla="*/ 48 h 514"/>
              <a:gd name="T68" fmla="*/ 265 w 475"/>
              <a:gd name="T69" fmla="*/ 33 h 514"/>
              <a:gd name="T70" fmla="*/ 248 w 475"/>
              <a:gd name="T71" fmla="*/ 30 h 514"/>
              <a:gd name="T72" fmla="*/ 119 w 475"/>
              <a:gd name="T73" fmla="*/ 42 h 514"/>
              <a:gd name="T74" fmla="*/ 112 w 475"/>
              <a:gd name="T75" fmla="*/ 70 h 514"/>
              <a:gd name="T76" fmla="*/ 101 w 475"/>
              <a:gd name="T77" fmla="*/ 86 h 514"/>
              <a:gd name="T78" fmla="*/ 101 w 475"/>
              <a:gd name="T79" fmla="*/ 86 h 514"/>
              <a:gd name="T80" fmla="*/ 82 w 475"/>
              <a:gd name="T81" fmla="*/ 141 h 514"/>
              <a:gd name="T82" fmla="*/ 71 w 475"/>
              <a:gd name="T83" fmla="*/ 158 h 514"/>
              <a:gd name="T84" fmla="*/ 43 w 475"/>
              <a:gd name="T85" fmla="*/ 176 h 514"/>
              <a:gd name="T86" fmla="*/ 63 w 475"/>
              <a:gd name="T87" fmla="*/ 224 h 514"/>
              <a:gd name="T88" fmla="*/ 48 w 475"/>
              <a:gd name="T89" fmla="*/ 231 h 514"/>
              <a:gd name="T90" fmla="*/ 106 w 475"/>
              <a:gd name="T91" fmla="*/ 6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5" h="514">
                <a:moveTo>
                  <a:pt x="228" y="514"/>
                </a:moveTo>
                <a:cubicBezTo>
                  <a:pt x="208" y="514"/>
                  <a:pt x="190" y="497"/>
                  <a:pt x="181" y="483"/>
                </a:cubicBezTo>
                <a:cubicBezTo>
                  <a:pt x="171" y="466"/>
                  <a:pt x="166" y="444"/>
                  <a:pt x="168" y="423"/>
                </a:cubicBezTo>
                <a:cubicBezTo>
                  <a:pt x="172" y="392"/>
                  <a:pt x="186" y="371"/>
                  <a:pt x="191" y="363"/>
                </a:cubicBezTo>
                <a:cubicBezTo>
                  <a:pt x="192" y="362"/>
                  <a:pt x="192" y="362"/>
                  <a:pt x="193" y="361"/>
                </a:cubicBezTo>
                <a:cubicBezTo>
                  <a:pt x="194" y="358"/>
                  <a:pt x="197" y="347"/>
                  <a:pt x="197" y="343"/>
                </a:cubicBezTo>
                <a:cubicBezTo>
                  <a:pt x="197" y="342"/>
                  <a:pt x="197" y="342"/>
                  <a:pt x="197" y="341"/>
                </a:cubicBezTo>
                <a:cubicBezTo>
                  <a:pt x="197" y="336"/>
                  <a:pt x="197" y="334"/>
                  <a:pt x="185" y="333"/>
                </a:cubicBezTo>
                <a:cubicBezTo>
                  <a:pt x="173" y="331"/>
                  <a:pt x="161" y="330"/>
                  <a:pt x="149" y="328"/>
                </a:cubicBezTo>
                <a:cubicBezTo>
                  <a:pt x="132" y="326"/>
                  <a:pt x="115" y="324"/>
                  <a:pt x="97" y="322"/>
                </a:cubicBezTo>
                <a:cubicBezTo>
                  <a:pt x="78" y="319"/>
                  <a:pt x="53" y="315"/>
                  <a:pt x="34" y="300"/>
                </a:cubicBezTo>
                <a:cubicBezTo>
                  <a:pt x="13" y="284"/>
                  <a:pt x="0" y="253"/>
                  <a:pt x="17" y="227"/>
                </a:cubicBezTo>
                <a:cubicBezTo>
                  <a:pt x="21" y="220"/>
                  <a:pt x="27" y="216"/>
                  <a:pt x="33" y="214"/>
                </a:cubicBezTo>
                <a:cubicBezTo>
                  <a:pt x="24" y="201"/>
                  <a:pt x="20" y="186"/>
                  <a:pt x="23" y="172"/>
                </a:cubicBezTo>
                <a:cubicBezTo>
                  <a:pt x="26" y="159"/>
                  <a:pt x="34" y="148"/>
                  <a:pt x="46" y="142"/>
                </a:cubicBezTo>
                <a:cubicBezTo>
                  <a:pt x="49" y="140"/>
                  <a:pt x="53" y="139"/>
                  <a:pt x="57" y="138"/>
                </a:cubicBezTo>
                <a:cubicBezTo>
                  <a:pt x="52" y="127"/>
                  <a:pt x="52" y="115"/>
                  <a:pt x="55" y="103"/>
                </a:cubicBezTo>
                <a:cubicBezTo>
                  <a:pt x="60" y="86"/>
                  <a:pt x="74" y="69"/>
                  <a:pt x="91" y="66"/>
                </a:cubicBezTo>
                <a:cubicBezTo>
                  <a:pt x="91" y="62"/>
                  <a:pt x="92" y="58"/>
                  <a:pt x="92" y="54"/>
                </a:cubicBezTo>
                <a:cubicBezTo>
                  <a:pt x="94" y="45"/>
                  <a:pt x="98" y="36"/>
                  <a:pt x="104" y="29"/>
                </a:cubicBezTo>
                <a:cubicBezTo>
                  <a:pt x="117" y="13"/>
                  <a:pt x="138" y="8"/>
                  <a:pt x="152" y="5"/>
                </a:cubicBezTo>
                <a:cubicBezTo>
                  <a:pt x="186" y="0"/>
                  <a:pt x="219" y="5"/>
                  <a:pt x="251" y="10"/>
                </a:cubicBezTo>
                <a:cubicBezTo>
                  <a:pt x="257" y="11"/>
                  <a:pt x="262" y="12"/>
                  <a:pt x="267" y="13"/>
                </a:cubicBezTo>
                <a:cubicBezTo>
                  <a:pt x="268" y="13"/>
                  <a:pt x="268" y="13"/>
                  <a:pt x="268" y="13"/>
                </a:cubicBezTo>
                <a:cubicBezTo>
                  <a:pt x="282" y="15"/>
                  <a:pt x="297" y="17"/>
                  <a:pt x="311" y="22"/>
                </a:cubicBezTo>
                <a:cubicBezTo>
                  <a:pt x="319" y="24"/>
                  <a:pt x="326" y="27"/>
                  <a:pt x="333" y="30"/>
                </a:cubicBezTo>
                <a:cubicBezTo>
                  <a:pt x="340" y="32"/>
                  <a:pt x="347" y="35"/>
                  <a:pt x="353" y="37"/>
                </a:cubicBezTo>
                <a:cubicBezTo>
                  <a:pt x="369" y="42"/>
                  <a:pt x="387" y="41"/>
                  <a:pt x="405" y="40"/>
                </a:cubicBezTo>
                <a:cubicBezTo>
                  <a:pt x="411" y="40"/>
                  <a:pt x="418" y="40"/>
                  <a:pt x="424" y="40"/>
                </a:cubicBezTo>
                <a:cubicBezTo>
                  <a:pt x="439" y="40"/>
                  <a:pt x="459" y="48"/>
                  <a:pt x="466" y="86"/>
                </a:cubicBezTo>
                <a:cubicBezTo>
                  <a:pt x="475" y="130"/>
                  <a:pt x="475" y="195"/>
                  <a:pt x="458" y="234"/>
                </a:cubicBezTo>
                <a:cubicBezTo>
                  <a:pt x="448" y="256"/>
                  <a:pt x="432" y="261"/>
                  <a:pt x="423" y="261"/>
                </a:cubicBezTo>
                <a:cubicBezTo>
                  <a:pt x="384" y="261"/>
                  <a:pt x="384" y="261"/>
                  <a:pt x="384" y="261"/>
                </a:cubicBezTo>
                <a:cubicBezTo>
                  <a:pt x="375" y="280"/>
                  <a:pt x="346" y="339"/>
                  <a:pt x="324" y="362"/>
                </a:cubicBezTo>
                <a:cubicBezTo>
                  <a:pt x="323" y="363"/>
                  <a:pt x="323" y="363"/>
                  <a:pt x="323" y="363"/>
                </a:cubicBezTo>
                <a:cubicBezTo>
                  <a:pt x="302" y="385"/>
                  <a:pt x="280" y="408"/>
                  <a:pt x="268" y="435"/>
                </a:cubicBezTo>
                <a:cubicBezTo>
                  <a:pt x="265" y="444"/>
                  <a:pt x="264" y="454"/>
                  <a:pt x="262" y="464"/>
                </a:cubicBezTo>
                <a:cubicBezTo>
                  <a:pt x="262" y="472"/>
                  <a:pt x="261" y="481"/>
                  <a:pt x="258" y="490"/>
                </a:cubicBezTo>
                <a:cubicBezTo>
                  <a:pt x="255" y="500"/>
                  <a:pt x="249" y="508"/>
                  <a:pt x="241" y="511"/>
                </a:cubicBezTo>
                <a:cubicBezTo>
                  <a:pt x="237" y="513"/>
                  <a:pt x="232" y="514"/>
                  <a:pt x="228" y="514"/>
                </a:cubicBezTo>
                <a:close/>
                <a:moveTo>
                  <a:pt x="48" y="231"/>
                </a:moveTo>
                <a:cubicBezTo>
                  <a:pt x="41" y="231"/>
                  <a:pt x="37" y="233"/>
                  <a:pt x="34" y="238"/>
                </a:cubicBezTo>
                <a:cubicBezTo>
                  <a:pt x="24" y="253"/>
                  <a:pt x="32" y="274"/>
                  <a:pt x="46" y="284"/>
                </a:cubicBezTo>
                <a:cubicBezTo>
                  <a:pt x="62" y="296"/>
                  <a:pt x="83" y="300"/>
                  <a:pt x="100" y="302"/>
                </a:cubicBezTo>
                <a:cubicBezTo>
                  <a:pt x="117" y="305"/>
                  <a:pt x="135" y="307"/>
                  <a:pt x="151" y="308"/>
                </a:cubicBezTo>
                <a:cubicBezTo>
                  <a:pt x="164" y="310"/>
                  <a:pt x="176" y="311"/>
                  <a:pt x="188" y="313"/>
                </a:cubicBezTo>
                <a:cubicBezTo>
                  <a:pt x="218" y="316"/>
                  <a:pt x="217" y="335"/>
                  <a:pt x="217" y="342"/>
                </a:cubicBezTo>
                <a:cubicBezTo>
                  <a:pt x="217" y="342"/>
                  <a:pt x="217" y="343"/>
                  <a:pt x="217" y="343"/>
                </a:cubicBezTo>
                <a:cubicBezTo>
                  <a:pt x="217" y="350"/>
                  <a:pt x="214" y="365"/>
                  <a:pt x="210" y="371"/>
                </a:cubicBezTo>
                <a:cubicBezTo>
                  <a:pt x="209" y="372"/>
                  <a:pt x="209" y="373"/>
                  <a:pt x="208" y="374"/>
                </a:cubicBezTo>
                <a:cubicBezTo>
                  <a:pt x="203" y="382"/>
                  <a:pt x="191" y="399"/>
                  <a:pt x="188" y="425"/>
                </a:cubicBezTo>
                <a:cubicBezTo>
                  <a:pt x="186" y="442"/>
                  <a:pt x="190" y="459"/>
                  <a:pt x="198" y="472"/>
                </a:cubicBezTo>
                <a:cubicBezTo>
                  <a:pt x="206" y="484"/>
                  <a:pt x="222" y="498"/>
                  <a:pt x="233" y="493"/>
                </a:cubicBezTo>
                <a:cubicBezTo>
                  <a:pt x="235" y="492"/>
                  <a:pt x="238" y="489"/>
                  <a:pt x="239" y="484"/>
                </a:cubicBezTo>
                <a:cubicBezTo>
                  <a:pt x="241" y="477"/>
                  <a:pt x="242" y="470"/>
                  <a:pt x="243" y="462"/>
                </a:cubicBezTo>
                <a:cubicBezTo>
                  <a:pt x="244" y="451"/>
                  <a:pt x="245" y="439"/>
                  <a:pt x="250" y="428"/>
                </a:cubicBezTo>
                <a:cubicBezTo>
                  <a:pt x="263" y="397"/>
                  <a:pt x="287" y="371"/>
                  <a:pt x="309" y="349"/>
                </a:cubicBezTo>
                <a:cubicBezTo>
                  <a:pt x="309" y="349"/>
                  <a:pt x="309" y="349"/>
                  <a:pt x="309" y="349"/>
                </a:cubicBezTo>
                <a:cubicBezTo>
                  <a:pt x="333" y="324"/>
                  <a:pt x="368" y="248"/>
                  <a:pt x="368" y="247"/>
                </a:cubicBezTo>
                <a:cubicBezTo>
                  <a:pt x="370" y="243"/>
                  <a:pt x="373" y="241"/>
                  <a:pt x="377" y="241"/>
                </a:cubicBezTo>
                <a:cubicBezTo>
                  <a:pt x="424" y="241"/>
                  <a:pt x="424" y="241"/>
                  <a:pt x="424" y="241"/>
                </a:cubicBezTo>
                <a:cubicBezTo>
                  <a:pt x="424" y="241"/>
                  <a:pt x="424" y="241"/>
                  <a:pt x="424" y="241"/>
                </a:cubicBezTo>
                <a:cubicBezTo>
                  <a:pt x="425" y="241"/>
                  <a:pt x="434" y="240"/>
                  <a:pt x="440" y="226"/>
                </a:cubicBezTo>
                <a:cubicBezTo>
                  <a:pt x="455" y="191"/>
                  <a:pt x="455" y="130"/>
                  <a:pt x="447" y="90"/>
                </a:cubicBezTo>
                <a:cubicBezTo>
                  <a:pt x="441" y="60"/>
                  <a:pt x="428" y="60"/>
                  <a:pt x="424" y="60"/>
                </a:cubicBezTo>
                <a:cubicBezTo>
                  <a:pt x="418" y="60"/>
                  <a:pt x="412" y="60"/>
                  <a:pt x="406" y="60"/>
                </a:cubicBezTo>
                <a:cubicBezTo>
                  <a:pt x="387" y="61"/>
                  <a:pt x="367" y="62"/>
                  <a:pt x="347" y="56"/>
                </a:cubicBezTo>
                <a:cubicBezTo>
                  <a:pt x="340" y="53"/>
                  <a:pt x="333" y="51"/>
                  <a:pt x="326" y="48"/>
                </a:cubicBezTo>
                <a:cubicBezTo>
                  <a:pt x="319" y="45"/>
                  <a:pt x="312" y="43"/>
                  <a:pt x="305" y="41"/>
                </a:cubicBezTo>
                <a:cubicBezTo>
                  <a:pt x="293" y="37"/>
                  <a:pt x="279" y="35"/>
                  <a:pt x="265" y="33"/>
                </a:cubicBezTo>
                <a:cubicBezTo>
                  <a:pt x="264" y="32"/>
                  <a:pt x="264" y="32"/>
                  <a:pt x="264" y="32"/>
                </a:cubicBezTo>
                <a:cubicBezTo>
                  <a:pt x="259" y="32"/>
                  <a:pt x="254" y="31"/>
                  <a:pt x="248" y="30"/>
                </a:cubicBezTo>
                <a:cubicBezTo>
                  <a:pt x="218" y="25"/>
                  <a:pt x="186" y="20"/>
                  <a:pt x="156" y="25"/>
                </a:cubicBezTo>
                <a:cubicBezTo>
                  <a:pt x="144" y="27"/>
                  <a:pt x="128" y="31"/>
                  <a:pt x="119" y="42"/>
                </a:cubicBezTo>
                <a:cubicBezTo>
                  <a:pt x="116" y="46"/>
                  <a:pt x="113" y="52"/>
                  <a:pt x="112" y="58"/>
                </a:cubicBezTo>
                <a:cubicBezTo>
                  <a:pt x="112" y="60"/>
                  <a:pt x="112" y="67"/>
                  <a:pt x="112" y="70"/>
                </a:cubicBezTo>
                <a:cubicBezTo>
                  <a:pt x="114" y="73"/>
                  <a:pt x="114" y="76"/>
                  <a:pt x="113" y="79"/>
                </a:cubicBezTo>
                <a:cubicBezTo>
                  <a:pt x="112" y="84"/>
                  <a:pt x="107" y="87"/>
                  <a:pt x="101" y="86"/>
                </a:cubicBezTo>
                <a:cubicBezTo>
                  <a:pt x="101" y="86"/>
                  <a:pt x="101" y="86"/>
                  <a:pt x="101" y="86"/>
                </a:cubicBezTo>
                <a:cubicBezTo>
                  <a:pt x="101" y="86"/>
                  <a:pt x="101" y="86"/>
                  <a:pt x="101" y="86"/>
                </a:cubicBezTo>
                <a:cubicBezTo>
                  <a:pt x="89" y="83"/>
                  <a:pt x="77" y="97"/>
                  <a:pt x="74" y="109"/>
                </a:cubicBezTo>
                <a:cubicBezTo>
                  <a:pt x="71" y="120"/>
                  <a:pt x="74" y="133"/>
                  <a:pt x="82" y="141"/>
                </a:cubicBezTo>
                <a:cubicBezTo>
                  <a:pt x="85" y="145"/>
                  <a:pt x="85" y="150"/>
                  <a:pt x="83" y="154"/>
                </a:cubicBezTo>
                <a:cubicBezTo>
                  <a:pt x="80" y="158"/>
                  <a:pt x="75" y="159"/>
                  <a:pt x="71" y="158"/>
                </a:cubicBezTo>
                <a:cubicBezTo>
                  <a:pt x="65" y="155"/>
                  <a:pt x="59" y="158"/>
                  <a:pt x="56" y="160"/>
                </a:cubicBezTo>
                <a:cubicBezTo>
                  <a:pt x="49" y="163"/>
                  <a:pt x="44" y="169"/>
                  <a:pt x="43" y="176"/>
                </a:cubicBezTo>
                <a:cubicBezTo>
                  <a:pt x="40" y="189"/>
                  <a:pt x="47" y="204"/>
                  <a:pt x="60" y="213"/>
                </a:cubicBezTo>
                <a:cubicBezTo>
                  <a:pt x="63" y="216"/>
                  <a:pt x="65" y="220"/>
                  <a:pt x="63" y="224"/>
                </a:cubicBezTo>
                <a:cubicBezTo>
                  <a:pt x="62" y="229"/>
                  <a:pt x="57" y="231"/>
                  <a:pt x="53" y="231"/>
                </a:cubicBezTo>
                <a:cubicBezTo>
                  <a:pt x="51" y="231"/>
                  <a:pt x="50" y="231"/>
                  <a:pt x="48" y="231"/>
                </a:cubicBezTo>
                <a:close/>
                <a:moveTo>
                  <a:pt x="106" y="67"/>
                </a:moveTo>
                <a:cubicBezTo>
                  <a:pt x="106" y="67"/>
                  <a:pt x="106" y="67"/>
                  <a:pt x="106"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nvGrpSpPr>
          <p:cNvPr id="114" name="Group 113"/>
          <p:cNvGrpSpPr/>
          <p:nvPr/>
        </p:nvGrpSpPr>
        <p:grpSpPr>
          <a:xfrm>
            <a:off x="5222438" y="2758133"/>
            <a:ext cx="481850" cy="483817"/>
            <a:chOff x="3346450" y="3419475"/>
            <a:chExt cx="388937" cy="390525"/>
          </a:xfrm>
        </p:grpSpPr>
        <p:sp>
          <p:nvSpPr>
            <p:cNvPr id="115" name="Freeform 48"/>
            <p:cNvSpPr>
              <a:spLocks noEditPoints="1"/>
            </p:cNvSpPr>
            <p:nvPr/>
          </p:nvSpPr>
          <p:spPr bwMode="auto">
            <a:xfrm>
              <a:off x="3346450" y="3419475"/>
              <a:ext cx="388937" cy="390525"/>
            </a:xfrm>
            <a:custGeom>
              <a:avLst/>
              <a:gdLst>
                <a:gd name="T0" fmla="*/ 258 w 516"/>
                <a:gd name="T1" fmla="*/ 516 h 516"/>
                <a:gd name="T2" fmla="*/ 0 w 516"/>
                <a:gd name="T3" fmla="*/ 258 h 516"/>
                <a:gd name="T4" fmla="*/ 258 w 516"/>
                <a:gd name="T5" fmla="*/ 0 h 516"/>
                <a:gd name="T6" fmla="*/ 516 w 516"/>
                <a:gd name="T7" fmla="*/ 258 h 516"/>
                <a:gd name="T8" fmla="*/ 258 w 516"/>
                <a:gd name="T9" fmla="*/ 516 h 516"/>
                <a:gd name="T10" fmla="*/ 258 w 516"/>
                <a:gd name="T11" fmla="*/ 20 h 516"/>
                <a:gd name="T12" fmla="*/ 20 w 516"/>
                <a:gd name="T13" fmla="*/ 258 h 516"/>
                <a:gd name="T14" fmla="*/ 258 w 516"/>
                <a:gd name="T15" fmla="*/ 496 h 516"/>
                <a:gd name="T16" fmla="*/ 496 w 516"/>
                <a:gd name="T17" fmla="*/ 258 h 516"/>
                <a:gd name="T18" fmla="*/ 258 w 516"/>
                <a:gd name="T19" fmla="*/ 2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516"/>
                  </a:moveTo>
                  <a:cubicBezTo>
                    <a:pt x="115" y="516"/>
                    <a:pt x="0" y="400"/>
                    <a:pt x="0" y="258"/>
                  </a:cubicBezTo>
                  <a:cubicBezTo>
                    <a:pt x="0" y="115"/>
                    <a:pt x="115" y="0"/>
                    <a:pt x="258" y="0"/>
                  </a:cubicBezTo>
                  <a:cubicBezTo>
                    <a:pt x="400" y="0"/>
                    <a:pt x="516" y="115"/>
                    <a:pt x="516" y="258"/>
                  </a:cubicBezTo>
                  <a:cubicBezTo>
                    <a:pt x="516" y="400"/>
                    <a:pt x="400" y="516"/>
                    <a:pt x="258" y="516"/>
                  </a:cubicBezTo>
                  <a:close/>
                  <a:moveTo>
                    <a:pt x="258" y="20"/>
                  </a:moveTo>
                  <a:cubicBezTo>
                    <a:pt x="126" y="20"/>
                    <a:pt x="20" y="127"/>
                    <a:pt x="20" y="258"/>
                  </a:cubicBezTo>
                  <a:cubicBezTo>
                    <a:pt x="20" y="389"/>
                    <a:pt x="126" y="496"/>
                    <a:pt x="258" y="496"/>
                  </a:cubicBezTo>
                  <a:cubicBezTo>
                    <a:pt x="389" y="496"/>
                    <a:pt x="496" y="389"/>
                    <a:pt x="496" y="258"/>
                  </a:cubicBezTo>
                  <a:cubicBezTo>
                    <a:pt x="496" y="127"/>
                    <a:pt x="389" y="20"/>
                    <a:pt x="25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16" name="Freeform 49"/>
            <p:cNvSpPr>
              <a:spLocks/>
            </p:cNvSpPr>
            <p:nvPr/>
          </p:nvSpPr>
          <p:spPr bwMode="auto">
            <a:xfrm>
              <a:off x="3443288" y="3509963"/>
              <a:ext cx="193675" cy="209550"/>
            </a:xfrm>
            <a:custGeom>
              <a:avLst/>
              <a:gdLst>
                <a:gd name="T0" fmla="*/ 85 w 257"/>
                <a:gd name="T1" fmla="*/ 276 h 276"/>
                <a:gd name="T2" fmla="*/ 78 w 257"/>
                <a:gd name="T3" fmla="*/ 272 h 276"/>
                <a:gd name="T4" fmla="*/ 4 w 257"/>
                <a:gd name="T5" fmla="*/ 185 h 276"/>
                <a:gd name="T6" fmla="*/ 5 w 257"/>
                <a:gd name="T7" fmla="*/ 171 h 276"/>
                <a:gd name="T8" fmla="*/ 19 w 257"/>
                <a:gd name="T9" fmla="*/ 172 h 276"/>
                <a:gd name="T10" fmla="*/ 84 w 257"/>
                <a:gd name="T11" fmla="*/ 249 h 276"/>
                <a:gd name="T12" fmla="*/ 237 w 257"/>
                <a:gd name="T13" fmla="*/ 6 h 276"/>
                <a:gd name="T14" fmla="*/ 251 w 257"/>
                <a:gd name="T15" fmla="*/ 3 h 276"/>
                <a:gd name="T16" fmla="*/ 254 w 257"/>
                <a:gd name="T17" fmla="*/ 17 h 276"/>
                <a:gd name="T18" fmla="*/ 94 w 257"/>
                <a:gd name="T19" fmla="*/ 271 h 276"/>
                <a:gd name="T20" fmla="*/ 86 w 257"/>
                <a:gd name="T21" fmla="*/ 276 h 276"/>
                <a:gd name="T22" fmla="*/ 85 w 257"/>
                <a:gd name="T2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276">
                  <a:moveTo>
                    <a:pt x="85" y="276"/>
                  </a:moveTo>
                  <a:cubicBezTo>
                    <a:pt x="82" y="276"/>
                    <a:pt x="79" y="275"/>
                    <a:pt x="78" y="272"/>
                  </a:cubicBezTo>
                  <a:cubicBezTo>
                    <a:pt x="4" y="185"/>
                    <a:pt x="4" y="185"/>
                    <a:pt x="4" y="185"/>
                  </a:cubicBezTo>
                  <a:cubicBezTo>
                    <a:pt x="0" y="180"/>
                    <a:pt x="1" y="174"/>
                    <a:pt x="5" y="171"/>
                  </a:cubicBezTo>
                  <a:cubicBezTo>
                    <a:pt x="9" y="167"/>
                    <a:pt x="16" y="168"/>
                    <a:pt x="19" y="172"/>
                  </a:cubicBezTo>
                  <a:cubicBezTo>
                    <a:pt x="84" y="249"/>
                    <a:pt x="84" y="249"/>
                    <a:pt x="84" y="249"/>
                  </a:cubicBezTo>
                  <a:cubicBezTo>
                    <a:pt x="237" y="6"/>
                    <a:pt x="237" y="6"/>
                    <a:pt x="237" y="6"/>
                  </a:cubicBezTo>
                  <a:cubicBezTo>
                    <a:pt x="240" y="1"/>
                    <a:pt x="247" y="0"/>
                    <a:pt x="251" y="3"/>
                  </a:cubicBezTo>
                  <a:cubicBezTo>
                    <a:pt x="256" y="6"/>
                    <a:pt x="257" y="12"/>
                    <a:pt x="254" y="17"/>
                  </a:cubicBezTo>
                  <a:cubicBezTo>
                    <a:pt x="94" y="271"/>
                    <a:pt x="94" y="271"/>
                    <a:pt x="94" y="271"/>
                  </a:cubicBezTo>
                  <a:cubicBezTo>
                    <a:pt x="92" y="274"/>
                    <a:pt x="89" y="276"/>
                    <a:pt x="86" y="276"/>
                  </a:cubicBezTo>
                  <a:cubicBezTo>
                    <a:pt x="86" y="276"/>
                    <a:pt x="85" y="276"/>
                    <a:pt x="85" y="2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grpSp>
        <p:nvGrpSpPr>
          <p:cNvPr id="117" name="Group 116"/>
          <p:cNvGrpSpPr/>
          <p:nvPr/>
        </p:nvGrpSpPr>
        <p:grpSpPr>
          <a:xfrm>
            <a:off x="7203763" y="2758133"/>
            <a:ext cx="481850" cy="483817"/>
            <a:chOff x="4162425" y="3419475"/>
            <a:chExt cx="388937" cy="390525"/>
          </a:xfrm>
        </p:grpSpPr>
        <p:sp>
          <p:nvSpPr>
            <p:cNvPr id="118" name="Freeform 50"/>
            <p:cNvSpPr>
              <a:spLocks noEditPoints="1"/>
            </p:cNvSpPr>
            <p:nvPr/>
          </p:nvSpPr>
          <p:spPr bwMode="auto">
            <a:xfrm>
              <a:off x="4162425" y="3419475"/>
              <a:ext cx="388937" cy="390525"/>
            </a:xfrm>
            <a:custGeom>
              <a:avLst/>
              <a:gdLst>
                <a:gd name="T0" fmla="*/ 258 w 516"/>
                <a:gd name="T1" fmla="*/ 0 h 516"/>
                <a:gd name="T2" fmla="*/ 0 w 516"/>
                <a:gd name="T3" fmla="*/ 258 h 516"/>
                <a:gd name="T4" fmla="*/ 258 w 516"/>
                <a:gd name="T5" fmla="*/ 516 h 516"/>
                <a:gd name="T6" fmla="*/ 516 w 516"/>
                <a:gd name="T7" fmla="*/ 258 h 516"/>
                <a:gd name="T8" fmla="*/ 258 w 516"/>
                <a:gd name="T9" fmla="*/ 0 h 516"/>
                <a:gd name="T10" fmla="*/ 258 w 516"/>
                <a:gd name="T11" fmla="*/ 496 h 516"/>
                <a:gd name="T12" fmla="*/ 20 w 516"/>
                <a:gd name="T13" fmla="*/ 258 h 516"/>
                <a:gd name="T14" fmla="*/ 258 w 516"/>
                <a:gd name="T15" fmla="*/ 20 h 516"/>
                <a:gd name="T16" fmla="*/ 496 w 516"/>
                <a:gd name="T17" fmla="*/ 258 h 516"/>
                <a:gd name="T18" fmla="*/ 258 w 516"/>
                <a:gd name="T19" fmla="*/ 49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516">
                  <a:moveTo>
                    <a:pt x="258" y="0"/>
                  </a:moveTo>
                  <a:cubicBezTo>
                    <a:pt x="115" y="0"/>
                    <a:pt x="0" y="115"/>
                    <a:pt x="0" y="258"/>
                  </a:cubicBezTo>
                  <a:cubicBezTo>
                    <a:pt x="0" y="400"/>
                    <a:pt x="115" y="516"/>
                    <a:pt x="258" y="516"/>
                  </a:cubicBezTo>
                  <a:cubicBezTo>
                    <a:pt x="400" y="516"/>
                    <a:pt x="516" y="400"/>
                    <a:pt x="516" y="258"/>
                  </a:cubicBezTo>
                  <a:cubicBezTo>
                    <a:pt x="516" y="115"/>
                    <a:pt x="400" y="0"/>
                    <a:pt x="258" y="0"/>
                  </a:cubicBezTo>
                  <a:close/>
                  <a:moveTo>
                    <a:pt x="258" y="496"/>
                  </a:moveTo>
                  <a:cubicBezTo>
                    <a:pt x="126" y="496"/>
                    <a:pt x="20" y="389"/>
                    <a:pt x="20" y="258"/>
                  </a:cubicBezTo>
                  <a:cubicBezTo>
                    <a:pt x="20" y="127"/>
                    <a:pt x="126" y="20"/>
                    <a:pt x="258" y="20"/>
                  </a:cubicBezTo>
                  <a:cubicBezTo>
                    <a:pt x="389" y="20"/>
                    <a:pt x="496" y="127"/>
                    <a:pt x="496" y="258"/>
                  </a:cubicBezTo>
                  <a:cubicBezTo>
                    <a:pt x="496" y="389"/>
                    <a:pt x="389" y="496"/>
                    <a:pt x="258" y="4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19" name="Freeform 51"/>
            <p:cNvSpPr>
              <a:spLocks/>
            </p:cNvSpPr>
            <p:nvPr/>
          </p:nvSpPr>
          <p:spPr bwMode="auto">
            <a:xfrm>
              <a:off x="4267200" y="3525838"/>
              <a:ext cx="179387" cy="179388"/>
            </a:xfrm>
            <a:custGeom>
              <a:avLst/>
              <a:gdLst>
                <a:gd name="T0" fmla="*/ 234 w 237"/>
                <a:gd name="T1" fmla="*/ 4 h 237"/>
                <a:gd name="T2" fmla="*/ 219 w 237"/>
                <a:gd name="T3" fmla="*/ 4 h 237"/>
                <a:gd name="T4" fmla="*/ 119 w 237"/>
                <a:gd name="T5" fmla="*/ 105 h 237"/>
                <a:gd name="T6" fmla="*/ 18 w 237"/>
                <a:gd name="T7" fmla="*/ 4 h 237"/>
                <a:gd name="T8" fmla="*/ 4 w 237"/>
                <a:gd name="T9" fmla="*/ 4 h 237"/>
                <a:gd name="T10" fmla="*/ 4 w 237"/>
                <a:gd name="T11" fmla="*/ 18 h 237"/>
                <a:gd name="T12" fmla="*/ 105 w 237"/>
                <a:gd name="T13" fmla="*/ 119 h 237"/>
                <a:gd name="T14" fmla="*/ 4 w 237"/>
                <a:gd name="T15" fmla="*/ 219 h 237"/>
                <a:gd name="T16" fmla="*/ 4 w 237"/>
                <a:gd name="T17" fmla="*/ 234 h 237"/>
                <a:gd name="T18" fmla="*/ 11 w 237"/>
                <a:gd name="T19" fmla="*/ 237 h 237"/>
                <a:gd name="T20" fmla="*/ 18 w 237"/>
                <a:gd name="T21" fmla="*/ 234 h 237"/>
                <a:gd name="T22" fmla="*/ 119 w 237"/>
                <a:gd name="T23" fmla="*/ 133 h 237"/>
                <a:gd name="T24" fmla="*/ 219 w 237"/>
                <a:gd name="T25" fmla="*/ 234 h 237"/>
                <a:gd name="T26" fmla="*/ 226 w 237"/>
                <a:gd name="T27" fmla="*/ 237 h 237"/>
                <a:gd name="T28" fmla="*/ 234 w 237"/>
                <a:gd name="T29" fmla="*/ 234 h 237"/>
                <a:gd name="T30" fmla="*/ 234 w 237"/>
                <a:gd name="T31" fmla="*/ 219 h 237"/>
                <a:gd name="T32" fmla="*/ 133 w 237"/>
                <a:gd name="T33" fmla="*/ 119 h 237"/>
                <a:gd name="T34" fmla="*/ 234 w 237"/>
                <a:gd name="T35" fmla="*/ 18 h 237"/>
                <a:gd name="T36" fmla="*/ 234 w 237"/>
                <a:gd name="T37" fmla="*/ 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7">
                  <a:moveTo>
                    <a:pt x="234" y="4"/>
                  </a:moveTo>
                  <a:cubicBezTo>
                    <a:pt x="230" y="0"/>
                    <a:pt x="223" y="0"/>
                    <a:pt x="219" y="4"/>
                  </a:cubicBezTo>
                  <a:cubicBezTo>
                    <a:pt x="119" y="105"/>
                    <a:pt x="119" y="105"/>
                    <a:pt x="119" y="105"/>
                  </a:cubicBezTo>
                  <a:cubicBezTo>
                    <a:pt x="18" y="4"/>
                    <a:pt x="18" y="4"/>
                    <a:pt x="18" y="4"/>
                  </a:cubicBezTo>
                  <a:cubicBezTo>
                    <a:pt x="14" y="0"/>
                    <a:pt x="8" y="0"/>
                    <a:pt x="4" y="4"/>
                  </a:cubicBezTo>
                  <a:cubicBezTo>
                    <a:pt x="0" y="8"/>
                    <a:pt x="0" y="14"/>
                    <a:pt x="4" y="18"/>
                  </a:cubicBezTo>
                  <a:cubicBezTo>
                    <a:pt x="105" y="119"/>
                    <a:pt x="105" y="119"/>
                    <a:pt x="105" y="119"/>
                  </a:cubicBezTo>
                  <a:cubicBezTo>
                    <a:pt x="4" y="219"/>
                    <a:pt x="4" y="219"/>
                    <a:pt x="4" y="219"/>
                  </a:cubicBezTo>
                  <a:cubicBezTo>
                    <a:pt x="0" y="223"/>
                    <a:pt x="0" y="230"/>
                    <a:pt x="4" y="234"/>
                  </a:cubicBezTo>
                  <a:cubicBezTo>
                    <a:pt x="6" y="236"/>
                    <a:pt x="8" y="237"/>
                    <a:pt x="11" y="237"/>
                  </a:cubicBezTo>
                  <a:cubicBezTo>
                    <a:pt x="14" y="237"/>
                    <a:pt x="16" y="236"/>
                    <a:pt x="18" y="234"/>
                  </a:cubicBezTo>
                  <a:cubicBezTo>
                    <a:pt x="119" y="133"/>
                    <a:pt x="119" y="133"/>
                    <a:pt x="119" y="133"/>
                  </a:cubicBezTo>
                  <a:cubicBezTo>
                    <a:pt x="219" y="234"/>
                    <a:pt x="219" y="234"/>
                    <a:pt x="219" y="234"/>
                  </a:cubicBezTo>
                  <a:cubicBezTo>
                    <a:pt x="221" y="236"/>
                    <a:pt x="224" y="237"/>
                    <a:pt x="226" y="237"/>
                  </a:cubicBezTo>
                  <a:cubicBezTo>
                    <a:pt x="229" y="237"/>
                    <a:pt x="232" y="236"/>
                    <a:pt x="234" y="234"/>
                  </a:cubicBezTo>
                  <a:cubicBezTo>
                    <a:pt x="237" y="230"/>
                    <a:pt x="237" y="223"/>
                    <a:pt x="234" y="219"/>
                  </a:cubicBezTo>
                  <a:cubicBezTo>
                    <a:pt x="133" y="119"/>
                    <a:pt x="133" y="119"/>
                    <a:pt x="133" y="119"/>
                  </a:cubicBezTo>
                  <a:cubicBezTo>
                    <a:pt x="234" y="18"/>
                    <a:pt x="234" y="18"/>
                    <a:pt x="234" y="18"/>
                  </a:cubicBezTo>
                  <a:cubicBezTo>
                    <a:pt x="237" y="14"/>
                    <a:pt x="237" y="8"/>
                    <a:pt x="2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grpSp>
      <p:sp>
        <p:nvSpPr>
          <p:cNvPr id="120" name="Freeform 52"/>
          <p:cNvSpPr>
            <a:spLocks noEditPoints="1"/>
          </p:cNvSpPr>
          <p:nvPr/>
        </p:nvSpPr>
        <p:spPr bwMode="auto">
          <a:xfrm>
            <a:off x="13187077" y="5016069"/>
            <a:ext cx="403180" cy="403182"/>
          </a:xfrm>
          <a:custGeom>
            <a:avLst/>
            <a:gdLst>
              <a:gd name="T0" fmla="*/ 420 w 430"/>
              <a:gd name="T1" fmla="*/ 430 h 430"/>
              <a:gd name="T2" fmla="*/ 417 w 430"/>
              <a:gd name="T3" fmla="*/ 429 h 430"/>
              <a:gd name="T4" fmla="*/ 151 w 430"/>
              <a:gd name="T5" fmla="*/ 361 h 430"/>
              <a:gd name="T6" fmla="*/ 144 w 430"/>
              <a:gd name="T7" fmla="*/ 354 h 430"/>
              <a:gd name="T8" fmla="*/ 147 w 430"/>
              <a:gd name="T9" fmla="*/ 345 h 430"/>
              <a:gd name="T10" fmla="*/ 200 w 430"/>
              <a:gd name="T11" fmla="*/ 292 h 430"/>
              <a:gd name="T12" fmla="*/ 4 w 430"/>
              <a:gd name="T13" fmla="*/ 96 h 430"/>
              <a:gd name="T14" fmla="*/ 4 w 430"/>
              <a:gd name="T15" fmla="*/ 82 h 430"/>
              <a:gd name="T16" fmla="*/ 82 w 430"/>
              <a:gd name="T17" fmla="*/ 4 h 430"/>
              <a:gd name="T18" fmla="*/ 96 w 430"/>
              <a:gd name="T19" fmla="*/ 4 h 430"/>
              <a:gd name="T20" fmla="*/ 292 w 430"/>
              <a:gd name="T21" fmla="*/ 200 h 430"/>
              <a:gd name="T22" fmla="*/ 344 w 430"/>
              <a:gd name="T23" fmla="*/ 147 h 430"/>
              <a:gd name="T24" fmla="*/ 354 w 430"/>
              <a:gd name="T25" fmla="*/ 144 h 430"/>
              <a:gd name="T26" fmla="*/ 361 w 430"/>
              <a:gd name="T27" fmla="*/ 151 h 430"/>
              <a:gd name="T28" fmla="*/ 429 w 430"/>
              <a:gd name="T29" fmla="*/ 417 h 430"/>
              <a:gd name="T30" fmla="*/ 427 w 430"/>
              <a:gd name="T31" fmla="*/ 427 h 430"/>
              <a:gd name="T32" fmla="*/ 420 w 430"/>
              <a:gd name="T33" fmla="*/ 430 h 430"/>
              <a:gd name="T34" fmla="*/ 173 w 430"/>
              <a:gd name="T35" fmla="*/ 346 h 430"/>
              <a:gd name="T36" fmla="*/ 406 w 430"/>
              <a:gd name="T37" fmla="*/ 406 h 430"/>
              <a:gd name="T38" fmla="*/ 346 w 430"/>
              <a:gd name="T39" fmla="*/ 173 h 430"/>
              <a:gd name="T40" fmla="*/ 299 w 430"/>
              <a:gd name="T41" fmla="*/ 221 h 430"/>
              <a:gd name="T42" fmla="*/ 285 w 430"/>
              <a:gd name="T43" fmla="*/ 221 h 430"/>
              <a:gd name="T44" fmla="*/ 89 w 430"/>
              <a:gd name="T45" fmla="*/ 25 h 430"/>
              <a:gd name="T46" fmla="*/ 25 w 430"/>
              <a:gd name="T47" fmla="*/ 89 h 430"/>
              <a:gd name="T48" fmla="*/ 221 w 430"/>
              <a:gd name="T49" fmla="*/ 285 h 430"/>
              <a:gd name="T50" fmla="*/ 221 w 430"/>
              <a:gd name="T51" fmla="*/ 299 h 430"/>
              <a:gd name="T52" fmla="*/ 173 w 430"/>
              <a:gd name="T53" fmla="*/ 34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430">
                <a:moveTo>
                  <a:pt x="420" y="430"/>
                </a:moveTo>
                <a:cubicBezTo>
                  <a:pt x="419" y="430"/>
                  <a:pt x="418" y="430"/>
                  <a:pt x="417" y="429"/>
                </a:cubicBezTo>
                <a:cubicBezTo>
                  <a:pt x="151" y="361"/>
                  <a:pt x="151" y="361"/>
                  <a:pt x="151" y="361"/>
                </a:cubicBezTo>
                <a:cubicBezTo>
                  <a:pt x="148" y="360"/>
                  <a:pt x="145" y="358"/>
                  <a:pt x="144" y="354"/>
                </a:cubicBezTo>
                <a:cubicBezTo>
                  <a:pt x="143" y="351"/>
                  <a:pt x="144" y="347"/>
                  <a:pt x="147" y="345"/>
                </a:cubicBezTo>
                <a:cubicBezTo>
                  <a:pt x="200" y="292"/>
                  <a:pt x="200" y="292"/>
                  <a:pt x="200" y="292"/>
                </a:cubicBezTo>
                <a:cubicBezTo>
                  <a:pt x="4" y="96"/>
                  <a:pt x="4" y="96"/>
                  <a:pt x="4" y="96"/>
                </a:cubicBezTo>
                <a:cubicBezTo>
                  <a:pt x="0" y="92"/>
                  <a:pt x="0" y="86"/>
                  <a:pt x="4" y="82"/>
                </a:cubicBezTo>
                <a:cubicBezTo>
                  <a:pt x="82" y="4"/>
                  <a:pt x="82" y="4"/>
                  <a:pt x="82" y="4"/>
                </a:cubicBezTo>
                <a:cubicBezTo>
                  <a:pt x="86" y="0"/>
                  <a:pt x="92" y="0"/>
                  <a:pt x="96" y="4"/>
                </a:cubicBezTo>
                <a:cubicBezTo>
                  <a:pt x="292" y="200"/>
                  <a:pt x="292" y="200"/>
                  <a:pt x="292" y="200"/>
                </a:cubicBezTo>
                <a:cubicBezTo>
                  <a:pt x="344" y="147"/>
                  <a:pt x="344" y="147"/>
                  <a:pt x="344" y="147"/>
                </a:cubicBezTo>
                <a:cubicBezTo>
                  <a:pt x="347" y="144"/>
                  <a:pt x="351" y="143"/>
                  <a:pt x="354" y="144"/>
                </a:cubicBezTo>
                <a:cubicBezTo>
                  <a:pt x="358" y="145"/>
                  <a:pt x="360" y="148"/>
                  <a:pt x="361" y="151"/>
                </a:cubicBezTo>
                <a:cubicBezTo>
                  <a:pt x="429" y="417"/>
                  <a:pt x="429" y="417"/>
                  <a:pt x="429" y="417"/>
                </a:cubicBezTo>
                <a:cubicBezTo>
                  <a:pt x="430" y="421"/>
                  <a:pt x="429" y="424"/>
                  <a:pt x="427" y="427"/>
                </a:cubicBezTo>
                <a:cubicBezTo>
                  <a:pt x="425" y="429"/>
                  <a:pt x="422" y="430"/>
                  <a:pt x="420" y="430"/>
                </a:cubicBezTo>
                <a:close/>
                <a:moveTo>
                  <a:pt x="173" y="346"/>
                </a:moveTo>
                <a:cubicBezTo>
                  <a:pt x="406" y="406"/>
                  <a:pt x="406" y="406"/>
                  <a:pt x="406" y="406"/>
                </a:cubicBezTo>
                <a:cubicBezTo>
                  <a:pt x="346" y="173"/>
                  <a:pt x="346" y="173"/>
                  <a:pt x="346" y="173"/>
                </a:cubicBezTo>
                <a:cubicBezTo>
                  <a:pt x="299" y="221"/>
                  <a:pt x="299" y="221"/>
                  <a:pt x="299" y="221"/>
                </a:cubicBezTo>
                <a:cubicBezTo>
                  <a:pt x="295" y="225"/>
                  <a:pt x="288" y="225"/>
                  <a:pt x="285" y="221"/>
                </a:cubicBezTo>
                <a:cubicBezTo>
                  <a:pt x="89" y="25"/>
                  <a:pt x="89" y="25"/>
                  <a:pt x="89" y="25"/>
                </a:cubicBezTo>
                <a:cubicBezTo>
                  <a:pt x="25" y="89"/>
                  <a:pt x="25" y="89"/>
                  <a:pt x="25" y="89"/>
                </a:cubicBezTo>
                <a:cubicBezTo>
                  <a:pt x="221" y="285"/>
                  <a:pt x="221" y="285"/>
                  <a:pt x="221" y="285"/>
                </a:cubicBezTo>
                <a:cubicBezTo>
                  <a:pt x="225" y="289"/>
                  <a:pt x="225" y="295"/>
                  <a:pt x="221" y="299"/>
                </a:cubicBezTo>
                <a:lnTo>
                  <a:pt x="173"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21" name="Freeform 53"/>
          <p:cNvSpPr>
            <a:spLocks noEditPoints="1"/>
          </p:cNvSpPr>
          <p:nvPr/>
        </p:nvSpPr>
        <p:spPr bwMode="auto">
          <a:xfrm>
            <a:off x="11205749" y="5031959"/>
            <a:ext cx="403180" cy="401214"/>
          </a:xfrm>
          <a:custGeom>
            <a:avLst/>
            <a:gdLst>
              <a:gd name="T0" fmla="*/ 89 w 430"/>
              <a:gd name="T1" fmla="*/ 429 h 429"/>
              <a:gd name="T2" fmla="*/ 82 w 430"/>
              <a:gd name="T3" fmla="*/ 426 h 429"/>
              <a:gd name="T4" fmla="*/ 4 w 430"/>
              <a:gd name="T5" fmla="*/ 348 h 429"/>
              <a:gd name="T6" fmla="*/ 4 w 430"/>
              <a:gd name="T7" fmla="*/ 334 h 429"/>
              <a:gd name="T8" fmla="*/ 199 w 430"/>
              <a:gd name="T9" fmla="*/ 139 h 429"/>
              <a:gd name="T10" fmla="*/ 146 w 430"/>
              <a:gd name="T11" fmla="*/ 86 h 429"/>
              <a:gd name="T12" fmla="*/ 144 w 430"/>
              <a:gd name="T13" fmla="*/ 76 h 429"/>
              <a:gd name="T14" fmla="*/ 151 w 430"/>
              <a:gd name="T15" fmla="*/ 69 h 429"/>
              <a:gd name="T16" fmla="*/ 417 w 430"/>
              <a:gd name="T17" fmla="*/ 1 h 429"/>
              <a:gd name="T18" fmla="*/ 426 w 430"/>
              <a:gd name="T19" fmla="*/ 4 h 429"/>
              <a:gd name="T20" fmla="*/ 429 w 430"/>
              <a:gd name="T21" fmla="*/ 13 h 429"/>
              <a:gd name="T22" fmla="*/ 361 w 430"/>
              <a:gd name="T23" fmla="*/ 279 h 429"/>
              <a:gd name="T24" fmla="*/ 354 w 430"/>
              <a:gd name="T25" fmla="*/ 286 h 429"/>
              <a:gd name="T26" fmla="*/ 344 w 430"/>
              <a:gd name="T27" fmla="*/ 284 h 429"/>
              <a:gd name="T28" fmla="*/ 291 w 430"/>
              <a:gd name="T29" fmla="*/ 231 h 429"/>
              <a:gd name="T30" fmla="*/ 96 w 430"/>
              <a:gd name="T31" fmla="*/ 426 h 429"/>
              <a:gd name="T32" fmla="*/ 89 w 430"/>
              <a:gd name="T33" fmla="*/ 429 h 429"/>
              <a:gd name="T34" fmla="*/ 25 w 430"/>
              <a:gd name="T35" fmla="*/ 341 h 429"/>
              <a:gd name="T36" fmla="*/ 89 w 430"/>
              <a:gd name="T37" fmla="*/ 405 h 429"/>
              <a:gd name="T38" fmla="*/ 284 w 430"/>
              <a:gd name="T39" fmla="*/ 210 h 429"/>
              <a:gd name="T40" fmla="*/ 298 w 430"/>
              <a:gd name="T41" fmla="*/ 210 h 429"/>
              <a:gd name="T42" fmla="*/ 346 w 430"/>
              <a:gd name="T43" fmla="*/ 257 h 429"/>
              <a:gd name="T44" fmla="*/ 405 w 430"/>
              <a:gd name="T45" fmla="*/ 25 h 429"/>
              <a:gd name="T46" fmla="*/ 173 w 430"/>
              <a:gd name="T47" fmla="*/ 84 h 429"/>
              <a:gd name="T48" fmla="*/ 220 w 430"/>
              <a:gd name="T49" fmla="*/ 132 h 429"/>
              <a:gd name="T50" fmla="*/ 220 w 430"/>
              <a:gd name="T51" fmla="*/ 146 h 429"/>
              <a:gd name="T52" fmla="*/ 25 w 430"/>
              <a:gd name="T53" fmla="*/ 34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429">
                <a:moveTo>
                  <a:pt x="89" y="429"/>
                </a:moveTo>
                <a:cubicBezTo>
                  <a:pt x="86" y="429"/>
                  <a:pt x="83" y="428"/>
                  <a:pt x="82" y="426"/>
                </a:cubicBezTo>
                <a:cubicBezTo>
                  <a:pt x="4" y="348"/>
                  <a:pt x="4" y="348"/>
                  <a:pt x="4" y="348"/>
                </a:cubicBezTo>
                <a:cubicBezTo>
                  <a:pt x="0" y="345"/>
                  <a:pt x="0" y="338"/>
                  <a:pt x="4" y="334"/>
                </a:cubicBezTo>
                <a:cubicBezTo>
                  <a:pt x="199" y="139"/>
                  <a:pt x="199" y="139"/>
                  <a:pt x="199" y="139"/>
                </a:cubicBezTo>
                <a:cubicBezTo>
                  <a:pt x="146" y="86"/>
                  <a:pt x="146" y="86"/>
                  <a:pt x="146" y="86"/>
                </a:cubicBezTo>
                <a:cubicBezTo>
                  <a:pt x="144" y="83"/>
                  <a:pt x="143" y="80"/>
                  <a:pt x="144" y="76"/>
                </a:cubicBezTo>
                <a:cubicBezTo>
                  <a:pt x="145" y="73"/>
                  <a:pt x="147" y="70"/>
                  <a:pt x="151" y="69"/>
                </a:cubicBezTo>
                <a:cubicBezTo>
                  <a:pt x="417" y="1"/>
                  <a:pt x="417" y="1"/>
                  <a:pt x="417" y="1"/>
                </a:cubicBezTo>
                <a:cubicBezTo>
                  <a:pt x="420" y="0"/>
                  <a:pt x="424" y="1"/>
                  <a:pt x="426" y="4"/>
                </a:cubicBezTo>
                <a:cubicBezTo>
                  <a:pt x="429" y="6"/>
                  <a:pt x="430" y="10"/>
                  <a:pt x="429" y="13"/>
                </a:cubicBezTo>
                <a:cubicBezTo>
                  <a:pt x="361" y="279"/>
                  <a:pt x="361" y="279"/>
                  <a:pt x="361" y="279"/>
                </a:cubicBezTo>
                <a:cubicBezTo>
                  <a:pt x="360" y="283"/>
                  <a:pt x="357" y="285"/>
                  <a:pt x="354" y="286"/>
                </a:cubicBezTo>
                <a:cubicBezTo>
                  <a:pt x="350" y="287"/>
                  <a:pt x="347" y="286"/>
                  <a:pt x="344" y="284"/>
                </a:cubicBezTo>
                <a:cubicBezTo>
                  <a:pt x="291" y="231"/>
                  <a:pt x="291" y="231"/>
                  <a:pt x="291" y="231"/>
                </a:cubicBezTo>
                <a:cubicBezTo>
                  <a:pt x="96" y="426"/>
                  <a:pt x="96" y="426"/>
                  <a:pt x="96" y="426"/>
                </a:cubicBezTo>
                <a:cubicBezTo>
                  <a:pt x="94" y="428"/>
                  <a:pt x="91" y="429"/>
                  <a:pt x="89" y="429"/>
                </a:cubicBezTo>
                <a:close/>
                <a:moveTo>
                  <a:pt x="25" y="341"/>
                </a:moveTo>
                <a:cubicBezTo>
                  <a:pt x="89" y="405"/>
                  <a:pt x="89" y="405"/>
                  <a:pt x="89" y="405"/>
                </a:cubicBezTo>
                <a:cubicBezTo>
                  <a:pt x="284" y="210"/>
                  <a:pt x="284" y="210"/>
                  <a:pt x="284" y="210"/>
                </a:cubicBezTo>
                <a:cubicBezTo>
                  <a:pt x="288" y="206"/>
                  <a:pt x="294" y="206"/>
                  <a:pt x="298" y="210"/>
                </a:cubicBezTo>
                <a:cubicBezTo>
                  <a:pt x="346" y="257"/>
                  <a:pt x="346" y="257"/>
                  <a:pt x="346" y="257"/>
                </a:cubicBezTo>
                <a:cubicBezTo>
                  <a:pt x="405" y="25"/>
                  <a:pt x="405" y="25"/>
                  <a:pt x="405" y="25"/>
                </a:cubicBezTo>
                <a:cubicBezTo>
                  <a:pt x="173" y="84"/>
                  <a:pt x="173" y="84"/>
                  <a:pt x="173" y="84"/>
                </a:cubicBezTo>
                <a:cubicBezTo>
                  <a:pt x="220" y="132"/>
                  <a:pt x="220" y="132"/>
                  <a:pt x="220" y="132"/>
                </a:cubicBezTo>
                <a:cubicBezTo>
                  <a:pt x="224" y="136"/>
                  <a:pt x="224" y="142"/>
                  <a:pt x="220" y="146"/>
                </a:cubicBezTo>
                <a:lnTo>
                  <a:pt x="25"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22" name="Freeform 54"/>
          <p:cNvSpPr>
            <a:spLocks noEditPoints="1"/>
          </p:cNvSpPr>
          <p:nvPr/>
        </p:nvSpPr>
        <p:spPr bwMode="auto">
          <a:xfrm>
            <a:off x="11266716" y="2745349"/>
            <a:ext cx="281243" cy="509385"/>
          </a:xfrm>
          <a:custGeom>
            <a:avLst/>
            <a:gdLst>
              <a:gd name="T0" fmla="*/ 150 w 301"/>
              <a:gd name="T1" fmla="*/ 543 h 543"/>
              <a:gd name="T2" fmla="*/ 142 w 301"/>
              <a:gd name="T3" fmla="*/ 538 h 543"/>
              <a:gd name="T4" fmla="*/ 2 w 301"/>
              <a:gd name="T5" fmla="*/ 302 h 543"/>
              <a:gd name="T6" fmla="*/ 2 w 301"/>
              <a:gd name="T7" fmla="*/ 292 h 543"/>
              <a:gd name="T8" fmla="*/ 11 w 301"/>
              <a:gd name="T9" fmla="*/ 287 h 543"/>
              <a:gd name="T10" fmla="*/ 85 w 301"/>
              <a:gd name="T11" fmla="*/ 287 h 543"/>
              <a:gd name="T12" fmla="*/ 85 w 301"/>
              <a:gd name="T13" fmla="*/ 10 h 543"/>
              <a:gd name="T14" fmla="*/ 95 w 301"/>
              <a:gd name="T15" fmla="*/ 0 h 543"/>
              <a:gd name="T16" fmla="*/ 206 w 301"/>
              <a:gd name="T17" fmla="*/ 0 h 543"/>
              <a:gd name="T18" fmla="*/ 216 w 301"/>
              <a:gd name="T19" fmla="*/ 10 h 543"/>
              <a:gd name="T20" fmla="*/ 216 w 301"/>
              <a:gd name="T21" fmla="*/ 287 h 543"/>
              <a:gd name="T22" fmla="*/ 290 w 301"/>
              <a:gd name="T23" fmla="*/ 287 h 543"/>
              <a:gd name="T24" fmla="*/ 299 w 301"/>
              <a:gd name="T25" fmla="*/ 292 h 543"/>
              <a:gd name="T26" fmla="*/ 299 w 301"/>
              <a:gd name="T27" fmla="*/ 302 h 543"/>
              <a:gd name="T28" fmla="*/ 159 w 301"/>
              <a:gd name="T29" fmla="*/ 538 h 543"/>
              <a:gd name="T30" fmla="*/ 150 w 301"/>
              <a:gd name="T31" fmla="*/ 543 h 543"/>
              <a:gd name="T32" fmla="*/ 28 w 301"/>
              <a:gd name="T33" fmla="*/ 307 h 543"/>
              <a:gd name="T34" fmla="*/ 150 w 301"/>
              <a:gd name="T35" fmla="*/ 513 h 543"/>
              <a:gd name="T36" fmla="*/ 273 w 301"/>
              <a:gd name="T37" fmla="*/ 307 h 543"/>
              <a:gd name="T38" fmla="*/ 206 w 301"/>
              <a:gd name="T39" fmla="*/ 307 h 543"/>
              <a:gd name="T40" fmla="*/ 196 w 301"/>
              <a:gd name="T41" fmla="*/ 297 h 543"/>
              <a:gd name="T42" fmla="*/ 196 w 301"/>
              <a:gd name="T43" fmla="*/ 20 h 543"/>
              <a:gd name="T44" fmla="*/ 105 w 301"/>
              <a:gd name="T45" fmla="*/ 20 h 543"/>
              <a:gd name="T46" fmla="*/ 105 w 301"/>
              <a:gd name="T47" fmla="*/ 297 h 543"/>
              <a:gd name="T48" fmla="*/ 95 w 301"/>
              <a:gd name="T49" fmla="*/ 307 h 543"/>
              <a:gd name="T50" fmla="*/ 28 w 301"/>
              <a:gd name="T51" fmla="*/ 30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1" h="543">
                <a:moveTo>
                  <a:pt x="150" y="543"/>
                </a:moveTo>
                <a:cubicBezTo>
                  <a:pt x="147" y="543"/>
                  <a:pt x="144" y="541"/>
                  <a:pt x="142" y="538"/>
                </a:cubicBezTo>
                <a:cubicBezTo>
                  <a:pt x="2" y="302"/>
                  <a:pt x="2" y="302"/>
                  <a:pt x="2" y="302"/>
                </a:cubicBezTo>
                <a:cubicBezTo>
                  <a:pt x="0" y="299"/>
                  <a:pt x="0" y="295"/>
                  <a:pt x="2" y="292"/>
                </a:cubicBezTo>
                <a:cubicBezTo>
                  <a:pt x="4" y="289"/>
                  <a:pt x="7" y="287"/>
                  <a:pt x="11" y="287"/>
                </a:cubicBezTo>
                <a:cubicBezTo>
                  <a:pt x="85" y="287"/>
                  <a:pt x="85" y="287"/>
                  <a:pt x="85" y="287"/>
                </a:cubicBezTo>
                <a:cubicBezTo>
                  <a:pt x="85" y="10"/>
                  <a:pt x="85" y="10"/>
                  <a:pt x="85" y="10"/>
                </a:cubicBezTo>
                <a:cubicBezTo>
                  <a:pt x="85" y="5"/>
                  <a:pt x="90" y="0"/>
                  <a:pt x="95" y="0"/>
                </a:cubicBezTo>
                <a:cubicBezTo>
                  <a:pt x="206" y="0"/>
                  <a:pt x="206" y="0"/>
                  <a:pt x="206" y="0"/>
                </a:cubicBezTo>
                <a:cubicBezTo>
                  <a:pt x="211" y="0"/>
                  <a:pt x="216" y="5"/>
                  <a:pt x="216" y="10"/>
                </a:cubicBezTo>
                <a:cubicBezTo>
                  <a:pt x="216" y="287"/>
                  <a:pt x="216" y="287"/>
                  <a:pt x="216" y="287"/>
                </a:cubicBezTo>
                <a:cubicBezTo>
                  <a:pt x="290" y="287"/>
                  <a:pt x="290" y="287"/>
                  <a:pt x="290" y="287"/>
                </a:cubicBezTo>
                <a:cubicBezTo>
                  <a:pt x="294" y="287"/>
                  <a:pt x="297" y="289"/>
                  <a:pt x="299" y="292"/>
                </a:cubicBezTo>
                <a:cubicBezTo>
                  <a:pt x="301" y="295"/>
                  <a:pt x="301" y="299"/>
                  <a:pt x="299" y="302"/>
                </a:cubicBezTo>
                <a:cubicBezTo>
                  <a:pt x="159" y="538"/>
                  <a:pt x="159" y="538"/>
                  <a:pt x="159" y="538"/>
                </a:cubicBezTo>
                <a:cubicBezTo>
                  <a:pt x="157" y="541"/>
                  <a:pt x="154" y="543"/>
                  <a:pt x="150" y="543"/>
                </a:cubicBezTo>
                <a:close/>
                <a:moveTo>
                  <a:pt x="28" y="307"/>
                </a:moveTo>
                <a:cubicBezTo>
                  <a:pt x="150" y="513"/>
                  <a:pt x="150" y="513"/>
                  <a:pt x="150" y="513"/>
                </a:cubicBezTo>
                <a:cubicBezTo>
                  <a:pt x="273" y="307"/>
                  <a:pt x="273" y="307"/>
                  <a:pt x="273" y="307"/>
                </a:cubicBezTo>
                <a:cubicBezTo>
                  <a:pt x="206" y="307"/>
                  <a:pt x="206" y="307"/>
                  <a:pt x="206" y="307"/>
                </a:cubicBezTo>
                <a:cubicBezTo>
                  <a:pt x="200" y="307"/>
                  <a:pt x="196" y="302"/>
                  <a:pt x="196" y="297"/>
                </a:cubicBezTo>
                <a:cubicBezTo>
                  <a:pt x="196" y="20"/>
                  <a:pt x="196" y="20"/>
                  <a:pt x="196" y="20"/>
                </a:cubicBezTo>
                <a:cubicBezTo>
                  <a:pt x="105" y="20"/>
                  <a:pt x="105" y="20"/>
                  <a:pt x="105" y="20"/>
                </a:cubicBezTo>
                <a:cubicBezTo>
                  <a:pt x="105" y="297"/>
                  <a:pt x="105" y="297"/>
                  <a:pt x="105" y="297"/>
                </a:cubicBezTo>
                <a:cubicBezTo>
                  <a:pt x="105" y="302"/>
                  <a:pt x="101" y="307"/>
                  <a:pt x="95" y="307"/>
                </a:cubicBezTo>
                <a:lnTo>
                  <a:pt x="28" y="3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23" name="Freeform 55"/>
          <p:cNvSpPr>
            <a:spLocks noEditPoints="1"/>
          </p:cNvSpPr>
          <p:nvPr/>
        </p:nvSpPr>
        <p:spPr bwMode="auto">
          <a:xfrm>
            <a:off x="13133974" y="2859419"/>
            <a:ext cx="509384" cy="281244"/>
          </a:xfrm>
          <a:custGeom>
            <a:avLst/>
            <a:gdLst>
              <a:gd name="T0" fmla="*/ 296 w 542"/>
              <a:gd name="T1" fmla="*/ 300 h 300"/>
              <a:gd name="T2" fmla="*/ 291 w 542"/>
              <a:gd name="T3" fmla="*/ 298 h 300"/>
              <a:gd name="T4" fmla="*/ 286 w 542"/>
              <a:gd name="T5" fmla="*/ 290 h 300"/>
              <a:gd name="T6" fmla="*/ 286 w 542"/>
              <a:gd name="T7" fmla="*/ 215 h 300"/>
              <a:gd name="T8" fmla="*/ 10 w 542"/>
              <a:gd name="T9" fmla="*/ 215 h 300"/>
              <a:gd name="T10" fmla="*/ 0 w 542"/>
              <a:gd name="T11" fmla="*/ 205 h 300"/>
              <a:gd name="T12" fmla="*/ 0 w 542"/>
              <a:gd name="T13" fmla="*/ 95 h 300"/>
              <a:gd name="T14" fmla="*/ 10 w 542"/>
              <a:gd name="T15" fmla="*/ 85 h 300"/>
              <a:gd name="T16" fmla="*/ 286 w 542"/>
              <a:gd name="T17" fmla="*/ 85 h 300"/>
              <a:gd name="T18" fmla="*/ 286 w 542"/>
              <a:gd name="T19" fmla="*/ 10 h 300"/>
              <a:gd name="T20" fmla="*/ 291 w 542"/>
              <a:gd name="T21" fmla="*/ 1 h 300"/>
              <a:gd name="T22" fmla="*/ 301 w 542"/>
              <a:gd name="T23" fmla="*/ 1 h 300"/>
              <a:gd name="T24" fmla="*/ 538 w 542"/>
              <a:gd name="T25" fmla="*/ 141 h 300"/>
              <a:gd name="T26" fmla="*/ 542 w 542"/>
              <a:gd name="T27" fmla="*/ 150 h 300"/>
              <a:gd name="T28" fmla="*/ 538 w 542"/>
              <a:gd name="T29" fmla="*/ 158 h 300"/>
              <a:gd name="T30" fmla="*/ 301 w 542"/>
              <a:gd name="T31" fmla="*/ 298 h 300"/>
              <a:gd name="T32" fmla="*/ 296 w 542"/>
              <a:gd name="T33" fmla="*/ 300 h 300"/>
              <a:gd name="T34" fmla="*/ 20 w 542"/>
              <a:gd name="T35" fmla="*/ 195 h 300"/>
              <a:gd name="T36" fmla="*/ 296 w 542"/>
              <a:gd name="T37" fmla="*/ 195 h 300"/>
              <a:gd name="T38" fmla="*/ 306 w 542"/>
              <a:gd name="T39" fmla="*/ 205 h 300"/>
              <a:gd name="T40" fmla="*/ 306 w 542"/>
              <a:gd name="T41" fmla="*/ 272 h 300"/>
              <a:gd name="T42" fmla="*/ 513 w 542"/>
              <a:gd name="T43" fmla="*/ 150 h 300"/>
              <a:gd name="T44" fmla="*/ 306 w 542"/>
              <a:gd name="T45" fmla="*/ 28 h 300"/>
              <a:gd name="T46" fmla="*/ 306 w 542"/>
              <a:gd name="T47" fmla="*/ 95 h 300"/>
              <a:gd name="T48" fmla="*/ 296 w 542"/>
              <a:gd name="T49" fmla="*/ 105 h 300"/>
              <a:gd name="T50" fmla="*/ 20 w 542"/>
              <a:gd name="T51" fmla="*/ 105 h 300"/>
              <a:gd name="T52" fmla="*/ 20 w 542"/>
              <a:gd name="T53" fmla="*/ 1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2" h="300">
                <a:moveTo>
                  <a:pt x="296" y="300"/>
                </a:moveTo>
                <a:cubicBezTo>
                  <a:pt x="294" y="300"/>
                  <a:pt x="293" y="299"/>
                  <a:pt x="291" y="298"/>
                </a:cubicBezTo>
                <a:cubicBezTo>
                  <a:pt x="288" y="297"/>
                  <a:pt x="286" y="293"/>
                  <a:pt x="286" y="290"/>
                </a:cubicBezTo>
                <a:cubicBezTo>
                  <a:pt x="286" y="215"/>
                  <a:pt x="286" y="215"/>
                  <a:pt x="286" y="215"/>
                </a:cubicBezTo>
                <a:cubicBezTo>
                  <a:pt x="10" y="215"/>
                  <a:pt x="10" y="215"/>
                  <a:pt x="10" y="215"/>
                </a:cubicBezTo>
                <a:cubicBezTo>
                  <a:pt x="4" y="215"/>
                  <a:pt x="0" y="210"/>
                  <a:pt x="0" y="205"/>
                </a:cubicBezTo>
                <a:cubicBezTo>
                  <a:pt x="0" y="95"/>
                  <a:pt x="0" y="95"/>
                  <a:pt x="0" y="95"/>
                </a:cubicBezTo>
                <a:cubicBezTo>
                  <a:pt x="0" y="89"/>
                  <a:pt x="4" y="85"/>
                  <a:pt x="10" y="85"/>
                </a:cubicBezTo>
                <a:cubicBezTo>
                  <a:pt x="286" y="85"/>
                  <a:pt x="286" y="85"/>
                  <a:pt x="286" y="85"/>
                </a:cubicBezTo>
                <a:cubicBezTo>
                  <a:pt x="286" y="10"/>
                  <a:pt x="286" y="10"/>
                  <a:pt x="286" y="10"/>
                </a:cubicBezTo>
                <a:cubicBezTo>
                  <a:pt x="286" y="6"/>
                  <a:pt x="288" y="3"/>
                  <a:pt x="291" y="1"/>
                </a:cubicBezTo>
                <a:cubicBezTo>
                  <a:pt x="294" y="0"/>
                  <a:pt x="298" y="0"/>
                  <a:pt x="301" y="1"/>
                </a:cubicBezTo>
                <a:cubicBezTo>
                  <a:pt x="538" y="141"/>
                  <a:pt x="538" y="141"/>
                  <a:pt x="538" y="141"/>
                </a:cubicBezTo>
                <a:cubicBezTo>
                  <a:pt x="541" y="143"/>
                  <a:pt x="542" y="146"/>
                  <a:pt x="542" y="150"/>
                </a:cubicBezTo>
                <a:cubicBezTo>
                  <a:pt x="542" y="153"/>
                  <a:pt x="541" y="157"/>
                  <a:pt x="538" y="158"/>
                </a:cubicBezTo>
                <a:cubicBezTo>
                  <a:pt x="301" y="298"/>
                  <a:pt x="301" y="298"/>
                  <a:pt x="301" y="298"/>
                </a:cubicBezTo>
                <a:cubicBezTo>
                  <a:pt x="300" y="299"/>
                  <a:pt x="298" y="300"/>
                  <a:pt x="296" y="300"/>
                </a:cubicBezTo>
                <a:close/>
                <a:moveTo>
                  <a:pt x="20" y="195"/>
                </a:moveTo>
                <a:cubicBezTo>
                  <a:pt x="296" y="195"/>
                  <a:pt x="296" y="195"/>
                  <a:pt x="296" y="195"/>
                </a:cubicBezTo>
                <a:cubicBezTo>
                  <a:pt x="302" y="195"/>
                  <a:pt x="306" y="199"/>
                  <a:pt x="306" y="205"/>
                </a:cubicBezTo>
                <a:cubicBezTo>
                  <a:pt x="306" y="272"/>
                  <a:pt x="306" y="272"/>
                  <a:pt x="306" y="272"/>
                </a:cubicBezTo>
                <a:cubicBezTo>
                  <a:pt x="513" y="150"/>
                  <a:pt x="513" y="150"/>
                  <a:pt x="513" y="150"/>
                </a:cubicBezTo>
                <a:cubicBezTo>
                  <a:pt x="306" y="28"/>
                  <a:pt x="306" y="28"/>
                  <a:pt x="306" y="28"/>
                </a:cubicBezTo>
                <a:cubicBezTo>
                  <a:pt x="306" y="95"/>
                  <a:pt x="306" y="95"/>
                  <a:pt x="306" y="95"/>
                </a:cubicBezTo>
                <a:cubicBezTo>
                  <a:pt x="306" y="100"/>
                  <a:pt x="302" y="105"/>
                  <a:pt x="296" y="105"/>
                </a:cubicBezTo>
                <a:cubicBezTo>
                  <a:pt x="20" y="105"/>
                  <a:pt x="20" y="105"/>
                  <a:pt x="20" y="105"/>
                </a:cubicBezTo>
                <a:lnTo>
                  <a:pt x="2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124" name="Freeform 56"/>
          <p:cNvSpPr>
            <a:spLocks noEditPoints="1"/>
          </p:cNvSpPr>
          <p:nvPr/>
        </p:nvSpPr>
        <p:spPr bwMode="auto">
          <a:xfrm>
            <a:off x="9285391" y="2745349"/>
            <a:ext cx="281243" cy="509385"/>
          </a:xfrm>
          <a:custGeom>
            <a:avLst/>
            <a:gdLst>
              <a:gd name="T0" fmla="*/ 206 w 301"/>
              <a:gd name="T1" fmla="*/ 543 h 543"/>
              <a:gd name="T2" fmla="*/ 95 w 301"/>
              <a:gd name="T3" fmla="*/ 543 h 543"/>
              <a:gd name="T4" fmla="*/ 85 w 301"/>
              <a:gd name="T5" fmla="*/ 533 h 543"/>
              <a:gd name="T6" fmla="*/ 85 w 301"/>
              <a:gd name="T7" fmla="*/ 256 h 543"/>
              <a:gd name="T8" fmla="*/ 11 w 301"/>
              <a:gd name="T9" fmla="*/ 256 h 543"/>
              <a:gd name="T10" fmla="*/ 2 w 301"/>
              <a:gd name="T11" fmla="*/ 251 h 543"/>
              <a:gd name="T12" fmla="*/ 2 w 301"/>
              <a:gd name="T13" fmla="*/ 241 h 543"/>
              <a:gd name="T14" fmla="*/ 142 w 301"/>
              <a:gd name="T15" fmla="*/ 5 h 543"/>
              <a:gd name="T16" fmla="*/ 150 w 301"/>
              <a:gd name="T17" fmla="*/ 0 h 543"/>
              <a:gd name="T18" fmla="*/ 159 w 301"/>
              <a:gd name="T19" fmla="*/ 5 h 543"/>
              <a:gd name="T20" fmla="*/ 299 w 301"/>
              <a:gd name="T21" fmla="*/ 241 h 543"/>
              <a:gd name="T22" fmla="*/ 299 w 301"/>
              <a:gd name="T23" fmla="*/ 251 h 543"/>
              <a:gd name="T24" fmla="*/ 290 w 301"/>
              <a:gd name="T25" fmla="*/ 256 h 543"/>
              <a:gd name="T26" fmla="*/ 216 w 301"/>
              <a:gd name="T27" fmla="*/ 256 h 543"/>
              <a:gd name="T28" fmla="*/ 216 w 301"/>
              <a:gd name="T29" fmla="*/ 533 h 543"/>
              <a:gd name="T30" fmla="*/ 206 w 301"/>
              <a:gd name="T31" fmla="*/ 543 h 543"/>
              <a:gd name="T32" fmla="*/ 105 w 301"/>
              <a:gd name="T33" fmla="*/ 523 h 543"/>
              <a:gd name="T34" fmla="*/ 196 w 301"/>
              <a:gd name="T35" fmla="*/ 523 h 543"/>
              <a:gd name="T36" fmla="*/ 196 w 301"/>
              <a:gd name="T37" fmla="*/ 246 h 543"/>
              <a:gd name="T38" fmla="*/ 206 w 301"/>
              <a:gd name="T39" fmla="*/ 236 h 543"/>
              <a:gd name="T40" fmla="*/ 273 w 301"/>
              <a:gd name="T41" fmla="*/ 236 h 543"/>
              <a:gd name="T42" fmla="*/ 150 w 301"/>
              <a:gd name="T43" fmla="*/ 30 h 543"/>
              <a:gd name="T44" fmla="*/ 28 w 301"/>
              <a:gd name="T45" fmla="*/ 236 h 543"/>
              <a:gd name="T46" fmla="*/ 95 w 301"/>
              <a:gd name="T47" fmla="*/ 236 h 543"/>
              <a:gd name="T48" fmla="*/ 105 w 301"/>
              <a:gd name="T49" fmla="*/ 246 h 543"/>
              <a:gd name="T50" fmla="*/ 105 w 301"/>
              <a:gd name="T51" fmla="*/ 52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1" h="543">
                <a:moveTo>
                  <a:pt x="206" y="543"/>
                </a:moveTo>
                <a:cubicBezTo>
                  <a:pt x="95" y="543"/>
                  <a:pt x="95" y="543"/>
                  <a:pt x="95" y="543"/>
                </a:cubicBezTo>
                <a:cubicBezTo>
                  <a:pt x="90" y="543"/>
                  <a:pt x="85" y="539"/>
                  <a:pt x="85" y="533"/>
                </a:cubicBezTo>
                <a:cubicBezTo>
                  <a:pt x="85" y="256"/>
                  <a:pt x="85" y="256"/>
                  <a:pt x="85" y="256"/>
                </a:cubicBezTo>
                <a:cubicBezTo>
                  <a:pt x="11" y="256"/>
                  <a:pt x="11" y="256"/>
                  <a:pt x="11" y="256"/>
                </a:cubicBezTo>
                <a:cubicBezTo>
                  <a:pt x="7" y="256"/>
                  <a:pt x="4" y="255"/>
                  <a:pt x="2" y="251"/>
                </a:cubicBezTo>
                <a:cubicBezTo>
                  <a:pt x="0" y="248"/>
                  <a:pt x="0" y="244"/>
                  <a:pt x="2" y="241"/>
                </a:cubicBezTo>
                <a:cubicBezTo>
                  <a:pt x="142" y="5"/>
                  <a:pt x="142" y="5"/>
                  <a:pt x="142" y="5"/>
                </a:cubicBezTo>
                <a:cubicBezTo>
                  <a:pt x="144" y="2"/>
                  <a:pt x="147" y="0"/>
                  <a:pt x="150" y="0"/>
                </a:cubicBezTo>
                <a:cubicBezTo>
                  <a:pt x="154" y="0"/>
                  <a:pt x="157" y="2"/>
                  <a:pt x="159" y="5"/>
                </a:cubicBezTo>
                <a:cubicBezTo>
                  <a:pt x="299" y="241"/>
                  <a:pt x="299" y="241"/>
                  <a:pt x="299" y="241"/>
                </a:cubicBezTo>
                <a:cubicBezTo>
                  <a:pt x="301" y="244"/>
                  <a:pt x="301" y="248"/>
                  <a:pt x="299" y="251"/>
                </a:cubicBezTo>
                <a:cubicBezTo>
                  <a:pt x="297" y="255"/>
                  <a:pt x="294" y="256"/>
                  <a:pt x="290" y="256"/>
                </a:cubicBezTo>
                <a:cubicBezTo>
                  <a:pt x="216" y="256"/>
                  <a:pt x="216" y="256"/>
                  <a:pt x="216" y="256"/>
                </a:cubicBezTo>
                <a:cubicBezTo>
                  <a:pt x="216" y="533"/>
                  <a:pt x="216" y="533"/>
                  <a:pt x="216" y="533"/>
                </a:cubicBezTo>
                <a:cubicBezTo>
                  <a:pt x="216" y="539"/>
                  <a:pt x="211" y="543"/>
                  <a:pt x="206" y="543"/>
                </a:cubicBezTo>
                <a:close/>
                <a:moveTo>
                  <a:pt x="105" y="523"/>
                </a:moveTo>
                <a:cubicBezTo>
                  <a:pt x="196" y="523"/>
                  <a:pt x="196" y="523"/>
                  <a:pt x="196" y="523"/>
                </a:cubicBezTo>
                <a:cubicBezTo>
                  <a:pt x="196" y="246"/>
                  <a:pt x="196" y="246"/>
                  <a:pt x="196" y="246"/>
                </a:cubicBezTo>
                <a:cubicBezTo>
                  <a:pt x="196" y="241"/>
                  <a:pt x="200" y="236"/>
                  <a:pt x="206" y="236"/>
                </a:cubicBezTo>
                <a:cubicBezTo>
                  <a:pt x="273" y="236"/>
                  <a:pt x="273" y="236"/>
                  <a:pt x="273" y="236"/>
                </a:cubicBezTo>
                <a:cubicBezTo>
                  <a:pt x="150" y="30"/>
                  <a:pt x="150" y="30"/>
                  <a:pt x="150" y="30"/>
                </a:cubicBezTo>
                <a:cubicBezTo>
                  <a:pt x="28" y="236"/>
                  <a:pt x="28" y="236"/>
                  <a:pt x="28" y="236"/>
                </a:cubicBezTo>
                <a:cubicBezTo>
                  <a:pt x="95" y="236"/>
                  <a:pt x="95" y="236"/>
                  <a:pt x="95" y="236"/>
                </a:cubicBezTo>
                <a:cubicBezTo>
                  <a:pt x="101" y="236"/>
                  <a:pt x="105" y="241"/>
                  <a:pt x="105" y="246"/>
                </a:cubicBezTo>
                <a:lnTo>
                  <a:pt x="105" y="5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3284" tIns="56642" rIns="113284" bIns="56642" numCol="1" anchor="t" anchorCtr="0" compatLnSpc="1">
            <a:prstTxWarp prst="textNoShape">
              <a:avLst/>
            </a:prstTxWarp>
          </a:bodyPr>
          <a:lstStyle/>
          <a:p>
            <a:endParaRPr lang="en-GB"/>
          </a:p>
        </p:txBody>
      </p:sp>
      <p:sp>
        <p:nvSpPr>
          <p:cNvPr id="45"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Icons</a:t>
            </a:r>
          </a:p>
        </p:txBody>
      </p:sp>
      <p:sp>
        <p:nvSpPr>
          <p:cNvPr id="46" name="Text Placeholder 10">
            <a:extLst>
              <a:ext uri="{FF2B5EF4-FFF2-40B4-BE49-F238E27FC236}">
                <a16:creationId xmlns:a16="http://schemas.microsoft.com/office/drawing/2014/main" id="{84AA402E-6C7A-07F3-F962-5D8B1342CD4B}"/>
              </a:ext>
            </a:extLst>
          </p:cNvPr>
          <p:cNvSpPr txBox="1">
            <a:spLocks/>
          </p:cNvSpPr>
          <p:nvPr/>
        </p:nvSpPr>
        <p:spPr>
          <a:xfrm>
            <a:off x="933449" y="7143750"/>
            <a:ext cx="11506201" cy="682174"/>
          </a:xfrm>
          <a:prstGeom prst="rect">
            <a:avLst/>
          </a:prstGeom>
        </p:spPr>
        <p:txBody>
          <a:bodyPr/>
          <a:lstStyle>
            <a:lvl1pPr marL="0" indent="0" algn="l" defTabSz="914400" rtl="0" eaLnBrk="1" latinLnBrk="0" hangingPunct="1">
              <a:lnSpc>
                <a:spcPts val="6020"/>
              </a:lnSpc>
              <a:spcBef>
                <a:spcPts val="1000"/>
              </a:spcBef>
              <a:buFont typeface="Arial" panose="020B0604020202020204" pitchFamily="34" charset="0"/>
              <a:buNone/>
              <a:defRPr sz="2800" b="1" kern="1200">
                <a:solidFill>
                  <a:srgbClr val="023F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solidFill>
                  <a:srgbClr val="003087"/>
                </a:solidFill>
              </a:rPr>
              <a:t>More icons are available in our separate icons library. This is available to download from the intranet.</a:t>
            </a:r>
            <a:endParaRPr lang="en-US" sz="1800" b="0" dirty="0">
              <a:solidFill>
                <a:srgbClr val="003087"/>
              </a:solidFill>
            </a:endParaRPr>
          </a:p>
        </p:txBody>
      </p:sp>
    </p:spTree>
    <p:extLst>
      <p:ext uri="{BB962C8B-B14F-4D97-AF65-F5344CB8AC3E}">
        <p14:creationId xmlns:p14="http://schemas.microsoft.com/office/powerpoint/2010/main" val="364245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12"/>
          </p:nvPr>
        </p:nvSpPr>
        <p:spPr>
          <a:prstGeom prst="rect">
            <a:avLst/>
          </a:prstGeom>
        </p:spPr>
        <p:txBody>
          <a:bodyPr>
            <a:normAutofit fontScale="70000" lnSpcReduction="20000"/>
          </a:bodyPr>
          <a:lstStyle/>
          <a:p>
            <a:r>
              <a:rPr lang="en-GB" dirty="0"/>
              <a:t>The South West Bath Experience (Nov 2023 – </a:t>
            </a:r>
            <a:r>
              <a:rPr lang="en-GB"/>
              <a:t>May 2025)</a:t>
            </a:r>
            <a:endParaRPr lang="en-GB" dirty="0"/>
          </a:p>
        </p:txBody>
      </p:sp>
      <p:graphicFrame>
        <p:nvGraphicFramePr>
          <p:cNvPr id="2" name="Picture Placeholder 1">
            <a:extLst>
              <a:ext uri="{FF2B5EF4-FFF2-40B4-BE49-F238E27FC236}">
                <a16:creationId xmlns:a16="http://schemas.microsoft.com/office/drawing/2014/main" id="{088EF13E-3E50-6807-9A67-E323F8EAFE3E}"/>
              </a:ext>
            </a:extLst>
          </p:cNvPr>
          <p:cNvGraphicFramePr>
            <a:graphicFrameLocks noGrp="1"/>
          </p:cNvGraphicFramePr>
          <p:nvPr>
            <p:ph type="pic" sz="quarter" idx="10"/>
            <p:extLst>
              <p:ext uri="{D42A27DB-BD31-4B8C-83A1-F6EECF244321}">
                <p14:modId xmlns:p14="http://schemas.microsoft.com/office/powerpoint/2010/main" val="919989849"/>
              </p:ext>
            </p:extLst>
          </p:nvPr>
        </p:nvGraphicFramePr>
        <p:xfrm>
          <a:off x="6419850" y="2328748"/>
          <a:ext cx="8362950" cy="536693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5"/>
          <p:cNvSpPr>
            <a:spLocks noGrp="1"/>
          </p:cNvSpPr>
          <p:nvPr>
            <p:ph type="body" sz="quarter" idx="14"/>
          </p:nvPr>
        </p:nvSpPr>
        <p:spPr>
          <a:xfrm>
            <a:off x="942561" y="2810610"/>
            <a:ext cx="7955206" cy="4403209"/>
          </a:xfrm>
          <a:prstGeom prst="rect">
            <a:avLst/>
          </a:prstGeom>
        </p:spPr>
        <p:txBody>
          <a:bodyPr/>
          <a:lstStyle/>
          <a:p>
            <a:r>
              <a:rPr lang="en-GB" dirty="0"/>
              <a:t>66 Men treated</a:t>
            </a:r>
          </a:p>
          <a:p>
            <a:r>
              <a:rPr lang="en-GB" dirty="0"/>
              <a:t>Average age 65.7</a:t>
            </a:r>
          </a:p>
          <a:p>
            <a:endParaRPr lang="en-GB" dirty="0"/>
          </a:p>
          <a:p>
            <a:r>
              <a:rPr lang="en-GB" dirty="0"/>
              <a:t>98% &gt;/= CPG2</a:t>
            </a:r>
          </a:p>
          <a:p>
            <a:endParaRPr lang="en-GB" dirty="0"/>
          </a:p>
          <a:p>
            <a:r>
              <a:rPr lang="en-GB" dirty="0"/>
              <a:t>Average PSA  Drop 66%</a:t>
            </a:r>
          </a:p>
          <a:p>
            <a:r>
              <a:rPr lang="en-GB" dirty="0"/>
              <a:t>Range 13-95%</a:t>
            </a:r>
          </a:p>
          <a:p>
            <a:endParaRPr lang="en-GB" dirty="0"/>
          </a:p>
        </p:txBody>
      </p:sp>
    </p:spTree>
    <p:extLst>
      <p:ext uri="{BB962C8B-B14F-4D97-AF65-F5344CB8AC3E}">
        <p14:creationId xmlns:p14="http://schemas.microsoft.com/office/powerpoint/2010/main" val="149638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2C9FE2-0BAA-70FB-1C64-09F023DA1D4F}"/>
              </a:ext>
            </a:extLst>
          </p:cNvPr>
          <p:cNvSpPr>
            <a:spLocks noGrp="1"/>
          </p:cNvSpPr>
          <p:nvPr>
            <p:ph type="body" sz="quarter" idx="12"/>
          </p:nvPr>
        </p:nvSpPr>
        <p:spPr>
          <a:xfrm>
            <a:off x="931084" y="1123950"/>
            <a:ext cx="11125200" cy="724181"/>
          </a:xfrm>
        </p:spPr>
        <p:txBody>
          <a:bodyPr/>
          <a:lstStyle/>
          <a:p>
            <a:r>
              <a:rPr lang="en-GB" dirty="0"/>
              <a:t>Bath Focal Functional Outcomes</a:t>
            </a:r>
          </a:p>
        </p:txBody>
      </p:sp>
      <p:sp>
        <p:nvSpPr>
          <p:cNvPr id="4" name="Text Placeholder 3">
            <a:extLst>
              <a:ext uri="{FF2B5EF4-FFF2-40B4-BE49-F238E27FC236}">
                <a16:creationId xmlns:a16="http://schemas.microsoft.com/office/drawing/2014/main" id="{89B44142-EA53-5DA3-4640-B8A8C737317A}"/>
              </a:ext>
            </a:extLst>
          </p:cNvPr>
          <p:cNvSpPr>
            <a:spLocks noGrp="1"/>
          </p:cNvSpPr>
          <p:nvPr>
            <p:ph type="body" sz="quarter" idx="14"/>
          </p:nvPr>
        </p:nvSpPr>
        <p:spPr>
          <a:xfrm>
            <a:off x="931084" y="1848131"/>
            <a:ext cx="13413566" cy="5752819"/>
          </a:xfrm>
        </p:spPr>
        <p:txBody>
          <a:bodyPr>
            <a:normAutofit/>
          </a:bodyPr>
          <a:lstStyle/>
          <a:p>
            <a:r>
              <a:rPr lang="en-GB" dirty="0"/>
              <a:t>No incontinence worse than 1 pad per day (most for safety)</a:t>
            </a:r>
          </a:p>
          <a:p>
            <a:endParaRPr lang="en-GB" dirty="0"/>
          </a:p>
          <a:p>
            <a:r>
              <a:rPr lang="en-GB" dirty="0"/>
              <a:t>4/66 patients 1 safety pad @ 3/12 (1 improved at 12/12)</a:t>
            </a:r>
          </a:p>
          <a:p>
            <a:endParaRPr lang="en-GB" dirty="0"/>
          </a:p>
          <a:p>
            <a:r>
              <a:rPr lang="en-GB" dirty="0"/>
              <a:t>Minor worsening of ED in 25% of men requiring PDE5i. No complete impotence.</a:t>
            </a:r>
          </a:p>
          <a:p>
            <a:endParaRPr lang="en-GB" dirty="0"/>
          </a:p>
          <a:p>
            <a:endParaRPr lang="en-GB" dirty="0"/>
          </a:p>
        </p:txBody>
      </p:sp>
    </p:spTree>
    <p:extLst>
      <p:ext uri="{BB962C8B-B14F-4D97-AF65-F5344CB8AC3E}">
        <p14:creationId xmlns:p14="http://schemas.microsoft.com/office/powerpoint/2010/main" val="122345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4ACE7-E6F8-3AD6-E7EB-FBDD9AAA9B22}"/>
              </a:ext>
            </a:extLst>
          </p:cNvPr>
          <p:cNvSpPr>
            <a:spLocks noGrp="1"/>
          </p:cNvSpPr>
          <p:nvPr>
            <p:ph type="body" sz="quarter" idx="12"/>
          </p:nvPr>
        </p:nvSpPr>
        <p:spPr/>
        <p:txBody>
          <a:bodyPr/>
          <a:lstStyle/>
          <a:p>
            <a:r>
              <a:rPr lang="en-GB" dirty="0"/>
              <a:t>Bath Focal Complications</a:t>
            </a:r>
          </a:p>
          <a:p>
            <a:endParaRPr lang="en-GB" dirty="0"/>
          </a:p>
        </p:txBody>
      </p:sp>
      <p:sp>
        <p:nvSpPr>
          <p:cNvPr id="3" name="Picture Placeholder 2">
            <a:extLst>
              <a:ext uri="{FF2B5EF4-FFF2-40B4-BE49-F238E27FC236}">
                <a16:creationId xmlns:a16="http://schemas.microsoft.com/office/drawing/2014/main" id="{7F15A4D5-1D05-5EF6-6767-2A4343E7B516}"/>
              </a:ext>
            </a:extLst>
          </p:cNvPr>
          <p:cNvSpPr>
            <a:spLocks noGrp="1"/>
          </p:cNvSpPr>
          <p:nvPr>
            <p:ph type="pic" sz="quarter" idx="10"/>
          </p:nvPr>
        </p:nvSpPr>
        <p:spPr/>
        <p:txBody>
          <a:bodyPr/>
          <a:lstStyle/>
          <a:p>
            <a:endParaRPr lang="en-GB"/>
          </a:p>
        </p:txBody>
      </p:sp>
      <p:sp>
        <p:nvSpPr>
          <p:cNvPr id="4" name="Text Placeholder 3">
            <a:extLst>
              <a:ext uri="{FF2B5EF4-FFF2-40B4-BE49-F238E27FC236}">
                <a16:creationId xmlns:a16="http://schemas.microsoft.com/office/drawing/2014/main" id="{6996D9E9-FBE4-604D-AB5E-44AA2A2A0F41}"/>
              </a:ext>
            </a:extLst>
          </p:cNvPr>
          <p:cNvSpPr>
            <a:spLocks noGrp="1"/>
          </p:cNvSpPr>
          <p:nvPr>
            <p:ph type="body" sz="quarter" idx="14"/>
          </p:nvPr>
        </p:nvSpPr>
        <p:spPr/>
        <p:txBody>
          <a:bodyPr/>
          <a:lstStyle/>
          <a:p>
            <a:r>
              <a:rPr lang="en-GB" dirty="0"/>
              <a:t>1 death within 30 days SMA thrombosis </a:t>
            </a:r>
            <a:r>
              <a:rPr lang="en-GB" dirty="0">
                <a:sym typeface="Wingdings" panose="05000000000000000000" pitchFamily="2" charset="2"/>
              </a:rPr>
              <a:t> Bowel Ischaemia Death</a:t>
            </a:r>
          </a:p>
          <a:p>
            <a:r>
              <a:rPr lang="en-GB" dirty="0">
                <a:sym typeface="Wingdings" panose="05000000000000000000" pitchFamily="2" charset="2"/>
              </a:rPr>
              <a:t>1 DVT/PE 1/7 post op (pt symptomatic from DVT pre-op but not picked up until post op)</a:t>
            </a:r>
          </a:p>
          <a:p>
            <a:r>
              <a:rPr lang="en-GB" dirty="0">
                <a:sym typeface="Wingdings" panose="05000000000000000000" pitchFamily="2" charset="2"/>
              </a:rPr>
              <a:t>5 Infectious complications – UTI/</a:t>
            </a:r>
            <a:r>
              <a:rPr lang="en-GB" dirty="0" err="1">
                <a:sym typeface="Wingdings" panose="05000000000000000000" pitchFamily="2" charset="2"/>
              </a:rPr>
              <a:t>epidiymoorchitis</a:t>
            </a:r>
            <a:r>
              <a:rPr lang="en-GB" dirty="0">
                <a:sym typeface="Wingdings" panose="05000000000000000000" pitchFamily="2" charset="2"/>
              </a:rPr>
              <a:t> (all early, post op Abx changed and no further)</a:t>
            </a:r>
          </a:p>
          <a:p>
            <a:r>
              <a:rPr lang="en-GB" dirty="0">
                <a:sym typeface="Wingdings" panose="05000000000000000000" pitchFamily="2" charset="2"/>
              </a:rPr>
              <a:t>2 Urinary retention post TWOC (short lived now resolved)</a:t>
            </a:r>
          </a:p>
          <a:p>
            <a:r>
              <a:rPr lang="en-GB" dirty="0">
                <a:sym typeface="Wingdings" panose="05000000000000000000" pitchFamily="2" charset="2"/>
              </a:rPr>
              <a:t>1 patient developed distant lung </a:t>
            </a:r>
            <a:r>
              <a:rPr lang="en-GB" dirty="0" err="1">
                <a:sym typeface="Wingdings" panose="05000000000000000000" pitchFamily="2" charset="2"/>
              </a:rPr>
              <a:t>mets</a:t>
            </a:r>
            <a:r>
              <a:rPr lang="en-GB" dirty="0">
                <a:sym typeface="Wingdings" panose="05000000000000000000" pitchFamily="2" charset="2"/>
              </a:rPr>
              <a:t> @18/12 post – pre-op staging failure</a:t>
            </a:r>
          </a:p>
          <a:p>
            <a:endParaRPr lang="en-GB" dirty="0"/>
          </a:p>
        </p:txBody>
      </p:sp>
    </p:spTree>
    <p:extLst>
      <p:ext uri="{BB962C8B-B14F-4D97-AF65-F5344CB8AC3E}">
        <p14:creationId xmlns:p14="http://schemas.microsoft.com/office/powerpoint/2010/main" val="347652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A7DF4-C6B6-49AE-15E7-34212A434F0C}"/>
              </a:ext>
            </a:extLst>
          </p:cNvPr>
          <p:cNvSpPr>
            <a:spLocks noGrp="1"/>
          </p:cNvSpPr>
          <p:nvPr>
            <p:ph type="body" sz="quarter" idx="12"/>
          </p:nvPr>
        </p:nvSpPr>
        <p:spPr>
          <a:xfrm>
            <a:off x="950134" y="954030"/>
            <a:ext cx="11125200" cy="724181"/>
          </a:xfrm>
        </p:spPr>
        <p:txBody>
          <a:bodyPr/>
          <a:lstStyle/>
          <a:p>
            <a:r>
              <a:rPr lang="en-GB" dirty="0"/>
              <a:t>RUH Eligibility Criteria</a:t>
            </a:r>
          </a:p>
        </p:txBody>
      </p:sp>
      <p:sp>
        <p:nvSpPr>
          <p:cNvPr id="3" name="Picture Placeholder 2">
            <a:extLst>
              <a:ext uri="{FF2B5EF4-FFF2-40B4-BE49-F238E27FC236}">
                <a16:creationId xmlns:a16="http://schemas.microsoft.com/office/drawing/2014/main" id="{3A8675CF-AA8F-8430-C56D-C05A1E8C24BE}"/>
              </a:ext>
            </a:extLst>
          </p:cNvPr>
          <p:cNvSpPr>
            <a:spLocks noGrp="1"/>
          </p:cNvSpPr>
          <p:nvPr>
            <p:ph type="pic" sz="quarter" idx="10"/>
          </p:nvPr>
        </p:nvSpPr>
        <p:spPr/>
        <p:txBody>
          <a:bodyPr/>
          <a:lstStyle/>
          <a:p>
            <a:endParaRPr lang="en-GB"/>
          </a:p>
        </p:txBody>
      </p:sp>
      <p:sp>
        <p:nvSpPr>
          <p:cNvPr id="4" name="Text Placeholder 3">
            <a:extLst>
              <a:ext uri="{FF2B5EF4-FFF2-40B4-BE49-F238E27FC236}">
                <a16:creationId xmlns:a16="http://schemas.microsoft.com/office/drawing/2014/main" id="{2F8CF7F6-A3BE-175F-4969-186BCBD43980}"/>
              </a:ext>
            </a:extLst>
          </p:cNvPr>
          <p:cNvSpPr>
            <a:spLocks noGrp="1"/>
          </p:cNvSpPr>
          <p:nvPr>
            <p:ph type="body" sz="quarter" idx="14"/>
          </p:nvPr>
        </p:nvSpPr>
        <p:spPr/>
        <p:txBody>
          <a:bodyPr/>
          <a:lstStyle/>
          <a:p>
            <a:endParaRPr lang="en-GB"/>
          </a:p>
        </p:txBody>
      </p:sp>
      <p:pic>
        <p:nvPicPr>
          <p:cNvPr id="6" name="Picture 5">
            <a:extLst>
              <a:ext uri="{FF2B5EF4-FFF2-40B4-BE49-F238E27FC236}">
                <a16:creationId xmlns:a16="http://schemas.microsoft.com/office/drawing/2014/main" id="{0226DE95-6C61-98EA-2AA0-2204743942C1}"/>
              </a:ext>
            </a:extLst>
          </p:cNvPr>
          <p:cNvPicPr>
            <a:picLocks noChangeAspect="1"/>
          </p:cNvPicPr>
          <p:nvPr/>
        </p:nvPicPr>
        <p:blipFill>
          <a:blip r:embed="rId2"/>
          <a:stretch>
            <a:fillRect/>
          </a:stretch>
        </p:blipFill>
        <p:spPr>
          <a:xfrm>
            <a:off x="1831272" y="1585516"/>
            <a:ext cx="11660966" cy="5771056"/>
          </a:xfrm>
          <a:prstGeom prst="rect">
            <a:avLst/>
          </a:prstGeom>
        </p:spPr>
      </p:pic>
      <p:sp>
        <p:nvSpPr>
          <p:cNvPr id="8" name="Rectangle 7">
            <a:extLst>
              <a:ext uri="{FF2B5EF4-FFF2-40B4-BE49-F238E27FC236}">
                <a16:creationId xmlns:a16="http://schemas.microsoft.com/office/drawing/2014/main" id="{E2E2E725-2F1A-6AD2-4DE1-35457B11F617}"/>
              </a:ext>
            </a:extLst>
          </p:cNvPr>
          <p:cNvSpPr/>
          <p:nvPr/>
        </p:nvSpPr>
        <p:spPr>
          <a:xfrm>
            <a:off x="6512734" y="2114550"/>
            <a:ext cx="2373556" cy="49288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F913F05-BF92-C3DA-801F-3292F057002B}"/>
              </a:ext>
            </a:extLst>
          </p:cNvPr>
          <p:cNvSpPr txBox="1"/>
          <p:nvPr/>
        </p:nvSpPr>
        <p:spPr>
          <a:xfrm>
            <a:off x="6098472" y="1688064"/>
            <a:ext cx="2928756" cy="6463308"/>
          </a:xfrm>
          <a:prstGeom prst="rect">
            <a:avLst/>
          </a:prstGeom>
          <a:noFill/>
        </p:spPr>
        <p:txBody>
          <a:bodyPr wrap="square" rtlCol="0">
            <a:spAutoFit/>
          </a:bodyPr>
          <a:lstStyle/>
          <a:p>
            <a:r>
              <a:rPr lang="en-GB" b="1" dirty="0">
                <a:latin typeface="Abadi" panose="020B0604020104020204" pitchFamily="34" charset="0"/>
              </a:rPr>
              <a:t>Clinical</a:t>
            </a:r>
            <a:r>
              <a:rPr lang="en-GB" dirty="0">
                <a:latin typeface="Abadi" panose="020B0604020104020204" pitchFamily="34" charset="0"/>
              </a:rPr>
              <a:t> </a:t>
            </a:r>
          </a:p>
          <a:p>
            <a:pPr marL="285750" indent="-285750">
              <a:buFontTx/>
              <a:buChar char="-"/>
            </a:pPr>
            <a:r>
              <a:rPr lang="en-GB" dirty="0">
                <a:latin typeface="Abadi" panose="020B0604020104020204" pitchFamily="34" charset="0"/>
              </a:rPr>
              <a:t>PSA &lt;/= 20ng/ml</a:t>
            </a:r>
          </a:p>
          <a:p>
            <a:pPr marL="285750" indent="-285750">
              <a:buFontTx/>
              <a:buChar char="-"/>
            </a:pPr>
            <a:r>
              <a:rPr lang="en-GB" dirty="0">
                <a:latin typeface="Abadi" panose="020B0604020104020204" pitchFamily="34" charset="0"/>
              </a:rPr>
              <a:t>Radiological T3aN0M0</a:t>
            </a:r>
          </a:p>
          <a:p>
            <a:pPr marL="285750" indent="-285750">
              <a:buFontTx/>
              <a:buChar char="-"/>
            </a:pPr>
            <a:r>
              <a:rPr lang="en-GB" dirty="0">
                <a:latin typeface="Abadi" panose="020B0604020104020204" pitchFamily="34" charset="0"/>
              </a:rPr>
              <a:t>Lesion to less than one quadrant on MRI</a:t>
            </a:r>
          </a:p>
          <a:p>
            <a:pPr marL="285750" indent="-285750">
              <a:buFontTx/>
              <a:buChar char="-"/>
            </a:pPr>
            <a:endParaRPr lang="en-GB" dirty="0">
              <a:latin typeface="Abadi" panose="020B0604020104020204" pitchFamily="34" charset="0"/>
            </a:endParaRPr>
          </a:p>
          <a:p>
            <a:r>
              <a:rPr lang="en-GB" b="1" dirty="0">
                <a:latin typeface="Abadi" panose="020B0604020104020204" pitchFamily="34" charset="0"/>
              </a:rPr>
              <a:t>Histology</a:t>
            </a:r>
          </a:p>
          <a:p>
            <a:pPr marL="285750" indent="-285750">
              <a:buFont typeface="Arial" panose="020B0604020202020204" pitchFamily="34" charset="0"/>
              <a:buChar char="•"/>
            </a:pPr>
            <a:r>
              <a:rPr lang="en-GB" dirty="0">
                <a:latin typeface="Abadi" panose="020B0604020104020204" pitchFamily="34" charset="0"/>
              </a:rPr>
              <a:t>Gleason 7 (4+3 or 3+4)</a:t>
            </a:r>
          </a:p>
          <a:p>
            <a:pPr marL="285750" indent="-285750">
              <a:buFont typeface="Arial" panose="020B0604020202020204" pitchFamily="34" charset="0"/>
              <a:buChar char="•"/>
            </a:pPr>
            <a:r>
              <a:rPr lang="en-GB" dirty="0">
                <a:latin typeface="Abadi" panose="020B0604020104020204" pitchFamily="34" charset="0"/>
              </a:rPr>
              <a:t>Maximal Gleason 4+4 on targeted biopsies </a:t>
            </a:r>
          </a:p>
          <a:p>
            <a:pPr marL="285750" indent="-285750">
              <a:buFont typeface="Arial" panose="020B0604020202020204" pitchFamily="34" charset="0"/>
              <a:buChar char="•"/>
            </a:pPr>
            <a:r>
              <a:rPr lang="en-GB" dirty="0">
                <a:latin typeface="Abadi" panose="020B0604020104020204" pitchFamily="34" charset="0"/>
              </a:rPr>
              <a:t>No MCCL for Gleason 7</a:t>
            </a:r>
          </a:p>
          <a:p>
            <a:pPr marL="285750" indent="-285750">
              <a:buFont typeface="Arial" panose="020B0604020202020204" pitchFamily="34" charset="0"/>
              <a:buChar char="•"/>
            </a:pPr>
            <a:r>
              <a:rPr lang="en-GB" dirty="0">
                <a:latin typeface="Abadi" panose="020B0604020104020204" pitchFamily="34" charset="0"/>
              </a:rPr>
              <a:t>Geason 6 if &gt;/-6mm MCCL and MRI lesion &gt;/= PIRAD 3 (well counselled patient)</a:t>
            </a:r>
          </a:p>
          <a:p>
            <a:pPr marL="285750" indent="-285750">
              <a:buFont typeface="Arial" panose="020B0604020202020204" pitchFamily="34" charset="0"/>
              <a:buChar char="•"/>
            </a:pPr>
            <a:endParaRPr lang="en-GB" dirty="0">
              <a:latin typeface="Abadi" panose="020B0604020104020204" pitchFamily="34" charset="0"/>
            </a:endParaRPr>
          </a:p>
          <a:p>
            <a:r>
              <a:rPr lang="en-GB" b="1" dirty="0">
                <a:latin typeface="Abadi" panose="020B0604020104020204" pitchFamily="34" charset="0"/>
              </a:rPr>
              <a:t>Contralateral lobe</a:t>
            </a:r>
          </a:p>
          <a:p>
            <a:pPr marL="285750" indent="-285750">
              <a:buFontTx/>
              <a:buChar char="-"/>
            </a:pPr>
            <a:r>
              <a:rPr lang="en-GB" dirty="0">
                <a:latin typeface="Abadi" panose="020B0604020104020204" pitchFamily="34" charset="0"/>
              </a:rPr>
              <a:t>Up to 5mm 3+3 will go on AS </a:t>
            </a:r>
          </a:p>
          <a:p>
            <a:pPr marL="285750" indent="-285750">
              <a:buFontTx/>
              <a:buChar char="-"/>
            </a:pPr>
            <a:r>
              <a:rPr lang="en-GB" dirty="0">
                <a:latin typeface="Abadi" panose="020B0604020104020204" pitchFamily="34" charset="0"/>
              </a:rPr>
              <a:t>Isolated core &lt;2mm 3+4 in contralateral lobe in well counselled patients</a:t>
            </a:r>
          </a:p>
        </p:txBody>
      </p:sp>
    </p:spTree>
    <p:extLst>
      <p:ext uri="{BB962C8B-B14F-4D97-AF65-F5344CB8AC3E}">
        <p14:creationId xmlns:p14="http://schemas.microsoft.com/office/powerpoint/2010/main" val="358200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31283" y="1153782"/>
            <a:ext cx="13806577" cy="1128514"/>
          </a:xfrm>
        </p:spPr>
        <p:txBody>
          <a:bodyPr>
            <a:normAutofit fontScale="25000" lnSpcReduction="20000"/>
          </a:bodyPr>
          <a:lstStyle/>
          <a:p>
            <a:r>
              <a:rPr lang="en-GB" sz="17840" dirty="0"/>
              <a:t>Referral Pathway  </a:t>
            </a:r>
          </a:p>
          <a:p>
            <a:r>
              <a:rPr lang="en-GB" dirty="0"/>
              <a:t> </a:t>
            </a:r>
          </a:p>
          <a:p>
            <a:endParaRPr lang="en-GB" dirty="0"/>
          </a:p>
        </p:txBody>
      </p:sp>
      <p:pic>
        <p:nvPicPr>
          <p:cNvPr id="3" name="Picture 2"/>
          <p:cNvPicPr>
            <a:picLocks noChangeAspect="1"/>
          </p:cNvPicPr>
          <p:nvPr/>
        </p:nvPicPr>
        <p:blipFill>
          <a:blip r:embed="rId2"/>
          <a:stretch>
            <a:fillRect/>
          </a:stretch>
        </p:blipFill>
        <p:spPr>
          <a:xfrm>
            <a:off x="6623459" y="2431115"/>
            <a:ext cx="8586994" cy="5840977"/>
          </a:xfrm>
          <a:prstGeom prst="rect">
            <a:avLst/>
          </a:prstGeom>
        </p:spPr>
      </p:pic>
      <p:sp>
        <p:nvSpPr>
          <p:cNvPr id="4" name="TextBox 3">
            <a:extLst>
              <a:ext uri="{FF2B5EF4-FFF2-40B4-BE49-F238E27FC236}">
                <a16:creationId xmlns:a16="http://schemas.microsoft.com/office/drawing/2014/main" id="{0716984E-071C-66CB-0517-933464D6F78A}"/>
              </a:ext>
            </a:extLst>
          </p:cNvPr>
          <p:cNvSpPr txBox="1"/>
          <p:nvPr/>
        </p:nvSpPr>
        <p:spPr>
          <a:xfrm>
            <a:off x="931283" y="2431114"/>
            <a:ext cx="5315641" cy="3825663"/>
          </a:xfrm>
          <a:prstGeom prst="rect">
            <a:avLst/>
          </a:prstGeom>
          <a:noFill/>
        </p:spPr>
        <p:txBody>
          <a:bodyPr wrap="square" rtlCol="0">
            <a:spAutoFit/>
          </a:bodyPr>
          <a:lstStyle/>
          <a:p>
            <a:r>
              <a:rPr lang="en-GB" dirty="0"/>
              <a:t>Cancer services IPT to be sent from local centre to Bath IPT and Cancer services</a:t>
            </a:r>
          </a:p>
          <a:p>
            <a:endParaRPr lang="en-GB" dirty="0"/>
          </a:p>
          <a:p>
            <a:r>
              <a:rPr lang="en-GB" dirty="0">
                <a:hlinkClick r:id="rId3"/>
              </a:rPr>
              <a:t>ruh-tr.urologysecretaries@nhs.net</a:t>
            </a:r>
            <a:endParaRPr lang="en-GB" dirty="0"/>
          </a:p>
          <a:p>
            <a:r>
              <a:rPr lang="en-GB" sz="2230" dirty="0">
                <a:solidFill>
                  <a:srgbClr val="003399"/>
                </a:solidFill>
                <a:latin typeface="Calibri" panose="020F0502020204030204" pitchFamily="34" charset="0"/>
                <a:ea typeface="Aptos" panose="020B0004020202020204" pitchFamily="34" charset="0"/>
                <a:hlinkClick r:id="rId4"/>
              </a:rPr>
              <a:t>ruh-tr.IPTMDS@nhs.net</a:t>
            </a:r>
            <a:endParaRPr lang="en-GB" sz="2230" dirty="0">
              <a:solidFill>
                <a:srgbClr val="003399"/>
              </a:solidFill>
              <a:latin typeface="Calibri" panose="020F0502020204030204" pitchFamily="34" charset="0"/>
              <a:ea typeface="Aptos" panose="020B0004020202020204" pitchFamily="34" charset="0"/>
            </a:endParaRPr>
          </a:p>
          <a:p>
            <a:r>
              <a:rPr lang="en-GB" sz="2230" dirty="0">
                <a:solidFill>
                  <a:srgbClr val="003399"/>
                </a:solidFill>
                <a:latin typeface="Calibri" panose="020F0502020204030204" pitchFamily="34" charset="0"/>
                <a:ea typeface="Aptos" panose="020B0004020202020204" pitchFamily="34" charset="0"/>
                <a:hlinkClick r:id="rId5"/>
              </a:rPr>
              <a:t>ruh-tr.cancerservicesruh@nhs.net</a:t>
            </a:r>
            <a:endParaRPr lang="en-GB" dirty="0">
              <a:solidFill>
                <a:srgbClr val="003399"/>
              </a:solidFill>
              <a:latin typeface="Calibri" panose="020F0502020204030204" pitchFamily="34" charset="0"/>
              <a:ea typeface="Aptos" panose="020B0004020202020204" pitchFamily="34" charset="0"/>
            </a:endParaRPr>
          </a:p>
          <a:p>
            <a:endParaRPr lang="en-GB" dirty="0"/>
          </a:p>
          <a:p>
            <a:endParaRPr lang="en-GB" dirty="0"/>
          </a:p>
          <a:p>
            <a:r>
              <a:rPr lang="en-GB" dirty="0"/>
              <a:t>Must have MRI within 12 months </a:t>
            </a:r>
          </a:p>
          <a:p>
            <a:r>
              <a:rPr lang="en-GB" dirty="0"/>
              <a:t>MRI to be transferred to Bath PACS</a:t>
            </a:r>
          </a:p>
          <a:p>
            <a:r>
              <a:rPr lang="en-GB" dirty="0"/>
              <a:t>Histology details to be included in referral</a:t>
            </a:r>
          </a:p>
          <a:p>
            <a:endParaRPr lang="en-GB" dirty="0"/>
          </a:p>
          <a:p>
            <a:endParaRPr lang="en-GB" dirty="0"/>
          </a:p>
        </p:txBody>
      </p:sp>
    </p:spTree>
    <p:extLst>
      <p:ext uri="{BB962C8B-B14F-4D97-AF65-F5344CB8AC3E}">
        <p14:creationId xmlns:p14="http://schemas.microsoft.com/office/powerpoint/2010/main" val="425387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42727" y="1478063"/>
            <a:ext cx="7228870" cy="1126934"/>
          </a:xfrm>
        </p:spPr>
        <p:txBody>
          <a:bodyPr>
            <a:normAutofit/>
          </a:bodyPr>
          <a:lstStyle/>
          <a:p>
            <a:r>
              <a:rPr lang="en-GB" dirty="0"/>
              <a:t>HIFU Follow up</a:t>
            </a:r>
          </a:p>
        </p:txBody>
      </p:sp>
      <p:sp>
        <p:nvSpPr>
          <p:cNvPr id="4" name="TextBox 3"/>
          <p:cNvSpPr txBox="1"/>
          <p:nvPr/>
        </p:nvSpPr>
        <p:spPr>
          <a:xfrm>
            <a:off x="257887" y="3482811"/>
            <a:ext cx="8294177" cy="369012"/>
          </a:xfrm>
          <a:prstGeom prst="rect">
            <a:avLst/>
          </a:prstGeom>
          <a:noFill/>
        </p:spPr>
        <p:txBody>
          <a:bodyPr wrap="square" rtlCol="0">
            <a:spAutoFit/>
          </a:bodyPr>
          <a:lstStyle/>
          <a:p>
            <a:pPr marL="285337" indent="-285337">
              <a:buFont typeface="Arial" panose="020B0604020202020204" pitchFamily="34" charset="0"/>
              <a:buChar char="•"/>
            </a:pPr>
            <a:endParaRPr lang="en-GB" sz="1798" dirty="0"/>
          </a:p>
        </p:txBody>
      </p:sp>
      <p:pic>
        <p:nvPicPr>
          <p:cNvPr id="10" name="Picture 9"/>
          <p:cNvPicPr>
            <a:picLocks noChangeAspect="1"/>
          </p:cNvPicPr>
          <p:nvPr/>
        </p:nvPicPr>
        <p:blipFill>
          <a:blip r:embed="rId3"/>
          <a:srcRect t="18410"/>
          <a:stretch/>
        </p:blipFill>
        <p:spPr>
          <a:xfrm>
            <a:off x="2805403" y="2208465"/>
            <a:ext cx="12002699" cy="5382785"/>
          </a:xfrm>
          <a:prstGeom prst="rect">
            <a:avLst/>
          </a:prstGeom>
        </p:spPr>
      </p:pic>
      <p:sp>
        <p:nvSpPr>
          <p:cNvPr id="3" name="TextBox 2">
            <a:extLst>
              <a:ext uri="{FF2B5EF4-FFF2-40B4-BE49-F238E27FC236}">
                <a16:creationId xmlns:a16="http://schemas.microsoft.com/office/drawing/2014/main" id="{E22B83CF-9EF1-FC3C-E7AD-5CDD553DA9AF}"/>
              </a:ext>
            </a:extLst>
          </p:cNvPr>
          <p:cNvSpPr txBox="1"/>
          <p:nvPr/>
        </p:nvSpPr>
        <p:spPr>
          <a:xfrm>
            <a:off x="552450" y="2604997"/>
            <a:ext cx="2057400" cy="4801314"/>
          </a:xfrm>
          <a:prstGeom prst="rect">
            <a:avLst/>
          </a:prstGeom>
          <a:noFill/>
        </p:spPr>
        <p:txBody>
          <a:bodyPr wrap="square" rtlCol="0">
            <a:spAutoFit/>
          </a:bodyPr>
          <a:lstStyle/>
          <a:p>
            <a:r>
              <a:rPr lang="en-GB" dirty="0"/>
              <a:t>Local TWOC to save patient travel</a:t>
            </a:r>
          </a:p>
          <a:p>
            <a:endParaRPr lang="en-GB" dirty="0"/>
          </a:p>
          <a:p>
            <a:endParaRPr lang="en-GB" dirty="0"/>
          </a:p>
          <a:p>
            <a:endParaRPr lang="en-GB" dirty="0"/>
          </a:p>
          <a:p>
            <a:endParaRPr lang="en-GB" dirty="0"/>
          </a:p>
          <a:p>
            <a:endParaRPr lang="en-GB" dirty="0"/>
          </a:p>
          <a:p>
            <a:endParaRPr lang="en-GB" dirty="0"/>
          </a:p>
          <a:p>
            <a:r>
              <a:rPr lang="en-GB" dirty="0"/>
              <a:t>12/12 </a:t>
            </a:r>
            <a:r>
              <a:rPr lang="en-GB" dirty="0" err="1"/>
              <a:t>mpMRI</a:t>
            </a:r>
            <a:r>
              <a:rPr lang="en-GB" dirty="0"/>
              <a:t> with contrast to be arranged locally</a:t>
            </a:r>
          </a:p>
          <a:p>
            <a:endParaRPr lang="en-GB" dirty="0"/>
          </a:p>
          <a:p>
            <a:endParaRPr lang="en-GB" dirty="0"/>
          </a:p>
          <a:p>
            <a:endParaRPr lang="en-GB" dirty="0"/>
          </a:p>
          <a:p>
            <a:r>
              <a:rPr lang="en-GB" dirty="0"/>
              <a:t>Discharged to local centre after 24/12 MRI</a:t>
            </a:r>
          </a:p>
        </p:txBody>
      </p:sp>
    </p:spTree>
    <p:extLst>
      <p:ext uri="{BB962C8B-B14F-4D97-AF65-F5344CB8AC3E}">
        <p14:creationId xmlns:p14="http://schemas.microsoft.com/office/powerpoint/2010/main" val="23703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FC188-F337-2AEF-25CB-B58FA77BC3EA}"/>
              </a:ext>
            </a:extLst>
          </p:cNvPr>
          <p:cNvSpPr>
            <a:spLocks noGrp="1"/>
          </p:cNvSpPr>
          <p:nvPr>
            <p:ph type="body" sz="quarter" idx="12"/>
          </p:nvPr>
        </p:nvSpPr>
        <p:spPr/>
        <p:txBody>
          <a:bodyPr/>
          <a:lstStyle/>
          <a:p>
            <a:r>
              <a:rPr lang="en-GB" dirty="0"/>
              <a:t>Post Treatment Care</a:t>
            </a:r>
          </a:p>
        </p:txBody>
      </p:sp>
      <p:sp>
        <p:nvSpPr>
          <p:cNvPr id="4" name="Text Placeholder 3">
            <a:extLst>
              <a:ext uri="{FF2B5EF4-FFF2-40B4-BE49-F238E27FC236}">
                <a16:creationId xmlns:a16="http://schemas.microsoft.com/office/drawing/2014/main" id="{356FB3C6-AFFD-B55B-C849-9C2C86F53A47}"/>
              </a:ext>
            </a:extLst>
          </p:cNvPr>
          <p:cNvSpPr>
            <a:spLocks noGrp="1"/>
          </p:cNvSpPr>
          <p:nvPr>
            <p:ph type="body" sz="quarter" idx="14"/>
          </p:nvPr>
        </p:nvSpPr>
        <p:spPr>
          <a:xfrm>
            <a:off x="931084" y="2419350"/>
            <a:ext cx="11965766" cy="4784209"/>
          </a:xfrm>
        </p:spPr>
        <p:txBody>
          <a:bodyPr>
            <a:normAutofit lnSpcReduction="10000"/>
          </a:bodyPr>
          <a:lstStyle/>
          <a:p>
            <a:pPr marL="342900" indent="-342900">
              <a:buFont typeface="Arial" panose="020B0604020202020204" pitchFamily="34" charset="0"/>
              <a:buChar char="•"/>
            </a:pPr>
            <a:r>
              <a:rPr lang="en-GB" dirty="0">
                <a:solidFill>
                  <a:srgbClr val="FF0000"/>
                </a:solidFill>
              </a:rPr>
              <a:t>Local TWOC</a:t>
            </a:r>
          </a:p>
          <a:p>
            <a:pPr marL="342900" indent="-342900">
              <a:buFont typeface="Arial" panose="020B0604020202020204" pitchFamily="34" charset="0"/>
              <a:buChar char="•"/>
            </a:pPr>
            <a:r>
              <a:rPr lang="en-GB" dirty="0"/>
              <a:t>3/12 Tel FUP Bath</a:t>
            </a:r>
          </a:p>
          <a:p>
            <a:pPr marL="342900" indent="-342900">
              <a:buFont typeface="Arial" panose="020B0604020202020204" pitchFamily="34" charset="0"/>
              <a:buChar char="•"/>
            </a:pPr>
            <a:r>
              <a:rPr lang="en-GB" dirty="0">
                <a:solidFill>
                  <a:srgbClr val="FF0000"/>
                </a:solidFill>
              </a:rPr>
              <a:t>12/12 </a:t>
            </a:r>
            <a:r>
              <a:rPr lang="en-GB" dirty="0" err="1">
                <a:solidFill>
                  <a:srgbClr val="FF0000"/>
                </a:solidFill>
              </a:rPr>
              <a:t>mpMRI</a:t>
            </a:r>
            <a:r>
              <a:rPr lang="en-GB" dirty="0">
                <a:solidFill>
                  <a:srgbClr val="FF0000"/>
                </a:solidFill>
              </a:rPr>
              <a:t> with contrast (locally arranged, reported)</a:t>
            </a:r>
            <a:r>
              <a:rPr lang="en-GB" dirty="0"/>
              <a:t> </a:t>
            </a:r>
          </a:p>
          <a:p>
            <a:pPr marL="1192538" lvl="1" indent="-342900"/>
            <a:r>
              <a:rPr lang="en-GB" sz="2000" dirty="0"/>
              <a:t>send to Bath for review and second read in Focal MDT</a:t>
            </a:r>
          </a:p>
          <a:p>
            <a:pPr marL="342900" indent="-342900">
              <a:buFont typeface="Arial" panose="020B0604020202020204" pitchFamily="34" charset="0"/>
              <a:buChar char="•"/>
            </a:pPr>
            <a:r>
              <a:rPr lang="en-GB" dirty="0"/>
              <a:t>12/12 Tel FUP Bath</a:t>
            </a:r>
          </a:p>
          <a:p>
            <a:pPr marL="342900" indent="-342900">
              <a:buFont typeface="Arial" panose="020B0604020202020204" pitchFamily="34" charset="0"/>
              <a:buChar char="•"/>
            </a:pPr>
            <a:r>
              <a:rPr lang="en-GB" dirty="0"/>
              <a:t>6/12 </a:t>
            </a:r>
            <a:r>
              <a:rPr lang="en-GB" dirty="0">
                <a:solidFill>
                  <a:srgbClr val="FF0000"/>
                </a:solidFill>
              </a:rPr>
              <a:t>local PSA’s </a:t>
            </a:r>
            <a:r>
              <a:rPr lang="en-GB" dirty="0"/>
              <a:t>(sent to Bath for registry update – patients responsible)</a:t>
            </a:r>
          </a:p>
          <a:p>
            <a:pPr marL="342900" indent="-342900">
              <a:buFont typeface="Arial" panose="020B0604020202020204" pitchFamily="34" charset="0"/>
              <a:buChar char="•"/>
            </a:pPr>
            <a:r>
              <a:rPr lang="en-GB" dirty="0"/>
              <a:t>24/12 </a:t>
            </a:r>
            <a:r>
              <a:rPr lang="en-GB" dirty="0" err="1">
                <a:solidFill>
                  <a:srgbClr val="FF0000"/>
                </a:solidFill>
              </a:rPr>
              <a:t>mpMRI</a:t>
            </a:r>
            <a:r>
              <a:rPr lang="en-GB" dirty="0">
                <a:solidFill>
                  <a:srgbClr val="FF0000"/>
                </a:solidFill>
              </a:rPr>
              <a:t> with contrast (locally arranged, reported)</a:t>
            </a:r>
            <a:r>
              <a:rPr lang="en-GB" dirty="0"/>
              <a:t>, </a:t>
            </a:r>
          </a:p>
          <a:p>
            <a:pPr marL="1192538" lvl="1" indent="-342900"/>
            <a:r>
              <a:rPr lang="en-GB" sz="2200" dirty="0"/>
              <a:t>send to Bath for review and second read in Focal MDT</a:t>
            </a:r>
            <a:endParaRPr lang="en-GB" dirty="0"/>
          </a:p>
          <a:p>
            <a:pPr marL="342900" indent="-342900">
              <a:buFont typeface="Arial" panose="020B0604020202020204" pitchFamily="34" charset="0"/>
              <a:buChar char="•"/>
            </a:pPr>
            <a:r>
              <a:rPr lang="en-GB" dirty="0"/>
              <a:t>24/12 Tel FUP Bath</a:t>
            </a:r>
          </a:p>
          <a:p>
            <a:pPr marL="342900" indent="-342900">
              <a:buFont typeface="Arial" panose="020B0604020202020204" pitchFamily="34" charset="0"/>
              <a:buChar char="•"/>
            </a:pPr>
            <a:r>
              <a:rPr lang="en-GB" dirty="0"/>
              <a:t>Transition/transfer back to local Active Surveillance for 6/12 PSA’s until 5 years.</a:t>
            </a:r>
          </a:p>
          <a:p>
            <a:pPr marL="1192538" lvl="1" indent="-342900"/>
            <a:r>
              <a:rPr lang="en-GB" sz="1800" dirty="0"/>
              <a:t>Consider MRI if PSA trending upwards at any point  </a:t>
            </a:r>
          </a:p>
        </p:txBody>
      </p:sp>
    </p:spTree>
    <p:extLst>
      <p:ext uri="{BB962C8B-B14F-4D97-AF65-F5344CB8AC3E}">
        <p14:creationId xmlns:p14="http://schemas.microsoft.com/office/powerpoint/2010/main" val="3056951238"/>
      </p:ext>
    </p:extLst>
  </p:cSld>
  <p:clrMapOvr>
    <a:masterClrMapping/>
  </p:clrMapOvr>
</p:sld>
</file>

<file path=ppt/theme/theme1.xml><?xml version="1.0" encoding="utf-8"?>
<a:theme xmlns:a="http://schemas.openxmlformats.org/drawingml/2006/main" name="Cover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llet poi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and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lumn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Quo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ision People Group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047B98-1893-4012-919F-A50BA1000FDD}"/>
</file>

<file path=customXml/itemProps2.xml><?xml version="1.0" encoding="utf-8"?>
<ds:datastoreItem xmlns:ds="http://schemas.openxmlformats.org/officeDocument/2006/customXml" ds:itemID="{F9501867-BCAE-4BA7-9D1A-16E6BCC569CA}"/>
</file>

<file path=customXml/itemProps3.xml><?xml version="1.0" encoding="utf-8"?>
<ds:datastoreItem xmlns:ds="http://schemas.openxmlformats.org/officeDocument/2006/customXml" ds:itemID="{1BC50872-58AC-41E6-8883-093A569F9230}"/>
</file>

<file path=docProps/app.xml><?xml version="1.0" encoding="utf-8"?>
<Properties xmlns="http://schemas.openxmlformats.org/officeDocument/2006/extended-properties" xmlns:vt="http://schemas.openxmlformats.org/officeDocument/2006/docPropsVTypes">
  <Template/>
  <TotalTime>6651</TotalTime>
  <Words>1669</Words>
  <Application>Microsoft Office PowerPoint</Application>
  <PresentationFormat>Custom</PresentationFormat>
  <Paragraphs>195</Paragraphs>
  <Slides>23</Slides>
  <Notes>3</Notes>
  <HiddenSlides>8</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23</vt:i4>
      </vt:variant>
    </vt:vector>
  </HeadingPairs>
  <TitlesOfParts>
    <vt:vector size="42" baseType="lpstr">
      <vt:lpstr>Abadi</vt:lpstr>
      <vt:lpstr>Aptos</vt:lpstr>
      <vt:lpstr>Aptos Display</vt:lpstr>
      <vt:lpstr>Arial</vt:lpstr>
      <vt:lpstr>Calibri</vt:lpstr>
      <vt:lpstr>Frutiger</vt:lpstr>
      <vt:lpstr>inherit</vt:lpstr>
      <vt:lpstr>Wingdings</vt:lpstr>
      <vt:lpstr>Cover layouts</vt:lpstr>
      <vt:lpstr>Bullet points</vt:lpstr>
      <vt:lpstr>Title slides</vt:lpstr>
      <vt:lpstr>Text and image</vt:lpstr>
      <vt:lpstr>Text only</vt:lpstr>
      <vt:lpstr>Image only</vt:lpstr>
      <vt:lpstr>Column layouts</vt:lpstr>
      <vt:lpstr>Quotes</vt:lpstr>
      <vt:lpstr>Vision People Groups</vt:lpstr>
      <vt:lpstr>End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RUH Presentation Template</dc:title>
  <dc:creator>Perry, Rebecca</dc:creator>
  <cp:lastModifiedBy>Helen Dunderdale</cp:lastModifiedBy>
  <cp:revision>117</cp:revision>
  <dcterms:created xsi:type="dcterms:W3CDTF">2022-08-23T09:30:47Z</dcterms:created>
  <dcterms:modified xsi:type="dcterms:W3CDTF">2025-06-26T11:44:29Z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2022-08-23T00:00:00Z</vt:filetime>
  </property>
  <property fmtid="{D5CDD505-2E9C-101B-9397-08002B2CF9AE}" pid="3" name="Creator">
    <vt:lpwstr>Adobe InDesign 17.3 (Macintosh)</vt:lpwstr>
  </property>
  <property fmtid="{D5CDD505-2E9C-101B-9397-08002B2CF9AE}" pid="4" name="LastSaved">
    <vt:filetime>2022-08-23T00:00:00Z</vt:filetime>
  </property>
  <property fmtid="{D5CDD505-2E9C-101B-9397-08002B2CF9AE}" pid="5" name="Producer">
    <vt:lpwstr>Adobe PDF Library 16.0.7</vt:lpwstr>
  </property>
  <property fmtid="{D5CDD505-2E9C-101B-9397-08002B2CF9AE}" pid="6" name="ContentTypeId">
    <vt:lpwstr>0x0101004758BEBCE60E1C4C87B869C7C38C0B3D</vt:lpwstr>
  </property>
</Properties>
</file>