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7D1748-D2B3-4C20-B843-187E143DAFA4}">
          <p14:sldIdLst>
            <p14:sldId id="256"/>
            <p14:sldId id="25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41B6E6"/>
    <a:srgbClr val="FFB81C"/>
    <a:srgbClr val="AE2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A48870-EE0B-96EF-0B58-BAD2503D2074}" v="5" dt="2025-03-21T06:43:10.355"/>
    <p1510:client id="{57609BEA-6995-0446-FB8A-65E374F94F61}" v="1103" dt="2025-03-20T21:27:28.392"/>
    <p1510:client id="{FD185032-DD54-F902-438E-2D455B00DA0D}" v="182" dt="2025-03-20T21:44:44.1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–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Allcock" userId="S::david.allcock@uhbw.nhs.uk::81e8a802-e802-4f72-8e9c-c38fae7fb02b" providerId="AD" clId="Web-{2AA48870-EE0B-96EF-0B58-BAD2503D2074}"/>
    <pc:docChg chg="modSld">
      <pc:chgData name="David Allcock" userId="S::david.allcock@uhbw.nhs.uk::81e8a802-e802-4f72-8e9c-c38fae7fb02b" providerId="AD" clId="Web-{2AA48870-EE0B-96EF-0B58-BAD2503D2074}" dt="2025-03-21T06:43:08.902" v="3" actId="20577"/>
      <pc:docMkLst>
        <pc:docMk/>
      </pc:docMkLst>
      <pc:sldChg chg="modSp">
        <pc:chgData name="David Allcock" userId="S::david.allcock@uhbw.nhs.uk::81e8a802-e802-4f72-8e9c-c38fae7fb02b" providerId="AD" clId="Web-{2AA48870-EE0B-96EF-0B58-BAD2503D2074}" dt="2025-03-21T06:43:08.902" v="3" actId="20577"/>
        <pc:sldMkLst>
          <pc:docMk/>
          <pc:sldMk cId="329973085" sldId="273"/>
        </pc:sldMkLst>
        <pc:spChg chg="mod">
          <ac:chgData name="David Allcock" userId="S::david.allcock@uhbw.nhs.uk::81e8a802-e802-4f72-8e9c-c38fae7fb02b" providerId="AD" clId="Web-{2AA48870-EE0B-96EF-0B58-BAD2503D2074}" dt="2025-03-21T06:43:08.902" v="3" actId="20577"/>
          <ac:spMkLst>
            <pc:docMk/>
            <pc:sldMk cId="329973085" sldId="273"/>
            <ac:spMk id="3" creationId="{4BA47EA9-C510-876E-F6E2-8AA168C8D63F}"/>
          </ac:spMkLst>
        </pc:spChg>
      </pc:sldChg>
    </pc:docChg>
  </pc:docChgLst>
  <pc:docChgLst>
    <pc:chgData name="Helen Dunderdale" userId="18a57383-fa13-4764-88a8-9272bfc7f4aa" providerId="ADAL" clId="{DF8A308D-E86E-4369-ACC7-278EE37FC876}"/>
    <pc:docChg chg="modShowInfo">
      <pc:chgData name="Helen Dunderdale" userId="18a57383-fa13-4764-88a8-9272bfc7f4aa" providerId="ADAL" clId="{DF8A308D-E86E-4369-ACC7-278EE37FC876}" dt="2025-03-21T12:13:31.629" v="0" actId="2744"/>
      <pc:docMkLst>
        <pc:docMk/>
      </pc:docMkLst>
    </pc:docChg>
  </pc:docChgLst>
  <pc:docChgLst>
    <pc:chgData name="David Allcock" userId="S::david.allcock@uhbw.nhs.uk::81e8a802-e802-4f72-8e9c-c38fae7fb02b" providerId="AD" clId="Web-{3AB2A66F-A565-E5A9-1140-FEEAEE6B3949}"/>
    <pc:docChg chg="addSld delSld modSld addSection delSection modSection">
      <pc:chgData name="David Allcock" userId="S::david.allcock@uhbw.nhs.uk::81e8a802-e802-4f72-8e9c-c38fae7fb02b" providerId="AD" clId="Web-{3AB2A66F-A565-E5A9-1140-FEEAEE6B3949}" dt="2025-03-09T17:26:34.337" v="1445" actId="20577"/>
      <pc:docMkLst>
        <pc:docMk/>
      </pc:docMkLst>
      <pc:sldChg chg="modSp add del">
        <pc:chgData name="David Allcock" userId="S::david.allcock@uhbw.nhs.uk::81e8a802-e802-4f72-8e9c-c38fae7fb02b" providerId="AD" clId="Web-{3AB2A66F-A565-E5A9-1140-FEEAEE6B3949}" dt="2025-03-09T15:47:15.484" v="272"/>
        <pc:sldMkLst>
          <pc:docMk/>
          <pc:sldMk cId="2194848944" sldId="256"/>
        </pc:sldMkLst>
        <pc:spChg chg="mod">
          <ac:chgData name="David Allcock" userId="S::david.allcock@uhbw.nhs.uk::81e8a802-e802-4f72-8e9c-c38fae7fb02b" providerId="AD" clId="Web-{3AB2A66F-A565-E5A9-1140-FEEAEE6B3949}" dt="2025-03-09T15:29:30.789" v="89" actId="14100"/>
          <ac:spMkLst>
            <pc:docMk/>
            <pc:sldMk cId="2194848944" sldId="256"/>
            <ac:spMk id="2" creationId="{00000000-0000-0000-0000-000000000000}"/>
          </ac:spMkLst>
        </pc:spChg>
        <pc:spChg chg="mod">
          <ac:chgData name="David Allcock" userId="S::david.allcock@uhbw.nhs.uk::81e8a802-e802-4f72-8e9c-c38fae7fb02b" providerId="AD" clId="Web-{3AB2A66F-A565-E5A9-1140-FEEAEE6B3949}" dt="2025-03-09T15:28:51.225" v="65" actId="14100"/>
          <ac:spMkLst>
            <pc:docMk/>
            <pc:sldMk cId="2194848944" sldId="256"/>
            <ac:spMk id="4" creationId="{00000000-0000-0000-0000-000000000000}"/>
          </ac:spMkLst>
        </pc:spChg>
        <pc:spChg chg="mod">
          <ac:chgData name="David Allcock" userId="S::david.allcock@uhbw.nhs.uk::81e8a802-e802-4f72-8e9c-c38fae7fb02b" providerId="AD" clId="Web-{3AB2A66F-A565-E5A9-1140-FEEAEE6B3949}" dt="2025-03-09T15:29:35.008" v="90" actId="1076"/>
          <ac:spMkLst>
            <pc:docMk/>
            <pc:sldMk cId="2194848944" sldId="256"/>
            <ac:spMk id="9" creationId="{00000000-0000-0000-0000-000000000000}"/>
          </ac:spMkLst>
        </pc:spChg>
      </pc:sldChg>
      <pc:sldChg chg="addSp modSp add del">
        <pc:chgData name="David Allcock" userId="S::david.allcock@uhbw.nhs.uk::81e8a802-e802-4f72-8e9c-c38fae7fb02b" providerId="AD" clId="Web-{3AB2A66F-A565-E5A9-1140-FEEAEE6B3949}" dt="2025-03-09T15:47:36.766" v="278" actId="20577"/>
        <pc:sldMkLst>
          <pc:docMk/>
          <pc:sldMk cId="1198147434" sldId="257"/>
        </pc:sldMkLst>
        <pc:spChg chg="mod">
          <ac:chgData name="David Allcock" userId="S::david.allcock@uhbw.nhs.uk::81e8a802-e802-4f72-8e9c-c38fae7fb02b" providerId="AD" clId="Web-{3AB2A66F-A565-E5A9-1140-FEEAEE6B3949}" dt="2025-03-09T15:47:36.766" v="278" actId="20577"/>
          <ac:spMkLst>
            <pc:docMk/>
            <pc:sldMk cId="1198147434" sldId="257"/>
            <ac:spMk id="2" creationId="{00000000-0000-0000-0000-000000000000}"/>
          </ac:spMkLst>
        </pc:spChg>
        <pc:spChg chg="mod">
          <ac:chgData name="David Allcock" userId="S::david.allcock@uhbw.nhs.uk::81e8a802-e802-4f72-8e9c-c38fae7fb02b" providerId="AD" clId="Web-{3AB2A66F-A565-E5A9-1140-FEEAEE6B3949}" dt="2025-03-09T15:27:56.130" v="64" actId="20577"/>
          <ac:spMkLst>
            <pc:docMk/>
            <pc:sldMk cId="1198147434" sldId="257"/>
            <ac:spMk id="3" creationId="{00000000-0000-0000-0000-000000000000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5:46:56.077" v="266" actId="20577"/>
          <ac:spMkLst>
            <pc:docMk/>
            <pc:sldMk cId="1198147434" sldId="257"/>
            <ac:spMk id="4" creationId="{F5B8BFBE-1817-FC10-E8C8-4CD53752CCD0}"/>
          </ac:spMkLst>
        </pc:spChg>
      </pc:sldChg>
      <pc:sldChg chg="del">
        <pc:chgData name="David Allcock" userId="S::david.allcock@uhbw.nhs.uk::81e8a802-e802-4f72-8e9c-c38fae7fb02b" providerId="AD" clId="Web-{3AB2A66F-A565-E5A9-1140-FEEAEE6B3949}" dt="2025-03-09T15:27:41.770" v="56"/>
        <pc:sldMkLst>
          <pc:docMk/>
          <pc:sldMk cId="2473574764" sldId="258"/>
        </pc:sldMkLst>
      </pc:sldChg>
      <pc:sldChg chg="del">
        <pc:chgData name="David Allcock" userId="S::david.allcock@uhbw.nhs.uk::81e8a802-e802-4f72-8e9c-c38fae7fb02b" providerId="AD" clId="Web-{3AB2A66F-A565-E5A9-1140-FEEAEE6B3949}" dt="2025-03-09T15:27:40.738" v="54"/>
        <pc:sldMkLst>
          <pc:docMk/>
          <pc:sldMk cId="2652838137" sldId="259"/>
        </pc:sldMkLst>
      </pc:sldChg>
      <pc:sldChg chg="del">
        <pc:chgData name="David Allcock" userId="S::david.allcock@uhbw.nhs.uk::81e8a802-e802-4f72-8e9c-c38fae7fb02b" providerId="AD" clId="Web-{3AB2A66F-A565-E5A9-1140-FEEAEE6B3949}" dt="2025-03-09T15:27:41.285" v="55"/>
        <pc:sldMkLst>
          <pc:docMk/>
          <pc:sldMk cId="873204273" sldId="260"/>
        </pc:sldMkLst>
      </pc:sldChg>
      <pc:sldChg chg="del">
        <pc:chgData name="David Allcock" userId="S::david.allcock@uhbw.nhs.uk::81e8a802-e802-4f72-8e9c-c38fae7fb02b" providerId="AD" clId="Web-{3AB2A66F-A565-E5A9-1140-FEEAEE6B3949}" dt="2025-03-09T15:27:43.020" v="57"/>
        <pc:sldMkLst>
          <pc:docMk/>
          <pc:sldMk cId="950177276" sldId="262"/>
        </pc:sldMkLst>
      </pc:sldChg>
      <pc:sldChg chg="del">
        <pc:chgData name="David Allcock" userId="S::david.allcock@uhbw.nhs.uk::81e8a802-e802-4f72-8e9c-c38fae7fb02b" providerId="AD" clId="Web-{3AB2A66F-A565-E5A9-1140-FEEAEE6B3949}" dt="2025-03-09T15:27:43.754" v="58"/>
        <pc:sldMkLst>
          <pc:docMk/>
          <pc:sldMk cId="2837783881" sldId="263"/>
        </pc:sldMkLst>
      </pc:sldChg>
      <pc:sldChg chg="del">
        <pc:chgData name="David Allcock" userId="S::david.allcock@uhbw.nhs.uk::81e8a802-e802-4f72-8e9c-c38fae7fb02b" providerId="AD" clId="Web-{3AB2A66F-A565-E5A9-1140-FEEAEE6B3949}" dt="2025-03-09T15:27:45.504" v="61"/>
        <pc:sldMkLst>
          <pc:docMk/>
          <pc:sldMk cId="3538821179" sldId="265"/>
        </pc:sldMkLst>
      </pc:sldChg>
      <pc:sldChg chg="del">
        <pc:chgData name="David Allcock" userId="S::david.allcock@uhbw.nhs.uk::81e8a802-e802-4f72-8e9c-c38fae7fb02b" providerId="AD" clId="Web-{3AB2A66F-A565-E5A9-1140-FEEAEE6B3949}" dt="2025-03-09T15:27:46.129" v="62"/>
        <pc:sldMkLst>
          <pc:docMk/>
          <pc:sldMk cId="3759001733" sldId="266"/>
        </pc:sldMkLst>
      </pc:sldChg>
      <pc:sldChg chg="del">
        <pc:chgData name="David Allcock" userId="S::david.allcock@uhbw.nhs.uk::81e8a802-e802-4f72-8e9c-c38fae7fb02b" providerId="AD" clId="Web-{3AB2A66F-A565-E5A9-1140-FEEAEE6B3949}" dt="2025-03-09T15:27:44.364" v="59"/>
        <pc:sldMkLst>
          <pc:docMk/>
          <pc:sldMk cId="3911689672" sldId="268"/>
        </pc:sldMkLst>
      </pc:sldChg>
      <pc:sldChg chg="del">
        <pc:chgData name="David Allcock" userId="S::david.allcock@uhbw.nhs.uk::81e8a802-e802-4f72-8e9c-c38fae7fb02b" providerId="AD" clId="Web-{3AB2A66F-A565-E5A9-1140-FEEAEE6B3949}" dt="2025-03-09T15:47:24.484" v="277"/>
        <pc:sldMkLst>
          <pc:docMk/>
          <pc:sldMk cId="474083296" sldId="269"/>
        </pc:sldMkLst>
      </pc:sldChg>
      <pc:sldChg chg="addSp delSp modSp new add del">
        <pc:chgData name="David Allcock" userId="S::david.allcock@uhbw.nhs.uk::81e8a802-e802-4f72-8e9c-c38fae7fb02b" providerId="AD" clId="Web-{3AB2A66F-A565-E5A9-1140-FEEAEE6B3949}" dt="2025-03-09T16:31:52.882" v="814" actId="20577"/>
        <pc:sldMkLst>
          <pc:docMk/>
          <pc:sldMk cId="40052944" sldId="270"/>
        </pc:sldMkLst>
        <pc:spChg chg="mod">
          <ac:chgData name="David Allcock" userId="S::david.allcock@uhbw.nhs.uk::81e8a802-e802-4f72-8e9c-c38fae7fb02b" providerId="AD" clId="Web-{3AB2A66F-A565-E5A9-1140-FEEAEE6B3949}" dt="2025-03-09T16:31:52.882" v="814" actId="20577"/>
          <ac:spMkLst>
            <pc:docMk/>
            <pc:sldMk cId="40052944" sldId="270"/>
            <ac:spMk id="3" creationId="{F2FE4BE3-4E08-6377-6B88-B0AB08E1BAA2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5:48:22.611" v="296" actId="1076"/>
          <ac:spMkLst>
            <pc:docMk/>
            <pc:sldMk cId="40052944" sldId="270"/>
            <ac:spMk id="5" creationId="{FDB677A8-76C1-1780-4700-EAB572CA8F9E}"/>
          </ac:spMkLst>
        </pc:spChg>
      </pc:sldChg>
      <pc:sldChg chg="del">
        <pc:chgData name="David Allcock" userId="S::david.allcock@uhbw.nhs.uk::81e8a802-e802-4f72-8e9c-c38fae7fb02b" providerId="AD" clId="Web-{3AB2A66F-A565-E5A9-1140-FEEAEE6B3949}" dt="2025-03-09T15:27:46.832" v="63"/>
        <pc:sldMkLst>
          <pc:docMk/>
          <pc:sldMk cId="2644440715" sldId="270"/>
        </pc:sldMkLst>
      </pc:sldChg>
      <pc:sldChg chg="addSp delSp modSp new">
        <pc:chgData name="David Allcock" userId="S::david.allcock@uhbw.nhs.uk::81e8a802-e802-4f72-8e9c-c38fae7fb02b" providerId="AD" clId="Web-{3AB2A66F-A565-E5A9-1140-FEEAEE6B3949}" dt="2025-03-09T16:34:04.715" v="817" actId="20577"/>
        <pc:sldMkLst>
          <pc:docMk/>
          <pc:sldMk cId="1771151579" sldId="271"/>
        </pc:sldMkLst>
        <pc:spChg chg="add">
          <ac:chgData name="David Allcock" userId="S::david.allcock@uhbw.nhs.uk::81e8a802-e802-4f72-8e9c-c38fae7fb02b" providerId="AD" clId="Web-{3AB2A66F-A565-E5A9-1140-FEEAEE6B3949}" dt="2025-03-09T16:16:35.240" v="542"/>
          <ac:spMkLst>
            <pc:docMk/>
            <pc:sldMk cId="1771151579" sldId="271"/>
            <ac:spMk id="5" creationId="{8257BF8E-E0D0-92D1-D75F-74B380C69A47}"/>
          </ac:spMkLst>
        </pc:spChg>
        <pc:spChg chg="add">
          <ac:chgData name="David Allcock" userId="S::david.allcock@uhbw.nhs.uk::81e8a802-e802-4f72-8e9c-c38fae7fb02b" providerId="AD" clId="Web-{3AB2A66F-A565-E5A9-1140-FEEAEE6B3949}" dt="2025-03-09T16:16:35.255" v="543"/>
          <ac:spMkLst>
            <pc:docMk/>
            <pc:sldMk cId="1771151579" sldId="271"/>
            <ac:spMk id="7" creationId="{7BA43366-98B4-93D2-A7F4-CB4DB76964BA}"/>
          </ac:spMkLst>
        </pc:spChg>
        <pc:spChg chg="add">
          <ac:chgData name="David Allcock" userId="S::david.allcock@uhbw.nhs.uk::81e8a802-e802-4f72-8e9c-c38fae7fb02b" providerId="AD" clId="Web-{3AB2A66F-A565-E5A9-1140-FEEAEE6B3949}" dt="2025-03-09T16:16:35.255" v="544"/>
          <ac:spMkLst>
            <pc:docMk/>
            <pc:sldMk cId="1771151579" sldId="271"/>
            <ac:spMk id="9" creationId="{769F879C-2483-FABB-FA50-1742940402D6}"/>
          </ac:spMkLst>
        </pc:spChg>
        <pc:spChg chg="add">
          <ac:chgData name="David Allcock" userId="S::david.allcock@uhbw.nhs.uk::81e8a802-e802-4f72-8e9c-c38fae7fb02b" providerId="AD" clId="Web-{3AB2A66F-A565-E5A9-1140-FEEAEE6B3949}" dt="2025-03-09T16:16:35.271" v="545"/>
          <ac:spMkLst>
            <pc:docMk/>
            <pc:sldMk cId="1771151579" sldId="271"/>
            <ac:spMk id="11" creationId="{3B6A56DC-670F-6AFC-13C9-D11FB795C976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34:04.715" v="817" actId="20577"/>
          <ac:spMkLst>
            <pc:docMk/>
            <pc:sldMk cId="1771151579" sldId="271"/>
            <ac:spMk id="13" creationId="{32B67301-33C0-3F47-6EE2-0AB99A54ADCE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17:19.554" v="555" actId="20577"/>
          <ac:spMkLst>
            <pc:docMk/>
            <pc:sldMk cId="1771151579" sldId="271"/>
            <ac:spMk id="15" creationId="{FD9123E9-ED0E-A673-AC74-1450C45DCFBD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32:07.398" v="816" actId="20577"/>
          <ac:spMkLst>
            <pc:docMk/>
            <pc:sldMk cId="1771151579" sldId="271"/>
            <ac:spMk id="17" creationId="{5212FB55-3EE3-EF29-FC2D-0A070A11DBA0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30:15.254" v="799" actId="1076"/>
          <ac:spMkLst>
            <pc:docMk/>
            <pc:sldMk cId="1771151579" sldId="271"/>
            <ac:spMk id="18" creationId="{14863C3E-5D7D-9631-378E-1F2CC58AD339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31:01.443" v="812" actId="688"/>
          <ac:spMkLst>
            <pc:docMk/>
            <pc:sldMk cId="1771151579" sldId="271"/>
            <ac:spMk id="19" creationId="{839F20EF-361B-59D4-ABA2-DE9A772E1191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30:53.817" v="810" actId="1076"/>
          <ac:spMkLst>
            <pc:docMk/>
            <pc:sldMk cId="1771151579" sldId="271"/>
            <ac:spMk id="20" creationId="{4ABC998F-E87A-EE7A-BC18-0FFE296A9175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30:46.442" v="807" actId="1076"/>
          <ac:spMkLst>
            <pc:docMk/>
            <pc:sldMk cId="1771151579" sldId="271"/>
            <ac:spMk id="21" creationId="{5F2C9CF2-AC1D-DF59-433A-487C0C776714}"/>
          </ac:spMkLst>
        </pc:spChg>
      </pc:sldChg>
      <pc:sldChg chg="del">
        <pc:chgData name="David Allcock" userId="S::david.allcock@uhbw.nhs.uk::81e8a802-e802-4f72-8e9c-c38fae7fb02b" providerId="AD" clId="Web-{3AB2A66F-A565-E5A9-1140-FEEAEE6B3949}" dt="2025-03-09T15:27:44.957" v="60"/>
        <pc:sldMkLst>
          <pc:docMk/>
          <pc:sldMk cId="3905216991" sldId="271"/>
        </pc:sldMkLst>
      </pc:sldChg>
      <pc:sldChg chg="addSp delSp modSp new">
        <pc:chgData name="David Allcock" userId="S::david.allcock@uhbw.nhs.uk::81e8a802-e802-4f72-8e9c-c38fae7fb02b" providerId="AD" clId="Web-{3AB2A66F-A565-E5A9-1140-FEEAEE6B3949}" dt="2025-03-09T16:58:39.489" v="1141" actId="20577"/>
        <pc:sldMkLst>
          <pc:docMk/>
          <pc:sldMk cId="2194964599" sldId="272"/>
        </pc:sldMkLst>
        <pc:spChg chg="mod">
          <ac:chgData name="David Allcock" userId="S::david.allcock@uhbw.nhs.uk::81e8a802-e802-4f72-8e9c-c38fae7fb02b" providerId="AD" clId="Web-{3AB2A66F-A565-E5A9-1140-FEEAEE6B3949}" dt="2025-03-09T16:58:39.489" v="1141" actId="20577"/>
          <ac:spMkLst>
            <pc:docMk/>
            <pc:sldMk cId="2194964599" sldId="272"/>
            <ac:spMk id="3" creationId="{FFAEC57D-087E-DFFE-7DE9-BDC9E6A85453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6:50:21.425" v="953" actId="20577"/>
          <ac:spMkLst>
            <pc:docMk/>
            <pc:sldMk cId="2194964599" sldId="272"/>
            <ac:spMk id="5" creationId="{656AED22-063E-6DD6-3E2C-9214C3DFFAD2}"/>
          </ac:spMkLst>
        </pc:spChg>
      </pc:sldChg>
      <pc:sldChg chg="addSp delSp modSp new">
        <pc:chgData name="David Allcock" userId="S::david.allcock@uhbw.nhs.uk::81e8a802-e802-4f72-8e9c-c38fae7fb02b" providerId="AD" clId="Web-{3AB2A66F-A565-E5A9-1140-FEEAEE6B3949}" dt="2025-03-09T17:01:58.700" v="1224" actId="20577"/>
        <pc:sldMkLst>
          <pc:docMk/>
          <pc:sldMk cId="329973085" sldId="273"/>
        </pc:sldMkLst>
        <pc:spChg chg="mod">
          <ac:chgData name="David Allcock" userId="S::david.allcock@uhbw.nhs.uk::81e8a802-e802-4f72-8e9c-c38fae7fb02b" providerId="AD" clId="Web-{3AB2A66F-A565-E5A9-1140-FEEAEE6B3949}" dt="2025-03-09T17:01:58.700" v="1224" actId="20577"/>
          <ac:spMkLst>
            <pc:docMk/>
            <pc:sldMk cId="329973085" sldId="273"/>
            <ac:spMk id="3" creationId="{4BA47EA9-C510-876E-F6E2-8AA168C8D63F}"/>
          </ac:spMkLst>
        </pc:spChg>
        <pc:spChg chg="add">
          <ac:chgData name="David Allcock" userId="S::david.allcock@uhbw.nhs.uk::81e8a802-e802-4f72-8e9c-c38fae7fb02b" providerId="AD" clId="Web-{3AB2A66F-A565-E5A9-1140-FEEAEE6B3949}" dt="2025-03-09T16:53:09.743" v="1019"/>
          <ac:spMkLst>
            <pc:docMk/>
            <pc:sldMk cId="329973085" sldId="273"/>
            <ac:spMk id="5" creationId="{4F0A8BE0-1CC9-1D3A-CB97-02F0132F6269}"/>
          </ac:spMkLst>
        </pc:spChg>
      </pc:sldChg>
      <pc:sldChg chg="addSp delSp modSp new">
        <pc:chgData name="David Allcock" userId="S::david.allcock@uhbw.nhs.uk::81e8a802-e802-4f72-8e9c-c38fae7fb02b" providerId="AD" clId="Web-{3AB2A66F-A565-E5A9-1140-FEEAEE6B3949}" dt="2025-03-09T17:09:39.076" v="1359" actId="20577"/>
        <pc:sldMkLst>
          <pc:docMk/>
          <pc:sldMk cId="2602979586" sldId="274"/>
        </pc:sldMkLst>
        <pc:spChg chg="mod">
          <ac:chgData name="David Allcock" userId="S::david.allcock@uhbw.nhs.uk::81e8a802-e802-4f72-8e9c-c38fae7fb02b" providerId="AD" clId="Web-{3AB2A66F-A565-E5A9-1140-FEEAEE6B3949}" dt="2025-03-09T17:09:39.076" v="1359" actId="20577"/>
          <ac:spMkLst>
            <pc:docMk/>
            <pc:sldMk cId="2602979586" sldId="274"/>
            <ac:spMk id="3" creationId="{104D0EC1-399D-EB6D-BDBE-81E9A2E7049A}"/>
          </ac:spMkLst>
        </pc:spChg>
        <pc:spChg chg="add mod">
          <ac:chgData name="David Allcock" userId="S::david.allcock@uhbw.nhs.uk::81e8a802-e802-4f72-8e9c-c38fae7fb02b" providerId="AD" clId="Web-{3AB2A66F-A565-E5A9-1140-FEEAEE6B3949}" dt="2025-03-09T17:02:19.310" v="1234" actId="20577"/>
          <ac:spMkLst>
            <pc:docMk/>
            <pc:sldMk cId="2602979586" sldId="274"/>
            <ac:spMk id="5" creationId="{5A9F151A-14EB-1B50-5305-551D3B5DAAA9}"/>
          </ac:spMkLst>
        </pc:spChg>
      </pc:sldChg>
      <pc:sldChg chg="addSp delSp modSp new">
        <pc:chgData name="David Allcock" userId="S::david.allcock@uhbw.nhs.uk::81e8a802-e802-4f72-8e9c-c38fae7fb02b" providerId="AD" clId="Web-{3AB2A66F-A565-E5A9-1140-FEEAEE6B3949}" dt="2025-03-09T17:26:34.337" v="1445" actId="20577"/>
        <pc:sldMkLst>
          <pc:docMk/>
          <pc:sldMk cId="3671032596" sldId="275"/>
        </pc:sldMkLst>
        <pc:spChg chg="mod">
          <ac:chgData name="David Allcock" userId="S::david.allcock@uhbw.nhs.uk::81e8a802-e802-4f72-8e9c-c38fae7fb02b" providerId="AD" clId="Web-{3AB2A66F-A565-E5A9-1140-FEEAEE6B3949}" dt="2025-03-09T17:26:34.337" v="1445" actId="20577"/>
          <ac:spMkLst>
            <pc:docMk/>
            <pc:sldMk cId="3671032596" sldId="275"/>
            <ac:spMk id="3" creationId="{2D702B91-3F57-F3D4-3D80-43B5A09F8543}"/>
          </ac:spMkLst>
        </pc:spChg>
        <pc:spChg chg="add">
          <ac:chgData name="David Allcock" userId="S::david.allcock@uhbw.nhs.uk::81e8a802-e802-4f72-8e9c-c38fae7fb02b" providerId="AD" clId="Web-{3AB2A66F-A565-E5A9-1140-FEEAEE6B3949}" dt="2025-03-09T17:09:53.451" v="1362"/>
          <ac:spMkLst>
            <pc:docMk/>
            <pc:sldMk cId="3671032596" sldId="275"/>
            <ac:spMk id="5" creationId="{BF6C78ED-9FC8-E5F2-9234-CB2F332B4951}"/>
          </ac:spMkLst>
        </pc:spChg>
      </pc:sldChg>
    </pc:docChg>
  </pc:docChgLst>
  <pc:docChgLst>
    <pc:chgData name="David Allcock" userId="S::david.allcock@uhbw.nhs.uk::81e8a802-e802-4f72-8e9c-c38fae7fb02b" providerId="AD" clId="Web-{73420C63-0384-8100-7F98-759B718390C3}"/>
    <pc:docChg chg="addSld modSld sldOrd addSection delSection modSection">
      <pc:chgData name="David Allcock" userId="S::david.allcock@uhbw.nhs.uk::81e8a802-e802-4f72-8e9c-c38fae7fb02b" providerId="AD" clId="Web-{73420C63-0384-8100-7F98-759B718390C3}" dt="2025-03-09T17:57:22.778" v="548" actId="20577"/>
      <pc:docMkLst>
        <pc:docMk/>
      </pc:docMkLst>
      <pc:sldChg chg="modSp">
        <pc:chgData name="David Allcock" userId="S::david.allcock@uhbw.nhs.uk::81e8a802-e802-4f72-8e9c-c38fae7fb02b" providerId="AD" clId="Web-{73420C63-0384-8100-7F98-759B718390C3}" dt="2025-03-09T17:54:59.956" v="461" actId="20577"/>
        <pc:sldMkLst>
          <pc:docMk/>
          <pc:sldMk cId="1198147434" sldId="257"/>
        </pc:sldMkLst>
        <pc:spChg chg="mod">
          <ac:chgData name="David Allcock" userId="S::david.allcock@uhbw.nhs.uk::81e8a802-e802-4f72-8e9c-c38fae7fb02b" providerId="AD" clId="Web-{73420C63-0384-8100-7F98-759B718390C3}" dt="2025-03-09T17:54:59.956" v="461" actId="20577"/>
          <ac:spMkLst>
            <pc:docMk/>
            <pc:sldMk cId="1198147434" sldId="257"/>
            <ac:spMk id="4" creationId="{F5B8BFBE-1817-FC10-E8C8-4CD53752CCD0}"/>
          </ac:spMkLst>
        </pc:spChg>
      </pc:sldChg>
      <pc:sldChg chg="modSp">
        <pc:chgData name="David Allcock" userId="S::david.allcock@uhbw.nhs.uk::81e8a802-e802-4f72-8e9c-c38fae7fb02b" providerId="AD" clId="Web-{73420C63-0384-8100-7F98-759B718390C3}" dt="2025-03-09T17:57:08.168" v="530" actId="20577"/>
        <pc:sldMkLst>
          <pc:docMk/>
          <pc:sldMk cId="1771151579" sldId="271"/>
        </pc:sldMkLst>
        <pc:spChg chg="mod">
          <ac:chgData name="David Allcock" userId="S::david.allcock@uhbw.nhs.uk::81e8a802-e802-4f72-8e9c-c38fae7fb02b" providerId="AD" clId="Web-{73420C63-0384-8100-7F98-759B718390C3}" dt="2025-03-09T17:57:08.168" v="530" actId="20577"/>
          <ac:spMkLst>
            <pc:docMk/>
            <pc:sldMk cId="1771151579" sldId="271"/>
            <ac:spMk id="17" creationId="{5212FB55-3EE3-EF29-FC2D-0A070A11DBA0}"/>
          </ac:spMkLst>
        </pc:spChg>
      </pc:sldChg>
      <pc:sldChg chg="modSp">
        <pc:chgData name="David Allcock" userId="S::david.allcock@uhbw.nhs.uk::81e8a802-e802-4f72-8e9c-c38fae7fb02b" providerId="AD" clId="Web-{73420C63-0384-8100-7F98-759B718390C3}" dt="2025-03-09T17:27:32.037" v="4" actId="20577"/>
        <pc:sldMkLst>
          <pc:docMk/>
          <pc:sldMk cId="2194964599" sldId="272"/>
        </pc:sldMkLst>
        <pc:spChg chg="mod">
          <ac:chgData name="David Allcock" userId="S::david.allcock@uhbw.nhs.uk::81e8a802-e802-4f72-8e9c-c38fae7fb02b" providerId="AD" clId="Web-{73420C63-0384-8100-7F98-759B718390C3}" dt="2025-03-09T17:27:32.037" v="4" actId="20577"/>
          <ac:spMkLst>
            <pc:docMk/>
            <pc:sldMk cId="2194964599" sldId="272"/>
            <ac:spMk id="3" creationId="{FFAEC57D-087E-DFFE-7DE9-BDC9E6A85453}"/>
          </ac:spMkLst>
        </pc:spChg>
      </pc:sldChg>
      <pc:sldChg chg="modSp">
        <pc:chgData name="David Allcock" userId="S::david.allcock@uhbw.nhs.uk::81e8a802-e802-4f72-8e9c-c38fae7fb02b" providerId="AD" clId="Web-{73420C63-0384-8100-7F98-759B718390C3}" dt="2025-03-09T17:28:01.085" v="8" actId="20577"/>
        <pc:sldMkLst>
          <pc:docMk/>
          <pc:sldMk cId="329973085" sldId="273"/>
        </pc:sldMkLst>
        <pc:spChg chg="mod">
          <ac:chgData name="David Allcock" userId="S::david.allcock@uhbw.nhs.uk::81e8a802-e802-4f72-8e9c-c38fae7fb02b" providerId="AD" clId="Web-{73420C63-0384-8100-7F98-759B718390C3}" dt="2025-03-09T17:28:01.085" v="8" actId="20577"/>
          <ac:spMkLst>
            <pc:docMk/>
            <pc:sldMk cId="329973085" sldId="273"/>
            <ac:spMk id="3" creationId="{4BA47EA9-C510-876E-F6E2-8AA168C8D63F}"/>
          </ac:spMkLst>
        </pc:spChg>
      </pc:sldChg>
      <pc:sldChg chg="modSp">
        <pc:chgData name="David Allcock" userId="S::david.allcock@uhbw.nhs.uk::81e8a802-e802-4f72-8e9c-c38fae7fb02b" providerId="AD" clId="Web-{73420C63-0384-8100-7F98-759B718390C3}" dt="2025-03-09T17:28:20.461" v="10" actId="20577"/>
        <pc:sldMkLst>
          <pc:docMk/>
          <pc:sldMk cId="2602979586" sldId="274"/>
        </pc:sldMkLst>
        <pc:spChg chg="mod">
          <ac:chgData name="David Allcock" userId="S::david.allcock@uhbw.nhs.uk::81e8a802-e802-4f72-8e9c-c38fae7fb02b" providerId="AD" clId="Web-{73420C63-0384-8100-7F98-759B718390C3}" dt="2025-03-09T17:28:20.461" v="10" actId="20577"/>
          <ac:spMkLst>
            <pc:docMk/>
            <pc:sldMk cId="2602979586" sldId="274"/>
            <ac:spMk id="3" creationId="{104D0EC1-399D-EB6D-BDBE-81E9A2E7049A}"/>
          </ac:spMkLst>
        </pc:spChg>
      </pc:sldChg>
      <pc:sldChg chg="modSp">
        <pc:chgData name="David Allcock" userId="S::david.allcock@uhbw.nhs.uk::81e8a802-e802-4f72-8e9c-c38fae7fb02b" providerId="AD" clId="Web-{73420C63-0384-8100-7F98-759B718390C3}" dt="2025-03-09T17:30:37.217" v="74" actId="20577"/>
        <pc:sldMkLst>
          <pc:docMk/>
          <pc:sldMk cId="3671032596" sldId="275"/>
        </pc:sldMkLst>
        <pc:spChg chg="mod">
          <ac:chgData name="David Allcock" userId="S::david.allcock@uhbw.nhs.uk::81e8a802-e802-4f72-8e9c-c38fae7fb02b" providerId="AD" clId="Web-{73420C63-0384-8100-7F98-759B718390C3}" dt="2025-03-09T17:30:37.217" v="74" actId="20577"/>
          <ac:spMkLst>
            <pc:docMk/>
            <pc:sldMk cId="3671032596" sldId="275"/>
            <ac:spMk id="3" creationId="{2D702B91-3F57-F3D4-3D80-43B5A09F8543}"/>
          </ac:spMkLst>
        </pc:spChg>
      </pc:sldChg>
      <pc:sldChg chg="addSp delSp modSp new ord">
        <pc:chgData name="David Allcock" userId="S::david.allcock@uhbw.nhs.uk::81e8a802-e802-4f72-8e9c-c38fae7fb02b" providerId="AD" clId="Web-{73420C63-0384-8100-7F98-759B718390C3}" dt="2025-03-09T17:33:43.318" v="176"/>
        <pc:sldMkLst>
          <pc:docMk/>
          <pc:sldMk cId="580450578" sldId="276"/>
        </pc:sldMkLst>
        <pc:spChg chg="mod">
          <ac:chgData name="David Allcock" userId="S::david.allcock@uhbw.nhs.uk::81e8a802-e802-4f72-8e9c-c38fae7fb02b" providerId="AD" clId="Web-{73420C63-0384-8100-7F98-759B718390C3}" dt="2025-03-09T17:33:31.724" v="174" actId="20577"/>
          <ac:spMkLst>
            <pc:docMk/>
            <pc:sldMk cId="580450578" sldId="276"/>
            <ac:spMk id="3" creationId="{A1EAEF57-E720-4F17-1D63-6C16D82094F6}"/>
          </ac:spMkLst>
        </pc:spChg>
        <pc:spChg chg="add">
          <ac:chgData name="David Allcock" userId="S::david.allcock@uhbw.nhs.uk::81e8a802-e802-4f72-8e9c-c38fae7fb02b" providerId="AD" clId="Web-{73420C63-0384-8100-7F98-759B718390C3}" dt="2025-03-09T17:30:58.202" v="77"/>
          <ac:spMkLst>
            <pc:docMk/>
            <pc:sldMk cId="580450578" sldId="276"/>
            <ac:spMk id="5" creationId="{4A64020D-9CCE-0CF1-57EC-6D0753011396}"/>
          </ac:spMkLst>
        </pc:spChg>
      </pc:sldChg>
      <pc:sldChg chg="addSp delSp modSp new">
        <pc:chgData name="David Allcock" userId="S::david.allcock@uhbw.nhs.uk::81e8a802-e802-4f72-8e9c-c38fae7fb02b" providerId="AD" clId="Web-{73420C63-0384-8100-7F98-759B718390C3}" dt="2025-03-09T17:51:23.207" v="412" actId="20577"/>
        <pc:sldMkLst>
          <pc:docMk/>
          <pc:sldMk cId="1140693240" sldId="277"/>
        </pc:sldMkLst>
        <pc:spChg chg="mod">
          <ac:chgData name="David Allcock" userId="S::david.allcock@uhbw.nhs.uk::81e8a802-e802-4f72-8e9c-c38fae7fb02b" providerId="AD" clId="Web-{73420C63-0384-8100-7F98-759B718390C3}" dt="2025-03-09T17:51:23.207" v="412" actId="20577"/>
          <ac:spMkLst>
            <pc:docMk/>
            <pc:sldMk cId="1140693240" sldId="277"/>
            <ac:spMk id="3" creationId="{BF96FD15-3505-70C6-6F8D-A1008CEF35DB}"/>
          </ac:spMkLst>
        </pc:spChg>
        <pc:spChg chg="add mod">
          <ac:chgData name="David Allcock" userId="S::david.allcock@uhbw.nhs.uk::81e8a802-e802-4f72-8e9c-c38fae7fb02b" providerId="AD" clId="Web-{73420C63-0384-8100-7F98-759B718390C3}" dt="2025-03-09T17:34:03.116" v="180" actId="20577"/>
          <ac:spMkLst>
            <pc:docMk/>
            <pc:sldMk cId="1140693240" sldId="277"/>
            <ac:spMk id="5" creationId="{D2E0CACD-1D94-6DB2-8F6E-8F607B2BB85E}"/>
          </ac:spMkLst>
        </pc:spChg>
      </pc:sldChg>
      <pc:sldChg chg="addSp delSp modSp new">
        <pc:chgData name="David Allcock" userId="S::david.allcock@uhbw.nhs.uk::81e8a802-e802-4f72-8e9c-c38fae7fb02b" providerId="AD" clId="Web-{73420C63-0384-8100-7F98-759B718390C3}" dt="2025-03-09T17:52:57.773" v="449" actId="20577"/>
        <pc:sldMkLst>
          <pc:docMk/>
          <pc:sldMk cId="1765096529" sldId="278"/>
        </pc:sldMkLst>
        <pc:spChg chg="mod">
          <ac:chgData name="David Allcock" userId="S::david.allcock@uhbw.nhs.uk::81e8a802-e802-4f72-8e9c-c38fae7fb02b" providerId="AD" clId="Web-{73420C63-0384-8100-7F98-759B718390C3}" dt="2025-03-09T17:52:57.773" v="449" actId="20577"/>
          <ac:spMkLst>
            <pc:docMk/>
            <pc:sldMk cId="1765096529" sldId="278"/>
            <ac:spMk id="3" creationId="{27858142-2D63-0EFF-C235-57F584F3A68D}"/>
          </ac:spMkLst>
        </pc:spChg>
        <pc:spChg chg="add mod">
          <ac:chgData name="David Allcock" userId="S::david.allcock@uhbw.nhs.uk::81e8a802-e802-4f72-8e9c-c38fae7fb02b" providerId="AD" clId="Web-{73420C63-0384-8100-7F98-759B718390C3}" dt="2025-03-09T17:46:47.399" v="338" actId="20577"/>
          <ac:spMkLst>
            <pc:docMk/>
            <pc:sldMk cId="1765096529" sldId="278"/>
            <ac:spMk id="5" creationId="{A3AFE9A7-4DF1-3B47-CDDB-819425CECA3D}"/>
          </ac:spMkLst>
        </pc:spChg>
      </pc:sldChg>
      <pc:sldChg chg="addSp delSp modSp new">
        <pc:chgData name="David Allcock" userId="S::david.allcock@uhbw.nhs.uk::81e8a802-e802-4f72-8e9c-c38fae7fb02b" providerId="AD" clId="Web-{73420C63-0384-8100-7F98-759B718390C3}" dt="2025-03-09T17:57:22.778" v="548" actId="20577"/>
        <pc:sldMkLst>
          <pc:docMk/>
          <pc:sldMk cId="2177239195" sldId="279"/>
        </pc:sldMkLst>
      </pc:sldChg>
    </pc:docChg>
  </pc:docChgLst>
  <pc:docChgLst>
    <pc:chgData name="David Allcock" userId="S::david.allcock@uhbw.nhs.uk::81e8a802-e802-4f72-8e9c-c38fae7fb02b" providerId="AD" clId="Web-{9FB30BE8-5DAD-3103-9033-DE2A0EFE2ECF}"/>
    <pc:docChg chg="modSld sldOrd">
      <pc:chgData name="David Allcock" userId="S::david.allcock@uhbw.nhs.uk::81e8a802-e802-4f72-8e9c-c38fae7fb02b" providerId="AD" clId="Web-{9FB30BE8-5DAD-3103-9033-DE2A0EFE2ECF}" dt="2025-03-16T20:12:49.766" v="298" actId="14100"/>
      <pc:docMkLst>
        <pc:docMk/>
      </pc:docMkLst>
      <pc:sldChg chg="modSp">
        <pc:chgData name="David Allcock" userId="S::david.allcock@uhbw.nhs.uk::81e8a802-e802-4f72-8e9c-c38fae7fb02b" providerId="AD" clId="Web-{9FB30BE8-5DAD-3103-9033-DE2A0EFE2ECF}" dt="2025-03-16T19:49:54.055" v="77" actId="20577"/>
        <pc:sldMkLst>
          <pc:docMk/>
          <pc:sldMk cId="1771151579" sldId="271"/>
        </pc:sldMkLst>
        <pc:spChg chg="mod">
          <ac:chgData name="David Allcock" userId="S::david.allcock@uhbw.nhs.uk::81e8a802-e802-4f72-8e9c-c38fae7fb02b" providerId="AD" clId="Web-{9FB30BE8-5DAD-3103-9033-DE2A0EFE2ECF}" dt="2025-03-16T19:49:54.055" v="77" actId="20577"/>
          <ac:spMkLst>
            <pc:docMk/>
            <pc:sldMk cId="1771151579" sldId="271"/>
            <ac:spMk id="17" creationId="{5212FB55-3EE3-EF29-FC2D-0A070A11DBA0}"/>
          </ac:spMkLst>
        </pc:spChg>
      </pc:sldChg>
      <pc:sldChg chg="addSp modSp">
        <pc:chgData name="David Allcock" userId="S::david.allcock@uhbw.nhs.uk::81e8a802-e802-4f72-8e9c-c38fae7fb02b" providerId="AD" clId="Web-{9FB30BE8-5DAD-3103-9033-DE2A0EFE2ECF}" dt="2025-03-16T20:04:32.860" v="136" actId="20577"/>
        <pc:sldMkLst>
          <pc:docMk/>
          <pc:sldMk cId="2194964599" sldId="272"/>
        </pc:sldMkLst>
        <pc:spChg chg="add mod">
          <ac:chgData name="David Allcock" userId="S::david.allcock@uhbw.nhs.uk::81e8a802-e802-4f72-8e9c-c38fae7fb02b" providerId="AD" clId="Web-{9FB30BE8-5DAD-3103-9033-DE2A0EFE2ECF}" dt="2025-03-16T19:52:33.690" v="81" actId="1076"/>
          <ac:spMkLst>
            <pc:docMk/>
            <pc:sldMk cId="2194964599" sldId="272"/>
            <ac:spMk id="2" creationId="{46921196-9486-A283-C3A5-E2CB593AA256}"/>
          </ac:spMkLst>
        </pc:spChg>
        <pc:spChg chg="mod">
          <ac:chgData name="David Allcock" userId="S::david.allcock@uhbw.nhs.uk::81e8a802-e802-4f72-8e9c-c38fae7fb02b" providerId="AD" clId="Web-{9FB30BE8-5DAD-3103-9033-DE2A0EFE2ECF}" dt="2025-03-16T20:04:29.469" v="135" actId="20577"/>
          <ac:spMkLst>
            <pc:docMk/>
            <pc:sldMk cId="2194964599" sldId="272"/>
            <ac:spMk id="3" creationId="{FFAEC57D-087E-DFFE-7DE9-BDC9E6A85453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03:36.169" v="108" actId="1076"/>
          <ac:spMkLst>
            <pc:docMk/>
            <pc:sldMk cId="2194964599" sldId="272"/>
            <ac:spMk id="4" creationId="{E2F25C9D-2240-517A-DD0A-790D7F40CC30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03:55.686" v="117" actId="20577"/>
          <ac:spMkLst>
            <pc:docMk/>
            <pc:sldMk cId="2194964599" sldId="272"/>
            <ac:spMk id="6" creationId="{AFFBD3B4-F2F6-D7D3-2C08-1ADDFE26D97A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04:32.860" v="136" actId="20577"/>
          <ac:spMkLst>
            <pc:docMk/>
            <pc:sldMk cId="2194964599" sldId="272"/>
            <ac:spMk id="7" creationId="{55BEA9EC-5244-BBFC-9797-DD19ED94B8C1}"/>
          </ac:spMkLst>
        </pc:spChg>
      </pc:sldChg>
      <pc:sldChg chg="addSp delSp modSp">
        <pc:chgData name="David Allcock" userId="S::david.allcock@uhbw.nhs.uk::81e8a802-e802-4f72-8e9c-c38fae7fb02b" providerId="AD" clId="Web-{9FB30BE8-5DAD-3103-9033-DE2A0EFE2ECF}" dt="2025-03-16T20:10:01.068" v="246" actId="20577"/>
        <pc:sldMkLst>
          <pc:docMk/>
          <pc:sldMk cId="2602979586" sldId="274"/>
        </pc:sldMkLst>
        <pc:spChg chg="mod">
          <ac:chgData name="David Allcock" userId="S::david.allcock@uhbw.nhs.uk::81e8a802-e802-4f72-8e9c-c38fae7fb02b" providerId="AD" clId="Web-{9FB30BE8-5DAD-3103-9033-DE2A0EFE2ECF}" dt="2025-03-16T20:08:51.001" v="206" actId="20577"/>
          <ac:spMkLst>
            <pc:docMk/>
            <pc:sldMk cId="2602979586" sldId="274"/>
            <ac:spMk id="3" creationId="{104D0EC1-399D-EB6D-BDBE-81E9A2E7049A}"/>
          </ac:spMkLst>
        </pc:spChg>
        <pc:spChg chg="add">
          <ac:chgData name="David Allcock" userId="S::david.allcock@uhbw.nhs.uk::81e8a802-e802-4f72-8e9c-c38fae7fb02b" providerId="AD" clId="Web-{9FB30BE8-5DAD-3103-9033-DE2A0EFE2ECF}" dt="2025-03-16T20:06:27.570" v="151"/>
          <ac:spMkLst>
            <pc:docMk/>
            <pc:sldMk cId="2602979586" sldId="274"/>
            <ac:spMk id="4" creationId="{9FCCD0D2-A373-9148-1235-4F4904B0AC1E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09:10.283" v="227" actId="20577"/>
          <ac:spMkLst>
            <pc:docMk/>
            <pc:sldMk cId="2602979586" sldId="274"/>
            <ac:spMk id="7" creationId="{6D56F244-13EF-2C47-B8AD-2D12D47A971E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10:01.068" v="246" actId="20577"/>
          <ac:spMkLst>
            <pc:docMk/>
            <pc:sldMk cId="2602979586" sldId="274"/>
            <ac:spMk id="9" creationId="{1A179679-B643-79B1-04FC-4BB0023BCDD9}"/>
          </ac:spMkLst>
        </pc:spChg>
      </pc:sldChg>
      <pc:sldChg chg="addSp delSp modSp ord">
        <pc:chgData name="David Allcock" userId="S::david.allcock@uhbw.nhs.uk::81e8a802-e802-4f72-8e9c-c38fae7fb02b" providerId="AD" clId="Web-{9FB30BE8-5DAD-3103-9033-DE2A0EFE2ECF}" dt="2025-03-16T20:12:49.766" v="298" actId="14100"/>
        <pc:sldMkLst>
          <pc:docMk/>
          <pc:sldMk cId="3671032596" sldId="275"/>
        </pc:sldMkLst>
        <pc:spChg chg="mod">
          <ac:chgData name="David Allcock" userId="S::david.allcock@uhbw.nhs.uk::81e8a802-e802-4f72-8e9c-c38fae7fb02b" providerId="AD" clId="Web-{9FB30BE8-5DAD-3103-9033-DE2A0EFE2ECF}" dt="2025-03-16T20:09:33.066" v="230" actId="1076"/>
          <ac:spMkLst>
            <pc:docMk/>
            <pc:sldMk cId="3671032596" sldId="275"/>
            <ac:spMk id="3" creationId="{2D702B91-3F57-F3D4-3D80-43B5A09F8543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09:39.567" v="235" actId="1076"/>
          <ac:spMkLst>
            <pc:docMk/>
            <pc:sldMk cId="3671032596" sldId="275"/>
            <ac:spMk id="4" creationId="{C4935E60-AA60-D41C-8E52-2B7061DB8517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10:31.898" v="259" actId="14100"/>
          <ac:spMkLst>
            <pc:docMk/>
            <pc:sldMk cId="3671032596" sldId="275"/>
            <ac:spMk id="7" creationId="{AD2BD308-9B21-10EC-D0F5-892F389FD098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12:49.766" v="298" actId="14100"/>
          <ac:spMkLst>
            <pc:docMk/>
            <pc:sldMk cId="3671032596" sldId="275"/>
            <ac:spMk id="11" creationId="{8A6B7AA4-279B-31DA-A621-40AB743F4D93}"/>
          </ac:spMkLst>
        </pc:spChg>
        <pc:spChg chg="add mod">
          <ac:chgData name="David Allcock" userId="S::david.allcock@uhbw.nhs.uk::81e8a802-e802-4f72-8e9c-c38fae7fb02b" providerId="AD" clId="Web-{9FB30BE8-5DAD-3103-9033-DE2A0EFE2ECF}" dt="2025-03-16T20:11:17.213" v="283" actId="20577"/>
          <ac:spMkLst>
            <pc:docMk/>
            <pc:sldMk cId="3671032596" sldId="275"/>
            <ac:spMk id="28" creationId="{594FA080-0535-88E1-D750-18CEC0DB0130}"/>
          </ac:spMkLst>
        </pc:spChg>
      </pc:sldChg>
      <pc:sldChg chg="ord">
        <pc:chgData name="David Allcock" userId="S::david.allcock@uhbw.nhs.uk::81e8a802-e802-4f72-8e9c-c38fae7fb02b" providerId="AD" clId="Web-{9FB30BE8-5DAD-3103-9033-DE2A0EFE2ECF}" dt="2025-03-16T20:12:24.264" v="287"/>
        <pc:sldMkLst>
          <pc:docMk/>
          <pc:sldMk cId="580450578" sldId="276"/>
        </pc:sldMkLst>
      </pc:sldChg>
    </pc:docChg>
  </pc:docChgLst>
  <pc:docChgLst>
    <pc:chgData name="David Allcock" userId="S::david.allcock@uhbw.nhs.uk::81e8a802-e802-4f72-8e9c-c38fae7fb02b" providerId="AD" clId="Web-{57609BEA-6995-0446-FB8A-65E374F94F61}"/>
    <pc:docChg chg="modSld">
      <pc:chgData name="David Allcock" userId="S::david.allcock@uhbw.nhs.uk::81e8a802-e802-4f72-8e9c-c38fae7fb02b" providerId="AD" clId="Web-{57609BEA-6995-0446-FB8A-65E374F94F61}" dt="2025-03-20T21:27:28.392" v="800" actId="20577"/>
      <pc:docMkLst>
        <pc:docMk/>
      </pc:docMkLst>
      <pc:sldChg chg="modSp">
        <pc:chgData name="David Allcock" userId="S::david.allcock@uhbw.nhs.uk::81e8a802-e802-4f72-8e9c-c38fae7fb02b" providerId="AD" clId="Web-{57609BEA-6995-0446-FB8A-65E374F94F61}" dt="2025-03-20T21:27:28.392" v="800" actId="20577"/>
        <pc:sldMkLst>
          <pc:docMk/>
          <pc:sldMk cId="1198147434" sldId="257"/>
        </pc:sldMkLst>
        <pc:spChg chg="mod">
          <ac:chgData name="David Allcock" userId="S::david.allcock@uhbw.nhs.uk::81e8a802-e802-4f72-8e9c-c38fae7fb02b" providerId="AD" clId="Web-{57609BEA-6995-0446-FB8A-65E374F94F61}" dt="2025-03-20T21:27:28.392" v="800" actId="20577"/>
          <ac:spMkLst>
            <pc:docMk/>
            <pc:sldMk cId="1198147434" sldId="257"/>
            <ac:spMk id="4" creationId="{F5B8BFBE-1817-FC10-E8C8-4CD53752CCD0}"/>
          </ac:spMkLst>
        </pc:spChg>
      </pc:sldChg>
      <pc:sldChg chg="modSp">
        <pc:chgData name="David Allcock" userId="S::david.allcock@uhbw.nhs.uk::81e8a802-e802-4f72-8e9c-c38fae7fb02b" providerId="AD" clId="Web-{57609BEA-6995-0446-FB8A-65E374F94F61}" dt="2025-03-20T21:10:07.469" v="268" actId="20577"/>
        <pc:sldMkLst>
          <pc:docMk/>
          <pc:sldMk cId="40052944" sldId="270"/>
        </pc:sldMkLst>
        <pc:spChg chg="mod">
          <ac:chgData name="David Allcock" userId="S::david.allcock@uhbw.nhs.uk::81e8a802-e802-4f72-8e9c-c38fae7fb02b" providerId="AD" clId="Web-{57609BEA-6995-0446-FB8A-65E374F94F61}" dt="2025-03-20T21:10:07.469" v="268" actId="20577"/>
          <ac:spMkLst>
            <pc:docMk/>
            <pc:sldMk cId="40052944" sldId="270"/>
            <ac:spMk id="3" creationId="{F2FE4BE3-4E08-6377-6B88-B0AB08E1BAA2}"/>
          </ac:spMkLst>
        </pc:spChg>
      </pc:sldChg>
      <pc:sldChg chg="modSp">
        <pc:chgData name="David Allcock" userId="S::david.allcock@uhbw.nhs.uk::81e8a802-e802-4f72-8e9c-c38fae7fb02b" providerId="AD" clId="Web-{57609BEA-6995-0446-FB8A-65E374F94F61}" dt="2025-03-20T21:15:59.605" v="391" actId="1076"/>
        <pc:sldMkLst>
          <pc:docMk/>
          <pc:sldMk cId="1771151579" sldId="271"/>
        </pc:sldMkLst>
        <pc:spChg chg="mod">
          <ac:chgData name="David Allcock" userId="S::david.allcock@uhbw.nhs.uk::81e8a802-e802-4f72-8e9c-c38fae7fb02b" providerId="AD" clId="Web-{57609BEA-6995-0446-FB8A-65E374F94F61}" dt="2025-03-20T21:15:59.605" v="391" actId="1076"/>
          <ac:spMkLst>
            <pc:docMk/>
            <pc:sldMk cId="1771151579" sldId="271"/>
            <ac:spMk id="5" creationId="{8257BF8E-E0D0-92D1-D75F-74B380C69A47}"/>
          </ac:spMkLst>
        </pc:spChg>
        <pc:spChg chg="mod">
          <ac:chgData name="David Allcock" userId="S::david.allcock@uhbw.nhs.uk::81e8a802-e802-4f72-8e9c-c38fae7fb02b" providerId="AD" clId="Web-{57609BEA-6995-0446-FB8A-65E374F94F61}" dt="2025-03-20T21:11:13.127" v="274" actId="20577"/>
          <ac:spMkLst>
            <pc:docMk/>
            <pc:sldMk cId="1771151579" sldId="271"/>
            <ac:spMk id="15" creationId="{FD9123E9-ED0E-A673-AC74-1450C45DCFBD}"/>
          </ac:spMkLst>
        </pc:spChg>
        <pc:spChg chg="mod">
          <ac:chgData name="David Allcock" userId="S::david.allcock@uhbw.nhs.uk::81e8a802-e802-4f72-8e9c-c38fae7fb02b" providerId="AD" clId="Web-{57609BEA-6995-0446-FB8A-65E374F94F61}" dt="2025-03-20T21:14:52.978" v="381" actId="20577"/>
          <ac:spMkLst>
            <pc:docMk/>
            <pc:sldMk cId="1771151579" sldId="271"/>
            <ac:spMk id="17" creationId="{5212FB55-3EE3-EF29-FC2D-0A070A11DBA0}"/>
          </ac:spMkLst>
        </pc:spChg>
      </pc:sldChg>
      <pc:sldChg chg="modSp">
        <pc:chgData name="David Allcock" userId="S::david.allcock@uhbw.nhs.uk::81e8a802-e802-4f72-8e9c-c38fae7fb02b" providerId="AD" clId="Web-{57609BEA-6995-0446-FB8A-65E374F94F61}" dt="2025-03-20T21:16:58.154" v="400" actId="20577"/>
        <pc:sldMkLst>
          <pc:docMk/>
          <pc:sldMk cId="2602979586" sldId="274"/>
        </pc:sldMkLst>
        <pc:spChg chg="mod">
          <ac:chgData name="David Allcock" userId="S::david.allcock@uhbw.nhs.uk::81e8a802-e802-4f72-8e9c-c38fae7fb02b" providerId="AD" clId="Web-{57609BEA-6995-0446-FB8A-65E374F94F61}" dt="2025-03-20T21:16:58.154" v="400" actId="20577"/>
          <ac:spMkLst>
            <pc:docMk/>
            <pc:sldMk cId="2602979586" sldId="274"/>
            <ac:spMk id="3" creationId="{104D0EC1-399D-EB6D-BDBE-81E9A2E7049A}"/>
          </ac:spMkLst>
        </pc:spChg>
      </pc:sldChg>
      <pc:sldChg chg="modSp">
        <pc:chgData name="David Allcock" userId="S::david.allcock@uhbw.nhs.uk::81e8a802-e802-4f72-8e9c-c38fae7fb02b" providerId="AD" clId="Web-{57609BEA-6995-0446-FB8A-65E374F94F61}" dt="2025-03-20T21:18:19.406" v="492" actId="20577"/>
        <pc:sldMkLst>
          <pc:docMk/>
          <pc:sldMk cId="580450578" sldId="276"/>
        </pc:sldMkLst>
        <pc:spChg chg="mod">
          <ac:chgData name="David Allcock" userId="S::david.allcock@uhbw.nhs.uk::81e8a802-e802-4f72-8e9c-c38fae7fb02b" providerId="AD" clId="Web-{57609BEA-6995-0446-FB8A-65E374F94F61}" dt="2025-03-20T21:18:19.406" v="492" actId="20577"/>
          <ac:spMkLst>
            <pc:docMk/>
            <pc:sldMk cId="580450578" sldId="276"/>
            <ac:spMk id="3" creationId="{A1EAEF57-E720-4F17-1D63-6C16D82094F6}"/>
          </ac:spMkLst>
        </pc:spChg>
      </pc:sldChg>
      <pc:sldChg chg="modSp">
        <pc:chgData name="David Allcock" userId="S::david.allcock@uhbw.nhs.uk::81e8a802-e802-4f72-8e9c-c38fae7fb02b" providerId="AD" clId="Web-{57609BEA-6995-0446-FB8A-65E374F94F61}" dt="2025-03-20T21:20:14.488" v="573" actId="20577"/>
        <pc:sldMkLst>
          <pc:docMk/>
          <pc:sldMk cId="1765096529" sldId="278"/>
        </pc:sldMkLst>
        <pc:spChg chg="mod">
          <ac:chgData name="David Allcock" userId="S::david.allcock@uhbw.nhs.uk::81e8a802-e802-4f72-8e9c-c38fae7fb02b" providerId="AD" clId="Web-{57609BEA-6995-0446-FB8A-65E374F94F61}" dt="2025-03-20T21:20:14.488" v="573" actId="20577"/>
          <ac:spMkLst>
            <pc:docMk/>
            <pc:sldMk cId="1765096529" sldId="278"/>
            <ac:spMk id="3" creationId="{27858142-2D63-0EFF-C235-57F584F3A68D}"/>
          </ac:spMkLst>
        </pc:spChg>
      </pc:sldChg>
      <pc:sldChg chg="modSp">
        <pc:chgData name="David Allcock" userId="S::david.allcock@uhbw.nhs.uk::81e8a802-e802-4f72-8e9c-c38fae7fb02b" providerId="AD" clId="Web-{57609BEA-6995-0446-FB8A-65E374F94F61}" dt="2025-03-20T21:21:44.288" v="674" actId="20577"/>
        <pc:sldMkLst>
          <pc:docMk/>
          <pc:sldMk cId="1396657228" sldId="279"/>
        </pc:sldMkLst>
        <pc:spChg chg="mod">
          <ac:chgData name="David Allcock" userId="S::david.allcock@uhbw.nhs.uk::81e8a802-e802-4f72-8e9c-c38fae7fb02b" providerId="AD" clId="Web-{57609BEA-6995-0446-FB8A-65E374F94F61}" dt="2025-03-20T21:21:44.288" v="674" actId="20577"/>
          <ac:spMkLst>
            <pc:docMk/>
            <pc:sldMk cId="1396657228" sldId="279"/>
            <ac:spMk id="3" creationId="{71E65F40-A8EC-8657-7E65-CF24C785F5A3}"/>
          </ac:spMkLst>
        </pc:spChg>
      </pc:sldChg>
    </pc:docChg>
  </pc:docChgLst>
  <pc:docChgLst>
    <pc:chgData name="David Allcock" userId="81e8a802-e802-4f72-8e9c-c38fae7fb02b" providerId="ADAL" clId="{1F7B883A-4B07-411E-A7B3-F9CC1E9B76E6}"/>
    <pc:docChg chg="custSel addSld delSld modSld sldOrd modSection">
      <pc:chgData name="David Allcock" userId="81e8a802-e802-4f72-8e9c-c38fae7fb02b" providerId="ADAL" clId="{1F7B883A-4B07-411E-A7B3-F9CC1E9B76E6}" dt="2025-03-17T19:25:16.586" v="851" actId="20577"/>
      <pc:docMkLst>
        <pc:docMk/>
      </pc:docMkLst>
      <pc:sldChg chg="modNotesTx">
        <pc:chgData name="David Allcock" userId="81e8a802-e802-4f72-8e9c-c38fae7fb02b" providerId="ADAL" clId="{1F7B883A-4B07-411E-A7B3-F9CC1E9B76E6}" dt="2025-03-17T19:14:07.930" v="449" actId="20577"/>
        <pc:sldMkLst>
          <pc:docMk/>
          <pc:sldMk cId="2194848944" sldId="256"/>
        </pc:sldMkLst>
      </pc:sldChg>
      <pc:sldChg chg="modSp mod modNotesTx">
        <pc:chgData name="David Allcock" userId="81e8a802-e802-4f72-8e9c-c38fae7fb02b" providerId="ADAL" clId="{1F7B883A-4B07-411E-A7B3-F9CC1E9B76E6}" dt="2025-03-17T19:24:40.329" v="761" actId="20577"/>
        <pc:sldMkLst>
          <pc:docMk/>
          <pc:sldMk cId="1198147434" sldId="257"/>
        </pc:sldMkLst>
        <pc:spChg chg="mod">
          <ac:chgData name="David Allcock" userId="81e8a802-e802-4f72-8e9c-c38fae7fb02b" providerId="ADAL" clId="{1F7B883A-4B07-411E-A7B3-F9CC1E9B76E6}" dt="2025-03-17T19:24:40.329" v="761" actId="20577"/>
          <ac:spMkLst>
            <pc:docMk/>
            <pc:sldMk cId="1198147434" sldId="257"/>
            <ac:spMk id="4" creationId="{F5B8BFBE-1817-FC10-E8C8-4CD53752CCD0}"/>
          </ac:spMkLst>
        </pc:spChg>
      </pc:sldChg>
      <pc:sldChg chg="modSp mod modNotesTx">
        <pc:chgData name="David Allcock" userId="81e8a802-e802-4f72-8e9c-c38fae7fb02b" providerId="ADAL" clId="{1F7B883A-4B07-411E-A7B3-F9CC1E9B76E6}" dt="2025-03-17T19:15:06.554" v="512" actId="20577"/>
        <pc:sldMkLst>
          <pc:docMk/>
          <pc:sldMk cId="40052944" sldId="270"/>
        </pc:sldMkLst>
        <pc:spChg chg="mod">
          <ac:chgData name="David Allcock" userId="81e8a802-e802-4f72-8e9c-c38fae7fb02b" providerId="ADAL" clId="{1F7B883A-4B07-411E-A7B3-F9CC1E9B76E6}" dt="2025-03-11T08:16:43.582" v="238" actId="20577"/>
          <ac:spMkLst>
            <pc:docMk/>
            <pc:sldMk cId="40052944" sldId="270"/>
            <ac:spMk id="3" creationId="{F2FE4BE3-4E08-6377-6B88-B0AB08E1BAA2}"/>
          </ac:spMkLst>
        </pc:spChg>
        <pc:spChg chg="mod">
          <ac:chgData name="David Allcock" userId="81e8a802-e802-4f72-8e9c-c38fae7fb02b" providerId="ADAL" clId="{1F7B883A-4B07-411E-A7B3-F9CC1E9B76E6}" dt="2025-03-17T19:15:06.554" v="512" actId="20577"/>
          <ac:spMkLst>
            <pc:docMk/>
            <pc:sldMk cId="40052944" sldId="270"/>
            <ac:spMk id="5" creationId="{FDB677A8-76C1-1780-4700-EAB572CA8F9E}"/>
          </ac:spMkLst>
        </pc:spChg>
      </pc:sldChg>
      <pc:sldChg chg="modSp mod modNotesTx">
        <pc:chgData name="David Allcock" userId="81e8a802-e802-4f72-8e9c-c38fae7fb02b" providerId="ADAL" clId="{1F7B883A-4B07-411E-A7B3-F9CC1E9B76E6}" dt="2025-03-17T19:25:16.586" v="851" actId="20577"/>
        <pc:sldMkLst>
          <pc:docMk/>
          <pc:sldMk cId="1771151579" sldId="271"/>
        </pc:sldMkLst>
        <pc:spChg chg="mod">
          <ac:chgData name="David Allcock" userId="81e8a802-e802-4f72-8e9c-c38fae7fb02b" providerId="ADAL" clId="{1F7B883A-4B07-411E-A7B3-F9CC1E9B76E6}" dt="2025-03-10T08:25:30.810" v="95" actId="113"/>
          <ac:spMkLst>
            <pc:docMk/>
            <pc:sldMk cId="1771151579" sldId="271"/>
            <ac:spMk id="13" creationId="{32B67301-33C0-3F47-6EE2-0AB99A54ADCE}"/>
          </ac:spMkLst>
        </pc:spChg>
        <pc:spChg chg="mod">
          <ac:chgData name="David Allcock" userId="81e8a802-e802-4f72-8e9c-c38fae7fb02b" providerId="ADAL" clId="{1F7B883A-4B07-411E-A7B3-F9CC1E9B76E6}" dt="2025-03-17T19:12:00.251" v="416" actId="20577"/>
          <ac:spMkLst>
            <pc:docMk/>
            <pc:sldMk cId="1771151579" sldId="271"/>
            <ac:spMk id="15" creationId="{FD9123E9-ED0E-A673-AC74-1450C45DCFBD}"/>
          </ac:spMkLst>
        </pc:spChg>
        <pc:spChg chg="mod">
          <ac:chgData name="David Allcock" userId="81e8a802-e802-4f72-8e9c-c38fae7fb02b" providerId="ADAL" clId="{1F7B883A-4B07-411E-A7B3-F9CC1E9B76E6}" dt="2025-03-17T19:25:16.586" v="851" actId="20577"/>
          <ac:spMkLst>
            <pc:docMk/>
            <pc:sldMk cId="1771151579" sldId="271"/>
            <ac:spMk id="17" creationId="{5212FB55-3EE3-EF29-FC2D-0A070A11DBA0}"/>
          </ac:spMkLst>
        </pc:spChg>
      </pc:sldChg>
      <pc:sldChg chg="modSp mod">
        <pc:chgData name="David Allcock" userId="81e8a802-e802-4f72-8e9c-c38fae7fb02b" providerId="ADAL" clId="{1F7B883A-4B07-411E-A7B3-F9CC1E9B76E6}" dt="2025-03-10T08:25:47.087" v="108" actId="20577"/>
        <pc:sldMkLst>
          <pc:docMk/>
          <pc:sldMk cId="2194964599" sldId="272"/>
        </pc:sldMkLst>
        <pc:spChg chg="mod">
          <ac:chgData name="David Allcock" userId="81e8a802-e802-4f72-8e9c-c38fae7fb02b" providerId="ADAL" clId="{1F7B883A-4B07-411E-A7B3-F9CC1E9B76E6}" dt="2025-03-10T08:25:47.087" v="108" actId="20577"/>
          <ac:spMkLst>
            <pc:docMk/>
            <pc:sldMk cId="2194964599" sldId="272"/>
            <ac:spMk id="3" creationId="{FFAEC57D-087E-DFFE-7DE9-BDC9E6A85453}"/>
          </ac:spMkLst>
        </pc:spChg>
      </pc:sldChg>
      <pc:sldChg chg="modSp mod">
        <pc:chgData name="David Allcock" userId="81e8a802-e802-4f72-8e9c-c38fae7fb02b" providerId="ADAL" clId="{1F7B883A-4B07-411E-A7B3-F9CC1E9B76E6}" dt="2025-03-17T19:18:59.343" v="565" actId="1076"/>
        <pc:sldMkLst>
          <pc:docMk/>
          <pc:sldMk cId="329973085" sldId="273"/>
        </pc:sldMkLst>
        <pc:spChg chg="mod">
          <ac:chgData name="David Allcock" userId="81e8a802-e802-4f72-8e9c-c38fae7fb02b" providerId="ADAL" clId="{1F7B883A-4B07-411E-A7B3-F9CC1E9B76E6}" dt="2025-03-17T19:18:59.343" v="565" actId="1076"/>
          <ac:spMkLst>
            <pc:docMk/>
            <pc:sldMk cId="329973085" sldId="273"/>
            <ac:spMk id="3" creationId="{4BA47EA9-C510-876E-F6E2-8AA168C8D63F}"/>
          </ac:spMkLst>
        </pc:spChg>
      </pc:sldChg>
      <pc:sldChg chg="modSp mod">
        <pc:chgData name="David Allcock" userId="81e8a802-e802-4f72-8e9c-c38fae7fb02b" providerId="ADAL" clId="{1F7B883A-4B07-411E-A7B3-F9CC1E9B76E6}" dt="2025-03-11T08:23:25.248" v="301" actId="20577"/>
        <pc:sldMkLst>
          <pc:docMk/>
          <pc:sldMk cId="3671032596" sldId="275"/>
        </pc:sldMkLst>
        <pc:spChg chg="mod">
          <ac:chgData name="David Allcock" userId="81e8a802-e802-4f72-8e9c-c38fae7fb02b" providerId="ADAL" clId="{1F7B883A-4B07-411E-A7B3-F9CC1E9B76E6}" dt="2025-03-11T08:23:25.248" v="301" actId="20577"/>
          <ac:spMkLst>
            <pc:docMk/>
            <pc:sldMk cId="3671032596" sldId="275"/>
            <ac:spMk id="3" creationId="{2D702B91-3F57-F3D4-3D80-43B5A09F8543}"/>
          </ac:spMkLst>
        </pc:spChg>
      </pc:sldChg>
      <pc:sldChg chg="modSp mod">
        <pc:chgData name="David Allcock" userId="81e8a802-e802-4f72-8e9c-c38fae7fb02b" providerId="ADAL" clId="{1F7B883A-4B07-411E-A7B3-F9CC1E9B76E6}" dt="2025-03-10T08:29:53.599" v="189" actId="20577"/>
        <pc:sldMkLst>
          <pc:docMk/>
          <pc:sldMk cId="580450578" sldId="276"/>
        </pc:sldMkLst>
        <pc:spChg chg="mod">
          <ac:chgData name="David Allcock" userId="81e8a802-e802-4f72-8e9c-c38fae7fb02b" providerId="ADAL" clId="{1F7B883A-4B07-411E-A7B3-F9CC1E9B76E6}" dt="2025-03-10T08:29:53.599" v="189" actId="20577"/>
          <ac:spMkLst>
            <pc:docMk/>
            <pc:sldMk cId="580450578" sldId="276"/>
            <ac:spMk id="3" creationId="{A1EAEF57-E720-4F17-1D63-6C16D82094F6}"/>
          </ac:spMkLst>
        </pc:spChg>
      </pc:sldChg>
      <pc:sldChg chg="modSp mod">
        <pc:chgData name="David Allcock" userId="81e8a802-e802-4f72-8e9c-c38fae7fb02b" providerId="ADAL" clId="{1F7B883A-4B07-411E-A7B3-F9CC1E9B76E6}" dt="2025-03-10T08:30:31.890" v="223" actId="20577"/>
        <pc:sldMkLst>
          <pc:docMk/>
          <pc:sldMk cId="1140693240" sldId="277"/>
        </pc:sldMkLst>
        <pc:spChg chg="mod">
          <ac:chgData name="David Allcock" userId="81e8a802-e802-4f72-8e9c-c38fae7fb02b" providerId="ADAL" clId="{1F7B883A-4B07-411E-A7B3-F9CC1E9B76E6}" dt="2025-03-10T08:30:31.890" v="223" actId="20577"/>
          <ac:spMkLst>
            <pc:docMk/>
            <pc:sldMk cId="1140693240" sldId="277"/>
            <ac:spMk id="3" creationId="{BF96FD15-3505-70C6-6F8D-A1008CEF35DB}"/>
          </ac:spMkLst>
        </pc:spChg>
      </pc:sldChg>
      <pc:sldChg chg="add ord">
        <pc:chgData name="David Allcock" userId="81e8a802-e802-4f72-8e9c-c38fae7fb02b" providerId="ADAL" clId="{1F7B883A-4B07-411E-A7B3-F9CC1E9B76E6}" dt="2025-03-17T19:22:29.072" v="567"/>
        <pc:sldMkLst>
          <pc:docMk/>
          <pc:sldMk cId="1396657228" sldId="279"/>
        </pc:sldMkLst>
      </pc:sldChg>
      <pc:sldChg chg="modSp del mod">
        <pc:chgData name="David Allcock" userId="81e8a802-e802-4f72-8e9c-c38fae7fb02b" providerId="ADAL" clId="{1F7B883A-4B07-411E-A7B3-F9CC1E9B76E6}" dt="2025-03-17T19:10:56.805" v="404" actId="2696"/>
        <pc:sldMkLst>
          <pc:docMk/>
          <pc:sldMk cId="2177239195" sldId="279"/>
        </pc:sldMkLst>
      </pc:sldChg>
      <pc:sldChg chg="modSp new mod">
        <pc:chgData name="David Allcock" userId="81e8a802-e802-4f72-8e9c-c38fae7fb02b" providerId="ADAL" clId="{1F7B883A-4B07-411E-A7B3-F9CC1E9B76E6}" dt="2025-03-17T19:23:38.954" v="639" actId="20577"/>
        <pc:sldMkLst>
          <pc:docMk/>
          <pc:sldMk cId="4178601937" sldId="280"/>
        </pc:sldMkLst>
        <pc:spChg chg="mod">
          <ac:chgData name="David Allcock" userId="81e8a802-e802-4f72-8e9c-c38fae7fb02b" providerId="ADAL" clId="{1F7B883A-4B07-411E-A7B3-F9CC1E9B76E6}" dt="2025-03-17T19:23:26.842" v="594" actId="20577"/>
          <ac:spMkLst>
            <pc:docMk/>
            <pc:sldMk cId="4178601937" sldId="280"/>
            <ac:spMk id="2" creationId="{0BF11B01-EA74-30B0-FB74-BAE4D5E38620}"/>
          </ac:spMkLst>
        </pc:spChg>
        <pc:spChg chg="mod">
          <ac:chgData name="David Allcock" userId="81e8a802-e802-4f72-8e9c-c38fae7fb02b" providerId="ADAL" clId="{1F7B883A-4B07-411E-A7B3-F9CC1E9B76E6}" dt="2025-03-17T19:23:38.954" v="639" actId="20577"/>
          <ac:spMkLst>
            <pc:docMk/>
            <pc:sldMk cId="4178601937" sldId="280"/>
            <ac:spMk id="3" creationId="{8A9B9CE9-D725-50FA-BBF4-EAAA4C01AAF6}"/>
          </ac:spMkLst>
        </pc:spChg>
      </pc:sldChg>
    </pc:docChg>
  </pc:docChgLst>
  <pc:docChgLst>
    <pc:chgData name="David Allcock" userId="S::david.allcock@uhbw.nhs.uk::81e8a802-e802-4f72-8e9c-c38fae7fb02b" providerId="AD" clId="Web-{FD185032-DD54-F902-438E-2D455B00DA0D}"/>
    <pc:docChg chg="modSld">
      <pc:chgData name="David Allcock" userId="S::david.allcock@uhbw.nhs.uk::81e8a802-e802-4f72-8e9c-c38fae7fb02b" providerId="AD" clId="Web-{FD185032-DD54-F902-438E-2D455B00DA0D}" dt="2025-03-20T21:44:40.234" v="135" actId="20577"/>
      <pc:docMkLst>
        <pc:docMk/>
      </pc:docMkLst>
      <pc:sldChg chg="modSp">
        <pc:chgData name="David Allcock" userId="S::david.allcock@uhbw.nhs.uk::81e8a802-e802-4f72-8e9c-c38fae7fb02b" providerId="AD" clId="Web-{FD185032-DD54-F902-438E-2D455B00DA0D}" dt="2025-03-20T21:43:35.200" v="107" actId="20577"/>
        <pc:sldMkLst>
          <pc:docMk/>
          <pc:sldMk cId="1198147434" sldId="257"/>
        </pc:sldMkLst>
        <pc:spChg chg="mod">
          <ac:chgData name="David Allcock" userId="S::david.allcock@uhbw.nhs.uk::81e8a802-e802-4f72-8e9c-c38fae7fb02b" providerId="AD" clId="Web-{FD185032-DD54-F902-438E-2D455B00DA0D}" dt="2025-03-20T21:43:35.200" v="107" actId="20577"/>
          <ac:spMkLst>
            <pc:docMk/>
            <pc:sldMk cId="1198147434" sldId="257"/>
            <ac:spMk id="4" creationId="{F5B8BFBE-1817-FC10-E8C8-4CD53752CCD0}"/>
          </ac:spMkLst>
        </pc:spChg>
      </pc:sldChg>
      <pc:sldChg chg="modSp">
        <pc:chgData name="David Allcock" userId="S::david.allcock@uhbw.nhs.uk::81e8a802-e802-4f72-8e9c-c38fae7fb02b" providerId="AD" clId="Web-{FD185032-DD54-F902-438E-2D455B00DA0D}" dt="2025-03-20T21:43:59.045" v="114" actId="20577"/>
        <pc:sldMkLst>
          <pc:docMk/>
          <pc:sldMk cId="40052944" sldId="270"/>
        </pc:sldMkLst>
        <pc:spChg chg="mod">
          <ac:chgData name="David Allcock" userId="S::david.allcock@uhbw.nhs.uk::81e8a802-e802-4f72-8e9c-c38fae7fb02b" providerId="AD" clId="Web-{FD185032-DD54-F902-438E-2D455B00DA0D}" dt="2025-03-20T21:43:59.045" v="114" actId="20577"/>
          <ac:spMkLst>
            <pc:docMk/>
            <pc:sldMk cId="40052944" sldId="270"/>
            <ac:spMk id="3" creationId="{F2FE4BE3-4E08-6377-6B88-B0AB08E1BAA2}"/>
          </ac:spMkLst>
        </pc:spChg>
      </pc:sldChg>
      <pc:sldChg chg="modSp">
        <pc:chgData name="David Allcock" userId="S::david.allcock@uhbw.nhs.uk::81e8a802-e802-4f72-8e9c-c38fae7fb02b" providerId="AD" clId="Web-{FD185032-DD54-F902-438E-2D455B00DA0D}" dt="2025-03-20T21:44:40.234" v="135" actId="20577"/>
        <pc:sldMkLst>
          <pc:docMk/>
          <pc:sldMk cId="1771151579" sldId="271"/>
        </pc:sldMkLst>
        <pc:spChg chg="mod">
          <ac:chgData name="David Allcock" userId="S::david.allcock@uhbw.nhs.uk::81e8a802-e802-4f72-8e9c-c38fae7fb02b" providerId="AD" clId="Web-{FD185032-DD54-F902-438E-2D455B00DA0D}" dt="2025-03-20T21:44:40.234" v="135" actId="20577"/>
          <ac:spMkLst>
            <pc:docMk/>
            <pc:sldMk cId="1771151579" sldId="271"/>
            <ac:spMk id="15" creationId="{FD9123E9-ED0E-A673-AC74-1450C45DCFBD}"/>
          </ac:spMkLst>
        </pc:spChg>
      </pc:sldChg>
      <pc:sldChg chg="modSp">
        <pc:chgData name="David Allcock" userId="S::david.allcock@uhbw.nhs.uk::81e8a802-e802-4f72-8e9c-c38fae7fb02b" providerId="AD" clId="Web-{FD185032-DD54-F902-438E-2D455B00DA0D}" dt="2025-03-20T21:42:25.573" v="95" actId="20577"/>
        <pc:sldMkLst>
          <pc:docMk/>
          <pc:sldMk cId="1765096529" sldId="278"/>
        </pc:sldMkLst>
        <pc:spChg chg="mod">
          <ac:chgData name="David Allcock" userId="S::david.allcock@uhbw.nhs.uk::81e8a802-e802-4f72-8e9c-c38fae7fb02b" providerId="AD" clId="Web-{FD185032-DD54-F902-438E-2D455B00DA0D}" dt="2025-03-20T21:42:25.573" v="95" actId="20577"/>
          <ac:spMkLst>
            <pc:docMk/>
            <pc:sldMk cId="1765096529" sldId="278"/>
            <ac:spMk id="3" creationId="{27858142-2D63-0EFF-C235-57F584F3A68D}"/>
          </ac:spMkLst>
        </pc:spChg>
      </pc:sldChg>
      <pc:sldChg chg="modSp">
        <pc:chgData name="David Allcock" userId="S::david.allcock@uhbw.nhs.uk::81e8a802-e802-4f72-8e9c-c38fae7fb02b" providerId="AD" clId="Web-{FD185032-DD54-F902-438E-2D455B00DA0D}" dt="2025-03-20T21:40:47.789" v="53" actId="20577"/>
        <pc:sldMkLst>
          <pc:docMk/>
          <pc:sldMk cId="1396657228" sldId="279"/>
        </pc:sldMkLst>
        <pc:spChg chg="mod">
          <ac:chgData name="David Allcock" userId="S::david.allcock@uhbw.nhs.uk::81e8a802-e802-4f72-8e9c-c38fae7fb02b" providerId="AD" clId="Web-{FD185032-DD54-F902-438E-2D455B00DA0D}" dt="2025-03-20T21:40:47.789" v="53" actId="20577"/>
          <ac:spMkLst>
            <pc:docMk/>
            <pc:sldMk cId="1396657228" sldId="279"/>
            <ac:spMk id="3" creationId="{71E65F40-A8EC-8657-7E65-CF24C785F5A3}"/>
          </ac:spMkLst>
        </pc:spChg>
      </pc:sldChg>
      <pc:sldChg chg="modSp">
        <pc:chgData name="David Allcock" userId="S::david.allcock@uhbw.nhs.uk::81e8a802-e802-4f72-8e9c-c38fae7fb02b" providerId="AD" clId="Web-{FD185032-DD54-F902-438E-2D455B00DA0D}" dt="2025-03-20T21:40:29.819" v="50" actId="20577"/>
        <pc:sldMkLst>
          <pc:docMk/>
          <pc:sldMk cId="4178601937" sldId="280"/>
        </pc:sldMkLst>
        <pc:spChg chg="mod">
          <ac:chgData name="David Allcock" userId="S::david.allcock@uhbw.nhs.uk::81e8a802-e802-4f72-8e9c-c38fae7fb02b" providerId="AD" clId="Web-{FD185032-DD54-F902-438E-2D455B00DA0D}" dt="2025-03-20T21:40:29.819" v="50" actId="20577"/>
          <ac:spMkLst>
            <pc:docMk/>
            <pc:sldMk cId="4178601937" sldId="280"/>
            <ac:spMk id="3" creationId="{8A9B9CE9-D725-50FA-BBF4-EAAA4C01AAF6}"/>
          </ac:spMkLst>
        </pc:spChg>
      </pc:sldChg>
    </pc:docChg>
  </pc:docChgLst>
  <pc:docChgLst>
    <pc:chgData name="David Allcock" userId="S::david.allcock@uhbw.nhs.uk::81e8a802-e802-4f72-8e9c-c38fae7fb02b" providerId="AD" clId="Web-{C98EADE9-9212-C838-8B92-8F41E041CF74}"/>
    <pc:docChg chg="modSld">
      <pc:chgData name="David Allcock" userId="S::david.allcock@uhbw.nhs.uk::81e8a802-e802-4f72-8e9c-c38fae7fb02b" providerId="AD" clId="Web-{C98EADE9-9212-C838-8B92-8F41E041CF74}" dt="2025-03-19T20:56:46.865" v="47" actId="20577"/>
      <pc:docMkLst>
        <pc:docMk/>
      </pc:docMkLst>
      <pc:sldChg chg="modSp">
        <pc:chgData name="David Allcock" userId="S::david.allcock@uhbw.nhs.uk::81e8a802-e802-4f72-8e9c-c38fae7fb02b" providerId="AD" clId="Web-{C98EADE9-9212-C838-8B92-8F41E041CF74}" dt="2025-03-19T20:53:27.408" v="11" actId="20577"/>
        <pc:sldMkLst>
          <pc:docMk/>
          <pc:sldMk cId="2194848944" sldId="256"/>
        </pc:sldMkLst>
        <pc:spChg chg="mod">
          <ac:chgData name="David Allcock" userId="S::david.allcock@uhbw.nhs.uk::81e8a802-e802-4f72-8e9c-c38fae7fb02b" providerId="AD" clId="Web-{C98EADE9-9212-C838-8B92-8F41E041CF74}" dt="2025-03-19T20:53:27.408" v="11" actId="20577"/>
          <ac:spMkLst>
            <pc:docMk/>
            <pc:sldMk cId="2194848944" sldId="256"/>
            <ac:spMk id="2" creationId="{00000000-0000-0000-0000-000000000000}"/>
          </ac:spMkLst>
        </pc:spChg>
      </pc:sldChg>
      <pc:sldChg chg="modSp">
        <pc:chgData name="David Allcock" userId="S::david.allcock@uhbw.nhs.uk::81e8a802-e802-4f72-8e9c-c38fae7fb02b" providerId="AD" clId="Web-{C98EADE9-9212-C838-8B92-8F41E041CF74}" dt="2025-03-19T20:54:18.221" v="25" actId="20577"/>
        <pc:sldMkLst>
          <pc:docMk/>
          <pc:sldMk cId="1198147434" sldId="257"/>
        </pc:sldMkLst>
        <pc:spChg chg="mod">
          <ac:chgData name="David Allcock" userId="S::david.allcock@uhbw.nhs.uk::81e8a802-e802-4f72-8e9c-c38fae7fb02b" providerId="AD" clId="Web-{C98EADE9-9212-C838-8B92-8F41E041CF74}" dt="2025-03-19T20:54:18.221" v="25" actId="20577"/>
          <ac:spMkLst>
            <pc:docMk/>
            <pc:sldMk cId="1198147434" sldId="257"/>
            <ac:spMk id="4" creationId="{F5B8BFBE-1817-FC10-E8C8-4CD53752CCD0}"/>
          </ac:spMkLst>
        </pc:spChg>
      </pc:sldChg>
      <pc:sldChg chg="modSp">
        <pc:chgData name="David Allcock" userId="S::david.allcock@uhbw.nhs.uk::81e8a802-e802-4f72-8e9c-c38fae7fb02b" providerId="AD" clId="Web-{C98EADE9-9212-C838-8B92-8F41E041CF74}" dt="2025-03-19T20:54:52.597" v="30" actId="20577"/>
        <pc:sldMkLst>
          <pc:docMk/>
          <pc:sldMk cId="40052944" sldId="270"/>
        </pc:sldMkLst>
        <pc:spChg chg="mod">
          <ac:chgData name="David Allcock" userId="S::david.allcock@uhbw.nhs.uk::81e8a802-e802-4f72-8e9c-c38fae7fb02b" providerId="AD" clId="Web-{C98EADE9-9212-C838-8B92-8F41E041CF74}" dt="2025-03-19T20:54:52.597" v="30" actId="20577"/>
          <ac:spMkLst>
            <pc:docMk/>
            <pc:sldMk cId="40052944" sldId="270"/>
            <ac:spMk id="3" creationId="{F2FE4BE3-4E08-6377-6B88-B0AB08E1BAA2}"/>
          </ac:spMkLst>
        </pc:spChg>
      </pc:sldChg>
      <pc:sldChg chg="addSp modSp">
        <pc:chgData name="David Allcock" userId="S::david.allcock@uhbw.nhs.uk::81e8a802-e802-4f72-8e9c-c38fae7fb02b" providerId="AD" clId="Web-{C98EADE9-9212-C838-8B92-8F41E041CF74}" dt="2025-03-19T20:56:09.599" v="38" actId="1076"/>
        <pc:sldMkLst>
          <pc:docMk/>
          <pc:sldMk cId="329973085" sldId="273"/>
        </pc:sldMkLst>
        <pc:spChg chg="mod">
          <ac:chgData name="David Allcock" userId="S::david.allcock@uhbw.nhs.uk::81e8a802-e802-4f72-8e9c-c38fae7fb02b" providerId="AD" clId="Web-{C98EADE9-9212-C838-8B92-8F41E041CF74}" dt="2025-03-19T20:47:33.525" v="1" actId="20577"/>
          <ac:spMkLst>
            <pc:docMk/>
            <pc:sldMk cId="329973085" sldId="273"/>
            <ac:spMk id="3" creationId="{4BA47EA9-C510-876E-F6E2-8AA168C8D63F}"/>
          </ac:spMkLst>
        </pc:spChg>
        <pc:spChg chg="add mod">
          <ac:chgData name="David Allcock" userId="S::david.allcock@uhbw.nhs.uk::81e8a802-e802-4f72-8e9c-c38fae7fb02b" providerId="AD" clId="Web-{C98EADE9-9212-C838-8B92-8F41E041CF74}" dt="2025-03-19T20:56:09.568" v="35" actId="1076"/>
          <ac:spMkLst>
            <pc:docMk/>
            <pc:sldMk cId="329973085" sldId="273"/>
            <ac:spMk id="4" creationId="{1E62D1A5-4492-94AE-B130-F3F0887E1772}"/>
          </ac:spMkLst>
        </pc:spChg>
        <pc:spChg chg="add mod">
          <ac:chgData name="David Allcock" userId="S::david.allcock@uhbw.nhs.uk::81e8a802-e802-4f72-8e9c-c38fae7fb02b" providerId="AD" clId="Web-{C98EADE9-9212-C838-8B92-8F41E041CF74}" dt="2025-03-19T20:56:09.583" v="36" actId="1076"/>
          <ac:spMkLst>
            <pc:docMk/>
            <pc:sldMk cId="329973085" sldId="273"/>
            <ac:spMk id="7" creationId="{DAAA8582-15CD-36E4-BD7D-6144BFFE0B15}"/>
          </ac:spMkLst>
        </pc:spChg>
        <pc:spChg chg="add mod">
          <ac:chgData name="David Allcock" userId="S::david.allcock@uhbw.nhs.uk::81e8a802-e802-4f72-8e9c-c38fae7fb02b" providerId="AD" clId="Web-{C98EADE9-9212-C838-8B92-8F41E041CF74}" dt="2025-03-19T20:56:09.583" v="37" actId="1076"/>
          <ac:spMkLst>
            <pc:docMk/>
            <pc:sldMk cId="329973085" sldId="273"/>
            <ac:spMk id="9" creationId="{E4D08066-569B-9CB6-BFED-EC13DB581B36}"/>
          </ac:spMkLst>
        </pc:spChg>
        <pc:spChg chg="add mod">
          <ac:chgData name="David Allcock" userId="S::david.allcock@uhbw.nhs.uk::81e8a802-e802-4f72-8e9c-c38fae7fb02b" providerId="AD" clId="Web-{C98EADE9-9212-C838-8B92-8F41E041CF74}" dt="2025-03-19T20:56:09.599" v="38" actId="1076"/>
          <ac:spMkLst>
            <pc:docMk/>
            <pc:sldMk cId="329973085" sldId="273"/>
            <ac:spMk id="11" creationId="{7A2B8773-1B82-CC9A-B359-8822C08D612D}"/>
          </ac:spMkLst>
        </pc:spChg>
      </pc:sldChg>
      <pc:sldChg chg="modSp">
        <pc:chgData name="David Allcock" userId="S::david.allcock@uhbw.nhs.uk::81e8a802-e802-4f72-8e9c-c38fae7fb02b" providerId="AD" clId="Web-{C98EADE9-9212-C838-8B92-8F41E041CF74}" dt="2025-03-19T20:56:46.865" v="47" actId="20577"/>
        <pc:sldMkLst>
          <pc:docMk/>
          <pc:sldMk cId="2602979586" sldId="274"/>
        </pc:sldMkLst>
        <pc:spChg chg="mod">
          <ac:chgData name="David Allcock" userId="S::david.allcock@uhbw.nhs.uk::81e8a802-e802-4f72-8e9c-c38fae7fb02b" providerId="AD" clId="Web-{C98EADE9-9212-C838-8B92-8F41E041CF74}" dt="2025-03-19T20:56:46.865" v="47" actId="20577"/>
          <ac:spMkLst>
            <pc:docMk/>
            <pc:sldMk cId="2602979586" sldId="274"/>
            <ac:spMk id="3" creationId="{104D0EC1-399D-EB6D-BDBE-81E9A2E7049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6B2F7-9819-47E1-993C-F1AEB219297D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1E6BA-9D09-4DD6-8785-0232783EAC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70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Sharing our experiences in ESC..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1E6BA-9D09-4DD6-8785-0232783EAC0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13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When in their cancer treatment journey…?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1E6BA-9D09-4DD6-8785-0232783EAC0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49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Many cancer centres across the UK offer this..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1E6BA-9D09-4DD6-8785-0232783EAC0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230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4 patients we will reflect on today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51E6BA-9D09-4DD6-8785-0232783EAC0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85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556793"/>
            <a:ext cx="8640960" cy="86409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640960" cy="3240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574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6883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36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62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85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91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97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8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212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425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C93FBDE6-699B-4C12-BE52-E3FD79ADB6CA}" type="datetimeFigureOut">
              <a:rPr lang="en-GB" smtClean="0"/>
              <a:t>21/03/2025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786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548680"/>
            <a:ext cx="634704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7"/>
            <a:ext cx="8229600" cy="4032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26" name="Picture 2" descr="Z:\Images General\7 - Logos\UHBW\RIGHT ALIGNED\UHBW LOGO BLUE AWK_RIGHT ALIGNED nobac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466" y="-387424"/>
            <a:ext cx="3189038" cy="225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0" y="1412778"/>
            <a:ext cx="9144000" cy="45719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5877274"/>
            <a:ext cx="961087" cy="8559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77274"/>
            <a:ext cx="1234380" cy="85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5781" y="1721447"/>
            <a:ext cx="7443859" cy="3618451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1067" y="2118665"/>
            <a:ext cx="6641544" cy="1424167"/>
          </a:xfrm>
        </p:spPr>
        <p:txBody>
          <a:bodyPr>
            <a:noAutofit/>
          </a:bodyPr>
          <a:lstStyle/>
          <a:p>
            <a:pPr algn="l"/>
            <a:r>
              <a:rPr lang="en-GB" sz="3600" b="1" dirty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Case studies of coeliac plexus block in pancreatic cancer – experiences in supportive care</a:t>
            </a:r>
            <a:endParaRPr lang="en-GB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937637" y="4231004"/>
            <a:ext cx="6090888" cy="1109434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950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Dr David Allcock</a:t>
            </a:r>
            <a:endParaRPr lang="en-US" dirty="0">
              <a:solidFill>
                <a:schemeClr val="bg1">
                  <a:lumMod val="85000"/>
                </a:schemeClr>
              </a:solidFill>
              <a:latin typeface="Calibri"/>
              <a:ea typeface="Calibri"/>
              <a:cs typeface="Calibri"/>
            </a:endParaRPr>
          </a:p>
          <a:p>
            <a:pPr algn="l"/>
            <a:r>
              <a:rPr lang="en-GB" sz="1950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Specialty doctor – Supportive &amp; Palliative Care Team UHBW</a:t>
            </a:r>
          </a:p>
          <a:p>
            <a:pPr algn="l"/>
            <a:r>
              <a:rPr lang="en-GB" sz="1950" dirty="0">
                <a:solidFill>
                  <a:schemeClr val="bg1">
                    <a:lumMod val="85000"/>
                  </a:schemeClr>
                </a:solidFill>
                <a:latin typeface="Arial"/>
                <a:cs typeface="Arial"/>
              </a:rPr>
              <a:t>21st March 2025</a:t>
            </a:r>
          </a:p>
          <a:p>
            <a:pPr algn="l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484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6FD15-3505-70C6-6F8D-A1008CEF3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en-US" b="1" dirty="0">
                <a:latin typeface="Arial"/>
                <a:cs typeface="Arial"/>
              </a:rPr>
              <a:t>64 y/o male metastatic pancreatic Ca:</a:t>
            </a:r>
            <a:endParaRPr lang="en-US" b="1" dirty="0"/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Referred to CESC, but never well enough for SACT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OME 45mg: Fentanyl 12mcg patch, self-med CBD oil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6"/>
                </a:solidFill>
                <a:latin typeface="Arial"/>
                <a:cs typeface="Arial"/>
              </a:rPr>
              <a:t>CP block considered – but rapid deterioration and very frail, died within weeks of referral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2) </a:t>
            </a:r>
            <a:r>
              <a:rPr lang="en-US" b="1" dirty="0">
                <a:latin typeface="Arial"/>
                <a:cs typeface="Arial"/>
              </a:rPr>
              <a:t>75 y/o male metastatic pancreatic Ca: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Severe pain on presentation to oncology clinic</a:t>
            </a:r>
          </a:p>
          <a:p>
            <a:pPr marL="0" indent="0">
              <a:buNone/>
            </a:pPr>
            <a:r>
              <a:rPr lang="en-US" dirty="0">
                <a:latin typeface="Arial"/>
                <a:cs typeface="Arial"/>
              </a:rPr>
              <a:t>OME 60mg: </a:t>
            </a:r>
            <a:r>
              <a:rPr lang="en-US" dirty="0" err="1">
                <a:latin typeface="Arial"/>
                <a:cs typeface="Arial"/>
              </a:rPr>
              <a:t>Zomorph</a:t>
            </a:r>
            <a:r>
              <a:rPr lang="en-US" dirty="0">
                <a:latin typeface="Arial"/>
                <a:cs typeface="Arial"/>
              </a:rPr>
              <a:t> 30mg BD and gabapentin 300mg TDS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3"/>
                </a:solidFill>
                <a:latin typeface="Arial"/>
                <a:cs typeface="Arial"/>
              </a:rPr>
              <a:t>Pain stabilised – CPB considered but not referred ?would have benefitted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2E0CACD-1D94-6DB2-8F6E-8F607B2BB85E}"/>
              </a:ext>
            </a:extLst>
          </p:cNvPr>
          <p:cNvSpPr txBox="1">
            <a:spLocks/>
          </p:cNvSpPr>
          <p:nvPr/>
        </p:nvSpPr>
        <p:spPr>
          <a:xfrm>
            <a:off x="195322" y="469677"/>
            <a:ext cx="633600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Two other patients with difficult pain </a:t>
            </a:r>
            <a:endParaRPr lang="en-GB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69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58142-2D63-0EFF-C235-57F584F3A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200" b="1" dirty="0">
                <a:solidFill>
                  <a:srgbClr val="FF0000"/>
                </a:solidFill>
                <a:latin typeface="Arial"/>
                <a:cs typeface="Arial"/>
              </a:rPr>
              <a:t>The two patients from the overall CESC cohort who had the highest daily OME both had pancreatic cancer and underwent CP blocks</a:t>
            </a:r>
            <a:endParaRPr lang="en-US" b="1">
              <a:solidFill>
                <a:srgbClr val="FF0000"/>
              </a:solidFill>
            </a:endParaRPr>
          </a:p>
          <a:p>
            <a:r>
              <a:rPr lang="en-GB" sz="2200" dirty="0">
                <a:latin typeface="Arial"/>
                <a:cs typeface="Arial"/>
              </a:rPr>
              <a:t>Of the 3 CP blocks undertaken - </a:t>
            </a:r>
            <a:r>
              <a:rPr lang="en-GB" sz="2200" b="1" dirty="0">
                <a:latin typeface="Arial"/>
                <a:cs typeface="Arial"/>
              </a:rPr>
              <a:t>all patients were given steroids and LA - none were neurolytic</a:t>
            </a:r>
          </a:p>
          <a:p>
            <a:r>
              <a:rPr lang="en-GB" sz="2200" dirty="0">
                <a:latin typeface="Arial"/>
                <a:cs typeface="Arial"/>
              </a:rPr>
              <a:t>Reasons patients were not referred for blocks – very short prognosis and frailty, and able to stabilise symptoms with oral analgesics +- effect of SACT</a:t>
            </a:r>
            <a:endParaRPr lang="en-GB" sz="2200" dirty="0"/>
          </a:p>
          <a:p>
            <a:r>
              <a:rPr lang="en-GB" sz="2200" dirty="0">
                <a:latin typeface="Arial"/>
                <a:cs typeface="Arial"/>
              </a:rPr>
              <a:t>When is the best time to refer in the supportive and palliative population?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AFE9A7-4DF1-3B47-CDDB-819425CECA3D}"/>
              </a:ext>
            </a:extLst>
          </p:cNvPr>
          <p:cNvSpPr txBox="1">
            <a:spLocks/>
          </p:cNvSpPr>
          <p:nvPr/>
        </p:nvSpPr>
        <p:spPr>
          <a:xfrm>
            <a:off x="195322" y="469677"/>
            <a:ext cx="633600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Reflections</a:t>
            </a:r>
            <a:endParaRPr lang="en-GB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9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65F40-A8EC-8657-7E65-CF24C785F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latin typeface="Arial"/>
                <a:cs typeface="Arial"/>
              </a:rPr>
              <a:t>Very small number of cases</a:t>
            </a:r>
            <a:endParaRPr lang="en-GB" b="1" dirty="0"/>
          </a:p>
          <a:p>
            <a:r>
              <a:rPr lang="en-GB" b="1" dirty="0">
                <a:latin typeface="Arial"/>
                <a:cs typeface="Arial"/>
              </a:rPr>
              <a:t>CESC pilot ran in total for </a:t>
            </a:r>
            <a:r>
              <a:rPr lang="en-GB" b="1" err="1">
                <a:latin typeface="Arial"/>
                <a:cs typeface="Arial"/>
              </a:rPr>
              <a:t>approx</a:t>
            </a:r>
            <a:r>
              <a:rPr lang="en-GB" b="1" dirty="0">
                <a:latin typeface="Arial"/>
                <a:cs typeface="Arial"/>
              </a:rPr>
              <a:t> 11 months</a:t>
            </a:r>
            <a:r>
              <a:rPr lang="en-GB" dirty="0">
                <a:latin typeface="Arial"/>
                <a:cs typeface="Arial"/>
              </a:rPr>
              <a:t> – therefore our data only captures that period in the patient journey – after which pain/symptoms may have worsened and block considered</a:t>
            </a:r>
          </a:p>
          <a:p>
            <a:r>
              <a:rPr lang="en-GB" dirty="0">
                <a:latin typeface="Arial"/>
                <a:cs typeface="Arial"/>
              </a:rPr>
              <a:t>Patients eligible for CESC were generally of sufficient PS for SACT – therefore missing large numbers of patients for BSC where block may have a role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32048C-6813-E134-1041-20AC61A2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146" y="412240"/>
            <a:ext cx="65887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Limitations</a:t>
            </a:r>
            <a:endParaRPr lang="en-GB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65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11B01-EA74-30B0-FB74-BAE4D5E38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B9CE9-D725-50FA-BBF4-EAAA4C01A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17860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146" y="412240"/>
            <a:ext cx="65887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Aims</a:t>
            </a:r>
            <a:endParaRPr lang="en-GB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1" y="1715985"/>
            <a:ext cx="8626638" cy="3672421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1800" b="1" dirty="0"/>
          </a:p>
          <a:p>
            <a:endParaRPr lang="en-GB" sz="165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B8BFBE-1817-FC10-E8C8-4CD53752CCD0}"/>
              </a:ext>
            </a:extLst>
          </p:cNvPr>
          <p:cNvSpPr txBox="1"/>
          <p:nvPr/>
        </p:nvSpPr>
        <p:spPr>
          <a:xfrm>
            <a:off x="407629" y="1675812"/>
            <a:ext cx="8273379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GB" sz="2000" dirty="0">
                <a:ea typeface="Calibri"/>
                <a:cs typeface="Calibri"/>
              </a:rPr>
              <a:t>Brief overview of the principle of 'enhanced supportive care' and the 2023/24 UHBW service pilot (for context)</a:t>
            </a:r>
            <a:endParaRPr lang="en-US" sz="2000" dirty="0">
              <a:ea typeface="Calibri"/>
              <a:cs typeface="Calibri"/>
            </a:endParaRPr>
          </a:p>
          <a:p>
            <a:pPr marL="342900" indent="-342900">
              <a:buAutoNum type="arabicPeriod"/>
            </a:pPr>
            <a:endParaRPr lang="en-GB" sz="2000" dirty="0">
              <a:ea typeface="Calibri"/>
              <a:cs typeface="Calibri"/>
            </a:endParaRPr>
          </a:p>
          <a:p>
            <a:pPr marL="285750" indent="-285750">
              <a:buAutoNum type="arabicPeriod"/>
            </a:pPr>
            <a:r>
              <a:rPr lang="en-GB" sz="2000" dirty="0">
                <a:ea typeface="Calibri"/>
                <a:cs typeface="Calibri"/>
              </a:rPr>
              <a:t>Discuss two case studies of patients with difficult pancreatic cancer pain from our cohort who underwent CP block:</a:t>
            </a:r>
          </a:p>
          <a:p>
            <a:endParaRPr lang="en-GB" sz="2000" dirty="0">
              <a:ea typeface="Calibri"/>
              <a:cs typeface="Calibri"/>
            </a:endParaRPr>
          </a:p>
          <a:p>
            <a:r>
              <a:rPr lang="en-GB" sz="2000" b="1" dirty="0">
                <a:ea typeface="Calibri"/>
                <a:cs typeface="Calibri"/>
              </a:rPr>
              <a:t>When in their cancer treatment journey?</a:t>
            </a:r>
          </a:p>
          <a:p>
            <a:r>
              <a:rPr lang="en-GB" sz="2000" b="1" dirty="0">
                <a:ea typeface="Calibri"/>
                <a:cs typeface="Calibri"/>
              </a:rPr>
              <a:t>Did they gain benefit?</a:t>
            </a:r>
          </a:p>
          <a:p>
            <a:endParaRPr lang="en-GB" sz="2000" dirty="0">
              <a:ea typeface="Calibri"/>
              <a:cs typeface="Calibri"/>
            </a:endParaRPr>
          </a:p>
          <a:p>
            <a:r>
              <a:rPr lang="en-GB" sz="2000" dirty="0">
                <a:ea typeface="Calibri"/>
                <a:cs typeface="Calibri"/>
              </a:rPr>
              <a:t>3. And those with difficult pain who didn’t have blocks – </a:t>
            </a:r>
            <a:r>
              <a:rPr lang="en-GB" sz="2000" b="1" dirty="0">
                <a:ea typeface="Calibri"/>
                <a:cs typeface="Calibri"/>
              </a:rPr>
              <a:t>why not?</a:t>
            </a:r>
          </a:p>
          <a:p>
            <a:endParaRPr lang="en-GB" sz="2000" b="1" dirty="0">
              <a:ea typeface="Calibri"/>
              <a:cs typeface="Calibri"/>
            </a:endParaRPr>
          </a:p>
          <a:p>
            <a:r>
              <a:rPr lang="en-GB" sz="2000" b="1" dirty="0">
                <a:ea typeface="Calibri"/>
                <a:cs typeface="Calibri"/>
              </a:rPr>
              <a:t>Putting these procedures in clinical context for supportive/palliative care patients with difficult pain </a:t>
            </a:r>
          </a:p>
        </p:txBody>
      </p:sp>
    </p:spTree>
    <p:extLst>
      <p:ext uri="{BB962C8B-B14F-4D97-AF65-F5344CB8AC3E}">
        <p14:creationId xmlns:p14="http://schemas.microsoft.com/office/powerpoint/2010/main" val="119814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E4BE3-4E08-6377-6B88-B0AB08E1B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476" y="1715381"/>
            <a:ext cx="8941820" cy="37222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300" b="1" dirty="0">
                <a:latin typeface="Calibri"/>
                <a:ea typeface="Calibri"/>
                <a:cs typeface="Calibri"/>
              </a:rPr>
              <a:t>Enhanced Supportive Care (ESC) model – </a:t>
            </a:r>
            <a:r>
              <a:rPr lang="en-GB" sz="2300" dirty="0">
                <a:latin typeface="Calibri"/>
                <a:ea typeface="Calibri"/>
                <a:cs typeface="Calibri"/>
              </a:rPr>
              <a:t>management of challenging symptoms resulting from an individual’s cancer and/or cancer treatment through early multidisciplinary care</a:t>
            </a:r>
            <a:endParaRPr lang="en-GB" sz="2300" baseline="30000" dirty="0">
              <a:latin typeface="Calibri"/>
              <a:ea typeface="Calibri"/>
              <a:cs typeface="Calibri"/>
            </a:endParaRPr>
          </a:p>
          <a:p>
            <a:r>
              <a:rPr lang="en-GB" sz="2300" dirty="0">
                <a:latin typeface="Calibri"/>
                <a:ea typeface="Calibri"/>
                <a:cs typeface="Calibri"/>
              </a:rPr>
              <a:t>January 2023 - </a:t>
            </a:r>
            <a:r>
              <a:rPr lang="en-GB" sz="2300" b="1" dirty="0">
                <a:latin typeface="Calibri"/>
                <a:ea typeface="Calibri"/>
                <a:cs typeface="Calibri"/>
              </a:rPr>
              <a:t>funded by NHS England</a:t>
            </a:r>
            <a:r>
              <a:rPr lang="en-GB" sz="2300" dirty="0">
                <a:latin typeface="Calibri"/>
                <a:ea typeface="Calibri"/>
                <a:cs typeface="Calibri"/>
              </a:rPr>
              <a:t> - ‘Cancer Enhanced Supportive Care’ (CESC) service was developed and piloted at UHBW - led by Dr Charlotte Chamberlain (SPCT consultant)</a:t>
            </a:r>
          </a:p>
          <a:p>
            <a:r>
              <a:rPr lang="en-GB" sz="2300" b="1" dirty="0">
                <a:solidFill>
                  <a:schemeClr val="accent3"/>
                </a:solidFill>
                <a:latin typeface="Calibri"/>
                <a:ea typeface="Calibri"/>
                <a:cs typeface="Calibri"/>
              </a:rPr>
              <a:t>Multi-disciplinary service seeing patients with incurable hepato-biliary and upper GI cancers (and later lung) receiving disease-targeted SACT</a:t>
            </a:r>
          </a:p>
          <a:p>
            <a:r>
              <a:rPr lang="en-GB" sz="2300" dirty="0">
                <a:latin typeface="Calibri"/>
                <a:ea typeface="Calibri"/>
                <a:cs typeface="Calibri"/>
              </a:rPr>
              <a:t>Medic/CNS, OT/PT, dietetic input, Macmillan and hospice services – alongside oncologist and site-specific CNS team</a:t>
            </a:r>
          </a:p>
          <a:p>
            <a:pPr marL="0" indent="0">
              <a:buNone/>
            </a:pPr>
            <a:endParaRPr lang="en-GB" sz="11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GB" sz="11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GB" sz="1100" dirty="0">
              <a:latin typeface="Calibri"/>
              <a:ea typeface="Calibri"/>
              <a:cs typeface="Calibri"/>
            </a:endParaRPr>
          </a:p>
          <a:p>
            <a:endParaRPr lang="en-GB" sz="1100" dirty="0">
              <a:latin typeface="Calibri"/>
              <a:ea typeface="Calibri"/>
              <a:cs typeface="Calibri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B677A8-76C1-1780-4700-EAB572CA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09" y="412240"/>
            <a:ext cx="65887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Enhanced Supportive Care</a:t>
            </a:r>
            <a:endParaRPr lang="en-GB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57BF8E-E0D0-92D1-D75F-74B380C69A47}"/>
              </a:ext>
            </a:extLst>
          </p:cNvPr>
          <p:cNvSpPr txBox="1"/>
          <p:nvPr/>
        </p:nvSpPr>
        <p:spPr>
          <a:xfrm>
            <a:off x="171201" y="4206488"/>
            <a:ext cx="2627933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Calibri"/>
                <a:cs typeface="Calibri"/>
              </a:rPr>
              <a:t>CESC saw 97 new patients  between Apr 23 – Nov 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A43366-98B4-93D2-A7F4-CB4DB76964BA}"/>
              </a:ext>
            </a:extLst>
          </p:cNvPr>
          <p:cNvSpPr txBox="1"/>
          <p:nvPr/>
        </p:nvSpPr>
        <p:spPr>
          <a:xfrm>
            <a:off x="3508200" y="3891540"/>
            <a:ext cx="260788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Calibri"/>
                <a:cs typeface="Calibri"/>
              </a:rPr>
              <a:t>Upper GI: 30 patients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9F879C-2483-FABB-FA50-1742940402D6}"/>
              </a:ext>
            </a:extLst>
          </p:cNvPr>
          <p:cNvSpPr txBox="1"/>
          <p:nvPr/>
        </p:nvSpPr>
        <p:spPr>
          <a:xfrm>
            <a:off x="3508200" y="4672685"/>
            <a:ext cx="260788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Calibri"/>
                <a:cs typeface="Calibri"/>
              </a:rPr>
              <a:t>HPB: 51 patients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6A56DC-670F-6AFC-13C9-D11FB795C976}"/>
              </a:ext>
            </a:extLst>
          </p:cNvPr>
          <p:cNvSpPr txBox="1"/>
          <p:nvPr/>
        </p:nvSpPr>
        <p:spPr>
          <a:xfrm>
            <a:off x="3508199" y="5511268"/>
            <a:ext cx="2607881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Calibri"/>
                <a:cs typeface="Calibri"/>
              </a:rPr>
              <a:t>Lung: 16 patients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B67301-33C0-3F47-6EE2-0AB99A54ADCE}"/>
              </a:ext>
            </a:extLst>
          </p:cNvPr>
          <p:cNvSpPr txBox="1"/>
          <p:nvPr/>
        </p:nvSpPr>
        <p:spPr>
          <a:xfrm>
            <a:off x="6644270" y="4075338"/>
            <a:ext cx="2355158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ea typeface="Calibri"/>
                <a:cs typeface="Calibri"/>
              </a:rPr>
              <a:t>Pancreatic cancer: </a:t>
            </a:r>
            <a:r>
              <a:rPr lang="en-GB" dirty="0">
                <a:ea typeface="Calibri"/>
                <a:cs typeface="Calibri"/>
              </a:rPr>
              <a:t>46</a:t>
            </a:r>
          </a:p>
          <a:p>
            <a:endParaRPr lang="en-GB" dirty="0">
              <a:ea typeface="Calibri"/>
              <a:cs typeface="Calibri"/>
            </a:endParaRPr>
          </a:p>
          <a:p>
            <a:r>
              <a:rPr lang="en-GB" b="1" dirty="0">
                <a:solidFill>
                  <a:srgbClr val="FF0000"/>
                </a:solidFill>
                <a:ea typeface="Calibri"/>
                <a:cs typeface="Calibri"/>
              </a:rPr>
              <a:t>4 difficult pain*</a:t>
            </a:r>
          </a:p>
          <a:p>
            <a:endParaRPr lang="en-GB" dirty="0">
              <a:ea typeface="Calibri"/>
              <a:cs typeface="Calibri"/>
            </a:endParaRPr>
          </a:p>
          <a:p>
            <a:r>
              <a:rPr lang="en-GB" dirty="0">
                <a:ea typeface="Calibri"/>
                <a:cs typeface="Calibri"/>
              </a:rPr>
              <a:t>2 underwent CPBs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D9123E9-ED0E-A673-AC74-1450C45DC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1" y="402779"/>
            <a:ext cx="6588732" cy="594066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The supportive care cohort</a:t>
            </a:r>
            <a:endParaRPr lang="en-GB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212FB55-3EE3-EF29-FC2D-0A070A11D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97" y="1484776"/>
            <a:ext cx="8689097" cy="19417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800" dirty="0">
                <a:latin typeface="Calibri"/>
                <a:cs typeface="Calibri"/>
              </a:rPr>
              <a:t>Our data-set provided opportunity for small retrospective case series of pancreatic cancer patients with difficult pain who had received supportive care input +- CPB</a:t>
            </a:r>
            <a:endParaRPr lang="en-GB" sz="1800" dirty="0">
              <a:latin typeface="Calibri"/>
              <a:ea typeface="Calibri"/>
              <a:cs typeface="Calibri"/>
            </a:endParaRPr>
          </a:p>
          <a:p>
            <a:r>
              <a:rPr lang="en-GB" sz="1800" b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'Difficult pain' - as defined by*:</a:t>
            </a:r>
          </a:p>
          <a:p>
            <a:pPr marL="0" indent="0">
              <a:buNone/>
            </a:pPr>
            <a:r>
              <a:rPr lang="en-GB" sz="1800" dirty="0">
                <a:latin typeface="Calibri"/>
                <a:ea typeface="Calibri"/>
                <a:cs typeface="Calibri"/>
              </a:rPr>
              <a:t>--&gt; significant opioid requirement - oral morphine (OME) of 100mg daily</a:t>
            </a:r>
          </a:p>
          <a:p>
            <a:pPr marL="0" indent="0">
              <a:buNone/>
            </a:pPr>
            <a:r>
              <a:rPr lang="en-GB" sz="1800" dirty="0">
                <a:latin typeface="Calibri"/>
                <a:ea typeface="Calibri"/>
                <a:cs typeface="Calibri"/>
              </a:rPr>
              <a:t>--&gt; and/or patients with pain that required more intensive clinical input at any stage </a:t>
            </a:r>
            <a:r>
              <a:rPr lang="en-GB" sz="1800" dirty="0" err="1">
                <a:latin typeface="Calibri"/>
                <a:ea typeface="Calibri"/>
                <a:cs typeface="Calibri"/>
              </a:rPr>
              <a:t>eg.</a:t>
            </a:r>
            <a:r>
              <a:rPr lang="en-GB" sz="1800" dirty="0">
                <a:latin typeface="Calibri"/>
                <a:ea typeface="Calibri"/>
                <a:cs typeface="Calibri"/>
              </a:rPr>
              <a:t> From supportive care or cancer symptoms requiring attendance to oncology SDEC and/or acute hospital admission </a:t>
            </a:r>
            <a:endParaRPr lang="en-GB" sz="1800" b="1" u="sng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GB" sz="11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GB" sz="1100" dirty="0">
              <a:latin typeface="Calibri"/>
              <a:ea typeface="Calibri"/>
              <a:cs typeface="Calibri"/>
            </a:endParaRPr>
          </a:p>
          <a:p>
            <a:pPr marL="0" indent="0">
              <a:buNone/>
            </a:pPr>
            <a:endParaRPr lang="en-GB" sz="1100" dirty="0">
              <a:latin typeface="Calibri"/>
              <a:ea typeface="Calibri"/>
              <a:cs typeface="Calibri"/>
            </a:endParaRPr>
          </a:p>
          <a:p>
            <a:endParaRPr lang="en-GB" sz="1100" dirty="0">
              <a:latin typeface="Calibri"/>
              <a:ea typeface="Calibri"/>
              <a:cs typeface="Calibri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14863C3E-5D7D-9631-378E-1F2CC58AD339}"/>
              </a:ext>
            </a:extLst>
          </p:cNvPr>
          <p:cNvSpPr/>
          <p:nvPr/>
        </p:nvSpPr>
        <p:spPr>
          <a:xfrm rot="-1680000">
            <a:off x="2996688" y="4134943"/>
            <a:ext cx="300384" cy="1638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839F20EF-361B-59D4-ABA2-DE9A772E1191}"/>
              </a:ext>
            </a:extLst>
          </p:cNvPr>
          <p:cNvSpPr/>
          <p:nvPr/>
        </p:nvSpPr>
        <p:spPr>
          <a:xfrm>
            <a:off x="2996688" y="4594440"/>
            <a:ext cx="300384" cy="1638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4ABC998F-E87A-EE7A-BC18-0FFE296A9175}"/>
              </a:ext>
            </a:extLst>
          </p:cNvPr>
          <p:cNvSpPr/>
          <p:nvPr/>
        </p:nvSpPr>
        <p:spPr>
          <a:xfrm rot="2280000">
            <a:off x="2996687" y="5111374"/>
            <a:ext cx="300384" cy="1638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5F2C9CF2-AC1D-DF59-433A-487C0C776714}"/>
              </a:ext>
            </a:extLst>
          </p:cNvPr>
          <p:cNvSpPr/>
          <p:nvPr/>
        </p:nvSpPr>
        <p:spPr>
          <a:xfrm>
            <a:off x="6224657" y="4778239"/>
            <a:ext cx="300384" cy="1638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5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C57D-087E-DFFE-7DE9-BDC9E6A85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2536"/>
            <a:ext cx="8229600" cy="28844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58 year old male – </a:t>
            </a:r>
            <a:r>
              <a:rPr lang="en-GB" b="1" dirty="0">
                <a:latin typeface="Arial"/>
                <a:cs typeface="Arial"/>
              </a:rPr>
              <a:t>metastatic pancreatic Ca </a:t>
            </a:r>
          </a:p>
          <a:p>
            <a:r>
              <a:rPr lang="en-GB" dirty="0">
                <a:latin typeface="Arial"/>
                <a:cs typeface="Arial"/>
              </a:rPr>
              <a:t>1st oncology outpatient appointment - </a:t>
            </a:r>
            <a:r>
              <a:rPr lang="en-GB" b="1" dirty="0">
                <a:latin typeface="Arial"/>
                <a:cs typeface="Arial"/>
              </a:rPr>
              <a:t>PS 2 exclusively due to pain</a:t>
            </a:r>
            <a:r>
              <a:rPr lang="en-GB" dirty="0">
                <a:latin typeface="Arial"/>
                <a:cs typeface="Arial"/>
              </a:rPr>
              <a:t> and not fit enough for chemo </a:t>
            </a:r>
          </a:p>
          <a:p>
            <a:r>
              <a:rPr lang="en-GB" dirty="0">
                <a:latin typeface="Arial"/>
                <a:cs typeface="Arial"/>
              </a:rPr>
              <a:t>Referred by oncology for CPB at 1</a:t>
            </a:r>
            <a:r>
              <a:rPr lang="en-GB" baseline="30000" dirty="0">
                <a:latin typeface="Arial"/>
                <a:cs typeface="Arial"/>
              </a:rPr>
              <a:t>st</a:t>
            </a:r>
            <a:r>
              <a:rPr lang="en-GB" dirty="0">
                <a:latin typeface="Arial"/>
                <a:cs typeface="Arial"/>
              </a:rPr>
              <a:t> appt </a:t>
            </a:r>
          </a:p>
          <a:p>
            <a:r>
              <a:rPr lang="en-GB" dirty="0">
                <a:latin typeface="Arial"/>
                <a:cs typeface="Arial"/>
              </a:rPr>
              <a:t>CPB block Jan 2023: Bupivacaine 0.25% 20mL and Triamcinolone 80mL</a:t>
            </a:r>
          </a:p>
          <a:p>
            <a:endParaRPr lang="en-GB" dirty="0">
              <a:latin typeface="Arial"/>
              <a:cs typeface="Arial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56AED22-063E-6DD6-3E2C-9214C3DFFAD2}"/>
              </a:ext>
            </a:extLst>
          </p:cNvPr>
          <p:cNvSpPr txBox="1">
            <a:spLocks/>
          </p:cNvSpPr>
          <p:nvPr/>
        </p:nvSpPr>
        <p:spPr>
          <a:xfrm>
            <a:off x="195322" y="469677"/>
            <a:ext cx="633600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Patient who underwent CPB: case one </a:t>
            </a:r>
            <a:endParaRPr lang="en-GB" b="1" dirty="0">
              <a:solidFill>
                <a:srgbClr val="005EB8"/>
              </a:solidFill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6921196-9486-A283-C3A5-E2CB593AA256}"/>
              </a:ext>
            </a:extLst>
          </p:cNvPr>
          <p:cNvSpPr/>
          <p:nvPr/>
        </p:nvSpPr>
        <p:spPr>
          <a:xfrm>
            <a:off x="271737" y="4801058"/>
            <a:ext cx="8414267" cy="20121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F25C9D-2240-517A-DD0A-790D7F40CC30}"/>
              </a:ext>
            </a:extLst>
          </p:cNvPr>
          <p:cNvSpPr txBox="1"/>
          <p:nvPr/>
        </p:nvSpPr>
        <p:spPr>
          <a:xfrm>
            <a:off x="452772" y="5072729"/>
            <a:ext cx="10115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Nov 22 - diagnosis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FBD3B4-F2F6-D7D3-2C08-1ADDFE26D97A}"/>
              </a:ext>
            </a:extLst>
          </p:cNvPr>
          <p:cNvSpPr txBox="1"/>
          <p:nvPr/>
        </p:nvSpPr>
        <p:spPr>
          <a:xfrm>
            <a:off x="1782075" y="5072728"/>
            <a:ext cx="10115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Jan 23 - CPB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BEA9EC-5244-BBFC-9797-DD19ED94B8C1}"/>
              </a:ext>
            </a:extLst>
          </p:cNvPr>
          <p:cNvSpPr txBox="1"/>
          <p:nvPr/>
        </p:nvSpPr>
        <p:spPr>
          <a:xfrm>
            <a:off x="6948234" y="5072728"/>
            <a:ext cx="10115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ea typeface="Calibri"/>
                <a:cs typeface="Calibri"/>
              </a:rPr>
              <a:t>Jan 24 - RIP</a:t>
            </a:r>
          </a:p>
        </p:txBody>
      </p:sp>
    </p:spTree>
    <p:extLst>
      <p:ext uri="{BB962C8B-B14F-4D97-AF65-F5344CB8AC3E}">
        <p14:creationId xmlns:p14="http://schemas.microsoft.com/office/powerpoint/2010/main" val="219496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47EA9-C510-876E-F6E2-8AA168C8D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2257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GB" b="1" dirty="0">
                <a:latin typeface="Arial"/>
                <a:cs typeface="Arial"/>
              </a:rPr>
              <a:t>No improvement in pain with CPB</a:t>
            </a:r>
          </a:p>
          <a:p>
            <a:r>
              <a:rPr lang="en-GB" dirty="0">
                <a:latin typeface="Arial"/>
                <a:cs typeface="Arial"/>
              </a:rPr>
              <a:t>Pain stabilised with hospice input on </a:t>
            </a:r>
            <a:r>
              <a:rPr lang="en-GB" dirty="0" err="1">
                <a:latin typeface="Arial"/>
                <a:cs typeface="Arial"/>
              </a:rPr>
              <a:t>Zomorph</a:t>
            </a:r>
            <a:r>
              <a:rPr lang="en-GB" dirty="0">
                <a:latin typeface="Arial"/>
                <a:cs typeface="Arial"/>
              </a:rPr>
              <a:t> 60mg BD, Oramorph 20mg BD (regularly) and amitriptyline 20mg  </a:t>
            </a:r>
            <a:endParaRPr lang="en-GB" b="1" u="sng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OME = 160mg</a:t>
            </a:r>
          </a:p>
          <a:p>
            <a:r>
              <a:rPr lang="en-GB" dirty="0">
                <a:latin typeface="Arial"/>
                <a:cs typeface="Arial"/>
              </a:rPr>
              <a:t>Fit enough to complete 8 cycles of chemo</a:t>
            </a:r>
          </a:p>
          <a:p>
            <a:r>
              <a:rPr lang="en-GB" dirty="0">
                <a:latin typeface="Arial"/>
                <a:cs typeface="Arial"/>
              </a:rPr>
              <a:t>Pain remained fairly stable, however - deteriorated with upper GI bleeding - died Jan 2024</a:t>
            </a:r>
            <a:endParaRPr lang="en-GB" dirty="0"/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b="1" i="1" dirty="0">
                <a:solidFill>
                  <a:srgbClr val="92D050"/>
                </a:solidFill>
                <a:latin typeface="Arial"/>
                <a:cs typeface="Arial"/>
              </a:rPr>
              <a:t>Reflection – early appropriate referral for block, but unfortunately limited benefit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F0A8BE0-1CC9-1D3A-CB97-02F0132F6269}"/>
              </a:ext>
            </a:extLst>
          </p:cNvPr>
          <p:cNvSpPr txBox="1">
            <a:spLocks/>
          </p:cNvSpPr>
          <p:nvPr/>
        </p:nvSpPr>
        <p:spPr>
          <a:xfrm>
            <a:off x="195322" y="469677"/>
            <a:ext cx="633600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Patient who underwent CPB: case one </a:t>
            </a:r>
            <a:endParaRPr lang="en-GB" b="1" dirty="0">
              <a:solidFill>
                <a:srgbClr val="005EB8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E62D1A5-4492-94AE-B130-F3F0887E1772}"/>
              </a:ext>
            </a:extLst>
          </p:cNvPr>
          <p:cNvSpPr/>
          <p:nvPr/>
        </p:nvSpPr>
        <p:spPr>
          <a:xfrm>
            <a:off x="431757" y="4903928"/>
            <a:ext cx="8414267" cy="20121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AA8582-15CD-36E4-BD7D-6144BFFE0B15}"/>
              </a:ext>
            </a:extLst>
          </p:cNvPr>
          <p:cNvSpPr txBox="1"/>
          <p:nvPr/>
        </p:nvSpPr>
        <p:spPr>
          <a:xfrm>
            <a:off x="612792" y="5175599"/>
            <a:ext cx="10115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Nov 22 - diagnosis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D08066-569B-9CB6-BFED-EC13DB581B36}"/>
              </a:ext>
            </a:extLst>
          </p:cNvPr>
          <p:cNvSpPr txBox="1"/>
          <p:nvPr/>
        </p:nvSpPr>
        <p:spPr>
          <a:xfrm>
            <a:off x="1942095" y="5175598"/>
            <a:ext cx="10115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Jan 23 - CPB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2B8773-1B82-CC9A-B359-8822C08D612D}"/>
              </a:ext>
            </a:extLst>
          </p:cNvPr>
          <p:cNvSpPr txBox="1"/>
          <p:nvPr/>
        </p:nvSpPr>
        <p:spPr>
          <a:xfrm>
            <a:off x="7108254" y="5175598"/>
            <a:ext cx="101152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ea typeface="Calibri"/>
                <a:cs typeface="Calibri"/>
              </a:rPr>
              <a:t>Jan 24 - RIP</a:t>
            </a:r>
          </a:p>
        </p:txBody>
      </p:sp>
    </p:spTree>
    <p:extLst>
      <p:ext uri="{BB962C8B-B14F-4D97-AF65-F5344CB8AC3E}">
        <p14:creationId xmlns:p14="http://schemas.microsoft.com/office/powerpoint/2010/main" val="32997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D0EC1-399D-EB6D-BDBE-81E9A2E70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67" y="1712394"/>
            <a:ext cx="8712983" cy="40324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latin typeface="Arial"/>
                <a:cs typeface="Arial"/>
              </a:rPr>
              <a:t>52 year old metastatic pancreatic cancer</a:t>
            </a:r>
            <a:r>
              <a:rPr lang="en-GB" dirty="0">
                <a:latin typeface="Arial"/>
                <a:cs typeface="Arial"/>
              </a:rPr>
              <a:t> dx Aug 22</a:t>
            </a:r>
          </a:p>
          <a:p>
            <a:r>
              <a:rPr lang="en-GB" dirty="0">
                <a:latin typeface="Arial"/>
                <a:cs typeface="Arial"/>
              </a:rPr>
              <a:t>Completed chemoradiotherapy Dec 22 but remained unresectable</a:t>
            </a:r>
          </a:p>
          <a:p>
            <a:r>
              <a:rPr lang="en-GB" dirty="0">
                <a:latin typeface="Arial"/>
                <a:cs typeface="Arial"/>
              </a:rPr>
              <a:t>Increasing </a:t>
            </a:r>
            <a:r>
              <a:rPr lang="en-GB" dirty="0" err="1">
                <a:latin typeface="Arial"/>
                <a:cs typeface="Arial"/>
              </a:rPr>
              <a:t>abdo</a:t>
            </a:r>
            <a:r>
              <a:rPr lang="en-GB" dirty="0">
                <a:latin typeface="Arial"/>
                <a:cs typeface="Arial"/>
              </a:rPr>
              <a:t> pain and gut dysfunction July 2023</a:t>
            </a:r>
          </a:p>
          <a:p>
            <a:r>
              <a:rPr lang="en-GB" b="1" dirty="0">
                <a:latin typeface="Arial"/>
                <a:cs typeface="Arial"/>
              </a:rPr>
              <a:t>CESC 'hot clinic' alongside oncology Aug 2023: rapidly worsening pain with disease progression on CT</a:t>
            </a:r>
          </a:p>
          <a:p>
            <a:r>
              <a:rPr lang="en-GB" dirty="0">
                <a:latin typeface="Arial"/>
                <a:cs typeface="Arial"/>
              </a:rPr>
              <a:t>Commenced morphine MR 20mg BD and referred for CPB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A9F151A-14EB-1B50-5305-551D3B5DAAA9}"/>
              </a:ext>
            </a:extLst>
          </p:cNvPr>
          <p:cNvSpPr txBox="1">
            <a:spLocks/>
          </p:cNvSpPr>
          <p:nvPr/>
        </p:nvSpPr>
        <p:spPr>
          <a:xfrm>
            <a:off x="195322" y="469677"/>
            <a:ext cx="633600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Patient who underwent CPB: case two </a:t>
            </a:r>
            <a:endParaRPr lang="en-GB" b="1" dirty="0">
              <a:solidFill>
                <a:srgbClr val="005EB8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FCCD0D2-A373-9148-1235-4F4904B0AC1E}"/>
              </a:ext>
            </a:extLst>
          </p:cNvPr>
          <p:cNvSpPr/>
          <p:nvPr/>
        </p:nvSpPr>
        <p:spPr>
          <a:xfrm>
            <a:off x="271737" y="4801058"/>
            <a:ext cx="8414267" cy="20121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56F244-13EF-2C47-B8AD-2D12D47A971E}"/>
              </a:ext>
            </a:extLst>
          </p:cNvPr>
          <p:cNvSpPr txBox="1"/>
          <p:nvPr/>
        </p:nvSpPr>
        <p:spPr>
          <a:xfrm>
            <a:off x="452772" y="5012307"/>
            <a:ext cx="152512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Aug to Dec 22: Dx and SACT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179679-B643-79B1-04FC-4BB0023BCDD9}"/>
              </a:ext>
            </a:extLst>
          </p:cNvPr>
          <p:cNvSpPr txBox="1"/>
          <p:nvPr/>
        </p:nvSpPr>
        <p:spPr>
          <a:xfrm>
            <a:off x="5639070" y="5002235"/>
            <a:ext cx="217970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July 23: increasing pain with Dx progression. Starts MR morphine.</a:t>
            </a:r>
          </a:p>
        </p:txBody>
      </p:sp>
    </p:spTree>
    <p:extLst>
      <p:ext uri="{BB962C8B-B14F-4D97-AF65-F5344CB8AC3E}">
        <p14:creationId xmlns:p14="http://schemas.microsoft.com/office/powerpoint/2010/main" val="2602979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02B91-3F57-F3D4-3D80-43B5A09F8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68" y="2608668"/>
            <a:ext cx="8813687" cy="342821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latin typeface="Arial"/>
                <a:cs typeface="Arial"/>
              </a:rPr>
              <a:t>CPB block one 11/8: 0.25% 20mL </a:t>
            </a:r>
            <a:r>
              <a:rPr lang="en-GB" b="1" dirty="0" err="1">
                <a:latin typeface="Arial"/>
                <a:cs typeface="Arial"/>
              </a:rPr>
              <a:t>Bupivicaine</a:t>
            </a:r>
            <a:r>
              <a:rPr lang="en-GB" b="1" dirty="0">
                <a:latin typeface="Arial"/>
                <a:cs typeface="Arial"/>
              </a:rPr>
              <a:t> and Triamcinolone 80mL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en-GB" dirty="0">
                <a:latin typeface="Arial"/>
                <a:cs typeface="Arial"/>
              </a:rPr>
              <a:t>D1: stopped MR morphine and pain score 1-2/10 (from 10)</a:t>
            </a:r>
            <a:endParaRPr lang="en-GB" dirty="0"/>
          </a:p>
          <a:p>
            <a:pPr>
              <a:buFont typeface="Calibri" panose="020B0604020202020204" pitchFamily="34" charset="0"/>
              <a:buChar char="-"/>
            </a:pPr>
            <a:r>
              <a:rPr lang="en-GB" dirty="0">
                <a:latin typeface="Arial"/>
                <a:cs typeface="Arial"/>
              </a:rPr>
              <a:t>Following days: 10-50mg Oramorph daily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b="1" dirty="0">
                <a:latin typeface="Arial"/>
                <a:cs typeface="Arial"/>
              </a:rPr>
              <a:t>2nd CPB 17/8: 0.25% 20mL </a:t>
            </a:r>
            <a:r>
              <a:rPr lang="en-GB" b="1" dirty="0" err="1">
                <a:latin typeface="Arial"/>
                <a:cs typeface="Arial"/>
              </a:rPr>
              <a:t>Bupivicaine</a:t>
            </a:r>
            <a:r>
              <a:rPr lang="en-GB" b="1" dirty="0">
                <a:latin typeface="Arial"/>
                <a:cs typeface="Arial"/>
              </a:rPr>
              <a:t> and Triamcinolone 80mL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GB" dirty="0">
                <a:solidFill>
                  <a:schemeClr val="accent6"/>
                </a:solidFill>
                <a:latin typeface="Arial"/>
                <a:cs typeface="Arial"/>
              </a:rPr>
              <a:t>Benefit unclear: </a:t>
            </a:r>
            <a:r>
              <a:rPr lang="en-GB" dirty="0">
                <a:latin typeface="Arial"/>
                <a:cs typeface="Arial"/>
              </a:rPr>
              <a:t>some improvement in pain, but had also started amitriptyline and was taking higher PRN Oramorph dose 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en-GB" dirty="0">
                <a:latin typeface="Arial"/>
                <a:cs typeface="Arial"/>
              </a:rPr>
              <a:t>2 weeks post block: rapidly escalating pain – 90mg MR morphine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F6C78ED-9FC8-E5F2-9234-CB2F332B4951}"/>
              </a:ext>
            </a:extLst>
          </p:cNvPr>
          <p:cNvSpPr txBox="1">
            <a:spLocks/>
          </p:cNvSpPr>
          <p:nvPr/>
        </p:nvSpPr>
        <p:spPr>
          <a:xfrm>
            <a:off x="195322" y="469677"/>
            <a:ext cx="633600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Patient who underwent CPB: case two </a:t>
            </a:r>
            <a:endParaRPr lang="en-GB" b="1" dirty="0">
              <a:solidFill>
                <a:srgbClr val="005EB8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C4935E60-AA60-D41C-8E52-2B7061DB8517}"/>
              </a:ext>
            </a:extLst>
          </p:cNvPr>
          <p:cNvSpPr/>
          <p:nvPr/>
        </p:nvSpPr>
        <p:spPr>
          <a:xfrm>
            <a:off x="322089" y="1538221"/>
            <a:ext cx="8414267" cy="201210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2BD308-9B21-10EC-D0F5-892F389FD098}"/>
              </a:ext>
            </a:extLst>
          </p:cNvPr>
          <p:cNvSpPr txBox="1"/>
          <p:nvPr/>
        </p:nvSpPr>
        <p:spPr>
          <a:xfrm>
            <a:off x="493054" y="1749470"/>
            <a:ext cx="143448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1/8/23: 1st CP block</a:t>
            </a:r>
            <a:endParaRPr lang="en-GB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6B7AA4-279B-31DA-A621-40AB743F4D93}"/>
              </a:ext>
            </a:extLst>
          </p:cNvPr>
          <p:cNvSpPr txBox="1"/>
          <p:nvPr/>
        </p:nvSpPr>
        <p:spPr>
          <a:xfrm>
            <a:off x="7421546" y="1737981"/>
            <a:ext cx="121829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ea typeface="Calibri"/>
                <a:cs typeface="Calibri"/>
              </a:rPr>
              <a:t>Oct 23: RIP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94FA080-0535-88E1-D750-18CEC0DB0130}"/>
              </a:ext>
            </a:extLst>
          </p:cNvPr>
          <p:cNvSpPr txBox="1"/>
          <p:nvPr/>
        </p:nvSpPr>
        <p:spPr>
          <a:xfrm>
            <a:off x="2074119" y="1749469"/>
            <a:ext cx="143448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ea typeface="Calibri"/>
                <a:cs typeface="Calibri"/>
              </a:rPr>
              <a:t>17/8/23: 2nd CP block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7103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AEF57-E720-4F17-1D63-6C16D8209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dirty="0">
                <a:latin typeface="Arial"/>
                <a:cs typeface="Arial"/>
              </a:rPr>
              <a:t>At point of d/c from CESC: OME = 240mg (plus pregabalin 50mg BD)</a:t>
            </a:r>
          </a:p>
          <a:p>
            <a:r>
              <a:rPr lang="en-GB" dirty="0">
                <a:latin typeface="Arial"/>
                <a:cs typeface="Arial"/>
              </a:rPr>
              <a:t>Rapid deterioration thereafter – died 2/12 later on hospice IPU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92D050"/>
                </a:solidFill>
                <a:latin typeface="Arial"/>
                <a:cs typeface="Arial"/>
              </a:rPr>
              <a:t>Reflections:</a:t>
            </a:r>
            <a:endParaRPr lang="en-GB" b="1" dirty="0">
              <a:solidFill>
                <a:srgbClr val="92D050"/>
              </a:solidFill>
            </a:endParaRPr>
          </a:p>
          <a:p>
            <a:r>
              <a:rPr lang="en-GB" b="1" dirty="0">
                <a:solidFill>
                  <a:srgbClr val="92D050"/>
                </a:solidFill>
                <a:latin typeface="Arial"/>
                <a:cs typeface="Arial"/>
              </a:rPr>
              <a:t>Seemed to gain some temporary benefit from block one – should block two have been neurolytic?</a:t>
            </a:r>
            <a:endParaRPr lang="en-GB" b="1" dirty="0">
              <a:solidFill>
                <a:srgbClr val="92D050"/>
              </a:solidFill>
            </a:endParaRPr>
          </a:p>
          <a:p>
            <a:r>
              <a:rPr lang="en-GB" b="1" dirty="0">
                <a:solidFill>
                  <a:srgbClr val="92D050"/>
                </a:solidFill>
                <a:latin typeface="Arial"/>
                <a:cs typeface="Arial"/>
              </a:rPr>
              <a:t>Role for ITDD? Prognosis too short</a:t>
            </a:r>
          </a:p>
          <a:p>
            <a:r>
              <a:rPr lang="en-GB" b="1" dirty="0">
                <a:solidFill>
                  <a:srgbClr val="92D050"/>
                </a:solidFill>
                <a:latin typeface="Arial"/>
                <a:cs typeface="Arial"/>
              </a:rPr>
              <a:t>At point of CPB, patient had very advanced intra-abdominal disease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64020D-9CCE-0CF1-57EC-6D0753011396}"/>
              </a:ext>
            </a:extLst>
          </p:cNvPr>
          <p:cNvSpPr txBox="1">
            <a:spLocks/>
          </p:cNvSpPr>
          <p:nvPr/>
        </p:nvSpPr>
        <p:spPr>
          <a:xfrm>
            <a:off x="195322" y="469677"/>
            <a:ext cx="6336008" cy="594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b="1" dirty="0">
                <a:solidFill>
                  <a:srgbClr val="005EB8"/>
                </a:solidFill>
                <a:latin typeface="Arial"/>
                <a:cs typeface="Arial"/>
              </a:rPr>
              <a:t>Patient who underwent CPB: case two </a:t>
            </a:r>
            <a:endParaRPr lang="en-GB" b="1" dirty="0">
              <a:solidFill>
                <a:srgbClr val="005E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45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BA193C8-C4B2-41A7-A18C-5920302494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492b9-0e1d-4676-9635-78fd8c5ab9d8"/>
    <ds:schemaRef ds:uri="d77f7b61-7249-402e-9088-bb30bc752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429F05-48EC-4567-9179-CBBE98E6E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6BD205-8372-48EF-BD4D-D92A6742DEC1}">
  <ds:schemaRefs>
    <ds:schemaRef ds:uri="http://schemas.microsoft.com/office/2006/metadata/properties"/>
    <ds:schemaRef ds:uri="http://schemas.microsoft.com/sharepoint/v3"/>
    <ds:schemaRef ds:uri="aa5f888b-92df-4c23-8bb3-bcb6928e513e"/>
    <ds:schemaRef ds:uri="df8829d3-bdbc-40a9-93d8-5568676baa20"/>
    <ds:schemaRef ds:uri="http://schemas.microsoft.com/office/infopath/2007/PartnerControls"/>
    <ds:schemaRef ds:uri="d77f7b61-7249-402e-9088-bb30bc752eb7"/>
    <ds:schemaRef ds:uri="28f492b9-0e1d-4676-9635-78fd8c5ab9d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1005</Words>
  <Application>Microsoft Office PowerPoint</Application>
  <PresentationFormat>On-screen Show (4:3)</PresentationFormat>
  <Paragraphs>114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Arial</vt:lpstr>
      <vt:lpstr>Calibri</vt:lpstr>
      <vt:lpstr>Office Theme</vt:lpstr>
      <vt:lpstr>Case studies of coeliac plexus block in pancreatic cancer – experiences in supportive care</vt:lpstr>
      <vt:lpstr>Aims</vt:lpstr>
      <vt:lpstr>Enhanced Supportive Care</vt:lpstr>
      <vt:lpstr>The supportive care cohort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Limitations</vt:lpstr>
      <vt:lpstr>Thank you for listening..</vt:lpstr>
    </vt:vector>
  </TitlesOfParts>
  <Company>University Hospitals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Warr, Tasmeen</dc:creator>
  <cp:lastModifiedBy>Helen Dunderdale</cp:lastModifiedBy>
  <cp:revision>1271</cp:revision>
  <dcterms:created xsi:type="dcterms:W3CDTF">2019-08-02T11:03:15Z</dcterms:created>
  <dcterms:modified xsi:type="dcterms:W3CDTF">2025-03-21T12:13:35Z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  <property fmtid="{D5CDD505-2E9C-101B-9397-08002B2CF9AE}" pid="3" name="MediaServiceImageTags">
    <vt:lpwstr/>
  </property>
</Properties>
</file>